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91" r:id="rId2"/>
    <p:sldId id="392" r:id="rId3"/>
    <p:sldId id="497" r:id="rId4"/>
    <p:sldId id="673" r:id="rId5"/>
    <p:sldId id="674" r:id="rId6"/>
    <p:sldId id="675" r:id="rId7"/>
    <p:sldId id="337" r:id="rId8"/>
    <p:sldId id="603" r:id="rId9"/>
    <p:sldId id="676" r:id="rId10"/>
    <p:sldId id="677" r:id="rId11"/>
    <p:sldId id="338" r:id="rId12"/>
    <p:sldId id="319" r:id="rId13"/>
    <p:sldId id="624" r:id="rId14"/>
    <p:sldId id="678" r:id="rId15"/>
    <p:sldId id="679" r:id="rId16"/>
    <p:sldId id="606" r:id="rId17"/>
    <p:sldId id="288" r:id="rId18"/>
    <p:sldId id="466" r:id="rId19"/>
    <p:sldId id="553" r:id="rId20"/>
    <p:sldId id="554" r:id="rId21"/>
  </p:sldIdLst>
  <p:sldSz cx="9144000" cy="6858000" type="screen4x3"/>
  <p:notesSz cx="6858000" cy="9144000"/>
  <p:defaultTextStyle>
    <a:defPPr>
      <a:defRPr lang="it-IT"/>
    </a:defPPr>
    <a:lvl1pPr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6FF"/>
    <a:srgbClr val="FFFFCC"/>
    <a:srgbClr val="339933"/>
    <a:srgbClr val="FF0000"/>
    <a:srgbClr val="000066"/>
    <a:srgbClr val="FFFF00"/>
    <a:srgbClr val="330066"/>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74" autoAdjust="0"/>
    <p:restoredTop sz="91822" autoAdjust="0"/>
  </p:normalViewPr>
  <p:slideViewPr>
    <p:cSldViewPr>
      <p:cViewPr varScale="1">
        <p:scale>
          <a:sx n="95" d="100"/>
          <a:sy n="95" d="100"/>
        </p:scale>
        <p:origin x="888" y="58"/>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slide" Target="slides/slide2.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FC81E874-7F84-04C5-7A16-39DD51D99B21}"/>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9C0C2E56-1026-1CD9-CF6D-3BD83FF02B99}"/>
              </a:ext>
            </a:extLst>
          </p:cNvPr>
          <p:cNvSpPr>
            <a:spLocks noGrp="1" noChangeArrowheads="1"/>
          </p:cNvSpPr>
          <p:nvPr>
            <p:ph type="dt" sz="quarter"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EAD449A1-B855-D412-F507-30D17447084A}"/>
              </a:ext>
            </a:extLst>
          </p:cNvPr>
          <p:cNvSpPr>
            <a:spLocks noGrp="1" noChangeArrowheads="1"/>
          </p:cNvSpPr>
          <p:nvPr>
            <p:ph type="ftr" sz="quarter" idx="2"/>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B8E05CC0-0B26-14CB-9549-CDD3D5D8C155}"/>
              </a:ext>
            </a:extLst>
          </p:cNvPr>
          <p:cNvSpPr>
            <a:spLocks noGrp="1" noChangeArrowheads="1"/>
          </p:cNvSpPr>
          <p:nvPr>
            <p:ph type="sldNum" sz="quarter" idx="3"/>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fld id="{E246D0E1-E053-4096-A27B-9C6EA089F445}" type="slidenum">
              <a:rPr lang="it-IT" altLang="it-IT"/>
              <a:pPr>
                <a:defRPr/>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E7D115D7-1541-C5AD-E401-DA65EB58E789}"/>
              </a:ext>
            </a:extLst>
          </p:cNvPr>
          <p:cNvSpPr>
            <a:spLocks noGrp="1" noChangeArrowheads="1"/>
          </p:cNvSpPr>
          <p:nvPr>
            <p:ph type="hdr" sz="quarter"/>
          </p:nvPr>
        </p:nvSpPr>
        <p:spPr bwMode="auto">
          <a:xfrm>
            <a:off x="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BA4D2969-9FFC-897C-566C-F9B01C3B6E22}"/>
              </a:ext>
            </a:extLst>
          </p:cNvPr>
          <p:cNvSpPr>
            <a:spLocks noGrp="1" noChangeArrowheads="1"/>
          </p:cNvSpPr>
          <p:nvPr>
            <p:ph type="dt" idx="1"/>
          </p:nvPr>
        </p:nvSpPr>
        <p:spPr bwMode="auto">
          <a:xfrm>
            <a:off x="3886200" y="0"/>
            <a:ext cx="29718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D7FEA3C7-BD29-0024-DF97-7133597F5971}"/>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6E612EC3-E2BB-07CB-D232-007953B1EE88}"/>
              </a:ext>
            </a:extLst>
          </p:cNvPr>
          <p:cNvSpPr>
            <a:spLocks noGrp="1" noChangeArrowheads="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4279AF4F-CCF4-21C7-934D-C92FEC919AEE}"/>
              </a:ext>
            </a:extLst>
          </p:cNvPr>
          <p:cNvSpPr>
            <a:spLocks noGrp="1" noChangeArrowheads="1"/>
          </p:cNvSpPr>
          <p:nvPr>
            <p:ph type="ftr" sz="quarter" idx="4"/>
          </p:nvPr>
        </p:nvSpPr>
        <p:spPr bwMode="auto">
          <a:xfrm>
            <a:off x="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63B57FE7-262C-BB2E-51CE-300AF806F65A}"/>
              </a:ext>
            </a:extLst>
          </p:cNvPr>
          <p:cNvSpPr>
            <a:spLocks noGrp="1" noChangeArrowheads="1"/>
          </p:cNvSpPr>
          <p:nvPr>
            <p:ph type="sldNum" sz="quarter" idx="5"/>
          </p:nvPr>
        </p:nvSpPr>
        <p:spPr bwMode="auto">
          <a:xfrm>
            <a:off x="3886200" y="8686800"/>
            <a:ext cx="2971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729C92CF-7632-48BC-9EBF-324696F813EA}"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6A3179F6-7A0D-70B1-5D1E-D33CC0917E4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299EEF0E-FCF9-4DB9-B375-6C10CB302D1F}" type="slidenum">
              <a:rPr lang="it-IT" altLang="it-IT" sz="1200" smtClean="0"/>
              <a:pPr/>
              <a:t>1</a:t>
            </a:fld>
            <a:endParaRPr lang="it-IT" altLang="it-IT" sz="1200"/>
          </a:p>
        </p:txBody>
      </p:sp>
      <p:sp>
        <p:nvSpPr>
          <p:cNvPr id="5123" name="Rectangle 1026">
            <a:extLst>
              <a:ext uri="{FF2B5EF4-FFF2-40B4-BE49-F238E27FC236}">
                <a16:creationId xmlns:a16="http://schemas.microsoft.com/office/drawing/2014/main" id="{3D3D08ED-8C53-F2D1-C546-FA311CC7A802}"/>
              </a:ext>
            </a:extLst>
          </p:cNvPr>
          <p:cNvSpPr>
            <a:spLocks noGrp="1" noRot="1" noChangeAspect="1" noChangeArrowheads="1" noTextEdit="1"/>
          </p:cNvSpPr>
          <p:nvPr>
            <p:ph type="sldImg"/>
          </p:nvPr>
        </p:nvSpPr>
        <p:spPr>
          <a:ln/>
        </p:spPr>
      </p:sp>
      <p:sp>
        <p:nvSpPr>
          <p:cNvPr id="5124" name="Rectangle 1027">
            <a:extLst>
              <a:ext uri="{FF2B5EF4-FFF2-40B4-BE49-F238E27FC236}">
                <a16:creationId xmlns:a16="http://schemas.microsoft.com/office/drawing/2014/main" id="{5FE5002A-CC8D-C95E-5042-0816DB3EFD7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7D4F57E2-4247-A76C-EAF1-DD622061078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82017BB1-3B97-4FD4-9E42-4570F607EDF0}" type="slidenum">
              <a:rPr lang="it-IT" altLang="it-IT" sz="1200" smtClean="0"/>
              <a:pPr/>
              <a:t>20</a:t>
            </a:fld>
            <a:endParaRPr lang="it-IT" altLang="it-IT" sz="1200"/>
          </a:p>
        </p:txBody>
      </p:sp>
      <p:sp>
        <p:nvSpPr>
          <p:cNvPr id="33795" name="Rectangle 2">
            <a:extLst>
              <a:ext uri="{FF2B5EF4-FFF2-40B4-BE49-F238E27FC236}">
                <a16:creationId xmlns:a16="http://schemas.microsoft.com/office/drawing/2014/main" id="{10181AE5-FED3-D4C9-FDB6-3465F006A6C2}"/>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17A38883-A230-C119-9CB3-91673C378CF9}"/>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a:extLst>
              <a:ext uri="{FF2B5EF4-FFF2-40B4-BE49-F238E27FC236}">
                <a16:creationId xmlns:a16="http://schemas.microsoft.com/office/drawing/2014/main" id="{1062B0C1-D885-35C5-519E-744C4676A86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D2B0633D-A547-4B68-A4AF-52672207935D}" type="slidenum">
              <a:rPr lang="it-IT" altLang="it-IT" sz="1200" smtClean="0"/>
              <a:pPr/>
              <a:t>2</a:t>
            </a:fld>
            <a:endParaRPr lang="it-IT" altLang="it-IT" sz="1200"/>
          </a:p>
        </p:txBody>
      </p:sp>
      <p:sp>
        <p:nvSpPr>
          <p:cNvPr id="7171" name="Rectangle 2">
            <a:extLst>
              <a:ext uri="{FF2B5EF4-FFF2-40B4-BE49-F238E27FC236}">
                <a16:creationId xmlns:a16="http://schemas.microsoft.com/office/drawing/2014/main" id="{84F85291-8553-6090-92E4-42F22C347420}"/>
              </a:ext>
            </a:extLst>
          </p:cNvPr>
          <p:cNvSpPr>
            <a:spLocks noGrp="1" noRot="1" noChangeAspect="1" noChangeArrowheads="1" noTextEdit="1"/>
          </p:cNvSpPr>
          <p:nvPr>
            <p:ph type="sldImg"/>
          </p:nvPr>
        </p:nvSpPr>
        <p:spPr>
          <a:ln/>
        </p:spPr>
      </p:sp>
      <p:sp>
        <p:nvSpPr>
          <p:cNvPr id="7172" name="Rectangle 3">
            <a:extLst>
              <a:ext uri="{FF2B5EF4-FFF2-40B4-BE49-F238E27FC236}">
                <a16:creationId xmlns:a16="http://schemas.microsoft.com/office/drawing/2014/main" id="{17B1583E-3E02-796B-2A34-F864F708426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a:extLst>
              <a:ext uri="{FF2B5EF4-FFF2-40B4-BE49-F238E27FC236}">
                <a16:creationId xmlns:a16="http://schemas.microsoft.com/office/drawing/2014/main" id="{C3B04C2F-E35C-7B96-1823-45DACEE2968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F73C073E-06ED-42F4-AAB5-F41166871B4C}" type="slidenum">
              <a:rPr lang="it-IT" altLang="it-IT" sz="1200" smtClean="0"/>
              <a:pPr/>
              <a:t>3</a:t>
            </a:fld>
            <a:endParaRPr lang="it-IT" altLang="it-IT" sz="1200"/>
          </a:p>
        </p:txBody>
      </p:sp>
      <p:sp>
        <p:nvSpPr>
          <p:cNvPr id="9219" name="Rectangle 2050">
            <a:extLst>
              <a:ext uri="{FF2B5EF4-FFF2-40B4-BE49-F238E27FC236}">
                <a16:creationId xmlns:a16="http://schemas.microsoft.com/office/drawing/2014/main" id="{C8D8868C-7955-37A7-2CAC-3405AF3B1F6D}"/>
              </a:ext>
            </a:extLst>
          </p:cNvPr>
          <p:cNvSpPr>
            <a:spLocks noGrp="1" noRot="1" noChangeAspect="1" noChangeArrowheads="1" noTextEdit="1"/>
          </p:cNvSpPr>
          <p:nvPr>
            <p:ph type="sldImg"/>
          </p:nvPr>
        </p:nvSpPr>
        <p:spPr>
          <a:ln/>
        </p:spPr>
      </p:sp>
      <p:sp>
        <p:nvSpPr>
          <p:cNvPr id="9220" name="Rectangle 2051">
            <a:extLst>
              <a:ext uri="{FF2B5EF4-FFF2-40B4-BE49-F238E27FC236}">
                <a16:creationId xmlns:a16="http://schemas.microsoft.com/office/drawing/2014/main" id="{B00F8279-6D00-D59C-F3A3-E46CD8CAEAD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87330A02-6EAD-CA25-624D-91A9CC6AEBC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2F5CD79F-6D85-45B9-8CDE-3CC61A966264}" type="slidenum">
              <a:rPr lang="it-IT" altLang="it-IT" sz="1200" smtClean="0"/>
              <a:pPr/>
              <a:t>7</a:t>
            </a:fld>
            <a:endParaRPr lang="it-IT" altLang="it-IT" sz="1200"/>
          </a:p>
        </p:txBody>
      </p:sp>
      <p:sp>
        <p:nvSpPr>
          <p:cNvPr id="14339" name="Rectangle 2">
            <a:extLst>
              <a:ext uri="{FF2B5EF4-FFF2-40B4-BE49-F238E27FC236}">
                <a16:creationId xmlns:a16="http://schemas.microsoft.com/office/drawing/2014/main" id="{4112F0DF-3E14-C053-C442-F0E1B2CCEB00}"/>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57CA7D77-9B54-85F1-5206-B9C3F663C3E0}"/>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DA52ACBF-9928-2369-497E-95C630BEAB9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9C9CD479-407B-4E94-9CEE-3DCF62C809D1}" type="slidenum">
              <a:rPr lang="it-IT" altLang="it-IT" sz="1200" smtClean="0"/>
              <a:pPr/>
              <a:t>11</a:t>
            </a:fld>
            <a:endParaRPr lang="it-IT" altLang="it-IT" sz="1200"/>
          </a:p>
        </p:txBody>
      </p:sp>
      <p:sp>
        <p:nvSpPr>
          <p:cNvPr id="19459" name="Rectangle 2">
            <a:extLst>
              <a:ext uri="{FF2B5EF4-FFF2-40B4-BE49-F238E27FC236}">
                <a16:creationId xmlns:a16="http://schemas.microsoft.com/office/drawing/2014/main" id="{D30BB7F8-22AE-C157-202C-F586EE0196CA}"/>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93F6771C-1A90-BA71-F819-7CE8F1037224}"/>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110AE5C0-58C9-CBD6-EC5C-AAFEEB73FCB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40202137-E7AC-4A3E-B058-9D4138FB4A9A}" type="slidenum">
              <a:rPr lang="it-IT" altLang="it-IT" sz="1200" smtClean="0"/>
              <a:pPr/>
              <a:t>12</a:t>
            </a:fld>
            <a:endParaRPr lang="it-IT" altLang="it-IT" sz="1200"/>
          </a:p>
        </p:txBody>
      </p:sp>
      <p:sp>
        <p:nvSpPr>
          <p:cNvPr id="21507" name="Rectangle 2">
            <a:extLst>
              <a:ext uri="{FF2B5EF4-FFF2-40B4-BE49-F238E27FC236}">
                <a16:creationId xmlns:a16="http://schemas.microsoft.com/office/drawing/2014/main" id="{0EA5B92F-40FA-2E2C-9EBD-3E3EDCFC7765}"/>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D0406EBF-9E4B-1F50-B406-781A2C750093}"/>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88D17122-BECF-395C-06A2-2188453D911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A3D9ED83-EE2B-4C18-8720-50A489306A91}" type="slidenum">
              <a:rPr lang="it-IT" altLang="it-IT" sz="1200" smtClean="0"/>
              <a:pPr/>
              <a:t>17</a:t>
            </a:fld>
            <a:endParaRPr lang="it-IT" altLang="it-IT" sz="1200"/>
          </a:p>
        </p:txBody>
      </p:sp>
      <p:sp>
        <p:nvSpPr>
          <p:cNvPr id="27651" name="Rectangle 2">
            <a:extLst>
              <a:ext uri="{FF2B5EF4-FFF2-40B4-BE49-F238E27FC236}">
                <a16:creationId xmlns:a16="http://schemas.microsoft.com/office/drawing/2014/main" id="{DF6A910B-B4BC-86DC-CC93-59F84A7AC8CC}"/>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1D0BE681-3FE9-1037-FBDE-79ADA15B8230}"/>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A0649C69-FEBE-5B14-FA3C-486398D42CF9}"/>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ECB85A34-FDDA-493A-BAF8-92BC475584B6}" type="slidenum">
              <a:rPr lang="it-IT" altLang="it-IT" sz="1200" smtClean="0"/>
              <a:pPr/>
              <a:t>18</a:t>
            </a:fld>
            <a:endParaRPr lang="it-IT" altLang="it-IT" sz="1200"/>
          </a:p>
        </p:txBody>
      </p:sp>
      <p:sp>
        <p:nvSpPr>
          <p:cNvPr id="29699" name="Rectangle 2">
            <a:extLst>
              <a:ext uri="{FF2B5EF4-FFF2-40B4-BE49-F238E27FC236}">
                <a16:creationId xmlns:a16="http://schemas.microsoft.com/office/drawing/2014/main" id="{3F5AB389-707B-4C23-57DB-20B4DC9FC6C6}"/>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CDEEFEAF-D54E-2CEB-F9DB-398D6C1B36B6}"/>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52182F39-C5CD-3113-2E15-1E81155C847A}"/>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fld id="{0FA3083F-1DA9-4453-8903-E60A78FA777B}" type="slidenum">
              <a:rPr lang="it-IT" altLang="it-IT" sz="1200" smtClean="0"/>
              <a:pPr/>
              <a:t>19</a:t>
            </a:fld>
            <a:endParaRPr lang="it-IT" altLang="it-IT" sz="1200"/>
          </a:p>
        </p:txBody>
      </p:sp>
      <p:sp>
        <p:nvSpPr>
          <p:cNvPr id="31747" name="Rectangle 2">
            <a:extLst>
              <a:ext uri="{FF2B5EF4-FFF2-40B4-BE49-F238E27FC236}">
                <a16:creationId xmlns:a16="http://schemas.microsoft.com/office/drawing/2014/main" id="{566F2684-9C5C-2A69-C94F-8B967938DD68}"/>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95A6ADC7-32EB-35F7-9121-E8D932F15DD7}"/>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5D77DBAC-C6ED-67CD-8383-42595A0E45E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E719921-C55B-9B6B-8ACC-D2AF3AB2C62D}"/>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81537FB3-B50E-F5E5-1590-0E0FC3FB93B8}"/>
              </a:ext>
            </a:extLst>
          </p:cNvPr>
          <p:cNvSpPr>
            <a:spLocks noGrp="1" noChangeArrowheads="1"/>
          </p:cNvSpPr>
          <p:nvPr>
            <p:ph type="sldNum" sz="quarter" idx="12"/>
          </p:nvPr>
        </p:nvSpPr>
        <p:spPr>
          <a:ln/>
        </p:spPr>
        <p:txBody>
          <a:bodyPr/>
          <a:lstStyle>
            <a:lvl1pPr>
              <a:defRPr/>
            </a:lvl1pPr>
          </a:lstStyle>
          <a:p>
            <a:pPr>
              <a:defRPr/>
            </a:pPr>
            <a:fld id="{E0B34C2C-B355-4A99-AA6A-E7CBBDD52910}" type="slidenum">
              <a:rPr lang="it-IT" altLang="it-IT"/>
              <a:pPr>
                <a:defRPr/>
              </a:pPr>
              <a:t>‹N›</a:t>
            </a:fld>
            <a:endParaRPr lang="it-IT" altLang="it-IT"/>
          </a:p>
        </p:txBody>
      </p:sp>
    </p:spTree>
    <p:extLst>
      <p:ext uri="{BB962C8B-B14F-4D97-AF65-F5344CB8AC3E}">
        <p14:creationId xmlns:p14="http://schemas.microsoft.com/office/powerpoint/2010/main" val="1312927622"/>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5F1FB13-C445-43EC-C099-1DA0C906909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2B91B06-1B2B-3B93-5310-4D4220B726E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780956FE-B7F4-16D9-2110-79772D00EDF5}"/>
              </a:ext>
            </a:extLst>
          </p:cNvPr>
          <p:cNvSpPr>
            <a:spLocks noGrp="1" noChangeArrowheads="1"/>
          </p:cNvSpPr>
          <p:nvPr>
            <p:ph type="sldNum" sz="quarter" idx="12"/>
          </p:nvPr>
        </p:nvSpPr>
        <p:spPr>
          <a:ln/>
        </p:spPr>
        <p:txBody>
          <a:bodyPr/>
          <a:lstStyle>
            <a:lvl1pPr>
              <a:defRPr/>
            </a:lvl1pPr>
          </a:lstStyle>
          <a:p>
            <a:pPr>
              <a:defRPr/>
            </a:pPr>
            <a:fld id="{FAA03DF5-396B-463B-896A-A63336163BB8}" type="slidenum">
              <a:rPr lang="it-IT" altLang="it-IT"/>
              <a:pPr>
                <a:defRPr/>
              </a:pPr>
              <a:t>‹N›</a:t>
            </a:fld>
            <a:endParaRPr lang="it-IT" altLang="it-IT"/>
          </a:p>
        </p:txBody>
      </p:sp>
    </p:spTree>
    <p:extLst>
      <p:ext uri="{BB962C8B-B14F-4D97-AF65-F5344CB8AC3E}">
        <p14:creationId xmlns:p14="http://schemas.microsoft.com/office/powerpoint/2010/main" val="1880725082"/>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F77340A9-66AC-A3BD-C533-451B6C4D30F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A2523F4-8C40-C7DB-196F-55959B9D316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69011EBC-3DCC-5F51-59CE-DE9280FDF2F1}"/>
              </a:ext>
            </a:extLst>
          </p:cNvPr>
          <p:cNvSpPr>
            <a:spLocks noGrp="1" noChangeArrowheads="1"/>
          </p:cNvSpPr>
          <p:nvPr>
            <p:ph type="sldNum" sz="quarter" idx="12"/>
          </p:nvPr>
        </p:nvSpPr>
        <p:spPr>
          <a:ln/>
        </p:spPr>
        <p:txBody>
          <a:bodyPr/>
          <a:lstStyle>
            <a:lvl1pPr>
              <a:defRPr/>
            </a:lvl1pPr>
          </a:lstStyle>
          <a:p>
            <a:pPr>
              <a:defRPr/>
            </a:pPr>
            <a:fld id="{3A32B88E-724F-4999-9B00-25C08F372FA7}" type="slidenum">
              <a:rPr lang="it-IT" altLang="it-IT"/>
              <a:pPr>
                <a:defRPr/>
              </a:pPr>
              <a:t>‹N›</a:t>
            </a:fld>
            <a:endParaRPr lang="it-IT" altLang="it-IT"/>
          </a:p>
        </p:txBody>
      </p:sp>
    </p:spTree>
    <p:extLst>
      <p:ext uri="{BB962C8B-B14F-4D97-AF65-F5344CB8AC3E}">
        <p14:creationId xmlns:p14="http://schemas.microsoft.com/office/powerpoint/2010/main" val="774850282"/>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0356501C-2103-9E21-11D0-95AD033D5AB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A8C598B-C32F-E05C-5906-33868EACA28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AB5D720-FD6B-E6D9-44E6-91D53269F4F4}"/>
              </a:ext>
            </a:extLst>
          </p:cNvPr>
          <p:cNvSpPr>
            <a:spLocks noGrp="1" noChangeArrowheads="1"/>
          </p:cNvSpPr>
          <p:nvPr>
            <p:ph type="sldNum" sz="quarter" idx="12"/>
          </p:nvPr>
        </p:nvSpPr>
        <p:spPr>
          <a:ln/>
        </p:spPr>
        <p:txBody>
          <a:bodyPr/>
          <a:lstStyle>
            <a:lvl1pPr>
              <a:defRPr/>
            </a:lvl1pPr>
          </a:lstStyle>
          <a:p>
            <a:pPr>
              <a:defRPr/>
            </a:pPr>
            <a:fld id="{6AAE1F49-FE83-47FD-A53C-A1A0CDEC01DB}" type="slidenum">
              <a:rPr lang="it-IT" altLang="it-IT"/>
              <a:pPr>
                <a:defRPr/>
              </a:pPr>
              <a:t>‹N›</a:t>
            </a:fld>
            <a:endParaRPr lang="it-IT" altLang="it-IT"/>
          </a:p>
        </p:txBody>
      </p:sp>
    </p:spTree>
    <p:extLst>
      <p:ext uri="{BB962C8B-B14F-4D97-AF65-F5344CB8AC3E}">
        <p14:creationId xmlns:p14="http://schemas.microsoft.com/office/powerpoint/2010/main" val="4257227032"/>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Rectangle 4">
            <a:extLst>
              <a:ext uri="{FF2B5EF4-FFF2-40B4-BE49-F238E27FC236}">
                <a16:creationId xmlns:a16="http://schemas.microsoft.com/office/drawing/2014/main" id="{313EEA3F-32FB-F2F0-56D6-F5BEF480571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D1A09CDE-4841-0F66-BECE-B21A73E7DDD8}"/>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E64DAC19-B2ED-129A-008C-870411FFD415}"/>
              </a:ext>
            </a:extLst>
          </p:cNvPr>
          <p:cNvSpPr>
            <a:spLocks noGrp="1" noChangeArrowheads="1"/>
          </p:cNvSpPr>
          <p:nvPr>
            <p:ph type="sldNum" sz="quarter" idx="12"/>
          </p:nvPr>
        </p:nvSpPr>
        <p:spPr>
          <a:ln/>
        </p:spPr>
        <p:txBody>
          <a:bodyPr/>
          <a:lstStyle>
            <a:lvl1pPr>
              <a:defRPr/>
            </a:lvl1pPr>
          </a:lstStyle>
          <a:p>
            <a:pPr>
              <a:defRPr/>
            </a:pPr>
            <a:fld id="{91CEEBF2-26A3-4AAB-B311-988123147509}" type="slidenum">
              <a:rPr lang="it-IT" altLang="it-IT"/>
              <a:pPr>
                <a:defRPr/>
              </a:pPr>
              <a:t>‹N›</a:t>
            </a:fld>
            <a:endParaRPr lang="it-IT" altLang="it-IT"/>
          </a:p>
        </p:txBody>
      </p:sp>
    </p:spTree>
    <p:extLst>
      <p:ext uri="{BB962C8B-B14F-4D97-AF65-F5344CB8AC3E}">
        <p14:creationId xmlns:p14="http://schemas.microsoft.com/office/powerpoint/2010/main" val="2749215701"/>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B37CF97A-DADB-3F97-DFA1-35F08E50E4F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4C1E82F2-751E-4C7E-F5B7-E5EB4A062F1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8F8B4C44-93ED-EA8C-5CDA-FD45562800F8}"/>
              </a:ext>
            </a:extLst>
          </p:cNvPr>
          <p:cNvSpPr>
            <a:spLocks noGrp="1" noChangeArrowheads="1"/>
          </p:cNvSpPr>
          <p:nvPr>
            <p:ph type="sldNum" sz="quarter" idx="12"/>
          </p:nvPr>
        </p:nvSpPr>
        <p:spPr>
          <a:ln/>
        </p:spPr>
        <p:txBody>
          <a:bodyPr/>
          <a:lstStyle>
            <a:lvl1pPr>
              <a:defRPr/>
            </a:lvl1pPr>
          </a:lstStyle>
          <a:p>
            <a:pPr>
              <a:defRPr/>
            </a:pPr>
            <a:fld id="{7BF1119C-ED4B-484A-9478-7EC9820D6E7A}" type="slidenum">
              <a:rPr lang="it-IT" altLang="it-IT"/>
              <a:pPr>
                <a:defRPr/>
              </a:pPr>
              <a:t>‹N›</a:t>
            </a:fld>
            <a:endParaRPr lang="it-IT" altLang="it-IT"/>
          </a:p>
        </p:txBody>
      </p:sp>
    </p:spTree>
    <p:extLst>
      <p:ext uri="{BB962C8B-B14F-4D97-AF65-F5344CB8AC3E}">
        <p14:creationId xmlns:p14="http://schemas.microsoft.com/office/powerpoint/2010/main" val="2819639714"/>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F0A701CB-EBF1-56C5-9621-1C0BD2C40AF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CF5A4B4D-4906-F6E1-A40C-D572FE0F4F8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9BC31651-8FC7-5C92-A338-6B872718C1B7}"/>
              </a:ext>
            </a:extLst>
          </p:cNvPr>
          <p:cNvSpPr>
            <a:spLocks noGrp="1" noChangeArrowheads="1"/>
          </p:cNvSpPr>
          <p:nvPr>
            <p:ph type="sldNum" sz="quarter" idx="12"/>
          </p:nvPr>
        </p:nvSpPr>
        <p:spPr>
          <a:ln/>
        </p:spPr>
        <p:txBody>
          <a:bodyPr/>
          <a:lstStyle>
            <a:lvl1pPr>
              <a:defRPr/>
            </a:lvl1pPr>
          </a:lstStyle>
          <a:p>
            <a:pPr>
              <a:defRPr/>
            </a:pPr>
            <a:fld id="{E959BAAA-87E6-4201-88FA-D6472851FEFD}" type="slidenum">
              <a:rPr lang="it-IT" altLang="it-IT"/>
              <a:pPr>
                <a:defRPr/>
              </a:pPr>
              <a:t>‹N›</a:t>
            </a:fld>
            <a:endParaRPr lang="it-IT" altLang="it-IT"/>
          </a:p>
        </p:txBody>
      </p:sp>
    </p:spTree>
    <p:extLst>
      <p:ext uri="{BB962C8B-B14F-4D97-AF65-F5344CB8AC3E}">
        <p14:creationId xmlns:p14="http://schemas.microsoft.com/office/powerpoint/2010/main" val="2527208267"/>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 dello schema</a:t>
            </a:r>
          </a:p>
        </p:txBody>
      </p:sp>
      <p:sp>
        <p:nvSpPr>
          <p:cNvPr id="3" name="Rectangle 4">
            <a:extLst>
              <a:ext uri="{FF2B5EF4-FFF2-40B4-BE49-F238E27FC236}">
                <a16:creationId xmlns:a16="http://schemas.microsoft.com/office/drawing/2014/main" id="{DB08494E-BD0A-EA90-17E8-9649763C373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AE4AF884-9756-B66D-671C-86F21AF9B83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3F3F1E29-9A41-0D53-5245-B003A4955866}"/>
              </a:ext>
            </a:extLst>
          </p:cNvPr>
          <p:cNvSpPr>
            <a:spLocks noGrp="1" noChangeArrowheads="1"/>
          </p:cNvSpPr>
          <p:nvPr>
            <p:ph type="sldNum" sz="quarter" idx="12"/>
          </p:nvPr>
        </p:nvSpPr>
        <p:spPr>
          <a:ln/>
        </p:spPr>
        <p:txBody>
          <a:bodyPr/>
          <a:lstStyle>
            <a:lvl1pPr>
              <a:defRPr/>
            </a:lvl1pPr>
          </a:lstStyle>
          <a:p>
            <a:pPr>
              <a:defRPr/>
            </a:pPr>
            <a:fld id="{134365C6-C1C9-4232-9535-B25E9E82F0C2}" type="slidenum">
              <a:rPr lang="it-IT" altLang="it-IT"/>
              <a:pPr>
                <a:defRPr/>
              </a:pPr>
              <a:t>‹N›</a:t>
            </a:fld>
            <a:endParaRPr lang="it-IT" altLang="it-IT"/>
          </a:p>
        </p:txBody>
      </p:sp>
    </p:spTree>
    <p:extLst>
      <p:ext uri="{BB962C8B-B14F-4D97-AF65-F5344CB8AC3E}">
        <p14:creationId xmlns:p14="http://schemas.microsoft.com/office/powerpoint/2010/main" val="735089949"/>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DB05AD4A-09CF-545D-9EF3-4E3DC07B0B7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23D19DAC-795B-146B-6CF0-8AB93363617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5DE352DE-91C3-79AF-D757-A4F1A0402019}"/>
              </a:ext>
            </a:extLst>
          </p:cNvPr>
          <p:cNvSpPr>
            <a:spLocks noGrp="1" noChangeArrowheads="1"/>
          </p:cNvSpPr>
          <p:nvPr>
            <p:ph type="sldNum" sz="quarter" idx="12"/>
          </p:nvPr>
        </p:nvSpPr>
        <p:spPr>
          <a:ln/>
        </p:spPr>
        <p:txBody>
          <a:bodyPr/>
          <a:lstStyle>
            <a:lvl1pPr>
              <a:defRPr/>
            </a:lvl1pPr>
          </a:lstStyle>
          <a:p>
            <a:pPr>
              <a:defRPr/>
            </a:pPr>
            <a:fld id="{108B1F19-DD1C-4E5B-AC69-631B5549935D}" type="slidenum">
              <a:rPr lang="it-IT" altLang="it-IT"/>
              <a:pPr>
                <a:defRPr/>
              </a:pPr>
              <a:t>‹N›</a:t>
            </a:fld>
            <a:endParaRPr lang="it-IT" altLang="it-IT"/>
          </a:p>
        </p:txBody>
      </p:sp>
    </p:spTree>
    <p:extLst>
      <p:ext uri="{BB962C8B-B14F-4D97-AF65-F5344CB8AC3E}">
        <p14:creationId xmlns:p14="http://schemas.microsoft.com/office/powerpoint/2010/main" val="3127139824"/>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Rectangle 4">
            <a:extLst>
              <a:ext uri="{FF2B5EF4-FFF2-40B4-BE49-F238E27FC236}">
                <a16:creationId xmlns:a16="http://schemas.microsoft.com/office/drawing/2014/main" id="{808512CC-910E-FDE9-5A4F-811CFF0CE57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62600330-16CA-EE27-D798-69516F2C14AB}"/>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76B8580A-CEFB-9CFB-1D4C-10AA4570A90B}"/>
              </a:ext>
            </a:extLst>
          </p:cNvPr>
          <p:cNvSpPr>
            <a:spLocks noGrp="1" noChangeArrowheads="1"/>
          </p:cNvSpPr>
          <p:nvPr>
            <p:ph type="sldNum" sz="quarter" idx="12"/>
          </p:nvPr>
        </p:nvSpPr>
        <p:spPr>
          <a:ln/>
        </p:spPr>
        <p:txBody>
          <a:bodyPr/>
          <a:lstStyle>
            <a:lvl1pPr>
              <a:defRPr/>
            </a:lvl1pPr>
          </a:lstStyle>
          <a:p>
            <a:pPr>
              <a:defRPr/>
            </a:pPr>
            <a:fld id="{C3DE452A-73F3-4130-9AC1-B02ED5BF6930}" type="slidenum">
              <a:rPr lang="it-IT" altLang="it-IT"/>
              <a:pPr>
                <a:defRPr/>
              </a:pPr>
              <a:t>‹N›</a:t>
            </a:fld>
            <a:endParaRPr lang="it-IT" altLang="it-IT"/>
          </a:p>
        </p:txBody>
      </p:sp>
    </p:spTree>
    <p:extLst>
      <p:ext uri="{BB962C8B-B14F-4D97-AF65-F5344CB8AC3E}">
        <p14:creationId xmlns:p14="http://schemas.microsoft.com/office/powerpoint/2010/main" val="3896045966"/>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Rectangle 4">
            <a:extLst>
              <a:ext uri="{FF2B5EF4-FFF2-40B4-BE49-F238E27FC236}">
                <a16:creationId xmlns:a16="http://schemas.microsoft.com/office/drawing/2014/main" id="{A357B8DD-6D8D-C3A0-265C-144D81AC3A9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79ECA6D-6978-DE79-059B-EA00548E0C6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2711B2FB-08AF-6F4E-88B8-0B3FB207EE92}"/>
              </a:ext>
            </a:extLst>
          </p:cNvPr>
          <p:cNvSpPr>
            <a:spLocks noGrp="1" noChangeArrowheads="1"/>
          </p:cNvSpPr>
          <p:nvPr>
            <p:ph type="sldNum" sz="quarter" idx="12"/>
          </p:nvPr>
        </p:nvSpPr>
        <p:spPr>
          <a:ln/>
        </p:spPr>
        <p:txBody>
          <a:bodyPr/>
          <a:lstStyle>
            <a:lvl1pPr>
              <a:defRPr/>
            </a:lvl1pPr>
          </a:lstStyle>
          <a:p>
            <a:pPr>
              <a:defRPr/>
            </a:pPr>
            <a:fld id="{968C2CB1-5B9C-471F-BA6D-F998F772014E}" type="slidenum">
              <a:rPr lang="it-IT" altLang="it-IT"/>
              <a:pPr>
                <a:defRPr/>
              </a:pPr>
              <a:t>‹N›</a:t>
            </a:fld>
            <a:endParaRPr lang="it-IT" altLang="it-IT"/>
          </a:p>
        </p:txBody>
      </p:sp>
    </p:spTree>
    <p:extLst>
      <p:ext uri="{BB962C8B-B14F-4D97-AF65-F5344CB8AC3E}">
        <p14:creationId xmlns:p14="http://schemas.microsoft.com/office/powerpoint/2010/main" val="1625421167"/>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D21B082-1578-1094-4B64-5DEA9D31E6BD}"/>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E846091E-1B16-5021-143D-52D84457B018}"/>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0803393B-63BA-0950-3E63-42464F27B433}"/>
              </a:ext>
            </a:extLst>
          </p:cNvPr>
          <p:cNvSpPr>
            <a:spLocks noGrp="1" noChangeArrowheads="1"/>
          </p:cNvSpPr>
          <p:nvPr>
            <p:ph type="dt" sz="half" idx="2"/>
          </p:nvPr>
        </p:nvSpPr>
        <p:spPr bwMode="auto">
          <a:xfrm>
            <a:off x="6858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C8E02545-36E3-61EB-28BD-F31705F54E2C}"/>
              </a:ext>
            </a:extLst>
          </p:cNvPr>
          <p:cNvSpPr>
            <a:spLocks noGrp="1" noChangeArrowheads="1"/>
          </p:cNvSpPr>
          <p:nvPr>
            <p:ph type="ftr" sz="quarter" idx="3"/>
          </p:nvPr>
        </p:nvSpPr>
        <p:spPr bwMode="auto">
          <a:xfrm>
            <a:off x="3124200" y="6248400"/>
            <a:ext cx="28956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6084430F-BFA5-68CB-111D-889A7EA47447}"/>
              </a:ext>
            </a:extLst>
          </p:cNvPr>
          <p:cNvSpPr>
            <a:spLocks noGrp="1" noChangeArrowheads="1"/>
          </p:cNvSpPr>
          <p:nvPr>
            <p:ph type="sldNum" sz="quarter" idx="4"/>
          </p:nvPr>
        </p:nvSpPr>
        <p:spPr bwMode="auto">
          <a:xfrm>
            <a:off x="6553200" y="6248400"/>
            <a:ext cx="1905000" cy="4572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mn-lt"/>
              </a:defRPr>
            </a:lvl1pPr>
          </a:lstStyle>
          <a:p>
            <a:pPr>
              <a:defRPr/>
            </a:pPr>
            <a:fld id="{B4D6267C-0C38-4C07-8557-943E320A2BBD}" type="slidenum">
              <a:rPr lang="it-IT" altLang="it-IT"/>
              <a:pPr>
                <a:defRPr/>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jpg"/><Relationship Id="rId2" Type="http://schemas.openxmlformats.org/officeDocument/2006/relationships/slideLayout" Target="../slideLayouts/slideLayout7.xml"/><Relationship Id="rId1" Type="http://schemas.openxmlformats.org/officeDocument/2006/relationships/audio" Target="file:///H:\AUDIO%20&#167;\MUSICA%20MIDI\VARIA\042-Maria-Matteo%20Zambuto.mid"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4098" name="Rectangle 3">
            <a:extLst>
              <a:ext uri="{FF2B5EF4-FFF2-40B4-BE49-F238E27FC236}">
                <a16:creationId xmlns:a16="http://schemas.microsoft.com/office/drawing/2014/main" id="{1B9AFFF9-243B-4D30-C69E-578B423A8D4B}"/>
              </a:ext>
            </a:extLst>
          </p:cNvPr>
          <p:cNvSpPr>
            <a:spLocks noChangeArrowheads="1"/>
          </p:cNvSpPr>
          <p:nvPr/>
        </p:nvSpPr>
        <p:spPr bwMode="auto">
          <a:xfrm>
            <a:off x="4572000" y="4876800"/>
            <a:ext cx="3810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4">
            <a:extLst>
              <a:ext uri="{FF2B5EF4-FFF2-40B4-BE49-F238E27FC236}">
                <a16:creationId xmlns:a16="http://schemas.microsoft.com/office/drawing/2014/main" id="{882DB6F5-734B-158F-225D-17AC7AC33CDF}"/>
              </a:ext>
            </a:extLst>
          </p:cNvPr>
          <p:cNvSpPr>
            <a:spLocks noChangeArrowheads="1"/>
          </p:cNvSpPr>
          <p:nvPr/>
        </p:nvSpPr>
        <p:spPr bwMode="auto">
          <a:xfrm>
            <a:off x="1219200" y="5867400"/>
            <a:ext cx="7162800" cy="8540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dirty="0">
                <a:solidFill>
                  <a:srgbClr val="0066FF"/>
                </a:solidFill>
                <a:latin typeface="Verdana" panose="020B0604030504040204" pitchFamily="34" charset="0"/>
              </a:rPr>
              <a:t>Musica: Maria (M. Zambuto)</a:t>
            </a:r>
          </a:p>
          <a:p>
            <a:pPr eaLnBrk="1" hangingPunct="1">
              <a:spcBef>
                <a:spcPct val="0"/>
              </a:spcBef>
              <a:buFontTx/>
              <a:buNone/>
            </a:pPr>
            <a:endParaRPr lang="it-IT" altLang="it-IT" sz="1000" dirty="0">
              <a:solidFill>
                <a:srgbClr val="0066FF"/>
              </a:solidFill>
              <a:latin typeface="Verdana" panose="020B0604030504040204" pitchFamily="34" charset="0"/>
            </a:endParaRPr>
          </a:p>
          <a:p>
            <a:pPr eaLnBrk="1" hangingPunct="1">
              <a:spcBef>
                <a:spcPct val="0"/>
              </a:spcBef>
              <a:buFontTx/>
              <a:buNone/>
            </a:pPr>
            <a:r>
              <a:rPr lang="it-IT" altLang="it-IT" sz="1000" dirty="0">
                <a:solidFill>
                  <a:srgbClr val="0066FF"/>
                </a:solidFill>
                <a:latin typeface="Verdana" panose="020B0604030504040204" pitchFamily="34" charset="0"/>
              </a:rPr>
              <a:t>TUTTE LE IMMAGINI SONO PROTETTE DA COPYRIGHT </a:t>
            </a:r>
          </a:p>
          <a:p>
            <a:pPr eaLnBrk="1" hangingPunct="1">
              <a:spcBef>
                <a:spcPct val="0"/>
              </a:spcBef>
              <a:buFontTx/>
              <a:buNone/>
            </a:pPr>
            <a:r>
              <a:rPr lang="it-IT" altLang="it-IT" sz="1000" dirty="0">
                <a:solidFill>
                  <a:srgbClr val="0066FF"/>
                </a:solidFill>
                <a:latin typeface="Verdana" panose="020B0604030504040204" pitchFamily="34" charset="0"/>
              </a:rPr>
              <a:t>ALL PICTURES ARE BY COPYRIGHT</a:t>
            </a:r>
          </a:p>
          <a:p>
            <a:pPr eaLnBrk="1" hangingPunct="1">
              <a:spcBef>
                <a:spcPct val="0"/>
              </a:spcBef>
              <a:buFontTx/>
              <a:buNone/>
            </a:pPr>
            <a:endParaRPr lang="it-IT" altLang="it-IT" sz="1000" dirty="0">
              <a:solidFill>
                <a:srgbClr val="330066"/>
              </a:solidFill>
              <a:latin typeface="Verdana" panose="020B0604030504040204" pitchFamily="34" charset="0"/>
            </a:endParaRPr>
          </a:p>
        </p:txBody>
      </p:sp>
      <p:sp>
        <p:nvSpPr>
          <p:cNvPr id="325668" name="Rectangle 36">
            <a:extLst>
              <a:ext uri="{FF2B5EF4-FFF2-40B4-BE49-F238E27FC236}">
                <a16:creationId xmlns:a16="http://schemas.microsoft.com/office/drawing/2014/main" id="{7DD7BECF-D39C-8F16-E420-48934E36231A}"/>
              </a:ext>
            </a:extLst>
          </p:cNvPr>
          <p:cNvSpPr>
            <a:spLocks noChangeArrowheads="1"/>
          </p:cNvSpPr>
          <p:nvPr/>
        </p:nvSpPr>
        <p:spPr bwMode="auto">
          <a:xfrm>
            <a:off x="899592" y="332656"/>
            <a:ext cx="3581400" cy="1008063"/>
          </a:xfrm>
          <a:prstGeom prst="rect">
            <a:avLst/>
          </a:prstGeom>
          <a:noFill/>
          <a:ln>
            <a:noFill/>
          </a:ln>
          <a:effec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spcBef>
                <a:spcPct val="50000"/>
              </a:spcBef>
            </a:pPr>
            <a:r>
              <a:rPr lang="it-IT" altLang="it-IT" sz="1400" dirty="0">
                <a:solidFill>
                  <a:srgbClr val="3333CC"/>
                </a:solidFill>
                <a:effectLst>
                  <a:outerShdw blurRad="38100" dist="38100" dir="2700000" algn="tl">
                    <a:srgbClr val="C0C0C0"/>
                  </a:outerShdw>
                </a:effectLst>
                <a:latin typeface="Verdana" panose="020B0604030504040204" pitchFamily="34" charset="0"/>
                <a:cs typeface="Times New Roman" panose="02020603050405020304" pitchFamily="18" charset="0"/>
              </a:rPr>
              <a:t>IMMACOLATA CONCEZIONE</a:t>
            </a:r>
            <a:r>
              <a:rPr lang="it-IT" altLang="it-IT" sz="1600" dirty="0">
                <a:solidFill>
                  <a:srgbClr val="3333CC"/>
                </a:solidFill>
                <a:latin typeface="Verdana" panose="020B0604030504040204" pitchFamily="34" charset="0"/>
                <a:cs typeface="Times New Roman" panose="02020603050405020304" pitchFamily="18" charset="0"/>
              </a:rPr>
              <a:t>           </a:t>
            </a:r>
            <a:r>
              <a:rPr lang="it-IT" altLang="it-IT" sz="1200" dirty="0">
                <a:solidFill>
                  <a:srgbClr val="3333CC"/>
                </a:solidFill>
                <a:latin typeface="Verdana" panose="020B0604030504040204" pitchFamily="34" charset="0"/>
                <a:cs typeface="Times New Roman" panose="02020603050405020304" pitchFamily="18" charset="0"/>
              </a:rPr>
              <a:t>DELLA BEATA VERGINE MARIA</a:t>
            </a:r>
            <a:r>
              <a:rPr lang="it-IT" altLang="it-IT" sz="1600" dirty="0">
                <a:solidFill>
                  <a:srgbClr val="3333CC"/>
                </a:solidFill>
                <a:latin typeface="Verdana" panose="020B0604030504040204" pitchFamily="34" charset="0"/>
                <a:cs typeface="Times New Roman" panose="02020603050405020304" pitchFamily="18" charset="0"/>
              </a:rPr>
              <a:t>                 </a:t>
            </a:r>
            <a:r>
              <a:rPr lang="it-IT" altLang="it-IT" sz="1400" dirty="0">
                <a:solidFill>
                  <a:srgbClr val="3333CC"/>
                </a:solidFill>
                <a:effectLst>
                  <a:outerShdw blurRad="38100" dist="38100" dir="2700000" algn="tl">
                    <a:srgbClr val="C0C0C0"/>
                  </a:outerShdw>
                </a:effectLst>
                <a:latin typeface="Verdana" panose="020B0604030504040204" pitchFamily="34" charset="0"/>
                <a:cs typeface="Times New Roman" panose="02020603050405020304" pitchFamily="18" charset="0"/>
              </a:rPr>
              <a:t>IMMACULATE CONCEPTION</a:t>
            </a:r>
            <a:r>
              <a:rPr lang="it-IT" altLang="it-IT" sz="1600" dirty="0">
                <a:solidFill>
                  <a:srgbClr val="3333CC"/>
                </a:solidFill>
                <a:latin typeface="Verdana" panose="020B0604030504040204" pitchFamily="34" charset="0"/>
                <a:cs typeface="Times New Roman" panose="02020603050405020304" pitchFamily="18" charset="0"/>
              </a:rPr>
              <a:t>           </a:t>
            </a:r>
            <a:r>
              <a:rPr lang="it-IT" altLang="it-IT" sz="1200" dirty="0">
                <a:solidFill>
                  <a:srgbClr val="3333CC"/>
                </a:solidFill>
                <a:latin typeface="Verdana" panose="020B0604030504040204" pitchFamily="34" charset="0"/>
                <a:cs typeface="Times New Roman" panose="02020603050405020304" pitchFamily="18" charset="0"/>
              </a:rPr>
              <a:t>OF THE BLESSED VIRGIN MARY</a:t>
            </a:r>
          </a:p>
        </p:txBody>
      </p:sp>
      <p:sp>
        <p:nvSpPr>
          <p:cNvPr id="4101" name="Rectangle 47">
            <a:extLst>
              <a:ext uri="{FF2B5EF4-FFF2-40B4-BE49-F238E27FC236}">
                <a16:creationId xmlns:a16="http://schemas.microsoft.com/office/drawing/2014/main" id="{9229FE96-060D-9143-57F7-5BCACCEC7C1C}"/>
              </a:ext>
            </a:extLst>
          </p:cNvPr>
          <p:cNvSpPr>
            <a:spLocks noChangeArrowheads="1"/>
          </p:cNvSpPr>
          <p:nvPr/>
        </p:nvSpPr>
        <p:spPr bwMode="auto">
          <a:xfrm>
            <a:off x="5791200" y="3810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216">
            <a:extLst>
              <a:ext uri="{FF2B5EF4-FFF2-40B4-BE49-F238E27FC236}">
                <a16:creationId xmlns:a16="http://schemas.microsoft.com/office/drawing/2014/main" id="{D30398F3-8B97-3C72-A86A-2D867776A3FD}"/>
              </a:ext>
            </a:extLst>
          </p:cNvPr>
          <p:cNvSpPr>
            <a:spLocks noChangeArrowheads="1"/>
          </p:cNvSpPr>
          <p:nvPr/>
        </p:nvSpPr>
        <p:spPr bwMode="auto">
          <a:xfrm>
            <a:off x="4632325" y="2590800"/>
            <a:ext cx="3733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tabLst>
                <a:tab pos="4229100" algn="l"/>
              </a:tabLst>
              <a:defRPr sz="3200">
                <a:solidFill>
                  <a:schemeClr val="tx1"/>
                </a:solidFill>
                <a:latin typeface="Times New Roman" panose="02020603050405020304" pitchFamily="18" charset="0"/>
              </a:defRPr>
            </a:lvl1pPr>
            <a:lvl2pPr marL="742950" indent="-285750">
              <a:spcBef>
                <a:spcPct val="20000"/>
              </a:spcBef>
              <a:buChar char="–"/>
              <a:tabLst>
                <a:tab pos="4229100" algn="l"/>
              </a:tabLst>
              <a:defRPr sz="2800">
                <a:solidFill>
                  <a:schemeClr val="tx1"/>
                </a:solidFill>
                <a:latin typeface="Times New Roman" panose="02020603050405020304" pitchFamily="18" charset="0"/>
              </a:defRPr>
            </a:lvl2pPr>
            <a:lvl3pPr marL="1143000" indent="-228600">
              <a:spcBef>
                <a:spcPct val="20000"/>
              </a:spcBef>
              <a:buChar char="•"/>
              <a:tabLst>
                <a:tab pos="4229100" algn="l"/>
              </a:tabLst>
              <a:defRPr sz="2400">
                <a:solidFill>
                  <a:schemeClr val="tx1"/>
                </a:solidFill>
                <a:latin typeface="Times New Roman" panose="02020603050405020304" pitchFamily="18" charset="0"/>
              </a:defRPr>
            </a:lvl3pPr>
            <a:lvl4pPr marL="1600200" indent="-228600">
              <a:spcBef>
                <a:spcPct val="20000"/>
              </a:spcBef>
              <a:buChar char="–"/>
              <a:tabLst>
                <a:tab pos="4229100" algn="l"/>
              </a:tabLst>
              <a:defRPr sz="2000">
                <a:solidFill>
                  <a:schemeClr val="tx1"/>
                </a:solidFill>
                <a:latin typeface="Times New Roman" panose="02020603050405020304" pitchFamily="18" charset="0"/>
              </a:defRPr>
            </a:lvl4pPr>
            <a:lvl5pPr marL="2057400" indent="-228600">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Verdana" panose="020B0604030504040204" pitchFamily="34" charset="0"/>
              </a:rPr>
              <a:t>Dio chiama ad aprirci alla gioia                                                   </a:t>
            </a:r>
            <a:r>
              <a:rPr lang="en-US" sz="1000" i="1"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God calls us to open ourselves to joy </a:t>
            </a:r>
            <a:endParaRPr lang="it-IT" altLang="it-IT" sz="1000" i="1" dirty="0">
              <a:latin typeface="Verdana" panose="020B0604030504040204" pitchFamily="34" charset="0"/>
              <a:ea typeface="Verdana" panose="020B0604030504040204" pitchFamily="34" charset="0"/>
              <a:cs typeface="Arial" panose="020B0604020202020204" pitchFamily="34" charset="0"/>
            </a:endParaRPr>
          </a:p>
        </p:txBody>
      </p:sp>
      <p:sp>
        <p:nvSpPr>
          <p:cNvPr id="4103" name="Rectangle 280">
            <a:extLst>
              <a:ext uri="{FF2B5EF4-FFF2-40B4-BE49-F238E27FC236}">
                <a16:creationId xmlns:a16="http://schemas.microsoft.com/office/drawing/2014/main" id="{8E980775-6867-9964-34DD-6A3787E7D54F}"/>
              </a:ext>
            </a:extLst>
          </p:cNvPr>
          <p:cNvSpPr>
            <a:spLocks noChangeArrowheads="1"/>
          </p:cNvSpPr>
          <p:nvPr/>
        </p:nvSpPr>
        <p:spPr bwMode="auto">
          <a:xfrm>
            <a:off x="5943600" y="6324600"/>
            <a:ext cx="30654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it-IT" altLang="it-IT" sz="1000" dirty="0">
                <a:solidFill>
                  <a:srgbClr val="0066FF"/>
                </a:solidFill>
                <a:latin typeface="Verdana" panose="020B0604030504040204" pitchFamily="34" charset="0"/>
                <a:cs typeface="Times New Roman" panose="02020603050405020304" pitchFamily="18" charset="0"/>
              </a:rPr>
              <a:t>by Gaetano Lastilla – </a:t>
            </a:r>
            <a:r>
              <a:rPr lang="it-IT" altLang="it-IT" sz="1000" dirty="0" err="1">
                <a:solidFill>
                  <a:srgbClr val="0066FF"/>
                </a:solidFill>
                <a:latin typeface="Verdana" panose="020B0604030504040204" pitchFamily="34" charset="0"/>
                <a:cs typeface="Times New Roman" panose="02020603050405020304" pitchFamily="18" charset="0"/>
              </a:rPr>
              <a:t>December</a:t>
            </a:r>
            <a:r>
              <a:rPr lang="it-IT" altLang="it-IT" sz="1000" dirty="0">
                <a:solidFill>
                  <a:srgbClr val="0066FF"/>
                </a:solidFill>
                <a:latin typeface="Verdana" panose="020B0604030504040204" pitchFamily="34" charset="0"/>
                <a:cs typeface="Times New Roman" panose="02020603050405020304" pitchFamily="18" charset="0"/>
              </a:rPr>
              <a:t> 2023</a:t>
            </a:r>
          </a:p>
        </p:txBody>
      </p:sp>
      <p:pic>
        <p:nvPicPr>
          <p:cNvPr id="4104" name="Picture 399">
            <a:extLst>
              <a:ext uri="{FF2B5EF4-FFF2-40B4-BE49-F238E27FC236}">
                <a16:creationId xmlns:a16="http://schemas.microsoft.com/office/drawing/2014/main" id="{BCFF0155-9BFD-B93F-7B0C-C84A1CE5D7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4419600"/>
            <a:ext cx="6096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7" name="Rectangle 456">
            <a:extLst>
              <a:ext uri="{FF2B5EF4-FFF2-40B4-BE49-F238E27FC236}">
                <a16:creationId xmlns:a16="http://schemas.microsoft.com/office/drawing/2014/main" id="{6E5A5923-9A15-6269-0175-6F9AF7BD3B2E}"/>
              </a:ext>
            </a:extLst>
          </p:cNvPr>
          <p:cNvSpPr>
            <a:spLocks noChangeArrowheads="1"/>
          </p:cNvSpPr>
          <p:nvPr/>
        </p:nvSpPr>
        <p:spPr bwMode="auto">
          <a:xfrm>
            <a:off x="5134820" y="2965904"/>
            <a:ext cx="27495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r>
              <a:rPr lang="it-IT" altLang="it-IT" sz="900" i="1" dirty="0">
                <a:solidFill>
                  <a:srgbClr val="580000"/>
                </a:solidFill>
                <a:cs typeface="Times New Roman" panose="02020603050405020304" pitchFamily="18" charset="0"/>
              </a:rPr>
              <a:t>Commento di </a:t>
            </a:r>
            <a:r>
              <a:rPr lang="it-IT" altLang="it-IT" sz="900" i="1" dirty="0" err="1">
                <a:solidFill>
                  <a:srgbClr val="580000"/>
                </a:solidFill>
                <a:cs typeface="Times New Roman" panose="02020603050405020304" pitchFamily="18" charset="0"/>
              </a:rPr>
              <a:t>p.Ermes</a:t>
            </a:r>
            <a:r>
              <a:rPr lang="it-IT" altLang="it-IT" sz="900" i="1" dirty="0">
                <a:solidFill>
                  <a:srgbClr val="580000"/>
                </a:solidFill>
                <a:cs typeface="Times New Roman" panose="02020603050405020304" pitchFamily="18" charset="0"/>
              </a:rPr>
              <a:t> Ronchi</a:t>
            </a:r>
          </a:p>
          <a:p>
            <a:pPr algn="ctr">
              <a:spcBef>
                <a:spcPct val="0"/>
              </a:spcBef>
              <a:buFontTx/>
              <a:buNone/>
            </a:pPr>
            <a:r>
              <a:rPr lang="it-IT" altLang="it-IT" sz="900" i="1" dirty="0" err="1">
                <a:solidFill>
                  <a:srgbClr val="580000"/>
                </a:solidFill>
                <a:cs typeface="Times New Roman" panose="02020603050405020304" pitchFamily="18" charset="0"/>
              </a:rPr>
              <a:t>Commentary</a:t>
            </a:r>
            <a:r>
              <a:rPr lang="it-IT" altLang="it-IT" sz="900" i="1" dirty="0">
                <a:solidFill>
                  <a:srgbClr val="580000"/>
                </a:solidFill>
                <a:cs typeface="Times New Roman" panose="02020603050405020304" pitchFamily="18" charset="0"/>
              </a:rPr>
              <a:t> by </a:t>
            </a:r>
            <a:r>
              <a:rPr lang="it-IT" altLang="it-IT" sz="900" i="1" dirty="0" err="1">
                <a:solidFill>
                  <a:srgbClr val="580000"/>
                </a:solidFill>
                <a:cs typeface="Times New Roman" panose="02020603050405020304" pitchFamily="18" charset="0"/>
              </a:rPr>
              <a:t>Father</a:t>
            </a:r>
            <a:r>
              <a:rPr lang="it-IT" altLang="it-IT" sz="900" i="1" dirty="0">
                <a:solidFill>
                  <a:srgbClr val="580000"/>
                </a:solidFill>
                <a:cs typeface="Times New Roman" panose="02020603050405020304" pitchFamily="18" charset="0"/>
              </a:rPr>
              <a:t> Ermes </a:t>
            </a:r>
            <a:r>
              <a:rPr lang="it-IT" altLang="it-IT" sz="900" i="1" dirty="0" err="1">
                <a:solidFill>
                  <a:srgbClr val="580000"/>
                </a:solidFill>
                <a:cs typeface="Times New Roman" panose="02020603050405020304" pitchFamily="18" charset="0"/>
              </a:rPr>
              <a:t>Romchi</a:t>
            </a:r>
            <a:endParaRPr lang="it-IT" altLang="it-IT" sz="900" i="1" dirty="0">
              <a:solidFill>
                <a:srgbClr val="580000"/>
              </a:solidFill>
              <a:cs typeface="Times New Roman" panose="02020603050405020304" pitchFamily="18" charset="0"/>
            </a:endParaRPr>
          </a:p>
        </p:txBody>
      </p:sp>
      <p:pic>
        <p:nvPicPr>
          <p:cNvPr id="4108" name="042-Maria-Matteo Zambuto.mid">
            <a:hlinkClick r:id="" action="ppaction://media"/>
            <a:extLst>
              <a:ext uri="{FF2B5EF4-FFF2-40B4-BE49-F238E27FC236}">
                <a16:creationId xmlns:a16="http://schemas.microsoft.com/office/drawing/2014/main" id="{A81CAF2F-48B8-671A-76C2-D14A40684B20}"/>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696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a:extLst>
              <a:ext uri="{FF2B5EF4-FFF2-40B4-BE49-F238E27FC236}">
                <a16:creationId xmlns:a16="http://schemas.microsoft.com/office/drawing/2014/main" id="{DC90E8C9-68A1-52C1-7A55-CED00F24E4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59632" y="1412776"/>
            <a:ext cx="2749550" cy="3740885"/>
          </a:xfrm>
          <a:prstGeom prst="rect">
            <a:avLst/>
          </a:prstGeom>
        </p:spPr>
      </p:pic>
    </p:spTree>
  </p:cSld>
  <p:clrMapOvr>
    <a:masterClrMapping/>
  </p:clrMapOvr>
  <p:transition spd="med" advClick="0" advTm="147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10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410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1A352C5C-33D5-3822-5A70-7964A1BC261B}"/>
              </a:ext>
            </a:extLst>
          </p:cNvPr>
          <p:cNvSpPr>
            <a:spLocks noGrp="1" noChangeArrowheads="1"/>
          </p:cNvSpPr>
          <p:nvPr>
            <p:ph type="title"/>
          </p:nvPr>
        </p:nvSpPr>
        <p:spPr>
          <a:xfrm>
            <a:off x="304800" y="609600"/>
            <a:ext cx="86868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In lui siamo stati fatti anche eredi, predestinati – secondo il progetto di colui che tutto opera secondo la sua volontà – a essere lode della sua gloria, noi, che già prima abbiamo sperato nel Cristo.</a:t>
            </a:r>
            <a:r>
              <a:rPr lang="it-IT" altLang="it-IT" sz="1800" i="1">
                <a:solidFill>
                  <a:schemeClr val="bg1"/>
                </a:solidFill>
                <a:latin typeface="Verdana" panose="020B0604030504040204" pitchFamily="34" charset="0"/>
                <a:cs typeface="Times New Roman" panose="02020603050405020304" pitchFamily="18" charset="0"/>
              </a:rPr>
              <a:t> (Ef 1, 11-12)</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7411" name="Rectangle 4">
            <a:extLst>
              <a:ext uri="{FF2B5EF4-FFF2-40B4-BE49-F238E27FC236}">
                <a16:creationId xmlns:a16="http://schemas.microsoft.com/office/drawing/2014/main" id="{2CA506F1-51EE-BE8F-DF60-F2C014F738BF}"/>
              </a:ext>
            </a:extLst>
          </p:cNvPr>
          <p:cNvSpPr>
            <a:spLocks noChangeArrowheads="1"/>
          </p:cNvSpPr>
          <p:nvPr/>
        </p:nvSpPr>
        <p:spPr bwMode="auto">
          <a:xfrm>
            <a:off x="201613" y="5334000"/>
            <a:ext cx="8942387"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By a decree of Him who disposes all things according to his own plan and decision we, the Jews, have been chosen and called and we were awaiting the Messiah, for the praise of his glory.</a:t>
            </a:r>
            <a:r>
              <a:rPr lang="en-GB" altLang="it-IT" sz="1800" i="1">
                <a:solidFill>
                  <a:schemeClr val="bg1"/>
                </a:solidFill>
                <a:latin typeface="Verdana" panose="020B0604030504040204" pitchFamily="34" charset="0"/>
                <a:cs typeface="Times New Roman" panose="02020603050405020304" pitchFamily="18" charset="0"/>
              </a:rPr>
              <a:t> (Eph 1: 11-12)</a:t>
            </a:r>
            <a:r>
              <a:rPr lang="it-IT" altLang="it-IT" sz="1800" i="1">
                <a:solidFill>
                  <a:schemeClr val="bg1"/>
                </a:solidFill>
                <a:latin typeface="Verdana" panose="020B0604030504040204" pitchFamily="34" charset="0"/>
                <a:cs typeface="Times New Roman" panose="02020603050405020304" pitchFamily="18" charset="0"/>
              </a:rPr>
              <a:t> </a:t>
            </a:r>
          </a:p>
        </p:txBody>
      </p:sp>
      <p:pic>
        <p:nvPicPr>
          <p:cNvPr id="17412" name="Picture 5">
            <a:extLst>
              <a:ext uri="{FF2B5EF4-FFF2-40B4-BE49-F238E27FC236}">
                <a16:creationId xmlns:a16="http://schemas.microsoft.com/office/drawing/2014/main" id="{4E247E5F-C382-5106-4AF7-F0C6C01ECF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24000"/>
            <a:ext cx="762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AE4C9621-47A0-5149-A2D4-4646BEDFCFF6}"/>
              </a:ext>
            </a:extLst>
          </p:cNvPr>
          <p:cNvSpPr>
            <a:spLocks noGrp="1" noChangeArrowheads="1"/>
          </p:cNvSpPr>
          <p:nvPr>
            <p:ph type="title"/>
          </p:nvPr>
        </p:nvSpPr>
        <p:spPr>
          <a:xfrm>
            <a:off x="4648200" y="228600"/>
            <a:ext cx="3581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400">
                <a:solidFill>
                  <a:srgbClr val="320011"/>
                </a:solidFill>
                <a:latin typeface="Verdana" panose="020B0604030504040204" pitchFamily="34" charset="0"/>
              </a:rPr>
              <a:t>ACCORDING</a:t>
            </a:r>
            <a:r>
              <a:rPr lang="it-IT" altLang="it-IT" sz="1800">
                <a:solidFill>
                  <a:srgbClr val="320011"/>
                </a:solidFill>
                <a:latin typeface="Verdana" panose="020B0604030504040204" pitchFamily="34" charset="0"/>
              </a:rPr>
              <a:t> LUKE</a:t>
            </a:r>
          </a:p>
        </p:txBody>
      </p:sp>
      <p:sp>
        <p:nvSpPr>
          <p:cNvPr id="18435" name="Rectangle 14">
            <a:extLst>
              <a:ext uri="{FF2B5EF4-FFF2-40B4-BE49-F238E27FC236}">
                <a16:creationId xmlns:a16="http://schemas.microsoft.com/office/drawing/2014/main" id="{0D859E8B-FD71-812E-5A38-7244BAE9B324}"/>
              </a:ext>
            </a:extLst>
          </p:cNvPr>
          <p:cNvSpPr>
            <a:spLocks noChangeArrowheads="1"/>
          </p:cNvSpPr>
          <p:nvPr/>
        </p:nvSpPr>
        <p:spPr bwMode="auto">
          <a:xfrm>
            <a:off x="4800600" y="6096000"/>
            <a:ext cx="4191000" cy="3968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000">
              <a:solidFill>
                <a:srgbClr val="0066FF"/>
              </a:solidFill>
              <a:latin typeface="Verdana" panose="020B0604030504040204" pitchFamily="34" charset="0"/>
            </a:endParaRPr>
          </a:p>
        </p:txBody>
      </p:sp>
      <p:sp>
        <p:nvSpPr>
          <p:cNvPr id="18436" name="Rectangle 21">
            <a:extLst>
              <a:ext uri="{FF2B5EF4-FFF2-40B4-BE49-F238E27FC236}">
                <a16:creationId xmlns:a16="http://schemas.microsoft.com/office/drawing/2014/main" id="{21398469-5350-D125-37AE-B767ABB2E142}"/>
              </a:ext>
            </a:extLst>
          </p:cNvPr>
          <p:cNvSpPr>
            <a:spLocks noChangeArrowheads="1"/>
          </p:cNvSpPr>
          <p:nvPr/>
        </p:nvSpPr>
        <p:spPr bwMode="auto">
          <a:xfrm>
            <a:off x="1066800" y="2286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VANGELO DI LUCA</a:t>
            </a:r>
          </a:p>
        </p:txBody>
      </p:sp>
      <p:sp>
        <p:nvSpPr>
          <p:cNvPr id="18437" name="Rectangle 22">
            <a:extLst>
              <a:ext uri="{FF2B5EF4-FFF2-40B4-BE49-F238E27FC236}">
                <a16:creationId xmlns:a16="http://schemas.microsoft.com/office/drawing/2014/main" id="{EAA4D7D7-1EE8-00C3-B02A-0978B802E313}"/>
              </a:ext>
            </a:extLst>
          </p:cNvPr>
          <p:cNvSpPr>
            <a:spLocks noChangeArrowheads="1"/>
          </p:cNvSpPr>
          <p:nvPr/>
        </p:nvSpPr>
        <p:spPr bwMode="auto">
          <a:xfrm>
            <a:off x="1066800" y="533400"/>
            <a:ext cx="3505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l’angelo Gabriele fu mandato da Dio in una città della Galilea, chiamata Nàzaret, a una vergine, promessa sposa di un uomo della casa di Davide, di nome Giuseppe. La vergine si chiamava Maria.</a:t>
            </a:r>
            <a:r>
              <a:rPr lang="it-IT" altLang="it-IT" sz="1800" i="1">
                <a:solidFill>
                  <a:srgbClr val="000000"/>
                </a:solidFill>
                <a:latin typeface="Verdana" panose="020B0604030504040204" pitchFamily="34" charset="0"/>
                <a:cs typeface="Times New Roman" panose="02020603050405020304" pitchFamily="18" charset="0"/>
              </a:rPr>
              <a:t> (Lc 1, 26-27)</a:t>
            </a:r>
          </a:p>
        </p:txBody>
      </p:sp>
      <p:sp>
        <p:nvSpPr>
          <p:cNvPr id="18438" name="Rectangle 23">
            <a:extLst>
              <a:ext uri="{FF2B5EF4-FFF2-40B4-BE49-F238E27FC236}">
                <a16:creationId xmlns:a16="http://schemas.microsoft.com/office/drawing/2014/main" id="{CBE29F70-7E48-F258-FADD-4AADD1C3F7B2}"/>
              </a:ext>
            </a:extLst>
          </p:cNvPr>
          <p:cNvSpPr>
            <a:spLocks noChangeArrowheads="1"/>
          </p:cNvSpPr>
          <p:nvPr/>
        </p:nvSpPr>
        <p:spPr bwMode="auto">
          <a:xfrm>
            <a:off x="4648200" y="533400"/>
            <a:ext cx="35814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In the sixth month, the angel Gabriel was sent from God to a town of Galilee called Nazareth. He was sent to a young virgin who was betrothed to a man named Joseph, of the family of David; and the virgin's name was Mary.</a:t>
            </a:r>
            <a:r>
              <a:rPr lang="en-GB" altLang="it-IT" sz="1800" i="1">
                <a:solidFill>
                  <a:srgbClr val="000000"/>
                </a:solidFill>
                <a:latin typeface="Verdana" panose="020B0604030504040204" pitchFamily="34" charset="0"/>
                <a:cs typeface="Times New Roman" panose="02020603050405020304" pitchFamily="18" charset="0"/>
              </a:rPr>
              <a:t> (Lk 1: 26-27)</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8439" name="Picture 484">
            <a:extLst>
              <a:ext uri="{FF2B5EF4-FFF2-40B4-BE49-F238E27FC236}">
                <a16:creationId xmlns:a16="http://schemas.microsoft.com/office/drawing/2014/main" id="{5C525C9D-6827-5970-598E-D4658C18A8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3124200"/>
            <a:ext cx="18732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485">
            <a:extLst>
              <a:ext uri="{FF2B5EF4-FFF2-40B4-BE49-F238E27FC236}">
                <a16:creationId xmlns:a16="http://schemas.microsoft.com/office/drawing/2014/main" id="{28F91280-ED02-9B16-6E92-9CFDF8235E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3124200"/>
            <a:ext cx="2133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262" name="Rectangle 486">
            <a:extLst>
              <a:ext uri="{FF2B5EF4-FFF2-40B4-BE49-F238E27FC236}">
                <a16:creationId xmlns:a16="http://schemas.microsoft.com/office/drawing/2014/main" id="{9BDD50E5-2EE8-1A4C-7F42-35EFB0EEDE17}"/>
              </a:ext>
            </a:extLst>
          </p:cNvPr>
          <p:cNvSpPr>
            <a:spLocks noChangeArrowheads="1"/>
          </p:cNvSpPr>
          <p:nvPr/>
        </p:nvSpPr>
        <p:spPr bwMode="auto">
          <a:xfrm>
            <a:off x="990600" y="5867400"/>
            <a:ext cx="8305800" cy="779463"/>
          </a:xfrm>
          <a:prstGeom prst="rect">
            <a:avLst/>
          </a:prstGeom>
          <a:noFill/>
          <a:ln>
            <a:noFill/>
          </a:ln>
          <a:effectLst/>
        </p:spPr>
        <p:txBody>
          <a:bodyPr>
            <a:spAutoFit/>
          </a:bodyPr>
          <a:lstStyle>
            <a:lvl1pPr>
              <a:defRPr sz="2400">
                <a:solidFill>
                  <a:srgbClr val="580000"/>
                </a:solidFill>
                <a:latin typeface="Comic Sans MS" panose="030F0702030302020204" pitchFamily="66" charset="0"/>
              </a:defRPr>
            </a:lvl1pPr>
            <a:lvl2pPr marL="742950" indent="-285750">
              <a:defRPr sz="2400">
                <a:solidFill>
                  <a:srgbClr val="580000"/>
                </a:solidFill>
                <a:latin typeface="Comic Sans MS" panose="030F0702030302020204" pitchFamily="66" charset="0"/>
              </a:defRPr>
            </a:lvl2pPr>
            <a:lvl3pPr marL="1143000" indent="-228600">
              <a:defRPr sz="2400">
                <a:solidFill>
                  <a:srgbClr val="580000"/>
                </a:solidFill>
                <a:latin typeface="Comic Sans MS" panose="030F0702030302020204" pitchFamily="66" charset="0"/>
              </a:defRPr>
            </a:lvl3pPr>
            <a:lvl4pPr marL="1600200" indent="-228600">
              <a:defRPr sz="2400">
                <a:solidFill>
                  <a:srgbClr val="580000"/>
                </a:solidFill>
                <a:latin typeface="Comic Sans MS" panose="030F0702030302020204" pitchFamily="66" charset="0"/>
              </a:defRPr>
            </a:lvl4pPr>
            <a:lvl5pPr marL="2057400" indent="-228600">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spcBef>
                <a:spcPct val="50000"/>
              </a:spcBef>
            </a:pPr>
            <a:r>
              <a:rPr lang="it-IT" altLang="it-IT" sz="1800" dirty="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Cantate al Signore un canto   nuovo, </a:t>
            </a:r>
            <a:r>
              <a:rPr lang="it-IT" altLang="it-IT" sz="1800" dirty="0" err="1">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perchè</a:t>
            </a:r>
            <a:r>
              <a:rPr lang="it-IT" altLang="it-IT" sz="1800" dirty="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ha compiuto meraviglie.</a:t>
            </a:r>
          </a:p>
          <a:p>
            <a:pPr algn="ctr" eaLnBrk="1" hangingPunct="1">
              <a:spcBef>
                <a:spcPct val="50000"/>
              </a:spcBef>
            </a:pPr>
            <a:r>
              <a:rPr lang="it-IT" altLang="it-IT" sz="1800" dirty="0" err="1">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Sing</a:t>
            </a:r>
            <a:r>
              <a:rPr lang="it-IT" altLang="it-IT" sz="1800" dirty="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to the Lord a new    song, </a:t>
            </a:r>
            <a:r>
              <a:rPr lang="it-IT" altLang="it-IT" sz="1800" dirty="0" err="1">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because</a:t>
            </a:r>
            <a:r>
              <a:rPr lang="it-IT" altLang="it-IT" sz="1800" dirty="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He </a:t>
            </a:r>
            <a:r>
              <a:rPr lang="it-IT" altLang="it-IT" sz="1800" dirty="0" err="1">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has</a:t>
            </a:r>
            <a:r>
              <a:rPr lang="it-IT" altLang="it-IT" sz="1800" dirty="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1800" dirty="0" err="1">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done</a:t>
            </a:r>
            <a:r>
              <a:rPr lang="it-IT" altLang="it-IT" sz="1800" dirty="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1800" dirty="0" err="1">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wonders</a:t>
            </a:r>
            <a:r>
              <a:rPr lang="it-IT" altLang="it-IT" sz="1800" dirty="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 .</a:t>
            </a:r>
            <a:r>
              <a:rPr lang="it-IT" altLang="it-IT" sz="1800" b="1" dirty="0">
                <a:solidFill>
                  <a:srgbClr val="0066FF"/>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5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3A0D82D8-BD0E-404B-7D77-A740340218BA}"/>
              </a:ext>
            </a:extLst>
          </p:cNvPr>
          <p:cNvSpPr>
            <a:spLocks noChangeArrowheads="1"/>
          </p:cNvSpPr>
          <p:nvPr/>
        </p:nvSpPr>
        <p:spPr bwMode="auto">
          <a:xfrm>
            <a:off x="0" y="685800"/>
            <a:ext cx="3962400" cy="2563813"/>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Entrando da lei, disse: «Rallègrati, piena di grazia: il Signore è con te». A queste parole ella fu molto turbata e si domandava che senso avesse un saluto come questo. L’angelo le disse: «Non temere, Maria, perché hai trovato grazia presso Dio.</a:t>
            </a:r>
            <a:r>
              <a:rPr lang="it-IT" altLang="it-IT" sz="1800" i="1">
                <a:solidFill>
                  <a:schemeClr val="bg1"/>
                </a:solidFill>
                <a:latin typeface="Verdana" panose="020B0604030504040204" pitchFamily="34" charset="0"/>
                <a:cs typeface="Times New Roman" panose="02020603050405020304" pitchFamily="18" charset="0"/>
              </a:rPr>
              <a:t> (Lc 1, 28-30)</a:t>
            </a:r>
          </a:p>
        </p:txBody>
      </p:sp>
      <p:sp>
        <p:nvSpPr>
          <p:cNvPr id="162930" name="Rectangle 114">
            <a:extLst>
              <a:ext uri="{FF2B5EF4-FFF2-40B4-BE49-F238E27FC236}">
                <a16:creationId xmlns:a16="http://schemas.microsoft.com/office/drawing/2014/main" id="{A56B11E6-CB66-198D-9FEC-F16E8B59611A}"/>
              </a:ext>
            </a:extLst>
          </p:cNvPr>
          <p:cNvSpPr>
            <a:spLocks noChangeArrowheads="1"/>
          </p:cNvSpPr>
          <p:nvPr/>
        </p:nvSpPr>
        <p:spPr bwMode="auto">
          <a:xfrm>
            <a:off x="0" y="3657600"/>
            <a:ext cx="39624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 The angel came to her and said, "Rejoice, full of grace, the Lord is with you." Mary was troubled at these words, wondering what this greeting could mean. But the angel said, "Do not fear, Mary, for God has looked kindly on you.</a:t>
            </a:r>
            <a:r>
              <a:rPr lang="en-GB"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(Lk 1: 28-30)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0484" name="Picture 283">
            <a:extLst>
              <a:ext uri="{FF2B5EF4-FFF2-40B4-BE49-F238E27FC236}">
                <a16:creationId xmlns:a16="http://schemas.microsoft.com/office/drawing/2014/main" id="{97B0356B-3D31-F375-DA8A-1169AF5E32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5100" y="381000"/>
            <a:ext cx="48641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utoUpdateAnimBg="0"/>
      <p:bldP spid="162930"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530" name="Rectangle 35">
            <a:extLst>
              <a:ext uri="{FF2B5EF4-FFF2-40B4-BE49-F238E27FC236}">
                <a16:creationId xmlns:a16="http://schemas.microsoft.com/office/drawing/2014/main" id="{75AB3974-A49D-9E6F-268C-A534B3F3A487}"/>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Ed ecco, concepirai un figlio, lo darai alla luce e lo chiamerai Gesù. Sarà grande e verrà chiamato Figlio dell’Altissimo; il Signore Dio gli darà il trono di Davide suo padre e regnerà per sempre sulla casa di Giacobbe e il suo regno non avrà fine».</a:t>
            </a:r>
            <a:r>
              <a:rPr lang="it-IT" altLang="it-IT" sz="1800" i="1">
                <a:solidFill>
                  <a:schemeClr val="bg1"/>
                </a:solidFill>
                <a:latin typeface="Verdana" panose="020B0604030504040204" pitchFamily="34" charset="0"/>
                <a:cs typeface="Times New Roman" panose="02020603050405020304" pitchFamily="18" charset="0"/>
              </a:rPr>
              <a:t> (Lc 1, 31-33)</a:t>
            </a:r>
          </a:p>
        </p:txBody>
      </p:sp>
      <p:sp>
        <p:nvSpPr>
          <p:cNvPr id="22531" name="Rectangle 36">
            <a:extLst>
              <a:ext uri="{FF2B5EF4-FFF2-40B4-BE49-F238E27FC236}">
                <a16:creationId xmlns:a16="http://schemas.microsoft.com/office/drawing/2014/main" id="{7A4B60D3-5676-137C-37A2-0B2E980C95C8}"/>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dirty="0">
                <a:solidFill>
                  <a:schemeClr val="bg1"/>
                </a:solidFill>
                <a:latin typeface="Verdana" panose="020B0604030504040204" pitchFamily="34" charset="0"/>
                <a:cs typeface="Times New Roman" panose="02020603050405020304" pitchFamily="18" charset="0"/>
              </a:rPr>
              <a:t> </a:t>
            </a:r>
            <a:r>
              <a:rPr lang="en-GB" altLang="it-IT" sz="1800" dirty="0">
                <a:solidFill>
                  <a:schemeClr val="bg1"/>
                </a:solidFill>
                <a:latin typeface="Verdana" panose="020B0604030504040204" pitchFamily="34" charset="0"/>
                <a:cs typeface="Times New Roman" panose="02020603050405020304" pitchFamily="18" charset="0"/>
              </a:rPr>
              <a:t>You shall conceive and bear a son and you shall call him Jesus. He will be great and shall rightly be called Son of the Most High. The Lord God will give him the kingdom of David, his ancestor; he will rule over the people of Jacob for-ever and his reign shall have no end."</a:t>
            </a:r>
            <a:r>
              <a:rPr lang="en-GB" altLang="it-IT" sz="1800" i="1" dirty="0">
                <a:solidFill>
                  <a:schemeClr val="bg1"/>
                </a:solidFill>
                <a:latin typeface="Verdana" panose="020B0604030504040204" pitchFamily="34" charset="0"/>
                <a:cs typeface="Times New Roman" panose="02020603050405020304" pitchFamily="18" charset="0"/>
              </a:rPr>
              <a:t> (Lk 1: 31-33)</a:t>
            </a:r>
            <a:endParaRPr lang="it-IT" altLang="it-IT" sz="1800" i="1" dirty="0">
              <a:solidFill>
                <a:schemeClr val="bg1"/>
              </a:solidFill>
              <a:latin typeface="Verdana" panose="020B0604030504040204" pitchFamily="34" charset="0"/>
              <a:cs typeface="Times New Roman" panose="02020603050405020304" pitchFamily="18" charset="0"/>
            </a:endParaRPr>
          </a:p>
        </p:txBody>
      </p:sp>
      <p:pic>
        <p:nvPicPr>
          <p:cNvPr id="22532" name="Picture 44">
            <a:extLst>
              <a:ext uri="{FF2B5EF4-FFF2-40B4-BE49-F238E27FC236}">
                <a16:creationId xmlns:a16="http://schemas.microsoft.com/office/drawing/2014/main" id="{8E64327A-B502-3AA5-F9EB-A35ED0E8DE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31950"/>
            <a:ext cx="7848600" cy="362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F557C163-069B-B6F9-8A1C-BE95F409D30B}"/>
              </a:ext>
            </a:extLst>
          </p:cNvPr>
          <p:cNvSpPr>
            <a:spLocks noGrp="1" noChangeArrowheads="1"/>
          </p:cNvSpPr>
          <p:nvPr>
            <p:ph type="title"/>
          </p:nvPr>
        </p:nvSpPr>
        <p:spPr>
          <a:xfrm>
            <a:off x="5105400" y="1828800"/>
            <a:ext cx="40386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Allora Maria disse all’angelo: «Come avverrà questo, poiché non conosco uomo?». Le rispose l’angelo: «Lo Spirito Santo scenderà su di te e la potenza dell’Altissimo ti coprirà con la sua ombra. Perciò colui che nascerà sarà santo e sarà chiamato Figlio di Dio.</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1, 34-35)</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23555" name="Rectangle 4">
            <a:extLst>
              <a:ext uri="{FF2B5EF4-FFF2-40B4-BE49-F238E27FC236}">
                <a16:creationId xmlns:a16="http://schemas.microsoft.com/office/drawing/2014/main" id="{95C40FF5-B364-469E-D56B-4B0B1969CA82}"/>
              </a:ext>
            </a:extLst>
          </p:cNvPr>
          <p:cNvSpPr>
            <a:spLocks noChangeArrowheads="1"/>
          </p:cNvSpPr>
          <p:nvPr/>
        </p:nvSpPr>
        <p:spPr bwMode="auto">
          <a:xfrm>
            <a:off x="5105400" y="3733800"/>
            <a:ext cx="4038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Then Mary said to the angel, "How can this be if I am a virgin?" And the angel said to her, "The Holy Spirit will come upon you and the power of the Most High will overshadow you; therefore, the holy child to be born shall be called Son of God. </a:t>
            </a:r>
            <a:r>
              <a:rPr lang="en-GB" altLang="it-IT" sz="1800" i="1">
                <a:solidFill>
                  <a:schemeClr val="bg1"/>
                </a:solidFill>
                <a:latin typeface="Verdana" panose="020B0604030504040204" pitchFamily="34" charset="0"/>
                <a:cs typeface="Times New Roman" panose="02020603050405020304" pitchFamily="18" charset="0"/>
              </a:rPr>
              <a:t>(Lk 1: 34-35)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3556" name="Picture 5">
            <a:extLst>
              <a:ext uri="{FF2B5EF4-FFF2-40B4-BE49-F238E27FC236}">
                <a16:creationId xmlns:a16="http://schemas.microsoft.com/office/drawing/2014/main" id="{9EF2D02B-3B4C-1166-AEF1-2B17E6908C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013" y="381000"/>
            <a:ext cx="4802187"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8C078722-F5EE-5209-98AD-5D8847DBDC05}"/>
              </a:ext>
            </a:extLst>
          </p:cNvPr>
          <p:cNvSpPr>
            <a:spLocks noGrp="1" noChangeArrowheads="1"/>
          </p:cNvSpPr>
          <p:nvPr>
            <p:ph type="title"/>
          </p:nvPr>
        </p:nvSpPr>
        <p:spPr>
          <a:xfrm>
            <a:off x="0" y="3068960"/>
            <a:ext cx="2743200" cy="1143000"/>
          </a:xfrm>
        </p:spPr>
        <p:txBody>
          <a:bodyPr/>
          <a:lstStyle/>
          <a:p>
            <a:pPr algn="r" eaLnBrk="1" hangingPunct="1"/>
            <a:r>
              <a:rPr lang="it-IT" altLang="it-IT" sz="1800" dirty="0">
                <a:solidFill>
                  <a:schemeClr val="bg1"/>
                </a:solidFill>
                <a:latin typeface="Verdana" panose="020B0604030504040204" pitchFamily="34" charset="0"/>
                <a:cs typeface="Times New Roman" panose="02020603050405020304" pitchFamily="18" charset="0"/>
              </a:rPr>
              <a:t>Ed ecco, Elisabetta, tua parente, nella sua vecchiaia ha concepito anch’essa un figlio e questo è il sesto mese per lei, che era detta sterile: nulla è impossibile a Dio». Allora Maria disse: «Ecco la serva del Signore: avvenga per me secondo la tua parola». E l’angelo si allontanò da lei</a:t>
            </a:r>
            <a:r>
              <a:rPr lang="it-IT" altLang="it-IT" sz="1800" i="1" dirty="0">
                <a:solidFill>
                  <a:schemeClr val="bg1"/>
                </a:solidFill>
                <a:latin typeface="Verdana" panose="020B0604030504040204" pitchFamily="34" charset="0"/>
                <a:cs typeface="Times New Roman" panose="02020603050405020304" pitchFamily="18" charset="0"/>
              </a:rPr>
              <a:t>. </a:t>
            </a:r>
            <a:br>
              <a:rPr lang="it-IT" altLang="it-IT" sz="1800" i="1" dirty="0">
                <a:solidFill>
                  <a:schemeClr val="bg1"/>
                </a:solidFill>
                <a:latin typeface="Verdana" panose="020B0604030504040204" pitchFamily="34" charset="0"/>
                <a:cs typeface="Times New Roman" panose="02020603050405020304" pitchFamily="18" charset="0"/>
              </a:rPr>
            </a:br>
            <a:r>
              <a:rPr lang="en-GB" altLang="it-IT" sz="1800" i="1" dirty="0">
                <a:solidFill>
                  <a:schemeClr val="bg1"/>
                </a:solidFill>
                <a:latin typeface="Verdana" panose="020B0604030504040204" pitchFamily="34" charset="0"/>
                <a:cs typeface="Times New Roman" panose="02020603050405020304" pitchFamily="18" charset="0"/>
              </a:rPr>
              <a:t>(Lc 1, 36-38)</a:t>
            </a:r>
            <a:endParaRPr lang="it-IT" altLang="it-IT" sz="1800" i="1" dirty="0">
              <a:solidFill>
                <a:schemeClr val="bg1"/>
              </a:solidFill>
              <a:latin typeface="Verdana" panose="020B0604030504040204" pitchFamily="34" charset="0"/>
              <a:cs typeface="Times New Roman" panose="02020603050405020304" pitchFamily="18" charset="0"/>
            </a:endParaRPr>
          </a:p>
        </p:txBody>
      </p:sp>
      <p:sp>
        <p:nvSpPr>
          <p:cNvPr id="24579" name="Rectangle 4">
            <a:extLst>
              <a:ext uri="{FF2B5EF4-FFF2-40B4-BE49-F238E27FC236}">
                <a16:creationId xmlns:a16="http://schemas.microsoft.com/office/drawing/2014/main" id="{215E62C7-8D63-E0A2-B372-69A7C353A7D4}"/>
              </a:ext>
            </a:extLst>
          </p:cNvPr>
          <p:cNvSpPr>
            <a:spLocks noChangeArrowheads="1"/>
          </p:cNvSpPr>
          <p:nvPr/>
        </p:nvSpPr>
        <p:spPr bwMode="auto">
          <a:xfrm>
            <a:off x="6553200" y="1219200"/>
            <a:ext cx="2590800" cy="503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Even your relative Elizabeth is expecting a son in her old age, although she was unable to have a child, and she is now in her sixth month. With God nothing is impossible."Then Mary said, "I am the handmaid of the Lord, let it be done to me as you have said." And the angel </a:t>
            </a:r>
          </a:p>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left her.</a:t>
            </a:r>
            <a:r>
              <a:rPr lang="en-GB"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(Lk 1: 36-38)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4580" name="Picture 5">
            <a:extLst>
              <a:ext uri="{FF2B5EF4-FFF2-40B4-BE49-F238E27FC236}">
                <a16:creationId xmlns:a16="http://schemas.microsoft.com/office/drawing/2014/main" id="{FDDEADBC-1CB4-F4AE-9AA5-A5E84727C0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609600"/>
            <a:ext cx="38100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15">
            <a:extLst>
              <a:ext uri="{FF2B5EF4-FFF2-40B4-BE49-F238E27FC236}">
                <a16:creationId xmlns:a16="http://schemas.microsoft.com/office/drawing/2014/main" id="{E23D649C-540D-50C1-9FA1-4527553F6A38}"/>
              </a:ext>
            </a:extLst>
          </p:cNvPr>
          <p:cNvSpPr>
            <a:spLocks noChangeArrowheads="1"/>
          </p:cNvSpPr>
          <p:nvPr/>
        </p:nvSpPr>
        <p:spPr bwMode="auto">
          <a:xfrm>
            <a:off x="0" y="0"/>
            <a:ext cx="91440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it-IT" altLang="it-IT" sz="1600">
                <a:latin typeface="Arial" panose="020B0604020202020204" pitchFamily="34" charset="0"/>
                <a:cs typeface="Arial" panose="020B0604020202020204" pitchFamily="34" charset="0"/>
              </a:rPr>
              <a:t>     La lettura e la meditazione delle sacre scritture domenicali,</a:t>
            </a:r>
            <a:r>
              <a:rPr lang="it-IT" altLang="it-IT" sz="1600">
                <a:solidFill>
                  <a:srgbClr val="FF3300"/>
                </a:solidFill>
                <a:latin typeface="Arial" panose="020B0604020202020204" pitchFamily="34" charset="0"/>
                <a:cs typeface="Arial" panose="020B0604020202020204" pitchFamily="34" charset="0"/>
              </a:rPr>
              <a:t> </a:t>
            </a:r>
            <a:r>
              <a:rPr lang="it-IT" altLang="it-IT" sz="1600" b="1">
                <a:solidFill>
                  <a:srgbClr val="FF0000"/>
                </a:solidFill>
                <a:latin typeface="Arial" panose="020B0604020202020204" pitchFamily="34" charset="0"/>
                <a:cs typeface="Arial" panose="020B0604020202020204" pitchFamily="34" charset="0"/>
              </a:rPr>
              <a:t>non sostituiscono</a:t>
            </a:r>
            <a:r>
              <a:rPr lang="it-IT" altLang="it-IT" sz="1600">
                <a:solidFill>
                  <a:srgbClr val="FF3300"/>
                </a:solidFill>
                <a:latin typeface="Arial" panose="020B0604020202020204" pitchFamily="34" charset="0"/>
                <a:cs typeface="Arial" panose="020B0604020202020204" pitchFamily="34" charset="0"/>
              </a:rPr>
              <a:t> </a:t>
            </a:r>
            <a:r>
              <a:rPr lang="it-IT" altLang="it-IT" sz="1600">
                <a:latin typeface="Arial" panose="020B0604020202020204" pitchFamily="34" charset="0"/>
                <a:cs typeface="Arial" panose="020B0604020202020204" pitchFamily="34" charset="0"/>
              </a:rPr>
              <a:t>la Santa Messa, alla quale siamo tutti chiamati per rendere grazie e onore a Dio e per chiedere perdono dei nostri peccati. Nella liturgia eucaristica, </a:t>
            </a:r>
            <a:r>
              <a:rPr lang="it-IT" altLang="it-IT" sz="1600" b="1">
                <a:solidFill>
                  <a:srgbClr val="FF0000"/>
                </a:solidFill>
                <a:latin typeface="Arial" panose="020B0604020202020204" pitchFamily="34" charset="0"/>
                <a:cs typeface="Arial" panose="020B0604020202020204" pitchFamily="34" charset="0"/>
              </a:rPr>
              <a:t>Cristo attualizza il sacrificio della croce</a:t>
            </a:r>
            <a:r>
              <a:rPr lang="it-IT" altLang="it-IT" sz="1600">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a:t>
            </a:r>
            <a:r>
              <a:rPr lang="it-IT" altLang="it-IT" sz="1600" b="1">
                <a:solidFill>
                  <a:srgbClr val="FF0000"/>
                </a:solidFill>
                <a:latin typeface="Arial" panose="020B0604020202020204" pitchFamily="34" charset="0"/>
                <a:cs typeface="Arial" panose="020B0604020202020204" pitchFamily="34" charset="0"/>
              </a:rPr>
              <a:t>loro libera scelta d’amore</a:t>
            </a:r>
            <a:r>
              <a:rPr lang="it-IT" altLang="it-IT" sz="1600">
                <a:solidFill>
                  <a:srgbClr val="7E002A"/>
                </a:solidFill>
                <a:latin typeface="Arial" panose="020B0604020202020204" pitchFamily="34" charset="0"/>
                <a:cs typeface="Arial" panose="020B0604020202020204" pitchFamily="34" charset="0"/>
              </a:rPr>
              <a:t>.</a:t>
            </a:r>
          </a:p>
        </p:txBody>
      </p:sp>
      <p:sp>
        <p:nvSpPr>
          <p:cNvPr id="25603" name="Rectangle 17">
            <a:extLst>
              <a:ext uri="{FF2B5EF4-FFF2-40B4-BE49-F238E27FC236}">
                <a16:creationId xmlns:a16="http://schemas.microsoft.com/office/drawing/2014/main" id="{56E3BE19-CE23-1612-45C6-97204710468E}"/>
              </a:ext>
            </a:extLst>
          </p:cNvPr>
          <p:cNvSpPr>
            <a:spLocks noChangeArrowheads="1"/>
          </p:cNvSpPr>
          <p:nvPr/>
        </p:nvSpPr>
        <p:spPr bwMode="auto">
          <a:xfrm>
            <a:off x="0" y="5054600"/>
            <a:ext cx="91440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r>
              <a:rPr lang="en-US" altLang="it-IT" sz="1600">
                <a:latin typeface="Arial" panose="020B0604020202020204" pitchFamily="34" charset="0"/>
                <a:cs typeface="Arial" panose="020B0604020202020204" pitchFamily="34" charset="0"/>
              </a:rPr>
              <a:t>Reading and meditating on the Sacred Scriptures for Sundays</a:t>
            </a:r>
            <a:r>
              <a:rPr lang="en-US" altLang="it-IT" sz="1600">
                <a:solidFill>
                  <a:srgbClr val="FF3300"/>
                </a:solidFill>
                <a:latin typeface="Arial" panose="020B0604020202020204" pitchFamily="34" charset="0"/>
                <a:cs typeface="Arial" panose="020B0604020202020204" pitchFamily="34" charset="0"/>
              </a:rPr>
              <a:t> </a:t>
            </a:r>
            <a:r>
              <a:rPr lang="en-US" altLang="it-IT" sz="1600" b="1">
                <a:solidFill>
                  <a:srgbClr val="FF0000"/>
                </a:solidFill>
                <a:latin typeface="Arial" panose="020B0604020202020204" pitchFamily="34" charset="0"/>
                <a:cs typeface="Arial" panose="020B0604020202020204" pitchFamily="34" charset="0"/>
              </a:rPr>
              <a:t>does not substitute</a:t>
            </a:r>
            <a:r>
              <a:rPr lang="en-US" altLang="it-IT" sz="1600">
                <a:solidFill>
                  <a:srgbClr val="FF3300"/>
                </a:solidFill>
                <a:latin typeface="Arial" panose="020B0604020202020204" pitchFamily="34" charset="0"/>
                <a:cs typeface="Arial" panose="020B0604020202020204" pitchFamily="34" charset="0"/>
              </a:rPr>
              <a:t> </a:t>
            </a:r>
            <a:r>
              <a:rPr lang="en-US" altLang="it-IT" sz="1600">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600" b="1">
                <a:solidFill>
                  <a:srgbClr val="FF0000"/>
                </a:solidFill>
                <a:latin typeface="Arial" panose="020B0604020202020204" pitchFamily="34" charset="0"/>
                <a:cs typeface="Arial" panose="020B0604020202020204" pitchFamily="34" charset="0"/>
              </a:rPr>
              <a:t>Christ makes present the sacrifice of the cross</a:t>
            </a:r>
            <a:r>
              <a:rPr lang="en-US" altLang="it-IT" sz="1600">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600">
                <a:latin typeface="Arial" panose="020B0604020202020204" pitchFamily="34" charset="0"/>
                <a:cs typeface="Times New Roman" panose="02020603050405020304" pitchFamily="18" charset="0"/>
              </a:rPr>
              <a:t>God is a Father who does not force anyone to love him and praise him but, as such, like to be loved by children of their </a:t>
            </a:r>
            <a:r>
              <a:rPr lang="it-IT" altLang="it-IT" sz="1600" b="1">
                <a:solidFill>
                  <a:srgbClr val="FF0000"/>
                </a:solidFill>
                <a:latin typeface="Arial" panose="020B0604020202020204" pitchFamily="34" charset="0"/>
                <a:cs typeface="Times New Roman" panose="02020603050405020304" pitchFamily="18" charset="0"/>
              </a:rPr>
              <a:t>own free choice of love</a:t>
            </a:r>
            <a:r>
              <a:rPr lang="it-IT" altLang="it-IT" sz="1600">
                <a:solidFill>
                  <a:srgbClr val="7E002A"/>
                </a:solidFill>
                <a:latin typeface="Arial" panose="020B0604020202020204" pitchFamily="34" charset="0"/>
                <a:cs typeface="Times New Roman" panose="02020603050405020304" pitchFamily="18" charset="0"/>
              </a:rPr>
              <a:t>.</a:t>
            </a:r>
            <a:r>
              <a:rPr lang="it-IT" altLang="it-IT" sz="1600">
                <a:solidFill>
                  <a:srgbClr val="FF0000"/>
                </a:solidFill>
                <a:latin typeface="Arial" panose="020B0604020202020204" pitchFamily="34" charset="0"/>
                <a:cs typeface="Times New Roman" panose="02020603050405020304" pitchFamily="18" charset="0"/>
              </a:rPr>
              <a:t> </a:t>
            </a:r>
            <a:endParaRPr lang="it-IT" altLang="it-IT" sz="1600">
              <a:latin typeface="Arial" panose="020B0604020202020204" pitchFamily="34" charset="0"/>
              <a:cs typeface="Times New Roman" panose="02020603050405020304" pitchFamily="18" charset="0"/>
            </a:endParaRPr>
          </a:p>
        </p:txBody>
      </p:sp>
      <p:pic>
        <p:nvPicPr>
          <p:cNvPr id="25604" name="Picture 22">
            <a:extLst>
              <a:ext uri="{FF2B5EF4-FFF2-40B4-BE49-F238E27FC236}">
                <a16:creationId xmlns:a16="http://schemas.microsoft.com/office/drawing/2014/main" id="{BFE3FA05-7C54-78D7-1763-E6C4105840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43050"/>
            <a:ext cx="6324600"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34">
            <a:extLst>
              <a:ext uri="{FF2B5EF4-FFF2-40B4-BE49-F238E27FC236}">
                <a16:creationId xmlns:a16="http://schemas.microsoft.com/office/drawing/2014/main" id="{CF324052-8156-64D1-68BD-15CD0539376F}"/>
              </a:ext>
            </a:extLst>
          </p:cNvPr>
          <p:cNvSpPr>
            <a:spLocks noChangeArrowheads="1"/>
          </p:cNvSpPr>
          <p:nvPr/>
        </p:nvSpPr>
        <p:spPr bwMode="auto">
          <a:xfrm>
            <a:off x="2093189" y="388363"/>
            <a:ext cx="7467600"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sz="1800" b="1" kern="1800" dirty="0">
                <a:solidFill>
                  <a:srgbClr val="000000"/>
                </a:solidFill>
                <a:effectLst/>
                <a:latin typeface="Open Sans" panose="020B0606030504020204" pitchFamily="34" charset="0"/>
                <a:ea typeface="Times New Roman" panose="02020603050405020304" pitchFamily="18" charset="0"/>
              </a:rPr>
              <a:t>Dio chiama ad aprirci alla gioia - </a:t>
            </a:r>
            <a:r>
              <a:rPr lang="it-IT" altLang="it-IT" sz="1800" i="1" dirty="0">
                <a:latin typeface="Verdana" panose="020B0604030504040204" pitchFamily="34" charset="0"/>
                <a:cs typeface="Arial" panose="020B0604020202020204" pitchFamily="34" charset="0"/>
              </a:rPr>
              <a:t>Lc 1,26-38</a:t>
            </a:r>
            <a:r>
              <a:rPr lang="en-US" altLang="it-IT" sz="1800" i="1" dirty="0">
                <a:latin typeface="Comic Sans MS" panose="030F0702030302020204" pitchFamily="66" charset="0"/>
                <a:cs typeface="Arial" panose="020B0604020202020204" pitchFamily="34" charset="0"/>
              </a:rPr>
              <a:t>  </a:t>
            </a:r>
          </a:p>
          <a:p>
            <a:pPr algn="ctr" eaLnBrk="1" hangingPunct="1">
              <a:spcBef>
                <a:spcPct val="0"/>
              </a:spcBef>
              <a:buFontTx/>
              <a:buNone/>
            </a:pPr>
            <a:r>
              <a:rPr lang="en-US" altLang="it-IT" sz="1800" i="1" dirty="0">
                <a:solidFill>
                  <a:srgbClr val="990033"/>
                </a:solidFill>
                <a:latin typeface="Comic Sans MS" panose="030F0702030302020204" pitchFamily="66" charset="0"/>
                <a:cs typeface="Arial" panose="020B0604020202020204" pitchFamily="34" charset="0"/>
              </a:rPr>
              <a:t>(</a:t>
            </a:r>
            <a:r>
              <a:rPr lang="en-US" altLang="it-IT" sz="1800" i="1" dirty="0" err="1">
                <a:solidFill>
                  <a:srgbClr val="990033"/>
                </a:solidFill>
                <a:latin typeface="Comic Sans MS" panose="030F0702030302020204" pitchFamily="66" charset="0"/>
                <a:cs typeface="Arial" panose="020B0604020202020204" pitchFamily="34" charset="0"/>
              </a:rPr>
              <a:t>Commento</a:t>
            </a:r>
            <a:r>
              <a:rPr lang="en-US" altLang="it-IT" sz="1800" i="1" dirty="0">
                <a:solidFill>
                  <a:srgbClr val="990033"/>
                </a:solidFill>
                <a:latin typeface="Comic Sans MS" panose="030F0702030302020204" pitchFamily="66" charset="0"/>
                <a:cs typeface="Arial" panose="020B0604020202020204" pitchFamily="34" charset="0"/>
              </a:rPr>
              <a:t> di padre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 </a:t>
            </a:r>
          </a:p>
        </p:txBody>
      </p:sp>
      <p:sp>
        <p:nvSpPr>
          <p:cNvPr id="26627" name="Rectangle 35">
            <a:extLst>
              <a:ext uri="{FF2B5EF4-FFF2-40B4-BE49-F238E27FC236}">
                <a16:creationId xmlns:a16="http://schemas.microsoft.com/office/drawing/2014/main" id="{AA3A6271-C37A-F110-0C3A-F493FDC0F33C}"/>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cs typeface="Arial" panose="020B0604020202020204" pitchFamily="34" charset="0"/>
              </a:rPr>
              <a:t> </a:t>
            </a:r>
            <a:endParaRPr lang="it-IT" altLang="it-IT" sz="2400"/>
          </a:p>
        </p:txBody>
      </p:sp>
      <p:sp>
        <p:nvSpPr>
          <p:cNvPr id="26628" name="Rectangle 36">
            <a:extLst>
              <a:ext uri="{FF2B5EF4-FFF2-40B4-BE49-F238E27FC236}">
                <a16:creationId xmlns:a16="http://schemas.microsoft.com/office/drawing/2014/main" id="{9F6A09B5-F65A-C250-15F2-85FB43F3581A}"/>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6629" name="Rectangle 37">
            <a:extLst>
              <a:ext uri="{FF2B5EF4-FFF2-40B4-BE49-F238E27FC236}">
                <a16:creationId xmlns:a16="http://schemas.microsoft.com/office/drawing/2014/main" id="{48760292-CD13-399E-CFDB-09BC8073FFFD}"/>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6630" name="Rectangle 38">
            <a:extLst>
              <a:ext uri="{FF2B5EF4-FFF2-40B4-BE49-F238E27FC236}">
                <a16:creationId xmlns:a16="http://schemas.microsoft.com/office/drawing/2014/main" id="{D2E39042-C4C9-66A8-0F4F-7E88975D3696}"/>
              </a:ext>
            </a:extLst>
          </p:cNvPr>
          <p:cNvSpPr>
            <a:spLocks noChangeArrowheads="1"/>
          </p:cNvSpPr>
          <p:nvPr/>
        </p:nvSpPr>
        <p:spPr bwMode="auto">
          <a:xfrm>
            <a:off x="0" y="1397219"/>
            <a:ext cx="9144000" cy="5475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latin typeface="Verdana" panose="020B0604030504040204" pitchFamily="34" charset="0"/>
                <a:ea typeface="Verdana" panose="020B0604030504040204" pitchFamily="34" charset="0"/>
                <a:cs typeface="Times New Roman" panose="02020603050405020304" pitchFamily="18" charset="0"/>
              </a:rPr>
              <a:t>                  </a:t>
            </a:r>
            <a:r>
              <a:rPr lang="it-IT" altLang="it-IT" sz="1800" dirty="0">
                <a:latin typeface="Verdana" panose="020B0604030504040204" pitchFamily="34" charset="0"/>
                <a:ea typeface="Verdana" panose="020B0604030504040204" pitchFamily="34" charset="0"/>
                <a:cs typeface="Helvetica"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Il Vangelo di Luca sviluppa il racconto dell'annuncio a Maria come la </a:t>
            </a:r>
            <a:r>
              <a:rPr lang="it-IT" sz="1800" i="1"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zoomata</a:t>
            </a: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di una cinepresa: parte dall'immensità dei cieli, restringe progressivamente lo sguardo fino ad un piccolo villaggio, poi ad una casa, al primo piano di una ragazza tra le tante, occupata nelle sue faccende e nei suoi pensieri. L'angelo Gabriele entrò da lei. È bello pensare che Dio ti sfiora, ti tocca nella tua vita quotidiana, nella tua casa. Lo fa in un giorno di festa, nel tempo delle lacrime oppure quando dici a chi ami le parole più belle che sai. La prima parola dell'angelo non è un semplice saluto, dentro vibra quella cosa buona e rara che tutti, tutti i giorni, cerchiamo: la gioia. «rallegrati, gioisci, sii felice». Non chiede: prega, inginocchiati, fai questo o quello. Ma semplicemente: apriti alla gioia, come una porta si apre al sole. Dio si avvicina e ti stringe in un abbraccio, viene e porta una promessa di felicità. </a:t>
            </a:r>
            <a:r>
              <a:rPr lang="it-IT" sz="1800" dirty="0">
                <a:solidFill>
                  <a:srgbClr val="000000"/>
                </a:solidFill>
                <a:effectLst/>
                <a:latin typeface="Verdana" panose="020B0604030504040204" pitchFamily="34" charset="0"/>
                <a:ea typeface="Verdana" panose="020B0604030504040204" pitchFamily="34" charset="0"/>
              </a:rPr>
              <a:t>La seconda parola dell'angelo svela il perché della gioia: sei piena di grazia. Un termine nuovo, mai risuonato prima nella bibbia o nelle sinagoghe, letteralmente inaudito, tale da turbare Maria: sei colmata, riempita di Dio, che si è chinato su di te, si è innamorato di te, si è dato a te e tu ne trabocchi. Il suo nome è: amata per sempre. </a:t>
            </a:r>
            <a:endParaRPr lang="it-IT" altLang="it-IT" sz="1800" dirty="0">
              <a:latin typeface="Verdana" panose="020B0604030504040204" pitchFamily="34" charset="0"/>
              <a:ea typeface="Verdana" panose="020B0604030504040204" pitchFamily="34" charset="0"/>
              <a:cs typeface="Verdana" panose="020B0604030504040204" pitchFamily="34" charset="0"/>
            </a:endParaRPr>
          </a:p>
        </p:txBody>
      </p:sp>
      <p:sp>
        <p:nvSpPr>
          <p:cNvPr id="26631" name="Rectangle 39">
            <a:extLst>
              <a:ext uri="{FF2B5EF4-FFF2-40B4-BE49-F238E27FC236}">
                <a16:creationId xmlns:a16="http://schemas.microsoft.com/office/drawing/2014/main" id="{B8990521-E48D-2746-D1DC-081BC1E31B10}"/>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pic>
        <p:nvPicPr>
          <p:cNvPr id="3" name="Immagine 2">
            <a:extLst>
              <a:ext uri="{FF2B5EF4-FFF2-40B4-BE49-F238E27FC236}">
                <a16:creationId xmlns:a16="http://schemas.microsoft.com/office/drawing/2014/main" id="{AB619755-E8D4-26D3-28FF-8577C73483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50594"/>
            <a:ext cx="2292139" cy="1405632"/>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11">
            <a:extLst>
              <a:ext uri="{FF2B5EF4-FFF2-40B4-BE49-F238E27FC236}">
                <a16:creationId xmlns:a16="http://schemas.microsoft.com/office/drawing/2014/main" id="{0DEDC293-5AF8-E696-AF0F-E6035478E940}"/>
              </a:ext>
            </a:extLst>
          </p:cNvPr>
          <p:cNvSpPr>
            <a:spLocks noChangeArrowheads="1"/>
          </p:cNvSpPr>
          <p:nvPr/>
        </p:nvSpPr>
        <p:spPr bwMode="auto">
          <a:xfrm>
            <a:off x="0" y="0"/>
            <a:ext cx="9144000" cy="701781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2000" dirty="0">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Teneramente, liberamente, senza rimpianti amata.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Piena di grazia la chiama l'angelo, Immacolata la dice il popolo cristiano. Ed è la stessa cosa. Non è piena di grazia perché ha detto "sì" a Dio, ma perché Dio ha detto "sì" a lei prima ancora della sua risposta. E lo dice a ciascuno di noi: ognuno pieno di grazia, tutti amati come siamo, per quello che siamo; buoni e meno buoni, ognuno amato per sempre, piccoli o grandi ognuno riempito di cielo.</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La prima parola di Maria non è un sì, ma una domanda: come è possibile? Sta davanti a Dio con tutta la sua dignità umana, con la sua maturità di donna, con il suo bisogno di capire. Usa l'intelligenza e poi pronuncia il suo sì, che allora ha la potenza di un sì libero e creativo. Eccomi, come hanno detto profeti e patriarchi, sono la serva del Signore. Serva è parola che non ha niente di passivo: serva del re è la prima dopo il re, colei che collabora, che crea insieme con il creatore. «La risposta di Maria è una realtà liberante, non una sottomissione remissiva. È lei personalmente a scegliere, in autonomia, a pronunciare quel "sì" così coraggioso che la contrappone a tutto il suo mondo, che la proietta nei disegni grandiosi di Dio» (</a:t>
            </a:r>
            <a:r>
              <a:rPr lang="it-IT" sz="1800" i="1"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M. Marcolini</a:t>
            </a: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La storia di Maria è anche la mia e la tua storia. Ancora l'angelo è inviato nella tua casa e ti dice: rallegrati, sei pieno di grazia! Dio è dentro di te e ti colma la vita di vita.</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0722" name="Rectangle 5">
            <a:extLst>
              <a:ext uri="{FF2B5EF4-FFF2-40B4-BE49-F238E27FC236}">
                <a16:creationId xmlns:a16="http://schemas.microsoft.com/office/drawing/2014/main" id="{C6B458BA-A43B-5EA4-0702-F65BC9410BCE}"/>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0723" name="Rectangle 7">
            <a:extLst>
              <a:ext uri="{FF2B5EF4-FFF2-40B4-BE49-F238E27FC236}">
                <a16:creationId xmlns:a16="http://schemas.microsoft.com/office/drawing/2014/main" id="{CD0F35F0-DA13-4687-7673-4EC253E39498}"/>
              </a:ext>
            </a:extLst>
          </p:cNvPr>
          <p:cNvSpPr>
            <a:spLocks noChangeArrowheads="1"/>
          </p:cNvSpPr>
          <p:nvPr/>
        </p:nvSpPr>
        <p:spPr bwMode="auto">
          <a:xfrm>
            <a:off x="2209800" y="314326"/>
            <a:ext cx="6934200" cy="85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God calls us to open ourselves to joy </a:t>
            </a:r>
            <a:r>
              <a:rPr lang="it-IT" altLang="it-IT" sz="1800" b="1" dirty="0">
                <a:latin typeface="Verdana" panose="020B0604030504040204" pitchFamily="34" charset="0"/>
              </a:rPr>
              <a:t>- </a:t>
            </a:r>
            <a:r>
              <a:rPr lang="it-IT" altLang="it-IT" sz="1800" i="1" dirty="0" err="1">
                <a:solidFill>
                  <a:srgbClr val="000000"/>
                </a:solidFill>
                <a:latin typeface="Verdana" panose="020B0604030504040204" pitchFamily="34" charset="0"/>
                <a:cs typeface="Times New Roman" panose="02020603050405020304" pitchFamily="18" charset="0"/>
              </a:rPr>
              <a:t>Lk</a:t>
            </a:r>
            <a:r>
              <a:rPr lang="it-IT" altLang="it-IT" sz="1800" i="1" dirty="0">
                <a:solidFill>
                  <a:srgbClr val="000000"/>
                </a:solidFill>
                <a:latin typeface="Verdana" panose="020B0604030504040204" pitchFamily="34" charset="0"/>
                <a:cs typeface="Times New Roman" panose="02020603050405020304" pitchFamily="18" charset="0"/>
              </a:rPr>
              <a:t> 1:26-38 </a:t>
            </a:r>
          </a:p>
          <a:p>
            <a:pPr algn="ctr" eaLnBrk="1" hangingPunct="1">
              <a:spcBef>
                <a:spcPct val="0"/>
              </a:spcBef>
              <a:buFontTx/>
              <a:buNone/>
            </a:pPr>
            <a:r>
              <a:rPr lang="it-IT" altLang="it-IT" sz="1600" i="1" dirty="0" err="1">
                <a:solidFill>
                  <a:srgbClr val="990033"/>
                </a:solidFill>
                <a:latin typeface="Comic Sans MS" panose="030F0702030302020204" pitchFamily="66" charset="0"/>
                <a:cs typeface="Arial" panose="020B0604020202020204" pitchFamily="34" charset="0"/>
              </a:rPr>
              <a:t>Commentary</a:t>
            </a:r>
            <a:r>
              <a:rPr lang="it-IT" altLang="it-IT" sz="1600" i="1" dirty="0">
                <a:solidFill>
                  <a:srgbClr val="990033"/>
                </a:solidFill>
                <a:latin typeface="Comic Sans MS" panose="030F0702030302020204" pitchFamily="66" charset="0"/>
                <a:cs typeface="Arial" panose="020B0604020202020204" pitchFamily="34" charset="0"/>
              </a:rPr>
              <a:t> by </a:t>
            </a:r>
            <a:r>
              <a:rPr lang="it-IT" altLang="it-IT" sz="1600" i="1" dirty="0" err="1">
                <a:solidFill>
                  <a:srgbClr val="990033"/>
                </a:solidFill>
                <a:latin typeface="Comic Sans MS" panose="030F0702030302020204" pitchFamily="66" charset="0"/>
                <a:cs typeface="Arial" panose="020B0604020202020204" pitchFamily="34" charset="0"/>
              </a:rPr>
              <a:t>Father</a:t>
            </a:r>
            <a:r>
              <a:rPr lang="it-IT" altLang="it-IT" sz="1600" i="1" dirty="0">
                <a:solidFill>
                  <a:srgbClr val="990033"/>
                </a:solidFill>
                <a:latin typeface="Comic Sans MS" panose="030F0702030302020204" pitchFamily="66" charset="0"/>
                <a:cs typeface="Arial" panose="020B0604020202020204" pitchFamily="34" charset="0"/>
              </a:rPr>
              <a:t> Ermes Ronchi</a:t>
            </a:r>
          </a:p>
          <a:p>
            <a:pPr algn="ctr" eaLnBrk="1" fontAlgn="t" hangingPunct="1">
              <a:spcBef>
                <a:spcPct val="0"/>
              </a:spcBef>
              <a:buFontTx/>
              <a:buNone/>
            </a:pPr>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30724" name="Rectangle 9">
            <a:extLst>
              <a:ext uri="{FF2B5EF4-FFF2-40B4-BE49-F238E27FC236}">
                <a16:creationId xmlns:a16="http://schemas.microsoft.com/office/drawing/2014/main" id="{56E613A1-898B-9913-C064-ACE0FBDAF13B}"/>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0725" name="Rectangle 22">
            <a:extLst>
              <a:ext uri="{FF2B5EF4-FFF2-40B4-BE49-F238E27FC236}">
                <a16:creationId xmlns:a16="http://schemas.microsoft.com/office/drawing/2014/main" id="{E6BA4ABE-BC71-2FD3-80AD-088F5AD21B7F}"/>
              </a:ext>
            </a:extLst>
          </p:cNvPr>
          <p:cNvSpPr>
            <a:spLocks noChangeArrowheads="1"/>
          </p:cNvSpPr>
          <p:nvPr/>
        </p:nvSpPr>
        <p:spPr bwMode="auto">
          <a:xfrm>
            <a:off x="11687" y="1382142"/>
            <a:ext cx="9144000" cy="5475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dirty="0">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Gospel of Luke develops the story of the announcement to Mary like the zoom of a camera: it starts from the immensity of the heavens, progressively narrows the gaze to a small village, then to a house, to the close-up of a girl among many, busy with her chores and thoughts. The angel Gabriel visited Her. It's beautiful to think that God touches you, touches you in your daily life, in your home. He does it on a day of celebration, in the time of tears or when you say the most beautiful words you know to the one you love. The angel's first word is not a simple greeting, inside vibrates that good and rare thing that we all seek, every day: joy. "Rejoice, rejoice, be happy." He does not ask: pray, kneel, do this or that. But simply: open yourself to joy, like a door opens to the sun. God approaches and holds you in a hug, He comes and brings a promise of happiness. The angel's second word reveals the reason for the joy: you are full of grace. A new term, never before heard in the Bible or in the synagogues, literally unheard of, such as to disturb Mary: you are filled, filled with God, who bent over you, fell in love with you, gave Himself to you and you overflow. Her name is: beloved forever. </a:t>
            </a:r>
            <a:endPar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3E087732-69E3-A206-4A76-146BDA5053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50594"/>
            <a:ext cx="2292139" cy="1405632"/>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146" name="Rectangle 5">
            <a:extLst>
              <a:ext uri="{FF2B5EF4-FFF2-40B4-BE49-F238E27FC236}">
                <a16:creationId xmlns:a16="http://schemas.microsoft.com/office/drawing/2014/main" id="{E264ADD1-DE1B-8AF0-F36D-1E43D7E6C34F}"/>
              </a:ext>
            </a:extLst>
          </p:cNvPr>
          <p:cNvSpPr>
            <a:spLocks noChangeArrowheads="1"/>
          </p:cNvSpPr>
          <p:nvPr/>
        </p:nvSpPr>
        <p:spPr bwMode="auto">
          <a:xfrm>
            <a:off x="990600" y="533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GENESI</a:t>
            </a:r>
          </a:p>
        </p:txBody>
      </p:sp>
      <p:sp>
        <p:nvSpPr>
          <p:cNvPr id="6147" name="Rectangle 157">
            <a:extLst>
              <a:ext uri="{FF2B5EF4-FFF2-40B4-BE49-F238E27FC236}">
                <a16:creationId xmlns:a16="http://schemas.microsoft.com/office/drawing/2014/main" id="{0503FB9E-1291-CA08-49FF-E1A6338EB2EA}"/>
              </a:ext>
            </a:extLst>
          </p:cNvPr>
          <p:cNvSpPr>
            <a:spLocks noChangeArrowheads="1"/>
          </p:cNvSpPr>
          <p:nvPr/>
        </p:nvSpPr>
        <p:spPr bwMode="auto">
          <a:xfrm>
            <a:off x="990600" y="10668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b="1">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[Dopo che l’uomo ebbe mangiato del frutto dell’albero,] il Signore Dio lo chiamò e gli disse: «Dove sei?».</a:t>
            </a:r>
            <a:r>
              <a:rPr lang="it-IT" altLang="it-IT" sz="1800" i="1">
                <a:solidFill>
                  <a:srgbClr val="000000"/>
                </a:solidFill>
                <a:latin typeface="Verdana" panose="020B0604030504040204" pitchFamily="34" charset="0"/>
                <a:cs typeface="Times New Roman" panose="02020603050405020304" pitchFamily="18" charset="0"/>
              </a:rPr>
              <a:t> (Gen 3,9)</a:t>
            </a:r>
          </a:p>
        </p:txBody>
      </p:sp>
      <p:sp>
        <p:nvSpPr>
          <p:cNvPr id="6148" name="Rectangle 158">
            <a:extLst>
              <a:ext uri="{FF2B5EF4-FFF2-40B4-BE49-F238E27FC236}">
                <a16:creationId xmlns:a16="http://schemas.microsoft.com/office/drawing/2014/main" id="{A1A59857-8F7A-98D8-FB16-C6676A7496DD}"/>
              </a:ext>
            </a:extLst>
          </p:cNvPr>
          <p:cNvSpPr>
            <a:spLocks noChangeArrowheads="1"/>
          </p:cNvSpPr>
          <p:nvPr/>
        </p:nvSpPr>
        <p:spPr bwMode="auto">
          <a:xfrm>
            <a:off x="4648200" y="1066800"/>
            <a:ext cx="3505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[After the man had eaten of the tree,] </a:t>
            </a:r>
            <a:r>
              <a:rPr lang="en-GB" altLang="it-IT" sz="1800">
                <a:solidFill>
                  <a:srgbClr val="000000"/>
                </a:solidFill>
                <a:latin typeface="Verdana" panose="020B0604030504040204" pitchFamily="34" charset="0"/>
                <a:cs typeface="Tahoma" panose="020B0604030504040204" pitchFamily="34" charset="0"/>
              </a:rPr>
              <a:t>Yahweh God called the man saying to him, "Where are you?"</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(Gen 3:9)</a:t>
            </a:r>
            <a:endParaRPr lang="it-IT" altLang="it-IT" sz="1800" i="1">
              <a:solidFill>
                <a:srgbClr val="000000"/>
              </a:solidFill>
              <a:latin typeface="Verdana" panose="020B0604030504040204" pitchFamily="34" charset="0"/>
              <a:cs typeface="Times New Roman" panose="02020603050405020304" pitchFamily="18" charset="0"/>
            </a:endParaRPr>
          </a:p>
          <a:p>
            <a:pPr eaLnBrk="1" fontAlgn="t" hangingPunct="1">
              <a:spcBef>
                <a:spcPct val="0"/>
              </a:spcBef>
              <a:buFontTx/>
              <a:buNone/>
            </a:pP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6149" name="Rectangle 189">
            <a:extLst>
              <a:ext uri="{FF2B5EF4-FFF2-40B4-BE49-F238E27FC236}">
                <a16:creationId xmlns:a16="http://schemas.microsoft.com/office/drawing/2014/main" id="{43928CD9-B560-BFF4-B58D-DC456CB5EE99}"/>
              </a:ext>
            </a:extLst>
          </p:cNvPr>
          <p:cNvSpPr>
            <a:spLocks noChangeArrowheads="1"/>
          </p:cNvSpPr>
          <p:nvPr/>
        </p:nvSpPr>
        <p:spPr bwMode="auto">
          <a:xfrm>
            <a:off x="4800600" y="533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GENESIS</a:t>
            </a:r>
          </a:p>
        </p:txBody>
      </p:sp>
      <p:sp>
        <p:nvSpPr>
          <p:cNvPr id="327031" name="Rectangle 375">
            <a:extLst>
              <a:ext uri="{FF2B5EF4-FFF2-40B4-BE49-F238E27FC236}">
                <a16:creationId xmlns:a16="http://schemas.microsoft.com/office/drawing/2014/main" id="{646FAF81-4DC1-1025-4B0B-CD9879CD4C32}"/>
              </a:ext>
            </a:extLst>
          </p:cNvPr>
          <p:cNvSpPr>
            <a:spLocks noChangeArrowheads="1"/>
          </p:cNvSpPr>
          <p:nvPr/>
        </p:nvSpPr>
        <p:spPr bwMode="auto">
          <a:xfrm>
            <a:off x="685800" y="5867400"/>
            <a:ext cx="7620000" cy="762000"/>
          </a:xfrm>
          <a:prstGeom prst="rect">
            <a:avLst/>
          </a:prstGeom>
          <a:solidFill>
            <a:schemeClr val="bg1"/>
          </a:solidFill>
          <a:ln>
            <a:noFill/>
          </a:ln>
          <a:effectLst/>
        </p:spPr>
        <p:txBody>
          <a:bodyPr>
            <a:spAutoFit/>
          </a:bodyPr>
          <a:lstStyle/>
          <a:p>
            <a:pPr eaLnBrk="1" hangingPunct="1">
              <a:defRPr/>
            </a:pPr>
            <a:r>
              <a:rPr lang="it-IT" altLang="it-IT" sz="2000">
                <a:solidFill>
                  <a:srgbClr val="0066FF"/>
                </a:solidFill>
                <a:effectLst>
                  <a:outerShdw blurRad="38100" dist="38100" dir="2700000" algn="tl">
                    <a:srgbClr val="C0C0C0"/>
                  </a:outerShdw>
                </a:effectLst>
                <a:latin typeface="Verdana" panose="020B0604030504040204" pitchFamily="34" charset="0"/>
              </a:rPr>
              <a:t>        Diffondi la Parola di Dio</a:t>
            </a:r>
            <a:r>
              <a:rPr lang="it-IT" altLang="it-IT" sz="2000">
                <a:solidFill>
                  <a:srgbClr val="0066FF"/>
                </a:solidFill>
                <a:latin typeface="Verdana" panose="020B0604030504040204" pitchFamily="34" charset="0"/>
              </a:rPr>
              <a:t> - </a:t>
            </a:r>
            <a:r>
              <a:rPr lang="it-IT" altLang="it-IT" sz="2000">
                <a:solidFill>
                  <a:srgbClr val="0066FF"/>
                </a:solidFill>
                <a:effectLst>
                  <a:outerShdw blurRad="38100" dist="38100" dir="2700000" algn="tl">
                    <a:srgbClr val="C0C0C0"/>
                  </a:outerShdw>
                </a:effectLst>
                <a:latin typeface="Verdana" panose="020B0604030504040204" pitchFamily="34" charset="0"/>
              </a:rPr>
              <a:t>Spread the Word of God</a:t>
            </a:r>
            <a:r>
              <a:rPr lang="it-IT" altLang="it-IT" b="1">
                <a:solidFill>
                  <a:schemeClr val="tx2"/>
                </a:solidFill>
                <a:latin typeface="Verdana" panose="020B0604030504040204" pitchFamily="34" charset="0"/>
              </a:rPr>
              <a:t> </a:t>
            </a:r>
            <a:r>
              <a:rPr lang="it-IT" altLang="it-IT" sz="2000" b="1">
                <a:solidFill>
                  <a:schemeClr val="tx2"/>
                </a:solidFill>
                <a:latin typeface="Verdana" panose="020B0604030504040204" pitchFamily="34" charset="0"/>
              </a:rPr>
              <a:t>  	      </a:t>
            </a:r>
            <a:r>
              <a:rPr lang="it-IT" altLang="it-IT" sz="2000" b="1">
                <a:solidFill>
                  <a:srgbClr val="0066FF"/>
                </a:solidFill>
                <a:latin typeface="Courier New" panose="02070309020205020404" pitchFamily="49" charset="0"/>
              </a:rPr>
              <a:t>https://www.diffondilaparola.com</a:t>
            </a:r>
          </a:p>
        </p:txBody>
      </p:sp>
      <p:pic>
        <p:nvPicPr>
          <p:cNvPr id="6151" name="Picture 444">
            <a:extLst>
              <a:ext uri="{FF2B5EF4-FFF2-40B4-BE49-F238E27FC236}">
                <a16:creationId xmlns:a16="http://schemas.microsoft.com/office/drawing/2014/main" id="{835EA6ED-A768-AEC1-68AC-62A2535DAA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2743200"/>
            <a:ext cx="3429000"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445">
            <a:extLst>
              <a:ext uri="{FF2B5EF4-FFF2-40B4-BE49-F238E27FC236}">
                <a16:creationId xmlns:a16="http://schemas.microsoft.com/office/drawing/2014/main" id="{1A3C46C4-EE7D-158D-FB5C-AE00A04FDA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2743200"/>
            <a:ext cx="34290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00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11">
            <a:extLst>
              <a:ext uri="{FF2B5EF4-FFF2-40B4-BE49-F238E27FC236}">
                <a16:creationId xmlns:a16="http://schemas.microsoft.com/office/drawing/2014/main" id="{10FF9D6A-B435-F42C-9AA2-E2A7E75B2464}"/>
              </a:ext>
            </a:extLst>
          </p:cNvPr>
          <p:cNvSpPr>
            <a:spLocks noChangeArrowheads="1"/>
          </p:cNvSpPr>
          <p:nvPr/>
        </p:nvSpPr>
        <p:spPr bwMode="auto">
          <a:xfrm>
            <a:off x="0" y="0"/>
            <a:ext cx="9144000" cy="737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altLang="it-IT" sz="1800" b="1" dirty="0">
                <a:solidFill>
                  <a:srgbClr val="333333"/>
                </a:solidFill>
                <a:latin typeface="Verdana" panose="020B0604030504040204" pitchFamily="34" charset="0"/>
                <a:cs typeface="Arial" panose="020B0604020202020204" pitchFamily="34" charset="0"/>
              </a:rPr>
              <a:t>  </a:t>
            </a: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Tenderly, freely, without regrets loved.</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The angel calls her full of grace, the Christian people call her immaculate. And it's the same thing. She is not full of grace because she said "yes" to God, but because God said "yes" to her even before her response. And she says it to each of us: each full of grace, all loved as we are, for who we are; good and less good, each loved forever, small or large each filled with heaven. Mary's first word is not a yes, but a question: how is it possible? She stands before God with all her human dignity, with her maturity as a woman, with her need to understand. She uses her intelligence and then pronounces her yes, which then has the power of a free and creative yes. Here I am, as the prophets and patriarchs have said, I am the servant of the Lord. Servant is a word that has nothing passive about it: servant of the king is the first after the king, the one who collaborates, who creates together with the creator. «Mary's response is a liberating reality, not a submissive submission. It is she who personally chooses, autonomously, to pronounce that courageous "yes" which sets her against her entire world, which projects her into the grandiose plans of God" (M. Marcolini).</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en-US" sz="1800" dirty="0">
                <a:solidFill>
                  <a:srgbClr val="000000"/>
                </a:solidFill>
                <a:effectLst/>
                <a:latin typeface="Verdana" panose="020B0604030504040204" pitchFamily="34" charset="0"/>
                <a:ea typeface="Verdana" panose="020B0604030504040204" pitchFamily="34" charset="0"/>
                <a:cs typeface="Times New Roman" panose="02020603050405020304" pitchFamily="18" charset="0"/>
              </a:rPr>
              <a:t>    Maria's story is also mine and your story. Again the angel is sent to your house and tells you: rejoice, you are full of grace! God is within you and fills your life with life.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eaLnBrk="1" fontAlgn="t" hangingPunct="1">
              <a:spcBef>
                <a:spcPct val="50000"/>
              </a:spcBef>
              <a:buFontTx/>
              <a:buNone/>
            </a:pPr>
            <a:r>
              <a:rPr lang="it-IT" altLang="it-IT" sz="1800" b="1" dirty="0">
                <a:solidFill>
                  <a:srgbClr val="333333"/>
                </a:solidFill>
                <a:latin typeface="Verdana" panose="020B0604030504040204" pitchFamily="34" charset="0"/>
                <a:ea typeface="Verdana" panose="020B0604030504040204" pitchFamily="34" charset="0"/>
                <a:cs typeface="Arial" panose="020B0604020202020204" pitchFamily="34" charset="0"/>
              </a:rPr>
              <a:t> </a:t>
            </a:r>
            <a:endPar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9749A74C-36C5-CCFA-EF99-A699D04962A0}"/>
              </a:ext>
            </a:extLst>
          </p:cNvPr>
          <p:cNvSpPr>
            <a:spLocks noGrp="1" noChangeArrowheads="1"/>
          </p:cNvSpPr>
          <p:nvPr>
            <p:ph type="title"/>
          </p:nvPr>
        </p:nvSpPr>
        <p:spPr>
          <a:xfrm>
            <a:off x="0" y="3810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8195" name="Rectangle 5">
            <a:extLst>
              <a:ext uri="{FF2B5EF4-FFF2-40B4-BE49-F238E27FC236}">
                <a16:creationId xmlns:a16="http://schemas.microsoft.com/office/drawing/2014/main" id="{EA780719-B262-47CA-A2A4-172894CD2174}"/>
              </a:ext>
            </a:extLst>
          </p:cNvPr>
          <p:cNvSpPr>
            <a:spLocks noChangeArrowheads="1"/>
          </p:cNvSpPr>
          <p:nvPr/>
        </p:nvSpPr>
        <p:spPr bwMode="auto">
          <a:xfrm>
            <a:off x="6781800" y="1752600"/>
            <a:ext cx="23622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He said, "I heard your voice in the garden and I was afraid because I was naked, so I hid." God said, "Who told you that you were naked? Have you eaten of the tree I ordered you not to eat?"</a:t>
            </a:r>
            <a:r>
              <a:rPr lang="en-GB" altLang="it-IT" sz="1800" i="1">
                <a:solidFill>
                  <a:schemeClr val="bg1"/>
                </a:solidFill>
                <a:latin typeface="Verdana" panose="020B0604030504040204" pitchFamily="34" charset="0"/>
                <a:cs typeface="Tahoma" panose="020B0604030504040204" pitchFamily="34" charset="0"/>
              </a:rPr>
              <a:t>  </a:t>
            </a:r>
          </a:p>
          <a:p>
            <a:pPr eaLnBrk="1" hangingPunct="1">
              <a:spcBef>
                <a:spcPct val="0"/>
              </a:spcBef>
              <a:buFontTx/>
              <a:buNone/>
            </a:pPr>
            <a:r>
              <a:rPr lang="en-GB" altLang="it-IT" sz="1800" i="1">
                <a:solidFill>
                  <a:schemeClr val="bg1"/>
                </a:solidFill>
                <a:latin typeface="Verdana" panose="020B0604030504040204" pitchFamily="34" charset="0"/>
                <a:cs typeface="Times New Roman" panose="02020603050405020304" pitchFamily="18" charset="0"/>
              </a:rPr>
              <a:t>(Gen 3: 10-11)</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8196" name="Rectangle 50">
            <a:extLst>
              <a:ext uri="{FF2B5EF4-FFF2-40B4-BE49-F238E27FC236}">
                <a16:creationId xmlns:a16="http://schemas.microsoft.com/office/drawing/2014/main" id="{EDE31400-0C5E-B7FF-D84B-8ED6D7CD2EF0}"/>
              </a:ext>
            </a:extLst>
          </p:cNvPr>
          <p:cNvSpPr>
            <a:spLocks noChangeArrowheads="1"/>
          </p:cNvSpPr>
          <p:nvPr/>
        </p:nvSpPr>
        <p:spPr bwMode="auto">
          <a:xfrm>
            <a:off x="0" y="1447800"/>
            <a:ext cx="24384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Rispose: «Ho udito la tua voce nel giardino: ho avuto paura, perché sono nudo, e mi sono nascosto». Riprese: «Chi ti ha fatto sapere che sei nudo? Hai forse mangiato dell’albero di cui ti avevo comandato di non mangiare?».</a:t>
            </a:r>
            <a:r>
              <a:rPr lang="it-IT" altLang="it-IT" sz="1800" i="1">
                <a:solidFill>
                  <a:schemeClr val="bg1"/>
                </a:solidFill>
                <a:latin typeface="Verdana" panose="020B0604030504040204" pitchFamily="34" charset="0"/>
                <a:cs typeface="Times New Roman" panose="02020603050405020304" pitchFamily="18" charset="0"/>
              </a:rPr>
              <a:t> </a:t>
            </a:r>
          </a:p>
          <a:p>
            <a:pPr algn="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(Gen 3, 10-11)</a:t>
            </a:r>
          </a:p>
        </p:txBody>
      </p:sp>
      <p:pic>
        <p:nvPicPr>
          <p:cNvPr id="8197" name="Picture 116">
            <a:extLst>
              <a:ext uri="{FF2B5EF4-FFF2-40B4-BE49-F238E27FC236}">
                <a16:creationId xmlns:a16="http://schemas.microsoft.com/office/drawing/2014/main" id="{6B809B64-D93C-D3AA-2A36-81E8EF148F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9688" y="685800"/>
            <a:ext cx="4125912"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51145028-002F-B71F-47E2-66D23ABBC45C}"/>
              </a:ext>
            </a:extLst>
          </p:cNvPr>
          <p:cNvSpPr>
            <a:spLocks noGrp="1" noChangeArrowheads="1"/>
          </p:cNvSpPr>
          <p:nvPr>
            <p:ph type="title"/>
          </p:nvPr>
        </p:nvSpPr>
        <p:spPr>
          <a:xfrm>
            <a:off x="381000" y="838200"/>
            <a:ext cx="8763000" cy="1143000"/>
          </a:xfrm>
        </p:spPr>
        <p:txBody>
          <a:bodyPr/>
          <a:lstStyle/>
          <a:p>
            <a:pPr algn="l" eaLnBrk="1" hangingPunct="1"/>
            <a:r>
              <a:rPr lang="it-IT" altLang="it-IT" sz="1800">
                <a:solidFill>
                  <a:schemeClr val="bg1"/>
                </a:solidFill>
                <a:latin typeface="Verdana" panose="020B0604030504040204" pitchFamily="34" charset="0"/>
                <a:cs typeface="Times New Roman" panose="02020603050405020304" pitchFamily="18" charset="0"/>
              </a:rPr>
              <a:t>    Rispose l’uomo: «La donna che tu mi hai posto accanto mi ha dato dell’albero e io ne ho mangiato». Il Signore Dio disse alla donna: «Che hai fatto?». Rispose la donna: «Il serpente mi ha ingannata e io ho mangiato».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(Gen 3, 12-13)</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0243" name="Rectangle 4">
            <a:extLst>
              <a:ext uri="{FF2B5EF4-FFF2-40B4-BE49-F238E27FC236}">
                <a16:creationId xmlns:a16="http://schemas.microsoft.com/office/drawing/2014/main" id="{EB6CD1D4-93C1-CDDB-F4CA-2592B6DD1943}"/>
              </a:ext>
            </a:extLst>
          </p:cNvPr>
          <p:cNvSpPr>
            <a:spLocks noChangeArrowheads="1"/>
          </p:cNvSpPr>
          <p:nvPr/>
        </p:nvSpPr>
        <p:spPr bwMode="auto">
          <a:xfrm>
            <a:off x="0" y="5181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The man answered, "The woman you put with me gave me fruit from the tree and I ate it." God said to the woman, "What have you done?" The woman said, "The serpent deceived me and I ate."</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(Gen 3: 12-13)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31184E58-E67A-8340-D93E-4DD1BE2EFA57}"/>
              </a:ext>
            </a:extLst>
          </p:cNvPr>
          <p:cNvSpPr>
            <a:spLocks noGrp="1" noChangeArrowheads="1"/>
          </p:cNvSpPr>
          <p:nvPr>
            <p:ph type="title"/>
          </p:nvPr>
        </p:nvSpPr>
        <p:spPr>
          <a:xfrm>
            <a:off x="0" y="6096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Allora il Signore Dio disse al serpente:«Poiché hai fatto questo, maledetto tu fra tutto il bestiame e fra tutti gli animali selvatici! Sul tuo ventre camminerai e polvere mangerai per tutti i giorni della tua vita. </a:t>
            </a:r>
            <a:r>
              <a:rPr lang="it-IT" altLang="it-IT" sz="1800" i="1">
                <a:solidFill>
                  <a:schemeClr val="bg1"/>
                </a:solidFill>
                <a:latin typeface="Verdana" panose="020B0604030504040204" pitchFamily="34" charset="0"/>
                <a:cs typeface="Times New Roman" panose="02020603050405020304" pitchFamily="18" charset="0"/>
              </a:rPr>
              <a:t>(Gen 3, 14)</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1267" name="Rectangle 4">
            <a:extLst>
              <a:ext uri="{FF2B5EF4-FFF2-40B4-BE49-F238E27FC236}">
                <a16:creationId xmlns:a16="http://schemas.microsoft.com/office/drawing/2014/main" id="{965054B8-91F5-140B-D4F9-AB4632E0210D}"/>
              </a:ext>
            </a:extLst>
          </p:cNvPr>
          <p:cNvSpPr>
            <a:spLocks noChangeArrowheads="1"/>
          </p:cNvSpPr>
          <p:nvPr/>
        </p:nvSpPr>
        <p:spPr bwMode="auto">
          <a:xfrm>
            <a:off x="152400" y="5486400"/>
            <a:ext cx="8991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Yahweh God said to the serpent, "Since you have done that, be cursed among all the cattle and wild beasts! You will crawl on your belly and eat dust all the days of your life.  </a:t>
            </a:r>
            <a:r>
              <a:rPr lang="en-GB" altLang="it-IT" sz="1800" i="1">
                <a:solidFill>
                  <a:schemeClr val="bg1"/>
                </a:solidFill>
                <a:latin typeface="Verdana" panose="020B0604030504040204" pitchFamily="34" charset="0"/>
                <a:cs typeface="Times New Roman" panose="02020603050405020304" pitchFamily="18" charset="0"/>
              </a:rPr>
              <a:t>(Gen 3: 14)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1268" name="Picture 5">
            <a:extLst>
              <a:ext uri="{FF2B5EF4-FFF2-40B4-BE49-F238E27FC236}">
                <a16:creationId xmlns:a16="http://schemas.microsoft.com/office/drawing/2014/main" id="{8240AA8F-67C0-8E0F-8C96-1D88F41B1D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24000"/>
            <a:ext cx="5867400"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352">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D0000CEA-B777-0785-B05A-2DB5368449CC}"/>
              </a:ext>
            </a:extLst>
          </p:cNvPr>
          <p:cNvSpPr>
            <a:spLocks noGrp="1" noChangeArrowheads="1"/>
          </p:cNvSpPr>
          <p:nvPr>
            <p:ph type="title"/>
          </p:nvPr>
        </p:nvSpPr>
        <p:spPr>
          <a:xfrm>
            <a:off x="152400" y="2971800"/>
            <a:ext cx="2590800" cy="1143000"/>
          </a:xfrm>
        </p:spPr>
        <p:txBody>
          <a:bodyPr/>
          <a:lstStyle/>
          <a:p>
            <a:pPr algn="r" eaLnBrk="1" hangingPunct="1"/>
            <a:r>
              <a:rPr lang="it-IT" altLang="it-IT" sz="1800">
                <a:solidFill>
                  <a:schemeClr val="bg1"/>
                </a:solidFill>
                <a:latin typeface="Verdana" panose="020B0604030504040204" pitchFamily="34" charset="0"/>
                <a:cs typeface="Times New Roman" panose="02020603050405020304" pitchFamily="18" charset="0"/>
              </a:rPr>
              <a:t>Io porrò inimicizia fra te e la donna, fra la tua stirpe e la sua stirpe: questa ti schiaccerà la testa e tu le insidierai il calcagno». L’uomo chiamò sua moglie Eva, perché ella fu la madre di tutti i viventi.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(Gen 3, 15.20)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2291" name="Rectangle 4">
            <a:extLst>
              <a:ext uri="{FF2B5EF4-FFF2-40B4-BE49-F238E27FC236}">
                <a16:creationId xmlns:a16="http://schemas.microsoft.com/office/drawing/2014/main" id="{FCA485DC-FAD6-1B2E-546B-6B7E2523CD8D}"/>
              </a:ext>
            </a:extLst>
          </p:cNvPr>
          <p:cNvSpPr>
            <a:spLocks noChangeArrowheads="1"/>
          </p:cNvSpPr>
          <p:nvPr/>
        </p:nvSpPr>
        <p:spPr bwMode="auto">
          <a:xfrm>
            <a:off x="6477000" y="1600200"/>
            <a:ext cx="2667000"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GB" altLang="it-IT" sz="1800">
                <a:solidFill>
                  <a:schemeClr val="bg1"/>
                </a:solidFill>
                <a:latin typeface="Verdana" panose="020B0604030504040204" pitchFamily="34" charset="0"/>
                <a:cs typeface="Tahoma" panose="020B0604030504040204" pitchFamily="34" charset="0"/>
              </a:rPr>
              <a:t>I will make you enemies, you and the woman, your offspring and her offspring. He will crush your head and you will strike his heel." The man called his wife by the name of Eve, because she was </a:t>
            </a:r>
            <a:r>
              <a:rPr lang="en-GB" altLang="it-IT" sz="1800">
                <a:solidFill>
                  <a:schemeClr val="bg1"/>
                </a:solidFill>
                <a:latin typeface="Verdana" panose="020B0604030504040204" pitchFamily="34" charset="0"/>
                <a:cs typeface="Times New Roman" panose="02020603050405020304" pitchFamily="18" charset="0"/>
              </a:rPr>
              <a:t>the mother of all the living.(</a:t>
            </a:r>
            <a:r>
              <a:rPr lang="en-GB" altLang="it-IT" sz="1800" i="1">
                <a:solidFill>
                  <a:schemeClr val="bg1"/>
                </a:solidFill>
                <a:latin typeface="Verdana" panose="020B0604030504040204" pitchFamily="34" charset="0"/>
                <a:cs typeface="Times New Roman" panose="02020603050405020304" pitchFamily="18" charset="0"/>
              </a:rPr>
              <a:t>Gen 3: 15.20)</a:t>
            </a:r>
            <a:r>
              <a:rPr lang="en-GB" altLang="it-IT" sz="1800">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endParaRPr lang="it-IT" altLang="it-IT" sz="1800">
              <a:solidFill>
                <a:schemeClr val="bg1"/>
              </a:solidFill>
              <a:latin typeface="Verdana" panose="020B0604030504040204" pitchFamily="34" charset="0"/>
              <a:cs typeface="Times New Roman" panose="02020603050405020304" pitchFamily="18" charset="0"/>
            </a:endParaRPr>
          </a:p>
          <a:p>
            <a:pPr algn="ctr" eaLnBrk="1" hangingPunct="1">
              <a:spcBef>
                <a:spcPct val="0"/>
              </a:spcBef>
              <a:buFontTx/>
              <a:buNone/>
            </a:pP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12292" name="Picture 6">
            <a:extLst>
              <a:ext uri="{FF2B5EF4-FFF2-40B4-BE49-F238E27FC236}">
                <a16:creationId xmlns:a16="http://schemas.microsoft.com/office/drawing/2014/main" id="{05FD20A4-988A-4D2F-7E66-9786439C50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609600"/>
            <a:ext cx="3730625"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advClick="0" advTm="14688">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2E24C18B-FDAD-3988-0E42-4EFEE7B810DB}"/>
              </a:ext>
            </a:extLst>
          </p:cNvPr>
          <p:cNvSpPr>
            <a:spLocks noGrp="1" noChangeArrowheads="1"/>
          </p:cNvSpPr>
          <p:nvPr>
            <p:ph type="title"/>
          </p:nvPr>
        </p:nvSpPr>
        <p:spPr>
          <a:xfrm>
            <a:off x="4572000" y="304800"/>
            <a:ext cx="3505200" cy="457200"/>
          </a:xfrm>
        </p:spPr>
        <p:txBody>
          <a:bodyPr/>
          <a:lstStyle/>
          <a:p>
            <a:pPr eaLnBrk="1" hangingPunct="1"/>
            <a:r>
              <a:rPr lang="it-IT" altLang="it-IT" sz="1800">
                <a:solidFill>
                  <a:srgbClr val="320011"/>
                </a:solidFill>
                <a:latin typeface="Verdana" panose="020B0604030504040204" pitchFamily="34" charset="0"/>
                <a:cs typeface="Arial" panose="020B0604020202020204" pitchFamily="34" charset="0"/>
              </a:rPr>
              <a:t>EPHESIANS</a:t>
            </a:r>
            <a:endParaRPr lang="en-US" altLang="it-IT" sz="1800">
              <a:solidFill>
                <a:srgbClr val="320011"/>
              </a:solidFill>
              <a:latin typeface="Verdana" panose="020B0604030504040204" pitchFamily="34" charset="0"/>
              <a:cs typeface="Arial" panose="020B0604020202020204" pitchFamily="34" charset="0"/>
            </a:endParaRPr>
          </a:p>
        </p:txBody>
      </p:sp>
      <p:sp>
        <p:nvSpPr>
          <p:cNvPr id="13315" name="Rectangle 22">
            <a:extLst>
              <a:ext uri="{FF2B5EF4-FFF2-40B4-BE49-F238E27FC236}">
                <a16:creationId xmlns:a16="http://schemas.microsoft.com/office/drawing/2014/main" id="{97AFE208-4CFC-980D-45A5-087FE1FF7C66}"/>
              </a:ext>
            </a:extLst>
          </p:cNvPr>
          <p:cNvSpPr>
            <a:spLocks noChangeArrowheads="1"/>
          </p:cNvSpPr>
          <p:nvPr/>
        </p:nvSpPr>
        <p:spPr bwMode="auto">
          <a:xfrm>
            <a:off x="990600" y="3810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EFESINI</a:t>
            </a:r>
          </a:p>
        </p:txBody>
      </p:sp>
      <p:sp>
        <p:nvSpPr>
          <p:cNvPr id="13316" name="Rectangle 205">
            <a:extLst>
              <a:ext uri="{FF2B5EF4-FFF2-40B4-BE49-F238E27FC236}">
                <a16:creationId xmlns:a16="http://schemas.microsoft.com/office/drawing/2014/main" id="{D49402AA-C21B-8366-BBF0-5716D4F2C865}"/>
              </a:ext>
            </a:extLst>
          </p:cNvPr>
          <p:cNvSpPr>
            <a:spLocks noChangeArrowheads="1"/>
          </p:cNvSpPr>
          <p:nvPr/>
        </p:nvSpPr>
        <p:spPr bwMode="auto">
          <a:xfrm>
            <a:off x="1143000" y="7620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b="1">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Benedetto Dio, Padre del Signore nostro Gesù Cristo, che ci ha benedetti con ogni benedizione spirituale nei cieli in Cristo.</a:t>
            </a:r>
            <a:r>
              <a:rPr lang="it-IT" altLang="it-IT" sz="1800" i="1">
                <a:solidFill>
                  <a:srgbClr val="000000"/>
                </a:solidFill>
                <a:latin typeface="Verdana" panose="020B0604030504040204" pitchFamily="34" charset="0"/>
                <a:cs typeface="Times New Roman" panose="02020603050405020304" pitchFamily="18" charset="0"/>
              </a:rPr>
              <a:t> (Ef 1, 3)</a:t>
            </a:r>
          </a:p>
        </p:txBody>
      </p:sp>
      <p:sp>
        <p:nvSpPr>
          <p:cNvPr id="13317" name="Rectangle 206">
            <a:extLst>
              <a:ext uri="{FF2B5EF4-FFF2-40B4-BE49-F238E27FC236}">
                <a16:creationId xmlns:a16="http://schemas.microsoft.com/office/drawing/2014/main" id="{A1003BA4-CEAD-A5D6-C303-C44428668A12}"/>
              </a:ext>
            </a:extLst>
          </p:cNvPr>
          <p:cNvSpPr>
            <a:spLocks noChangeArrowheads="1"/>
          </p:cNvSpPr>
          <p:nvPr/>
        </p:nvSpPr>
        <p:spPr bwMode="auto">
          <a:xfrm>
            <a:off x="4648200" y="838200"/>
            <a:ext cx="3581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b="1">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Times New Roman" panose="02020603050405020304" pitchFamily="18" charset="0"/>
              </a:rPr>
              <a:t>Blessed be God, the Father of Christ Jesus our Lord, who in Christ has blessed us from heaven with every spiritual blessing.</a:t>
            </a:r>
            <a:r>
              <a:rPr lang="en-GB" altLang="it-IT" sz="1800" i="1">
                <a:solidFill>
                  <a:srgbClr val="000000"/>
                </a:solidFill>
                <a:latin typeface="Verdana" panose="020B0604030504040204" pitchFamily="34" charset="0"/>
                <a:cs typeface="Times New Roman" panose="02020603050405020304" pitchFamily="18" charset="0"/>
              </a:rPr>
              <a:t> (Eph 1: 3)</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3318" name="Picture 462">
            <a:extLst>
              <a:ext uri="{FF2B5EF4-FFF2-40B4-BE49-F238E27FC236}">
                <a16:creationId xmlns:a16="http://schemas.microsoft.com/office/drawing/2014/main" id="{0B780D44-20FE-DAE2-50EC-E7445E3762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514600"/>
            <a:ext cx="2058988"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463">
            <a:extLst>
              <a:ext uri="{FF2B5EF4-FFF2-40B4-BE49-F238E27FC236}">
                <a16:creationId xmlns:a16="http://schemas.microsoft.com/office/drawing/2014/main" id="{74CAF272-F9FF-3213-A9BF-15B407451A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568575"/>
            <a:ext cx="28956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Picture 464">
            <a:extLst>
              <a:ext uri="{FF2B5EF4-FFF2-40B4-BE49-F238E27FC236}">
                <a16:creationId xmlns:a16="http://schemas.microsoft.com/office/drawing/2014/main" id="{1834AC70-880C-C645-6FA4-72B42FDE64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5867400"/>
            <a:ext cx="17526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Rectangle 465">
            <a:extLst>
              <a:ext uri="{FF2B5EF4-FFF2-40B4-BE49-F238E27FC236}">
                <a16:creationId xmlns:a16="http://schemas.microsoft.com/office/drawing/2014/main" id="{8C83A54B-F751-9B7F-D744-BCC5AB7843B1}"/>
              </a:ext>
            </a:extLst>
          </p:cNvPr>
          <p:cNvSpPr>
            <a:spLocks noChangeArrowheads="1"/>
          </p:cNvSpPr>
          <p:nvPr/>
        </p:nvSpPr>
        <p:spPr bwMode="auto">
          <a:xfrm>
            <a:off x="1066800" y="6019800"/>
            <a:ext cx="35036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2000">
                <a:solidFill>
                  <a:srgbClr val="330066"/>
                </a:solidFill>
                <a:latin typeface="Verdana" panose="020B0604030504040204" pitchFamily="34" charset="0"/>
              </a:rPr>
              <a:t>info@diffondilaparola.com</a:t>
            </a:r>
          </a:p>
        </p:txBody>
      </p:sp>
    </p:spTree>
  </p:cSld>
  <p:clrMapOvr>
    <a:masterClrMapping/>
  </p:clrMapOvr>
  <p:transition spd="med" advClick="0" advTm="145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0C2B5FA-DB6C-47C0-174A-8F766EB70B0D}"/>
              </a:ext>
            </a:extLst>
          </p:cNvPr>
          <p:cNvSpPr>
            <a:spLocks noGrp="1" noChangeArrowheads="1"/>
          </p:cNvSpPr>
          <p:nvPr>
            <p:ph type="title"/>
          </p:nvPr>
        </p:nvSpPr>
        <p:spPr>
          <a:xfrm>
            <a:off x="0" y="914400"/>
            <a:ext cx="9144000" cy="6858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In lui ci ha scelti prima della creazione del mondo per essere santi e immacolati di fronte a lui nella carità,</a:t>
            </a:r>
            <a:r>
              <a:rPr lang="it-IT" altLang="it-IT" sz="1800" i="1">
                <a:solidFill>
                  <a:schemeClr val="bg1"/>
                </a:solidFill>
                <a:latin typeface="Verdana" panose="020B0604030504040204" pitchFamily="34" charset="0"/>
                <a:cs typeface="Times New Roman" panose="02020603050405020304" pitchFamily="18" charset="0"/>
              </a:rPr>
              <a:t> (Ef 1, 4)</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5363" name="Rectangle 4">
            <a:extLst>
              <a:ext uri="{FF2B5EF4-FFF2-40B4-BE49-F238E27FC236}">
                <a16:creationId xmlns:a16="http://schemas.microsoft.com/office/drawing/2014/main" id="{DF363682-767C-CBD9-6202-124B0C6D0F3B}"/>
              </a:ext>
            </a:extLst>
          </p:cNvPr>
          <p:cNvSpPr>
            <a:spLocks noChangeArrowheads="1"/>
          </p:cNvSpPr>
          <p:nvPr/>
        </p:nvSpPr>
        <p:spPr bwMode="auto">
          <a:xfrm>
            <a:off x="0" y="55626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God chose us in him before the creation of the world to be holy and </a:t>
            </a:r>
          </a:p>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without sin in his presence.</a:t>
            </a:r>
            <a:r>
              <a:rPr lang="en-GB" altLang="it-IT" sz="1800" i="1">
                <a:solidFill>
                  <a:schemeClr val="bg1"/>
                </a:solidFill>
                <a:latin typeface="Verdana" panose="020B0604030504040204" pitchFamily="34" charset="0"/>
                <a:cs typeface="Times New Roman" panose="02020603050405020304" pitchFamily="18" charset="0"/>
              </a:rPr>
              <a:t>  (Eph 1:4)</a:t>
            </a:r>
            <a:r>
              <a:rPr lang="it-IT" altLang="it-IT" sz="1800" i="1">
                <a:solidFill>
                  <a:schemeClr val="bg1"/>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148D62FB-04F7-7EE9-29A5-37B89483CCCB}"/>
              </a:ext>
            </a:extLst>
          </p:cNvPr>
          <p:cNvSpPr>
            <a:spLocks noGrp="1" noChangeArrowheads="1"/>
          </p:cNvSpPr>
          <p:nvPr>
            <p:ph type="title"/>
          </p:nvPr>
        </p:nvSpPr>
        <p:spPr>
          <a:xfrm>
            <a:off x="0" y="5334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predestinandoci a essere per lui figli adottivi mediante Gesù Cristo, secondo il disegno d’amore della sua volontà, a lode dello splendore della sua grazia, di cui ci ha gratificati nel Figlio amato.</a:t>
            </a:r>
            <a:r>
              <a:rPr lang="it-IT" altLang="it-IT" sz="1800" i="1">
                <a:solidFill>
                  <a:schemeClr val="bg1"/>
                </a:solidFill>
                <a:latin typeface="Verdana" panose="020B0604030504040204" pitchFamily="34" charset="0"/>
                <a:cs typeface="Times New Roman" panose="02020603050405020304" pitchFamily="18" charset="0"/>
              </a:rPr>
              <a:t> (Ef 1, 5-6)</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387" name="Rectangle 4">
            <a:extLst>
              <a:ext uri="{FF2B5EF4-FFF2-40B4-BE49-F238E27FC236}">
                <a16:creationId xmlns:a16="http://schemas.microsoft.com/office/drawing/2014/main" id="{9E456821-4216-F7CF-457A-4B58443B818B}"/>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From eternity he destined us in love to be his sons and daughters through Christ Jesus, thus fulfilling his free and generous will. This goal suited him: that his loving-kindness which he granted us in his Beloved might finally receive all glory and praise. </a:t>
            </a:r>
            <a:r>
              <a:rPr lang="en-GB" altLang="it-IT" sz="1800" i="1">
                <a:solidFill>
                  <a:schemeClr val="bg1"/>
                </a:solidFill>
                <a:latin typeface="Verdana" panose="020B0604030504040204" pitchFamily="34" charset="0"/>
                <a:cs typeface="Times New Roman" panose="02020603050405020304" pitchFamily="18" charset="0"/>
              </a:rPr>
              <a:t>(Eph 1: 5-6)</a:t>
            </a:r>
            <a:r>
              <a:rPr lang="en-GB"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59618</TotalTime>
  <Words>2983</Words>
  <Application>Microsoft Office PowerPoint</Application>
  <PresentationFormat>Presentazione su schermo (4:3)</PresentationFormat>
  <Paragraphs>85</Paragraphs>
  <Slides>20</Slides>
  <Notes>10</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20</vt:i4>
      </vt:variant>
    </vt:vector>
  </HeadingPairs>
  <TitlesOfParts>
    <vt:vector size="29" baseType="lpstr">
      <vt:lpstr>Arial</vt:lpstr>
      <vt:lpstr>Comic Sans MS</vt:lpstr>
      <vt:lpstr>Courier New</vt:lpstr>
      <vt:lpstr>Harrington</vt:lpstr>
      <vt:lpstr>Open Sans</vt:lpstr>
      <vt:lpstr>Times New Roman</vt:lpstr>
      <vt:lpstr>Tw Cen MT Condensed Extra Bold</vt:lpstr>
      <vt:lpstr>Verdana</vt:lpstr>
      <vt:lpstr>Struttura predefinita</vt:lpstr>
      <vt:lpstr>Presentazione standard di PowerPoint</vt:lpstr>
      <vt:lpstr>Presentazione standard di PowerPoint</vt:lpstr>
      <vt:lpstr> </vt:lpstr>
      <vt:lpstr>    Rispose l’uomo: «La donna che tu mi hai posto accanto mi ha dato dell’albero e io ne ho mangiato». Il Signore Dio disse alla donna: «Che hai fatto?». Rispose la donna: «Il serpente mi ha ingannata e io ho mangiato».  (Gen 3, 12-13) </vt:lpstr>
      <vt:lpstr>Allora il Signore Dio disse al serpente:«Poiché hai fatto questo, maledetto tu fra tutto il bestiame e fra tutti gli animali selvatici! Sul tuo ventre camminerai e polvere mangerai per tutti i giorni della tua vita. (Gen 3, 14) </vt:lpstr>
      <vt:lpstr>Io porrò inimicizia fra te e la donna, fra la tua stirpe e la sua stirpe: questa ti schiaccerà la testa e tu le insidierai il calcagno». L’uomo chiamò sua moglie Eva, perché ella fu la madre di tutti i viventi.  (Gen 3, 15.20) </vt:lpstr>
      <vt:lpstr>EPHESIANS</vt:lpstr>
      <vt:lpstr>In lui ci ha scelti prima della creazione del mondo per essere santi e immacolati di fronte a lui nella carità, (Ef 1, 4) </vt:lpstr>
      <vt:lpstr>predestinandoci a essere per lui figli adottivi mediante Gesù Cristo, secondo il disegno d’amore della sua volontà, a lode dello splendore della sua grazia, di cui ci ha gratificati nel Figlio amato. (Ef 1, 5-6) </vt:lpstr>
      <vt:lpstr>In lui siamo stati fatti anche eredi, predestinati – secondo il progetto di colui che tutto opera secondo la sua volontà – a essere lode della sua gloria, noi, che già prima abbiamo sperato nel Cristo. (Ef 1, 11-12) </vt:lpstr>
      <vt:lpstr>GOSPEL ACCORDING LUKE</vt:lpstr>
      <vt:lpstr>Presentazione standard di PowerPoint</vt:lpstr>
      <vt:lpstr>Presentazione standard di PowerPoint</vt:lpstr>
      <vt:lpstr>Allora Maria disse all’angelo: «Come avverrà questo, poiché non conosco uomo?». Le rispose l’angelo: «Lo Spirito Santo scenderà su di te e la potenza dell’Altissimo ti coprirà con la sua ombra. Perciò colui che nascerà sarà santo e sarà chiamato Figlio di Dio. (Lc 1, 34-35) </vt:lpstr>
      <vt:lpstr>Ed ecco, Elisabetta, tua parente, nella sua vecchiaia ha concepito anch’essa un figlio e questo è il sesto mese per lei, che era detta sterile: nulla è impossibile a Dio». Allora Maria disse: «Ecco la serva del Signore: avvenga per me secondo la tua parola». E l’angelo si allontanò da lei.  (Lc 1, 36-38)</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2530</cp:revision>
  <dcterms:created xsi:type="dcterms:W3CDTF">2007-05-09T13:51:32Z</dcterms:created>
  <dcterms:modified xsi:type="dcterms:W3CDTF">2023-11-28T14:18:15Z</dcterms:modified>
</cp:coreProperties>
</file>