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8" r:id="rId18"/>
    <p:sldId id="272" r:id="rId19"/>
    <p:sldId id="273" r:id="rId20"/>
    <p:sldId id="274" r:id="rId21"/>
    <p:sldId id="276" r:id="rId22"/>
    <p:sldId id="277" r:id="rId23"/>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icrosoft YaHei" panose="020B0503020204020204" pitchFamily="34" charset="-122"/>
        <a:cs typeface="+mn-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icrosoft YaHei" panose="020B0503020204020204" pitchFamily="34" charset="-122"/>
        <a:cs typeface="+mn-cs"/>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icrosoft YaHei" panose="020B0503020204020204" pitchFamily="34" charset="-122"/>
        <a:cs typeface="+mn-cs"/>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icrosoft YaHei" panose="020B0503020204020204" pitchFamily="34" charset="-122"/>
        <a:cs typeface="+mn-cs"/>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icrosoft YaHei" panose="020B0503020204020204" pitchFamily="34" charset="-122"/>
        <a:cs typeface="+mn-cs"/>
      </a:defRPr>
    </a:lvl5pPr>
    <a:lvl6pPr marL="2286000" algn="l" defTabSz="914400" rtl="0" eaLnBrk="1" latinLnBrk="0" hangingPunct="1">
      <a:defRPr sz="2400" kern="1200">
        <a:solidFill>
          <a:schemeClr val="bg1"/>
        </a:solidFill>
        <a:latin typeface="Times New Roman" panose="02020603050405020304" pitchFamily="18" charset="0"/>
        <a:ea typeface="Microsoft YaHei" panose="020B0503020204020204" pitchFamily="34" charset="-122"/>
        <a:cs typeface="+mn-cs"/>
      </a:defRPr>
    </a:lvl6pPr>
    <a:lvl7pPr marL="2743200" algn="l" defTabSz="914400" rtl="0" eaLnBrk="1" latinLnBrk="0" hangingPunct="1">
      <a:defRPr sz="2400" kern="1200">
        <a:solidFill>
          <a:schemeClr val="bg1"/>
        </a:solidFill>
        <a:latin typeface="Times New Roman" panose="02020603050405020304" pitchFamily="18" charset="0"/>
        <a:ea typeface="Microsoft YaHei" panose="020B0503020204020204" pitchFamily="34" charset="-122"/>
        <a:cs typeface="+mn-cs"/>
      </a:defRPr>
    </a:lvl7pPr>
    <a:lvl8pPr marL="3200400" algn="l" defTabSz="914400" rtl="0" eaLnBrk="1" latinLnBrk="0" hangingPunct="1">
      <a:defRPr sz="2400" kern="1200">
        <a:solidFill>
          <a:schemeClr val="bg1"/>
        </a:solidFill>
        <a:latin typeface="Times New Roman" panose="02020603050405020304" pitchFamily="18" charset="0"/>
        <a:ea typeface="Microsoft YaHei" panose="020B0503020204020204" pitchFamily="34" charset="-122"/>
        <a:cs typeface="+mn-cs"/>
      </a:defRPr>
    </a:lvl8pPr>
    <a:lvl9pPr marL="3657600" algn="l" defTabSz="914400" rtl="0" eaLnBrk="1" latinLnBrk="0" hangingPunct="1">
      <a:defRPr sz="2400" kern="1200">
        <a:solidFill>
          <a:schemeClr val="bg1"/>
        </a:solidFill>
        <a:latin typeface="Times New Roman" panose="02020603050405020304" pitchFamily="18" charset="0"/>
        <a:ea typeface="Microsoft YaHei" panose="020B0503020204020204" pitchFamily="34"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885" autoAdjust="0"/>
    <p:restoredTop sz="90929"/>
  </p:normalViewPr>
  <p:slideViewPr>
    <p:cSldViewPr>
      <p:cViewPr varScale="1">
        <p:scale>
          <a:sx n="78" d="100"/>
          <a:sy n="78" d="100"/>
        </p:scale>
        <p:origin x="1075"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a:extLst>
              <a:ext uri="{FF2B5EF4-FFF2-40B4-BE49-F238E27FC236}">
                <a16:creationId xmlns:a16="http://schemas.microsoft.com/office/drawing/2014/main" id="{3D4E6AF0-6D5F-B74B-7AAD-BE3A295AE6D3}"/>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360" cap="sq">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050" name="AutoShape 2">
            <a:extLst>
              <a:ext uri="{FF2B5EF4-FFF2-40B4-BE49-F238E27FC236}">
                <a16:creationId xmlns:a16="http://schemas.microsoft.com/office/drawing/2014/main" id="{BE586E3A-604B-ED74-4EBF-D5AB393C1F1B}"/>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051" name="Rectangle 3">
            <a:extLst>
              <a:ext uri="{FF2B5EF4-FFF2-40B4-BE49-F238E27FC236}">
                <a16:creationId xmlns:a16="http://schemas.microsoft.com/office/drawing/2014/main" id="{BAFEB529-6F32-6433-CB5A-8D1C0DFC776F}"/>
              </a:ext>
            </a:extLst>
          </p:cNvPr>
          <p:cNvSpPr>
            <a:spLocks noGrp="1" noChangeArrowheads="1"/>
          </p:cNvSpPr>
          <p:nvPr>
            <p:ph type="hdr"/>
          </p:nvPr>
        </p:nvSpPr>
        <p:spPr bwMode="auto">
          <a:xfrm>
            <a:off x="0" y="0"/>
            <a:ext cx="296862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580000"/>
                </a:solidFill>
                <a:latin typeface="Comic Sans MS" panose="030F0702030302020204" pitchFamily="66" charset="0"/>
                <a:ea typeface="Arial Unicode MS" pitchFamily="34" charset="-128"/>
              </a:defRPr>
            </a:lvl1pPr>
          </a:lstStyle>
          <a:p>
            <a:endParaRPr lang="it-IT" altLang="it-IT"/>
          </a:p>
        </p:txBody>
      </p:sp>
      <p:sp>
        <p:nvSpPr>
          <p:cNvPr id="2052" name="Rectangle 4">
            <a:extLst>
              <a:ext uri="{FF2B5EF4-FFF2-40B4-BE49-F238E27FC236}">
                <a16:creationId xmlns:a16="http://schemas.microsoft.com/office/drawing/2014/main" id="{CBB348EC-FC48-9333-1F1D-09A2BD96C595}"/>
              </a:ext>
            </a:extLst>
          </p:cNvPr>
          <p:cNvSpPr>
            <a:spLocks noGrp="1" noChangeArrowheads="1"/>
          </p:cNvSpPr>
          <p:nvPr>
            <p:ph type="dt"/>
          </p:nvPr>
        </p:nvSpPr>
        <p:spPr bwMode="auto">
          <a:xfrm>
            <a:off x="3886200" y="0"/>
            <a:ext cx="296862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580000"/>
                </a:solidFill>
                <a:latin typeface="Comic Sans MS" panose="030F0702030302020204" pitchFamily="66" charset="0"/>
                <a:ea typeface="Arial Unicode MS" pitchFamily="34" charset="-128"/>
              </a:defRPr>
            </a:lvl1pPr>
          </a:lstStyle>
          <a:p>
            <a:endParaRPr lang="it-IT" altLang="it-IT"/>
          </a:p>
        </p:txBody>
      </p:sp>
      <p:sp>
        <p:nvSpPr>
          <p:cNvPr id="2053" name="Rectangle 5">
            <a:extLst>
              <a:ext uri="{FF2B5EF4-FFF2-40B4-BE49-F238E27FC236}">
                <a16:creationId xmlns:a16="http://schemas.microsoft.com/office/drawing/2014/main" id="{C4EC090D-A5B4-2FE3-D784-928507F99A81}"/>
              </a:ext>
            </a:extLst>
          </p:cNvPr>
          <p:cNvSpPr>
            <a:spLocks noGrp="1" noChangeArrowheads="1"/>
          </p:cNvSpPr>
          <p:nvPr>
            <p:ph type="sldImg"/>
          </p:nvPr>
        </p:nvSpPr>
        <p:spPr bwMode="auto">
          <a:xfrm>
            <a:off x="1143000" y="685800"/>
            <a:ext cx="4568825" cy="342582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4" name="Rectangle 6">
            <a:extLst>
              <a:ext uri="{FF2B5EF4-FFF2-40B4-BE49-F238E27FC236}">
                <a16:creationId xmlns:a16="http://schemas.microsoft.com/office/drawing/2014/main" id="{9343B799-2319-C748-4E75-8612ED7BBA2F}"/>
              </a:ext>
            </a:extLst>
          </p:cNvPr>
          <p:cNvSpPr>
            <a:spLocks noGrp="1" noChangeArrowheads="1"/>
          </p:cNvSpPr>
          <p:nvPr>
            <p:ph type="body"/>
          </p:nvPr>
        </p:nvSpPr>
        <p:spPr bwMode="auto">
          <a:xfrm>
            <a:off x="914400" y="4343400"/>
            <a:ext cx="5026025" cy="411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it-IT" altLang="it-IT"/>
          </a:p>
        </p:txBody>
      </p:sp>
      <p:sp>
        <p:nvSpPr>
          <p:cNvPr id="2055" name="Rectangle 7">
            <a:extLst>
              <a:ext uri="{FF2B5EF4-FFF2-40B4-BE49-F238E27FC236}">
                <a16:creationId xmlns:a16="http://schemas.microsoft.com/office/drawing/2014/main" id="{F524DB63-CF07-1C41-60B7-BBB63F480B66}"/>
              </a:ext>
            </a:extLst>
          </p:cNvPr>
          <p:cNvSpPr>
            <a:spLocks noGrp="1" noChangeArrowheads="1"/>
          </p:cNvSpPr>
          <p:nvPr>
            <p:ph type="ftr"/>
          </p:nvPr>
        </p:nvSpPr>
        <p:spPr bwMode="auto">
          <a:xfrm>
            <a:off x="0" y="8686800"/>
            <a:ext cx="296862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580000"/>
                </a:solidFill>
                <a:latin typeface="Comic Sans MS" panose="030F0702030302020204" pitchFamily="66" charset="0"/>
                <a:ea typeface="Arial Unicode MS" pitchFamily="34" charset="-128"/>
              </a:defRPr>
            </a:lvl1pPr>
          </a:lstStyle>
          <a:p>
            <a:endParaRPr lang="it-IT" altLang="it-IT"/>
          </a:p>
        </p:txBody>
      </p:sp>
      <p:sp>
        <p:nvSpPr>
          <p:cNvPr id="2056" name="Rectangle 8">
            <a:extLst>
              <a:ext uri="{FF2B5EF4-FFF2-40B4-BE49-F238E27FC236}">
                <a16:creationId xmlns:a16="http://schemas.microsoft.com/office/drawing/2014/main" id="{348397F3-EB28-34E5-BE23-AAEC369DE8BD}"/>
              </a:ext>
            </a:extLst>
          </p:cNvPr>
          <p:cNvSpPr>
            <a:spLocks noGrp="1" noChangeArrowheads="1"/>
          </p:cNvSpPr>
          <p:nvPr>
            <p:ph type="sldNum"/>
          </p:nvPr>
        </p:nvSpPr>
        <p:spPr bwMode="auto">
          <a:xfrm>
            <a:off x="3886200" y="8686800"/>
            <a:ext cx="296862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580000"/>
                </a:solidFill>
                <a:latin typeface="Comic Sans MS" panose="030F0702030302020204" pitchFamily="66" charset="0"/>
                <a:ea typeface="Arial Unicode MS" pitchFamily="34" charset="-128"/>
              </a:defRPr>
            </a:lvl1pPr>
          </a:lstStyle>
          <a:p>
            <a:fld id="{53ED2255-C46C-48A6-BA8F-5EB417FE647D}"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93046480-BEA9-C67B-097A-8857AD481A33}"/>
              </a:ext>
            </a:extLst>
          </p:cNvPr>
          <p:cNvSpPr>
            <a:spLocks noGrp="1" noChangeArrowheads="1"/>
          </p:cNvSpPr>
          <p:nvPr>
            <p:ph type="sldNum"/>
          </p:nvPr>
        </p:nvSpPr>
        <p:spPr>
          <a:ln/>
        </p:spPr>
        <p:txBody>
          <a:bodyPr/>
          <a:lstStyle/>
          <a:p>
            <a:fld id="{A382D9FF-CA58-46B0-BD67-23C20912FCCF}" type="slidenum">
              <a:rPr lang="it-IT" altLang="it-IT"/>
              <a:pPr/>
              <a:t>1</a:t>
            </a:fld>
            <a:endParaRPr lang="it-IT" altLang="it-IT"/>
          </a:p>
        </p:txBody>
      </p:sp>
      <p:sp>
        <p:nvSpPr>
          <p:cNvPr id="25601" name="Rectangle 1">
            <a:extLst>
              <a:ext uri="{FF2B5EF4-FFF2-40B4-BE49-F238E27FC236}">
                <a16:creationId xmlns:a16="http://schemas.microsoft.com/office/drawing/2014/main" id="{03030CC8-2EF1-36F7-6000-B409CC40B916}"/>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2" name="Rectangle 2">
            <a:extLst>
              <a:ext uri="{FF2B5EF4-FFF2-40B4-BE49-F238E27FC236}">
                <a16:creationId xmlns:a16="http://schemas.microsoft.com/office/drawing/2014/main" id="{FEA4AE60-48AB-2622-8683-9553BC2A5B28}"/>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6241A788-2842-21A2-DCE6-E955D29F132F}"/>
              </a:ext>
            </a:extLst>
          </p:cNvPr>
          <p:cNvSpPr>
            <a:spLocks noGrp="1" noChangeArrowheads="1"/>
          </p:cNvSpPr>
          <p:nvPr>
            <p:ph type="sldNum"/>
          </p:nvPr>
        </p:nvSpPr>
        <p:spPr>
          <a:ln/>
        </p:spPr>
        <p:txBody>
          <a:bodyPr/>
          <a:lstStyle/>
          <a:p>
            <a:fld id="{1282D955-BED9-464D-8250-A2851809D667}" type="slidenum">
              <a:rPr lang="it-IT" altLang="it-IT"/>
              <a:pPr/>
              <a:t>10</a:t>
            </a:fld>
            <a:endParaRPr lang="it-IT" altLang="it-IT"/>
          </a:p>
        </p:txBody>
      </p:sp>
      <p:sp>
        <p:nvSpPr>
          <p:cNvPr id="34817" name="Rectangle 1">
            <a:extLst>
              <a:ext uri="{FF2B5EF4-FFF2-40B4-BE49-F238E27FC236}">
                <a16:creationId xmlns:a16="http://schemas.microsoft.com/office/drawing/2014/main" id="{0012ED3E-044B-2D0C-8F12-ADA16E2DAD11}"/>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18" name="Rectangle 2">
            <a:extLst>
              <a:ext uri="{FF2B5EF4-FFF2-40B4-BE49-F238E27FC236}">
                <a16:creationId xmlns:a16="http://schemas.microsoft.com/office/drawing/2014/main" id="{414028D8-AE25-3A2D-C178-716F0BE22AD5}"/>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5AECA567-B093-08A6-AF23-4A798DF83DF4}"/>
              </a:ext>
            </a:extLst>
          </p:cNvPr>
          <p:cNvSpPr>
            <a:spLocks noGrp="1" noChangeArrowheads="1"/>
          </p:cNvSpPr>
          <p:nvPr>
            <p:ph type="sldNum"/>
          </p:nvPr>
        </p:nvSpPr>
        <p:spPr>
          <a:ln/>
        </p:spPr>
        <p:txBody>
          <a:bodyPr/>
          <a:lstStyle/>
          <a:p>
            <a:fld id="{1CB614F4-0856-4A9E-B517-03636DAA0A29}" type="slidenum">
              <a:rPr lang="it-IT" altLang="it-IT"/>
              <a:pPr/>
              <a:t>11</a:t>
            </a:fld>
            <a:endParaRPr lang="it-IT" altLang="it-IT"/>
          </a:p>
        </p:txBody>
      </p:sp>
      <p:sp>
        <p:nvSpPr>
          <p:cNvPr id="35841" name="Rectangle 1">
            <a:extLst>
              <a:ext uri="{FF2B5EF4-FFF2-40B4-BE49-F238E27FC236}">
                <a16:creationId xmlns:a16="http://schemas.microsoft.com/office/drawing/2014/main" id="{29801B3B-13F7-02B8-9C55-E5112A6F8108}"/>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a:extLst>
              <a:ext uri="{FF2B5EF4-FFF2-40B4-BE49-F238E27FC236}">
                <a16:creationId xmlns:a16="http://schemas.microsoft.com/office/drawing/2014/main" id="{DC1235F9-D507-53D4-E69C-F3F7A92BDDC8}"/>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AF499AE7-AF6A-8F82-1C77-799B2BDDE262}"/>
              </a:ext>
            </a:extLst>
          </p:cNvPr>
          <p:cNvSpPr>
            <a:spLocks noGrp="1" noChangeArrowheads="1"/>
          </p:cNvSpPr>
          <p:nvPr>
            <p:ph type="sldNum"/>
          </p:nvPr>
        </p:nvSpPr>
        <p:spPr>
          <a:ln/>
        </p:spPr>
        <p:txBody>
          <a:bodyPr/>
          <a:lstStyle/>
          <a:p>
            <a:fld id="{9A1D9C8A-2856-42FD-98F3-0B41DE03111F}" type="slidenum">
              <a:rPr lang="it-IT" altLang="it-IT"/>
              <a:pPr/>
              <a:t>12</a:t>
            </a:fld>
            <a:endParaRPr lang="it-IT" altLang="it-IT"/>
          </a:p>
        </p:txBody>
      </p:sp>
      <p:sp>
        <p:nvSpPr>
          <p:cNvPr id="36865" name="Rectangle 1">
            <a:extLst>
              <a:ext uri="{FF2B5EF4-FFF2-40B4-BE49-F238E27FC236}">
                <a16:creationId xmlns:a16="http://schemas.microsoft.com/office/drawing/2014/main" id="{FFFD3262-CD80-9043-374E-9EFE3179AE92}"/>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66" name="Rectangle 2">
            <a:extLst>
              <a:ext uri="{FF2B5EF4-FFF2-40B4-BE49-F238E27FC236}">
                <a16:creationId xmlns:a16="http://schemas.microsoft.com/office/drawing/2014/main" id="{6D70215C-5719-0D6F-7549-F2D805BB5148}"/>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7E99740A-A877-92DA-9665-E0BE957F988E}"/>
              </a:ext>
            </a:extLst>
          </p:cNvPr>
          <p:cNvSpPr>
            <a:spLocks noGrp="1" noChangeArrowheads="1"/>
          </p:cNvSpPr>
          <p:nvPr>
            <p:ph type="sldNum"/>
          </p:nvPr>
        </p:nvSpPr>
        <p:spPr>
          <a:ln/>
        </p:spPr>
        <p:txBody>
          <a:bodyPr/>
          <a:lstStyle/>
          <a:p>
            <a:fld id="{5BCEE567-5CE0-475B-9C9C-2DFE8CB9C337}" type="slidenum">
              <a:rPr lang="it-IT" altLang="it-IT"/>
              <a:pPr/>
              <a:t>13</a:t>
            </a:fld>
            <a:endParaRPr lang="it-IT" altLang="it-IT"/>
          </a:p>
        </p:txBody>
      </p:sp>
      <p:sp>
        <p:nvSpPr>
          <p:cNvPr id="37889" name="Rectangle 1">
            <a:extLst>
              <a:ext uri="{FF2B5EF4-FFF2-40B4-BE49-F238E27FC236}">
                <a16:creationId xmlns:a16="http://schemas.microsoft.com/office/drawing/2014/main" id="{B3C543FC-3A4B-49A4-2E0A-9BB7624AB914}"/>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7890" name="Rectangle 2">
            <a:extLst>
              <a:ext uri="{FF2B5EF4-FFF2-40B4-BE49-F238E27FC236}">
                <a16:creationId xmlns:a16="http://schemas.microsoft.com/office/drawing/2014/main" id="{9453E908-4D05-603B-FDCB-73263829C35C}"/>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3E303B60-09C2-8E68-CA1B-9EF1FC68DA57}"/>
              </a:ext>
            </a:extLst>
          </p:cNvPr>
          <p:cNvSpPr>
            <a:spLocks noGrp="1" noChangeArrowheads="1"/>
          </p:cNvSpPr>
          <p:nvPr>
            <p:ph type="sldNum"/>
          </p:nvPr>
        </p:nvSpPr>
        <p:spPr>
          <a:ln/>
        </p:spPr>
        <p:txBody>
          <a:bodyPr/>
          <a:lstStyle/>
          <a:p>
            <a:fld id="{D31546AE-DD65-40D9-AD17-0CE0C04C957F}" type="slidenum">
              <a:rPr lang="it-IT" altLang="it-IT"/>
              <a:pPr/>
              <a:t>14</a:t>
            </a:fld>
            <a:endParaRPr lang="it-IT" altLang="it-IT"/>
          </a:p>
        </p:txBody>
      </p:sp>
      <p:sp>
        <p:nvSpPr>
          <p:cNvPr id="38913" name="Rectangle 1">
            <a:extLst>
              <a:ext uri="{FF2B5EF4-FFF2-40B4-BE49-F238E27FC236}">
                <a16:creationId xmlns:a16="http://schemas.microsoft.com/office/drawing/2014/main" id="{25185F93-0EE0-BF6C-96FB-1F750A6A51AC}"/>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4" name="Rectangle 2">
            <a:extLst>
              <a:ext uri="{FF2B5EF4-FFF2-40B4-BE49-F238E27FC236}">
                <a16:creationId xmlns:a16="http://schemas.microsoft.com/office/drawing/2014/main" id="{F0CF622F-B914-7CC0-9B5E-97A2676A7D81}"/>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9044E911-BB17-207E-F8D4-FD3B6469CB0B}"/>
              </a:ext>
            </a:extLst>
          </p:cNvPr>
          <p:cNvSpPr>
            <a:spLocks noGrp="1" noChangeArrowheads="1"/>
          </p:cNvSpPr>
          <p:nvPr>
            <p:ph type="sldNum"/>
          </p:nvPr>
        </p:nvSpPr>
        <p:spPr>
          <a:ln/>
        </p:spPr>
        <p:txBody>
          <a:bodyPr/>
          <a:lstStyle/>
          <a:p>
            <a:fld id="{AB78866A-037C-4E93-B4AA-5F3ABB749B36}" type="slidenum">
              <a:rPr lang="it-IT" altLang="it-IT"/>
              <a:pPr/>
              <a:t>15</a:t>
            </a:fld>
            <a:endParaRPr lang="it-IT" altLang="it-IT"/>
          </a:p>
        </p:txBody>
      </p:sp>
      <p:sp>
        <p:nvSpPr>
          <p:cNvPr id="39937" name="Rectangle 1">
            <a:extLst>
              <a:ext uri="{FF2B5EF4-FFF2-40B4-BE49-F238E27FC236}">
                <a16:creationId xmlns:a16="http://schemas.microsoft.com/office/drawing/2014/main" id="{2D848547-6D41-7C6A-AF60-9393C16E11EB}"/>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38" name="Rectangle 2">
            <a:extLst>
              <a:ext uri="{FF2B5EF4-FFF2-40B4-BE49-F238E27FC236}">
                <a16:creationId xmlns:a16="http://schemas.microsoft.com/office/drawing/2014/main" id="{3230361B-561B-C0C2-97D1-18654DC047E9}"/>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FB07D6A8-B79F-00C5-3CE4-A208308E06F3}"/>
              </a:ext>
            </a:extLst>
          </p:cNvPr>
          <p:cNvSpPr>
            <a:spLocks noGrp="1" noChangeArrowheads="1"/>
          </p:cNvSpPr>
          <p:nvPr>
            <p:ph type="sldNum"/>
          </p:nvPr>
        </p:nvSpPr>
        <p:spPr>
          <a:ln/>
        </p:spPr>
        <p:txBody>
          <a:bodyPr/>
          <a:lstStyle/>
          <a:p>
            <a:fld id="{0FD1F986-8897-4C43-8D3B-DF6A5FD331DB}" type="slidenum">
              <a:rPr lang="it-IT" altLang="it-IT"/>
              <a:pPr/>
              <a:t>16</a:t>
            </a:fld>
            <a:endParaRPr lang="it-IT" altLang="it-IT"/>
          </a:p>
        </p:txBody>
      </p:sp>
      <p:sp>
        <p:nvSpPr>
          <p:cNvPr id="40961" name="Rectangle 1">
            <a:extLst>
              <a:ext uri="{FF2B5EF4-FFF2-40B4-BE49-F238E27FC236}">
                <a16:creationId xmlns:a16="http://schemas.microsoft.com/office/drawing/2014/main" id="{B4F7D5AF-1CF1-216C-4300-78EF6DDEF3D3}"/>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2" name="Rectangle 2">
            <a:extLst>
              <a:ext uri="{FF2B5EF4-FFF2-40B4-BE49-F238E27FC236}">
                <a16:creationId xmlns:a16="http://schemas.microsoft.com/office/drawing/2014/main" id="{3C4EE4D9-EFCB-BFC0-78CB-0BBE9A28CE01}"/>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C599D9CA-24A8-2F0B-A2A4-A837C59309EC}"/>
              </a:ext>
            </a:extLst>
          </p:cNvPr>
          <p:cNvSpPr>
            <a:spLocks noGrp="1" noChangeArrowheads="1"/>
          </p:cNvSpPr>
          <p:nvPr>
            <p:ph type="sldNum"/>
          </p:nvPr>
        </p:nvSpPr>
        <p:spPr>
          <a:ln/>
        </p:spPr>
        <p:txBody>
          <a:bodyPr/>
          <a:lstStyle/>
          <a:p>
            <a:fld id="{8C6A4D13-82C7-4019-A36A-3CC729986B66}" type="slidenum">
              <a:rPr lang="it-IT" altLang="it-IT"/>
              <a:pPr/>
              <a:t>17</a:t>
            </a:fld>
            <a:endParaRPr lang="it-IT" altLang="it-IT"/>
          </a:p>
        </p:txBody>
      </p:sp>
      <p:sp>
        <p:nvSpPr>
          <p:cNvPr id="53250" name="Rectangle 2">
            <a:extLst>
              <a:ext uri="{FF2B5EF4-FFF2-40B4-BE49-F238E27FC236}">
                <a16:creationId xmlns:a16="http://schemas.microsoft.com/office/drawing/2014/main" id="{6B2A55CC-C98F-6A55-E95C-22CEB3A1F208}"/>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1" name="Rectangle 3">
            <a:extLst>
              <a:ext uri="{FF2B5EF4-FFF2-40B4-BE49-F238E27FC236}">
                <a16:creationId xmlns:a16="http://schemas.microsoft.com/office/drawing/2014/main" id="{B82F66C4-D781-98E4-DF65-C996F1E5DB55}"/>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8495458A-DC87-6BFD-8D55-F773C5D717D0}"/>
              </a:ext>
            </a:extLst>
          </p:cNvPr>
          <p:cNvSpPr>
            <a:spLocks noGrp="1" noChangeArrowheads="1"/>
          </p:cNvSpPr>
          <p:nvPr>
            <p:ph type="sldNum"/>
          </p:nvPr>
        </p:nvSpPr>
        <p:spPr>
          <a:ln/>
        </p:spPr>
        <p:txBody>
          <a:bodyPr/>
          <a:lstStyle/>
          <a:p>
            <a:fld id="{E782EEE2-5A20-406D-98C3-FC09DD5A5C4C}" type="slidenum">
              <a:rPr lang="it-IT" altLang="it-IT"/>
              <a:pPr/>
              <a:t>18</a:t>
            </a:fld>
            <a:endParaRPr lang="it-IT" altLang="it-IT"/>
          </a:p>
        </p:txBody>
      </p:sp>
      <p:sp>
        <p:nvSpPr>
          <p:cNvPr id="41985" name="Rectangle 1">
            <a:extLst>
              <a:ext uri="{FF2B5EF4-FFF2-40B4-BE49-F238E27FC236}">
                <a16:creationId xmlns:a16="http://schemas.microsoft.com/office/drawing/2014/main" id="{C0293457-04B7-C352-0865-25D80DC2318E}"/>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a:extLst>
              <a:ext uri="{FF2B5EF4-FFF2-40B4-BE49-F238E27FC236}">
                <a16:creationId xmlns:a16="http://schemas.microsoft.com/office/drawing/2014/main" id="{98BD35FD-13EB-CD40-A3D9-A600981347A5}"/>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2F23645B-97E8-2850-A633-49CF061F422E}"/>
              </a:ext>
            </a:extLst>
          </p:cNvPr>
          <p:cNvSpPr>
            <a:spLocks noGrp="1" noChangeArrowheads="1"/>
          </p:cNvSpPr>
          <p:nvPr>
            <p:ph type="sldNum"/>
          </p:nvPr>
        </p:nvSpPr>
        <p:spPr>
          <a:ln/>
        </p:spPr>
        <p:txBody>
          <a:bodyPr/>
          <a:lstStyle/>
          <a:p>
            <a:fld id="{5060E69E-5343-416C-9CF8-C18C2146B24A}" type="slidenum">
              <a:rPr lang="it-IT" altLang="it-IT"/>
              <a:pPr/>
              <a:t>19</a:t>
            </a:fld>
            <a:endParaRPr lang="it-IT" altLang="it-IT"/>
          </a:p>
        </p:txBody>
      </p:sp>
      <p:sp>
        <p:nvSpPr>
          <p:cNvPr id="43009" name="Rectangle 1">
            <a:extLst>
              <a:ext uri="{FF2B5EF4-FFF2-40B4-BE49-F238E27FC236}">
                <a16:creationId xmlns:a16="http://schemas.microsoft.com/office/drawing/2014/main" id="{160CBA0F-470F-A31D-8960-3B4FA8B4B951}"/>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0" name="Rectangle 2">
            <a:extLst>
              <a:ext uri="{FF2B5EF4-FFF2-40B4-BE49-F238E27FC236}">
                <a16:creationId xmlns:a16="http://schemas.microsoft.com/office/drawing/2014/main" id="{F12752EF-6079-D35C-1A9A-3E0063DDB84A}"/>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AA58B340-961B-0E75-5B61-30489F1A2DCF}"/>
              </a:ext>
            </a:extLst>
          </p:cNvPr>
          <p:cNvSpPr>
            <a:spLocks noGrp="1" noChangeArrowheads="1"/>
          </p:cNvSpPr>
          <p:nvPr>
            <p:ph type="sldNum"/>
          </p:nvPr>
        </p:nvSpPr>
        <p:spPr>
          <a:ln/>
        </p:spPr>
        <p:txBody>
          <a:bodyPr/>
          <a:lstStyle/>
          <a:p>
            <a:fld id="{CF5CF366-77FA-4107-A1E7-36FEFB4AED9E}" type="slidenum">
              <a:rPr lang="it-IT" altLang="it-IT"/>
              <a:pPr/>
              <a:t>2</a:t>
            </a:fld>
            <a:endParaRPr lang="it-IT" altLang="it-IT"/>
          </a:p>
        </p:txBody>
      </p:sp>
      <p:sp>
        <p:nvSpPr>
          <p:cNvPr id="26625" name="Rectangle 1">
            <a:extLst>
              <a:ext uri="{FF2B5EF4-FFF2-40B4-BE49-F238E27FC236}">
                <a16:creationId xmlns:a16="http://schemas.microsoft.com/office/drawing/2014/main" id="{93BB2ECE-9720-C782-947E-3163563349D0}"/>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26" name="Rectangle 2">
            <a:extLst>
              <a:ext uri="{FF2B5EF4-FFF2-40B4-BE49-F238E27FC236}">
                <a16:creationId xmlns:a16="http://schemas.microsoft.com/office/drawing/2014/main" id="{77179C58-12D5-79CA-1BD8-1BDE2EEA84F1}"/>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CCA24A56-2E96-44F8-1E73-D1687624318A}"/>
              </a:ext>
            </a:extLst>
          </p:cNvPr>
          <p:cNvSpPr>
            <a:spLocks noGrp="1" noChangeArrowheads="1"/>
          </p:cNvSpPr>
          <p:nvPr>
            <p:ph type="sldNum"/>
          </p:nvPr>
        </p:nvSpPr>
        <p:spPr>
          <a:ln/>
        </p:spPr>
        <p:txBody>
          <a:bodyPr/>
          <a:lstStyle/>
          <a:p>
            <a:fld id="{66BAD29F-20F5-4C2F-B400-DF99A98BFBD9}" type="slidenum">
              <a:rPr lang="it-IT" altLang="it-IT"/>
              <a:pPr/>
              <a:t>20</a:t>
            </a:fld>
            <a:endParaRPr lang="it-IT" altLang="it-IT"/>
          </a:p>
        </p:txBody>
      </p:sp>
      <p:sp>
        <p:nvSpPr>
          <p:cNvPr id="44033" name="Rectangle 1">
            <a:extLst>
              <a:ext uri="{FF2B5EF4-FFF2-40B4-BE49-F238E27FC236}">
                <a16:creationId xmlns:a16="http://schemas.microsoft.com/office/drawing/2014/main" id="{E3BB4BBF-53BB-0325-3C75-1ED24B4EA269}"/>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4" name="Rectangle 2">
            <a:extLst>
              <a:ext uri="{FF2B5EF4-FFF2-40B4-BE49-F238E27FC236}">
                <a16:creationId xmlns:a16="http://schemas.microsoft.com/office/drawing/2014/main" id="{D7D908E6-1420-28F1-3B37-85CEC53DEEB2}"/>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6DC9B74B-DFA3-08D2-0348-F60D4C6BBD94}"/>
              </a:ext>
            </a:extLst>
          </p:cNvPr>
          <p:cNvSpPr>
            <a:spLocks noGrp="1" noChangeArrowheads="1"/>
          </p:cNvSpPr>
          <p:nvPr>
            <p:ph type="sldNum"/>
          </p:nvPr>
        </p:nvSpPr>
        <p:spPr>
          <a:ln/>
        </p:spPr>
        <p:txBody>
          <a:bodyPr/>
          <a:lstStyle/>
          <a:p>
            <a:fld id="{C8C745F5-9B34-4804-B51F-697D34543918}" type="slidenum">
              <a:rPr lang="it-IT" altLang="it-IT"/>
              <a:pPr/>
              <a:t>21</a:t>
            </a:fld>
            <a:endParaRPr lang="it-IT" altLang="it-IT"/>
          </a:p>
        </p:txBody>
      </p:sp>
      <p:sp>
        <p:nvSpPr>
          <p:cNvPr id="46081" name="Rectangle 1">
            <a:extLst>
              <a:ext uri="{FF2B5EF4-FFF2-40B4-BE49-F238E27FC236}">
                <a16:creationId xmlns:a16="http://schemas.microsoft.com/office/drawing/2014/main" id="{41EE10BF-80D9-0701-AD6A-709D0822703F}"/>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2" name="Rectangle 2">
            <a:extLst>
              <a:ext uri="{FF2B5EF4-FFF2-40B4-BE49-F238E27FC236}">
                <a16:creationId xmlns:a16="http://schemas.microsoft.com/office/drawing/2014/main" id="{7374A343-DE71-C1D8-4812-A077E5C7295A}"/>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B056C5F0-7120-CB53-C98B-E077D4E5FE13}"/>
              </a:ext>
            </a:extLst>
          </p:cNvPr>
          <p:cNvSpPr>
            <a:spLocks noGrp="1" noChangeArrowheads="1"/>
          </p:cNvSpPr>
          <p:nvPr>
            <p:ph type="sldNum"/>
          </p:nvPr>
        </p:nvSpPr>
        <p:spPr>
          <a:ln/>
        </p:spPr>
        <p:txBody>
          <a:bodyPr/>
          <a:lstStyle/>
          <a:p>
            <a:fld id="{1E63CA36-0EA2-4C70-83A5-6E66E2363DAD}" type="slidenum">
              <a:rPr lang="it-IT" altLang="it-IT"/>
              <a:pPr/>
              <a:t>22</a:t>
            </a:fld>
            <a:endParaRPr lang="it-IT" altLang="it-IT"/>
          </a:p>
        </p:txBody>
      </p:sp>
      <p:sp>
        <p:nvSpPr>
          <p:cNvPr id="47105" name="Rectangle 1">
            <a:extLst>
              <a:ext uri="{FF2B5EF4-FFF2-40B4-BE49-F238E27FC236}">
                <a16:creationId xmlns:a16="http://schemas.microsoft.com/office/drawing/2014/main" id="{A18C552B-F897-F94D-53C2-2026E4A0E128}"/>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6" name="Rectangle 2">
            <a:extLst>
              <a:ext uri="{FF2B5EF4-FFF2-40B4-BE49-F238E27FC236}">
                <a16:creationId xmlns:a16="http://schemas.microsoft.com/office/drawing/2014/main" id="{34E54012-403C-AC23-EA0B-AA8776C78839}"/>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5AD57CC0-6F97-2F8A-3BEF-AC78FFB9CF4C}"/>
              </a:ext>
            </a:extLst>
          </p:cNvPr>
          <p:cNvSpPr>
            <a:spLocks noGrp="1" noChangeArrowheads="1"/>
          </p:cNvSpPr>
          <p:nvPr>
            <p:ph type="sldNum"/>
          </p:nvPr>
        </p:nvSpPr>
        <p:spPr>
          <a:ln/>
        </p:spPr>
        <p:txBody>
          <a:bodyPr/>
          <a:lstStyle/>
          <a:p>
            <a:fld id="{AAF630B9-39A6-4868-8F6C-8E20E8F0074E}" type="slidenum">
              <a:rPr lang="it-IT" altLang="it-IT"/>
              <a:pPr/>
              <a:t>3</a:t>
            </a:fld>
            <a:endParaRPr lang="it-IT" altLang="it-IT"/>
          </a:p>
        </p:txBody>
      </p:sp>
      <p:sp>
        <p:nvSpPr>
          <p:cNvPr id="27649" name="Rectangle 1">
            <a:extLst>
              <a:ext uri="{FF2B5EF4-FFF2-40B4-BE49-F238E27FC236}">
                <a16:creationId xmlns:a16="http://schemas.microsoft.com/office/drawing/2014/main" id="{BB75EA4E-EA1B-E017-4428-356ADBB579FC}"/>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0" name="Rectangle 2">
            <a:extLst>
              <a:ext uri="{FF2B5EF4-FFF2-40B4-BE49-F238E27FC236}">
                <a16:creationId xmlns:a16="http://schemas.microsoft.com/office/drawing/2014/main" id="{97556404-22A3-2E04-B51E-BE088D8283A9}"/>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A28F07EC-388D-E932-1D44-D335D45BD89B}"/>
              </a:ext>
            </a:extLst>
          </p:cNvPr>
          <p:cNvSpPr>
            <a:spLocks noGrp="1" noChangeArrowheads="1"/>
          </p:cNvSpPr>
          <p:nvPr>
            <p:ph type="sldNum"/>
          </p:nvPr>
        </p:nvSpPr>
        <p:spPr>
          <a:ln/>
        </p:spPr>
        <p:txBody>
          <a:bodyPr/>
          <a:lstStyle/>
          <a:p>
            <a:fld id="{B551078B-DDE6-4494-94B5-AC8579B6C71E}" type="slidenum">
              <a:rPr lang="it-IT" altLang="it-IT"/>
              <a:pPr/>
              <a:t>4</a:t>
            </a:fld>
            <a:endParaRPr lang="it-IT" altLang="it-IT"/>
          </a:p>
        </p:txBody>
      </p:sp>
      <p:sp>
        <p:nvSpPr>
          <p:cNvPr id="28673" name="Rectangle 1">
            <a:extLst>
              <a:ext uri="{FF2B5EF4-FFF2-40B4-BE49-F238E27FC236}">
                <a16:creationId xmlns:a16="http://schemas.microsoft.com/office/drawing/2014/main" id="{351941B8-D51C-AB00-6B48-B9966DAA7A2E}"/>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4" name="Rectangle 2">
            <a:extLst>
              <a:ext uri="{FF2B5EF4-FFF2-40B4-BE49-F238E27FC236}">
                <a16:creationId xmlns:a16="http://schemas.microsoft.com/office/drawing/2014/main" id="{737EF3CB-CAC1-7DF3-583D-8968F5FF6C45}"/>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8FEF0761-A277-23AB-D8BB-49F1E23918CF}"/>
              </a:ext>
            </a:extLst>
          </p:cNvPr>
          <p:cNvSpPr>
            <a:spLocks noGrp="1" noChangeArrowheads="1"/>
          </p:cNvSpPr>
          <p:nvPr>
            <p:ph type="sldNum"/>
          </p:nvPr>
        </p:nvSpPr>
        <p:spPr>
          <a:ln/>
        </p:spPr>
        <p:txBody>
          <a:bodyPr/>
          <a:lstStyle/>
          <a:p>
            <a:fld id="{57BA138D-3807-4BC4-ACA4-28C87DC3756E}" type="slidenum">
              <a:rPr lang="it-IT" altLang="it-IT"/>
              <a:pPr/>
              <a:t>5</a:t>
            </a:fld>
            <a:endParaRPr lang="it-IT" altLang="it-IT"/>
          </a:p>
        </p:txBody>
      </p:sp>
      <p:sp>
        <p:nvSpPr>
          <p:cNvPr id="29697" name="Rectangle 1">
            <a:extLst>
              <a:ext uri="{FF2B5EF4-FFF2-40B4-BE49-F238E27FC236}">
                <a16:creationId xmlns:a16="http://schemas.microsoft.com/office/drawing/2014/main" id="{0B418CE2-CEC5-1B34-C8B6-E25D7B08ACEB}"/>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698" name="Rectangle 2">
            <a:extLst>
              <a:ext uri="{FF2B5EF4-FFF2-40B4-BE49-F238E27FC236}">
                <a16:creationId xmlns:a16="http://schemas.microsoft.com/office/drawing/2014/main" id="{E89D792D-0A3B-2162-A9A3-5ADD9DADDF70}"/>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2E5570C9-71B3-E4F5-E5E8-5D6EF04B66DA}"/>
              </a:ext>
            </a:extLst>
          </p:cNvPr>
          <p:cNvSpPr>
            <a:spLocks noGrp="1" noChangeArrowheads="1"/>
          </p:cNvSpPr>
          <p:nvPr>
            <p:ph type="sldNum"/>
          </p:nvPr>
        </p:nvSpPr>
        <p:spPr>
          <a:ln/>
        </p:spPr>
        <p:txBody>
          <a:bodyPr/>
          <a:lstStyle/>
          <a:p>
            <a:fld id="{026D610D-B2D9-4BF6-B629-CA1F35992182}" type="slidenum">
              <a:rPr lang="it-IT" altLang="it-IT"/>
              <a:pPr/>
              <a:t>6</a:t>
            </a:fld>
            <a:endParaRPr lang="it-IT" altLang="it-IT"/>
          </a:p>
        </p:txBody>
      </p:sp>
      <p:sp>
        <p:nvSpPr>
          <p:cNvPr id="30721" name="Rectangle 1">
            <a:extLst>
              <a:ext uri="{FF2B5EF4-FFF2-40B4-BE49-F238E27FC236}">
                <a16:creationId xmlns:a16="http://schemas.microsoft.com/office/drawing/2014/main" id="{E7BE0D2E-92C8-07FD-4C69-E834F774E1E7}"/>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722" name="Rectangle 2">
            <a:extLst>
              <a:ext uri="{FF2B5EF4-FFF2-40B4-BE49-F238E27FC236}">
                <a16:creationId xmlns:a16="http://schemas.microsoft.com/office/drawing/2014/main" id="{650925EF-0296-0549-42FD-6FF7824C35F3}"/>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03242E61-9C74-D31E-A6A7-6345C9D4D5AB}"/>
              </a:ext>
            </a:extLst>
          </p:cNvPr>
          <p:cNvSpPr>
            <a:spLocks noGrp="1" noChangeArrowheads="1"/>
          </p:cNvSpPr>
          <p:nvPr>
            <p:ph type="sldNum"/>
          </p:nvPr>
        </p:nvSpPr>
        <p:spPr>
          <a:ln/>
        </p:spPr>
        <p:txBody>
          <a:bodyPr/>
          <a:lstStyle/>
          <a:p>
            <a:fld id="{82E878C3-F60F-4F59-8424-0E8469F65231}" type="slidenum">
              <a:rPr lang="it-IT" altLang="it-IT"/>
              <a:pPr/>
              <a:t>7</a:t>
            </a:fld>
            <a:endParaRPr lang="it-IT" altLang="it-IT"/>
          </a:p>
        </p:txBody>
      </p:sp>
      <p:sp>
        <p:nvSpPr>
          <p:cNvPr id="31745" name="Rectangle 1">
            <a:extLst>
              <a:ext uri="{FF2B5EF4-FFF2-40B4-BE49-F238E27FC236}">
                <a16:creationId xmlns:a16="http://schemas.microsoft.com/office/drawing/2014/main" id="{E04634E1-896E-D3EF-AF87-6C9B29C0BC5D}"/>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1746" name="Rectangle 2">
            <a:extLst>
              <a:ext uri="{FF2B5EF4-FFF2-40B4-BE49-F238E27FC236}">
                <a16:creationId xmlns:a16="http://schemas.microsoft.com/office/drawing/2014/main" id="{372E6E45-5047-BB00-F6D8-D6B78E75CB91}"/>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9BD81656-E876-7345-4F5E-E005FA375DFE}"/>
              </a:ext>
            </a:extLst>
          </p:cNvPr>
          <p:cNvSpPr>
            <a:spLocks noGrp="1" noChangeArrowheads="1"/>
          </p:cNvSpPr>
          <p:nvPr>
            <p:ph type="sldNum"/>
          </p:nvPr>
        </p:nvSpPr>
        <p:spPr>
          <a:ln/>
        </p:spPr>
        <p:txBody>
          <a:bodyPr/>
          <a:lstStyle/>
          <a:p>
            <a:fld id="{5B18300D-9C5B-4616-AF04-BD8F482E961F}" type="slidenum">
              <a:rPr lang="it-IT" altLang="it-IT"/>
              <a:pPr/>
              <a:t>8</a:t>
            </a:fld>
            <a:endParaRPr lang="it-IT" altLang="it-IT"/>
          </a:p>
        </p:txBody>
      </p:sp>
      <p:sp>
        <p:nvSpPr>
          <p:cNvPr id="32769" name="Rectangle 1">
            <a:extLst>
              <a:ext uri="{FF2B5EF4-FFF2-40B4-BE49-F238E27FC236}">
                <a16:creationId xmlns:a16="http://schemas.microsoft.com/office/drawing/2014/main" id="{D0F57119-0347-9668-502A-38E95644DD98}"/>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0" name="Rectangle 2">
            <a:extLst>
              <a:ext uri="{FF2B5EF4-FFF2-40B4-BE49-F238E27FC236}">
                <a16:creationId xmlns:a16="http://schemas.microsoft.com/office/drawing/2014/main" id="{CDB70C9D-3D40-98B4-1859-0B43D5D52C87}"/>
              </a:ext>
            </a:extLst>
          </p:cNvPr>
          <p:cNvSpPr txBox="1">
            <a:spLocks noChangeArrowheads="1"/>
          </p:cNvSpPr>
          <p:nvPr>
            <p:ph type="body" idx="1"/>
          </p:nvPr>
        </p:nvSpPr>
        <p:spPr bwMode="auto">
          <a:xfrm>
            <a:off x="914400" y="4338638"/>
            <a:ext cx="5029200" cy="4133850"/>
          </a:xfrm>
          <a:prstGeom prst="rect">
            <a:avLst/>
          </a:prstGeo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6C147104-F836-26D5-4E35-0171327315AE}"/>
              </a:ext>
            </a:extLst>
          </p:cNvPr>
          <p:cNvSpPr>
            <a:spLocks noGrp="1" noChangeArrowheads="1"/>
          </p:cNvSpPr>
          <p:nvPr>
            <p:ph type="sldNum"/>
          </p:nvPr>
        </p:nvSpPr>
        <p:spPr>
          <a:ln/>
        </p:spPr>
        <p:txBody>
          <a:bodyPr/>
          <a:lstStyle/>
          <a:p>
            <a:fld id="{9F80C318-066D-4DD4-9E82-AF44E881A099}" type="slidenum">
              <a:rPr lang="it-IT" altLang="it-IT"/>
              <a:pPr/>
              <a:t>9</a:t>
            </a:fld>
            <a:endParaRPr lang="it-IT" altLang="it-IT"/>
          </a:p>
        </p:txBody>
      </p:sp>
      <p:sp>
        <p:nvSpPr>
          <p:cNvPr id="33793" name="Rectangle 1">
            <a:extLst>
              <a:ext uri="{FF2B5EF4-FFF2-40B4-BE49-F238E27FC236}">
                <a16:creationId xmlns:a16="http://schemas.microsoft.com/office/drawing/2014/main" id="{7B2DD7FB-E676-F4F8-78EF-9670456E4023}"/>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3794" name="Rectangle 2">
            <a:extLst>
              <a:ext uri="{FF2B5EF4-FFF2-40B4-BE49-F238E27FC236}">
                <a16:creationId xmlns:a16="http://schemas.microsoft.com/office/drawing/2014/main" id="{7587206A-D384-1C4D-52E8-42EE31B2C1FF}"/>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F52795D-7EC3-A30D-C527-162121EE17B5}"/>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4F1F420E-41F8-93CC-4B67-07A614F4D4E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235F90FB-575F-E1D8-54DA-81267F868C99}"/>
              </a:ext>
            </a:extLst>
          </p:cNvPr>
          <p:cNvSpPr>
            <a:spLocks noGrp="1"/>
          </p:cNvSpPr>
          <p:nvPr>
            <p:ph type="dt"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4F1B54A3-C77F-2BC3-DFE4-5F935BC5BE2F}"/>
              </a:ext>
            </a:extLst>
          </p:cNvPr>
          <p:cNvSpPr>
            <a:spLocks noGrp="1"/>
          </p:cNvSpPr>
          <p:nvPr>
            <p:ph type="ft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0CC38746-4C30-53C0-66D5-B529E55B89E9}"/>
              </a:ext>
            </a:extLst>
          </p:cNvPr>
          <p:cNvSpPr>
            <a:spLocks noGrp="1"/>
          </p:cNvSpPr>
          <p:nvPr>
            <p:ph type="sldNum" idx="12"/>
          </p:nvPr>
        </p:nvSpPr>
        <p:spPr/>
        <p:txBody>
          <a:bodyPr/>
          <a:lstStyle>
            <a:lvl1pPr>
              <a:defRPr/>
            </a:lvl1pPr>
          </a:lstStyle>
          <a:p>
            <a:fld id="{DF44E9BA-2438-467C-B474-9FF5182645FA}" type="slidenum">
              <a:rPr lang="it-IT" altLang="it-IT"/>
              <a:pPr/>
              <a:t>‹N›</a:t>
            </a:fld>
            <a:endParaRPr lang="it-IT" altLang="it-IT"/>
          </a:p>
        </p:txBody>
      </p:sp>
    </p:spTree>
    <p:extLst>
      <p:ext uri="{BB962C8B-B14F-4D97-AF65-F5344CB8AC3E}">
        <p14:creationId xmlns:p14="http://schemas.microsoft.com/office/powerpoint/2010/main" val="3530895890"/>
      </p:ext>
    </p:extLst>
  </p:cSld>
  <p:clrMapOvr>
    <a:masterClrMapping/>
  </p:clrMapOvr>
  <p:transition spd="med" advTm="5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3E5E77-6B9A-D051-3EAE-7F9DB41A4F2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40AFAC1-81D9-8118-CAD8-0BF089CAEC48}"/>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611943F-3BB4-DD9D-E0E3-39604D5C1D9A}"/>
              </a:ext>
            </a:extLst>
          </p:cNvPr>
          <p:cNvSpPr>
            <a:spLocks noGrp="1"/>
          </p:cNvSpPr>
          <p:nvPr>
            <p:ph type="dt"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844B2440-59B1-AC68-6071-550F543740CD}"/>
              </a:ext>
            </a:extLst>
          </p:cNvPr>
          <p:cNvSpPr>
            <a:spLocks noGrp="1"/>
          </p:cNvSpPr>
          <p:nvPr>
            <p:ph type="ft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341E4BC3-D8EA-1D44-77BB-91934D9B4304}"/>
              </a:ext>
            </a:extLst>
          </p:cNvPr>
          <p:cNvSpPr>
            <a:spLocks noGrp="1"/>
          </p:cNvSpPr>
          <p:nvPr>
            <p:ph type="sldNum" idx="12"/>
          </p:nvPr>
        </p:nvSpPr>
        <p:spPr/>
        <p:txBody>
          <a:bodyPr/>
          <a:lstStyle>
            <a:lvl1pPr>
              <a:defRPr/>
            </a:lvl1pPr>
          </a:lstStyle>
          <a:p>
            <a:fld id="{89F1AF1C-713F-4473-B144-1CBED9271B5A}" type="slidenum">
              <a:rPr lang="it-IT" altLang="it-IT"/>
              <a:pPr/>
              <a:t>‹N›</a:t>
            </a:fld>
            <a:endParaRPr lang="it-IT" altLang="it-IT"/>
          </a:p>
        </p:txBody>
      </p:sp>
    </p:spTree>
    <p:extLst>
      <p:ext uri="{BB962C8B-B14F-4D97-AF65-F5344CB8AC3E}">
        <p14:creationId xmlns:p14="http://schemas.microsoft.com/office/powerpoint/2010/main" val="3011572757"/>
      </p:ext>
    </p:extLst>
  </p:cSld>
  <p:clrMapOvr>
    <a:masterClrMapping/>
  </p:clrMapOvr>
  <p:transition spd="med" advTm="5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09250ECA-4D29-9ED6-3B88-3F5454BDF4AF}"/>
              </a:ext>
            </a:extLst>
          </p:cNvPr>
          <p:cNvSpPr>
            <a:spLocks noGrp="1"/>
          </p:cNvSpPr>
          <p:nvPr>
            <p:ph type="title" orient="vert"/>
          </p:nvPr>
        </p:nvSpPr>
        <p:spPr>
          <a:xfrm>
            <a:off x="6513513" y="609600"/>
            <a:ext cx="1941512" cy="5483225"/>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39E9191-F429-8BB9-6057-B0FF0BD102FE}"/>
              </a:ext>
            </a:extLst>
          </p:cNvPr>
          <p:cNvSpPr>
            <a:spLocks noGrp="1"/>
          </p:cNvSpPr>
          <p:nvPr>
            <p:ph type="body" orient="vert" idx="1"/>
          </p:nvPr>
        </p:nvSpPr>
        <p:spPr>
          <a:xfrm>
            <a:off x="685800" y="609600"/>
            <a:ext cx="5675313" cy="54832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425A8A0-86AB-BEC7-33F7-747A6C016C0B}"/>
              </a:ext>
            </a:extLst>
          </p:cNvPr>
          <p:cNvSpPr>
            <a:spLocks noGrp="1"/>
          </p:cNvSpPr>
          <p:nvPr>
            <p:ph type="dt"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5FC4BCC4-DB66-A805-D4FB-0081BD65FF45}"/>
              </a:ext>
            </a:extLst>
          </p:cNvPr>
          <p:cNvSpPr>
            <a:spLocks noGrp="1"/>
          </p:cNvSpPr>
          <p:nvPr>
            <p:ph type="ft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4137AC5E-CC50-67FE-7017-6057A07D70AE}"/>
              </a:ext>
            </a:extLst>
          </p:cNvPr>
          <p:cNvSpPr>
            <a:spLocks noGrp="1"/>
          </p:cNvSpPr>
          <p:nvPr>
            <p:ph type="sldNum" idx="12"/>
          </p:nvPr>
        </p:nvSpPr>
        <p:spPr/>
        <p:txBody>
          <a:bodyPr/>
          <a:lstStyle>
            <a:lvl1pPr>
              <a:defRPr/>
            </a:lvl1pPr>
          </a:lstStyle>
          <a:p>
            <a:fld id="{0CC2FEFA-D8E4-4C06-8388-46D40D381FB8}" type="slidenum">
              <a:rPr lang="it-IT" altLang="it-IT"/>
              <a:pPr/>
              <a:t>‹N›</a:t>
            </a:fld>
            <a:endParaRPr lang="it-IT" altLang="it-IT"/>
          </a:p>
        </p:txBody>
      </p:sp>
    </p:spTree>
    <p:extLst>
      <p:ext uri="{BB962C8B-B14F-4D97-AF65-F5344CB8AC3E}">
        <p14:creationId xmlns:p14="http://schemas.microsoft.com/office/powerpoint/2010/main" val="23026340"/>
      </p:ext>
    </p:extLst>
  </p:cSld>
  <p:clrMapOvr>
    <a:masterClrMapping/>
  </p:clrMapOvr>
  <p:transition spd="med" advTm="5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B4C96CD-0851-A0C5-4B98-F9A08BA72810}"/>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4FA8101-B415-45A5-93F8-BD7F5C1FE60A}"/>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5DA09C7-D81E-9997-8FC2-7561BFBD31E1}"/>
              </a:ext>
            </a:extLst>
          </p:cNvPr>
          <p:cNvSpPr>
            <a:spLocks noGrp="1"/>
          </p:cNvSpPr>
          <p:nvPr>
            <p:ph type="dt"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E71BC926-7B72-CEE1-746D-F4D69DCB5733}"/>
              </a:ext>
            </a:extLst>
          </p:cNvPr>
          <p:cNvSpPr>
            <a:spLocks noGrp="1"/>
          </p:cNvSpPr>
          <p:nvPr>
            <p:ph type="ft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8A0AE39D-F738-C7D7-B3F0-B608B1DDE4A2}"/>
              </a:ext>
            </a:extLst>
          </p:cNvPr>
          <p:cNvSpPr>
            <a:spLocks noGrp="1"/>
          </p:cNvSpPr>
          <p:nvPr>
            <p:ph type="sldNum" idx="12"/>
          </p:nvPr>
        </p:nvSpPr>
        <p:spPr/>
        <p:txBody>
          <a:bodyPr/>
          <a:lstStyle>
            <a:lvl1pPr>
              <a:defRPr/>
            </a:lvl1pPr>
          </a:lstStyle>
          <a:p>
            <a:fld id="{5FE54A30-1380-48DD-874D-0C3EA6DEDAE8}" type="slidenum">
              <a:rPr lang="it-IT" altLang="it-IT"/>
              <a:pPr/>
              <a:t>‹N›</a:t>
            </a:fld>
            <a:endParaRPr lang="it-IT" altLang="it-IT"/>
          </a:p>
        </p:txBody>
      </p:sp>
    </p:spTree>
    <p:extLst>
      <p:ext uri="{BB962C8B-B14F-4D97-AF65-F5344CB8AC3E}">
        <p14:creationId xmlns:p14="http://schemas.microsoft.com/office/powerpoint/2010/main" val="3666242588"/>
      </p:ext>
    </p:extLst>
  </p:cSld>
  <p:clrMapOvr>
    <a:masterClrMapping/>
  </p:clrMapOvr>
  <p:transition spd="med" advTm="5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8EFA002-53E8-7613-386D-C7564A3154E7}"/>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8FCE3E0C-46DE-2CDF-2FCC-3132927EDBA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7BFDFE88-998B-8442-7BD8-AC3DED1447DA}"/>
              </a:ext>
            </a:extLst>
          </p:cNvPr>
          <p:cNvSpPr>
            <a:spLocks noGrp="1"/>
          </p:cNvSpPr>
          <p:nvPr>
            <p:ph type="dt"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888B2CEA-823E-701E-93A4-BD0E3B6592C6}"/>
              </a:ext>
            </a:extLst>
          </p:cNvPr>
          <p:cNvSpPr>
            <a:spLocks noGrp="1"/>
          </p:cNvSpPr>
          <p:nvPr>
            <p:ph type="ft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9BD23835-EF97-1DED-B157-3B9F9D2A890C}"/>
              </a:ext>
            </a:extLst>
          </p:cNvPr>
          <p:cNvSpPr>
            <a:spLocks noGrp="1"/>
          </p:cNvSpPr>
          <p:nvPr>
            <p:ph type="sldNum" idx="12"/>
          </p:nvPr>
        </p:nvSpPr>
        <p:spPr/>
        <p:txBody>
          <a:bodyPr/>
          <a:lstStyle>
            <a:lvl1pPr>
              <a:defRPr/>
            </a:lvl1pPr>
          </a:lstStyle>
          <a:p>
            <a:fld id="{513B0881-AD6F-4100-9BDD-B0785574D5EC}" type="slidenum">
              <a:rPr lang="it-IT" altLang="it-IT"/>
              <a:pPr/>
              <a:t>‹N›</a:t>
            </a:fld>
            <a:endParaRPr lang="it-IT" altLang="it-IT"/>
          </a:p>
        </p:txBody>
      </p:sp>
    </p:spTree>
    <p:extLst>
      <p:ext uri="{BB962C8B-B14F-4D97-AF65-F5344CB8AC3E}">
        <p14:creationId xmlns:p14="http://schemas.microsoft.com/office/powerpoint/2010/main" val="2243067402"/>
      </p:ext>
    </p:extLst>
  </p:cSld>
  <p:clrMapOvr>
    <a:masterClrMapping/>
  </p:clrMapOvr>
  <p:transition spd="med" advTm="5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6919E77-B2D9-F376-9381-41B89A73302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22F7BBD-819B-9645-59B4-DDCFD13B32CB}"/>
              </a:ext>
            </a:extLst>
          </p:cNvPr>
          <p:cNvSpPr>
            <a:spLocks noGrp="1"/>
          </p:cNvSpPr>
          <p:nvPr>
            <p:ph sz="half" idx="1"/>
          </p:nvPr>
        </p:nvSpPr>
        <p:spPr>
          <a:xfrm>
            <a:off x="685800" y="1981200"/>
            <a:ext cx="3808413" cy="4111625"/>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934C20C8-D7A6-63DC-9495-9DF20F3A2A05}"/>
              </a:ext>
            </a:extLst>
          </p:cNvPr>
          <p:cNvSpPr>
            <a:spLocks noGrp="1"/>
          </p:cNvSpPr>
          <p:nvPr>
            <p:ph sz="half" idx="2"/>
          </p:nvPr>
        </p:nvSpPr>
        <p:spPr>
          <a:xfrm>
            <a:off x="4646613" y="1981200"/>
            <a:ext cx="3808412" cy="4111625"/>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D65E7700-0F04-D33B-A3B7-D8C2CB796E64}"/>
              </a:ext>
            </a:extLst>
          </p:cNvPr>
          <p:cNvSpPr>
            <a:spLocks noGrp="1"/>
          </p:cNvSpPr>
          <p:nvPr>
            <p:ph type="dt"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FF114C6E-2B99-2C92-5CD5-98EC496C4B39}"/>
              </a:ext>
            </a:extLst>
          </p:cNvPr>
          <p:cNvSpPr>
            <a:spLocks noGrp="1"/>
          </p:cNvSpPr>
          <p:nvPr>
            <p:ph type="ft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F4DE6C30-A5BA-CE10-396A-AD22C861C1E5}"/>
              </a:ext>
            </a:extLst>
          </p:cNvPr>
          <p:cNvSpPr>
            <a:spLocks noGrp="1"/>
          </p:cNvSpPr>
          <p:nvPr>
            <p:ph type="sldNum" idx="12"/>
          </p:nvPr>
        </p:nvSpPr>
        <p:spPr/>
        <p:txBody>
          <a:bodyPr/>
          <a:lstStyle>
            <a:lvl1pPr>
              <a:defRPr/>
            </a:lvl1pPr>
          </a:lstStyle>
          <a:p>
            <a:fld id="{56E8A627-6F86-4AED-BCB5-65FDC08551BE}" type="slidenum">
              <a:rPr lang="it-IT" altLang="it-IT"/>
              <a:pPr/>
              <a:t>‹N›</a:t>
            </a:fld>
            <a:endParaRPr lang="it-IT" altLang="it-IT"/>
          </a:p>
        </p:txBody>
      </p:sp>
    </p:spTree>
    <p:extLst>
      <p:ext uri="{BB962C8B-B14F-4D97-AF65-F5344CB8AC3E}">
        <p14:creationId xmlns:p14="http://schemas.microsoft.com/office/powerpoint/2010/main" val="1790530450"/>
      </p:ext>
    </p:extLst>
  </p:cSld>
  <p:clrMapOvr>
    <a:masterClrMapping/>
  </p:clrMapOvr>
  <p:transition spd="med" advTm="5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3830F5-2772-FE59-BAA0-2BD75F48BF81}"/>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D4FF1205-EC0D-5859-838B-DA70E57E592D}"/>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AAEED012-3C8E-66EA-EEBE-E34C75F945ED}"/>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484B3647-A3A3-86CA-121A-6EA14E83055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9A615B96-FBF4-6C12-52D8-6777E69D473B}"/>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6DCF9528-C956-ACA7-9944-7094525D6A6D}"/>
              </a:ext>
            </a:extLst>
          </p:cNvPr>
          <p:cNvSpPr>
            <a:spLocks noGrp="1"/>
          </p:cNvSpPr>
          <p:nvPr>
            <p:ph type="dt" idx="10"/>
          </p:nvPr>
        </p:nvSpPr>
        <p:spPr/>
        <p:txBody>
          <a:bodyPr/>
          <a:lstStyle>
            <a:lvl1pPr>
              <a:defRPr/>
            </a:lvl1pPr>
          </a:lstStyle>
          <a:p>
            <a:endParaRPr lang="it-IT" altLang="it-IT"/>
          </a:p>
        </p:txBody>
      </p:sp>
      <p:sp>
        <p:nvSpPr>
          <p:cNvPr id="8" name="Segnaposto piè di pagina 7">
            <a:extLst>
              <a:ext uri="{FF2B5EF4-FFF2-40B4-BE49-F238E27FC236}">
                <a16:creationId xmlns:a16="http://schemas.microsoft.com/office/drawing/2014/main" id="{ACD12D28-AE3C-6D7E-5936-54748C62981C}"/>
              </a:ext>
            </a:extLst>
          </p:cNvPr>
          <p:cNvSpPr>
            <a:spLocks noGrp="1"/>
          </p:cNvSpPr>
          <p:nvPr>
            <p:ph type="ftr" idx="11"/>
          </p:nvPr>
        </p:nvSpPr>
        <p:spPr/>
        <p:txBody>
          <a:bodyPr/>
          <a:lstStyle>
            <a:lvl1pPr>
              <a:defRPr/>
            </a:lvl1pPr>
          </a:lstStyle>
          <a:p>
            <a:endParaRPr lang="it-IT" altLang="it-IT"/>
          </a:p>
        </p:txBody>
      </p:sp>
      <p:sp>
        <p:nvSpPr>
          <p:cNvPr id="9" name="Segnaposto numero diapositiva 8">
            <a:extLst>
              <a:ext uri="{FF2B5EF4-FFF2-40B4-BE49-F238E27FC236}">
                <a16:creationId xmlns:a16="http://schemas.microsoft.com/office/drawing/2014/main" id="{1B65C1B9-2256-DBF9-7CB5-5557B6A98DBD}"/>
              </a:ext>
            </a:extLst>
          </p:cNvPr>
          <p:cNvSpPr>
            <a:spLocks noGrp="1"/>
          </p:cNvSpPr>
          <p:nvPr>
            <p:ph type="sldNum" idx="12"/>
          </p:nvPr>
        </p:nvSpPr>
        <p:spPr/>
        <p:txBody>
          <a:bodyPr/>
          <a:lstStyle>
            <a:lvl1pPr>
              <a:defRPr/>
            </a:lvl1pPr>
          </a:lstStyle>
          <a:p>
            <a:fld id="{8B575F43-41CB-4BFE-930D-AA1DE6943F49}" type="slidenum">
              <a:rPr lang="it-IT" altLang="it-IT"/>
              <a:pPr/>
              <a:t>‹N›</a:t>
            </a:fld>
            <a:endParaRPr lang="it-IT" altLang="it-IT"/>
          </a:p>
        </p:txBody>
      </p:sp>
    </p:spTree>
    <p:extLst>
      <p:ext uri="{BB962C8B-B14F-4D97-AF65-F5344CB8AC3E}">
        <p14:creationId xmlns:p14="http://schemas.microsoft.com/office/powerpoint/2010/main" val="792928800"/>
      </p:ext>
    </p:extLst>
  </p:cSld>
  <p:clrMapOvr>
    <a:masterClrMapping/>
  </p:clrMapOvr>
  <p:transition spd="med" advTm="5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C9B514-F7B8-60AB-CECF-4E78450FE68F}"/>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778F423D-C7A9-A44E-3C25-3C6BC9845CFC}"/>
              </a:ext>
            </a:extLst>
          </p:cNvPr>
          <p:cNvSpPr>
            <a:spLocks noGrp="1"/>
          </p:cNvSpPr>
          <p:nvPr>
            <p:ph type="dt" idx="10"/>
          </p:nvPr>
        </p:nvSpPr>
        <p:spPr/>
        <p:txBody>
          <a:bodyPr/>
          <a:lstStyle>
            <a:lvl1pPr>
              <a:defRPr/>
            </a:lvl1pPr>
          </a:lstStyle>
          <a:p>
            <a:endParaRPr lang="it-IT" altLang="it-IT"/>
          </a:p>
        </p:txBody>
      </p:sp>
      <p:sp>
        <p:nvSpPr>
          <p:cNvPr id="4" name="Segnaposto piè di pagina 3">
            <a:extLst>
              <a:ext uri="{FF2B5EF4-FFF2-40B4-BE49-F238E27FC236}">
                <a16:creationId xmlns:a16="http://schemas.microsoft.com/office/drawing/2014/main" id="{271622AF-B7CE-CC42-3F60-93A22FA7451A}"/>
              </a:ext>
            </a:extLst>
          </p:cNvPr>
          <p:cNvSpPr>
            <a:spLocks noGrp="1"/>
          </p:cNvSpPr>
          <p:nvPr>
            <p:ph type="ftr" idx="11"/>
          </p:nvPr>
        </p:nvSpPr>
        <p:spPr/>
        <p:txBody>
          <a:bodyPr/>
          <a:lstStyle>
            <a:lvl1pPr>
              <a:defRPr/>
            </a:lvl1pPr>
          </a:lstStyle>
          <a:p>
            <a:endParaRPr lang="it-IT" altLang="it-IT"/>
          </a:p>
        </p:txBody>
      </p:sp>
      <p:sp>
        <p:nvSpPr>
          <p:cNvPr id="5" name="Segnaposto numero diapositiva 4">
            <a:extLst>
              <a:ext uri="{FF2B5EF4-FFF2-40B4-BE49-F238E27FC236}">
                <a16:creationId xmlns:a16="http://schemas.microsoft.com/office/drawing/2014/main" id="{56CD5D94-2E87-CDAE-E842-3B781B5C020A}"/>
              </a:ext>
            </a:extLst>
          </p:cNvPr>
          <p:cNvSpPr>
            <a:spLocks noGrp="1"/>
          </p:cNvSpPr>
          <p:nvPr>
            <p:ph type="sldNum" idx="12"/>
          </p:nvPr>
        </p:nvSpPr>
        <p:spPr/>
        <p:txBody>
          <a:bodyPr/>
          <a:lstStyle>
            <a:lvl1pPr>
              <a:defRPr/>
            </a:lvl1pPr>
          </a:lstStyle>
          <a:p>
            <a:fld id="{D3508CCB-D0ED-41EE-AF09-2D2510DA6FC8}" type="slidenum">
              <a:rPr lang="it-IT" altLang="it-IT"/>
              <a:pPr/>
              <a:t>‹N›</a:t>
            </a:fld>
            <a:endParaRPr lang="it-IT" altLang="it-IT"/>
          </a:p>
        </p:txBody>
      </p:sp>
    </p:spTree>
    <p:extLst>
      <p:ext uri="{BB962C8B-B14F-4D97-AF65-F5344CB8AC3E}">
        <p14:creationId xmlns:p14="http://schemas.microsoft.com/office/powerpoint/2010/main" val="131284799"/>
      </p:ext>
    </p:extLst>
  </p:cSld>
  <p:clrMapOvr>
    <a:masterClrMapping/>
  </p:clrMapOvr>
  <p:transition spd="med" advTm="5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EBD40FB-C2D6-F6D8-1E88-56C775D8CDA7}"/>
              </a:ext>
            </a:extLst>
          </p:cNvPr>
          <p:cNvSpPr>
            <a:spLocks noGrp="1"/>
          </p:cNvSpPr>
          <p:nvPr>
            <p:ph type="dt" idx="10"/>
          </p:nvPr>
        </p:nvSpPr>
        <p:spPr/>
        <p:txBody>
          <a:bodyPr/>
          <a:lstStyle>
            <a:lvl1pPr>
              <a:defRPr/>
            </a:lvl1pPr>
          </a:lstStyle>
          <a:p>
            <a:endParaRPr lang="it-IT" altLang="it-IT"/>
          </a:p>
        </p:txBody>
      </p:sp>
      <p:sp>
        <p:nvSpPr>
          <p:cNvPr id="3" name="Segnaposto piè di pagina 2">
            <a:extLst>
              <a:ext uri="{FF2B5EF4-FFF2-40B4-BE49-F238E27FC236}">
                <a16:creationId xmlns:a16="http://schemas.microsoft.com/office/drawing/2014/main" id="{F0C63A2D-39A5-BA05-2B0D-4EBB9C437800}"/>
              </a:ext>
            </a:extLst>
          </p:cNvPr>
          <p:cNvSpPr>
            <a:spLocks noGrp="1"/>
          </p:cNvSpPr>
          <p:nvPr>
            <p:ph type="ftr" idx="11"/>
          </p:nvPr>
        </p:nvSpPr>
        <p:spPr/>
        <p:txBody>
          <a:bodyPr/>
          <a:lstStyle>
            <a:lvl1pPr>
              <a:defRPr/>
            </a:lvl1pPr>
          </a:lstStyle>
          <a:p>
            <a:endParaRPr lang="it-IT" altLang="it-IT"/>
          </a:p>
        </p:txBody>
      </p:sp>
      <p:sp>
        <p:nvSpPr>
          <p:cNvPr id="4" name="Segnaposto numero diapositiva 3">
            <a:extLst>
              <a:ext uri="{FF2B5EF4-FFF2-40B4-BE49-F238E27FC236}">
                <a16:creationId xmlns:a16="http://schemas.microsoft.com/office/drawing/2014/main" id="{F2310494-13DA-5068-6579-1895E480CF7A}"/>
              </a:ext>
            </a:extLst>
          </p:cNvPr>
          <p:cNvSpPr>
            <a:spLocks noGrp="1"/>
          </p:cNvSpPr>
          <p:nvPr>
            <p:ph type="sldNum" idx="12"/>
          </p:nvPr>
        </p:nvSpPr>
        <p:spPr/>
        <p:txBody>
          <a:bodyPr/>
          <a:lstStyle>
            <a:lvl1pPr>
              <a:defRPr/>
            </a:lvl1pPr>
          </a:lstStyle>
          <a:p>
            <a:fld id="{71A7BA5A-FD53-48C2-8310-3BE5B11A9984}" type="slidenum">
              <a:rPr lang="it-IT" altLang="it-IT"/>
              <a:pPr/>
              <a:t>‹N›</a:t>
            </a:fld>
            <a:endParaRPr lang="it-IT" altLang="it-IT"/>
          </a:p>
        </p:txBody>
      </p:sp>
    </p:spTree>
    <p:extLst>
      <p:ext uri="{BB962C8B-B14F-4D97-AF65-F5344CB8AC3E}">
        <p14:creationId xmlns:p14="http://schemas.microsoft.com/office/powerpoint/2010/main" val="1614004434"/>
      </p:ext>
    </p:extLst>
  </p:cSld>
  <p:clrMapOvr>
    <a:masterClrMapping/>
  </p:clrMapOvr>
  <p:transition spd="med" advTm="5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307379-4142-6981-3D18-9D6549BEE0CD}"/>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E7503BC-E4A9-9B9B-CFC4-730EA83504A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4B1BFEE-111F-E1DB-E5BB-3B7FA5AA023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3EC4660-3494-CE74-2535-C72C484EE796}"/>
              </a:ext>
            </a:extLst>
          </p:cNvPr>
          <p:cNvSpPr>
            <a:spLocks noGrp="1"/>
          </p:cNvSpPr>
          <p:nvPr>
            <p:ph type="dt"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A156BE65-BBB7-07D5-5E43-E714F3FDDBAE}"/>
              </a:ext>
            </a:extLst>
          </p:cNvPr>
          <p:cNvSpPr>
            <a:spLocks noGrp="1"/>
          </p:cNvSpPr>
          <p:nvPr>
            <p:ph type="ft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D05DD243-74AC-BDC2-E76A-AF045FA67789}"/>
              </a:ext>
            </a:extLst>
          </p:cNvPr>
          <p:cNvSpPr>
            <a:spLocks noGrp="1"/>
          </p:cNvSpPr>
          <p:nvPr>
            <p:ph type="sldNum" idx="12"/>
          </p:nvPr>
        </p:nvSpPr>
        <p:spPr/>
        <p:txBody>
          <a:bodyPr/>
          <a:lstStyle>
            <a:lvl1pPr>
              <a:defRPr/>
            </a:lvl1pPr>
          </a:lstStyle>
          <a:p>
            <a:fld id="{B7062BAE-B142-47C2-8DCB-7B68B26321D1}" type="slidenum">
              <a:rPr lang="it-IT" altLang="it-IT"/>
              <a:pPr/>
              <a:t>‹N›</a:t>
            </a:fld>
            <a:endParaRPr lang="it-IT" altLang="it-IT"/>
          </a:p>
        </p:txBody>
      </p:sp>
    </p:spTree>
    <p:extLst>
      <p:ext uri="{BB962C8B-B14F-4D97-AF65-F5344CB8AC3E}">
        <p14:creationId xmlns:p14="http://schemas.microsoft.com/office/powerpoint/2010/main" val="2687383757"/>
      </p:ext>
    </p:extLst>
  </p:cSld>
  <p:clrMapOvr>
    <a:masterClrMapping/>
  </p:clrMapOvr>
  <p:transition spd="med" advTm="5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BFB996-F815-7FED-5905-E11C397F80B4}"/>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0707D836-0B1A-7547-1251-768280111B7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361EA7AC-61FC-E2A2-7731-370FB72D5E2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9DD4F27-B8EE-B3DB-8E48-2625474A98C0}"/>
              </a:ext>
            </a:extLst>
          </p:cNvPr>
          <p:cNvSpPr>
            <a:spLocks noGrp="1"/>
          </p:cNvSpPr>
          <p:nvPr>
            <p:ph type="dt"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9F4CC87A-2A56-EF2C-C617-BEE7996D3B34}"/>
              </a:ext>
            </a:extLst>
          </p:cNvPr>
          <p:cNvSpPr>
            <a:spLocks noGrp="1"/>
          </p:cNvSpPr>
          <p:nvPr>
            <p:ph type="ft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11FEF6D8-E14D-0549-EE54-BE6449701334}"/>
              </a:ext>
            </a:extLst>
          </p:cNvPr>
          <p:cNvSpPr>
            <a:spLocks noGrp="1"/>
          </p:cNvSpPr>
          <p:nvPr>
            <p:ph type="sldNum" idx="12"/>
          </p:nvPr>
        </p:nvSpPr>
        <p:spPr/>
        <p:txBody>
          <a:bodyPr/>
          <a:lstStyle>
            <a:lvl1pPr>
              <a:defRPr/>
            </a:lvl1pPr>
          </a:lstStyle>
          <a:p>
            <a:fld id="{72173427-13BF-4D2E-B355-00B25CAE9D8E}" type="slidenum">
              <a:rPr lang="it-IT" altLang="it-IT"/>
              <a:pPr/>
              <a:t>‹N›</a:t>
            </a:fld>
            <a:endParaRPr lang="it-IT" altLang="it-IT"/>
          </a:p>
        </p:txBody>
      </p:sp>
    </p:spTree>
    <p:extLst>
      <p:ext uri="{BB962C8B-B14F-4D97-AF65-F5344CB8AC3E}">
        <p14:creationId xmlns:p14="http://schemas.microsoft.com/office/powerpoint/2010/main" val="2867291120"/>
      </p:ext>
    </p:extLst>
  </p:cSld>
  <p:clrMapOvr>
    <a:masterClrMapping/>
  </p:clrMapOvr>
  <p:transition spd="med" advTm="5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F04A2689-14BA-F3A2-609B-F4507FAD935D}"/>
              </a:ext>
            </a:extLst>
          </p:cNvPr>
          <p:cNvSpPr>
            <a:spLocks noGrp="1" noChangeArrowheads="1"/>
          </p:cNvSpPr>
          <p:nvPr>
            <p:ph type="title"/>
          </p:nvPr>
        </p:nvSpPr>
        <p:spPr bwMode="auto">
          <a:xfrm>
            <a:off x="685800" y="609600"/>
            <a:ext cx="7769225" cy="1139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1026" name="Rectangle 2">
            <a:extLst>
              <a:ext uri="{FF2B5EF4-FFF2-40B4-BE49-F238E27FC236}">
                <a16:creationId xmlns:a16="http://schemas.microsoft.com/office/drawing/2014/main" id="{58F02CB1-350F-2DA7-F47A-62A5AAA6E059}"/>
              </a:ext>
            </a:extLst>
          </p:cNvPr>
          <p:cNvSpPr>
            <a:spLocks noGrp="1" noChangeArrowheads="1"/>
          </p:cNvSpPr>
          <p:nvPr>
            <p:ph type="body" idx="1"/>
          </p:nvPr>
        </p:nvSpPr>
        <p:spPr bwMode="auto">
          <a:xfrm>
            <a:off x="685800" y="1981200"/>
            <a:ext cx="7769225" cy="411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1027" name="Rectangle 3">
            <a:extLst>
              <a:ext uri="{FF2B5EF4-FFF2-40B4-BE49-F238E27FC236}">
                <a16:creationId xmlns:a16="http://schemas.microsoft.com/office/drawing/2014/main" id="{3D7ADD17-6B73-C125-A845-B97D469EDDB4}"/>
              </a:ext>
            </a:extLst>
          </p:cNvPr>
          <p:cNvSpPr>
            <a:spLocks noGrp="1" noChangeArrowheads="1"/>
          </p:cNvSpPr>
          <p:nvPr>
            <p:ph type="dt"/>
          </p:nvPr>
        </p:nvSpPr>
        <p:spPr bwMode="auto">
          <a:xfrm>
            <a:off x="685800" y="6248400"/>
            <a:ext cx="190182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defRPr>
            </a:lvl1pPr>
          </a:lstStyle>
          <a:p>
            <a:endParaRPr lang="it-IT" altLang="it-IT"/>
          </a:p>
        </p:txBody>
      </p:sp>
      <p:sp>
        <p:nvSpPr>
          <p:cNvPr id="1028" name="Rectangle 4">
            <a:extLst>
              <a:ext uri="{FF2B5EF4-FFF2-40B4-BE49-F238E27FC236}">
                <a16:creationId xmlns:a16="http://schemas.microsoft.com/office/drawing/2014/main" id="{CD647910-4A71-0041-A064-BE4CB00CD221}"/>
              </a:ext>
            </a:extLst>
          </p:cNvPr>
          <p:cNvSpPr>
            <a:spLocks noGrp="1" noChangeArrowheads="1"/>
          </p:cNvSpPr>
          <p:nvPr>
            <p:ph type="ftr"/>
          </p:nvPr>
        </p:nvSpPr>
        <p:spPr bwMode="auto">
          <a:xfrm>
            <a:off x="3124200" y="6248400"/>
            <a:ext cx="289242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defRPr>
            </a:lvl1pPr>
          </a:lstStyle>
          <a:p>
            <a:endParaRPr lang="it-IT" altLang="it-IT"/>
          </a:p>
        </p:txBody>
      </p:sp>
      <p:sp>
        <p:nvSpPr>
          <p:cNvPr id="1029" name="Rectangle 5">
            <a:extLst>
              <a:ext uri="{FF2B5EF4-FFF2-40B4-BE49-F238E27FC236}">
                <a16:creationId xmlns:a16="http://schemas.microsoft.com/office/drawing/2014/main" id="{FAA4228E-F832-0585-0ECD-9829F5078BE1}"/>
              </a:ext>
            </a:extLst>
          </p:cNvPr>
          <p:cNvSpPr>
            <a:spLocks noGrp="1" noChangeArrowheads="1"/>
          </p:cNvSpPr>
          <p:nvPr>
            <p:ph type="sldNum"/>
          </p:nvPr>
        </p:nvSpPr>
        <p:spPr bwMode="auto">
          <a:xfrm>
            <a:off x="6553200" y="6248400"/>
            <a:ext cx="190182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defRPr>
            </a:lvl1pPr>
          </a:lstStyle>
          <a:p>
            <a:fld id="{9EE983CB-A2C2-47BB-9F49-83B8084244EC}"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Tm="5000"/>
  <p:txStyles>
    <p:titleStyle>
      <a:lvl1pPr algn="ctr" defTabSz="449263" rtl="0" fontAlgn="base">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fontAlgn="base">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fontAlgn="base">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fontAlgn="base">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fontAlgn="base">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fontAlgn="base">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fontAlgn="base">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fontAlgn="base">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fontAlgn="base">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fontAlgn="base">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fontAlgn="base">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fontAlgn="base">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fontAlgn="base">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audio" Target="file:///C:\AUDIO\MUSICA%20MIDI\RELIGIOSI\916-Vivaldi%20-%20Largo%20dal%20Conc_in_Sib%20op%204%202'51.mid"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3" name="Rectangle 1">
            <a:extLst>
              <a:ext uri="{FF2B5EF4-FFF2-40B4-BE49-F238E27FC236}">
                <a16:creationId xmlns:a16="http://schemas.microsoft.com/office/drawing/2014/main" id="{621E94C5-0D8C-1B9A-958E-631A758ED584}"/>
              </a:ext>
            </a:extLst>
          </p:cNvPr>
          <p:cNvSpPr>
            <a:spLocks noChangeArrowheads="1"/>
          </p:cNvSpPr>
          <p:nvPr/>
        </p:nvSpPr>
        <p:spPr bwMode="auto">
          <a:xfrm>
            <a:off x="1143000" y="5715000"/>
            <a:ext cx="320040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3074" name="Rectangle 2">
            <a:extLst>
              <a:ext uri="{FF2B5EF4-FFF2-40B4-BE49-F238E27FC236}">
                <a16:creationId xmlns:a16="http://schemas.microsoft.com/office/drawing/2014/main" id="{06DB3120-752A-6A08-CCDC-8A48B2178C24}"/>
              </a:ext>
            </a:extLst>
          </p:cNvPr>
          <p:cNvSpPr>
            <a:spLocks noChangeArrowheads="1"/>
          </p:cNvSpPr>
          <p:nvPr/>
        </p:nvSpPr>
        <p:spPr bwMode="auto">
          <a:xfrm>
            <a:off x="533400" y="6400800"/>
            <a:ext cx="4343400" cy="233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altLang="it-IT" sz="900" dirty="0">
                <a:solidFill>
                  <a:srgbClr val="FFFFFF"/>
                </a:solidFill>
                <a:latin typeface="Verdana" panose="020B0604030504040204" pitchFamily="34" charset="0"/>
              </a:rPr>
              <a:t>Musica:</a:t>
            </a:r>
            <a:r>
              <a:rPr lang="it-IT" altLang="it-IT" sz="900" i="1" dirty="0">
                <a:solidFill>
                  <a:srgbClr val="FFFFFF"/>
                </a:solidFill>
                <a:latin typeface="Verdana" panose="020B0604030504040204" pitchFamily="34" charset="0"/>
              </a:rPr>
              <a:t> Largo - Concerto in </a:t>
            </a:r>
            <a:r>
              <a:rPr lang="it-IT" altLang="it-IT" sz="900" dirty="0">
                <a:solidFill>
                  <a:srgbClr val="FFFFFF"/>
                </a:solidFill>
                <a:latin typeface="Verdana" panose="020B0604030504040204" pitchFamily="34" charset="0"/>
              </a:rPr>
              <a:t> </a:t>
            </a:r>
            <a:r>
              <a:rPr lang="en-US" altLang="it-IT" sz="900" i="1" dirty="0">
                <a:solidFill>
                  <a:srgbClr val="FFFFFF"/>
                </a:solidFill>
                <a:latin typeface="Verdana" panose="020B0604030504040204" pitchFamily="34" charset="0"/>
                <a:cs typeface="Times New Roman" panose="02020603050405020304" pitchFamily="18" charset="0"/>
              </a:rPr>
              <a:t>sib op.4 Vivaldi</a:t>
            </a:r>
          </a:p>
        </p:txBody>
      </p:sp>
      <p:sp>
        <p:nvSpPr>
          <p:cNvPr id="3075" name="Rectangle 3">
            <a:extLst>
              <a:ext uri="{FF2B5EF4-FFF2-40B4-BE49-F238E27FC236}">
                <a16:creationId xmlns:a16="http://schemas.microsoft.com/office/drawing/2014/main" id="{3899D5CE-9831-8522-D1E7-0D3598CAA4DF}"/>
              </a:ext>
            </a:extLst>
          </p:cNvPr>
          <p:cNvSpPr>
            <a:spLocks noChangeArrowheads="1"/>
          </p:cNvSpPr>
          <p:nvPr/>
        </p:nvSpPr>
        <p:spPr bwMode="auto">
          <a:xfrm>
            <a:off x="762000" y="0"/>
            <a:ext cx="7848600" cy="1089025"/>
          </a:xfrm>
          <a:prstGeom prst="rect">
            <a:avLst/>
          </a:prstGeom>
          <a:solidFill>
            <a:srgbClr val="008000"/>
          </a:solidFill>
          <a:ln w="9360" cap="sq">
            <a:solidFill>
              <a:srgbClr val="008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a:solidFill>
                  <a:srgbClr val="000000"/>
                </a:solidFill>
                <a:latin typeface="Times New Roman" panose="02020603050405020304" pitchFamily="18" charset="0"/>
                <a:ea typeface="Microsoft YaHei" panose="020B0503020204020204" pitchFamily="34" charset="-122"/>
              </a:defRPr>
            </a:lvl1pPr>
            <a:lvl2pPr marL="4572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a:solidFill>
                  <a:srgbClr val="000000"/>
                </a:solidFill>
                <a:latin typeface="Times New Roman" panose="02020603050405020304" pitchFamily="18" charset="0"/>
                <a:ea typeface="Microsoft YaHei" panose="020B0503020204020204" pitchFamily="34" charset="-122"/>
              </a:defRPr>
            </a:lvl2pPr>
            <a:lvl3pP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a:solidFill>
                  <a:srgbClr val="000000"/>
                </a:solidFill>
                <a:latin typeface="Times New Roman" panose="02020603050405020304" pitchFamily="18" charset="0"/>
                <a:ea typeface="Microsoft YaHei" panose="020B0503020204020204" pitchFamily="34" charset="-122"/>
              </a:defRPr>
            </a:lvl3pPr>
            <a:lvl4pP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a:solidFill>
                  <a:srgbClr val="000000"/>
                </a:solidFill>
                <a:latin typeface="Times New Roman" panose="02020603050405020304" pitchFamily="18" charset="0"/>
                <a:ea typeface="Microsoft YaHei" panose="020B0503020204020204" pitchFamily="34" charset="-122"/>
              </a:defRPr>
            </a:lvl4pPr>
            <a:lvl5pP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a:solidFill>
                  <a:srgbClr val="000000"/>
                </a:solidFill>
                <a:latin typeface="Times New Roman" panose="02020603050405020304" pitchFamily="18" charset="0"/>
                <a:ea typeface="Microsoft YaHei" panose="020B0503020204020204" pitchFamily="34" charset="-122"/>
              </a:defRPr>
            </a:lvl9pPr>
          </a:lstStyle>
          <a:p>
            <a:pPr lvl="1" indent="0">
              <a:spcBef>
                <a:spcPts val="1125"/>
              </a:spcBef>
              <a:buClrTx/>
              <a:buFontTx/>
              <a:buNone/>
            </a:pPr>
            <a:r>
              <a:rPr lang="it-IT" altLang="it-IT" sz="1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XXXIII DOMENICA DEL TEMPO ORDINARIO </a:t>
            </a:r>
          </a:p>
          <a:p>
            <a:pPr lvl="1" indent="0">
              <a:spcBef>
                <a:spcPts val="1125"/>
              </a:spcBef>
              <a:buClrTx/>
              <a:buFontTx/>
              <a:buNone/>
            </a:pPr>
            <a:r>
              <a:rPr lang="en-US" altLang="it-IT" sz="1800" dirty="0">
                <a:solidFill>
                  <a:srgbClr val="FFFFFF"/>
                </a:solidFill>
                <a:effectLst>
                  <a:outerShdw blurRad="38100" dist="38100" dir="2700000" algn="tl">
                    <a:srgbClr val="000000"/>
                  </a:outerShdw>
                </a:effectLst>
                <a:latin typeface="Verdana" panose="020B0604030504040204" pitchFamily="34" charset="0"/>
                <a:cs typeface="Times New Roman" panose="02020603050405020304" pitchFamily="18" charset="0"/>
              </a:rPr>
              <a:t>               33</a:t>
            </a:r>
            <a:r>
              <a:rPr lang="en-US" altLang="it-IT" sz="800" dirty="0">
                <a:solidFill>
                  <a:srgbClr val="FFFFFF"/>
                </a:solidFill>
                <a:effectLst>
                  <a:outerShdw blurRad="38100" dist="38100" dir="2700000" algn="tl">
                    <a:srgbClr val="000000"/>
                  </a:outerShdw>
                </a:effectLst>
                <a:latin typeface="Verdana" panose="020B0604030504040204" pitchFamily="34" charset="0"/>
                <a:cs typeface="Times New Roman" panose="02020603050405020304" pitchFamily="18" charset="0"/>
              </a:rPr>
              <a:t>rd</a:t>
            </a:r>
            <a:r>
              <a:rPr lang="en-US" altLang="it-IT" sz="1800" dirty="0">
                <a:solidFill>
                  <a:srgbClr val="FFFFFF"/>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OF ORDINARY TIME </a:t>
            </a:r>
          </a:p>
          <a:p>
            <a:pPr algn="ctr">
              <a:spcBef>
                <a:spcPts val="1125"/>
              </a:spcBef>
              <a:buClrTx/>
              <a:buFontTx/>
              <a:buNone/>
            </a:pPr>
            <a:r>
              <a:rPr lang="it-IT" altLang="it-IT" sz="1000" b="1" dirty="0">
                <a:solidFill>
                  <a:srgbClr val="FFFFFF"/>
                </a:solidFill>
                <a:effectLst>
                  <a:outerShdw blurRad="38100" dist="38100" dir="2700000" algn="tl">
                    <a:srgbClr val="000000"/>
                  </a:outerShdw>
                </a:effectLst>
                <a:latin typeface="Verdana" panose="020B0604030504040204" pitchFamily="34" charset="0"/>
              </a:rPr>
              <a:t>TUTTE LE IMMAGINI SONO PROTETTE DA COPYRIGHT - ALL PICTURES ARE BY COPYRIGHT</a:t>
            </a:r>
          </a:p>
        </p:txBody>
      </p:sp>
      <p:sp>
        <p:nvSpPr>
          <p:cNvPr id="3076" name="Rectangle 4">
            <a:extLst>
              <a:ext uri="{FF2B5EF4-FFF2-40B4-BE49-F238E27FC236}">
                <a16:creationId xmlns:a16="http://schemas.microsoft.com/office/drawing/2014/main" id="{EDFE9AA9-EB88-816F-D61C-0AD7592198C5}"/>
              </a:ext>
            </a:extLst>
          </p:cNvPr>
          <p:cNvSpPr>
            <a:spLocks noChangeArrowheads="1"/>
          </p:cNvSpPr>
          <p:nvPr/>
        </p:nvSpPr>
        <p:spPr bwMode="auto">
          <a:xfrm>
            <a:off x="2133600" y="1219200"/>
            <a:ext cx="1241425"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3077" name="Rectangle 5">
            <a:extLst>
              <a:ext uri="{FF2B5EF4-FFF2-40B4-BE49-F238E27FC236}">
                <a16:creationId xmlns:a16="http://schemas.microsoft.com/office/drawing/2014/main" id="{E6A78D6A-734F-7DE3-95BB-4B2EF3BE2C36}"/>
              </a:ext>
            </a:extLst>
          </p:cNvPr>
          <p:cNvSpPr>
            <a:spLocks noChangeArrowheads="1"/>
          </p:cNvSpPr>
          <p:nvPr/>
        </p:nvSpPr>
        <p:spPr bwMode="auto">
          <a:xfrm>
            <a:off x="1152525" y="3527425"/>
            <a:ext cx="3352800" cy="5561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sz="10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Far fruttare i talenti ricevuti                             </a:t>
            </a:r>
            <a:r>
              <a:rPr lang="en-US" sz="1000" i="1" dirty="0">
                <a:effectLst/>
                <a:latin typeface="Verdana" panose="020B0604030504040204" pitchFamily="34" charset="0"/>
                <a:ea typeface="Times New Roman" panose="02020603050405020304" pitchFamily="18" charset="0"/>
                <a:cs typeface="Times New Roman" panose="02020603050405020304" pitchFamily="18" charset="0"/>
              </a:rPr>
              <a:t>Making the talents received fruitful </a:t>
            </a:r>
            <a:endParaRPr lang="it-IT" altLang="it-IT" sz="1000" i="1" dirty="0">
              <a:latin typeface="Verdana" panose="020B0604030504040204" pitchFamily="34" charset="0"/>
              <a:cs typeface="Times New Roman" panose="02020603050405020304" pitchFamily="18" charset="0"/>
            </a:endParaRPr>
          </a:p>
          <a:p>
            <a:pPr algn="ctr">
              <a:buClrTx/>
              <a:buSzTx/>
              <a:buFontTx/>
              <a:buNone/>
            </a:pPr>
            <a:endParaRPr lang="it-IT" altLang="it-IT" sz="1000" i="1" dirty="0">
              <a:latin typeface="Verdana" panose="020B0604030504040204" pitchFamily="34" charset="0"/>
              <a:cs typeface="Times New Roman" panose="02020603050405020304" pitchFamily="18" charset="0"/>
            </a:endParaRPr>
          </a:p>
        </p:txBody>
      </p:sp>
      <p:sp>
        <p:nvSpPr>
          <p:cNvPr id="3078" name="Rectangle 6">
            <a:extLst>
              <a:ext uri="{FF2B5EF4-FFF2-40B4-BE49-F238E27FC236}">
                <a16:creationId xmlns:a16="http://schemas.microsoft.com/office/drawing/2014/main" id="{1526250A-29BE-CDD2-05D8-AE93B14E7402}"/>
              </a:ext>
            </a:extLst>
          </p:cNvPr>
          <p:cNvSpPr>
            <a:spLocks noChangeArrowheads="1"/>
          </p:cNvSpPr>
          <p:nvPr/>
        </p:nvSpPr>
        <p:spPr bwMode="auto">
          <a:xfrm>
            <a:off x="45575" y="1397000"/>
            <a:ext cx="524800" cy="510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altLang="it-IT" sz="900" dirty="0">
                <a:solidFill>
                  <a:srgbClr val="FFFF00"/>
                </a:solidFill>
                <a:latin typeface="Verdana" panose="020B0604030504040204" pitchFamily="34" charset="0"/>
              </a:rPr>
              <a:t>ANNO</a:t>
            </a:r>
          </a:p>
          <a:p>
            <a:pPr algn="ctr">
              <a:buClrTx/>
              <a:buFontTx/>
              <a:buNone/>
            </a:pPr>
            <a:r>
              <a:rPr lang="it-IT" altLang="it-IT" sz="900" dirty="0">
                <a:solidFill>
                  <a:srgbClr val="FFFF00"/>
                </a:solidFill>
                <a:latin typeface="Verdana" panose="020B0604030504040204" pitchFamily="34" charset="0"/>
              </a:rPr>
              <a:t>YEAR</a:t>
            </a:r>
          </a:p>
          <a:p>
            <a:pPr algn="ctr">
              <a:buClrTx/>
              <a:buFontTx/>
              <a:buNone/>
            </a:pPr>
            <a:r>
              <a:rPr lang="it-IT" altLang="it-IT" sz="900" dirty="0">
                <a:solidFill>
                  <a:srgbClr val="FFFF00"/>
                </a:solidFill>
                <a:latin typeface="Verdana" panose="020B0604030504040204" pitchFamily="34" charset="0"/>
              </a:rPr>
              <a:t>A</a:t>
            </a:r>
          </a:p>
        </p:txBody>
      </p:sp>
      <p:sp>
        <p:nvSpPr>
          <p:cNvPr id="3079" name="Rectangle 7">
            <a:extLst>
              <a:ext uri="{FF2B5EF4-FFF2-40B4-BE49-F238E27FC236}">
                <a16:creationId xmlns:a16="http://schemas.microsoft.com/office/drawing/2014/main" id="{C62636C5-5D75-3AD1-EC57-36E031C95184}"/>
              </a:ext>
            </a:extLst>
          </p:cNvPr>
          <p:cNvSpPr>
            <a:spLocks noChangeArrowheads="1"/>
          </p:cNvSpPr>
          <p:nvPr/>
        </p:nvSpPr>
        <p:spPr bwMode="auto">
          <a:xfrm rot="60000">
            <a:off x="5869903" y="6517307"/>
            <a:ext cx="3600450" cy="233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r>
              <a:rPr lang="it-IT" altLang="it-IT" sz="900" dirty="0">
                <a:solidFill>
                  <a:srgbClr val="FFFF00"/>
                </a:solidFill>
                <a:latin typeface="Gaze" pitchFamily="2" charset="0"/>
                <a:cs typeface="Times New Roman" panose="02020603050405020304" pitchFamily="18" charset="0"/>
              </a:rPr>
              <a:t>by Gaetano Lastilla  - </a:t>
            </a:r>
            <a:r>
              <a:rPr lang="it-IT" altLang="it-IT" sz="900" i="1" dirty="0">
                <a:solidFill>
                  <a:srgbClr val="FFFF00"/>
                </a:solidFill>
                <a:latin typeface="Gaze" pitchFamily="2" charset="0"/>
                <a:cs typeface="Times New Roman" panose="02020603050405020304" pitchFamily="18" charset="0"/>
              </a:rPr>
              <a:t> November 2023</a:t>
            </a:r>
          </a:p>
        </p:txBody>
      </p:sp>
      <p:pic>
        <p:nvPicPr>
          <p:cNvPr id="3080" name="Picture 8">
            <a:extLst>
              <a:ext uri="{FF2B5EF4-FFF2-40B4-BE49-F238E27FC236}">
                <a16:creationId xmlns:a16="http://schemas.microsoft.com/office/drawing/2014/main" id="{E10A42AE-D15C-1490-762D-3FCA20A011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84" name="916-Vivaldi - Largo dal Conc_in_Sib op 4 2'51.mid">
            <a:hlinkClick r:id="" action="ppaction://media"/>
            <a:extLst>
              <a:ext uri="{FF2B5EF4-FFF2-40B4-BE49-F238E27FC236}">
                <a16:creationId xmlns:a16="http://schemas.microsoft.com/office/drawing/2014/main" id="{E7493743-6286-797D-D30C-2270A4A04A8C}"/>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9342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3085" name="Picture 13">
            <a:extLst>
              <a:ext uri="{FF2B5EF4-FFF2-40B4-BE49-F238E27FC236}">
                <a16:creationId xmlns:a16="http://schemas.microsoft.com/office/drawing/2014/main" id="{9381A1E2-A360-7912-CC61-2E0BB6E602A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4400" y="1676400"/>
            <a:ext cx="3173413" cy="4114800"/>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a:extLst>
              <a:ext uri="{FF2B5EF4-FFF2-40B4-BE49-F238E27FC236}">
                <a16:creationId xmlns:a16="http://schemas.microsoft.com/office/drawing/2014/main" id="{32DC43D9-0F54-74AF-141E-E7F92432BC17}"/>
              </a:ext>
            </a:extLst>
          </p:cNvPr>
          <p:cNvSpPr txBox="1"/>
          <p:nvPr/>
        </p:nvSpPr>
        <p:spPr>
          <a:xfrm>
            <a:off x="459351" y="4002404"/>
            <a:ext cx="4739148" cy="369332"/>
          </a:xfrm>
          <a:prstGeom prst="rect">
            <a:avLst/>
          </a:prstGeom>
          <a:noFill/>
        </p:spPr>
        <p:txBody>
          <a:bodyPr wrap="square">
            <a:spAutoFit/>
          </a:bodyPr>
          <a:lstStyle/>
          <a:p>
            <a:pPr algn="ctr">
              <a:defRPr/>
            </a:pPr>
            <a:r>
              <a:rPr lang="it-IT" sz="900" i="1" kern="100" dirty="0">
                <a:solidFill>
                  <a:srgbClr val="990033"/>
                </a:solidFill>
                <a:latin typeface="+mj-lt"/>
                <a:ea typeface="Verdana" panose="020B0604030504040204" pitchFamily="34" charset="0"/>
                <a:cs typeface="Times New Roman" panose="02020603050405020304" pitchFamily="18" charset="0"/>
              </a:rPr>
              <a:t>Commento di Monsignor Roberto Brunelli                                                                                                                                                 </a:t>
            </a:r>
            <a:r>
              <a:rPr lang="it-IT" sz="900" i="1" kern="100" dirty="0" err="1">
                <a:solidFill>
                  <a:srgbClr val="990033"/>
                </a:solidFill>
                <a:latin typeface="+mj-lt"/>
                <a:ea typeface="Verdana" panose="020B0604030504040204" pitchFamily="34" charset="0"/>
                <a:cs typeface="Times New Roman" panose="02020603050405020304" pitchFamily="18" charset="0"/>
              </a:rPr>
              <a:t>Comment</a:t>
            </a:r>
            <a:r>
              <a:rPr lang="it-IT" sz="900" i="1" kern="100" dirty="0">
                <a:solidFill>
                  <a:srgbClr val="990033"/>
                </a:solidFill>
                <a:latin typeface="+mj-lt"/>
                <a:ea typeface="Verdana" panose="020B0604030504040204" pitchFamily="34" charset="0"/>
                <a:cs typeface="Times New Roman" panose="02020603050405020304" pitchFamily="18" charset="0"/>
              </a:rPr>
              <a:t> by Monsignor R. Brunelli  </a:t>
            </a:r>
          </a:p>
        </p:txBody>
      </p:sp>
    </p:spTree>
  </p:cSld>
  <p:clrMapOvr>
    <a:masterClrMapping/>
  </p:clrMapOvr>
  <p:transition spd="med" advTm="148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308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3">
                <p:cTn id="7" repeatCount="indefinite" fill="hold" display="0">
                  <p:stCondLst>
                    <p:cond delay="indefinite"/>
                  </p:stCondLst>
                  <p:endCondLst>
                    <p:cond evt="onStopAudio" delay="0">
                      <p:tgtEl>
                        <p:sldTgt/>
                      </p:tgtEl>
                    </p:cond>
                  </p:endCondLst>
                </p:cTn>
                <p:tgtEl>
                  <p:spTgt spid="308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2289" name="Rectangle 1">
            <a:extLst>
              <a:ext uri="{FF2B5EF4-FFF2-40B4-BE49-F238E27FC236}">
                <a16:creationId xmlns:a16="http://schemas.microsoft.com/office/drawing/2014/main" id="{8F15C7E3-D2B3-37D8-006A-C75A91B55C91}"/>
              </a:ext>
            </a:extLst>
          </p:cNvPr>
          <p:cNvSpPr>
            <a:spLocks noChangeArrowheads="1"/>
          </p:cNvSpPr>
          <p:nvPr/>
        </p:nvSpPr>
        <p:spPr bwMode="auto">
          <a:xfrm>
            <a:off x="0" y="685800"/>
            <a:ext cx="9144000"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altLang="it-IT" sz="1800">
                <a:solidFill>
                  <a:srgbClr val="FFFFFF"/>
                </a:solidFill>
                <a:latin typeface="Verdana" panose="020B0604030504040204" pitchFamily="34" charset="0"/>
                <a:cs typeface="Times New Roman" panose="02020603050405020304" pitchFamily="18" charset="0"/>
              </a:rPr>
              <a:t>ne guadagnò altri due. Colui invece che aveva ricevuto un solo talento, andò a fare una buca nel terreno e vi nascose il denaro del suo padrone. Dopo molto tempo il padrone di quei servi tornò e volle regolare i conti con loro. Si presentò colui che aveva ricevuto cinque talenti e ne portò altri cinque,</a:t>
            </a:r>
            <a:r>
              <a:rPr lang="it-IT" altLang="it-IT" sz="1800" i="1">
                <a:solidFill>
                  <a:srgbClr val="FFFFFF"/>
                </a:solidFill>
                <a:latin typeface="Verdana" panose="020B0604030504040204" pitchFamily="34" charset="0"/>
                <a:cs typeface="Times New Roman" panose="02020603050405020304" pitchFamily="18" charset="0"/>
              </a:rPr>
              <a:t> </a:t>
            </a:r>
          </a:p>
          <a:p>
            <a:pPr algn="ctr">
              <a:buClrTx/>
              <a:buFontTx/>
              <a:buNone/>
            </a:pPr>
            <a:r>
              <a:rPr lang="it-IT" altLang="it-IT" sz="1800" i="1">
                <a:solidFill>
                  <a:srgbClr val="FFFFFF"/>
                </a:solidFill>
                <a:latin typeface="Verdana" panose="020B0604030504040204" pitchFamily="34" charset="0"/>
                <a:cs typeface="Times New Roman" panose="02020603050405020304" pitchFamily="18" charset="0"/>
              </a:rPr>
              <a:t>(Mt 25, 18-20a)</a:t>
            </a:r>
          </a:p>
        </p:txBody>
      </p:sp>
      <p:sp>
        <p:nvSpPr>
          <p:cNvPr id="12290" name="Rectangle 2">
            <a:extLst>
              <a:ext uri="{FF2B5EF4-FFF2-40B4-BE49-F238E27FC236}">
                <a16:creationId xmlns:a16="http://schemas.microsoft.com/office/drawing/2014/main" id="{1B8B1CFB-120F-4BC6-F5EB-D1DA2B9248CC}"/>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en-US" altLang="it-IT" sz="1800">
                <a:solidFill>
                  <a:srgbClr val="FFFFFF"/>
                </a:solidFill>
                <a:latin typeface="Verdana" panose="020B0604030504040204" pitchFamily="34" charset="0"/>
                <a:cs typeface="Times New Roman" panose="02020603050405020304" pitchFamily="18" charset="0"/>
              </a:rPr>
              <a:t> </a:t>
            </a:r>
            <a:r>
              <a:rPr lang="en-GB" altLang="it-IT" sz="1800">
                <a:solidFill>
                  <a:srgbClr val="FFFFFF"/>
                </a:solidFill>
                <a:latin typeface="Verdana" panose="020B0604030504040204" pitchFamily="34" charset="0"/>
                <a:cs typeface="Times New Roman" panose="02020603050405020304" pitchFamily="18" charset="0"/>
              </a:rPr>
              <a:t> and gained another two. But the one with one talent dug a hole and hid his master's money. After a long time, the master of those servants returned and asked for a reckoning. The one who received five talents came with another five talents, saying:</a:t>
            </a:r>
            <a:r>
              <a:rPr lang="en-GB" altLang="it-IT" sz="1800" i="1">
                <a:solidFill>
                  <a:srgbClr val="FFFFFF"/>
                </a:solidFill>
                <a:latin typeface="Verdana" panose="020B0604030504040204" pitchFamily="34" charset="0"/>
                <a:cs typeface="Times New Roman" panose="02020603050405020304" pitchFamily="18" charset="0"/>
              </a:rPr>
              <a:t> (Mt 25: 18-20a)</a:t>
            </a:r>
          </a:p>
        </p:txBody>
      </p:sp>
      <p:pic>
        <p:nvPicPr>
          <p:cNvPr id="12291" name="Picture 3">
            <a:extLst>
              <a:ext uri="{FF2B5EF4-FFF2-40B4-BE49-F238E27FC236}">
                <a16:creationId xmlns:a16="http://schemas.microsoft.com/office/drawing/2014/main" id="{EBF086AB-90B1-F23B-6021-4DF6F1941F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981200"/>
            <a:ext cx="8077200" cy="32305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6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3" name="Rectangle 1">
            <a:extLst>
              <a:ext uri="{FF2B5EF4-FFF2-40B4-BE49-F238E27FC236}">
                <a16:creationId xmlns:a16="http://schemas.microsoft.com/office/drawing/2014/main" id="{18208ECF-88F5-DDAE-286F-7432A1ED3995}"/>
              </a:ext>
            </a:extLst>
          </p:cNvPr>
          <p:cNvSpPr>
            <a:spLocks noGrp="1" noChangeArrowheads="1"/>
          </p:cNvSpPr>
          <p:nvPr>
            <p:ph type="title"/>
          </p:nvPr>
        </p:nvSpPr>
        <p:spPr>
          <a:xfrm>
            <a:off x="0" y="533400"/>
            <a:ext cx="9144000" cy="1143000"/>
          </a:xfrm>
          <a:solidFill>
            <a:srgbClr val="000000"/>
          </a:solidFill>
          <a:ln cap="flat">
            <a:solidFill>
              <a:srgbClr val="000000"/>
            </a:solidFill>
            <a:round/>
            <a:headEnd/>
            <a:tailEnd/>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ltLang="it-IT" sz="1800">
                <a:solidFill>
                  <a:srgbClr val="FFFFFF"/>
                </a:solidFill>
                <a:latin typeface="Verdana" panose="020B0604030504040204" pitchFamily="34" charset="0"/>
                <a:cs typeface="Times New Roman" panose="02020603050405020304" pitchFamily="18" charset="0"/>
              </a:rPr>
              <a:t>dicendo: “Signore, mi hai consegnato cinque talenti; ecco, ne ho guadagnati altri cinque”. “Bene, servo buono e fedele – gli disse il suo padrone –, sei stato fedele nel poco, ti darò potere su molto; prendi parte alla gioia del tuo padrone”. </a:t>
            </a:r>
            <a:r>
              <a:rPr lang="it-IT" altLang="it-IT" sz="1800" i="1">
                <a:solidFill>
                  <a:srgbClr val="FFFFFF"/>
                </a:solidFill>
                <a:latin typeface="Verdana" panose="020B0604030504040204" pitchFamily="34" charset="0"/>
                <a:cs typeface="Times New Roman" panose="02020603050405020304" pitchFamily="18" charset="0"/>
              </a:rPr>
              <a:t>(Mt 25, 20b-21)</a:t>
            </a:r>
          </a:p>
        </p:txBody>
      </p:sp>
      <p:sp>
        <p:nvSpPr>
          <p:cNvPr id="13314" name="Rectangle 2">
            <a:extLst>
              <a:ext uri="{FF2B5EF4-FFF2-40B4-BE49-F238E27FC236}">
                <a16:creationId xmlns:a16="http://schemas.microsoft.com/office/drawing/2014/main" id="{3A13D40B-719C-FA6E-8C42-30912EA7C20C}"/>
              </a:ext>
            </a:extLst>
          </p:cNvPr>
          <p:cNvSpPr>
            <a:spLocks noChangeArrowheads="1"/>
          </p:cNvSpPr>
          <p:nvPr/>
        </p:nvSpPr>
        <p:spPr bwMode="auto">
          <a:xfrm>
            <a:off x="0" y="5181600"/>
            <a:ext cx="9144000" cy="1200150"/>
          </a:xfrm>
          <a:prstGeom prst="rect">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en-GB" altLang="it-IT" sz="1800">
                <a:solidFill>
                  <a:srgbClr val="FFFFFF"/>
                </a:solidFill>
                <a:latin typeface="Verdana" panose="020B0604030504040204" pitchFamily="34" charset="0"/>
                <a:cs typeface="Times New Roman" panose="02020603050405020304" pitchFamily="18" charset="0"/>
              </a:rPr>
              <a:t>'Lord, you entrusted me </a:t>
            </a:r>
            <a:r>
              <a:rPr lang="en-GB" altLang="it-IT" sz="1800">
                <a:solidFill>
                  <a:srgbClr val="FFFFFF"/>
                </a:solidFill>
                <a:latin typeface="Verdana" panose="020B0604030504040204" pitchFamily="34" charset="0"/>
                <a:cs typeface="Tahoma" panose="020B0604030504040204" pitchFamily="34" charset="0"/>
              </a:rPr>
              <a:t>with five talents, but see I have gained five more with them.'   The master answered: 'Very well, good and faithful servant, since you have been faithful in a few things, I will entrust you with much more. Come and share the joy of your master.'  </a:t>
            </a:r>
            <a:r>
              <a:rPr lang="en-GB" altLang="it-IT" sz="1800" i="1">
                <a:solidFill>
                  <a:srgbClr val="FFFFFF"/>
                </a:solidFill>
                <a:latin typeface="Verdana" panose="020B0604030504040204" pitchFamily="34" charset="0"/>
                <a:cs typeface="Times New Roman" panose="02020603050405020304" pitchFamily="18" charset="0"/>
              </a:rPr>
              <a:t>(Mt 25: 20b-21)</a:t>
            </a:r>
          </a:p>
        </p:txBody>
      </p:sp>
    </p:spTree>
  </p:cSld>
  <p:clrMapOvr>
    <a:masterClrMapping/>
  </p:clrMapOvr>
  <p:transition spd="med" advTm="16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7" name="Rectangle 1">
            <a:extLst>
              <a:ext uri="{FF2B5EF4-FFF2-40B4-BE49-F238E27FC236}">
                <a16:creationId xmlns:a16="http://schemas.microsoft.com/office/drawing/2014/main" id="{8F416686-EF01-8335-82AB-44F9BFD2A927}"/>
              </a:ext>
            </a:extLst>
          </p:cNvPr>
          <p:cNvSpPr>
            <a:spLocks noGrp="1" noChangeArrowheads="1"/>
          </p:cNvSpPr>
          <p:nvPr>
            <p:ph type="title"/>
          </p:nvPr>
        </p:nvSpPr>
        <p:spPr>
          <a:xfrm>
            <a:off x="0" y="533400"/>
            <a:ext cx="9144000" cy="1143000"/>
          </a:xfrm>
          <a:solidFill>
            <a:srgbClr val="000000"/>
          </a:solidFill>
          <a:ln cap="flat">
            <a:solidFill>
              <a:srgbClr val="000000"/>
            </a:solidFill>
            <a:round/>
            <a:headEnd/>
            <a:tailEnd/>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ltLang="it-IT" sz="1800">
                <a:solidFill>
                  <a:srgbClr val="FFFFFF"/>
                </a:solidFill>
                <a:latin typeface="Verdana" panose="020B0604030504040204" pitchFamily="34" charset="0"/>
                <a:cs typeface="Times New Roman" panose="02020603050405020304" pitchFamily="18" charset="0"/>
              </a:rPr>
              <a:t>Si presentò poi colui che aveva ricevuto due talenti e disse: “Signore, mi hai consegnato due talenti; ecco, ne ho guadagnati altri due”. “Bene, servo buono e fedele – gli disse il suo padrone –, sei stato fedele nel poco, ti darò potere su molto; </a:t>
            </a:r>
            <a:r>
              <a:rPr lang="it-IT" altLang="it-IT" sz="1800" i="1">
                <a:solidFill>
                  <a:srgbClr val="FFFFFF"/>
                </a:solidFill>
                <a:latin typeface="Verdana" panose="020B0604030504040204" pitchFamily="34" charset="0"/>
                <a:cs typeface="Times New Roman" panose="02020603050405020304" pitchFamily="18" charset="0"/>
              </a:rPr>
              <a:t>(Mt 25, 22-23)</a:t>
            </a:r>
          </a:p>
        </p:txBody>
      </p:sp>
      <p:sp>
        <p:nvSpPr>
          <p:cNvPr id="14338" name="Rectangle 2">
            <a:extLst>
              <a:ext uri="{FF2B5EF4-FFF2-40B4-BE49-F238E27FC236}">
                <a16:creationId xmlns:a16="http://schemas.microsoft.com/office/drawing/2014/main" id="{E22934DE-115F-42AE-6E9F-CEEDBF46B519}"/>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en-GB" altLang="it-IT" sz="1800">
                <a:solidFill>
                  <a:srgbClr val="FFFFFF"/>
                </a:solidFill>
                <a:latin typeface="Verdana" panose="020B0604030504040204" pitchFamily="34" charset="0"/>
                <a:cs typeface="Tahoma" panose="020B0604030504040204" pitchFamily="34" charset="0"/>
              </a:rPr>
              <a:t>Then the one who had two talents came and said: 'Lord, you entrusted me with two talents; I have two more which I gained with them.' The master said: 'Well, good and faithful servant, since you have been faithful in little things, </a:t>
            </a:r>
            <a:r>
              <a:rPr lang="en-GB" altLang="it-IT" sz="1800" i="1">
                <a:solidFill>
                  <a:srgbClr val="FFFFFF"/>
                </a:solidFill>
                <a:latin typeface="Verdana" panose="020B0604030504040204" pitchFamily="34" charset="0"/>
                <a:cs typeface="Times New Roman" panose="02020603050405020304" pitchFamily="18" charset="0"/>
              </a:rPr>
              <a:t>(Mt 25: 22-23a) </a:t>
            </a:r>
          </a:p>
        </p:txBody>
      </p:sp>
    </p:spTree>
  </p:cSld>
  <p:clrMapOvr>
    <a:masterClrMapping/>
  </p:clrMapOvr>
  <p:transition spd="med" advTm="16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5361" name="Rectangle 1">
            <a:extLst>
              <a:ext uri="{FF2B5EF4-FFF2-40B4-BE49-F238E27FC236}">
                <a16:creationId xmlns:a16="http://schemas.microsoft.com/office/drawing/2014/main" id="{F52E9657-A977-62A4-40A3-4939533C705F}"/>
              </a:ext>
            </a:extLst>
          </p:cNvPr>
          <p:cNvSpPr>
            <a:spLocks noGrp="1" noChangeArrowheads="1"/>
          </p:cNvSpPr>
          <p:nvPr>
            <p:ph type="title"/>
          </p:nvPr>
        </p:nvSpPr>
        <p:spPr>
          <a:xfrm>
            <a:off x="0" y="381000"/>
            <a:ext cx="9144000" cy="1143000"/>
          </a:xfrm>
          <a:ln/>
          <a:extLst>
            <a:ext uri="{91240B29-F687-4F45-9708-019B960494DF}">
              <a14:hiddenLine xmlns:a14="http://schemas.microsoft.com/office/drawing/2010/main" w="9525" cap="flat">
                <a:solidFill>
                  <a:srgbClr val="808080"/>
                </a:solidFill>
                <a:round/>
                <a:headEnd/>
                <a:tailEnd/>
              </a14:hiddenLine>
            </a:ext>
          </a:extLst>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ltLang="it-IT" sz="1800">
                <a:solidFill>
                  <a:srgbClr val="FFFFFF"/>
                </a:solidFill>
                <a:latin typeface="Verdana" panose="020B0604030504040204" pitchFamily="34" charset="0"/>
                <a:cs typeface="Times New Roman" panose="02020603050405020304" pitchFamily="18" charset="0"/>
              </a:rPr>
              <a:t>prendi parte alla gioia del tuo padrone”. Si presentò infine anche colui che aveva ricevuto un solo talento e disse: “Signore, so che sei un uomo duro, che mieti dove non hai seminato e raccogli dove non hai sparso. </a:t>
            </a:r>
            <a:r>
              <a:rPr lang="it-IT" altLang="it-IT" sz="1800" i="1">
                <a:solidFill>
                  <a:srgbClr val="FFFFFF"/>
                </a:solidFill>
                <a:latin typeface="Verdana" panose="020B0604030504040204" pitchFamily="34" charset="0"/>
                <a:cs typeface="Times New Roman" panose="02020603050405020304" pitchFamily="18" charset="0"/>
              </a:rPr>
              <a:t>(Mt 25, 24)</a:t>
            </a:r>
          </a:p>
        </p:txBody>
      </p:sp>
      <p:sp>
        <p:nvSpPr>
          <p:cNvPr id="15362" name="Rectangle 2">
            <a:extLst>
              <a:ext uri="{FF2B5EF4-FFF2-40B4-BE49-F238E27FC236}">
                <a16:creationId xmlns:a16="http://schemas.microsoft.com/office/drawing/2014/main" id="{ACDB4AD1-063F-6A41-3414-FDB9104686F1}"/>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en-GB" altLang="it-IT" sz="1800">
                <a:solidFill>
                  <a:srgbClr val="FFFFFF"/>
                </a:solidFill>
                <a:latin typeface="Verdana" panose="020B0604030504040204" pitchFamily="34" charset="0"/>
                <a:cs typeface="Tahoma" panose="020B0604030504040204" pitchFamily="34" charset="0"/>
              </a:rPr>
              <a:t>I will entrust you with much more. Come and share the joy of your master.' Finally, the one who had received a talent came and said: 'Master, I know that you are an exacting man. You reap what you have not sown and gather what you have not invested. </a:t>
            </a:r>
            <a:r>
              <a:rPr lang="en-GB" altLang="it-IT" sz="1800" i="1">
                <a:solidFill>
                  <a:srgbClr val="FFFFFF"/>
                </a:solidFill>
                <a:latin typeface="Verdana" panose="020B0604030504040204" pitchFamily="34" charset="0"/>
                <a:cs typeface="Times New Roman" panose="02020603050405020304" pitchFamily="18" charset="0"/>
              </a:rPr>
              <a:t>(Mt 25: 23b-24)</a:t>
            </a:r>
          </a:p>
        </p:txBody>
      </p:sp>
      <p:pic>
        <p:nvPicPr>
          <p:cNvPr id="15363" name="Picture 3">
            <a:extLst>
              <a:ext uri="{FF2B5EF4-FFF2-40B4-BE49-F238E27FC236}">
                <a16:creationId xmlns:a16="http://schemas.microsoft.com/office/drawing/2014/main" id="{2201AB65-A140-D33E-F7F4-6BE932AD8F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47800"/>
            <a:ext cx="6019800" cy="3733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5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6385" name="Rectangle 1">
            <a:extLst>
              <a:ext uri="{FF2B5EF4-FFF2-40B4-BE49-F238E27FC236}">
                <a16:creationId xmlns:a16="http://schemas.microsoft.com/office/drawing/2014/main" id="{A54019C7-316D-178A-91F1-ED892E33E600}"/>
              </a:ext>
            </a:extLst>
          </p:cNvPr>
          <p:cNvSpPr>
            <a:spLocks noGrp="1" noChangeArrowheads="1"/>
          </p:cNvSpPr>
          <p:nvPr>
            <p:ph type="title"/>
          </p:nvPr>
        </p:nvSpPr>
        <p:spPr>
          <a:xfrm>
            <a:off x="0" y="2895600"/>
            <a:ext cx="2362200" cy="1143000"/>
          </a:xfrm>
          <a:ln/>
          <a:extLst>
            <a:ext uri="{91240B29-F687-4F45-9708-019B960494DF}">
              <a14:hiddenLine xmlns:a14="http://schemas.microsoft.com/office/drawing/2010/main" w="9525" cap="flat">
                <a:solidFill>
                  <a:srgbClr val="808080"/>
                </a:solidFill>
                <a:round/>
                <a:headEnd/>
                <a:tailEnd/>
              </a14:hiddenLine>
            </a:ext>
          </a:extLst>
        </p:spPr>
        <p:txBody>
          <a:bodyPr/>
          <a:lstStyle/>
          <a:p>
            <a:pPr algn="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br>
              <a:rPr lang="it-IT" altLang="it-IT" sz="1800">
                <a:solidFill>
                  <a:srgbClr val="FFFFFF"/>
                </a:solidFill>
                <a:latin typeface="Verdana" panose="020B0604030504040204" pitchFamily="34" charset="0"/>
              </a:rPr>
            </a:br>
            <a:r>
              <a:rPr lang="it-IT" altLang="it-IT" sz="1800">
                <a:solidFill>
                  <a:srgbClr val="FFFFFF"/>
                </a:solidFill>
                <a:latin typeface="Verdana" panose="020B0604030504040204" pitchFamily="34" charset="0"/>
                <a:cs typeface="Times New Roman" panose="02020603050405020304" pitchFamily="18" charset="0"/>
              </a:rPr>
              <a:t>Ho avuto paura e sono andato a nascondere il tuo talento sotto terra: ecco ciò che è tuo”. Il padrone gli rispose: “Servo malvagio e pigro, tu sapevi che mieto dove non ho seminato e raccolgo dove non ho sparso;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(Mt 25, 25-26)</a:t>
            </a:r>
            <a:br>
              <a:rPr lang="it-IT" altLang="it-IT" sz="1800" i="1">
                <a:solidFill>
                  <a:srgbClr val="FFFFFF"/>
                </a:solidFill>
                <a:latin typeface="Verdana" panose="020B0604030504040204" pitchFamily="34" charset="0"/>
                <a:cs typeface="Times New Roman" panose="02020603050405020304" pitchFamily="18" charset="0"/>
              </a:rPr>
            </a:b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6386" name="Rectangle 2">
            <a:extLst>
              <a:ext uri="{FF2B5EF4-FFF2-40B4-BE49-F238E27FC236}">
                <a16:creationId xmlns:a16="http://schemas.microsoft.com/office/drawing/2014/main" id="{1669BC9D-22CB-C508-7DB2-52E7994B98C6}"/>
              </a:ext>
            </a:extLst>
          </p:cNvPr>
          <p:cNvSpPr>
            <a:spLocks noChangeArrowheads="1"/>
          </p:cNvSpPr>
          <p:nvPr/>
        </p:nvSpPr>
        <p:spPr bwMode="auto">
          <a:xfrm>
            <a:off x="6781800" y="1447800"/>
            <a:ext cx="2362200" cy="3937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buClrTx/>
              <a:buFontTx/>
              <a:buNone/>
            </a:pPr>
            <a:r>
              <a:rPr lang="en-GB" altLang="it-IT" sz="1800">
                <a:solidFill>
                  <a:srgbClr val="FFFFFF"/>
                </a:solidFill>
                <a:latin typeface="Verdana" panose="020B0604030504040204" pitchFamily="34" charset="0"/>
                <a:cs typeface="Tahoma" panose="020B0604030504040204" pitchFamily="34" charset="0"/>
              </a:rPr>
              <a:t>I was afraid, so I hid your money in the ground. Here, take what is yours.' But his master replied: 'Wicked and worthless servant, you know that I reap where I have not sown and gather where I have not invested. </a:t>
            </a:r>
          </a:p>
          <a:p>
            <a:pPr>
              <a:buClrTx/>
              <a:buFontTx/>
              <a:buNone/>
            </a:pPr>
            <a:r>
              <a:rPr lang="en-GB" altLang="it-IT" sz="1800" i="1">
                <a:solidFill>
                  <a:srgbClr val="FFFFFF"/>
                </a:solidFill>
                <a:latin typeface="Verdana" panose="020B0604030504040204" pitchFamily="34" charset="0"/>
                <a:cs typeface="Times New Roman" panose="02020603050405020304" pitchFamily="18" charset="0"/>
              </a:rPr>
              <a:t>(Mt 25: 25-26)</a:t>
            </a:r>
          </a:p>
        </p:txBody>
      </p:sp>
      <p:pic>
        <p:nvPicPr>
          <p:cNvPr id="16387" name="Picture 3">
            <a:extLst>
              <a:ext uri="{FF2B5EF4-FFF2-40B4-BE49-F238E27FC236}">
                <a16:creationId xmlns:a16="http://schemas.microsoft.com/office/drawing/2014/main" id="{9C0D12D9-BF2A-8394-B822-23F44647C3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457200"/>
            <a:ext cx="4411663" cy="5943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5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7409" name="Rectangle 1">
            <a:extLst>
              <a:ext uri="{FF2B5EF4-FFF2-40B4-BE49-F238E27FC236}">
                <a16:creationId xmlns:a16="http://schemas.microsoft.com/office/drawing/2014/main" id="{D2390502-2491-1E81-D858-7E20C4F2E057}"/>
              </a:ext>
            </a:extLst>
          </p:cNvPr>
          <p:cNvSpPr>
            <a:spLocks noGrp="1" noChangeArrowheads="1"/>
          </p:cNvSpPr>
          <p:nvPr>
            <p:ph type="title"/>
          </p:nvPr>
        </p:nvSpPr>
        <p:spPr>
          <a:xfrm>
            <a:off x="0" y="381000"/>
            <a:ext cx="9144000" cy="1143000"/>
          </a:xfrm>
          <a:ln/>
          <a:extLst>
            <a:ext uri="{91240B29-F687-4F45-9708-019B960494DF}">
              <a14:hiddenLine xmlns:a14="http://schemas.microsoft.com/office/drawing/2010/main" w="9525" cap="flat">
                <a:solidFill>
                  <a:srgbClr val="808080"/>
                </a:solidFill>
                <a:round/>
                <a:headEnd/>
                <a:tailEnd/>
              </a14:hiddenLine>
            </a:ext>
          </a:extLst>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ltLang="it-IT" sz="1800">
                <a:solidFill>
                  <a:srgbClr val="FFFFFF"/>
                </a:solidFill>
                <a:latin typeface="Verdana" panose="020B0604030504040204" pitchFamily="34" charset="0"/>
                <a:cs typeface="Times New Roman" panose="02020603050405020304" pitchFamily="18" charset="0"/>
              </a:rPr>
              <a:t>avresti dovuto affidare il mio denaro ai banchieri e così, ritornando, avrei ritirato il mio con l’interesse. Toglietegli dunque il talento, e datelo a chi ha i dieci talenti. </a:t>
            </a:r>
            <a:r>
              <a:rPr lang="it-IT" altLang="it-IT" sz="1800" i="1">
                <a:solidFill>
                  <a:srgbClr val="FFFFFF"/>
                </a:solidFill>
                <a:latin typeface="Verdana" panose="020B0604030504040204" pitchFamily="34" charset="0"/>
                <a:cs typeface="Times New Roman" panose="02020603050405020304" pitchFamily="18" charset="0"/>
              </a:rPr>
              <a:t>(Mt 25, 27-28)</a:t>
            </a:r>
          </a:p>
        </p:txBody>
      </p:sp>
      <p:sp>
        <p:nvSpPr>
          <p:cNvPr id="17410" name="Rectangle 2">
            <a:extLst>
              <a:ext uri="{FF2B5EF4-FFF2-40B4-BE49-F238E27FC236}">
                <a16:creationId xmlns:a16="http://schemas.microsoft.com/office/drawing/2014/main" id="{BCFD7F0D-5D4C-D8FD-02EA-DCA8C779E207}"/>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en-GB" altLang="it-IT" sz="1800">
                <a:solidFill>
                  <a:srgbClr val="FFFFFF"/>
                </a:solidFill>
                <a:latin typeface="Verdana" panose="020B0604030504040204" pitchFamily="34" charset="0"/>
                <a:cs typeface="Tahoma" panose="020B0604030504040204" pitchFamily="34" charset="0"/>
              </a:rPr>
              <a:t>Then you should have deposited my money in the bank, and you would have given it back to me with interest on my return. Therefore, take the talent from him, and give it to the one who has ten. For to all those who have, </a:t>
            </a:r>
          </a:p>
          <a:p>
            <a:pPr algn="ctr">
              <a:buClrTx/>
              <a:buFontTx/>
              <a:buNone/>
            </a:pPr>
            <a:r>
              <a:rPr lang="en-GB" altLang="it-IT" sz="1800" i="1">
                <a:solidFill>
                  <a:srgbClr val="FFFFFF"/>
                </a:solidFill>
                <a:latin typeface="Verdana" panose="020B0604030504040204" pitchFamily="34" charset="0"/>
                <a:cs typeface="Times New Roman" panose="02020603050405020304" pitchFamily="18" charset="0"/>
              </a:rPr>
              <a:t>(Mt 25: 27-28) </a:t>
            </a:r>
          </a:p>
        </p:txBody>
      </p:sp>
      <p:pic>
        <p:nvPicPr>
          <p:cNvPr id="17411" name="Picture 3">
            <a:extLst>
              <a:ext uri="{FF2B5EF4-FFF2-40B4-BE49-F238E27FC236}">
                <a16:creationId xmlns:a16="http://schemas.microsoft.com/office/drawing/2014/main" id="{A657E202-D61F-689F-B430-01677B63A5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408113"/>
            <a:ext cx="5257800" cy="39258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5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8433" name="Rectangle 1">
            <a:extLst>
              <a:ext uri="{FF2B5EF4-FFF2-40B4-BE49-F238E27FC236}">
                <a16:creationId xmlns:a16="http://schemas.microsoft.com/office/drawing/2014/main" id="{ED05919F-02CC-0548-D0CA-220928C09DA6}"/>
              </a:ext>
            </a:extLst>
          </p:cNvPr>
          <p:cNvSpPr>
            <a:spLocks noGrp="1" noChangeArrowheads="1"/>
          </p:cNvSpPr>
          <p:nvPr>
            <p:ph type="title"/>
          </p:nvPr>
        </p:nvSpPr>
        <p:spPr>
          <a:xfrm>
            <a:off x="0" y="381000"/>
            <a:ext cx="9144000" cy="1143000"/>
          </a:xfrm>
          <a:ln/>
          <a:extLst>
            <a:ext uri="{91240B29-F687-4F45-9708-019B960494DF}">
              <a14:hiddenLine xmlns:a14="http://schemas.microsoft.com/office/drawing/2010/main" w="9525" cap="flat">
                <a:solidFill>
                  <a:srgbClr val="808080"/>
                </a:solidFill>
                <a:round/>
                <a:headEnd/>
                <a:tailEnd/>
              </a14:hiddenLine>
            </a:ext>
          </a:extLst>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ltLang="it-IT" sz="1800">
                <a:solidFill>
                  <a:srgbClr val="FFFFFF"/>
                </a:solidFill>
                <a:latin typeface="Verdana" panose="020B0604030504040204" pitchFamily="34" charset="0"/>
                <a:cs typeface="Times New Roman" panose="02020603050405020304" pitchFamily="18" charset="0"/>
              </a:rPr>
              <a:t>Perché a chiunque ha, verrà dato e sarà nell’abbondanza; ma a chi non ha, verrà tolto anche quello che ha. E il servo inutile gettatelo fuori nelle tenebre; là sarà pianto e stridore di denti”». </a:t>
            </a:r>
            <a:r>
              <a:rPr lang="it-IT" altLang="it-IT" sz="1800" i="1">
                <a:solidFill>
                  <a:srgbClr val="FFFFFF"/>
                </a:solidFill>
                <a:latin typeface="Verdana" panose="020B0604030504040204" pitchFamily="34" charset="0"/>
                <a:cs typeface="Times New Roman" panose="02020603050405020304" pitchFamily="18" charset="0"/>
              </a:rPr>
              <a:t>(Mt 25, 29-30)</a:t>
            </a:r>
          </a:p>
        </p:txBody>
      </p:sp>
      <p:sp>
        <p:nvSpPr>
          <p:cNvPr id="18434" name="Rectangle 2">
            <a:extLst>
              <a:ext uri="{FF2B5EF4-FFF2-40B4-BE49-F238E27FC236}">
                <a16:creationId xmlns:a16="http://schemas.microsoft.com/office/drawing/2014/main" id="{4AD3541A-BB46-85C5-CB0A-F4AEA8C0CC83}"/>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en-GB" altLang="it-IT" sz="1800">
                <a:solidFill>
                  <a:srgbClr val="FFFFFF"/>
                </a:solidFill>
                <a:latin typeface="Verdana" panose="020B0604030504040204" pitchFamily="34" charset="0"/>
                <a:cs typeface="Tahoma" panose="020B0604030504040204" pitchFamily="34" charset="0"/>
              </a:rPr>
              <a:t>more will be given, and they will have an abundance; but from those who are unproductive, even what they have will be taken from them. As for that useless servant, throw him out into the dark where there will be weeping and gnashing of teeth.'”</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(Mt 25: 29-30)</a:t>
            </a:r>
          </a:p>
        </p:txBody>
      </p:sp>
      <p:pic>
        <p:nvPicPr>
          <p:cNvPr id="18435" name="Picture 3">
            <a:extLst>
              <a:ext uri="{FF2B5EF4-FFF2-40B4-BE49-F238E27FC236}">
                <a16:creationId xmlns:a16="http://schemas.microsoft.com/office/drawing/2014/main" id="{8BD564CA-7A39-C520-4B23-E82E90DBB1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447800"/>
            <a:ext cx="5257800" cy="396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5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CE401F24-62DC-B84A-EEA2-D887649C93D7}"/>
              </a:ext>
            </a:extLst>
          </p:cNvPr>
          <p:cNvSpPr>
            <a:spLocks noChangeArrowheads="1"/>
          </p:cNvSpPr>
          <p:nvPr/>
        </p:nvSpPr>
        <p:spPr bwMode="auto">
          <a:xfrm>
            <a:off x="0" y="0"/>
            <a:ext cx="9144000" cy="6957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 INSTAGRAM,LINKEDIN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i="1"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i="1"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i="1" dirty="0">
                <a:solidFill>
                  <a:srgbClr val="000080"/>
                </a:solidFill>
                <a:latin typeface="Verdana" panose="020B0604030504040204" pitchFamily="34" charset="0"/>
                <a:cs typeface="Arial" panose="020B0604020202020204" pitchFamily="34" charset="0"/>
              </a:rPr>
            </a:br>
            <a:br>
              <a:rPr lang="it-IT" altLang="it-IT" sz="1000" b="1" i="1" dirty="0">
                <a:solidFill>
                  <a:srgbClr val="000080"/>
                </a:solidFill>
                <a:latin typeface="Verdana" panose="020B0604030504040204" pitchFamily="34" charset="0"/>
                <a:cs typeface="Arial" panose="020B0604020202020204" pitchFamily="34" charset="0"/>
              </a:rPr>
            </a:br>
            <a:br>
              <a:rPr lang="it-IT" altLang="it-IT" sz="1000" b="1" i="1" dirty="0">
                <a:solidFill>
                  <a:srgbClr val="000080"/>
                </a:solidFill>
                <a:latin typeface="Verdana" panose="020B0604030504040204" pitchFamily="34" charset="0"/>
                <a:cs typeface="Arial" panose="020B0604020202020204" pitchFamily="34" charset="0"/>
              </a:rPr>
            </a:br>
            <a:br>
              <a:rPr lang="it-IT" altLang="it-IT" sz="1000" b="1" i="1"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https://www.diffondilaparola.com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en-GB" altLang="it-IT" sz="800" i="1" u="sng"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INSTAGRAM,LINKEDIN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p>
        </p:txBody>
      </p:sp>
      <p:pic>
        <p:nvPicPr>
          <p:cNvPr id="52230" name="Picture 6">
            <a:extLst>
              <a:ext uri="{FF2B5EF4-FFF2-40B4-BE49-F238E27FC236}">
                <a16:creationId xmlns:a16="http://schemas.microsoft.com/office/drawing/2014/main" id="{F364A87B-4C8D-090F-5A8F-9BF4EC9FEE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2833465"/>
            <a:ext cx="5729958" cy="12436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Tm="25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a:extLst>
              <a:ext uri="{FF2B5EF4-FFF2-40B4-BE49-F238E27FC236}">
                <a16:creationId xmlns:a16="http://schemas.microsoft.com/office/drawing/2014/main" id="{35633615-58D4-71BA-42F0-A4F4B3B513C3}"/>
              </a:ext>
            </a:extLst>
          </p:cNvPr>
          <p:cNvSpPr>
            <a:spLocks noChangeArrowheads="1"/>
          </p:cNvSpPr>
          <p:nvPr/>
        </p:nvSpPr>
        <p:spPr bwMode="auto">
          <a:xfrm>
            <a:off x="0" y="0"/>
            <a:ext cx="9144000" cy="155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spcBef>
                <a:spcPts val="1125"/>
              </a:spcBef>
              <a:buClrTx/>
              <a:buFontTx/>
              <a:buNone/>
            </a:pPr>
            <a:r>
              <a:rPr lang="it-IT" altLang="it-IT" sz="1600">
                <a:latin typeface="Arial" panose="020B0604020202020204" pitchFamily="34" charset="0"/>
                <a:cs typeface="Arial" panose="020B0604020202020204" pitchFamily="34" charset="0"/>
              </a:rPr>
              <a:t>   La lettura e la meditazione delle sacre scritture domenicali,</a:t>
            </a:r>
            <a:r>
              <a:rPr lang="it-IT" altLang="it-IT" sz="1600">
                <a:solidFill>
                  <a:srgbClr val="FF3300"/>
                </a:solidFill>
                <a:latin typeface="Arial" panose="020B0604020202020204" pitchFamily="34" charset="0"/>
                <a:cs typeface="Arial" panose="020B0604020202020204" pitchFamily="34" charset="0"/>
              </a:rPr>
              <a:t> </a:t>
            </a:r>
            <a:r>
              <a:rPr lang="it-IT" altLang="it-IT" sz="1600" b="1">
                <a:solidFill>
                  <a:srgbClr val="FF0000"/>
                </a:solidFill>
                <a:latin typeface="Arial" panose="020B0604020202020204" pitchFamily="34" charset="0"/>
                <a:cs typeface="Arial" panose="020B0604020202020204" pitchFamily="34" charset="0"/>
              </a:rPr>
              <a:t>non sostituiscono</a:t>
            </a:r>
            <a:r>
              <a:rPr lang="it-IT" altLang="it-IT" sz="1600">
                <a:solidFill>
                  <a:srgbClr val="FF3300"/>
                </a:solidFill>
                <a:latin typeface="Arial" panose="020B0604020202020204" pitchFamily="34" charset="0"/>
                <a:cs typeface="Arial" panose="020B0604020202020204" pitchFamily="34" charset="0"/>
              </a:rPr>
              <a:t> </a:t>
            </a:r>
            <a:r>
              <a:rPr lang="it-IT" altLang="it-IT" sz="1600">
                <a:latin typeface="Arial" panose="020B0604020202020204" pitchFamily="34" charset="0"/>
                <a:cs typeface="Arial" panose="020B0604020202020204" pitchFamily="34" charset="0"/>
              </a:rPr>
              <a:t>la Santa Messa, alla quale siamo tutti chiamati a rendere grazie e onore a Dio e chiedere perdono dei nostri peccati.   Nella liturgia eucaristica, </a:t>
            </a:r>
            <a:r>
              <a:rPr lang="it-IT" altLang="it-IT" sz="1600" b="1">
                <a:solidFill>
                  <a:srgbClr val="FF0000"/>
                </a:solidFill>
                <a:latin typeface="Arial" panose="020B0604020202020204" pitchFamily="34" charset="0"/>
                <a:cs typeface="Arial" panose="020B0604020202020204" pitchFamily="34" charset="0"/>
              </a:rPr>
              <a:t>Cristo attualizza il sacrificio della croce</a:t>
            </a:r>
            <a:r>
              <a:rPr lang="it-IT" altLang="it-IT" sz="1600">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a:t>
            </a:r>
            <a:r>
              <a:rPr lang="it-IT" altLang="it-IT" sz="1600" b="1">
                <a:solidFill>
                  <a:srgbClr val="FF0000"/>
                </a:solidFill>
                <a:latin typeface="Arial" panose="020B0604020202020204" pitchFamily="34" charset="0"/>
                <a:cs typeface="Arial" panose="020B0604020202020204" pitchFamily="34" charset="0"/>
              </a:rPr>
              <a:t>loro libera scelta d’amore</a:t>
            </a:r>
            <a:r>
              <a:rPr lang="it-IT" altLang="it-IT" sz="1600">
                <a:solidFill>
                  <a:srgbClr val="7E002A"/>
                </a:solidFill>
                <a:latin typeface="Arial" panose="020B0604020202020204" pitchFamily="34" charset="0"/>
                <a:cs typeface="Arial" panose="020B0604020202020204" pitchFamily="34" charset="0"/>
              </a:rPr>
              <a:t>.</a:t>
            </a:r>
          </a:p>
        </p:txBody>
      </p:sp>
      <p:sp>
        <p:nvSpPr>
          <p:cNvPr id="19461" name="Rectangle 5">
            <a:extLst>
              <a:ext uri="{FF2B5EF4-FFF2-40B4-BE49-F238E27FC236}">
                <a16:creationId xmlns:a16="http://schemas.microsoft.com/office/drawing/2014/main" id="{1BCFF863-9F72-0988-5267-255C0F10A368}"/>
              </a:ext>
            </a:extLst>
          </p:cNvPr>
          <p:cNvSpPr>
            <a:spLocks noChangeArrowheads="1"/>
          </p:cNvSpPr>
          <p:nvPr/>
        </p:nvSpPr>
        <p:spPr bwMode="auto">
          <a:xfrm>
            <a:off x="0" y="5054600"/>
            <a:ext cx="9144000" cy="180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spcBef>
                <a:spcPts val="1125"/>
              </a:spcBef>
              <a:buClrTx/>
              <a:buFontTx/>
              <a:buNone/>
            </a:pPr>
            <a:r>
              <a:rPr lang="en-US" altLang="it-IT" sz="1600">
                <a:latin typeface="Arial" panose="020B0604020202020204" pitchFamily="34" charset="0"/>
                <a:cs typeface="Arial" panose="020B0604020202020204" pitchFamily="34" charset="0"/>
              </a:rPr>
              <a:t>   Reading and meditating on the Sacred Scriptures for Sundays</a:t>
            </a:r>
            <a:r>
              <a:rPr lang="en-US" altLang="it-IT" sz="1600">
                <a:solidFill>
                  <a:srgbClr val="FF3300"/>
                </a:solidFill>
                <a:latin typeface="Arial" panose="020B0604020202020204" pitchFamily="34" charset="0"/>
                <a:cs typeface="Arial" panose="020B0604020202020204" pitchFamily="34" charset="0"/>
              </a:rPr>
              <a:t> </a:t>
            </a:r>
            <a:r>
              <a:rPr lang="en-US" altLang="it-IT" sz="1600" b="1">
                <a:solidFill>
                  <a:srgbClr val="FF0000"/>
                </a:solidFill>
                <a:latin typeface="Arial" panose="020B0604020202020204" pitchFamily="34" charset="0"/>
                <a:cs typeface="Arial" panose="020B0604020202020204" pitchFamily="34" charset="0"/>
              </a:rPr>
              <a:t>does not substitute</a:t>
            </a:r>
            <a:r>
              <a:rPr lang="en-US" altLang="it-IT" sz="1600">
                <a:solidFill>
                  <a:srgbClr val="FF3300"/>
                </a:solidFill>
                <a:latin typeface="Arial" panose="020B0604020202020204" pitchFamily="34" charset="0"/>
                <a:cs typeface="Arial" panose="020B0604020202020204" pitchFamily="34" charset="0"/>
              </a:rPr>
              <a:t> </a:t>
            </a:r>
            <a:r>
              <a:rPr lang="en-US" altLang="it-IT" sz="1600">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600" b="1">
                <a:solidFill>
                  <a:srgbClr val="FF0000"/>
                </a:solidFill>
                <a:latin typeface="Arial" panose="020B0604020202020204" pitchFamily="34" charset="0"/>
                <a:cs typeface="Arial" panose="020B0604020202020204" pitchFamily="34" charset="0"/>
              </a:rPr>
              <a:t>Christ makes present the sacrifice of the cross</a:t>
            </a:r>
            <a:r>
              <a:rPr lang="en-US" altLang="it-IT" sz="1600">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600">
                <a:latin typeface="Arial" panose="020B0604020202020204" pitchFamily="34" charset="0"/>
                <a:cs typeface="Times New Roman" panose="02020603050405020304" pitchFamily="18" charset="0"/>
              </a:rPr>
              <a:t>God is a Father who does not force anyone to love him and praise him but, as such, like to be loved by children of </a:t>
            </a:r>
            <a:r>
              <a:rPr lang="it-IT" altLang="it-IT" sz="1600" b="1">
                <a:solidFill>
                  <a:srgbClr val="FF0000"/>
                </a:solidFill>
                <a:latin typeface="Arial" panose="020B0604020202020204" pitchFamily="34" charset="0"/>
                <a:cs typeface="Times New Roman" panose="02020603050405020304" pitchFamily="18" charset="0"/>
              </a:rPr>
              <a:t>their own free choice of love. </a:t>
            </a:r>
          </a:p>
        </p:txBody>
      </p:sp>
      <p:pic>
        <p:nvPicPr>
          <p:cNvPr id="19464" name="Picture 8">
            <a:extLst>
              <a:ext uri="{FF2B5EF4-FFF2-40B4-BE49-F238E27FC236}">
                <a16:creationId xmlns:a16="http://schemas.microsoft.com/office/drawing/2014/main" id="{DB465108-5C5E-E0E3-0DE3-86F58289C0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543050"/>
            <a:ext cx="6324600" cy="35575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Tm="25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a:extLst>
              <a:ext uri="{FF2B5EF4-FFF2-40B4-BE49-F238E27FC236}">
                <a16:creationId xmlns:a16="http://schemas.microsoft.com/office/drawing/2014/main" id="{E4306CD6-0F80-E911-2969-C42C16EAE49D}"/>
              </a:ext>
            </a:extLst>
          </p:cNvPr>
          <p:cNvSpPr>
            <a:spLocks noChangeArrowheads="1"/>
          </p:cNvSpPr>
          <p:nvPr/>
        </p:nvSpPr>
        <p:spPr bwMode="auto">
          <a:xfrm>
            <a:off x="1331640" y="457200"/>
            <a:ext cx="7812360" cy="9255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r>
              <a:rPr lang="en-US" altLang="it-IT" sz="1800" b="1" dirty="0">
                <a:latin typeface="Verdana" panose="020B0604030504040204" pitchFamily="34" charset="0"/>
              </a:rPr>
              <a:t>                      </a:t>
            </a:r>
            <a:r>
              <a:rPr lang="it-IT" sz="18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Far fruttare i talenti ricevuti </a:t>
            </a:r>
            <a:r>
              <a:rPr lang="en-US" altLang="it-IT" sz="1800" b="1" i="1" dirty="0">
                <a:latin typeface="Verdana" panose="020B0604030504040204" pitchFamily="34" charset="0"/>
              </a:rPr>
              <a:t>– </a:t>
            </a:r>
            <a:r>
              <a:rPr lang="en-US" altLang="it-IT" sz="1800" i="1" dirty="0">
                <a:latin typeface="Verdana" panose="020B0604030504040204" pitchFamily="34" charset="0"/>
              </a:rPr>
              <a:t>Mt 25, 14-30</a:t>
            </a:r>
            <a:r>
              <a:rPr lang="en-US" altLang="it-IT" sz="1800" i="1" dirty="0">
                <a:solidFill>
                  <a:srgbClr val="990033"/>
                </a:solidFill>
                <a:latin typeface="Verdana" panose="020B0604030504040204" pitchFamily="34"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              	    (</a:t>
            </a:r>
            <a:r>
              <a:rPr lang="en-US" altLang="it-IT" sz="1800" i="1" dirty="0" err="1">
                <a:solidFill>
                  <a:srgbClr val="990033"/>
                </a:solidFill>
                <a:latin typeface="Comic Sans MS" panose="030F0702030302020204" pitchFamily="66" charset="0"/>
                <a:cs typeface="Arial" panose="020B0604020202020204" pitchFamily="34" charset="0"/>
              </a:rPr>
              <a:t>Commento</a:t>
            </a:r>
            <a:r>
              <a:rPr lang="en-US" altLang="it-IT" sz="1800" i="1" dirty="0">
                <a:solidFill>
                  <a:srgbClr val="990033"/>
                </a:solidFill>
                <a:latin typeface="Comic Sans MS" panose="030F0702030302020204" pitchFamily="66" charset="0"/>
                <a:cs typeface="Arial" panose="020B0604020202020204" pitchFamily="34" charset="0"/>
              </a:rPr>
              <a:t> di Mons. Roberto </a:t>
            </a:r>
            <a:r>
              <a:rPr lang="en-US" altLang="it-IT" sz="1800" i="1" dirty="0" err="1">
                <a:solidFill>
                  <a:srgbClr val="990033"/>
                </a:solidFill>
                <a:latin typeface="Comic Sans MS" panose="030F0702030302020204" pitchFamily="66" charset="0"/>
                <a:cs typeface="Arial" panose="020B0604020202020204" pitchFamily="34" charset="0"/>
              </a:rPr>
              <a:t>Brunelli</a:t>
            </a:r>
            <a:r>
              <a:rPr lang="en-US" altLang="it-IT" sz="1800" i="1" dirty="0">
                <a:solidFill>
                  <a:srgbClr val="990033"/>
                </a:solidFill>
                <a:latin typeface="Comic Sans MS" panose="030F0702030302020204" pitchFamily="66" charset="0"/>
                <a:cs typeface="Arial" panose="020B0604020202020204" pitchFamily="34" charset="0"/>
              </a:rPr>
              <a:t>)</a:t>
            </a:r>
          </a:p>
          <a:p>
            <a:pPr algn="ctr"/>
            <a:endParaRPr lang="en-US" altLang="it-IT" sz="1800" i="1" dirty="0">
              <a:solidFill>
                <a:srgbClr val="990033"/>
              </a:solidFill>
              <a:latin typeface="Comic Sans MS" panose="030F0702030302020204" pitchFamily="66" charset="0"/>
              <a:cs typeface="Arial" panose="020B0604020202020204" pitchFamily="34" charset="0"/>
            </a:endParaRPr>
          </a:p>
        </p:txBody>
      </p:sp>
      <p:sp>
        <p:nvSpPr>
          <p:cNvPr id="20482" name="Rectangle 2">
            <a:extLst>
              <a:ext uri="{FF2B5EF4-FFF2-40B4-BE49-F238E27FC236}">
                <a16:creationId xmlns:a16="http://schemas.microsoft.com/office/drawing/2014/main" id="{3F2FF79A-0ACF-E61C-026D-C8F3891F47E1}"/>
              </a:ext>
            </a:extLst>
          </p:cNvPr>
          <p:cNvSpPr>
            <a:spLocks noChangeArrowheads="1"/>
          </p:cNvSpPr>
          <p:nvPr/>
        </p:nvSpPr>
        <p:spPr bwMode="auto">
          <a:xfrm>
            <a:off x="0" y="1981200"/>
            <a:ext cx="9144000" cy="246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buClrTx/>
              <a:buFontTx/>
              <a:buNone/>
            </a:pPr>
            <a:r>
              <a:rPr lang="it-IT" altLang="it-IT" sz="1000" b="1">
                <a:cs typeface="Arial" panose="020B0604020202020204" pitchFamily="34" charset="0"/>
              </a:rPr>
              <a:t> </a:t>
            </a:r>
          </a:p>
        </p:txBody>
      </p:sp>
      <p:sp>
        <p:nvSpPr>
          <p:cNvPr id="20483" name="Rectangle 3">
            <a:extLst>
              <a:ext uri="{FF2B5EF4-FFF2-40B4-BE49-F238E27FC236}">
                <a16:creationId xmlns:a16="http://schemas.microsoft.com/office/drawing/2014/main" id="{9212CDE4-5AFE-D653-80ED-1FCE20E6BE5D}"/>
              </a:ext>
            </a:extLst>
          </p:cNvPr>
          <p:cNvSpPr>
            <a:spLocks noChangeArrowheads="1"/>
          </p:cNvSpPr>
          <p:nvPr/>
        </p:nvSpPr>
        <p:spPr bwMode="auto">
          <a:xfrm>
            <a:off x="0" y="2895600"/>
            <a:ext cx="9144000"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buClrTx/>
              <a:buFontTx/>
              <a:buNone/>
            </a:pPr>
            <a:r>
              <a:rPr lang="it-IT" altLang="it-IT" sz="1000" b="1">
                <a:cs typeface="Arial" panose="020B0604020202020204" pitchFamily="34" charset="0"/>
              </a:rPr>
              <a:t>                                                                            </a:t>
            </a:r>
          </a:p>
          <a:p>
            <a:pPr eaLnBrk="0" hangingPunct="0">
              <a:buClrTx/>
              <a:buFontTx/>
              <a:buNone/>
            </a:pPr>
            <a:endParaRPr lang="it-IT" altLang="it-IT" sz="1000" b="1">
              <a:cs typeface="Arial" panose="020B0604020202020204" pitchFamily="34" charset="0"/>
            </a:endParaRPr>
          </a:p>
        </p:txBody>
      </p:sp>
      <p:sp>
        <p:nvSpPr>
          <p:cNvPr id="20484" name="Rectangle 4">
            <a:extLst>
              <a:ext uri="{FF2B5EF4-FFF2-40B4-BE49-F238E27FC236}">
                <a16:creationId xmlns:a16="http://schemas.microsoft.com/office/drawing/2014/main" id="{25D14998-3BD2-6315-A767-A78F8D439EA2}"/>
              </a:ext>
            </a:extLst>
          </p:cNvPr>
          <p:cNvSpPr>
            <a:spLocks noChangeArrowheads="1"/>
          </p:cNvSpPr>
          <p:nvPr/>
        </p:nvSpPr>
        <p:spPr bwMode="auto">
          <a:xfrm>
            <a:off x="0" y="350520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0485" name="Rectangle 5">
            <a:extLst>
              <a:ext uri="{FF2B5EF4-FFF2-40B4-BE49-F238E27FC236}">
                <a16:creationId xmlns:a16="http://schemas.microsoft.com/office/drawing/2014/main" id="{7E970AA3-AD66-A654-A491-D63D99589D4E}"/>
              </a:ext>
            </a:extLst>
          </p:cNvPr>
          <p:cNvSpPr>
            <a:spLocks noChangeArrowheads="1"/>
          </p:cNvSpPr>
          <p:nvPr/>
        </p:nvSpPr>
        <p:spPr bwMode="auto">
          <a:xfrm>
            <a:off x="0" y="1223508"/>
            <a:ext cx="9072563" cy="5634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9pPr>
          </a:lstStyle>
          <a:p>
            <a:pPr>
              <a:buClrTx/>
              <a:buFontTx/>
              <a:buNone/>
            </a:pPr>
            <a:r>
              <a:rPr lang="it-IT" altLang="it-IT" sz="1600" dirty="0">
                <a:latin typeface="Verdana" panose="020B0604030504040204" pitchFamily="34" charset="0"/>
                <a:cs typeface="Times New Roman" panose="02020603050405020304" pitchFamily="18" charset="0"/>
              </a:rPr>
              <a:t>   		</a:t>
            </a:r>
          </a:p>
          <a:p>
            <a:r>
              <a:rPr lang="it-IT" altLang="it-IT" sz="1800" dirty="0">
                <a:latin typeface="Verdana" panose="020B0604030504040204" pitchFamily="34" charset="0"/>
                <a:cs typeface="Times New Roman" panose="02020603050405020304" pitchFamily="18" charset="0"/>
              </a:rPr>
              <a:t>                            </a:t>
            </a:r>
            <a:r>
              <a:rPr lang="it-IT" altLang="it-IT" sz="2000" dirty="0">
                <a:latin typeface="Verdana" panose="020B0604030504040204" pitchFamily="34" charset="0"/>
                <a:cs typeface="Times New Roman" panose="02020603050405020304" pitchFamily="18" charset="0"/>
              </a:rPr>
              <a:t>    </a:t>
            </a:r>
            <a:r>
              <a:rPr lang="it-IT"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Anche le letture odierne</a:t>
            </a:r>
            <a:r>
              <a:rPr lang="it-IT" sz="1800" dirty="0">
                <a:solidFill>
                  <a:srgbClr val="000000"/>
                </a:solidFill>
                <a:effectLst/>
                <a:latin typeface="Verdana" panose="020B0604030504040204" pitchFamily="34" charset="0"/>
                <a:ea typeface="Verdana" panose="020B0604030504040204" pitchFamily="34" charset="0"/>
              </a:rPr>
              <a:t> ci invitano a considerare il passaggio dalla vita terrena a quella futura. La seconda lettura risponde alla domanda sul quando ciò accadrà e l'apostolo spiega che il giorno del Signore verrà come “un ladro di notte", senza preavviso, per cui, a scanso di brutte sorprese, occorre tenersi pronti. Il cristiano coerente mira ad essere sempre pronto: "Ma voi, fratelli, siete tutti figli della luce, figli del giorno e noi non apparteniamo alla notte, né alle tenebre". La notte, il buio, sono simboli del male; il cristiano è "figlio della luce" se conduce una vita in positivo, anche per prepararsi al momento finale della sua vita. In proposito, il vangelo presenta la parabola dei talenti: dovendosi allontanare, un padrone affida la gestione dei suoi beni ai dipendenti, 5 talenti a uno, 2 ad un altro, e 1 ad un terzo; al ritorno, premia i primi due che si sono impegnati tanto da raddoppiare il capitale, mentre "licenzia" il terzo, che si è limitato a custodire quanto ricevuto, senza farlo fruttare.</a:t>
            </a:r>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I talenti erano monete di gran valore; Gesù ne fa il simbolo delle innumerevoli capacità e possibilità di bene di cui ciascun uomo è dotato: l'intelligenza, la salute, il tempo disponibile, il possesso di beni materiali, gli incontri con altri uomini e così via, e su tutto l'impareggiabile possibilità di conoscere e vivere con Lui un rapporto stabile e arricchente. </a:t>
            </a:r>
            <a:endParaRPr lang="it-IT" altLang="it-IT" sz="1600" dirty="0">
              <a:latin typeface="Verdana" panose="020B0604030504040204" pitchFamily="34" charset="0"/>
              <a:ea typeface="Verdana" panose="020B0604030504040204" pitchFamily="34" charset="0"/>
              <a:cs typeface="Times New Roman" panose="02020603050405020304" pitchFamily="18" charset="0"/>
            </a:endParaRPr>
          </a:p>
        </p:txBody>
      </p:sp>
      <p:sp>
        <p:nvSpPr>
          <p:cNvPr id="20486" name="Rectangle 6">
            <a:extLst>
              <a:ext uri="{FF2B5EF4-FFF2-40B4-BE49-F238E27FC236}">
                <a16:creationId xmlns:a16="http://schemas.microsoft.com/office/drawing/2014/main" id="{B0DC972B-57D0-47BF-0A65-2987B3E4A1B4}"/>
              </a:ext>
            </a:extLst>
          </p:cNvPr>
          <p:cNvSpPr>
            <a:spLocks noChangeArrowheads="1"/>
          </p:cNvSpPr>
          <p:nvPr/>
        </p:nvSpPr>
        <p:spPr bwMode="auto">
          <a:xfrm>
            <a:off x="0" y="487680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pic>
        <p:nvPicPr>
          <p:cNvPr id="4" name="Picture 47">
            <a:extLst>
              <a:ext uri="{FF2B5EF4-FFF2-40B4-BE49-F238E27FC236}">
                <a16:creationId xmlns:a16="http://schemas.microsoft.com/office/drawing/2014/main" id="{B006E603-D4EE-DAF5-AC69-BECA0496CF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7" y="165443"/>
            <a:ext cx="1505121" cy="160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Tm="80000">
    <p:random/>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7" name="Rectangle 1">
            <a:extLst>
              <a:ext uri="{FF2B5EF4-FFF2-40B4-BE49-F238E27FC236}">
                <a16:creationId xmlns:a16="http://schemas.microsoft.com/office/drawing/2014/main" id="{0A4AC8B4-B0B0-8423-ACF4-1C15F8E776E2}"/>
              </a:ext>
            </a:extLst>
          </p:cNvPr>
          <p:cNvSpPr>
            <a:spLocks noChangeArrowheads="1"/>
          </p:cNvSpPr>
          <p:nvPr/>
        </p:nvSpPr>
        <p:spPr bwMode="auto">
          <a:xfrm>
            <a:off x="1143000" y="1219200"/>
            <a:ext cx="342900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spcBef>
                <a:spcPts val="1125"/>
              </a:spcBef>
              <a:buClrTx/>
              <a:buFontTx/>
              <a:buNone/>
            </a:pPr>
            <a:r>
              <a:rPr lang="it-IT" altLang="it-IT" sz="1800">
                <a:solidFill>
                  <a:srgbClr val="820000"/>
                </a:solidFill>
                <a:latin typeface="Verdana" panose="020B0604030504040204" pitchFamily="34" charset="0"/>
                <a:cs typeface="Times New Roman" panose="02020603050405020304" pitchFamily="18" charset="0"/>
              </a:rPr>
              <a:t>PROVERBI</a:t>
            </a:r>
          </a:p>
        </p:txBody>
      </p:sp>
      <p:sp>
        <p:nvSpPr>
          <p:cNvPr id="4098" name="Rectangle 2">
            <a:extLst>
              <a:ext uri="{FF2B5EF4-FFF2-40B4-BE49-F238E27FC236}">
                <a16:creationId xmlns:a16="http://schemas.microsoft.com/office/drawing/2014/main" id="{AEDA9830-221F-3009-0C5D-0AA2FE611D70}"/>
              </a:ext>
            </a:extLst>
          </p:cNvPr>
          <p:cNvSpPr>
            <a:spLocks noChangeArrowheads="1"/>
          </p:cNvSpPr>
          <p:nvPr/>
        </p:nvSpPr>
        <p:spPr bwMode="auto">
          <a:xfrm>
            <a:off x="1295400" y="1600200"/>
            <a:ext cx="3200400" cy="201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buClrTx/>
              <a:buFontTx/>
              <a:buNone/>
            </a:pPr>
            <a:r>
              <a:rPr lang="it-IT" altLang="it-IT" sz="1800">
                <a:latin typeface="Verdana" panose="020B0604030504040204" pitchFamily="34" charset="0"/>
                <a:cs typeface="Times New Roman" panose="02020603050405020304" pitchFamily="18" charset="0"/>
              </a:rPr>
              <a:t>    Una donna forte chi potrà trovarla? Ben superiore alle perle è il suo valore. In lei confida il cuore del marito e non verrà a mancargli il profitto.</a:t>
            </a:r>
            <a:r>
              <a:rPr lang="it-IT" altLang="it-IT" sz="1800" i="1">
                <a:latin typeface="Verdana" panose="020B0604030504040204" pitchFamily="34" charset="0"/>
                <a:cs typeface="Times New Roman" panose="02020603050405020304" pitchFamily="18" charset="0"/>
              </a:rPr>
              <a:t> (Pr 31, 10-11)</a:t>
            </a:r>
          </a:p>
        </p:txBody>
      </p:sp>
      <p:sp>
        <p:nvSpPr>
          <p:cNvPr id="4099" name="Rectangle 3">
            <a:extLst>
              <a:ext uri="{FF2B5EF4-FFF2-40B4-BE49-F238E27FC236}">
                <a16:creationId xmlns:a16="http://schemas.microsoft.com/office/drawing/2014/main" id="{85D829BC-F35B-F0D4-A364-BBC40AC33E50}"/>
              </a:ext>
            </a:extLst>
          </p:cNvPr>
          <p:cNvSpPr>
            <a:spLocks noChangeArrowheads="1"/>
          </p:cNvSpPr>
          <p:nvPr/>
        </p:nvSpPr>
        <p:spPr bwMode="auto">
          <a:xfrm>
            <a:off x="4648200" y="1524000"/>
            <a:ext cx="3276600" cy="228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buClrTx/>
              <a:buFontTx/>
              <a:buNone/>
            </a:pPr>
            <a:r>
              <a:rPr lang="en-GB" altLang="it-IT" sz="1800">
                <a:latin typeface="Verdana" panose="020B0604030504040204" pitchFamily="34" charset="0"/>
                <a:cs typeface="Arial" panose="020B0604020202020204" pitchFamily="34" charset="0"/>
              </a:rPr>
              <a:t>  </a:t>
            </a:r>
            <a:r>
              <a:rPr lang="en-GB" altLang="it-IT" sz="1800">
                <a:latin typeface="Verdana" panose="020B0604030504040204" pitchFamily="34" charset="0"/>
                <a:cs typeface="Times New Roman" panose="02020603050405020304" pitchFamily="18" charset="0"/>
              </a:rPr>
              <a:t> </a:t>
            </a:r>
            <a:r>
              <a:rPr lang="en-GB" altLang="it-IT" sz="1800">
                <a:latin typeface="Verdana" panose="020B0604030504040204" pitchFamily="34" charset="0"/>
                <a:cs typeface="Tahoma" panose="020B0604030504040204" pitchFamily="34" charset="0"/>
              </a:rPr>
              <a:t>The woman of character, where is she to be found? She is more precious than any jewel. Her husband has complete confidence in her; she will be of great benefit to him.</a:t>
            </a:r>
            <a:r>
              <a:rPr lang="en-GB" altLang="it-IT" sz="1800" i="1">
                <a:latin typeface="Verdana" panose="020B0604030504040204" pitchFamily="34" charset="0"/>
                <a:cs typeface="Tahoma" panose="020B0604030504040204" pitchFamily="34" charset="0"/>
              </a:rPr>
              <a:t> </a:t>
            </a:r>
            <a:r>
              <a:rPr lang="en-GB" altLang="it-IT" sz="1800" i="1">
                <a:latin typeface="Verdana" panose="020B0604030504040204" pitchFamily="34" charset="0"/>
                <a:cs typeface="Times New Roman" panose="02020603050405020304" pitchFamily="18" charset="0"/>
              </a:rPr>
              <a:t>(Pro 31: 10-11)</a:t>
            </a:r>
          </a:p>
        </p:txBody>
      </p:sp>
      <p:sp>
        <p:nvSpPr>
          <p:cNvPr id="4100" name="Rectangle 4">
            <a:extLst>
              <a:ext uri="{FF2B5EF4-FFF2-40B4-BE49-F238E27FC236}">
                <a16:creationId xmlns:a16="http://schemas.microsoft.com/office/drawing/2014/main" id="{BA0E70B4-391F-0DDF-68A7-2895D602227B}"/>
              </a:ext>
            </a:extLst>
          </p:cNvPr>
          <p:cNvSpPr>
            <a:spLocks noChangeArrowheads="1"/>
          </p:cNvSpPr>
          <p:nvPr/>
        </p:nvSpPr>
        <p:spPr bwMode="auto">
          <a:xfrm>
            <a:off x="4572000" y="1219200"/>
            <a:ext cx="312420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altLang="it-IT" sz="1800">
                <a:solidFill>
                  <a:srgbClr val="600020"/>
                </a:solidFill>
                <a:latin typeface="Verdana" panose="020B0604030504040204" pitchFamily="34" charset="0"/>
                <a:cs typeface="Times New Roman" panose="02020603050405020304" pitchFamily="18" charset="0"/>
              </a:rPr>
              <a:t>PROVERBS</a:t>
            </a:r>
          </a:p>
        </p:txBody>
      </p:sp>
      <p:sp>
        <p:nvSpPr>
          <p:cNvPr id="4101" name="Rectangle 5">
            <a:extLst>
              <a:ext uri="{FF2B5EF4-FFF2-40B4-BE49-F238E27FC236}">
                <a16:creationId xmlns:a16="http://schemas.microsoft.com/office/drawing/2014/main" id="{F4E29B24-7E4A-639F-42A7-F98DE4C38F45}"/>
              </a:ext>
            </a:extLst>
          </p:cNvPr>
          <p:cNvSpPr>
            <a:spLocks noChangeArrowheads="1"/>
          </p:cNvSpPr>
          <p:nvPr/>
        </p:nvSpPr>
        <p:spPr bwMode="auto">
          <a:xfrm>
            <a:off x="720725" y="0"/>
            <a:ext cx="7920038" cy="923925"/>
          </a:xfrm>
          <a:prstGeom prst="rect">
            <a:avLst/>
          </a:prstGeom>
          <a:solidFill>
            <a:srgbClr val="008000"/>
          </a:solidFill>
          <a:ln w="9360" cap="sq">
            <a:solidFill>
              <a:srgbClr val="008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altLang="it-IT" sz="1800">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FFFFFF"/>
                </a:solidFill>
                <a:latin typeface="Verdana" panose="020B0604030504040204" pitchFamily="34" charset="0"/>
              </a:rPr>
              <a:t> </a:t>
            </a:r>
            <a:r>
              <a:rPr lang="it-IT" altLang="it-IT" sz="2000" b="1">
                <a:solidFill>
                  <a:srgbClr val="FFFFFF"/>
                </a:solidFill>
                <a:latin typeface="Verdana" panose="020B0604030504040204" pitchFamily="34" charset="0"/>
              </a:rPr>
              <a:t>  </a:t>
            </a:r>
          </a:p>
          <a:p>
            <a:pPr algn="ctr">
              <a:buClrTx/>
              <a:buFontTx/>
              <a:buNone/>
            </a:pPr>
            <a:endParaRPr lang="it-IT" altLang="it-IT" sz="800" b="1">
              <a:solidFill>
                <a:srgbClr val="FFFFFF"/>
              </a:solidFill>
              <a:latin typeface="Verdana" panose="020B0604030504040204" pitchFamily="34" charset="0"/>
            </a:endParaRPr>
          </a:p>
          <a:p>
            <a:pPr algn="ctr">
              <a:buClrTx/>
              <a:buFontTx/>
              <a:buNone/>
            </a:pPr>
            <a:r>
              <a:rPr lang="it-IT" altLang="it-IT" sz="1400" b="1">
                <a:solidFill>
                  <a:srgbClr val="FFFFFF"/>
                </a:solidFill>
                <a:latin typeface="Arial" panose="020B0604020202020204" pitchFamily="34" charset="0"/>
              </a:rPr>
              <a:t>https://www.diffondilaparola.com</a:t>
            </a:r>
          </a:p>
          <a:p>
            <a:pPr algn="ctr">
              <a:buClrTx/>
              <a:buFontTx/>
              <a:buNone/>
            </a:pPr>
            <a:endParaRPr lang="it-IT" altLang="it-IT" sz="800" b="1">
              <a:solidFill>
                <a:srgbClr val="FFFFFF"/>
              </a:solidFill>
              <a:latin typeface="Arial" panose="020B0604020202020204" pitchFamily="34" charset="0"/>
            </a:endParaRPr>
          </a:p>
        </p:txBody>
      </p:sp>
      <p:pic>
        <p:nvPicPr>
          <p:cNvPr id="4102" name="Picture 6">
            <a:extLst>
              <a:ext uri="{FF2B5EF4-FFF2-40B4-BE49-F238E27FC236}">
                <a16:creationId xmlns:a16="http://schemas.microsoft.com/office/drawing/2014/main" id="{BCA4D392-F5CB-BB25-9225-19BFAFF165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3657600"/>
            <a:ext cx="2971800" cy="25225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3" name="Picture 7">
            <a:extLst>
              <a:ext uri="{FF2B5EF4-FFF2-40B4-BE49-F238E27FC236}">
                <a16:creationId xmlns:a16="http://schemas.microsoft.com/office/drawing/2014/main" id="{3CE3494E-E724-5DC3-CF0A-A5FBDF12BD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886200"/>
            <a:ext cx="2971800" cy="2260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4528">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1505" name="Rectangle 1">
            <a:extLst>
              <a:ext uri="{FF2B5EF4-FFF2-40B4-BE49-F238E27FC236}">
                <a16:creationId xmlns:a16="http://schemas.microsoft.com/office/drawing/2014/main" id="{FE043AE8-12A8-CCAD-5846-A2B93AFBA00A}"/>
              </a:ext>
            </a:extLst>
          </p:cNvPr>
          <p:cNvSpPr>
            <a:spLocks noChangeArrowheads="1"/>
          </p:cNvSpPr>
          <p:nvPr/>
        </p:nvSpPr>
        <p:spPr bwMode="auto">
          <a:xfrm>
            <a:off x="23813" y="0"/>
            <a:ext cx="9120187" cy="6742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9pPr>
          </a:lstStyle>
          <a:p>
            <a:r>
              <a:rPr lang="it-IT" altLang="it-IT" sz="1800" dirty="0">
                <a:latin typeface="Verdana" panose="020B0604030504040204" pitchFamily="34" charset="0"/>
                <a:cs typeface="Times New Roman" panose="02020603050405020304" pitchFamily="18" charset="0"/>
              </a:rPr>
              <a:t>   </a:t>
            </a:r>
            <a:r>
              <a:rPr lang="it-IT" sz="1800" dirty="0">
                <a:solidFill>
                  <a:srgbClr val="000000"/>
                </a:solidFill>
                <a:effectLst/>
                <a:latin typeface="Verdana" panose="020B0604030504040204" pitchFamily="34" charset="0"/>
                <a:ea typeface="Times New Roman" panose="02020603050405020304" pitchFamily="18" charset="0"/>
              </a:rPr>
              <a:t>Di talenti dunque ne abbiamo tanti, per operare in positivo, per il bene nostro e di chi incontriamo, e per la maggior gloria di Dio, che ci ha creati a sua immagine e somiglianza. Dio è il sommo bene: più operiamo in bene, più gli assomigliamo, così rivelando la sua grandezza, e insieme anche la nostra. Tutti però abbiamo due motivi di rammarico: quando riconosciamo di aver sprecato i talenti affidatici, e quando - qualcuno ne è convinto o lo dichiara - riteniamo di non averne. In verità nessuno è senza talenti: la parabola implica che almeno uno è affidato a tutti. </a:t>
            </a:r>
          </a:p>
          <a:p>
            <a:r>
              <a:rPr lang="it-IT" sz="1800" dirty="0">
                <a:latin typeface="Verdana" panose="020B0604030504040204" pitchFamily="34" charset="0"/>
                <a:ea typeface="Times New Roman" panose="02020603050405020304" pitchFamily="18" charset="0"/>
              </a:rPr>
              <a:t>   </a:t>
            </a:r>
            <a:r>
              <a:rPr lang="it-IT" sz="1800" dirty="0">
                <a:solidFill>
                  <a:srgbClr val="000000"/>
                </a:solidFill>
                <a:effectLst/>
                <a:latin typeface="Verdana" panose="020B0604030504040204" pitchFamily="34" charset="0"/>
                <a:ea typeface="Times New Roman" panose="02020603050405020304" pitchFamily="18" charset="0"/>
              </a:rPr>
              <a:t>Nessuno è senza talenti; per il solo fatto di esistere, ogni creatura è un valore; dichiararsi incapaci talora è un alibi della pigrizia. In realtà tanti talenti si trovano, anche laddove l'opinione comune di solito non li riconosce! Ad esempio le casalinghe erano considerate, per anni, nullafacenti ma si è poi compreso che una donna di casa è dotata di multiformi abilità: lavora di braccia, tiene i conti, alleva i figli, gestisce le spese, e magari trova tempo anche per coltivare amicizie e interessi culturali e per dare una mano agli altri. </a:t>
            </a:r>
          </a:p>
          <a:p>
            <a:r>
              <a:rPr lang="it-IT" sz="1800" dirty="0">
                <a:latin typeface="Verdana" panose="020B0604030504040204" pitchFamily="34" charset="0"/>
                <a:ea typeface="Times New Roman" panose="02020603050405020304" pitchFamily="18" charset="0"/>
              </a:rPr>
              <a:t>   </a:t>
            </a:r>
            <a:r>
              <a:rPr lang="it-IT" sz="1800" dirty="0">
                <a:solidFill>
                  <a:srgbClr val="000000"/>
                </a:solidFill>
                <a:effectLst/>
                <a:latin typeface="Verdana" panose="020B0604030504040204" pitchFamily="34" charset="0"/>
                <a:ea typeface="Times New Roman" panose="02020603050405020304" pitchFamily="18" charset="0"/>
              </a:rPr>
              <a:t>Per molto tempo non si sono stimate le tante qualità di una donna eppure erano riconosciute già avanti Cristo: la prima lettura di oggi (</a:t>
            </a:r>
            <a:r>
              <a:rPr lang="it-IT" sz="1800" i="1" dirty="0">
                <a:solidFill>
                  <a:srgbClr val="000000"/>
                </a:solidFill>
                <a:effectLst/>
                <a:latin typeface="Verdana" panose="020B0604030504040204" pitchFamily="34" charset="0"/>
                <a:ea typeface="Times New Roman" panose="02020603050405020304" pitchFamily="18" charset="0"/>
              </a:rPr>
              <a:t>Pr 31,10-31</a:t>
            </a:r>
            <a:r>
              <a:rPr lang="it-IT" sz="1800" dirty="0">
                <a:solidFill>
                  <a:srgbClr val="000000"/>
                </a:solidFill>
                <a:effectLst/>
                <a:latin typeface="Verdana" panose="020B0604030504040204" pitchFamily="34" charset="0"/>
                <a:ea typeface="Times New Roman" panose="02020603050405020304" pitchFamily="18" charset="0"/>
              </a:rPr>
              <a:t>) fa appunto un vivace ritratto di una donna saggia, operosa e timorata di Dio. Dice: "Ben superiore alle perle è il suo valore. In lei confida il cuore del marito e non verrà a mancargli il profitto … apre le sue palme al misero, stende la mano al povero. Illusorio è il fascino e fugace la bellezza, ma la donna che teme Dio è da lodare. Siatele riconoscenti per il frutto delle sue mani".</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Tm="100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3553" name="Rectangle 1">
            <a:extLst>
              <a:ext uri="{FF2B5EF4-FFF2-40B4-BE49-F238E27FC236}">
                <a16:creationId xmlns:a16="http://schemas.microsoft.com/office/drawing/2014/main" id="{B08AF181-F3E1-408A-A7A2-87F6056F4972}"/>
              </a:ext>
            </a:extLst>
          </p:cNvPr>
          <p:cNvSpPr>
            <a:spLocks noChangeArrowheads="1"/>
          </p:cNvSpPr>
          <p:nvPr/>
        </p:nvSpPr>
        <p:spPr bwMode="auto">
          <a:xfrm>
            <a:off x="0" y="3132138"/>
            <a:ext cx="9144000" cy="1587"/>
          </a:xfrm>
          <a:prstGeom prst="rect">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3554" name="Rectangle 2">
            <a:extLst>
              <a:ext uri="{FF2B5EF4-FFF2-40B4-BE49-F238E27FC236}">
                <a16:creationId xmlns:a16="http://schemas.microsoft.com/office/drawing/2014/main" id="{A797FE68-5C2D-06B1-170A-6781C0219C69}"/>
              </a:ext>
            </a:extLst>
          </p:cNvPr>
          <p:cNvSpPr>
            <a:spLocks noChangeArrowheads="1"/>
          </p:cNvSpPr>
          <p:nvPr/>
        </p:nvSpPr>
        <p:spPr bwMode="auto">
          <a:xfrm>
            <a:off x="1570038" y="304800"/>
            <a:ext cx="7573962" cy="85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r>
              <a:rPr lang="en-US" altLang="it-IT" sz="1800" b="1" dirty="0">
                <a:latin typeface="Verdana" panose="020B0604030504040204" pitchFamily="34" charset="0"/>
                <a:cs typeface="Times New Roman" panose="02020603050405020304" pitchFamily="18" charset="0"/>
              </a:rPr>
              <a:t>  </a:t>
            </a: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Making the talents received fruitful </a:t>
            </a:r>
            <a:r>
              <a:rPr lang="en-US" altLang="it-IT" sz="1800" b="1" dirty="0">
                <a:latin typeface="Verdana" panose="020B0604030504040204" pitchFamily="34" charset="0"/>
                <a:cs typeface="Times New Roman" panose="02020603050405020304" pitchFamily="18" charset="0"/>
              </a:rPr>
              <a:t>- </a:t>
            </a:r>
            <a:r>
              <a:rPr lang="en-US" altLang="it-IT" sz="1800" i="1" dirty="0">
                <a:latin typeface="Verdana" panose="020B0604030504040204" pitchFamily="34" charset="0"/>
                <a:cs typeface="Times New Roman" panose="02020603050405020304" pitchFamily="18" charset="0"/>
              </a:rPr>
              <a:t>Mt 25: 14-30</a:t>
            </a:r>
          </a:p>
          <a:p>
            <a:pPr algn="ctr">
              <a:buClrTx/>
              <a:buFontTx/>
              <a:buNone/>
            </a:pPr>
            <a:r>
              <a:rPr lang="en-US" altLang="it-IT" sz="1400" i="1" dirty="0">
                <a:solidFill>
                  <a:srgbClr val="990033"/>
                </a:solidFill>
                <a:latin typeface="Comic Sans MS" panose="030F0702030302020204" pitchFamily="66" charset="0"/>
                <a:cs typeface="Arial" panose="020B0604020202020204" pitchFamily="34" charset="0"/>
              </a:rPr>
              <a:t>   Commentary by</a:t>
            </a:r>
            <a:r>
              <a:rPr lang="en-US" altLang="it-IT" sz="1600" i="1" dirty="0">
                <a:solidFill>
                  <a:srgbClr val="990033"/>
                </a:solidFill>
                <a:latin typeface="Comic Sans MS" panose="030F0702030302020204" pitchFamily="66" charset="0"/>
                <a:cs typeface="Arial" panose="020B0604020202020204" pitchFamily="34" charset="0"/>
              </a:rPr>
              <a:t> Monsignor R. </a:t>
            </a:r>
            <a:r>
              <a:rPr lang="en-US" altLang="it-IT" sz="1600" i="1" dirty="0" err="1">
                <a:solidFill>
                  <a:srgbClr val="990033"/>
                </a:solidFill>
                <a:latin typeface="Comic Sans MS" panose="030F0702030302020204" pitchFamily="66" charset="0"/>
                <a:cs typeface="Arial" panose="020B0604020202020204" pitchFamily="34" charset="0"/>
              </a:rPr>
              <a:t>Brunelli</a:t>
            </a:r>
            <a:endParaRPr lang="en-US" altLang="it-IT" sz="1600" i="1" dirty="0">
              <a:solidFill>
                <a:srgbClr val="990033"/>
              </a:solidFill>
              <a:latin typeface="Comic Sans MS" panose="030F0702030302020204" pitchFamily="66" charset="0"/>
              <a:cs typeface="Arial" panose="020B0604020202020204" pitchFamily="34" charset="0"/>
            </a:endParaRPr>
          </a:p>
          <a:p>
            <a:pPr algn="ctr">
              <a:buClrTx/>
              <a:buFontTx/>
              <a:buNone/>
            </a:pPr>
            <a:r>
              <a:rPr lang="it-IT" altLang="it-IT" sz="1600" b="1" dirty="0">
                <a:latin typeface="Courier New" panose="02070309020205020404" pitchFamily="49" charset="0"/>
                <a:cs typeface="Arial" panose="020B0604020202020204" pitchFamily="34" charset="0"/>
              </a:rPr>
              <a:t>  </a:t>
            </a:r>
            <a:r>
              <a:rPr lang="it-IT" altLang="it-IT" sz="1600" b="1" dirty="0" err="1">
                <a:latin typeface="Courier New" panose="02070309020205020404" pitchFamily="49" charset="0"/>
                <a:cs typeface="Arial" panose="020B0604020202020204" pitchFamily="34" charset="0"/>
              </a:rPr>
              <a:t>Translated</a:t>
            </a:r>
            <a:r>
              <a:rPr lang="it-IT" altLang="it-IT" sz="1600" b="1" dirty="0">
                <a:latin typeface="Courier New" panose="02070309020205020404" pitchFamily="49" charset="0"/>
                <a:cs typeface="Arial" panose="020B0604020202020204" pitchFamily="34" charset="0"/>
              </a:rPr>
              <a:t> by Simone Parenti</a:t>
            </a:r>
          </a:p>
        </p:txBody>
      </p:sp>
      <p:sp>
        <p:nvSpPr>
          <p:cNvPr id="23555" name="Rectangle 3">
            <a:extLst>
              <a:ext uri="{FF2B5EF4-FFF2-40B4-BE49-F238E27FC236}">
                <a16:creationId xmlns:a16="http://schemas.microsoft.com/office/drawing/2014/main" id="{97576605-6EF3-2EF1-29E7-FB186210852B}"/>
              </a:ext>
            </a:extLst>
          </p:cNvPr>
          <p:cNvSpPr>
            <a:spLocks noChangeArrowheads="1"/>
          </p:cNvSpPr>
          <p:nvPr/>
        </p:nvSpPr>
        <p:spPr bwMode="auto">
          <a:xfrm>
            <a:off x="0" y="2151063"/>
            <a:ext cx="9144000" cy="1587"/>
          </a:xfrm>
          <a:prstGeom prst="rect">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3556" name="Rectangle 4">
            <a:extLst>
              <a:ext uri="{FF2B5EF4-FFF2-40B4-BE49-F238E27FC236}">
                <a16:creationId xmlns:a16="http://schemas.microsoft.com/office/drawing/2014/main" id="{5AE6B4B4-DD68-B614-AF1D-523580C1C2A3}"/>
              </a:ext>
            </a:extLst>
          </p:cNvPr>
          <p:cNvSpPr>
            <a:spLocks noChangeArrowheads="1"/>
          </p:cNvSpPr>
          <p:nvPr/>
        </p:nvSpPr>
        <p:spPr bwMode="auto">
          <a:xfrm>
            <a:off x="0" y="1524000"/>
            <a:ext cx="91440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9pPr>
          </a:lstStyle>
          <a:p>
            <a:pPr>
              <a:spcBef>
                <a:spcPts val="1000"/>
              </a:spcBef>
              <a:buClrTx/>
              <a:buFontTx/>
              <a:buNone/>
            </a:pPr>
            <a:r>
              <a:rPr lang="en-US" altLang="it-IT" sz="1600">
                <a:latin typeface="Verdana" panose="020B0604030504040204" pitchFamily="34" charset="0"/>
                <a:cs typeface="Times New Roman" panose="02020603050405020304" pitchFamily="18" charset="0"/>
              </a:rPr>
              <a:t>	</a:t>
            </a:r>
          </a:p>
        </p:txBody>
      </p:sp>
      <p:sp>
        <p:nvSpPr>
          <p:cNvPr id="23557" name="Rectangle 5">
            <a:extLst>
              <a:ext uri="{FF2B5EF4-FFF2-40B4-BE49-F238E27FC236}">
                <a16:creationId xmlns:a16="http://schemas.microsoft.com/office/drawing/2014/main" id="{718EA1B1-19C7-2EAC-9E32-B7672BFC86C9}"/>
              </a:ext>
            </a:extLst>
          </p:cNvPr>
          <p:cNvSpPr>
            <a:spLocks noChangeArrowheads="1"/>
          </p:cNvSpPr>
          <p:nvPr/>
        </p:nvSpPr>
        <p:spPr bwMode="auto">
          <a:xfrm>
            <a:off x="0" y="1223508"/>
            <a:ext cx="9144000" cy="5634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panose="02020603050405020304" pitchFamily="18" charset="0"/>
                <a:ea typeface="Microsoft YaHei" panose="020B0503020204020204" pitchFamily="34" charset="-122"/>
              </a:defRPr>
            </a:lvl9pPr>
          </a:lstStyle>
          <a:p>
            <a:r>
              <a:rPr lang="en-US" altLang="it-IT" sz="1800" dirty="0">
                <a:latin typeface="Verdana" panose="020B0604030504040204" pitchFamily="34" charset="0"/>
                <a:cs typeface="Arial" panose="020B0604020202020204" pitchFamily="34" charset="0"/>
              </a:rPr>
              <a:t>   		</a:t>
            </a:r>
            <a:r>
              <a:rPr lang="en-US" sz="1800" dirty="0">
                <a:solidFill>
                  <a:srgbClr val="000000"/>
                </a:solidFill>
                <a:effectLst/>
                <a:latin typeface="Verdana" panose="020B0604030504040204" pitchFamily="34" charset="0"/>
                <a:ea typeface="Times New Roman" panose="02020603050405020304" pitchFamily="18" charset="0"/>
              </a:rPr>
              <a:t> Today's readings invite us to consider the transition from earthly life to the future one. The second reading answers the question of when this will happen and the apostle explains that the day of the Lord will come like "a thief in the night", without warning, so, to avoid unpleasant surprises, we must be ready. The consistent Christian aims to always be ready: </a:t>
            </a:r>
            <a:r>
              <a:rPr lang="en-US" sz="1800" i="1" dirty="0">
                <a:solidFill>
                  <a:srgbClr val="000000"/>
                </a:solidFill>
                <a:effectLst/>
                <a:latin typeface="Verdana" panose="020B0604030504040204" pitchFamily="34" charset="0"/>
                <a:ea typeface="Times New Roman" panose="02020603050405020304" pitchFamily="18" charset="0"/>
              </a:rPr>
              <a:t>"But you, brothers, are all children of the light, children of the day and we do not belong to the night, nor to the darkness". </a:t>
            </a:r>
            <a:r>
              <a:rPr lang="en-US" sz="1800" dirty="0">
                <a:solidFill>
                  <a:srgbClr val="000000"/>
                </a:solidFill>
                <a:effectLst/>
                <a:latin typeface="Verdana" panose="020B0604030504040204" pitchFamily="34" charset="0"/>
                <a:ea typeface="Times New Roman" panose="02020603050405020304" pitchFamily="18" charset="0"/>
              </a:rPr>
              <a:t>The night, the darkness, are symbols of evil; the Christian is "son of the light" if he leads a positive life, also to prepare for the final moment of his life. In this regard, the Gospel presents the parable of the talents: having to move away, a master entrusts the management of his assets to his employees, 5 talents to one, 2 to one another, and 1 to a third one; in exchange, He rewards the first two who worked hard enough to double the capital, while He "fires" the third one, who limited himself to keeping what he received, without making it profitable.</a:t>
            </a:r>
            <a:endParaRPr lang="it-IT" sz="1800" dirty="0">
              <a:effectLst/>
              <a:latin typeface="Times New Roman" panose="02020603050405020304" pitchFamily="18" charset="0"/>
              <a:ea typeface="Times New Roman" panose="02020603050405020304" pitchFamily="18" charset="0"/>
            </a:endParaRPr>
          </a:p>
          <a:p>
            <a:r>
              <a:rPr lang="en-US" sz="1800" dirty="0">
                <a:solidFill>
                  <a:srgbClr val="000000"/>
                </a:solidFill>
                <a:effectLst/>
                <a:latin typeface="Verdana" panose="020B0604030504040204" pitchFamily="34" charset="0"/>
                <a:ea typeface="Times New Roman" panose="02020603050405020304" pitchFamily="18" charset="0"/>
              </a:rPr>
              <a:t>Talents were coins of great value; Jesus makes it the symbol of the innumerable capacities and possibilities of good with which each man is endowed: intelligence, health, available time, possession of material goods, meetings with other men and so on, and on all unparalleled opportunity to know and live a stable and enriching relationship with Him. </a:t>
            </a:r>
            <a:endParaRPr lang="it-IT" sz="1800" dirty="0">
              <a:effectLst/>
              <a:latin typeface="Times New Roman" panose="02020603050405020304" pitchFamily="18" charset="0"/>
              <a:ea typeface="Times New Roman" panose="02020603050405020304" pitchFamily="18" charset="0"/>
            </a:endParaRPr>
          </a:p>
        </p:txBody>
      </p:sp>
      <p:pic>
        <p:nvPicPr>
          <p:cNvPr id="4" name="Picture 47">
            <a:extLst>
              <a:ext uri="{FF2B5EF4-FFF2-40B4-BE49-F238E27FC236}">
                <a16:creationId xmlns:a16="http://schemas.microsoft.com/office/drawing/2014/main" id="{0618DF25-D45B-333F-B60E-DE1C1928A5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41551"/>
            <a:ext cx="1390525" cy="148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Tm="80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4577" name="Rectangle 1">
            <a:extLst>
              <a:ext uri="{FF2B5EF4-FFF2-40B4-BE49-F238E27FC236}">
                <a16:creationId xmlns:a16="http://schemas.microsoft.com/office/drawing/2014/main" id="{AE31A049-DA63-8B0A-10B0-CFF443F1AE49}"/>
              </a:ext>
            </a:extLst>
          </p:cNvPr>
          <p:cNvSpPr>
            <a:spLocks noChangeArrowheads="1"/>
          </p:cNvSpPr>
          <p:nvPr/>
        </p:nvSpPr>
        <p:spPr bwMode="auto">
          <a:xfrm>
            <a:off x="-31457" y="-80744"/>
            <a:ext cx="9175457" cy="7019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r>
              <a:rPr lang="en-US" sz="1800" dirty="0">
                <a:solidFill>
                  <a:srgbClr val="000000"/>
                </a:solidFill>
                <a:effectLst/>
                <a:latin typeface="Verdana" panose="020B0604030504040204" pitchFamily="34" charset="0"/>
                <a:ea typeface="Times New Roman" panose="02020603050405020304" pitchFamily="18" charset="0"/>
              </a:rPr>
              <a:t>   We therefore have many talents to act positively, for our own good and that of those we meet, and for the greater glory of God, who created us on His image and likeness. God is the supreme good: the more we do good, the more we resemble Him, thus revealing His greatness, and also ours. However, we all have two reasons for regret: when we recognize that we have wasted the talents entrusted to us, and when - someone is convinced or declares it - we believe we don't have any. In truth, no one is without talents: the parable implies that at least one is entrusted to all. No one is without talents; by the mere fact of existing, every creature is a value; declaring yourself incapable is sometimes an alibi for laziness. In reality, many talents can be found, even where common opinion usually doesn't recognize them! </a:t>
            </a:r>
          </a:p>
          <a:p>
            <a:r>
              <a:rPr lang="en-US" sz="1800" dirty="0">
                <a:latin typeface="Verdana" panose="020B0604030504040204" pitchFamily="34" charset="0"/>
                <a:ea typeface="Times New Roman" panose="02020603050405020304" pitchFamily="18" charset="0"/>
              </a:rPr>
              <a:t>   </a:t>
            </a:r>
            <a:r>
              <a:rPr lang="en-US" sz="1800" dirty="0">
                <a:solidFill>
                  <a:srgbClr val="000000"/>
                </a:solidFill>
                <a:effectLst/>
                <a:latin typeface="Verdana" panose="020B0604030504040204" pitchFamily="34" charset="0"/>
                <a:ea typeface="Times New Roman" panose="02020603050405020304" pitchFamily="18" charset="0"/>
              </a:rPr>
              <a:t>For example, housewives were considered, for years, to do nothing but it was then understood that a housewife is endowed with multifaceted skills: she works manually, keeps accounts, raises children, manages expenses, and perhaps even finds time to cultivate friendships and cultural interests and to lend a hand to others.                                                                            For a long time, the many qualities of a woman were not esteemed and yet they were already recognized before Christ: today's first reading (</a:t>
            </a:r>
            <a:r>
              <a:rPr lang="en-US" sz="1800" i="1" dirty="0" err="1">
                <a:solidFill>
                  <a:srgbClr val="000000"/>
                </a:solidFill>
                <a:effectLst/>
                <a:latin typeface="Verdana" panose="020B0604030504040204" pitchFamily="34" charset="0"/>
                <a:ea typeface="Times New Roman" panose="02020603050405020304" pitchFamily="18" charset="0"/>
              </a:rPr>
              <a:t>Pr</a:t>
            </a:r>
            <a:r>
              <a:rPr lang="en-US" sz="1800" i="1" dirty="0">
                <a:solidFill>
                  <a:srgbClr val="000000"/>
                </a:solidFill>
                <a:effectLst/>
                <a:latin typeface="Verdana" panose="020B0604030504040204" pitchFamily="34" charset="0"/>
                <a:ea typeface="Times New Roman" panose="02020603050405020304" pitchFamily="18" charset="0"/>
              </a:rPr>
              <a:t> 31,10-31</a:t>
            </a:r>
            <a:r>
              <a:rPr lang="en-US" sz="1800" dirty="0">
                <a:solidFill>
                  <a:srgbClr val="000000"/>
                </a:solidFill>
                <a:effectLst/>
                <a:latin typeface="Verdana" panose="020B0604030504040204" pitchFamily="34" charset="0"/>
                <a:ea typeface="Times New Roman" panose="02020603050405020304" pitchFamily="18" charset="0"/>
              </a:rPr>
              <a:t>) paints a lively portrait of a wise, industrious, and God-fearing woman. It says: "Her value is far superior to pearls. The heart of her husband trusts in her and he will not lack profit... she opens her palms to the poor, she extends her hand to the poor. The charm is illusory, and the beauty is fleeting, but the a woman who fears God is to be praised. Be grateful to her for the fruit of her hands.“  </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Tm="100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5121" name="Rectangle 1">
            <a:extLst>
              <a:ext uri="{FF2B5EF4-FFF2-40B4-BE49-F238E27FC236}">
                <a16:creationId xmlns:a16="http://schemas.microsoft.com/office/drawing/2014/main" id="{2EB6C1DE-DC04-52E5-09EF-1867BE3C47F0}"/>
              </a:ext>
            </a:extLst>
          </p:cNvPr>
          <p:cNvSpPr>
            <a:spLocks noGrp="1" noChangeArrowheads="1"/>
          </p:cNvSpPr>
          <p:nvPr>
            <p:ph type="title"/>
          </p:nvPr>
        </p:nvSpPr>
        <p:spPr>
          <a:xfrm>
            <a:off x="0" y="381000"/>
            <a:ext cx="9144000" cy="1066800"/>
          </a:xfrm>
          <a:ln/>
          <a:extLst>
            <a:ext uri="{91240B29-F687-4F45-9708-019B960494DF}">
              <a14:hiddenLine xmlns:a14="http://schemas.microsoft.com/office/drawing/2010/main" w="9525" cap="flat">
                <a:solidFill>
                  <a:srgbClr val="808080"/>
                </a:solidFill>
                <a:round/>
                <a:headEnd/>
                <a:tailEnd/>
              </a14:hiddenLine>
            </a:ext>
          </a:extLst>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ltLang="it-IT" sz="2000" b="1">
                <a:solidFill>
                  <a:srgbClr val="990033"/>
                </a:solidFill>
                <a:latin typeface="Comic Sans MS" panose="030F0702030302020204" pitchFamily="66" charset="0"/>
                <a:cs typeface="Arial" panose="020B0604020202020204" pitchFamily="34" charset="0"/>
              </a:rPr>
              <a:t> </a:t>
            </a:r>
          </a:p>
        </p:txBody>
      </p:sp>
      <p:sp>
        <p:nvSpPr>
          <p:cNvPr id="5122" name="Rectangle 2">
            <a:extLst>
              <a:ext uri="{FF2B5EF4-FFF2-40B4-BE49-F238E27FC236}">
                <a16:creationId xmlns:a16="http://schemas.microsoft.com/office/drawing/2014/main" id="{21F5330B-B1E2-996E-9726-10B3ACF89709}"/>
              </a:ext>
            </a:extLst>
          </p:cNvPr>
          <p:cNvSpPr>
            <a:spLocks noChangeArrowheads="1"/>
          </p:cNvSpPr>
          <p:nvPr/>
        </p:nvSpPr>
        <p:spPr bwMode="auto">
          <a:xfrm>
            <a:off x="0" y="5410200"/>
            <a:ext cx="9144000" cy="925513"/>
          </a:xfrm>
          <a:prstGeom prst="rect">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en-GB" altLang="it-IT" sz="1800">
                <a:solidFill>
                  <a:srgbClr val="FFFFFF"/>
                </a:solidFill>
                <a:latin typeface="Verdana" panose="020B0604030504040204" pitchFamily="34" charset="0"/>
                <a:cs typeface="Times New Roman" panose="02020603050405020304" pitchFamily="18" charset="0"/>
              </a:rPr>
              <a:t>She brings him only good and not evil, all the days of her life. She has obtained wool and flax, and works them with skillful hands. She puts her hand to the distaff and her fingers hold the spindle.</a:t>
            </a:r>
            <a:r>
              <a:rPr lang="en-GB" altLang="it-IT" sz="1800" i="1">
                <a:solidFill>
                  <a:srgbClr val="FFFFFF"/>
                </a:solidFill>
                <a:latin typeface="Verdana" panose="020B0604030504040204" pitchFamily="34" charset="0"/>
                <a:cs typeface="Times New Roman" panose="02020603050405020304" pitchFamily="18" charset="0"/>
              </a:rPr>
              <a:t> (Pro 31: 12-13.19)</a:t>
            </a:r>
            <a:r>
              <a:rPr lang="it-IT" altLang="it-IT" sz="1800" i="1">
                <a:solidFill>
                  <a:srgbClr val="FFFFFF"/>
                </a:solidFill>
                <a:latin typeface="Verdana" panose="020B0604030504040204" pitchFamily="34" charset="0"/>
                <a:cs typeface="Times New Roman" panose="02020603050405020304" pitchFamily="18" charset="0"/>
              </a:rPr>
              <a:t> </a:t>
            </a:r>
          </a:p>
        </p:txBody>
      </p:sp>
      <p:sp>
        <p:nvSpPr>
          <p:cNvPr id="5123" name="Rectangle 3">
            <a:extLst>
              <a:ext uri="{FF2B5EF4-FFF2-40B4-BE49-F238E27FC236}">
                <a16:creationId xmlns:a16="http://schemas.microsoft.com/office/drawing/2014/main" id="{57C37C88-339B-8E3C-B97B-6A225C503AEB}"/>
              </a:ext>
            </a:extLst>
          </p:cNvPr>
          <p:cNvSpPr>
            <a:spLocks noChangeArrowheads="1"/>
          </p:cNvSpPr>
          <p:nvPr/>
        </p:nvSpPr>
        <p:spPr bwMode="auto">
          <a:xfrm>
            <a:off x="0" y="609600"/>
            <a:ext cx="9144000" cy="917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altLang="it-IT" sz="1800">
                <a:solidFill>
                  <a:srgbClr val="FFFFFF"/>
                </a:solidFill>
                <a:latin typeface="Verdana" panose="020B0604030504040204" pitchFamily="34" charset="0"/>
                <a:cs typeface="Times New Roman" panose="02020603050405020304" pitchFamily="18" charset="0"/>
              </a:rPr>
              <a:t>Gli dà felicità e non dispiacere per tutti i giorni della sua vita. Si procura lana e lino e li lavora volentieri con le mani. Stende la sua mano alla conocchia e le sue dita tengono il fuso.</a:t>
            </a:r>
            <a:r>
              <a:rPr lang="it-IT" altLang="it-IT" sz="1800" i="1">
                <a:solidFill>
                  <a:srgbClr val="FFFFFF"/>
                </a:solidFill>
                <a:latin typeface="Verdana" panose="020B0604030504040204" pitchFamily="34" charset="0"/>
                <a:cs typeface="Times New Roman" panose="02020603050405020304" pitchFamily="18" charset="0"/>
              </a:rPr>
              <a:t> (Pr 31, 12-13.19)</a:t>
            </a:r>
          </a:p>
        </p:txBody>
      </p:sp>
      <p:pic>
        <p:nvPicPr>
          <p:cNvPr id="5124" name="Picture 4">
            <a:extLst>
              <a:ext uri="{FF2B5EF4-FFF2-40B4-BE49-F238E27FC236}">
                <a16:creationId xmlns:a16="http://schemas.microsoft.com/office/drawing/2014/main" id="{F9CAFA7B-0C0D-6564-F221-4EB7AE718E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600200"/>
            <a:ext cx="7239000" cy="3810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4288">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145" name="Rectangle 1">
            <a:extLst>
              <a:ext uri="{FF2B5EF4-FFF2-40B4-BE49-F238E27FC236}">
                <a16:creationId xmlns:a16="http://schemas.microsoft.com/office/drawing/2014/main" id="{57928F09-63D3-65B7-0B48-89A815961F96}"/>
              </a:ext>
            </a:extLst>
          </p:cNvPr>
          <p:cNvSpPr>
            <a:spLocks noGrp="1" noChangeArrowheads="1"/>
          </p:cNvSpPr>
          <p:nvPr>
            <p:ph type="title"/>
          </p:nvPr>
        </p:nvSpPr>
        <p:spPr>
          <a:xfrm>
            <a:off x="0" y="381000"/>
            <a:ext cx="9144000" cy="1295400"/>
          </a:xfrm>
          <a:solidFill>
            <a:srgbClr val="000000"/>
          </a:solidFill>
          <a:ln cap="flat">
            <a:solidFill>
              <a:srgbClr val="000000"/>
            </a:solidFill>
            <a:round/>
            <a:headEnd/>
            <a:tailEnd/>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ltLang="it-IT" sz="1800">
                <a:solidFill>
                  <a:srgbClr val="FFFFFF"/>
                </a:solidFill>
                <a:latin typeface="Verdana" panose="020B0604030504040204" pitchFamily="34" charset="0"/>
                <a:cs typeface="Times New Roman" panose="02020603050405020304" pitchFamily="18" charset="0"/>
              </a:rPr>
              <a:t>Apre le sue palme al misero, stende la mano al povero. Illusorio è il fascino e fugace la bellezza, ma la donna che teme Dio è da lodare. Siatele riconoscenti per il frutto delle sue mani e le sue opere la lodino alle porte della città. </a:t>
            </a:r>
            <a:r>
              <a:rPr lang="it-IT" altLang="it-IT" sz="1800" i="1">
                <a:solidFill>
                  <a:srgbClr val="FFFFFF"/>
                </a:solidFill>
                <a:latin typeface="Verdana" panose="020B0604030504040204" pitchFamily="34" charset="0"/>
                <a:cs typeface="Times New Roman" panose="02020603050405020304" pitchFamily="18" charset="0"/>
              </a:rPr>
              <a:t>(Pr 31, 20.30-31)</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6146" name="Rectangle 2">
            <a:extLst>
              <a:ext uri="{FF2B5EF4-FFF2-40B4-BE49-F238E27FC236}">
                <a16:creationId xmlns:a16="http://schemas.microsoft.com/office/drawing/2014/main" id="{3C2E6779-F13F-6763-DFD0-D3A6389A8183}"/>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en-GB" altLang="it-IT" sz="1800">
                <a:solidFill>
                  <a:srgbClr val="FFFFFF"/>
                </a:solidFill>
                <a:latin typeface="Verdana" panose="020B0604030504040204" pitchFamily="34" charset="0"/>
                <a:cs typeface="Times New Roman" panose="02020603050405020304" pitchFamily="18" charset="0"/>
              </a:rPr>
              <a:t>She reaches out her hand to the helpless and gives to the poor. Charm is deceptive and beauty useless; the woman who is wise is the one to praise. May she enjoy the fruits of her labor and may all praise her for her works.</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(Pro 31: 20.30-31) </a:t>
            </a:r>
          </a:p>
        </p:txBody>
      </p:sp>
    </p:spTree>
  </p:cSld>
  <p:clrMapOvr>
    <a:masterClrMapping/>
  </p:clrMapOvr>
  <p:transition spd="med" advTm="16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69" name="Rectangle 1">
            <a:extLst>
              <a:ext uri="{FF2B5EF4-FFF2-40B4-BE49-F238E27FC236}">
                <a16:creationId xmlns:a16="http://schemas.microsoft.com/office/drawing/2014/main" id="{1B691A73-EB69-CB33-07BC-F1C1801AA5C2}"/>
              </a:ext>
            </a:extLst>
          </p:cNvPr>
          <p:cNvSpPr>
            <a:spLocks noGrp="1" noChangeArrowheads="1"/>
          </p:cNvSpPr>
          <p:nvPr>
            <p:ph type="title"/>
          </p:nvPr>
        </p:nvSpPr>
        <p:spPr>
          <a:xfrm>
            <a:off x="4419600" y="1143000"/>
            <a:ext cx="3733800" cy="457200"/>
          </a:xfrm>
          <a:ln/>
          <a:extLst>
            <a:ext uri="{91240B29-F687-4F45-9708-019B960494DF}">
              <a14:hiddenLine xmlns:a14="http://schemas.microsoft.com/office/drawing/2010/main" w="9525" cap="flat">
                <a:solidFill>
                  <a:srgbClr val="808080"/>
                </a:solidFill>
                <a:round/>
                <a:headEnd/>
                <a:tailEnd/>
              </a14:hiddenLine>
            </a:ext>
          </a:extLst>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it-IT" sz="1800">
                <a:solidFill>
                  <a:srgbClr val="320011"/>
                </a:solidFill>
                <a:latin typeface="Verdana" panose="020B0604030504040204" pitchFamily="34" charset="0"/>
                <a:cs typeface="Arial" panose="020B0604020202020204" pitchFamily="34" charset="0"/>
              </a:rPr>
              <a:t>1</a:t>
            </a:r>
            <a:r>
              <a:rPr lang="en-US" altLang="it-IT" sz="1000" b="1" baseline="30000">
                <a:solidFill>
                  <a:srgbClr val="320011"/>
                </a:solidFill>
                <a:latin typeface="Verdana" panose="020B0604030504040204" pitchFamily="34" charset="0"/>
                <a:cs typeface="Arial" panose="020B0604020202020204" pitchFamily="34" charset="0"/>
              </a:rPr>
              <a:t>st</a:t>
            </a:r>
            <a:r>
              <a:rPr lang="en-US" altLang="it-IT" sz="1000" b="1">
                <a:solidFill>
                  <a:srgbClr val="320011"/>
                </a:solidFill>
                <a:latin typeface="Verdana" panose="020B0604030504040204" pitchFamily="34" charset="0"/>
                <a:cs typeface="Arial" panose="020B0604020202020204" pitchFamily="34" charset="0"/>
              </a:rPr>
              <a:t> </a:t>
            </a:r>
            <a:r>
              <a:rPr lang="en-US" altLang="it-IT" sz="1800">
                <a:solidFill>
                  <a:srgbClr val="320011"/>
                </a:solidFill>
                <a:latin typeface="Verdana" panose="020B0604030504040204" pitchFamily="34" charset="0"/>
                <a:cs typeface="Arial" panose="020B0604020202020204" pitchFamily="34" charset="0"/>
              </a:rPr>
              <a:t>EPISTLE </a:t>
            </a:r>
            <a:r>
              <a:rPr lang="en-US" altLang="it-IT" sz="1400">
                <a:solidFill>
                  <a:srgbClr val="320011"/>
                </a:solidFill>
                <a:latin typeface="Verdana" panose="020B0604030504040204" pitchFamily="34" charset="0"/>
                <a:cs typeface="Arial" panose="020B0604020202020204" pitchFamily="34" charset="0"/>
              </a:rPr>
              <a:t>TO THE</a:t>
            </a:r>
            <a:r>
              <a:rPr lang="en-US" altLang="it-IT" sz="1000">
                <a:solidFill>
                  <a:srgbClr val="320011"/>
                </a:solidFill>
                <a:latin typeface="Verdana" panose="020B0604030504040204" pitchFamily="34" charset="0"/>
                <a:cs typeface="Arial" panose="020B0604020202020204" pitchFamily="34" charset="0"/>
              </a:rPr>
              <a:t> </a:t>
            </a:r>
            <a:r>
              <a:rPr lang="en-US" altLang="it-IT" sz="1800">
                <a:solidFill>
                  <a:srgbClr val="320011"/>
                </a:solidFill>
                <a:latin typeface="Verdana" panose="020B0604030504040204" pitchFamily="34" charset="0"/>
                <a:cs typeface="Arial" panose="020B0604020202020204" pitchFamily="34" charset="0"/>
              </a:rPr>
              <a:t>THESSALONIANS</a:t>
            </a:r>
          </a:p>
        </p:txBody>
      </p:sp>
      <p:sp>
        <p:nvSpPr>
          <p:cNvPr id="7170" name="Rectangle 2">
            <a:extLst>
              <a:ext uri="{FF2B5EF4-FFF2-40B4-BE49-F238E27FC236}">
                <a16:creationId xmlns:a16="http://schemas.microsoft.com/office/drawing/2014/main" id="{19082B7B-28FA-5551-753F-BCC40C888D50}"/>
              </a:ext>
            </a:extLst>
          </p:cNvPr>
          <p:cNvSpPr>
            <a:spLocks noChangeArrowheads="1"/>
          </p:cNvSpPr>
          <p:nvPr/>
        </p:nvSpPr>
        <p:spPr bwMode="auto">
          <a:xfrm>
            <a:off x="796925" y="0"/>
            <a:ext cx="7805738" cy="825500"/>
          </a:xfrm>
          <a:prstGeom prst="rect">
            <a:avLst/>
          </a:prstGeom>
          <a:solidFill>
            <a:srgbClr val="008000"/>
          </a:solidFill>
          <a:ln w="9360" cap="sq">
            <a:solidFill>
              <a:srgbClr val="008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endParaRPr lang="it-IT" altLang="it-IT" b="1">
              <a:solidFill>
                <a:srgbClr val="FFFF00"/>
              </a:solidFill>
              <a:latin typeface="Cambria" panose="02040503050406030204" pitchFamily="18" charset="0"/>
              <a:cs typeface="Times New Roman" panose="02020603050405020304" pitchFamily="18" charset="0"/>
            </a:endParaRPr>
          </a:p>
          <a:p>
            <a:pPr algn="ctr">
              <a:buClrTx/>
              <a:buFontTx/>
              <a:buNone/>
            </a:pPr>
            <a:endParaRPr lang="it-IT" altLang="it-IT" b="1">
              <a:solidFill>
                <a:srgbClr val="FFFF00"/>
              </a:solidFill>
              <a:latin typeface="Cambria" panose="02040503050406030204" pitchFamily="18" charset="0"/>
              <a:cs typeface="Times New Roman" panose="02020603050405020304" pitchFamily="18" charset="0"/>
            </a:endParaRPr>
          </a:p>
        </p:txBody>
      </p:sp>
      <p:sp>
        <p:nvSpPr>
          <p:cNvPr id="7171" name="Rectangle 3">
            <a:extLst>
              <a:ext uri="{FF2B5EF4-FFF2-40B4-BE49-F238E27FC236}">
                <a16:creationId xmlns:a16="http://schemas.microsoft.com/office/drawing/2014/main" id="{88A751FE-82F2-4E07-54E1-736FF2DA6236}"/>
              </a:ext>
            </a:extLst>
          </p:cNvPr>
          <p:cNvSpPr>
            <a:spLocks noChangeArrowheads="1"/>
          </p:cNvSpPr>
          <p:nvPr/>
        </p:nvSpPr>
        <p:spPr bwMode="auto">
          <a:xfrm>
            <a:off x="1219200" y="1066800"/>
            <a:ext cx="3124200"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altLang="it-IT" sz="1800">
                <a:solidFill>
                  <a:srgbClr val="320011"/>
                </a:solidFill>
                <a:latin typeface="Verdana" panose="020B0604030504040204" pitchFamily="34" charset="0"/>
              </a:rPr>
              <a:t>1 LETTERA AI TESSALONICESI</a:t>
            </a:r>
          </a:p>
        </p:txBody>
      </p:sp>
      <p:sp>
        <p:nvSpPr>
          <p:cNvPr id="7172" name="Rectangle 4">
            <a:extLst>
              <a:ext uri="{FF2B5EF4-FFF2-40B4-BE49-F238E27FC236}">
                <a16:creationId xmlns:a16="http://schemas.microsoft.com/office/drawing/2014/main" id="{23B43D67-D44A-7340-00A0-8F4FCD4FBB99}"/>
              </a:ext>
            </a:extLst>
          </p:cNvPr>
          <p:cNvSpPr>
            <a:spLocks noChangeArrowheads="1"/>
          </p:cNvSpPr>
          <p:nvPr/>
        </p:nvSpPr>
        <p:spPr bwMode="auto">
          <a:xfrm>
            <a:off x="1295400" y="1676400"/>
            <a:ext cx="3352800" cy="201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buClrTx/>
              <a:buFontTx/>
              <a:buNone/>
            </a:pPr>
            <a:r>
              <a:rPr lang="it-IT" altLang="it-IT" sz="1800">
                <a:latin typeface="Verdana" panose="020B0604030504040204" pitchFamily="34" charset="0"/>
                <a:cs typeface="Times New Roman" panose="02020603050405020304" pitchFamily="18" charset="0"/>
              </a:rPr>
              <a:t>   Riguardo ai tempi e ai momenti, fratelli, non avete bisogno che ve ne scriva; infatti sapete bene che il giorno del Signore verrà come un ladro di notte.</a:t>
            </a:r>
            <a:r>
              <a:rPr lang="it-IT" altLang="it-IT" sz="1800" i="1">
                <a:latin typeface="Verdana" panose="020B0604030504040204" pitchFamily="34" charset="0"/>
                <a:cs typeface="Times New Roman" panose="02020603050405020304" pitchFamily="18" charset="0"/>
              </a:rPr>
              <a:t> (1Ts 5, 1-2) </a:t>
            </a:r>
          </a:p>
        </p:txBody>
      </p:sp>
      <p:sp>
        <p:nvSpPr>
          <p:cNvPr id="7173" name="Rectangle 5">
            <a:extLst>
              <a:ext uri="{FF2B5EF4-FFF2-40B4-BE49-F238E27FC236}">
                <a16:creationId xmlns:a16="http://schemas.microsoft.com/office/drawing/2014/main" id="{890FB5A6-0A5A-290D-577C-648BAF4703F0}"/>
              </a:ext>
            </a:extLst>
          </p:cNvPr>
          <p:cNvSpPr>
            <a:spLocks noChangeArrowheads="1"/>
          </p:cNvSpPr>
          <p:nvPr/>
        </p:nvSpPr>
        <p:spPr bwMode="auto">
          <a:xfrm>
            <a:off x="4648200" y="1676400"/>
            <a:ext cx="3429000" cy="201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buClrTx/>
              <a:buFontTx/>
              <a:buNone/>
            </a:pPr>
            <a:r>
              <a:rPr lang="en-US" altLang="it-IT" sz="1800">
                <a:latin typeface="Verdana" panose="020B0604030504040204" pitchFamily="34" charset="0"/>
                <a:cs typeface="Arial" panose="020B0604020202020204" pitchFamily="34" charset="0"/>
              </a:rPr>
              <a:t>   </a:t>
            </a:r>
            <a:r>
              <a:rPr lang="en-GB" altLang="it-IT" sz="1800">
                <a:latin typeface="Verdana" panose="020B0604030504040204" pitchFamily="34" charset="0"/>
                <a:cs typeface="Tahoma" panose="020B0604030504040204" pitchFamily="34" charset="0"/>
              </a:rPr>
              <a:t>You do not need anyone to write to you about the delay and the appointed time for these events. You know that the Day of the Lord will come like a thief in the night.</a:t>
            </a:r>
            <a:r>
              <a:rPr lang="en-GB" altLang="it-IT" sz="1800" i="1">
                <a:latin typeface="Verdana" panose="020B0604030504040204" pitchFamily="34" charset="0"/>
                <a:cs typeface="Tahoma" panose="020B0604030504040204" pitchFamily="34" charset="0"/>
              </a:rPr>
              <a:t> </a:t>
            </a:r>
            <a:r>
              <a:rPr lang="en-GB" altLang="it-IT" sz="1800" i="1">
                <a:latin typeface="Verdana" panose="020B0604030504040204" pitchFamily="34" charset="0"/>
                <a:cs typeface="Times New Roman" panose="02020603050405020304" pitchFamily="18" charset="0"/>
              </a:rPr>
              <a:t>(1Thes 5: 1-2)</a:t>
            </a:r>
          </a:p>
        </p:txBody>
      </p:sp>
      <p:pic>
        <p:nvPicPr>
          <p:cNvPr id="7174" name="Picture 6">
            <a:extLst>
              <a:ext uri="{FF2B5EF4-FFF2-40B4-BE49-F238E27FC236}">
                <a16:creationId xmlns:a16="http://schemas.microsoft.com/office/drawing/2014/main" id="{DC6B415A-411E-CEB5-F51E-833360E2CC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480000">
            <a:off x="3657600" y="1588"/>
            <a:ext cx="1828800" cy="914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5" name="WordArt 7">
            <a:extLst>
              <a:ext uri="{FF2B5EF4-FFF2-40B4-BE49-F238E27FC236}">
                <a16:creationId xmlns:a16="http://schemas.microsoft.com/office/drawing/2014/main" id="{05B5A8E0-9AFE-8B03-D4C6-315596A4D643}"/>
              </a:ext>
            </a:extLst>
          </p:cNvPr>
          <p:cNvSpPr>
            <a:spLocks noChangeArrowheads="1" noChangeShapeType="1" noTextEdit="1"/>
          </p:cNvSpPr>
          <p:nvPr/>
        </p:nvSpPr>
        <p:spPr bwMode="auto">
          <a:xfrm>
            <a:off x="1219200" y="152400"/>
            <a:ext cx="2286000" cy="5334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it-IT" sz="1600" b="1" kern="10">
                <a:ln w="9360" cap="sq">
                  <a:solidFill>
                    <a:srgbClr val="FF6600"/>
                  </a:solidFill>
                  <a:miter lim="800000"/>
                  <a:headEnd/>
                  <a:tailEnd/>
                </a:ln>
                <a:solidFill>
                  <a:srgbClr val="FFFF00"/>
                </a:solidFill>
                <a:latin typeface="Bookman Old Style" panose="02050604050505020204" pitchFamily="18" charset="0"/>
              </a:rPr>
              <a:t>La Parola di Dio </a:t>
            </a:r>
          </a:p>
          <a:p>
            <a:pPr algn="ctr"/>
            <a:r>
              <a:rPr lang="it-IT" sz="1600" b="1" kern="10">
                <a:ln w="9360" cap="sq">
                  <a:solidFill>
                    <a:srgbClr val="FF6600"/>
                  </a:solidFill>
                  <a:miter lim="800000"/>
                  <a:headEnd/>
                  <a:tailEnd/>
                </a:ln>
                <a:solidFill>
                  <a:srgbClr val="FFFF00"/>
                </a:solidFill>
                <a:latin typeface="Bookman Old Style" panose="02050604050505020204" pitchFamily="18" charset="0"/>
              </a:rPr>
              <a:t>parla  al nostro cuore!</a:t>
            </a:r>
          </a:p>
        </p:txBody>
      </p:sp>
      <p:sp>
        <p:nvSpPr>
          <p:cNvPr id="7176" name="WordArt 8">
            <a:extLst>
              <a:ext uri="{FF2B5EF4-FFF2-40B4-BE49-F238E27FC236}">
                <a16:creationId xmlns:a16="http://schemas.microsoft.com/office/drawing/2014/main" id="{2AF34A44-6E01-AD3E-6BD9-F12F39160C32}"/>
              </a:ext>
            </a:extLst>
          </p:cNvPr>
          <p:cNvSpPr>
            <a:spLocks noChangeArrowheads="1" noChangeShapeType="1" noTextEdit="1"/>
          </p:cNvSpPr>
          <p:nvPr/>
        </p:nvSpPr>
        <p:spPr bwMode="auto">
          <a:xfrm>
            <a:off x="5638800" y="152400"/>
            <a:ext cx="2286000" cy="5334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1800" b="1" kern="10">
                <a:ln w="9360" cap="sq">
                  <a:solidFill>
                    <a:srgbClr val="FF6600"/>
                  </a:solidFill>
                  <a:miter lim="800000"/>
                  <a:headEnd/>
                  <a:tailEnd/>
                </a:ln>
                <a:solidFill>
                  <a:srgbClr val="FFFF00"/>
                </a:solidFill>
                <a:latin typeface="Bookman Old Style" panose="02050604050505020204" pitchFamily="18" charset="0"/>
              </a:rPr>
              <a:t>The Word of God</a:t>
            </a:r>
          </a:p>
          <a:p>
            <a:pPr algn="ctr"/>
            <a:r>
              <a:rPr lang="en-US" sz="1800" b="1" kern="10">
                <a:ln w="9360" cap="sq">
                  <a:solidFill>
                    <a:srgbClr val="FF6600"/>
                  </a:solidFill>
                  <a:miter lim="800000"/>
                  <a:headEnd/>
                  <a:tailEnd/>
                </a:ln>
                <a:solidFill>
                  <a:srgbClr val="FFFF00"/>
                </a:solidFill>
                <a:latin typeface="Bookman Old Style" panose="02050604050505020204" pitchFamily="18" charset="0"/>
              </a:rPr>
              <a:t>speaks to our heart!</a:t>
            </a:r>
            <a:endParaRPr lang="it-IT" sz="1800" b="1" kern="10">
              <a:ln w="9360" cap="sq">
                <a:solidFill>
                  <a:srgbClr val="FF6600"/>
                </a:solidFill>
                <a:miter lim="800000"/>
                <a:headEnd/>
                <a:tailEnd/>
              </a:ln>
              <a:solidFill>
                <a:srgbClr val="FFFF00"/>
              </a:solidFill>
              <a:latin typeface="Bookman Old Style" panose="02050604050505020204" pitchFamily="18" charset="0"/>
            </a:endParaRPr>
          </a:p>
        </p:txBody>
      </p:sp>
      <p:pic>
        <p:nvPicPr>
          <p:cNvPr id="7177" name="Picture 9">
            <a:extLst>
              <a:ext uri="{FF2B5EF4-FFF2-40B4-BE49-F238E27FC236}">
                <a16:creationId xmlns:a16="http://schemas.microsoft.com/office/drawing/2014/main" id="{7C16A08B-F3D2-F53F-2AE4-D2234ADE70F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810000"/>
            <a:ext cx="3124200" cy="23431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178" name="Picture 10">
            <a:extLst>
              <a:ext uri="{FF2B5EF4-FFF2-40B4-BE49-F238E27FC236}">
                <a16:creationId xmlns:a16="http://schemas.microsoft.com/office/drawing/2014/main" id="{6C746AF1-440F-8711-4710-AE43DCFCB22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810000"/>
            <a:ext cx="3048000" cy="23764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4400">
    <p:random/>
  </p:transition>
  <p:timing>
    <p:tnLst>
      <p:par>
        <p:cT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afterEffect">
                                  <p:stCondLst>
                                    <p:cond delay="0"/>
                                  </p:stCondLst>
                                  <p:iterate type="wd">
                                    <p:tmPct val="60000"/>
                                  </p:iterate>
                                  <p:childTnLst>
                                    <p:set>
                                      <p:cBhvr additive="repl">
                                        <p:cTn id="6" dur="1" fill="hold">
                                          <p:stCondLst>
                                            <p:cond delay="0"/>
                                          </p:stCondLst>
                                        </p:cTn>
                                        <p:tgtEl>
                                          <p:spTgt spid="7170"/>
                                        </p:tgtEl>
                                        <p:attrNameLst>
                                          <p:attrName>style.visibility</p:attrName>
                                        </p:attrNameLst>
                                      </p:cBhvr>
                                      <p:to>
                                        <p:strVal val="visible"/>
                                      </p:to>
                                    </p:set>
                                    <p:anim calcmode="lin" valueType="num">
                                      <p:cBhvr additive="repl">
                                        <p:cTn id="7" dur="500" fill="hold"/>
                                        <p:tgtEl>
                                          <p:spTgt spid="7170"/>
                                        </p:tgtEl>
                                        <p:attrNameLst>
                                          <p:attrName>ppt_x</p:attrName>
                                        </p:attrNameLst>
                                      </p:cBhvr>
                                      <p:tavLst>
                                        <p:tav tm="100000">
                                          <p:val>
                                            <p:strVal val="0-#ppt_w/2"/>
                                          </p:val>
                                        </p:tav>
                                        <p:tav>
                                          <p:val>
                                            <p:strVal val="#ppt_x"/>
                                          </p:val>
                                        </p:tav>
                                      </p:tavLst>
                                    </p:anim>
                                    <p:anim calcmode="lin" valueType="num">
                                      <p:cBhvr additive="repl">
                                        <p:cTn id="8" dur="500" fill="hold"/>
                                        <p:tgtEl>
                                          <p:spTgt spid="7170"/>
                                        </p:tgtEl>
                                        <p:attrNameLst>
                                          <p:attrName>ppt_y</p:attrName>
                                        </p:attrNameLst>
                                      </p:cBhvr>
                                      <p:tavLst>
                                        <p:tav tm="100000">
                                          <p:val>
                                            <p:strVal val="#ppt_y"/>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193" name="Rectangle 1">
            <a:extLst>
              <a:ext uri="{FF2B5EF4-FFF2-40B4-BE49-F238E27FC236}">
                <a16:creationId xmlns:a16="http://schemas.microsoft.com/office/drawing/2014/main" id="{30E2E7CA-4AFA-6F3E-A3FF-C6157DA68922}"/>
              </a:ext>
            </a:extLst>
          </p:cNvPr>
          <p:cNvSpPr>
            <a:spLocks noGrp="1" noChangeArrowheads="1"/>
          </p:cNvSpPr>
          <p:nvPr>
            <p:ph type="title"/>
          </p:nvPr>
        </p:nvSpPr>
        <p:spPr>
          <a:xfrm>
            <a:off x="-54260" y="548680"/>
            <a:ext cx="9252520" cy="1219200"/>
          </a:xfrm>
          <a:solidFill>
            <a:srgbClr val="000000"/>
          </a:solidFill>
          <a:ln cap="flat">
            <a:solidFill>
              <a:srgbClr val="000000"/>
            </a:solidFill>
            <a:round/>
            <a:headEnd/>
            <a:tailEnd/>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ltLang="it-IT" sz="1800" dirty="0">
                <a:solidFill>
                  <a:srgbClr val="FFFFFF"/>
                </a:solidFill>
                <a:latin typeface="Verdana" panose="020B0604030504040204" pitchFamily="34" charset="0"/>
                <a:cs typeface="Times New Roman" panose="02020603050405020304" pitchFamily="18" charset="0"/>
              </a:rPr>
              <a:t>E quando la gente dirà: «C’è pace e sicurezza!», allora d’improvviso la rovina li colpirà, come le doglie una donna incinta; e non potranno sfuggire. Ma voi, fratelli, non siete nelle tenebre, cosicché quel giorno possa sorprendervi come un ladro.</a:t>
            </a:r>
            <a:r>
              <a:rPr lang="it-IT" altLang="it-IT" sz="1800" i="1" dirty="0">
                <a:solidFill>
                  <a:srgbClr val="FFFFFF"/>
                </a:solidFill>
                <a:latin typeface="Verdana" panose="020B0604030504040204" pitchFamily="34" charset="0"/>
                <a:cs typeface="Times New Roman" panose="02020603050405020304" pitchFamily="18" charset="0"/>
              </a:rPr>
              <a:t> (1Ts 5, 3-4)</a:t>
            </a:r>
          </a:p>
        </p:txBody>
      </p:sp>
      <p:sp>
        <p:nvSpPr>
          <p:cNvPr id="8194" name="Rectangle 2">
            <a:extLst>
              <a:ext uri="{FF2B5EF4-FFF2-40B4-BE49-F238E27FC236}">
                <a16:creationId xmlns:a16="http://schemas.microsoft.com/office/drawing/2014/main" id="{55FE5294-6A64-79FF-2968-372C80B8AFCE}"/>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en-GB" altLang="it-IT" sz="1800">
                <a:solidFill>
                  <a:srgbClr val="FFFFFF"/>
                </a:solidFill>
                <a:latin typeface="Verdana" panose="020B0604030504040204" pitchFamily="34" charset="0"/>
                <a:cs typeface="Tahoma" panose="020B0604030504040204" pitchFamily="34" charset="0"/>
              </a:rPr>
              <a:t>When people feel secure and at peace, the disaster will suddenly come upon them as the birth pangs of a woman in labor, and they will not escape. But you, beloved, are not in darkness; so that day will not surprise you like a thief.</a:t>
            </a:r>
            <a:r>
              <a:rPr lang="en-GB" altLang="it-IT" sz="1800" i="1">
                <a:solidFill>
                  <a:srgbClr val="FFFFFF"/>
                </a:solidFill>
                <a:latin typeface="Verdana" panose="020B0604030504040204" pitchFamily="34" charset="0"/>
                <a:cs typeface="Tahoma" panose="020B060403050404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(1Thes 5:3-4)</a:t>
            </a:r>
          </a:p>
        </p:txBody>
      </p:sp>
    </p:spTree>
  </p:cSld>
  <p:clrMapOvr>
    <a:masterClrMapping/>
  </p:clrMapOvr>
  <p:transition spd="med" advTm="16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217" name="Rectangle 1">
            <a:extLst>
              <a:ext uri="{FF2B5EF4-FFF2-40B4-BE49-F238E27FC236}">
                <a16:creationId xmlns:a16="http://schemas.microsoft.com/office/drawing/2014/main" id="{BF10D486-6801-4565-C3DA-923EC1F678AF}"/>
              </a:ext>
            </a:extLst>
          </p:cNvPr>
          <p:cNvSpPr>
            <a:spLocks noGrp="1" noChangeArrowheads="1"/>
          </p:cNvSpPr>
          <p:nvPr>
            <p:ph type="title"/>
          </p:nvPr>
        </p:nvSpPr>
        <p:spPr>
          <a:xfrm>
            <a:off x="4953000" y="1828800"/>
            <a:ext cx="4191000" cy="1143000"/>
          </a:xfrm>
          <a:ln/>
          <a:extLst>
            <a:ext uri="{91240B29-F687-4F45-9708-019B960494DF}">
              <a14:hiddenLine xmlns:a14="http://schemas.microsoft.com/office/drawing/2010/main" w="9525" cap="flat">
                <a:solidFill>
                  <a:srgbClr val="808080"/>
                </a:solidFill>
                <a:round/>
                <a:headEnd/>
                <a:tailEnd/>
              </a14:hiddenLine>
            </a:ext>
          </a:extLst>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ltLang="it-IT" sz="1800">
                <a:solidFill>
                  <a:srgbClr val="FFFFFF"/>
                </a:solidFill>
                <a:latin typeface="Verdana" panose="020B0604030504040204" pitchFamily="34" charset="0"/>
                <a:cs typeface="Times New Roman" panose="02020603050405020304" pitchFamily="18" charset="0"/>
              </a:rPr>
              <a:t>Infatti siete tutti figli della luce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a:solidFill>
                  <a:srgbClr val="FFFFFF"/>
                </a:solidFill>
                <a:latin typeface="Verdana" panose="020B0604030504040204" pitchFamily="34" charset="0"/>
                <a:cs typeface="Times New Roman" panose="02020603050405020304" pitchFamily="18" charset="0"/>
              </a:rPr>
              <a:t>e figli del giorno; noi non apparteniamo alla notte, né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a:solidFill>
                  <a:srgbClr val="FFFFFF"/>
                </a:solidFill>
                <a:latin typeface="Verdana" panose="020B0604030504040204" pitchFamily="34" charset="0"/>
                <a:cs typeface="Times New Roman" panose="02020603050405020304" pitchFamily="18" charset="0"/>
              </a:rPr>
              <a:t>alle tenebre. Non dormiamo dunque come gli altri, ma vigiliamo e siamo sobri.</a:t>
            </a:r>
            <a:r>
              <a:rPr lang="it-IT" altLang="it-IT" sz="1800" i="1">
                <a:solidFill>
                  <a:srgbClr val="FFFFFF"/>
                </a:solidFill>
                <a:latin typeface="Verdana" panose="020B0604030504040204" pitchFamily="34" charset="0"/>
                <a:cs typeface="Times New Roman" panose="02020603050405020304" pitchFamily="18" charset="0"/>
              </a:rPr>
              <a:t> </a:t>
            </a:r>
            <a:br>
              <a:rPr lang="it-IT" altLang="it-IT" sz="1800" i="1">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(1Ts 5, 5-6)</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9218" name="Rectangle 2">
            <a:extLst>
              <a:ext uri="{FF2B5EF4-FFF2-40B4-BE49-F238E27FC236}">
                <a16:creationId xmlns:a16="http://schemas.microsoft.com/office/drawing/2014/main" id="{C42C528A-2FFE-1F64-F4D1-06CF124676D5}"/>
              </a:ext>
            </a:extLst>
          </p:cNvPr>
          <p:cNvSpPr>
            <a:spLocks noChangeArrowheads="1"/>
          </p:cNvSpPr>
          <p:nvPr/>
        </p:nvSpPr>
        <p:spPr bwMode="auto">
          <a:xfrm>
            <a:off x="5029200" y="3886200"/>
            <a:ext cx="4114800"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en-GB" altLang="it-IT" sz="1800">
                <a:solidFill>
                  <a:srgbClr val="FFFFFF"/>
                </a:solidFill>
                <a:latin typeface="Verdana" panose="020B0604030504040204" pitchFamily="34" charset="0"/>
                <a:cs typeface="Tahoma" panose="020B0604030504040204" pitchFamily="34" charset="0"/>
              </a:rPr>
              <a:t>All of you are citizens of the light and the day; we do not belong to night and darkness. Let us not, therefore, sleep as others do, but remain alert and sober.</a:t>
            </a:r>
            <a:r>
              <a:rPr lang="en-GB" altLang="it-IT" sz="1800" i="1">
                <a:solidFill>
                  <a:srgbClr val="FFFFFF"/>
                </a:solidFill>
                <a:latin typeface="Verdana" panose="020B0604030504040204" pitchFamily="34" charset="0"/>
                <a:cs typeface="Times New Roman" panose="02020603050405020304" pitchFamily="18" charset="0"/>
              </a:rPr>
              <a:t> </a:t>
            </a:r>
          </a:p>
          <a:p>
            <a:pPr algn="ctr">
              <a:buClrTx/>
              <a:buFontTx/>
              <a:buNone/>
            </a:pPr>
            <a:r>
              <a:rPr lang="en-GB" altLang="it-IT" sz="1800" i="1">
                <a:solidFill>
                  <a:srgbClr val="FFFFFF"/>
                </a:solidFill>
                <a:latin typeface="Verdana" panose="020B0604030504040204" pitchFamily="34" charset="0"/>
                <a:cs typeface="Times New Roman" panose="02020603050405020304" pitchFamily="18" charset="0"/>
              </a:rPr>
              <a:t>(1Thes 5: 5-6)</a:t>
            </a:r>
          </a:p>
        </p:txBody>
      </p:sp>
      <p:pic>
        <p:nvPicPr>
          <p:cNvPr id="9219" name="Picture 3">
            <a:extLst>
              <a:ext uri="{FF2B5EF4-FFF2-40B4-BE49-F238E27FC236}">
                <a16:creationId xmlns:a16="http://schemas.microsoft.com/office/drawing/2014/main" id="{65CEAE84-7975-7A3F-ABEF-E84A670D6A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28600"/>
            <a:ext cx="4852988" cy="6477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500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1" name="Rectangle 1">
            <a:extLst>
              <a:ext uri="{FF2B5EF4-FFF2-40B4-BE49-F238E27FC236}">
                <a16:creationId xmlns:a16="http://schemas.microsoft.com/office/drawing/2014/main" id="{25138A36-76A7-7A8F-3C95-C9640007E323}"/>
              </a:ext>
            </a:extLst>
          </p:cNvPr>
          <p:cNvSpPr>
            <a:spLocks noGrp="1" noChangeArrowheads="1"/>
          </p:cNvSpPr>
          <p:nvPr>
            <p:ph type="title"/>
          </p:nvPr>
        </p:nvSpPr>
        <p:spPr>
          <a:xfrm>
            <a:off x="4419600" y="1295400"/>
            <a:ext cx="3962400" cy="304800"/>
          </a:xfrm>
          <a:ln/>
          <a:extLst>
            <a:ext uri="{91240B29-F687-4F45-9708-019B960494DF}">
              <a14:hiddenLine xmlns:a14="http://schemas.microsoft.com/office/drawing/2010/main" w="9525" cap="flat">
                <a:solidFill>
                  <a:srgbClr val="808080"/>
                </a:solidFill>
                <a:round/>
                <a:headEnd/>
                <a:tailEnd/>
              </a14:hiddenLine>
            </a:ext>
          </a:extLst>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MATHEW</a:t>
            </a:r>
          </a:p>
        </p:txBody>
      </p:sp>
      <p:sp>
        <p:nvSpPr>
          <p:cNvPr id="10242" name="Rectangle 2">
            <a:extLst>
              <a:ext uri="{FF2B5EF4-FFF2-40B4-BE49-F238E27FC236}">
                <a16:creationId xmlns:a16="http://schemas.microsoft.com/office/drawing/2014/main" id="{18B5F002-6E23-3856-6D03-B05BB7572B7A}"/>
              </a:ext>
            </a:extLst>
          </p:cNvPr>
          <p:cNvSpPr>
            <a:spLocks noChangeArrowheads="1"/>
          </p:cNvSpPr>
          <p:nvPr/>
        </p:nvSpPr>
        <p:spPr bwMode="auto">
          <a:xfrm>
            <a:off x="990600" y="1219200"/>
            <a:ext cx="365760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altLang="it-IT" sz="1800">
                <a:solidFill>
                  <a:srgbClr val="320011"/>
                </a:solidFill>
                <a:latin typeface="Verdana" panose="020B0604030504040204" pitchFamily="34" charset="0"/>
              </a:rPr>
              <a:t>VANGELO DI MATTEO</a:t>
            </a:r>
          </a:p>
        </p:txBody>
      </p:sp>
      <p:sp>
        <p:nvSpPr>
          <p:cNvPr id="10243" name="Rectangle 3">
            <a:extLst>
              <a:ext uri="{FF2B5EF4-FFF2-40B4-BE49-F238E27FC236}">
                <a16:creationId xmlns:a16="http://schemas.microsoft.com/office/drawing/2014/main" id="{04852678-3F06-CA85-B336-22292AD2E212}"/>
              </a:ext>
            </a:extLst>
          </p:cNvPr>
          <p:cNvSpPr>
            <a:spLocks noChangeArrowheads="1"/>
          </p:cNvSpPr>
          <p:nvPr/>
        </p:nvSpPr>
        <p:spPr bwMode="auto">
          <a:xfrm>
            <a:off x="1295400" y="1600200"/>
            <a:ext cx="3124200" cy="228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buClrTx/>
              <a:buFontTx/>
              <a:buNone/>
            </a:pPr>
            <a:r>
              <a:rPr lang="it-IT" altLang="it-IT" sz="1800">
                <a:latin typeface="Verdana" panose="020B0604030504040204" pitchFamily="34" charset="0"/>
                <a:cs typeface="Times New Roman" panose="02020603050405020304" pitchFamily="18" charset="0"/>
              </a:rPr>
              <a:t>   </a:t>
            </a:r>
            <a:r>
              <a:rPr lang="it-IT" altLang="it-IT" sz="1800" i="1">
                <a:latin typeface="Verdana" panose="020B0604030504040204" pitchFamily="34" charset="0"/>
                <a:cs typeface="Times New Roman" panose="02020603050405020304" pitchFamily="18" charset="0"/>
              </a:rPr>
              <a:t>In quel tempo, Gesù disse ai suoi discepoli questa parabola: </a:t>
            </a:r>
            <a:r>
              <a:rPr lang="it-IT" altLang="it-IT" sz="1800">
                <a:latin typeface="Verdana" panose="020B0604030504040204" pitchFamily="34" charset="0"/>
                <a:cs typeface="Times New Roman" panose="02020603050405020304" pitchFamily="18" charset="0"/>
              </a:rPr>
              <a:t>«Avverrà come a un uomo che, partendo per un viaggio, chiamò i suoi servi e consegnò loro i suoi beni.</a:t>
            </a:r>
            <a:r>
              <a:rPr lang="it-IT" altLang="it-IT" sz="1800" i="1">
                <a:latin typeface="Verdana" panose="020B0604030504040204" pitchFamily="34" charset="0"/>
                <a:cs typeface="Times New Roman" panose="02020603050405020304" pitchFamily="18" charset="0"/>
              </a:rPr>
              <a:t> (Mt 25, 14)</a:t>
            </a:r>
          </a:p>
        </p:txBody>
      </p:sp>
      <p:sp>
        <p:nvSpPr>
          <p:cNvPr id="10244" name="Rectangle 4">
            <a:extLst>
              <a:ext uri="{FF2B5EF4-FFF2-40B4-BE49-F238E27FC236}">
                <a16:creationId xmlns:a16="http://schemas.microsoft.com/office/drawing/2014/main" id="{97106F47-11B8-4CF9-9465-FCB43D59B0DD}"/>
              </a:ext>
            </a:extLst>
          </p:cNvPr>
          <p:cNvSpPr>
            <a:spLocks noChangeArrowheads="1"/>
          </p:cNvSpPr>
          <p:nvPr/>
        </p:nvSpPr>
        <p:spPr bwMode="auto">
          <a:xfrm>
            <a:off x="4648200" y="1676400"/>
            <a:ext cx="3505200" cy="201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buClrTx/>
              <a:buFontTx/>
              <a:buNone/>
            </a:pPr>
            <a:r>
              <a:rPr lang="en-GB" altLang="it-IT" sz="1800" i="1">
                <a:latin typeface="Verdana" panose="020B0604030504040204" pitchFamily="34" charset="0"/>
                <a:cs typeface="Arial" panose="020B0604020202020204" pitchFamily="34" charset="0"/>
              </a:rPr>
              <a:t> </a:t>
            </a:r>
            <a:r>
              <a:rPr lang="en-US" altLang="it-IT" sz="1800" i="1">
                <a:latin typeface="Verdana" panose="020B0604030504040204" pitchFamily="34" charset="0"/>
                <a:cs typeface="Times New Roman" panose="02020603050405020304" pitchFamily="18" charset="0"/>
              </a:rPr>
              <a:t> </a:t>
            </a:r>
            <a:r>
              <a:rPr lang="en-GB" altLang="it-IT" sz="1800" i="1">
                <a:latin typeface="Verdana" panose="020B0604030504040204" pitchFamily="34" charset="0"/>
                <a:cs typeface="Times New Roman" panose="02020603050405020304" pitchFamily="18" charset="0"/>
              </a:rPr>
              <a:t>    </a:t>
            </a:r>
            <a:r>
              <a:rPr lang="en-US" altLang="it-IT" sz="1800" i="1">
                <a:latin typeface="Verdana" panose="020B0604030504040204" pitchFamily="34" charset="0"/>
                <a:cs typeface="Times New Roman" panose="02020603050405020304" pitchFamily="18" charset="0"/>
              </a:rPr>
              <a:t>At that time, Jesus told his disciples this parable:</a:t>
            </a:r>
            <a:r>
              <a:rPr lang="en-GB" altLang="it-IT" sz="1800" i="1">
                <a:latin typeface="Verdana" panose="020B0604030504040204" pitchFamily="34" charset="0"/>
                <a:cs typeface="Times New Roman" panose="02020603050405020304" pitchFamily="18" charset="0"/>
              </a:rPr>
              <a:t> </a:t>
            </a:r>
            <a:r>
              <a:rPr lang="en-GB" altLang="it-IT" sz="1800">
                <a:latin typeface="Verdana" panose="020B0604030504040204" pitchFamily="34" charset="0"/>
                <a:cs typeface="Times New Roman" panose="02020603050405020304" pitchFamily="18" charset="0"/>
              </a:rPr>
              <a:t>“Imagine someone who, before going abroad, summoned his servants to entrust his property to them.</a:t>
            </a:r>
            <a:r>
              <a:rPr lang="en-GB" altLang="it-IT" sz="1800" i="1">
                <a:latin typeface="Verdana" panose="020B0604030504040204" pitchFamily="34" charset="0"/>
                <a:cs typeface="Times New Roman" panose="02020603050405020304" pitchFamily="18" charset="0"/>
              </a:rPr>
              <a:t>(Mt 25:14)</a:t>
            </a:r>
          </a:p>
        </p:txBody>
      </p:sp>
      <p:sp>
        <p:nvSpPr>
          <p:cNvPr id="10245" name="Rectangle 5">
            <a:extLst>
              <a:ext uri="{FF2B5EF4-FFF2-40B4-BE49-F238E27FC236}">
                <a16:creationId xmlns:a16="http://schemas.microsoft.com/office/drawing/2014/main" id="{34887FD1-25A9-08BB-92E5-E26DFB148E80}"/>
              </a:ext>
            </a:extLst>
          </p:cNvPr>
          <p:cNvSpPr>
            <a:spLocks noChangeArrowheads="1"/>
          </p:cNvSpPr>
          <p:nvPr/>
        </p:nvSpPr>
        <p:spPr bwMode="auto">
          <a:xfrm>
            <a:off x="838200" y="0"/>
            <a:ext cx="7696200" cy="833438"/>
          </a:xfrm>
          <a:prstGeom prst="rect">
            <a:avLst/>
          </a:prstGeom>
          <a:solidFill>
            <a:srgbClr val="008000"/>
          </a:solidFill>
          <a:ln w="9360" cap="sq">
            <a:solidFill>
              <a:srgbClr val="008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endParaRPr lang="it-IT" altLang="it-IT" sz="800" b="1">
              <a:solidFill>
                <a:srgbClr val="FFFF00"/>
              </a:solidFill>
              <a:effectLst>
                <a:outerShdw blurRad="38100" dist="38100" dir="2700000" algn="tl">
                  <a:srgbClr val="000000"/>
                </a:outerShdw>
              </a:effectLst>
              <a:latin typeface="Copperplate Gothic Bold" panose="020E0705020206020404" pitchFamily="34" charset="0"/>
              <a:cs typeface="Arial" panose="020B0604020202020204" pitchFamily="34" charset="0"/>
            </a:endParaRPr>
          </a:p>
          <a:p>
            <a:pPr algn="ctr">
              <a:buClrTx/>
              <a:buFontTx/>
              <a:buNone/>
            </a:pPr>
            <a:r>
              <a:rPr lang="it-IT" altLang="it-IT" sz="200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Beato chi teme il Signore.</a:t>
            </a:r>
          </a:p>
          <a:p>
            <a:pPr algn="ctr">
              <a:buClrTx/>
              <a:buFontTx/>
              <a:buNone/>
            </a:pPr>
            <a:r>
              <a:rPr lang="en-US" altLang="it-IT" sz="2000">
                <a:solidFill>
                  <a:srgbClr val="FFFF66"/>
                </a:solidFill>
                <a:effectLst>
                  <a:outerShdw blurRad="38100" dist="38100" dir="2700000" algn="tl">
                    <a:srgbClr val="000000"/>
                  </a:outerShdw>
                </a:effectLst>
                <a:latin typeface="Verdana" panose="020B0604030504040204" pitchFamily="34" charset="0"/>
                <a:cs typeface="Times New Roman" panose="02020603050405020304" pitchFamily="18" charset="0"/>
              </a:rPr>
              <a:t>Blessed are those who fear the Lord. </a:t>
            </a:r>
          </a:p>
        </p:txBody>
      </p:sp>
      <p:pic>
        <p:nvPicPr>
          <p:cNvPr id="10246" name="Picture 6">
            <a:extLst>
              <a:ext uri="{FF2B5EF4-FFF2-40B4-BE49-F238E27FC236}">
                <a16:creationId xmlns:a16="http://schemas.microsoft.com/office/drawing/2014/main" id="{A02D0F56-EBB9-87D4-7265-7918B9E66E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3962400"/>
            <a:ext cx="2895600" cy="2225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7" name="Picture 7">
            <a:extLst>
              <a:ext uri="{FF2B5EF4-FFF2-40B4-BE49-F238E27FC236}">
                <a16:creationId xmlns:a16="http://schemas.microsoft.com/office/drawing/2014/main" id="{49F2EF8C-FD0C-E403-4020-82B013E1C1C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962400"/>
            <a:ext cx="3048000" cy="21383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5440">
    <p:random/>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5" name="Rectangle 1">
            <a:extLst>
              <a:ext uri="{FF2B5EF4-FFF2-40B4-BE49-F238E27FC236}">
                <a16:creationId xmlns:a16="http://schemas.microsoft.com/office/drawing/2014/main" id="{3D036A62-7ED9-66C1-F18B-C20448F3D738}"/>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it-IT" altLang="it-IT" sz="1800">
                <a:solidFill>
                  <a:srgbClr val="FFFFFF"/>
                </a:solidFill>
                <a:latin typeface="Verdana" panose="020B0604030504040204" pitchFamily="34" charset="0"/>
                <a:cs typeface="Times New Roman" panose="02020603050405020304" pitchFamily="18" charset="0"/>
              </a:rPr>
              <a:t>A uno diede cinque talenti, a un altro due, a un altro uno, secondo le capacità di ciascuno; poi partì. Subito colui che aveva ricevuto cinque talenti andò a impiegarli, e ne guadagnò altri cinque. Così anche quello che ne aveva ricevuti due,</a:t>
            </a:r>
            <a:r>
              <a:rPr lang="it-IT" altLang="it-IT" sz="1800" i="1">
                <a:solidFill>
                  <a:srgbClr val="FFFFFF"/>
                </a:solidFill>
                <a:latin typeface="Verdana" panose="020B0604030504040204" pitchFamily="34" charset="0"/>
                <a:cs typeface="Times New Roman" panose="02020603050405020304" pitchFamily="18" charset="0"/>
              </a:rPr>
              <a:t> (Mt 25, 15-17)</a:t>
            </a:r>
          </a:p>
        </p:txBody>
      </p:sp>
      <p:sp>
        <p:nvSpPr>
          <p:cNvPr id="11266" name="Rectangle 2">
            <a:extLst>
              <a:ext uri="{FF2B5EF4-FFF2-40B4-BE49-F238E27FC236}">
                <a16:creationId xmlns:a16="http://schemas.microsoft.com/office/drawing/2014/main" id="{6BB4D8DC-E5CE-B9DD-8204-49930049EF0C}"/>
              </a:ext>
            </a:extLst>
          </p:cNvPr>
          <p:cNvSpPr>
            <a:spLocks noChangeArrowheads="1"/>
          </p:cNvSpPr>
          <p:nvPr/>
        </p:nvSpPr>
        <p:spPr bwMode="auto">
          <a:xfrm>
            <a:off x="0" y="5105400"/>
            <a:ext cx="9144000" cy="1200150"/>
          </a:xfrm>
          <a:prstGeom prst="rect">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anose="02020603050405020304" pitchFamily="18" charset="0"/>
                <a:ea typeface="Microsoft YaHei" panose="020B0503020204020204" pitchFamily="34" charset="-122"/>
              </a:defRPr>
            </a:lvl9pPr>
          </a:lstStyle>
          <a:p>
            <a:pPr algn="ctr">
              <a:buClrTx/>
              <a:buFontTx/>
              <a:buNone/>
            </a:pPr>
            <a:r>
              <a:rPr lang="en-GB" altLang="it-IT" sz="1800">
                <a:solidFill>
                  <a:srgbClr val="FFFFFF"/>
                </a:solidFill>
                <a:latin typeface="Verdana" panose="020B0604030504040204" pitchFamily="34" charset="0"/>
                <a:cs typeface="Times New Roman" panose="02020603050405020304" pitchFamily="18" charset="0"/>
              </a:rPr>
              <a:t> </a:t>
            </a:r>
            <a:r>
              <a:rPr lang="en-GB" altLang="it-IT" sz="1800">
                <a:solidFill>
                  <a:srgbClr val="FFFFFF"/>
                </a:solidFill>
                <a:latin typeface="Verdana" panose="020B0604030504040204" pitchFamily="34" charset="0"/>
                <a:cs typeface="Tahoma" panose="020B0604030504040204" pitchFamily="34" charset="0"/>
              </a:rPr>
              <a:t> </a:t>
            </a:r>
            <a:r>
              <a:rPr lang="en-GB" altLang="it-IT" sz="1800">
                <a:solidFill>
                  <a:srgbClr val="FFFFFF"/>
                </a:solidFill>
                <a:latin typeface="Verdana" panose="020B0604030504040204" pitchFamily="34" charset="0"/>
                <a:cs typeface="Times New Roman" panose="02020603050405020304" pitchFamily="18" charset="0"/>
              </a:rPr>
              <a:t>He gave five talents of silver to one, then two to another, and one to a third, each one according to his ability; and he went away. He who received five talents went at once to do business with the money and gained another five. The one who received two did the same</a:t>
            </a:r>
            <a:r>
              <a:rPr lang="en-GB" altLang="it-IT" sz="1800" i="1">
                <a:solidFill>
                  <a:srgbClr val="FFFFFF"/>
                </a:solidFill>
                <a:latin typeface="Verdana" panose="020B0604030504040204" pitchFamily="34" charset="0"/>
                <a:cs typeface="Times New Roman" panose="02020603050405020304" pitchFamily="18" charset="0"/>
              </a:rPr>
              <a:t> (Mt 25: 15-17)</a:t>
            </a:r>
          </a:p>
        </p:txBody>
      </p:sp>
    </p:spTree>
  </p:cSld>
  <p:clrMapOvr>
    <a:masterClrMapping/>
  </p:clrMapOvr>
  <p:transition spd="med" advTm="15000">
    <p:random/>
  </p:transition>
  <p:timing>
    <p:tnLst>
      <p:par>
        <p:cT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afterEffect">
                                  <p:stCondLst>
                                    <p:cond delay="0"/>
                                  </p:stCondLst>
                                  <p:childTnLst>
                                    <p:set>
                                      <p:cBhvr additive="repl">
                                        <p:cTn id="6" dur="1" fill="hold">
                                          <p:stCondLst>
                                            <p:cond delay="0"/>
                                          </p:stCondLst>
                                        </p:cTn>
                                        <p:tgtEl>
                                          <p:spTgt spid="11265"/>
                                        </p:tgtEl>
                                        <p:attrNameLst>
                                          <p:attrName>style.visibility</p:attrName>
                                        </p:attrNameLst>
                                      </p:cBhvr>
                                      <p:to>
                                        <p:strVal val="visible"/>
                                      </p:to>
                                    </p:set>
                                    <p:anim calcmode="lin" valueType="num">
                                      <p:cBhvr additive="repl">
                                        <p:cTn id="7" dur="500" fill="hold"/>
                                        <p:tgtEl>
                                          <p:spTgt spid="11265"/>
                                        </p:tgtEl>
                                        <p:attrNameLst>
                                          <p:attrName>ppt_x</p:attrName>
                                        </p:attrNameLst>
                                      </p:cBhvr>
                                      <p:tavLst>
                                        <p:tav tm="100000">
                                          <p:val>
                                            <p:strVal val="0-#ppt_w/2"/>
                                          </p:val>
                                        </p:tav>
                                        <p:tav>
                                          <p:val>
                                            <p:strVal val="#ppt_x"/>
                                          </p:val>
                                        </p:tav>
                                      </p:tavLst>
                                    </p:anim>
                                    <p:anim calcmode="lin" valueType="num">
                                      <p:cBhvr additive="repl">
                                        <p:cTn id="8" dur="500" fill="hold"/>
                                        <p:tgtEl>
                                          <p:spTgt spid="11265"/>
                                        </p:tgtEl>
                                        <p:attrNameLst>
                                          <p:attrName>ppt_y</p:attrName>
                                        </p:attrNameLst>
                                      </p:cBhvr>
                                      <p:tavLst>
                                        <p:tav tm="100000">
                                          <p:val>
                                            <p:strVal val="#ppt_y"/>
                                          </p:val>
                                        </p:tav>
                                        <p:tav>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additive="repl">
                                        <p:cTn id="11" dur="1" fill="hold">
                                          <p:stCondLst>
                                            <p:cond delay="0"/>
                                          </p:stCondLst>
                                        </p:cTn>
                                        <p:tgtEl>
                                          <p:spTgt spid="11266"/>
                                        </p:tgtEl>
                                        <p:attrNameLst>
                                          <p:attrName>style.visibility</p:attrName>
                                        </p:attrNameLst>
                                      </p:cBhvr>
                                      <p:to>
                                        <p:strVal val="visible"/>
                                      </p:to>
                                    </p:set>
                                    <p:anim calcmode="lin" valueType="num">
                                      <p:cBhvr additive="repl">
                                        <p:cTn id="12" dur="500" fill="hold"/>
                                        <p:tgtEl>
                                          <p:spTgt spid="11266"/>
                                        </p:tgtEl>
                                        <p:attrNameLst>
                                          <p:attrName>ppt_x</p:attrName>
                                        </p:attrNameLst>
                                      </p:cBhvr>
                                      <p:tavLst>
                                        <p:tav tm="100000">
                                          <p:val>
                                            <p:strVal val="1+#ppt_w/2"/>
                                          </p:val>
                                        </p:tav>
                                        <p:tav>
                                          <p:val>
                                            <p:strVal val="#ppt_x"/>
                                          </p:val>
                                        </p:tav>
                                      </p:tavLst>
                                    </p:anim>
                                    <p:anim calcmode="lin" valueType="num">
                                      <p:cBhvr additive="repl">
                                        <p:cTn id="13" dur="500" fill="hold"/>
                                        <p:tgtEl>
                                          <p:spTgt spid="11266"/>
                                        </p:tgtEl>
                                        <p:attrNameLst>
                                          <p:attrName>ppt_y</p:attrName>
                                        </p:attrNameLst>
                                      </p:cBhvr>
                                      <p:tavLst>
                                        <p:tav tm="100000">
                                          <p:val>
                                            <p:strVal val="#ppt_y"/>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Times New Roman" panose="02020603050405020304" pitchFamily="18"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Times New Roman" panose="02020603050405020304" pitchFamily="18" charset="0"/>
            <a:ea typeface="Microsoft YaHei" panose="020B0503020204020204" pitchFamily="34" charset="-122"/>
          </a:defRPr>
        </a:defPPr>
      </a:lstStyle>
    </a:lnDef>
  </a:objectDefaults>
  <a:extraClrSchemeLst>
    <a:extraClrScheme>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22161</TotalTime>
  <Words>3678</Words>
  <Application>Microsoft Office PowerPoint</Application>
  <PresentationFormat>Presentazione su schermo (4:3)</PresentationFormat>
  <Paragraphs>105</Paragraphs>
  <Slides>22</Slides>
  <Notes>22</Notes>
  <HiddenSlides>0</HiddenSlides>
  <MMClips>1</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22</vt:i4>
      </vt:variant>
    </vt:vector>
  </HeadingPairs>
  <TitlesOfParts>
    <vt:vector size="36" baseType="lpstr">
      <vt:lpstr>Times New Roman</vt:lpstr>
      <vt:lpstr>Microsoft YaHei</vt:lpstr>
      <vt:lpstr>Comic Sans MS</vt:lpstr>
      <vt:lpstr>Arial Unicode MS</vt:lpstr>
      <vt:lpstr>Harrington</vt:lpstr>
      <vt:lpstr>Arial</vt:lpstr>
      <vt:lpstr>Verdana</vt:lpstr>
      <vt:lpstr>Gaze</vt:lpstr>
      <vt:lpstr>Tahoma</vt:lpstr>
      <vt:lpstr>Cambria</vt:lpstr>
      <vt:lpstr>Copperplate Gothic Bold</vt:lpstr>
      <vt:lpstr>Calibri</vt:lpstr>
      <vt:lpstr>Courier New</vt:lpstr>
      <vt:lpstr>Struttura predefinita</vt:lpstr>
      <vt:lpstr>Presentazione standard di PowerPoint</vt:lpstr>
      <vt:lpstr>Presentazione standard di PowerPoint</vt:lpstr>
      <vt:lpstr> </vt:lpstr>
      <vt:lpstr>Apre le sue palme al misero, stende la mano al povero. Illusorio è il fascino e fugace la bellezza, ma la donna che teme Dio è da lodare. Siatele riconoscenti per il frutto delle sue mani e le sue opere la lodino alle porte della città. (Pr 31, 20.30-31)</vt:lpstr>
      <vt:lpstr>1st EPISTLE TO THE THESSALONIANS</vt:lpstr>
      <vt:lpstr>E quando la gente dirà: «C’è pace e sicurezza!», allora d’improvviso la rovina li colpirà, come le doglie una donna incinta; e non potranno sfuggire. Ma voi, fratelli, non siete nelle tenebre, cosicché quel giorno possa sorprendervi come un ladro. (1Ts 5, 3-4)</vt:lpstr>
      <vt:lpstr>Infatti siete tutti figli della luce  e figli del giorno; noi non apparteniamo alla notte, né  alle tenebre. Non dormiamo dunque come gli altri, ma vigiliamo e siamo sobri.  (1Ts 5, 5-6) </vt:lpstr>
      <vt:lpstr>GOSPEL ACCORD. TO MATHEW</vt:lpstr>
      <vt:lpstr>Presentazione standard di PowerPoint</vt:lpstr>
      <vt:lpstr>Presentazione standard di PowerPoint</vt:lpstr>
      <vt:lpstr>dicendo: “Signore, mi hai consegnato cinque talenti; ecco, ne ho guadagnati altri cinque”. “Bene, servo buono e fedele – gli disse il suo padrone –, sei stato fedele nel poco, ti darò potere su molto; prendi parte alla gioia del tuo padrone”. (Mt 25, 20b-21)</vt:lpstr>
      <vt:lpstr>Si presentò poi colui che aveva ricevuto due talenti e disse: “Signore, mi hai consegnato due talenti; ecco, ne ho guadagnati altri due”. “Bene, servo buono e fedele – gli disse il suo padrone –, sei stato fedele nel poco, ti darò potere su molto; (Mt 25, 22-23)</vt:lpstr>
      <vt:lpstr>prendi parte alla gioia del tuo padrone”. Si presentò infine anche colui che aveva ricevuto un solo talento e disse: “Signore, so che sei un uomo duro, che mieti dove non hai seminato e raccogli dove non hai sparso. (Mt 25, 24)</vt:lpstr>
      <vt:lpstr> Ho avuto paura e sono andato a nascondere il tuo talento sotto terra: ecco ciò che è tuo”. Il padrone gli rispose: “Servo malvagio e pigro, tu sapevi che mieto dove non ho seminato e raccolgo dove non ho sparso;  (Mt 25, 25-26)  </vt:lpstr>
      <vt:lpstr>avresti dovuto affidare il mio denaro ai banchieri e così, ritornando, avrei ritirato il mio con l’interesse. Toglietegli dunque il talento, e datelo a chi ha i dieci talenti. (Mt 25, 27-28)</vt:lpstr>
      <vt:lpstr>Perché a chiunque ha, verrà dato e sarà nell’abbondanza; ma a chi non ha, verrà tolto anche quello che ha. E il servo inutile gettatelo fuori nelle tenebre; là sarà pianto e stridore di denti”». (Mt 25, 29-30)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2877</cp:revision>
  <cp:lastPrinted>1601-01-01T00:00:00Z</cp:lastPrinted>
  <dcterms:created xsi:type="dcterms:W3CDTF">2007-05-09T13:51:32Z</dcterms:created>
  <dcterms:modified xsi:type="dcterms:W3CDTF">2023-11-10T15:38:39Z</dcterms:modified>
</cp:coreProperties>
</file>