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1"/>
  </p:handoutMasterIdLst>
  <p:sldIdLst>
    <p:sldId id="391" r:id="rId2"/>
    <p:sldId id="392" r:id="rId3"/>
    <p:sldId id="497" r:id="rId4"/>
    <p:sldId id="515" r:id="rId5"/>
    <p:sldId id="337" r:id="rId6"/>
    <p:sldId id="318" r:id="rId7"/>
    <p:sldId id="521" r:id="rId8"/>
    <p:sldId id="524" r:id="rId9"/>
    <p:sldId id="338" r:id="rId10"/>
    <p:sldId id="319" r:id="rId11"/>
    <p:sldId id="489" r:id="rId12"/>
    <p:sldId id="522" r:id="rId13"/>
    <p:sldId id="523" r:id="rId14"/>
    <p:sldId id="514" r:id="rId15"/>
    <p:sldId id="288" r:id="rId16"/>
    <p:sldId id="466" r:id="rId17"/>
    <p:sldId id="525" r:id="rId18"/>
    <p:sldId id="452" r:id="rId19"/>
    <p:sldId id="469" r:id="rId20"/>
  </p:sldIdLst>
  <p:sldSz cx="9144000" cy="6858000" type="screen4x3"/>
  <p:notesSz cx="6858000" cy="9144000"/>
  <p:defaultTextStyle>
    <a:defPPr>
      <a:defRPr lang="it-IT"/>
    </a:defPPr>
    <a:lvl1pPr algn="l" rtl="0" eaLnBrk="0" fontAlgn="base" hangingPunct="0">
      <a:spcBef>
        <a:spcPct val="0"/>
      </a:spcBef>
      <a:spcAft>
        <a:spcPct val="0"/>
      </a:spcAft>
      <a:defRPr sz="2400" kern="1200">
        <a:solidFill>
          <a:schemeClr val="tx2"/>
        </a:solidFill>
        <a:latin typeface="Tw Cen MT Condensed Extra Bold" panose="020B0803020202020204" pitchFamily="34" charset="0"/>
        <a:ea typeface="+mn-ea"/>
        <a:cs typeface="+mn-cs"/>
      </a:defRPr>
    </a:lvl1pPr>
    <a:lvl2pPr marL="457200" algn="l" rtl="0" eaLnBrk="0" fontAlgn="base" hangingPunct="0">
      <a:spcBef>
        <a:spcPct val="0"/>
      </a:spcBef>
      <a:spcAft>
        <a:spcPct val="0"/>
      </a:spcAft>
      <a:defRPr sz="2400" kern="1200">
        <a:solidFill>
          <a:schemeClr val="tx2"/>
        </a:solidFill>
        <a:latin typeface="Tw Cen MT Condensed Extra Bold" panose="020B0803020202020204" pitchFamily="34" charset="0"/>
        <a:ea typeface="+mn-ea"/>
        <a:cs typeface="+mn-cs"/>
      </a:defRPr>
    </a:lvl2pPr>
    <a:lvl3pPr marL="914400" algn="l" rtl="0" eaLnBrk="0" fontAlgn="base" hangingPunct="0">
      <a:spcBef>
        <a:spcPct val="0"/>
      </a:spcBef>
      <a:spcAft>
        <a:spcPct val="0"/>
      </a:spcAft>
      <a:defRPr sz="2400" kern="1200">
        <a:solidFill>
          <a:schemeClr val="tx2"/>
        </a:solidFill>
        <a:latin typeface="Tw Cen MT Condensed Extra Bold" panose="020B0803020202020204" pitchFamily="34" charset="0"/>
        <a:ea typeface="+mn-ea"/>
        <a:cs typeface="+mn-cs"/>
      </a:defRPr>
    </a:lvl3pPr>
    <a:lvl4pPr marL="1371600" algn="l" rtl="0" eaLnBrk="0" fontAlgn="base" hangingPunct="0">
      <a:spcBef>
        <a:spcPct val="0"/>
      </a:spcBef>
      <a:spcAft>
        <a:spcPct val="0"/>
      </a:spcAft>
      <a:defRPr sz="2400" kern="1200">
        <a:solidFill>
          <a:schemeClr val="tx2"/>
        </a:solidFill>
        <a:latin typeface="Tw Cen MT Condensed Extra Bold" panose="020B0803020202020204" pitchFamily="34" charset="0"/>
        <a:ea typeface="+mn-ea"/>
        <a:cs typeface="+mn-cs"/>
      </a:defRPr>
    </a:lvl4pPr>
    <a:lvl5pPr marL="1828800" algn="l" rtl="0" eaLnBrk="0" fontAlgn="base" hangingPunct="0">
      <a:spcBef>
        <a:spcPct val="0"/>
      </a:spcBef>
      <a:spcAft>
        <a:spcPct val="0"/>
      </a:spcAft>
      <a:defRPr sz="2400" kern="1200">
        <a:solidFill>
          <a:schemeClr val="tx2"/>
        </a:solidFill>
        <a:latin typeface="Tw Cen MT Condensed Extra Bold" panose="020B0803020202020204" pitchFamily="34" charset="0"/>
        <a:ea typeface="+mn-ea"/>
        <a:cs typeface="+mn-cs"/>
      </a:defRPr>
    </a:lvl5pPr>
    <a:lvl6pPr marL="2286000" algn="l" defTabSz="914400" rtl="0" eaLnBrk="1" latinLnBrk="0" hangingPunct="1">
      <a:defRPr sz="2400" kern="1200">
        <a:solidFill>
          <a:schemeClr val="tx2"/>
        </a:solidFill>
        <a:latin typeface="Tw Cen MT Condensed Extra Bold" panose="020B0803020202020204" pitchFamily="34" charset="0"/>
        <a:ea typeface="+mn-ea"/>
        <a:cs typeface="+mn-cs"/>
      </a:defRPr>
    </a:lvl6pPr>
    <a:lvl7pPr marL="2743200" algn="l" defTabSz="914400" rtl="0" eaLnBrk="1" latinLnBrk="0" hangingPunct="1">
      <a:defRPr sz="2400" kern="1200">
        <a:solidFill>
          <a:schemeClr val="tx2"/>
        </a:solidFill>
        <a:latin typeface="Tw Cen MT Condensed Extra Bold" panose="020B0803020202020204" pitchFamily="34" charset="0"/>
        <a:ea typeface="+mn-ea"/>
        <a:cs typeface="+mn-cs"/>
      </a:defRPr>
    </a:lvl7pPr>
    <a:lvl8pPr marL="3200400" algn="l" defTabSz="914400" rtl="0" eaLnBrk="1" latinLnBrk="0" hangingPunct="1">
      <a:defRPr sz="2400" kern="1200">
        <a:solidFill>
          <a:schemeClr val="tx2"/>
        </a:solidFill>
        <a:latin typeface="Tw Cen MT Condensed Extra Bold" panose="020B0803020202020204" pitchFamily="34" charset="0"/>
        <a:ea typeface="+mn-ea"/>
        <a:cs typeface="+mn-cs"/>
      </a:defRPr>
    </a:lvl8pPr>
    <a:lvl9pPr marL="3657600" algn="l" defTabSz="914400" rtl="0" eaLnBrk="1" latinLnBrk="0" hangingPunct="1">
      <a:defRPr sz="2400" kern="1200">
        <a:solidFill>
          <a:schemeClr val="tx2"/>
        </a:solidFill>
        <a:latin typeface="Tw Cen MT Condensed Extra Bold" panose="020B0803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66"/>
    <a:srgbClr val="000066"/>
    <a:srgbClr val="FF0000"/>
    <a:srgbClr val="600020"/>
    <a:srgbClr val="99CCFF"/>
    <a:srgbClr val="E3FFFF"/>
    <a:srgbClr val="FFEB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041" autoAdjust="0"/>
    <p:restoredTop sz="91822" autoAdjust="0"/>
  </p:normalViewPr>
  <p:slideViewPr>
    <p:cSldViewPr>
      <p:cViewPr varScale="1">
        <p:scale>
          <a:sx n="84" d="100"/>
          <a:sy n="84" d="100"/>
        </p:scale>
        <p:origin x="274" y="9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66" d="100"/>
        <a:sy n="66" d="100"/>
      </p:scale>
      <p:origin x="0" y="25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slide" Target="slides/slide2.xml"/><Relationship Id="rId1" Type="http://schemas.openxmlformats.org/officeDocument/2006/relationships/slide" Target="slides/slide1.xml"/><Relationship Id="rId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328CBE79-566E-97D4-5D0E-AA1C9F97CC3E}"/>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538627" name="Rectangle 3">
            <a:extLst>
              <a:ext uri="{FF2B5EF4-FFF2-40B4-BE49-F238E27FC236}">
                <a16:creationId xmlns:a16="http://schemas.microsoft.com/office/drawing/2014/main" id="{B7D78441-D2CC-4F01-9523-63361BB248E5}"/>
              </a:ext>
            </a:extLst>
          </p:cNvPr>
          <p:cNvSpPr>
            <a:spLocks noGrp="1" noChangeArrowheads="1"/>
          </p:cNvSpPr>
          <p:nvPr>
            <p:ph type="dt" sz="quarter"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538628" name="Rectangle 4">
            <a:extLst>
              <a:ext uri="{FF2B5EF4-FFF2-40B4-BE49-F238E27FC236}">
                <a16:creationId xmlns:a16="http://schemas.microsoft.com/office/drawing/2014/main" id="{15D6BC54-CD6E-CA7B-3D4E-D6110268A7B1}"/>
              </a:ext>
            </a:extLst>
          </p:cNvPr>
          <p:cNvSpPr>
            <a:spLocks noGrp="1" noChangeArrowheads="1"/>
          </p:cNvSpPr>
          <p:nvPr>
            <p:ph type="ftr" sz="quarter" idx="2"/>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538629" name="Rectangle 5">
            <a:extLst>
              <a:ext uri="{FF2B5EF4-FFF2-40B4-BE49-F238E27FC236}">
                <a16:creationId xmlns:a16="http://schemas.microsoft.com/office/drawing/2014/main" id="{3221CCE7-1012-4C99-E0F4-BB58D5EC6BA2}"/>
              </a:ext>
            </a:extLst>
          </p:cNvPr>
          <p:cNvSpPr>
            <a:spLocks noGrp="1" noChangeArrowheads="1"/>
          </p:cNvSpPr>
          <p:nvPr>
            <p:ph type="sldNum" sz="quarter" idx="3"/>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0E352055-0BBE-4DBC-85EB-DC25BF729949}"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9DD88311-756A-B9CB-E0C5-DDAAE0D2F431}"/>
              </a:ext>
            </a:extLst>
          </p:cNvPr>
          <p:cNvSpPr>
            <a:spLocks noGrp="1"/>
          </p:cNvSpPr>
          <p:nvPr>
            <p:ph type="dt" sz="half" idx="10"/>
          </p:nvPr>
        </p:nvSpPr>
        <p:spPr/>
        <p:txBody>
          <a:bodyPr/>
          <a:lstStyle>
            <a:lvl1pPr>
              <a:defRPr/>
            </a:lvl1pPr>
          </a:lstStyle>
          <a:p>
            <a:pPr>
              <a:defRPr/>
            </a:pPr>
            <a:endParaRPr lang="it-IT" altLang="it-IT"/>
          </a:p>
        </p:txBody>
      </p:sp>
      <p:sp>
        <p:nvSpPr>
          <p:cNvPr id="5" name="Segnaposto piè di pagina 4">
            <a:extLst>
              <a:ext uri="{FF2B5EF4-FFF2-40B4-BE49-F238E27FC236}">
                <a16:creationId xmlns:a16="http://schemas.microsoft.com/office/drawing/2014/main" id="{982D7483-71C1-7CD8-B051-48535BC44C01}"/>
              </a:ext>
            </a:extLst>
          </p:cNvPr>
          <p:cNvSpPr>
            <a:spLocks noGrp="1"/>
          </p:cNvSpPr>
          <p:nvPr>
            <p:ph type="ftr" sz="quarter" idx="11"/>
          </p:nvPr>
        </p:nvSpPr>
        <p:spPr/>
        <p:txBody>
          <a:bodyPr/>
          <a:lstStyle>
            <a:lvl1pPr>
              <a:defRPr/>
            </a:lvl1pPr>
          </a:lstStyle>
          <a:p>
            <a:pPr>
              <a:defRPr/>
            </a:pPr>
            <a:endParaRPr lang="it-IT" altLang="it-IT"/>
          </a:p>
        </p:txBody>
      </p:sp>
      <p:sp>
        <p:nvSpPr>
          <p:cNvPr id="6" name="Segnaposto numero diapositiva 5">
            <a:extLst>
              <a:ext uri="{FF2B5EF4-FFF2-40B4-BE49-F238E27FC236}">
                <a16:creationId xmlns:a16="http://schemas.microsoft.com/office/drawing/2014/main" id="{63AA1550-05DC-4663-7726-93B345C8E8B9}"/>
              </a:ext>
            </a:extLst>
          </p:cNvPr>
          <p:cNvSpPr>
            <a:spLocks noGrp="1"/>
          </p:cNvSpPr>
          <p:nvPr>
            <p:ph type="sldNum" sz="quarter" idx="12"/>
          </p:nvPr>
        </p:nvSpPr>
        <p:spPr/>
        <p:txBody>
          <a:bodyPr/>
          <a:lstStyle>
            <a:lvl1pPr>
              <a:defRPr smtClean="0"/>
            </a:lvl1pPr>
          </a:lstStyle>
          <a:p>
            <a:pPr>
              <a:defRPr/>
            </a:pPr>
            <a:fld id="{4D57B367-CCBD-4773-9EDD-E4D29454BC8E}" type="slidenum">
              <a:rPr lang="it-IT" altLang="it-IT"/>
              <a:pPr>
                <a:defRPr/>
              </a:pPr>
              <a:t>‹N›</a:t>
            </a:fld>
            <a:endParaRPr lang="it-IT" altLang="it-IT"/>
          </a:p>
        </p:txBody>
      </p:sp>
    </p:spTree>
    <p:extLst>
      <p:ext uri="{BB962C8B-B14F-4D97-AF65-F5344CB8AC3E}">
        <p14:creationId xmlns:p14="http://schemas.microsoft.com/office/powerpoint/2010/main" val="2415582905"/>
      </p:ext>
    </p:extLst>
  </p:cSld>
  <p:clrMapOvr>
    <a:masterClrMapping/>
  </p:clrMapOvr>
  <p:transition spd="med" advClick="0" advTm="5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0B2CC45-801A-F152-2C1C-720228CB7379}"/>
              </a:ext>
            </a:extLst>
          </p:cNvPr>
          <p:cNvSpPr>
            <a:spLocks noGrp="1"/>
          </p:cNvSpPr>
          <p:nvPr>
            <p:ph type="dt" sz="half" idx="10"/>
          </p:nvPr>
        </p:nvSpPr>
        <p:spPr/>
        <p:txBody>
          <a:bodyPr/>
          <a:lstStyle>
            <a:lvl1pPr>
              <a:defRPr/>
            </a:lvl1pPr>
          </a:lstStyle>
          <a:p>
            <a:pPr>
              <a:defRPr/>
            </a:pPr>
            <a:endParaRPr lang="it-IT" altLang="it-IT"/>
          </a:p>
        </p:txBody>
      </p:sp>
      <p:sp>
        <p:nvSpPr>
          <p:cNvPr id="5" name="Segnaposto piè di pagina 4">
            <a:extLst>
              <a:ext uri="{FF2B5EF4-FFF2-40B4-BE49-F238E27FC236}">
                <a16:creationId xmlns:a16="http://schemas.microsoft.com/office/drawing/2014/main" id="{E5B26534-90CD-9768-A50E-E29F2A58D3B1}"/>
              </a:ext>
            </a:extLst>
          </p:cNvPr>
          <p:cNvSpPr>
            <a:spLocks noGrp="1"/>
          </p:cNvSpPr>
          <p:nvPr>
            <p:ph type="ftr" sz="quarter" idx="11"/>
          </p:nvPr>
        </p:nvSpPr>
        <p:spPr/>
        <p:txBody>
          <a:bodyPr/>
          <a:lstStyle>
            <a:lvl1pPr>
              <a:defRPr/>
            </a:lvl1pPr>
          </a:lstStyle>
          <a:p>
            <a:pPr>
              <a:defRPr/>
            </a:pPr>
            <a:endParaRPr lang="it-IT" altLang="it-IT"/>
          </a:p>
        </p:txBody>
      </p:sp>
      <p:sp>
        <p:nvSpPr>
          <p:cNvPr id="6" name="Segnaposto numero diapositiva 5">
            <a:extLst>
              <a:ext uri="{FF2B5EF4-FFF2-40B4-BE49-F238E27FC236}">
                <a16:creationId xmlns:a16="http://schemas.microsoft.com/office/drawing/2014/main" id="{5159285E-3336-F83D-BCD4-93CF069176D6}"/>
              </a:ext>
            </a:extLst>
          </p:cNvPr>
          <p:cNvSpPr>
            <a:spLocks noGrp="1"/>
          </p:cNvSpPr>
          <p:nvPr>
            <p:ph type="sldNum" sz="quarter" idx="12"/>
          </p:nvPr>
        </p:nvSpPr>
        <p:spPr/>
        <p:txBody>
          <a:bodyPr/>
          <a:lstStyle>
            <a:lvl1pPr>
              <a:defRPr smtClean="0"/>
            </a:lvl1pPr>
          </a:lstStyle>
          <a:p>
            <a:pPr>
              <a:defRPr/>
            </a:pPr>
            <a:fld id="{8467B6EE-2D93-4E65-9C02-80A0B5243831}" type="slidenum">
              <a:rPr lang="it-IT" altLang="it-IT"/>
              <a:pPr>
                <a:defRPr/>
              </a:pPr>
              <a:t>‹N›</a:t>
            </a:fld>
            <a:endParaRPr lang="it-IT" altLang="it-IT"/>
          </a:p>
        </p:txBody>
      </p:sp>
    </p:spTree>
    <p:extLst>
      <p:ext uri="{BB962C8B-B14F-4D97-AF65-F5344CB8AC3E}">
        <p14:creationId xmlns:p14="http://schemas.microsoft.com/office/powerpoint/2010/main" val="2051173786"/>
      </p:ext>
    </p:extLst>
  </p:cSld>
  <p:clrMapOvr>
    <a:masterClrMapping/>
  </p:clrMapOvr>
  <p:transition spd="med" advClick="0" advTm="5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 dello schema</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90239FC-230A-6404-3909-8315CE4334D4}"/>
              </a:ext>
            </a:extLst>
          </p:cNvPr>
          <p:cNvSpPr>
            <a:spLocks noGrp="1"/>
          </p:cNvSpPr>
          <p:nvPr>
            <p:ph type="dt" sz="half" idx="10"/>
          </p:nvPr>
        </p:nvSpPr>
        <p:spPr/>
        <p:txBody>
          <a:bodyPr/>
          <a:lstStyle>
            <a:lvl1pPr>
              <a:defRPr/>
            </a:lvl1pPr>
          </a:lstStyle>
          <a:p>
            <a:pPr>
              <a:defRPr/>
            </a:pPr>
            <a:endParaRPr lang="it-IT" altLang="it-IT"/>
          </a:p>
        </p:txBody>
      </p:sp>
      <p:sp>
        <p:nvSpPr>
          <p:cNvPr id="5" name="Segnaposto piè di pagina 4">
            <a:extLst>
              <a:ext uri="{FF2B5EF4-FFF2-40B4-BE49-F238E27FC236}">
                <a16:creationId xmlns:a16="http://schemas.microsoft.com/office/drawing/2014/main" id="{9203A186-BA6D-B311-3D07-5BBF9B6C3C69}"/>
              </a:ext>
            </a:extLst>
          </p:cNvPr>
          <p:cNvSpPr>
            <a:spLocks noGrp="1"/>
          </p:cNvSpPr>
          <p:nvPr>
            <p:ph type="ftr" sz="quarter" idx="11"/>
          </p:nvPr>
        </p:nvSpPr>
        <p:spPr/>
        <p:txBody>
          <a:bodyPr/>
          <a:lstStyle>
            <a:lvl1pPr>
              <a:defRPr/>
            </a:lvl1pPr>
          </a:lstStyle>
          <a:p>
            <a:pPr>
              <a:defRPr/>
            </a:pPr>
            <a:endParaRPr lang="it-IT" altLang="it-IT"/>
          </a:p>
        </p:txBody>
      </p:sp>
      <p:sp>
        <p:nvSpPr>
          <p:cNvPr id="6" name="Segnaposto numero diapositiva 5">
            <a:extLst>
              <a:ext uri="{FF2B5EF4-FFF2-40B4-BE49-F238E27FC236}">
                <a16:creationId xmlns:a16="http://schemas.microsoft.com/office/drawing/2014/main" id="{0FBEB1D8-76F0-A82B-AE61-451001CF5C7A}"/>
              </a:ext>
            </a:extLst>
          </p:cNvPr>
          <p:cNvSpPr>
            <a:spLocks noGrp="1"/>
          </p:cNvSpPr>
          <p:nvPr>
            <p:ph type="sldNum" sz="quarter" idx="12"/>
          </p:nvPr>
        </p:nvSpPr>
        <p:spPr/>
        <p:txBody>
          <a:bodyPr/>
          <a:lstStyle>
            <a:lvl1pPr>
              <a:defRPr smtClean="0"/>
            </a:lvl1pPr>
          </a:lstStyle>
          <a:p>
            <a:pPr>
              <a:defRPr/>
            </a:pPr>
            <a:fld id="{E7B83DFB-D8A8-472B-8BBB-73B303972160}" type="slidenum">
              <a:rPr lang="it-IT" altLang="it-IT"/>
              <a:pPr>
                <a:defRPr/>
              </a:pPr>
              <a:t>‹N›</a:t>
            </a:fld>
            <a:endParaRPr lang="it-IT" altLang="it-IT"/>
          </a:p>
        </p:txBody>
      </p:sp>
    </p:spTree>
    <p:extLst>
      <p:ext uri="{BB962C8B-B14F-4D97-AF65-F5344CB8AC3E}">
        <p14:creationId xmlns:p14="http://schemas.microsoft.com/office/powerpoint/2010/main" val="3608794438"/>
      </p:ext>
    </p:extLst>
  </p:cSld>
  <p:clrMapOvr>
    <a:masterClrMapping/>
  </p:clrMapOvr>
  <p:transition spd="med" advClick="0" advTm="5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47962D5-F32B-8DFD-FAB7-11E1C32F6D43}"/>
              </a:ext>
            </a:extLst>
          </p:cNvPr>
          <p:cNvSpPr>
            <a:spLocks noGrp="1"/>
          </p:cNvSpPr>
          <p:nvPr>
            <p:ph type="dt" sz="half" idx="10"/>
          </p:nvPr>
        </p:nvSpPr>
        <p:spPr/>
        <p:txBody>
          <a:bodyPr/>
          <a:lstStyle>
            <a:lvl1pPr>
              <a:defRPr/>
            </a:lvl1pPr>
          </a:lstStyle>
          <a:p>
            <a:pPr>
              <a:defRPr/>
            </a:pPr>
            <a:endParaRPr lang="it-IT" altLang="it-IT"/>
          </a:p>
        </p:txBody>
      </p:sp>
      <p:sp>
        <p:nvSpPr>
          <p:cNvPr id="5" name="Segnaposto piè di pagina 4">
            <a:extLst>
              <a:ext uri="{FF2B5EF4-FFF2-40B4-BE49-F238E27FC236}">
                <a16:creationId xmlns:a16="http://schemas.microsoft.com/office/drawing/2014/main" id="{2493AEA6-55A2-49A7-CCE4-7555C1A27D9C}"/>
              </a:ext>
            </a:extLst>
          </p:cNvPr>
          <p:cNvSpPr>
            <a:spLocks noGrp="1"/>
          </p:cNvSpPr>
          <p:nvPr>
            <p:ph type="ftr" sz="quarter" idx="11"/>
          </p:nvPr>
        </p:nvSpPr>
        <p:spPr/>
        <p:txBody>
          <a:bodyPr/>
          <a:lstStyle>
            <a:lvl1pPr>
              <a:defRPr/>
            </a:lvl1pPr>
          </a:lstStyle>
          <a:p>
            <a:pPr>
              <a:defRPr/>
            </a:pPr>
            <a:endParaRPr lang="it-IT" altLang="it-IT"/>
          </a:p>
        </p:txBody>
      </p:sp>
      <p:sp>
        <p:nvSpPr>
          <p:cNvPr id="6" name="Segnaposto numero diapositiva 5">
            <a:extLst>
              <a:ext uri="{FF2B5EF4-FFF2-40B4-BE49-F238E27FC236}">
                <a16:creationId xmlns:a16="http://schemas.microsoft.com/office/drawing/2014/main" id="{CB4B696A-D4D4-7E8C-EC76-57268B4B2BDB}"/>
              </a:ext>
            </a:extLst>
          </p:cNvPr>
          <p:cNvSpPr>
            <a:spLocks noGrp="1"/>
          </p:cNvSpPr>
          <p:nvPr>
            <p:ph type="sldNum" sz="quarter" idx="12"/>
          </p:nvPr>
        </p:nvSpPr>
        <p:spPr/>
        <p:txBody>
          <a:bodyPr/>
          <a:lstStyle>
            <a:lvl1pPr>
              <a:defRPr smtClean="0"/>
            </a:lvl1pPr>
          </a:lstStyle>
          <a:p>
            <a:pPr>
              <a:defRPr/>
            </a:pPr>
            <a:fld id="{EBFFCA6A-6132-4DB4-8C2D-77554CED6C1A}" type="slidenum">
              <a:rPr lang="it-IT" altLang="it-IT"/>
              <a:pPr>
                <a:defRPr/>
              </a:pPr>
              <a:t>‹N›</a:t>
            </a:fld>
            <a:endParaRPr lang="it-IT" altLang="it-IT"/>
          </a:p>
        </p:txBody>
      </p:sp>
    </p:spTree>
    <p:extLst>
      <p:ext uri="{BB962C8B-B14F-4D97-AF65-F5344CB8AC3E}">
        <p14:creationId xmlns:p14="http://schemas.microsoft.com/office/powerpoint/2010/main" val="3894523297"/>
      </p:ext>
    </p:extLst>
  </p:cSld>
  <p:clrMapOvr>
    <a:masterClrMapping/>
  </p:clrMapOvr>
  <p:transition spd="med" advClick="0" advTm="5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0A2F3A0C-52B4-B26E-2940-027FD75311F9}"/>
              </a:ext>
            </a:extLst>
          </p:cNvPr>
          <p:cNvSpPr>
            <a:spLocks noGrp="1"/>
          </p:cNvSpPr>
          <p:nvPr>
            <p:ph type="dt" sz="half" idx="10"/>
          </p:nvPr>
        </p:nvSpPr>
        <p:spPr/>
        <p:txBody>
          <a:bodyPr/>
          <a:lstStyle>
            <a:lvl1pPr>
              <a:defRPr/>
            </a:lvl1pPr>
          </a:lstStyle>
          <a:p>
            <a:pPr>
              <a:defRPr/>
            </a:pPr>
            <a:endParaRPr lang="it-IT" altLang="it-IT"/>
          </a:p>
        </p:txBody>
      </p:sp>
      <p:sp>
        <p:nvSpPr>
          <p:cNvPr id="5" name="Segnaposto piè di pagina 4">
            <a:extLst>
              <a:ext uri="{FF2B5EF4-FFF2-40B4-BE49-F238E27FC236}">
                <a16:creationId xmlns:a16="http://schemas.microsoft.com/office/drawing/2014/main" id="{FFCDD8F5-7603-DA96-8D39-84508F1FBBD8}"/>
              </a:ext>
            </a:extLst>
          </p:cNvPr>
          <p:cNvSpPr>
            <a:spLocks noGrp="1"/>
          </p:cNvSpPr>
          <p:nvPr>
            <p:ph type="ftr" sz="quarter" idx="11"/>
          </p:nvPr>
        </p:nvSpPr>
        <p:spPr/>
        <p:txBody>
          <a:bodyPr/>
          <a:lstStyle>
            <a:lvl1pPr>
              <a:defRPr/>
            </a:lvl1pPr>
          </a:lstStyle>
          <a:p>
            <a:pPr>
              <a:defRPr/>
            </a:pPr>
            <a:endParaRPr lang="it-IT" altLang="it-IT"/>
          </a:p>
        </p:txBody>
      </p:sp>
      <p:sp>
        <p:nvSpPr>
          <p:cNvPr id="6" name="Segnaposto numero diapositiva 5">
            <a:extLst>
              <a:ext uri="{FF2B5EF4-FFF2-40B4-BE49-F238E27FC236}">
                <a16:creationId xmlns:a16="http://schemas.microsoft.com/office/drawing/2014/main" id="{BBE5408E-8A9B-8C49-75F5-2DA323C5EEE1}"/>
              </a:ext>
            </a:extLst>
          </p:cNvPr>
          <p:cNvSpPr>
            <a:spLocks noGrp="1"/>
          </p:cNvSpPr>
          <p:nvPr>
            <p:ph type="sldNum" sz="quarter" idx="12"/>
          </p:nvPr>
        </p:nvSpPr>
        <p:spPr/>
        <p:txBody>
          <a:bodyPr/>
          <a:lstStyle>
            <a:lvl1pPr>
              <a:defRPr smtClean="0"/>
            </a:lvl1pPr>
          </a:lstStyle>
          <a:p>
            <a:pPr>
              <a:defRPr/>
            </a:pPr>
            <a:fld id="{1B98F601-7D34-4FD2-90C7-86EA256336E2}" type="slidenum">
              <a:rPr lang="it-IT" altLang="it-IT"/>
              <a:pPr>
                <a:defRPr/>
              </a:pPr>
              <a:t>‹N›</a:t>
            </a:fld>
            <a:endParaRPr lang="it-IT" altLang="it-IT"/>
          </a:p>
        </p:txBody>
      </p:sp>
    </p:spTree>
    <p:extLst>
      <p:ext uri="{BB962C8B-B14F-4D97-AF65-F5344CB8AC3E}">
        <p14:creationId xmlns:p14="http://schemas.microsoft.com/office/powerpoint/2010/main" val="846164728"/>
      </p:ext>
    </p:extLst>
  </p:cSld>
  <p:clrMapOvr>
    <a:masterClrMapping/>
  </p:clrMapOvr>
  <p:transition spd="med" advClick="0" advTm="5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71BF9E5D-BB80-ABEB-7735-811A773283F5}"/>
              </a:ext>
            </a:extLst>
          </p:cNvPr>
          <p:cNvSpPr>
            <a:spLocks noGrp="1"/>
          </p:cNvSpPr>
          <p:nvPr>
            <p:ph type="dt" sz="half" idx="10"/>
          </p:nvPr>
        </p:nvSpPr>
        <p:spPr/>
        <p:txBody>
          <a:bodyPr/>
          <a:lstStyle>
            <a:lvl1pPr>
              <a:defRPr/>
            </a:lvl1pPr>
          </a:lstStyle>
          <a:p>
            <a:pPr>
              <a:defRPr/>
            </a:pPr>
            <a:endParaRPr lang="it-IT" altLang="it-IT"/>
          </a:p>
        </p:txBody>
      </p:sp>
      <p:sp>
        <p:nvSpPr>
          <p:cNvPr id="6" name="Segnaposto piè di pagina 5">
            <a:extLst>
              <a:ext uri="{FF2B5EF4-FFF2-40B4-BE49-F238E27FC236}">
                <a16:creationId xmlns:a16="http://schemas.microsoft.com/office/drawing/2014/main" id="{9D238E44-1693-C849-CC34-F84F54D2A419}"/>
              </a:ext>
            </a:extLst>
          </p:cNvPr>
          <p:cNvSpPr>
            <a:spLocks noGrp="1"/>
          </p:cNvSpPr>
          <p:nvPr>
            <p:ph type="ftr" sz="quarter" idx="11"/>
          </p:nvPr>
        </p:nvSpPr>
        <p:spPr/>
        <p:txBody>
          <a:bodyPr/>
          <a:lstStyle>
            <a:lvl1pPr>
              <a:defRPr/>
            </a:lvl1pPr>
          </a:lstStyle>
          <a:p>
            <a:pPr>
              <a:defRPr/>
            </a:pPr>
            <a:endParaRPr lang="it-IT" altLang="it-IT"/>
          </a:p>
        </p:txBody>
      </p:sp>
      <p:sp>
        <p:nvSpPr>
          <p:cNvPr id="7" name="Segnaposto numero diapositiva 6">
            <a:extLst>
              <a:ext uri="{FF2B5EF4-FFF2-40B4-BE49-F238E27FC236}">
                <a16:creationId xmlns:a16="http://schemas.microsoft.com/office/drawing/2014/main" id="{CF754081-5B7B-10B2-F4BB-CDDA1A99340E}"/>
              </a:ext>
            </a:extLst>
          </p:cNvPr>
          <p:cNvSpPr>
            <a:spLocks noGrp="1"/>
          </p:cNvSpPr>
          <p:nvPr>
            <p:ph type="sldNum" sz="quarter" idx="12"/>
          </p:nvPr>
        </p:nvSpPr>
        <p:spPr/>
        <p:txBody>
          <a:bodyPr/>
          <a:lstStyle>
            <a:lvl1pPr>
              <a:defRPr smtClean="0"/>
            </a:lvl1pPr>
          </a:lstStyle>
          <a:p>
            <a:pPr>
              <a:defRPr/>
            </a:pPr>
            <a:fld id="{ACB6F03F-208C-4149-A839-1AFB6C62A7AB}" type="slidenum">
              <a:rPr lang="it-IT" altLang="it-IT"/>
              <a:pPr>
                <a:defRPr/>
              </a:pPr>
              <a:t>‹N›</a:t>
            </a:fld>
            <a:endParaRPr lang="it-IT" altLang="it-IT"/>
          </a:p>
        </p:txBody>
      </p:sp>
    </p:spTree>
    <p:extLst>
      <p:ext uri="{BB962C8B-B14F-4D97-AF65-F5344CB8AC3E}">
        <p14:creationId xmlns:p14="http://schemas.microsoft.com/office/powerpoint/2010/main" val="55736255"/>
      </p:ext>
    </p:extLst>
  </p:cSld>
  <p:clrMapOvr>
    <a:masterClrMapping/>
  </p:clrMapOvr>
  <p:transition spd="med" advClick="0" advTm="5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5FB72D9D-7D9A-8950-B5F0-B3F6DC90F680}"/>
              </a:ext>
            </a:extLst>
          </p:cNvPr>
          <p:cNvSpPr>
            <a:spLocks noGrp="1"/>
          </p:cNvSpPr>
          <p:nvPr>
            <p:ph type="dt" sz="half" idx="10"/>
          </p:nvPr>
        </p:nvSpPr>
        <p:spPr/>
        <p:txBody>
          <a:bodyPr/>
          <a:lstStyle>
            <a:lvl1pPr>
              <a:defRPr/>
            </a:lvl1pPr>
          </a:lstStyle>
          <a:p>
            <a:pPr>
              <a:defRPr/>
            </a:pPr>
            <a:endParaRPr lang="it-IT" altLang="it-IT"/>
          </a:p>
        </p:txBody>
      </p:sp>
      <p:sp>
        <p:nvSpPr>
          <p:cNvPr id="8" name="Segnaposto piè di pagina 7">
            <a:extLst>
              <a:ext uri="{FF2B5EF4-FFF2-40B4-BE49-F238E27FC236}">
                <a16:creationId xmlns:a16="http://schemas.microsoft.com/office/drawing/2014/main" id="{B44210A0-C460-065D-FE4A-77E2B10A2F63}"/>
              </a:ext>
            </a:extLst>
          </p:cNvPr>
          <p:cNvSpPr>
            <a:spLocks noGrp="1"/>
          </p:cNvSpPr>
          <p:nvPr>
            <p:ph type="ftr" sz="quarter" idx="11"/>
          </p:nvPr>
        </p:nvSpPr>
        <p:spPr/>
        <p:txBody>
          <a:bodyPr/>
          <a:lstStyle>
            <a:lvl1pPr>
              <a:defRPr/>
            </a:lvl1pPr>
          </a:lstStyle>
          <a:p>
            <a:pPr>
              <a:defRPr/>
            </a:pPr>
            <a:endParaRPr lang="it-IT" altLang="it-IT"/>
          </a:p>
        </p:txBody>
      </p:sp>
      <p:sp>
        <p:nvSpPr>
          <p:cNvPr id="9" name="Segnaposto numero diapositiva 8">
            <a:extLst>
              <a:ext uri="{FF2B5EF4-FFF2-40B4-BE49-F238E27FC236}">
                <a16:creationId xmlns:a16="http://schemas.microsoft.com/office/drawing/2014/main" id="{ED251398-58AE-E64E-6823-9C4B2BBC0145}"/>
              </a:ext>
            </a:extLst>
          </p:cNvPr>
          <p:cNvSpPr>
            <a:spLocks noGrp="1"/>
          </p:cNvSpPr>
          <p:nvPr>
            <p:ph type="sldNum" sz="quarter" idx="12"/>
          </p:nvPr>
        </p:nvSpPr>
        <p:spPr/>
        <p:txBody>
          <a:bodyPr/>
          <a:lstStyle>
            <a:lvl1pPr>
              <a:defRPr smtClean="0"/>
            </a:lvl1pPr>
          </a:lstStyle>
          <a:p>
            <a:pPr>
              <a:defRPr/>
            </a:pPr>
            <a:fld id="{E85C7033-FEF7-4EB2-9185-D12FF78CFD6F}" type="slidenum">
              <a:rPr lang="it-IT" altLang="it-IT"/>
              <a:pPr>
                <a:defRPr/>
              </a:pPr>
              <a:t>‹N›</a:t>
            </a:fld>
            <a:endParaRPr lang="it-IT" altLang="it-IT"/>
          </a:p>
        </p:txBody>
      </p:sp>
    </p:spTree>
    <p:extLst>
      <p:ext uri="{BB962C8B-B14F-4D97-AF65-F5344CB8AC3E}">
        <p14:creationId xmlns:p14="http://schemas.microsoft.com/office/powerpoint/2010/main" val="2702005882"/>
      </p:ext>
    </p:extLst>
  </p:cSld>
  <p:clrMapOvr>
    <a:masterClrMapping/>
  </p:clrMapOvr>
  <p:transition spd="med" advClick="0" advTm="5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96E23BFF-9DB7-886B-3D28-5A3CCBA98196}"/>
              </a:ext>
            </a:extLst>
          </p:cNvPr>
          <p:cNvSpPr>
            <a:spLocks noGrp="1"/>
          </p:cNvSpPr>
          <p:nvPr>
            <p:ph type="dt" sz="half" idx="10"/>
          </p:nvPr>
        </p:nvSpPr>
        <p:spPr/>
        <p:txBody>
          <a:bodyPr/>
          <a:lstStyle>
            <a:lvl1pPr>
              <a:defRPr/>
            </a:lvl1pPr>
          </a:lstStyle>
          <a:p>
            <a:pPr>
              <a:defRPr/>
            </a:pPr>
            <a:endParaRPr lang="it-IT" altLang="it-IT"/>
          </a:p>
        </p:txBody>
      </p:sp>
      <p:sp>
        <p:nvSpPr>
          <p:cNvPr id="4" name="Segnaposto piè di pagina 3">
            <a:extLst>
              <a:ext uri="{FF2B5EF4-FFF2-40B4-BE49-F238E27FC236}">
                <a16:creationId xmlns:a16="http://schemas.microsoft.com/office/drawing/2014/main" id="{6B6A9931-7590-E0E7-3B96-4F53E8C1FA05}"/>
              </a:ext>
            </a:extLst>
          </p:cNvPr>
          <p:cNvSpPr>
            <a:spLocks noGrp="1"/>
          </p:cNvSpPr>
          <p:nvPr>
            <p:ph type="ftr" sz="quarter" idx="11"/>
          </p:nvPr>
        </p:nvSpPr>
        <p:spPr/>
        <p:txBody>
          <a:bodyPr/>
          <a:lstStyle>
            <a:lvl1pPr>
              <a:defRPr/>
            </a:lvl1pPr>
          </a:lstStyle>
          <a:p>
            <a:pPr>
              <a:defRPr/>
            </a:pPr>
            <a:endParaRPr lang="it-IT" altLang="it-IT"/>
          </a:p>
        </p:txBody>
      </p:sp>
      <p:sp>
        <p:nvSpPr>
          <p:cNvPr id="5" name="Segnaposto numero diapositiva 4">
            <a:extLst>
              <a:ext uri="{FF2B5EF4-FFF2-40B4-BE49-F238E27FC236}">
                <a16:creationId xmlns:a16="http://schemas.microsoft.com/office/drawing/2014/main" id="{CEE39509-B1BE-3840-1752-9C3E3FC55A4C}"/>
              </a:ext>
            </a:extLst>
          </p:cNvPr>
          <p:cNvSpPr>
            <a:spLocks noGrp="1"/>
          </p:cNvSpPr>
          <p:nvPr>
            <p:ph type="sldNum" sz="quarter" idx="12"/>
          </p:nvPr>
        </p:nvSpPr>
        <p:spPr/>
        <p:txBody>
          <a:bodyPr/>
          <a:lstStyle>
            <a:lvl1pPr>
              <a:defRPr smtClean="0"/>
            </a:lvl1pPr>
          </a:lstStyle>
          <a:p>
            <a:pPr>
              <a:defRPr/>
            </a:pPr>
            <a:fld id="{9759E46A-3B69-4CB1-8AA6-B026DDA115E3}" type="slidenum">
              <a:rPr lang="it-IT" altLang="it-IT"/>
              <a:pPr>
                <a:defRPr/>
              </a:pPr>
              <a:t>‹N›</a:t>
            </a:fld>
            <a:endParaRPr lang="it-IT" altLang="it-IT"/>
          </a:p>
        </p:txBody>
      </p:sp>
    </p:spTree>
    <p:extLst>
      <p:ext uri="{BB962C8B-B14F-4D97-AF65-F5344CB8AC3E}">
        <p14:creationId xmlns:p14="http://schemas.microsoft.com/office/powerpoint/2010/main" val="590014072"/>
      </p:ext>
    </p:extLst>
  </p:cSld>
  <p:clrMapOvr>
    <a:masterClrMapping/>
  </p:clrMapOvr>
  <p:transition spd="med" advClick="0" advTm="5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1D7E8D20-2650-9049-F6FE-75FDD3BA4077}"/>
              </a:ext>
            </a:extLst>
          </p:cNvPr>
          <p:cNvSpPr>
            <a:spLocks noGrp="1"/>
          </p:cNvSpPr>
          <p:nvPr>
            <p:ph type="dt" sz="half" idx="10"/>
          </p:nvPr>
        </p:nvSpPr>
        <p:spPr/>
        <p:txBody>
          <a:bodyPr/>
          <a:lstStyle>
            <a:lvl1pPr>
              <a:defRPr/>
            </a:lvl1pPr>
          </a:lstStyle>
          <a:p>
            <a:pPr>
              <a:defRPr/>
            </a:pPr>
            <a:endParaRPr lang="it-IT" altLang="it-IT"/>
          </a:p>
        </p:txBody>
      </p:sp>
      <p:sp>
        <p:nvSpPr>
          <p:cNvPr id="3" name="Segnaposto piè di pagina 2">
            <a:extLst>
              <a:ext uri="{FF2B5EF4-FFF2-40B4-BE49-F238E27FC236}">
                <a16:creationId xmlns:a16="http://schemas.microsoft.com/office/drawing/2014/main" id="{93604B90-0225-7E88-B433-BB85E6E9C0D7}"/>
              </a:ext>
            </a:extLst>
          </p:cNvPr>
          <p:cNvSpPr>
            <a:spLocks noGrp="1"/>
          </p:cNvSpPr>
          <p:nvPr>
            <p:ph type="ftr" sz="quarter" idx="11"/>
          </p:nvPr>
        </p:nvSpPr>
        <p:spPr/>
        <p:txBody>
          <a:bodyPr/>
          <a:lstStyle>
            <a:lvl1pPr>
              <a:defRPr/>
            </a:lvl1pPr>
          </a:lstStyle>
          <a:p>
            <a:pPr>
              <a:defRPr/>
            </a:pPr>
            <a:endParaRPr lang="it-IT" altLang="it-IT"/>
          </a:p>
        </p:txBody>
      </p:sp>
      <p:sp>
        <p:nvSpPr>
          <p:cNvPr id="4" name="Segnaposto numero diapositiva 3">
            <a:extLst>
              <a:ext uri="{FF2B5EF4-FFF2-40B4-BE49-F238E27FC236}">
                <a16:creationId xmlns:a16="http://schemas.microsoft.com/office/drawing/2014/main" id="{26AAD216-1622-A6E1-6428-561B53CDEA36}"/>
              </a:ext>
            </a:extLst>
          </p:cNvPr>
          <p:cNvSpPr>
            <a:spLocks noGrp="1"/>
          </p:cNvSpPr>
          <p:nvPr>
            <p:ph type="sldNum" sz="quarter" idx="12"/>
          </p:nvPr>
        </p:nvSpPr>
        <p:spPr/>
        <p:txBody>
          <a:bodyPr/>
          <a:lstStyle>
            <a:lvl1pPr>
              <a:defRPr smtClean="0"/>
            </a:lvl1pPr>
          </a:lstStyle>
          <a:p>
            <a:pPr>
              <a:defRPr/>
            </a:pPr>
            <a:fld id="{4A862EF5-90F5-425E-8A3C-6BF9AE24B55F}" type="slidenum">
              <a:rPr lang="it-IT" altLang="it-IT"/>
              <a:pPr>
                <a:defRPr/>
              </a:pPr>
              <a:t>‹N›</a:t>
            </a:fld>
            <a:endParaRPr lang="it-IT" altLang="it-IT"/>
          </a:p>
        </p:txBody>
      </p:sp>
    </p:spTree>
    <p:extLst>
      <p:ext uri="{BB962C8B-B14F-4D97-AF65-F5344CB8AC3E}">
        <p14:creationId xmlns:p14="http://schemas.microsoft.com/office/powerpoint/2010/main" val="3315806887"/>
      </p:ext>
    </p:extLst>
  </p:cSld>
  <p:clrMapOvr>
    <a:masterClrMapping/>
  </p:clrMapOvr>
  <p:transition spd="med" advClick="0" advTm="5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0B89AB4-5F4A-C851-FB8B-4B52BAB95A71}"/>
              </a:ext>
            </a:extLst>
          </p:cNvPr>
          <p:cNvSpPr>
            <a:spLocks noGrp="1"/>
          </p:cNvSpPr>
          <p:nvPr>
            <p:ph type="dt" sz="half" idx="10"/>
          </p:nvPr>
        </p:nvSpPr>
        <p:spPr/>
        <p:txBody>
          <a:bodyPr/>
          <a:lstStyle>
            <a:lvl1pPr>
              <a:defRPr/>
            </a:lvl1pPr>
          </a:lstStyle>
          <a:p>
            <a:pPr>
              <a:defRPr/>
            </a:pPr>
            <a:endParaRPr lang="it-IT" altLang="it-IT"/>
          </a:p>
        </p:txBody>
      </p:sp>
      <p:sp>
        <p:nvSpPr>
          <p:cNvPr id="6" name="Segnaposto piè di pagina 5">
            <a:extLst>
              <a:ext uri="{FF2B5EF4-FFF2-40B4-BE49-F238E27FC236}">
                <a16:creationId xmlns:a16="http://schemas.microsoft.com/office/drawing/2014/main" id="{239FF5BE-F2CE-56A8-2F9D-914DBF8FBE37}"/>
              </a:ext>
            </a:extLst>
          </p:cNvPr>
          <p:cNvSpPr>
            <a:spLocks noGrp="1"/>
          </p:cNvSpPr>
          <p:nvPr>
            <p:ph type="ftr" sz="quarter" idx="11"/>
          </p:nvPr>
        </p:nvSpPr>
        <p:spPr/>
        <p:txBody>
          <a:bodyPr/>
          <a:lstStyle>
            <a:lvl1pPr>
              <a:defRPr/>
            </a:lvl1pPr>
          </a:lstStyle>
          <a:p>
            <a:pPr>
              <a:defRPr/>
            </a:pPr>
            <a:endParaRPr lang="it-IT" altLang="it-IT"/>
          </a:p>
        </p:txBody>
      </p:sp>
      <p:sp>
        <p:nvSpPr>
          <p:cNvPr id="7" name="Segnaposto numero diapositiva 6">
            <a:extLst>
              <a:ext uri="{FF2B5EF4-FFF2-40B4-BE49-F238E27FC236}">
                <a16:creationId xmlns:a16="http://schemas.microsoft.com/office/drawing/2014/main" id="{A9058E9D-0043-B37E-0C6E-78BACF53C46E}"/>
              </a:ext>
            </a:extLst>
          </p:cNvPr>
          <p:cNvSpPr>
            <a:spLocks noGrp="1"/>
          </p:cNvSpPr>
          <p:nvPr>
            <p:ph type="sldNum" sz="quarter" idx="12"/>
          </p:nvPr>
        </p:nvSpPr>
        <p:spPr/>
        <p:txBody>
          <a:bodyPr/>
          <a:lstStyle>
            <a:lvl1pPr>
              <a:defRPr smtClean="0"/>
            </a:lvl1pPr>
          </a:lstStyle>
          <a:p>
            <a:pPr>
              <a:defRPr/>
            </a:pPr>
            <a:fld id="{1E8DBED1-C684-4B59-96D9-C4F4C4AB48E0}" type="slidenum">
              <a:rPr lang="it-IT" altLang="it-IT"/>
              <a:pPr>
                <a:defRPr/>
              </a:pPr>
              <a:t>‹N›</a:t>
            </a:fld>
            <a:endParaRPr lang="it-IT" altLang="it-IT"/>
          </a:p>
        </p:txBody>
      </p:sp>
    </p:spTree>
    <p:extLst>
      <p:ext uri="{BB962C8B-B14F-4D97-AF65-F5344CB8AC3E}">
        <p14:creationId xmlns:p14="http://schemas.microsoft.com/office/powerpoint/2010/main" val="2649750618"/>
      </p:ext>
    </p:extLst>
  </p:cSld>
  <p:clrMapOvr>
    <a:masterClrMapping/>
  </p:clrMapOvr>
  <p:transition spd="med" advClick="0" advTm="5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4E7BA591-2874-7EEA-C8AC-9BBBC55290EB}"/>
              </a:ext>
            </a:extLst>
          </p:cNvPr>
          <p:cNvSpPr>
            <a:spLocks noGrp="1"/>
          </p:cNvSpPr>
          <p:nvPr>
            <p:ph type="dt" sz="half" idx="10"/>
          </p:nvPr>
        </p:nvSpPr>
        <p:spPr/>
        <p:txBody>
          <a:bodyPr/>
          <a:lstStyle>
            <a:lvl1pPr>
              <a:defRPr/>
            </a:lvl1pPr>
          </a:lstStyle>
          <a:p>
            <a:pPr>
              <a:defRPr/>
            </a:pPr>
            <a:endParaRPr lang="it-IT" altLang="it-IT"/>
          </a:p>
        </p:txBody>
      </p:sp>
      <p:sp>
        <p:nvSpPr>
          <p:cNvPr id="6" name="Segnaposto piè di pagina 5">
            <a:extLst>
              <a:ext uri="{FF2B5EF4-FFF2-40B4-BE49-F238E27FC236}">
                <a16:creationId xmlns:a16="http://schemas.microsoft.com/office/drawing/2014/main" id="{6E4DFA88-4529-166B-9102-BC6E55C4E251}"/>
              </a:ext>
            </a:extLst>
          </p:cNvPr>
          <p:cNvSpPr>
            <a:spLocks noGrp="1"/>
          </p:cNvSpPr>
          <p:nvPr>
            <p:ph type="ftr" sz="quarter" idx="11"/>
          </p:nvPr>
        </p:nvSpPr>
        <p:spPr/>
        <p:txBody>
          <a:bodyPr/>
          <a:lstStyle>
            <a:lvl1pPr>
              <a:defRPr/>
            </a:lvl1pPr>
          </a:lstStyle>
          <a:p>
            <a:pPr>
              <a:defRPr/>
            </a:pPr>
            <a:endParaRPr lang="it-IT" altLang="it-IT"/>
          </a:p>
        </p:txBody>
      </p:sp>
      <p:sp>
        <p:nvSpPr>
          <p:cNvPr id="7" name="Segnaposto numero diapositiva 6">
            <a:extLst>
              <a:ext uri="{FF2B5EF4-FFF2-40B4-BE49-F238E27FC236}">
                <a16:creationId xmlns:a16="http://schemas.microsoft.com/office/drawing/2014/main" id="{65EF9AD7-3C29-C093-311D-195DA47358F8}"/>
              </a:ext>
            </a:extLst>
          </p:cNvPr>
          <p:cNvSpPr>
            <a:spLocks noGrp="1"/>
          </p:cNvSpPr>
          <p:nvPr>
            <p:ph type="sldNum" sz="quarter" idx="12"/>
          </p:nvPr>
        </p:nvSpPr>
        <p:spPr/>
        <p:txBody>
          <a:bodyPr/>
          <a:lstStyle>
            <a:lvl1pPr>
              <a:defRPr smtClean="0"/>
            </a:lvl1pPr>
          </a:lstStyle>
          <a:p>
            <a:pPr>
              <a:defRPr/>
            </a:pPr>
            <a:fld id="{894B0E41-B2B3-46F5-8912-7AC0F9192E58}" type="slidenum">
              <a:rPr lang="it-IT" altLang="it-IT"/>
              <a:pPr>
                <a:defRPr/>
              </a:pPr>
              <a:t>‹N›</a:t>
            </a:fld>
            <a:endParaRPr lang="it-IT" altLang="it-IT"/>
          </a:p>
        </p:txBody>
      </p:sp>
    </p:spTree>
    <p:extLst>
      <p:ext uri="{BB962C8B-B14F-4D97-AF65-F5344CB8AC3E}">
        <p14:creationId xmlns:p14="http://schemas.microsoft.com/office/powerpoint/2010/main" val="2802004351"/>
      </p:ext>
    </p:extLst>
  </p:cSld>
  <p:clrMapOvr>
    <a:masterClrMapping/>
  </p:clrMapOvr>
  <p:transition spd="med" advClick="0" advTm="5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3D298AC-33B7-4F0C-5FD5-5920884783B6}"/>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F95A3639-4F8F-814D-CF38-3AC8F2205F34}"/>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21895587-0293-AA95-F186-22DA524DC722}"/>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9BDA1DFA-2500-B9E2-308B-DFBB8BFB02E4}"/>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2FA61FFD-64B3-9ADF-5311-442834D54903}"/>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smtClean="0">
                <a:solidFill>
                  <a:schemeClr val="tx1"/>
                </a:solidFill>
                <a:latin typeface="+mn-lt"/>
              </a:defRPr>
            </a:lvl1pPr>
          </a:lstStyle>
          <a:p>
            <a:pPr>
              <a:defRPr/>
            </a:pPr>
            <a:fld id="{06EBFA64-AF94-4686-BFD9-2ECF365DC362}"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audio" Target="file:///C:\AUDIO\MUSICA%20MIDI\Romantica\755-fabric_of_our_love_bruce_deboer.mid" TargetMode="Externa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Rectangle 216">
            <a:extLst>
              <a:ext uri="{FF2B5EF4-FFF2-40B4-BE49-F238E27FC236}">
                <a16:creationId xmlns:a16="http://schemas.microsoft.com/office/drawing/2014/main" id="{A46BC9F8-D1F0-6587-833C-0A90F5EDF6FF}"/>
              </a:ext>
            </a:extLst>
          </p:cNvPr>
          <p:cNvSpPr>
            <a:spLocks noChangeArrowheads="1"/>
          </p:cNvSpPr>
          <p:nvPr/>
        </p:nvSpPr>
        <p:spPr bwMode="auto">
          <a:xfrm>
            <a:off x="1143000" y="3427413"/>
            <a:ext cx="3276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tabLst>
                <a:tab pos="4229100" algn="l"/>
              </a:tabLst>
              <a:defRPr sz="3200">
                <a:solidFill>
                  <a:schemeClr val="tx1"/>
                </a:solidFill>
                <a:latin typeface="Times New Roman" panose="02020603050405020304" pitchFamily="18" charset="0"/>
              </a:defRPr>
            </a:lvl1pPr>
            <a:lvl2pPr marL="742950" indent="-285750">
              <a:spcBef>
                <a:spcPct val="20000"/>
              </a:spcBef>
              <a:buChar char="–"/>
              <a:tabLst>
                <a:tab pos="4229100" algn="l"/>
              </a:tabLst>
              <a:defRPr sz="2800">
                <a:solidFill>
                  <a:schemeClr val="tx1"/>
                </a:solidFill>
                <a:latin typeface="Times New Roman" panose="02020603050405020304" pitchFamily="18" charset="0"/>
              </a:defRPr>
            </a:lvl2pPr>
            <a:lvl3pPr marL="1143000" indent="-228600">
              <a:spcBef>
                <a:spcPct val="20000"/>
              </a:spcBef>
              <a:buChar char="•"/>
              <a:tabLst>
                <a:tab pos="4229100" algn="l"/>
              </a:tabLst>
              <a:defRPr sz="2400">
                <a:solidFill>
                  <a:schemeClr val="tx1"/>
                </a:solidFill>
                <a:latin typeface="Times New Roman" panose="02020603050405020304" pitchFamily="18" charset="0"/>
              </a:defRPr>
            </a:lvl3pPr>
            <a:lvl4pPr marL="1600200" indent="-228600">
              <a:spcBef>
                <a:spcPct val="20000"/>
              </a:spcBef>
              <a:buChar char="–"/>
              <a:tabLst>
                <a:tab pos="4229100" algn="l"/>
              </a:tabLst>
              <a:defRPr sz="2000">
                <a:solidFill>
                  <a:schemeClr val="tx1"/>
                </a:solidFill>
                <a:latin typeface="Times New Roman" panose="02020603050405020304" pitchFamily="18" charset="0"/>
              </a:defRPr>
            </a:lvl4pPr>
            <a:lvl5pPr marL="2057400" indent="-228600">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Una festa senza fine                                                              </a:t>
            </a:r>
            <a:r>
              <a:rPr lang="en-US" sz="10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An endless celebration </a:t>
            </a:r>
            <a:endParaRPr lang="it-IT" altLang="it-IT" sz="1000" i="1" dirty="0">
              <a:solidFill>
                <a:srgbClr val="000066"/>
              </a:solidFill>
              <a:latin typeface="Verdana" panose="020B0604030504040204" pitchFamily="34" charset="0"/>
              <a:ea typeface="Verdana" panose="020B0604030504040204" pitchFamily="34" charset="0"/>
              <a:cs typeface="Arial" panose="020B0604020202020204" pitchFamily="34" charset="0"/>
            </a:endParaRPr>
          </a:p>
        </p:txBody>
      </p:sp>
      <p:sp>
        <p:nvSpPr>
          <p:cNvPr id="14339" name="Rectangle 217">
            <a:extLst>
              <a:ext uri="{FF2B5EF4-FFF2-40B4-BE49-F238E27FC236}">
                <a16:creationId xmlns:a16="http://schemas.microsoft.com/office/drawing/2014/main" id="{F764E44D-2A6B-0273-47DC-E49C4AA65DCF}"/>
              </a:ext>
            </a:extLst>
          </p:cNvPr>
          <p:cNvSpPr>
            <a:spLocks noChangeArrowheads="1"/>
          </p:cNvSpPr>
          <p:nvPr/>
        </p:nvSpPr>
        <p:spPr bwMode="auto">
          <a:xfrm>
            <a:off x="0" y="38401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tabLst>
                <a:tab pos="4229100" algn="l"/>
              </a:tabLst>
              <a:defRPr sz="3200">
                <a:solidFill>
                  <a:schemeClr val="tx1"/>
                </a:solidFill>
                <a:latin typeface="Times New Roman" panose="02020603050405020304" pitchFamily="18" charset="0"/>
              </a:defRPr>
            </a:lvl1pPr>
            <a:lvl2pPr marL="742950" indent="-285750">
              <a:spcBef>
                <a:spcPct val="20000"/>
              </a:spcBef>
              <a:buChar char="–"/>
              <a:tabLst>
                <a:tab pos="4229100" algn="l"/>
              </a:tabLst>
              <a:defRPr sz="2800">
                <a:solidFill>
                  <a:schemeClr val="tx1"/>
                </a:solidFill>
                <a:latin typeface="Times New Roman" panose="02020603050405020304" pitchFamily="18" charset="0"/>
              </a:defRPr>
            </a:lvl2pPr>
            <a:lvl3pPr marL="1143000" indent="-228600">
              <a:spcBef>
                <a:spcPct val="20000"/>
              </a:spcBef>
              <a:buChar char="•"/>
              <a:tabLst>
                <a:tab pos="4229100" algn="l"/>
              </a:tabLst>
              <a:defRPr sz="2400">
                <a:solidFill>
                  <a:schemeClr val="tx1"/>
                </a:solidFill>
                <a:latin typeface="Times New Roman" panose="02020603050405020304" pitchFamily="18" charset="0"/>
              </a:defRPr>
            </a:lvl3pPr>
            <a:lvl4pPr marL="1600200" indent="-228600">
              <a:spcBef>
                <a:spcPct val="20000"/>
              </a:spcBef>
              <a:buChar char="–"/>
              <a:tabLst>
                <a:tab pos="4229100" algn="l"/>
              </a:tabLst>
              <a:defRPr sz="2000">
                <a:solidFill>
                  <a:schemeClr val="tx1"/>
                </a:solidFill>
                <a:latin typeface="Times New Roman" panose="02020603050405020304" pitchFamily="18" charset="0"/>
              </a:defRPr>
            </a:lvl4pPr>
            <a:lvl5pPr marL="2057400" indent="-228600">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chemeClr val="tx2"/>
              </a:solidFill>
              <a:latin typeface="Tw Cen MT Condensed Extra Bold" panose="020B0803020202020204" pitchFamily="34" charset="0"/>
            </a:endParaRPr>
          </a:p>
        </p:txBody>
      </p:sp>
      <p:pic>
        <p:nvPicPr>
          <p:cNvPr id="14340" name="Picture 238">
            <a:extLst>
              <a:ext uri="{FF2B5EF4-FFF2-40B4-BE49-F238E27FC236}">
                <a16:creationId xmlns:a16="http://schemas.microsoft.com/office/drawing/2014/main" id="{F6850D80-213B-FEB9-D78F-DC498C0D3D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1600200"/>
            <a:ext cx="302895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5871" name="755-fabric_of_our_love_bruce_deboer.mid">
            <a:hlinkClick r:id="" action="ppaction://media"/>
            <a:extLst>
              <a:ext uri="{FF2B5EF4-FFF2-40B4-BE49-F238E27FC236}">
                <a16:creationId xmlns:a16="http://schemas.microsoft.com/office/drawing/2014/main" id="{9FC2480D-96ED-8A9D-BB1D-17F7B2FC75B0}"/>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4114800" y="-4572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Rectangle 242">
            <a:extLst>
              <a:ext uri="{FF2B5EF4-FFF2-40B4-BE49-F238E27FC236}">
                <a16:creationId xmlns:a16="http://schemas.microsoft.com/office/drawing/2014/main" id="{BA55CD93-6FEB-7CE7-6EED-9A36AF753019}"/>
              </a:ext>
            </a:extLst>
          </p:cNvPr>
          <p:cNvSpPr>
            <a:spLocks noChangeArrowheads="1"/>
          </p:cNvSpPr>
          <p:nvPr/>
        </p:nvSpPr>
        <p:spPr bwMode="auto">
          <a:xfrm>
            <a:off x="0" y="1371600"/>
            <a:ext cx="609600"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spcBef>
                <a:spcPct val="50000"/>
              </a:spcBef>
            </a:pPr>
            <a:r>
              <a:rPr lang="it-IT" altLang="it-IT" sz="900">
                <a:solidFill>
                  <a:srgbClr val="FFFF00"/>
                </a:solidFill>
                <a:latin typeface="Verdana" panose="020B0604030504040204" pitchFamily="34" charset="0"/>
              </a:rPr>
              <a:t>ANNO</a:t>
            </a:r>
          </a:p>
          <a:p>
            <a:pPr eaLnBrk="1" hangingPunct="1">
              <a:spcBef>
                <a:spcPct val="50000"/>
              </a:spcBef>
            </a:pPr>
            <a:r>
              <a:rPr lang="it-IT" altLang="it-IT" sz="900">
                <a:solidFill>
                  <a:srgbClr val="FFFF00"/>
                </a:solidFill>
                <a:latin typeface="Verdana" panose="020B0604030504040204" pitchFamily="34" charset="0"/>
              </a:rPr>
              <a:t>YEAR</a:t>
            </a:r>
          </a:p>
          <a:p>
            <a:pPr eaLnBrk="1" hangingPunct="1">
              <a:spcBef>
                <a:spcPct val="50000"/>
              </a:spcBef>
            </a:pPr>
            <a:r>
              <a:rPr lang="it-IT" altLang="it-IT" sz="900">
                <a:solidFill>
                  <a:srgbClr val="FFFF00"/>
                </a:solidFill>
                <a:latin typeface="Verdana" panose="020B0604030504040204" pitchFamily="34" charset="0"/>
              </a:rPr>
              <a:t>A</a:t>
            </a:r>
          </a:p>
        </p:txBody>
      </p:sp>
      <p:sp>
        <p:nvSpPr>
          <p:cNvPr id="325875" name="Rectangle 243">
            <a:extLst>
              <a:ext uri="{FF2B5EF4-FFF2-40B4-BE49-F238E27FC236}">
                <a16:creationId xmlns:a16="http://schemas.microsoft.com/office/drawing/2014/main" id="{9A784E22-EF81-8CA1-7A94-3C324EEE1155}"/>
              </a:ext>
            </a:extLst>
          </p:cNvPr>
          <p:cNvSpPr>
            <a:spLocks noChangeArrowheads="1"/>
          </p:cNvSpPr>
          <p:nvPr/>
        </p:nvSpPr>
        <p:spPr bwMode="auto">
          <a:xfrm>
            <a:off x="762000" y="0"/>
            <a:ext cx="7848600" cy="879475"/>
          </a:xfrm>
          <a:prstGeom prst="rect">
            <a:avLst/>
          </a:prstGeom>
          <a:solidFill>
            <a:srgbClr val="008000"/>
          </a:solidFill>
          <a:ln w="9525">
            <a:solidFill>
              <a:srgbClr val="008000"/>
            </a:solidFill>
            <a:miter lim="800000"/>
            <a:headEnd/>
            <a:tailEnd/>
          </a:ln>
          <a:effectLst/>
        </p:spPr>
        <p:txBody>
          <a:bodyPr>
            <a:spAutoFit/>
          </a:bodyPr>
          <a:lstStyle/>
          <a:p>
            <a:pPr algn="ctr" eaLnBrk="1" hangingPunct="1">
              <a:spcBef>
                <a:spcPct val="50000"/>
              </a:spcBef>
              <a:defRPr/>
            </a:pPr>
            <a:r>
              <a:rPr lang="it-IT" altLang="it-IT" sz="1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XXXII DOMENICA DEL TEMPO ORDINARIO                                                                     </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32</a:t>
            </a:r>
            <a:r>
              <a:rPr lang="it-IT" altLang="it-IT" sz="9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nd</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SUNDAY OF ORDINARY TIME</a:t>
            </a:r>
            <a:endParaRPr lang="it-IT" altLang="it-IT" sz="1000" b="1" dirty="0">
              <a:solidFill>
                <a:schemeClr val="bg1"/>
              </a:solidFill>
              <a:effectLst>
                <a:outerShdw blurRad="38100" dist="38100" dir="2700000" algn="tl">
                  <a:srgbClr val="000000"/>
                </a:outerShdw>
              </a:effectLst>
              <a:latin typeface="Verdana" panose="020B0604030504040204" pitchFamily="34" charset="0"/>
            </a:endParaRPr>
          </a:p>
          <a:p>
            <a:pPr algn="ctr" eaLnBrk="1" hangingPunct="1">
              <a:spcBef>
                <a:spcPct val="50000"/>
              </a:spcBef>
              <a:defRPr/>
            </a:pPr>
            <a:r>
              <a:rPr lang="it-IT" altLang="it-IT" sz="1000" b="1" dirty="0">
                <a:solidFill>
                  <a:schemeClr val="bg1"/>
                </a:solidFill>
                <a:effectLst>
                  <a:outerShdw blurRad="38100" dist="38100" dir="2700000" algn="tl">
                    <a:srgbClr val="000000"/>
                  </a:outerShdw>
                </a:effectLst>
                <a:latin typeface="Verdana" panose="020B0604030504040204" pitchFamily="34" charset="0"/>
              </a:rPr>
              <a:t> TUTTE LE IMMAGINI SONO PROTETTE DA COPYRIGHT - ALL PICTURES ARE BY COPYRIGHT</a:t>
            </a:r>
          </a:p>
        </p:txBody>
      </p:sp>
      <p:sp>
        <p:nvSpPr>
          <p:cNvPr id="14344" name="Rectangle 244">
            <a:extLst>
              <a:ext uri="{FF2B5EF4-FFF2-40B4-BE49-F238E27FC236}">
                <a16:creationId xmlns:a16="http://schemas.microsoft.com/office/drawing/2014/main" id="{A062D553-E9AB-F91C-B15F-4E78E646967D}"/>
              </a:ext>
            </a:extLst>
          </p:cNvPr>
          <p:cNvSpPr>
            <a:spLocks noChangeArrowheads="1"/>
          </p:cNvSpPr>
          <p:nvPr/>
        </p:nvSpPr>
        <p:spPr bwMode="auto">
          <a:xfrm>
            <a:off x="2209800" y="12954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4345" name="Rectangle 245">
            <a:extLst>
              <a:ext uri="{FF2B5EF4-FFF2-40B4-BE49-F238E27FC236}">
                <a16:creationId xmlns:a16="http://schemas.microsoft.com/office/drawing/2014/main" id="{E1DD1A8E-A327-F5CF-F8B7-B03C6C137240}"/>
              </a:ext>
            </a:extLst>
          </p:cNvPr>
          <p:cNvSpPr>
            <a:spLocks noChangeArrowheads="1"/>
          </p:cNvSpPr>
          <p:nvPr/>
        </p:nvSpPr>
        <p:spPr bwMode="auto">
          <a:xfrm>
            <a:off x="2057400" y="5715000"/>
            <a:ext cx="14684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Sacra Bibbia</a:t>
            </a:r>
          </a:p>
        </p:txBody>
      </p:sp>
      <p:pic>
        <p:nvPicPr>
          <p:cNvPr id="14346" name="Picture 246">
            <a:extLst>
              <a:ext uri="{FF2B5EF4-FFF2-40B4-BE49-F238E27FC236}">
                <a16:creationId xmlns:a16="http://schemas.microsoft.com/office/drawing/2014/main" id="{EAD31550-D34F-CACE-65A4-A182AF89DF8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0800" y="5410200"/>
            <a:ext cx="3810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7" name="Rectangle 247">
            <a:extLst>
              <a:ext uri="{FF2B5EF4-FFF2-40B4-BE49-F238E27FC236}">
                <a16:creationId xmlns:a16="http://schemas.microsoft.com/office/drawing/2014/main" id="{D7995737-88BB-7190-5DFD-5D2FE58547D2}"/>
              </a:ext>
            </a:extLst>
          </p:cNvPr>
          <p:cNvSpPr>
            <a:spLocks noChangeArrowheads="1"/>
          </p:cNvSpPr>
          <p:nvPr/>
        </p:nvSpPr>
        <p:spPr bwMode="auto">
          <a:xfrm>
            <a:off x="1066800" y="6400800"/>
            <a:ext cx="3124200"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en-US" altLang="it-IT" sz="900">
                <a:solidFill>
                  <a:schemeClr val="bg1"/>
                </a:solidFill>
                <a:latin typeface="Verdana" panose="020B0604030504040204" pitchFamily="34" charset="0"/>
                <a:cs typeface="Times New Roman" panose="02020603050405020304" pitchFamily="18" charset="0"/>
              </a:rPr>
              <a:t>Musica</a:t>
            </a:r>
            <a:r>
              <a:rPr lang="en-US" altLang="it-IT" sz="900" b="1">
                <a:solidFill>
                  <a:schemeClr val="bg1"/>
                </a:solidFill>
                <a:latin typeface="Verdana" panose="020B0604030504040204" pitchFamily="34" charset="0"/>
                <a:cs typeface="Times New Roman" panose="02020603050405020304" pitchFamily="18" charset="0"/>
              </a:rPr>
              <a:t>: </a:t>
            </a:r>
            <a:r>
              <a:rPr lang="en-US" altLang="it-IT" sz="900">
                <a:solidFill>
                  <a:schemeClr val="bg1"/>
                </a:solidFill>
                <a:latin typeface="Verdana" panose="020B0604030504040204" pitchFamily="34" charset="0"/>
                <a:cs typeface="Times New Roman" panose="02020603050405020304" pitchFamily="18" charset="0"/>
              </a:rPr>
              <a:t>Fabric of our love (Bruce De Boer)</a:t>
            </a:r>
          </a:p>
        </p:txBody>
      </p:sp>
      <p:sp>
        <p:nvSpPr>
          <p:cNvPr id="14348" name="Rectangle 248">
            <a:extLst>
              <a:ext uri="{FF2B5EF4-FFF2-40B4-BE49-F238E27FC236}">
                <a16:creationId xmlns:a16="http://schemas.microsoft.com/office/drawing/2014/main" id="{44A7E709-2988-F01D-EA08-E0C7567ED742}"/>
              </a:ext>
            </a:extLst>
          </p:cNvPr>
          <p:cNvSpPr>
            <a:spLocks noChangeArrowheads="1"/>
          </p:cNvSpPr>
          <p:nvPr/>
        </p:nvSpPr>
        <p:spPr bwMode="auto">
          <a:xfrm>
            <a:off x="5715000" y="6477000"/>
            <a:ext cx="3044825"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it-IT" altLang="it-IT" sz="900">
                <a:solidFill>
                  <a:srgbClr val="FFFF00"/>
                </a:solidFill>
                <a:latin typeface="Times New Roman" panose="02020603050405020304" pitchFamily="18" charset="0"/>
                <a:cs typeface="Times New Roman" panose="02020603050405020304" pitchFamily="18" charset="0"/>
              </a:rPr>
              <a:t>by Gaetano Lastilla  - </a:t>
            </a:r>
            <a:r>
              <a:rPr lang="it-IT" altLang="it-IT" sz="900" i="1">
                <a:solidFill>
                  <a:srgbClr val="FFFF00"/>
                </a:solidFill>
                <a:latin typeface="Times New Roman" panose="02020603050405020304" pitchFamily="18" charset="0"/>
                <a:cs typeface="Times New Roman" panose="02020603050405020304" pitchFamily="18" charset="0"/>
              </a:rPr>
              <a:t> November 2023</a:t>
            </a:r>
          </a:p>
        </p:txBody>
      </p:sp>
      <p:sp>
        <p:nvSpPr>
          <p:cNvPr id="3" name="CasellaDiTesto 2">
            <a:extLst>
              <a:ext uri="{FF2B5EF4-FFF2-40B4-BE49-F238E27FC236}">
                <a16:creationId xmlns:a16="http://schemas.microsoft.com/office/drawing/2014/main" id="{2D60B86F-811E-900C-A3A9-A431A2697F47}"/>
              </a:ext>
            </a:extLst>
          </p:cNvPr>
          <p:cNvSpPr txBox="1"/>
          <p:nvPr/>
        </p:nvSpPr>
        <p:spPr>
          <a:xfrm>
            <a:off x="-429355" y="3837696"/>
            <a:ext cx="6441948" cy="369332"/>
          </a:xfrm>
          <a:prstGeom prst="rect">
            <a:avLst/>
          </a:prstGeom>
          <a:noFill/>
        </p:spPr>
        <p:txBody>
          <a:bodyPr wrap="square">
            <a:spAutoFit/>
          </a:bodyPr>
          <a:lstStyle/>
          <a:p>
            <a:pPr algn="ctr">
              <a:defRPr/>
            </a:pPr>
            <a:r>
              <a:rPr lang="it-IT" sz="900" i="1" kern="100" dirty="0">
                <a:solidFill>
                  <a:srgbClr val="990033"/>
                </a:solidFill>
                <a:latin typeface="+mj-lt"/>
                <a:ea typeface="Verdana" panose="020B0604030504040204" pitchFamily="34" charset="0"/>
                <a:cs typeface="Times New Roman" panose="02020603050405020304" pitchFamily="18" charset="0"/>
              </a:rPr>
              <a:t>Commento di Monsignor Roberto Brunelli                                                                                                                                                 </a:t>
            </a:r>
            <a:r>
              <a:rPr lang="it-IT" sz="900" i="1" kern="100" dirty="0" err="1">
                <a:solidFill>
                  <a:srgbClr val="990033"/>
                </a:solidFill>
                <a:latin typeface="+mj-lt"/>
                <a:ea typeface="Verdana" panose="020B0604030504040204" pitchFamily="34" charset="0"/>
                <a:cs typeface="Times New Roman" panose="02020603050405020304" pitchFamily="18" charset="0"/>
              </a:rPr>
              <a:t>Comment</a:t>
            </a:r>
            <a:r>
              <a:rPr lang="it-IT" sz="900" i="1" kern="100" dirty="0">
                <a:solidFill>
                  <a:srgbClr val="990033"/>
                </a:solidFill>
                <a:latin typeface="+mj-lt"/>
                <a:ea typeface="Verdana" panose="020B0604030504040204" pitchFamily="34" charset="0"/>
                <a:cs typeface="Times New Roman" panose="02020603050405020304" pitchFamily="18" charset="0"/>
              </a:rPr>
              <a:t> by Monsignor R. Brunelli  </a:t>
            </a:r>
          </a:p>
        </p:txBody>
      </p:sp>
    </p:spTree>
  </p:cSld>
  <p:clrMapOvr>
    <a:masterClrMapping/>
  </p:clrMapOvr>
  <p:transition spd="med" advClick="0" advTm="1444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32587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0">
                <p:cTn id="7" repeatCount="indefinite" fill="hold" display="0">
                  <p:stCondLst>
                    <p:cond delay="indefinite"/>
                  </p:stCondLst>
                  <p:endCondLst>
                    <p:cond evt="onStopAudio" delay="0">
                      <p:tgtEl>
                        <p:sldTgt/>
                      </p:tgtEl>
                    </p:cond>
                  </p:endCondLst>
                </p:cTn>
                <p:tgtEl>
                  <p:spTgt spid="32587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8FA65C5E-9D69-5CB7-1F8F-222BE3AF4C49}"/>
              </a:ext>
            </a:extLst>
          </p:cNvPr>
          <p:cNvSpPr>
            <a:spLocks noChangeArrowheads="1"/>
          </p:cNvSpPr>
          <p:nvPr/>
        </p:nvSpPr>
        <p:spPr bwMode="auto">
          <a:xfrm>
            <a:off x="0" y="457200"/>
            <a:ext cx="9144000" cy="91598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it-IT" altLang="it-IT" sz="1800">
                <a:solidFill>
                  <a:schemeClr val="bg1"/>
                </a:solidFill>
                <a:latin typeface="Verdana" panose="020B0604030504040204" pitchFamily="34" charset="0"/>
                <a:cs typeface="Arial" panose="020B0604020202020204" pitchFamily="34" charset="0"/>
              </a:rPr>
              <a:t>le stolte presero le loro lampade, ma non presero con sé l’olio; le sagge invece, insieme alle loro lampade, presero anche l’olio in piccoli vasi. Poiché lo sposo tardava, si assopirono tutte e si addormentarono.</a:t>
            </a:r>
            <a:r>
              <a:rPr lang="it-IT" altLang="it-IT" sz="1800" i="1">
                <a:solidFill>
                  <a:schemeClr val="bg1"/>
                </a:solidFill>
                <a:latin typeface="Verdana" panose="020B0604030504040204" pitchFamily="34" charset="0"/>
                <a:cs typeface="Arial" panose="020B0604020202020204" pitchFamily="34" charset="0"/>
              </a:rPr>
              <a:t>  (Mt 25, 3-5)</a:t>
            </a:r>
          </a:p>
        </p:txBody>
      </p:sp>
      <p:sp>
        <p:nvSpPr>
          <p:cNvPr id="162930" name="Rectangle 114">
            <a:extLst>
              <a:ext uri="{FF2B5EF4-FFF2-40B4-BE49-F238E27FC236}">
                <a16:creationId xmlns:a16="http://schemas.microsoft.com/office/drawing/2014/main" id="{59F3CAEC-7497-76BF-E2A3-2F2D53A65E0E}"/>
              </a:ext>
            </a:extLst>
          </p:cNvPr>
          <p:cNvSpPr>
            <a:spLocks noChangeArrowheads="1"/>
          </p:cNvSpPr>
          <p:nvPr/>
        </p:nvSpPr>
        <p:spPr bwMode="auto">
          <a:xfrm>
            <a:off x="0" y="5334000"/>
            <a:ext cx="9144000" cy="1220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spcBef>
                <a:spcPct val="50000"/>
              </a:spcBef>
            </a:pPr>
            <a:r>
              <a:rPr lang="en-GB" altLang="it-IT" sz="1800">
                <a:solidFill>
                  <a:schemeClr val="bg1"/>
                </a:solidFill>
                <a:latin typeface="Verdana" panose="020B0604030504040204" pitchFamily="34" charset="0"/>
                <a:cs typeface="Arial" panose="020B0604020202020204" pitchFamily="34" charset="0"/>
              </a:rPr>
              <a:t>The careless bridesmaids took their lamps as they were and did not bring extra oil.  But those who were sensible, brought with their lamps flasks of oil. As the bridegroom delayed, they all grew drowsy and fell asleep.</a:t>
            </a:r>
            <a:r>
              <a:rPr lang="en-GB" altLang="it-IT" sz="1800" i="1">
                <a:solidFill>
                  <a:schemeClr val="bg1"/>
                </a:solidFill>
                <a:latin typeface="Verdana" panose="020B0604030504040204" pitchFamily="34" charset="0"/>
                <a:cs typeface="Arial" panose="020B0604020202020204" pitchFamily="34" charset="0"/>
              </a:rPr>
              <a:t>               (Mt 25: 3-5)</a:t>
            </a:r>
            <a:r>
              <a:rPr lang="it-IT" altLang="it-IT" sz="2000" b="1" i="1">
                <a:solidFill>
                  <a:schemeClr val="bg1"/>
                </a:solidFill>
                <a:latin typeface="Comic Sans MS" panose="030F0702030302020204" pitchFamily="66" charset="0"/>
                <a:cs typeface="Arial" panose="020B0604020202020204" pitchFamily="34" charset="0"/>
              </a:rPr>
              <a:t> </a:t>
            </a:r>
          </a:p>
        </p:txBody>
      </p:sp>
      <p:pic>
        <p:nvPicPr>
          <p:cNvPr id="23556" name="Picture 190">
            <a:extLst>
              <a:ext uri="{FF2B5EF4-FFF2-40B4-BE49-F238E27FC236}">
                <a16:creationId xmlns:a16="http://schemas.microsoft.com/office/drawing/2014/main" id="{91F42E41-22F6-3DBD-5771-9A041152AE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447800"/>
            <a:ext cx="5943600" cy="391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56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904D9BE7-4164-A8ED-52C5-E8FC0F94B00E}"/>
              </a:ext>
            </a:extLst>
          </p:cNvPr>
          <p:cNvSpPr>
            <a:spLocks noGrp="1" noChangeArrowheads="1"/>
          </p:cNvSpPr>
          <p:nvPr>
            <p:ph type="title"/>
          </p:nvPr>
        </p:nvSpPr>
        <p:spPr>
          <a:xfrm>
            <a:off x="0" y="533400"/>
            <a:ext cx="9144000" cy="1143000"/>
          </a:xfrm>
        </p:spPr>
        <p:txBody>
          <a:bodyPr/>
          <a:lstStyle/>
          <a:p>
            <a:pPr eaLnBrk="1" hangingPunct="1"/>
            <a:r>
              <a:rPr lang="it-IT" altLang="it-IT" sz="1800">
                <a:solidFill>
                  <a:schemeClr val="bg1"/>
                </a:solidFill>
                <a:latin typeface="Verdana" panose="020B0604030504040204" pitchFamily="34" charset="0"/>
                <a:cs typeface="Arial" panose="020B0604020202020204" pitchFamily="34" charset="0"/>
              </a:rPr>
              <a:t>A mezzanotte si alzò un grido: “Ecco lo sposo! Andategli incontro!”. Allora tutte quelle vergini si destarono e prepararono le loro lampade. Le stolte dissero alle sagge: “Dateci un po’ del vostro olio, perché le nostre lampade si spengono”. </a:t>
            </a:r>
            <a:r>
              <a:rPr lang="it-IT" altLang="it-IT" sz="1800" i="1">
                <a:solidFill>
                  <a:schemeClr val="bg1"/>
                </a:solidFill>
                <a:latin typeface="Verdana" panose="020B0604030504040204" pitchFamily="34" charset="0"/>
                <a:cs typeface="Arial" panose="020B0604020202020204" pitchFamily="34" charset="0"/>
              </a:rPr>
              <a:t>(Mt 25, 6-8)</a:t>
            </a:r>
            <a:endParaRPr lang="it-IT" altLang="it-IT" sz="2400" b="1">
              <a:solidFill>
                <a:schemeClr val="bg1"/>
              </a:solidFill>
              <a:latin typeface="Comic Sans MS" panose="030F0702030302020204" pitchFamily="66" charset="0"/>
              <a:cs typeface="Arial" panose="020B0604020202020204" pitchFamily="34" charset="0"/>
            </a:endParaRPr>
          </a:p>
        </p:txBody>
      </p:sp>
      <p:sp>
        <p:nvSpPr>
          <p:cNvPr id="24579" name="Rectangle 4">
            <a:extLst>
              <a:ext uri="{FF2B5EF4-FFF2-40B4-BE49-F238E27FC236}">
                <a16:creationId xmlns:a16="http://schemas.microsoft.com/office/drawing/2014/main" id="{EEA0D4F4-EE94-4B82-FF28-29AB73BBE2CB}"/>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en-US" altLang="it-IT" sz="1800">
                <a:solidFill>
                  <a:schemeClr val="bg1"/>
                </a:solidFill>
                <a:latin typeface="Verdana" panose="020B0604030504040204" pitchFamily="34" charset="0"/>
                <a:cs typeface="Arial" panose="020B0604020202020204" pitchFamily="34" charset="0"/>
              </a:rPr>
              <a:t> </a:t>
            </a:r>
            <a:r>
              <a:rPr lang="en-GB" altLang="it-IT" sz="1800">
                <a:solidFill>
                  <a:schemeClr val="bg1"/>
                </a:solidFill>
                <a:latin typeface="Verdana" panose="020B0604030504040204" pitchFamily="34" charset="0"/>
                <a:cs typeface="Arial" panose="020B0604020202020204" pitchFamily="34" charset="0"/>
              </a:rPr>
              <a:t>But at midnight, a cry rang out: 'The bridegroom is here, come out and meet him!' All the maidens woke up at once and trimmed their lamps. Then the careless ones said to the sensible ones: 'Give us some oil, for our lamps are going out.'  </a:t>
            </a:r>
            <a:r>
              <a:rPr lang="en-GB" altLang="it-IT" sz="1800" i="1">
                <a:solidFill>
                  <a:schemeClr val="bg1"/>
                </a:solidFill>
                <a:latin typeface="Verdana" panose="020B0604030504040204" pitchFamily="34" charset="0"/>
                <a:cs typeface="Arial" panose="020B0604020202020204" pitchFamily="34" charset="0"/>
              </a:rPr>
              <a:t>(Mt 25: 6-8)</a:t>
            </a:r>
            <a:endParaRPr lang="it-IT" altLang="it-IT" sz="1800" i="1">
              <a:solidFill>
                <a:schemeClr val="bg1"/>
              </a:solidFill>
              <a:latin typeface="Verdana" panose="020B0604030504040204" pitchFamily="34" charset="0"/>
              <a:cs typeface="Arial" panose="020B0604020202020204" pitchFamily="34" charset="0"/>
            </a:endParaRPr>
          </a:p>
        </p:txBody>
      </p:sp>
      <p:pic>
        <p:nvPicPr>
          <p:cNvPr id="24580" name="Picture 32">
            <a:extLst>
              <a:ext uri="{FF2B5EF4-FFF2-40B4-BE49-F238E27FC236}">
                <a16:creationId xmlns:a16="http://schemas.microsoft.com/office/drawing/2014/main" id="{7F463F25-8BB8-B619-2819-8CEEDA6958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714500"/>
            <a:ext cx="6629400"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6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37D2EC61-BF87-A4E1-6369-466C0DEFC1D0}"/>
              </a:ext>
            </a:extLst>
          </p:cNvPr>
          <p:cNvSpPr>
            <a:spLocks noGrp="1" noChangeArrowheads="1"/>
          </p:cNvSpPr>
          <p:nvPr>
            <p:ph type="title"/>
          </p:nvPr>
        </p:nvSpPr>
        <p:spPr>
          <a:xfrm>
            <a:off x="0" y="1828800"/>
            <a:ext cx="4343400" cy="1143000"/>
          </a:xfrm>
        </p:spPr>
        <p:txBody>
          <a:bodyPr/>
          <a:lstStyle/>
          <a:p>
            <a:pPr eaLnBrk="1" hangingPunct="1"/>
            <a:r>
              <a:rPr lang="it-IT" altLang="it-IT" sz="1800">
                <a:solidFill>
                  <a:schemeClr val="bg1"/>
                </a:solidFill>
                <a:latin typeface="Verdana" panose="020B0604030504040204" pitchFamily="34" charset="0"/>
                <a:cs typeface="Arial" panose="020B0604020202020204" pitchFamily="34" charset="0"/>
              </a:rPr>
              <a:t>Le sagge risposero: “No, perché non venga a mancare a noi e a voi; andate piuttosto dai venditori e compratevene”. Ora, mentre quelle andavano a comprare l’olio, arrivò lo sposo e le vergini che erano pronte entrarono con lui alle nozze, e la porta fu chiusa. </a:t>
            </a:r>
            <a:br>
              <a:rPr lang="it-IT" altLang="it-IT" sz="1800">
                <a:solidFill>
                  <a:schemeClr val="bg1"/>
                </a:solidFill>
                <a:latin typeface="Verdana" panose="020B0604030504040204" pitchFamily="34" charset="0"/>
                <a:cs typeface="Arial" panose="020B0604020202020204" pitchFamily="34" charset="0"/>
              </a:rPr>
            </a:br>
            <a:r>
              <a:rPr lang="it-IT" altLang="it-IT" sz="1800" i="1">
                <a:solidFill>
                  <a:schemeClr val="bg1"/>
                </a:solidFill>
                <a:latin typeface="Verdana" panose="020B0604030504040204" pitchFamily="34" charset="0"/>
                <a:cs typeface="Arial" panose="020B0604020202020204" pitchFamily="34" charset="0"/>
              </a:rPr>
              <a:t>(Mt 25, 9-10)</a:t>
            </a:r>
            <a:br>
              <a:rPr lang="it-IT" altLang="it-IT" sz="2400" b="1">
                <a:solidFill>
                  <a:schemeClr val="bg1"/>
                </a:solidFill>
                <a:latin typeface="Comic Sans MS" panose="030F0702030302020204" pitchFamily="66" charset="0"/>
                <a:cs typeface="Times New Roman" panose="02020603050405020304" pitchFamily="18" charset="0"/>
              </a:rPr>
            </a:br>
            <a:endParaRPr lang="it-IT" altLang="it-IT" sz="2400" b="1">
              <a:solidFill>
                <a:schemeClr val="bg1"/>
              </a:solidFill>
              <a:latin typeface="Comic Sans MS" panose="030F0702030302020204" pitchFamily="66" charset="0"/>
              <a:cs typeface="Times New Roman" panose="02020603050405020304" pitchFamily="18" charset="0"/>
            </a:endParaRPr>
          </a:p>
        </p:txBody>
      </p:sp>
      <p:sp>
        <p:nvSpPr>
          <p:cNvPr id="25603" name="Rectangle 4">
            <a:extLst>
              <a:ext uri="{FF2B5EF4-FFF2-40B4-BE49-F238E27FC236}">
                <a16:creationId xmlns:a16="http://schemas.microsoft.com/office/drawing/2014/main" id="{1206DA90-D693-D60F-BDA6-39659B722A39}"/>
              </a:ext>
            </a:extLst>
          </p:cNvPr>
          <p:cNvSpPr>
            <a:spLocks noChangeArrowheads="1"/>
          </p:cNvSpPr>
          <p:nvPr/>
        </p:nvSpPr>
        <p:spPr bwMode="auto">
          <a:xfrm>
            <a:off x="0" y="3581400"/>
            <a:ext cx="4495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en-GB" altLang="it-IT" sz="1800">
                <a:solidFill>
                  <a:schemeClr val="bg1"/>
                </a:solidFill>
                <a:latin typeface="Verdana" panose="020B0604030504040204" pitchFamily="34" charset="0"/>
                <a:cs typeface="Arial" panose="020B0604020202020204" pitchFamily="34" charset="0"/>
              </a:rPr>
              <a:t>The sensible ones answered: 'There may not be enough for both you and us. You had better go to those who sell and buy for ourselves.'  They were out buying oil when the bridegroom came, and those who were ready went with him to the wedding feast, and the doors were shut. </a:t>
            </a:r>
            <a:r>
              <a:rPr lang="en-GB" altLang="it-IT" sz="1800" i="1">
                <a:solidFill>
                  <a:schemeClr val="bg1"/>
                </a:solidFill>
                <a:latin typeface="Verdana" panose="020B0604030504040204" pitchFamily="34" charset="0"/>
                <a:cs typeface="Arial" panose="020B0604020202020204" pitchFamily="34" charset="0"/>
              </a:rPr>
              <a:t>(Mt 25: 9-10)</a:t>
            </a:r>
            <a:endParaRPr lang="en-GB" altLang="it-IT" sz="1800">
              <a:solidFill>
                <a:schemeClr val="bg1"/>
              </a:solidFill>
              <a:latin typeface="Verdana" panose="020B0604030504040204" pitchFamily="34" charset="0"/>
              <a:cs typeface="Arial" panose="020B0604020202020204" pitchFamily="34" charset="0"/>
            </a:endParaRPr>
          </a:p>
        </p:txBody>
      </p:sp>
      <p:pic>
        <p:nvPicPr>
          <p:cNvPr id="25604" name="Picture 5">
            <a:extLst>
              <a:ext uri="{FF2B5EF4-FFF2-40B4-BE49-F238E27FC236}">
                <a16:creationId xmlns:a16="http://schemas.microsoft.com/office/drawing/2014/main" id="{E0C50F7F-F7A4-EBE7-16B0-1620D90A2B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3238" y="762000"/>
            <a:ext cx="467042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6">
            <a:extLst>
              <a:ext uri="{FF2B5EF4-FFF2-40B4-BE49-F238E27FC236}">
                <a16:creationId xmlns:a16="http://schemas.microsoft.com/office/drawing/2014/main" id="{0E425786-D340-119B-8DB5-BAFB1D01F4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971800"/>
            <a:ext cx="914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6000">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30A05574-6804-3DAC-C8AA-1422F401107D}"/>
              </a:ext>
            </a:extLst>
          </p:cNvPr>
          <p:cNvSpPr>
            <a:spLocks noGrp="1" noChangeArrowheads="1"/>
          </p:cNvSpPr>
          <p:nvPr>
            <p:ph type="title"/>
          </p:nvPr>
        </p:nvSpPr>
        <p:spPr>
          <a:xfrm>
            <a:off x="152400" y="2438400"/>
            <a:ext cx="2133600" cy="2438400"/>
          </a:xfrm>
        </p:spPr>
        <p:txBody>
          <a:bodyPr/>
          <a:lstStyle/>
          <a:p>
            <a:pPr algn="r" eaLnBrk="1" hangingPunct="1"/>
            <a:r>
              <a:rPr lang="it-IT" altLang="it-IT" sz="1800">
                <a:solidFill>
                  <a:schemeClr val="bg1"/>
                </a:solidFill>
                <a:latin typeface="Verdana" panose="020B0604030504040204" pitchFamily="34" charset="0"/>
                <a:cs typeface="Arial" panose="020B0604020202020204" pitchFamily="34" charset="0"/>
              </a:rPr>
              <a:t>Più tardi arrivarono anche le altre vergini e incominciarono a dire: “Signore, signore, aprici!”. Ma egli rispose: “In verità io vi dico: non vi conosco”. Vegliate dunque, perché non sapete né il giorno né l’ora».         </a:t>
            </a:r>
            <a:r>
              <a:rPr lang="it-IT" altLang="it-IT" sz="1800" i="1">
                <a:solidFill>
                  <a:schemeClr val="bg1"/>
                </a:solidFill>
                <a:latin typeface="Verdana" panose="020B0604030504040204" pitchFamily="34" charset="0"/>
                <a:cs typeface="Arial" panose="020B0604020202020204" pitchFamily="34" charset="0"/>
              </a:rPr>
              <a:t>(Mt 25, 11-13)</a:t>
            </a:r>
            <a:br>
              <a:rPr lang="it-IT" altLang="it-IT" sz="2400" b="1">
                <a:solidFill>
                  <a:schemeClr val="bg1"/>
                </a:solidFill>
                <a:latin typeface="Comic Sans MS" panose="030F0702030302020204" pitchFamily="66" charset="0"/>
                <a:cs typeface="Times New Roman" panose="02020603050405020304" pitchFamily="18" charset="0"/>
              </a:rPr>
            </a:br>
            <a:endParaRPr lang="it-IT" altLang="it-IT" sz="2400" b="1">
              <a:solidFill>
                <a:schemeClr val="bg1"/>
              </a:solidFill>
              <a:latin typeface="Comic Sans MS" panose="030F0702030302020204" pitchFamily="66" charset="0"/>
              <a:cs typeface="Times New Roman" panose="02020603050405020304" pitchFamily="18" charset="0"/>
            </a:endParaRPr>
          </a:p>
        </p:txBody>
      </p:sp>
      <p:sp>
        <p:nvSpPr>
          <p:cNvPr id="26627" name="Rectangle 6">
            <a:extLst>
              <a:ext uri="{FF2B5EF4-FFF2-40B4-BE49-F238E27FC236}">
                <a16:creationId xmlns:a16="http://schemas.microsoft.com/office/drawing/2014/main" id="{77C58CA9-30EA-EC40-3F4A-55EFB473C0B9}"/>
              </a:ext>
            </a:extLst>
          </p:cNvPr>
          <p:cNvSpPr>
            <a:spLocks noChangeArrowheads="1"/>
          </p:cNvSpPr>
          <p:nvPr/>
        </p:nvSpPr>
        <p:spPr bwMode="auto">
          <a:xfrm>
            <a:off x="7010400" y="1600200"/>
            <a:ext cx="21336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algn="l" eaLnBrk="1" hangingPunct="1"/>
            <a:r>
              <a:rPr lang="en-GB" altLang="it-IT" sz="1800">
                <a:solidFill>
                  <a:schemeClr val="bg1"/>
                </a:solidFill>
                <a:latin typeface="Verdana" panose="020B0604030504040204" pitchFamily="34" charset="0"/>
                <a:cs typeface="Arial" panose="020B0604020202020204" pitchFamily="34" charset="0"/>
              </a:rPr>
              <a:t>Later the rest of the bridesmaids arrived and called out: 'Lord, Lord, open to us.'  But he answered: 'Truly, I do not know you.' So, stay awake, for you do not know the day nor the hour.</a:t>
            </a:r>
            <a:r>
              <a:rPr lang="en-GB" altLang="it-IT" sz="1800" i="1">
                <a:solidFill>
                  <a:schemeClr val="bg1"/>
                </a:solidFill>
                <a:latin typeface="Verdana" panose="020B0604030504040204" pitchFamily="34" charset="0"/>
                <a:cs typeface="Arial" panose="020B0604020202020204" pitchFamily="34" charset="0"/>
              </a:rPr>
              <a:t>           </a:t>
            </a:r>
          </a:p>
          <a:p>
            <a:pPr algn="l" eaLnBrk="1" hangingPunct="1"/>
            <a:r>
              <a:rPr lang="en-GB" altLang="it-IT" sz="1800" i="1">
                <a:solidFill>
                  <a:schemeClr val="bg1"/>
                </a:solidFill>
                <a:latin typeface="Verdana" panose="020B0604030504040204" pitchFamily="34" charset="0"/>
                <a:cs typeface="Arial" panose="020B0604020202020204" pitchFamily="34" charset="0"/>
              </a:rPr>
              <a:t>(Mt 25: 11-13)</a:t>
            </a:r>
            <a:r>
              <a:rPr lang="it-IT" altLang="it-IT" sz="1800" i="1">
                <a:solidFill>
                  <a:schemeClr val="bg1"/>
                </a:solidFill>
                <a:latin typeface="Verdana" panose="020B0604030504040204" pitchFamily="34" charset="0"/>
                <a:cs typeface="Arial" panose="020B0604020202020204" pitchFamily="34" charset="0"/>
              </a:rPr>
              <a:t> </a:t>
            </a:r>
          </a:p>
        </p:txBody>
      </p:sp>
      <p:pic>
        <p:nvPicPr>
          <p:cNvPr id="26628" name="Picture 7">
            <a:extLst>
              <a:ext uri="{FF2B5EF4-FFF2-40B4-BE49-F238E27FC236}">
                <a16:creationId xmlns:a16="http://schemas.microsoft.com/office/drawing/2014/main" id="{64F1CE6F-FAE6-FEA8-6AB9-9285913734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609600"/>
            <a:ext cx="4722813"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4">
            <a:extLst>
              <a:ext uri="{FF2B5EF4-FFF2-40B4-BE49-F238E27FC236}">
                <a16:creationId xmlns:a16="http://schemas.microsoft.com/office/drawing/2014/main" id="{CFC7A549-2FE7-55C6-05C4-A10626FB920E}"/>
              </a:ext>
            </a:extLst>
          </p:cNvPr>
          <p:cNvSpPr>
            <a:spLocks noChangeArrowheads="1"/>
          </p:cNvSpPr>
          <p:nvPr/>
        </p:nvSpPr>
        <p:spPr bwMode="auto">
          <a:xfrm>
            <a:off x="0" y="0"/>
            <a:ext cx="9144000"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algn="l" eaLnBrk="1" hangingPunct="1"/>
            <a:r>
              <a:rPr lang="it-IT" altLang="it-IT" sz="1600">
                <a:solidFill>
                  <a:schemeClr val="tx1"/>
                </a:solidFill>
                <a:latin typeface="Verdana" panose="020B0604030504040204" pitchFamily="34" charset="0"/>
                <a:cs typeface="Arial" panose="020B0604020202020204" pitchFamily="34" charset="0"/>
              </a:rPr>
              <a:t>   La lettura e la meditazione delle sacre scritture domenicali,</a:t>
            </a:r>
            <a:r>
              <a:rPr lang="it-IT" altLang="it-IT" sz="1600">
                <a:solidFill>
                  <a:srgbClr val="FF3300"/>
                </a:solidFill>
                <a:latin typeface="Verdana" panose="020B0604030504040204" pitchFamily="34" charset="0"/>
                <a:cs typeface="Arial" panose="020B0604020202020204" pitchFamily="34" charset="0"/>
              </a:rPr>
              <a:t> </a:t>
            </a:r>
            <a:r>
              <a:rPr lang="it-IT" altLang="it-IT" sz="1600" b="1">
                <a:solidFill>
                  <a:srgbClr val="FF0000"/>
                </a:solidFill>
                <a:latin typeface="Verdana" panose="020B0604030504040204" pitchFamily="34" charset="0"/>
                <a:cs typeface="Arial" panose="020B0604020202020204" pitchFamily="34" charset="0"/>
              </a:rPr>
              <a:t>non sostituiscono</a:t>
            </a:r>
            <a:r>
              <a:rPr lang="it-IT" altLang="it-IT" sz="1600">
                <a:solidFill>
                  <a:srgbClr val="FF3300"/>
                </a:solidFill>
                <a:latin typeface="Verdana" panose="020B0604030504040204" pitchFamily="34" charset="0"/>
                <a:cs typeface="Arial" panose="020B0604020202020204" pitchFamily="34" charset="0"/>
              </a:rPr>
              <a:t> </a:t>
            </a:r>
            <a:r>
              <a:rPr lang="it-IT" altLang="it-IT" sz="1600">
                <a:solidFill>
                  <a:schemeClr val="tx1"/>
                </a:solidFill>
                <a:latin typeface="Verdana" panose="020B0604030504040204" pitchFamily="34" charset="0"/>
                <a:cs typeface="Arial" panose="020B0604020202020204" pitchFamily="34" charset="0"/>
              </a:rPr>
              <a:t>la Santa Messa, alla quale siamo tutti chiamati per chiedere perdono dei nostri peccati e per rendere grazie e onore a Dio. Nella liturgia eucaristica, </a:t>
            </a:r>
            <a:r>
              <a:rPr lang="it-IT" altLang="it-IT" sz="1600" b="1">
                <a:solidFill>
                  <a:srgbClr val="FF0000"/>
                </a:solidFill>
                <a:latin typeface="Verdana" panose="020B0604030504040204" pitchFamily="34" charset="0"/>
                <a:cs typeface="Arial" panose="020B0604020202020204" pitchFamily="34" charset="0"/>
              </a:rPr>
              <a:t>Cristo attualizza il sacrificio della croce</a:t>
            </a:r>
            <a:r>
              <a:rPr lang="it-IT" altLang="it-IT" sz="1600">
                <a:solidFill>
                  <a:schemeClr val="tx1"/>
                </a:solidFill>
                <a:latin typeface="Verdana" panose="020B060403050404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a:t>
            </a:r>
            <a:r>
              <a:rPr lang="it-IT" altLang="it-IT" sz="1600" b="1">
                <a:solidFill>
                  <a:srgbClr val="FF0000"/>
                </a:solidFill>
                <a:latin typeface="Verdana" panose="020B0604030504040204" pitchFamily="34" charset="0"/>
                <a:cs typeface="Arial" panose="020B0604020202020204" pitchFamily="34" charset="0"/>
              </a:rPr>
              <a:t>loro libera scelta d’amore</a:t>
            </a:r>
            <a:r>
              <a:rPr lang="it-IT" altLang="it-IT" sz="1600">
                <a:solidFill>
                  <a:srgbClr val="7E002A"/>
                </a:solidFill>
                <a:latin typeface="Verdana" panose="020B0604030504040204" pitchFamily="34" charset="0"/>
                <a:cs typeface="Arial" panose="020B0604020202020204" pitchFamily="34" charset="0"/>
              </a:rPr>
              <a:t>.</a:t>
            </a:r>
          </a:p>
        </p:txBody>
      </p:sp>
      <p:sp>
        <p:nvSpPr>
          <p:cNvPr id="27651" name="Rectangle 5">
            <a:extLst>
              <a:ext uri="{FF2B5EF4-FFF2-40B4-BE49-F238E27FC236}">
                <a16:creationId xmlns:a16="http://schemas.microsoft.com/office/drawing/2014/main" id="{8A80C6E4-13BE-1854-8F47-8712D39848C1}"/>
              </a:ext>
            </a:extLst>
          </p:cNvPr>
          <p:cNvSpPr>
            <a:spLocks noChangeArrowheads="1"/>
          </p:cNvSpPr>
          <p:nvPr/>
        </p:nvSpPr>
        <p:spPr bwMode="auto">
          <a:xfrm>
            <a:off x="0" y="4810125"/>
            <a:ext cx="9144000"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algn="l" eaLnBrk="1" hangingPunct="1"/>
            <a:r>
              <a:rPr lang="en-US" altLang="it-IT" sz="1600">
                <a:solidFill>
                  <a:schemeClr val="tx1"/>
                </a:solidFill>
                <a:latin typeface="Verdana" panose="020B0604030504040204" pitchFamily="34" charset="0"/>
                <a:cs typeface="Arial" panose="020B0604020202020204" pitchFamily="34" charset="0"/>
              </a:rPr>
              <a:t>   Reading and meditating on the Sacred Scriptures for Sundays</a:t>
            </a:r>
            <a:r>
              <a:rPr lang="en-US" altLang="it-IT" sz="1600">
                <a:solidFill>
                  <a:srgbClr val="FF3300"/>
                </a:solidFill>
                <a:latin typeface="Verdana" panose="020B0604030504040204" pitchFamily="34" charset="0"/>
                <a:cs typeface="Arial" panose="020B0604020202020204" pitchFamily="34" charset="0"/>
              </a:rPr>
              <a:t> </a:t>
            </a:r>
            <a:r>
              <a:rPr lang="en-US" altLang="it-IT" sz="1600" b="1">
                <a:solidFill>
                  <a:srgbClr val="FF0000"/>
                </a:solidFill>
                <a:latin typeface="Verdana" panose="020B0604030504040204" pitchFamily="34" charset="0"/>
                <a:cs typeface="Arial" panose="020B0604020202020204" pitchFamily="34" charset="0"/>
              </a:rPr>
              <a:t>does not substitute</a:t>
            </a:r>
            <a:r>
              <a:rPr lang="en-US" altLang="it-IT" sz="1600">
                <a:solidFill>
                  <a:srgbClr val="FF3300"/>
                </a:solidFill>
                <a:latin typeface="Verdana" panose="020B0604030504040204" pitchFamily="34" charset="0"/>
                <a:cs typeface="Arial" panose="020B0604020202020204" pitchFamily="34" charset="0"/>
              </a:rPr>
              <a:t> </a:t>
            </a:r>
            <a:r>
              <a:rPr lang="en-US" altLang="it-IT" sz="1600">
                <a:solidFill>
                  <a:schemeClr val="tx1"/>
                </a:solidFill>
                <a:latin typeface="Verdana" panose="020B0604030504040204" pitchFamily="34" charset="0"/>
                <a:cs typeface="Arial" panose="020B0604020202020204" pitchFamily="34" charset="0"/>
              </a:rPr>
              <a:t>the Holy Mass. We are called to take part in the Holy Mass to ask for forgiveness of our sins and to give thanks and honor God. In the Eucharistic liturgy, </a:t>
            </a:r>
            <a:r>
              <a:rPr lang="en-US" altLang="it-IT" sz="1600" b="1">
                <a:solidFill>
                  <a:srgbClr val="FF0000"/>
                </a:solidFill>
                <a:latin typeface="Verdana" panose="020B0604030504040204" pitchFamily="34" charset="0"/>
                <a:cs typeface="Arial" panose="020B0604020202020204" pitchFamily="34" charset="0"/>
              </a:rPr>
              <a:t>Christ makes present the sacrifice of the cross</a:t>
            </a:r>
            <a:r>
              <a:rPr lang="en-US" altLang="it-IT" sz="1600">
                <a:solidFill>
                  <a:schemeClr val="tx1"/>
                </a:solidFill>
                <a:latin typeface="Verdana" panose="020B060403050404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600">
                <a:solidFill>
                  <a:schemeClr val="tx1"/>
                </a:solidFill>
                <a:latin typeface="Verdana" panose="020B0604030504040204" pitchFamily="34" charset="0"/>
                <a:cs typeface="Times New Roman" panose="02020603050405020304" pitchFamily="18" charset="0"/>
              </a:rPr>
              <a:t>God is a Father who does not force anyone to love him and praise him but, as such, like to be loved by children of their </a:t>
            </a:r>
            <a:r>
              <a:rPr lang="it-IT" altLang="it-IT" sz="1600" b="1">
                <a:solidFill>
                  <a:srgbClr val="FF0000"/>
                </a:solidFill>
                <a:latin typeface="Verdana" panose="020B0604030504040204" pitchFamily="34" charset="0"/>
                <a:cs typeface="Times New Roman" panose="02020603050405020304" pitchFamily="18" charset="0"/>
              </a:rPr>
              <a:t>own free choice of love</a:t>
            </a:r>
            <a:r>
              <a:rPr lang="it-IT" altLang="it-IT" sz="1600">
                <a:solidFill>
                  <a:srgbClr val="7E002A"/>
                </a:solidFill>
                <a:latin typeface="Verdana" panose="020B0604030504040204" pitchFamily="34" charset="0"/>
                <a:cs typeface="Times New Roman" panose="02020603050405020304" pitchFamily="18" charset="0"/>
              </a:rPr>
              <a:t>.</a:t>
            </a:r>
            <a:r>
              <a:rPr lang="it-IT" altLang="it-IT" sz="1600">
                <a:solidFill>
                  <a:srgbClr val="FF0000"/>
                </a:solidFill>
                <a:latin typeface="Verdana" panose="020B0604030504040204" pitchFamily="34" charset="0"/>
                <a:cs typeface="Times New Roman" panose="02020603050405020304" pitchFamily="18" charset="0"/>
              </a:rPr>
              <a:t> </a:t>
            </a:r>
          </a:p>
        </p:txBody>
      </p:sp>
      <p:pic>
        <p:nvPicPr>
          <p:cNvPr id="27652" name="Picture 10">
            <a:extLst>
              <a:ext uri="{FF2B5EF4-FFF2-40B4-BE49-F238E27FC236}">
                <a16:creationId xmlns:a16="http://schemas.microsoft.com/office/drawing/2014/main" id="{56598EF7-F5A8-A067-0D01-8D9A125A7E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7526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3">
            <a:extLst>
              <a:ext uri="{FF2B5EF4-FFF2-40B4-BE49-F238E27FC236}">
                <a16:creationId xmlns:a16="http://schemas.microsoft.com/office/drawing/2014/main" id="{9749BA07-9D09-4C4D-67DD-5A806DDFDDC0}"/>
              </a:ext>
            </a:extLst>
          </p:cNvPr>
          <p:cNvSpPr>
            <a:spLocks noChangeArrowheads="1"/>
          </p:cNvSpPr>
          <p:nvPr/>
        </p:nvSpPr>
        <p:spPr bwMode="auto">
          <a:xfrm>
            <a:off x="0" y="944162"/>
            <a:ext cx="9144000"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algn="l" hangingPunct="0">
              <a:spcAft>
                <a:spcPts val="0"/>
              </a:spcAft>
            </a:pPr>
            <a:r>
              <a:rPr lang="it-IT" altLang="it-IT" sz="1800" dirty="0">
                <a:solidFill>
                  <a:schemeClr val="tx1"/>
                </a:solidFill>
                <a:latin typeface="Verdana" panose="020B0604030504040204" pitchFamily="34" charset="0"/>
                <a:ea typeface="Verdana" panose="020B0604030504040204" pitchFamily="34" charset="0"/>
              </a:rPr>
              <a:t>  </a:t>
            </a:r>
            <a:r>
              <a:rPr lang="it-IT" altLang="it-IT" sz="1800" dirty="0">
                <a:solidFill>
                  <a:srgbClr val="000000"/>
                </a:solidFill>
                <a:latin typeface="Verdana" panose="020B0604030504040204" pitchFamily="34" charset="0"/>
                <a:ea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Come ogni anno, le ultime domeniche dell’anno 	         liturgico invitano a guardare avanti, a quando cesserà la nostra presenza in questo mondo. Le letture trattano il tema della vigilanza, cioè l’essere pronti all'incontro con Colui che è la meta del cammino della vita. Di un incontro importante parla oggi la parabola delle dieci vergini, damigelle di nozze, in attesa dello sposo, che non si sa quando arriverà. Andranno incontro allo sposo coloro che sono state accorte, previgenti e vigili, le altre purtroppo saranno escluse. Il significato della parabola è trasparente: lo sposo è Dio; le dieci ragazze siamo tutti noi; l'olio è la fede, con le opere che essa ispira. Il momento è supremo, decisivo, senza la possibilità di “esami di riparazione”: soltanto chi ha l'olio e quindi è pronto, ha il “pass” per la festa della vita senza fine. Questo è il messaggio centrale della storia ma anche i particolari sono illuminanti. Lo sposo non si sa quando arriverà, ma si sa che certo arriverà, e forse prima di quanto si possa pensare; dunque bisogna mettersi subito nelle condizioni di accoglierlo. Le cinque ragazze, alle quali è rifiutato l’olio dalle altre, ci ricordano che nessuno può essere vigilante, praticare la fede, amare Gesù al posto di un altro. Questo è un affare strettamente personale, è un assegno “non trasferibile”. Nella parabola è significativo il particolare che esprime il rapporto tra lo sposo e chi è pronto ad entrare nella sua casa: è lo stesso preannunciato dai profeti e celebrato nel “Cantico dei cantici”, incantevole libro della Bibbia. </a:t>
            </a:r>
            <a:endParaRPr lang="it-IT" altLang="it-IT" sz="1800" dirty="0">
              <a:solidFill>
                <a:srgbClr val="000000"/>
              </a:solidFill>
              <a:latin typeface="Verdana" panose="020B0604030504040204" pitchFamily="34" charset="0"/>
              <a:ea typeface="Verdana" panose="020B0604030504040204" pitchFamily="34" charset="0"/>
            </a:endParaRPr>
          </a:p>
        </p:txBody>
      </p:sp>
      <p:sp>
        <p:nvSpPr>
          <p:cNvPr id="28675" name="Rectangle 32">
            <a:extLst>
              <a:ext uri="{FF2B5EF4-FFF2-40B4-BE49-F238E27FC236}">
                <a16:creationId xmlns:a16="http://schemas.microsoft.com/office/drawing/2014/main" id="{8517F2C9-954F-9401-BE72-FB302C8B945F}"/>
              </a:ext>
            </a:extLst>
          </p:cNvPr>
          <p:cNvSpPr>
            <a:spLocks noChangeArrowheads="1"/>
          </p:cNvSpPr>
          <p:nvPr/>
        </p:nvSpPr>
        <p:spPr bwMode="auto">
          <a:xfrm>
            <a:off x="1259632" y="188640"/>
            <a:ext cx="8352928"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spcBef>
                <a:spcPct val="50000"/>
              </a:spcBef>
            </a:pPr>
            <a:r>
              <a:rPr lang="it-IT" sz="1800" b="1" kern="1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Invitati a una festa senza fine </a:t>
            </a:r>
            <a:r>
              <a:rPr lang="it-IT" altLang="it-IT" sz="1800" b="1" dirty="0">
                <a:solidFill>
                  <a:srgbClr val="000000"/>
                </a:solidFill>
                <a:latin typeface="Verdana" panose="020B0604030504040204" pitchFamily="34" charset="0"/>
                <a:ea typeface="Verdana" panose="020B0604030504040204" pitchFamily="34" charset="0"/>
              </a:rPr>
              <a:t>– </a:t>
            </a:r>
            <a:r>
              <a:rPr lang="it-IT" altLang="it-IT" sz="1800" i="1" dirty="0">
                <a:solidFill>
                  <a:srgbClr val="000000"/>
                </a:solidFill>
                <a:latin typeface="Verdana" panose="020B0604030504040204" pitchFamily="34" charset="0"/>
                <a:ea typeface="Verdana" panose="020B0604030504040204" pitchFamily="34" charset="0"/>
              </a:rPr>
              <a:t>Mt 25, 1-13                                 </a:t>
            </a:r>
            <a:r>
              <a:rPr lang="it-IT" altLang="it-IT" sz="1600" i="1" dirty="0">
                <a:solidFill>
                  <a:srgbClr val="C00000"/>
                </a:solidFill>
                <a:latin typeface="+mj-lt"/>
                <a:ea typeface="Verdana" panose="020B0604030504040204" pitchFamily="34" charset="0"/>
              </a:rPr>
              <a:t>(Commento di Mons. Roberto Brunelli)</a:t>
            </a:r>
            <a:endParaRPr lang="it-IT" altLang="it-IT" sz="1800" dirty="0">
              <a:solidFill>
                <a:schemeClr val="tx1"/>
              </a:solidFill>
              <a:latin typeface="Verdana" panose="020B0604030504040204" pitchFamily="34" charset="0"/>
            </a:endParaRPr>
          </a:p>
        </p:txBody>
      </p:sp>
      <p:pic>
        <p:nvPicPr>
          <p:cNvPr id="4" name="Picture 47">
            <a:extLst>
              <a:ext uri="{FF2B5EF4-FFF2-40B4-BE49-F238E27FC236}">
                <a16:creationId xmlns:a16="http://schemas.microsoft.com/office/drawing/2014/main" id="{32A519E5-B0B7-44E8-A681-0D9BDEDFEE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3" y="21427"/>
            <a:ext cx="1440160" cy="1535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2548" name="Rectangle 4">
            <a:extLst>
              <a:ext uri="{FF2B5EF4-FFF2-40B4-BE49-F238E27FC236}">
                <a16:creationId xmlns:a16="http://schemas.microsoft.com/office/drawing/2014/main" id="{EF5448BD-4FD9-4F10-6133-165284DB8365}"/>
              </a:ext>
            </a:extLst>
          </p:cNvPr>
          <p:cNvSpPr>
            <a:spLocks noChangeArrowheads="1"/>
          </p:cNvSpPr>
          <p:nvPr/>
        </p:nvSpPr>
        <p:spPr bwMode="auto">
          <a:xfrm>
            <a:off x="9877" y="58846"/>
            <a:ext cx="91440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algn="l"/>
            <a:r>
              <a:rPr lang="it-IT" altLang="it-IT" sz="1800" dirty="0">
                <a:solidFill>
                  <a:schemeClr val="tx1"/>
                </a:solidFill>
                <a:latin typeface="Verdana" panose="020B0604030504040204" pitchFamily="34" charset="0"/>
                <a:ea typeface="Verdana" panose="020B0604030504040204" pitchFamily="34" charset="0"/>
                <a:cs typeface="Arial" panose="020B0604020202020204" pitchFamily="34" charset="0"/>
              </a:rPr>
              <a:t>  </a:t>
            </a:r>
            <a:r>
              <a:rPr lang="it-IT" sz="1800" dirty="0">
                <a:latin typeface="Verdana" panose="020B0604030504040204" pitchFamily="34" charset="0"/>
                <a:ea typeface="Verdana" panose="020B0604030504040204" pitchFamily="34" charset="0"/>
              </a:rPr>
              <a:t>La parabola non parla della sposa che secondo gli antichi commentatori è colei che i primis è pronta per lo sposo; con lei il Signore stipula un patto d'amore entusiasmante e imperituro, del quale il patto terreno tra marito e moglie innamorati è soltanto una pallida immagine.</a:t>
            </a:r>
          </a:p>
          <a:p>
            <a:pPr algn="l"/>
            <a:r>
              <a:rPr lang="it-IT" sz="1800" dirty="0">
                <a:latin typeface="Verdana" panose="020B0604030504040204" pitchFamily="34" charset="0"/>
                <a:ea typeface="Verdana" panose="020B0604030504040204" pitchFamily="34" charset="0"/>
              </a:rPr>
              <a:t>   In questa prospettiva è dunque opportuno riflettere, fare ricorso a tutta la saggezza possibile, per costruire bene la “casa” della propria vita. </a:t>
            </a:r>
          </a:p>
          <a:p>
            <a:pPr algn="l"/>
            <a:endParaRPr lang="it-IT" sz="1800" dirty="0">
              <a:latin typeface="Verdana" panose="020B0604030504040204" pitchFamily="34" charset="0"/>
              <a:ea typeface="Verdana" panose="020B0604030504040204" pitchFamily="34" charset="0"/>
            </a:endParaRPr>
          </a:p>
          <a:p>
            <a:pPr algn="l"/>
            <a:r>
              <a:rPr lang="it-IT" sz="1800" dirty="0">
                <a:latin typeface="Verdana" panose="020B0604030504040204" pitchFamily="34" charset="0"/>
                <a:ea typeface="Verdana" panose="020B0604030504040204" pitchFamily="34" charset="0"/>
              </a:rPr>
              <a:t>   Il confronto tra le cinque ragazze sagge e le cinque stolte ricorda la conclusione del cosiddetto discorso della montagna, compreso anch'esso nel vangelo secondo Matteo (</a:t>
            </a:r>
            <a:r>
              <a:rPr lang="it-IT" sz="1800" i="1" dirty="0">
                <a:latin typeface="Verdana" panose="020B0604030504040204" pitchFamily="34" charset="0"/>
                <a:ea typeface="Verdana" panose="020B0604030504040204" pitchFamily="34" charset="0"/>
              </a:rPr>
              <a:t>cap. 5-7</a:t>
            </a:r>
            <a:r>
              <a:rPr lang="it-IT" sz="1800" dirty="0">
                <a:latin typeface="Verdana" panose="020B0604030504040204" pitchFamily="34" charset="0"/>
                <a:ea typeface="Verdana" panose="020B0604030504040204" pitchFamily="34" charset="0"/>
              </a:rPr>
              <a:t>): saggio è chi costruisce la propria casa sulla roccia, sicché nessuna catastrofe la può intaccare; stolto è invece chi costruisce sulla sabbia, dove basta un'alluvione per spazzarla via.</a:t>
            </a:r>
          </a:p>
          <a:p>
            <a:pPr algn="l"/>
            <a:r>
              <a:rPr lang="it-IT" sz="1800" dirty="0">
                <a:latin typeface="Verdana" panose="020B0604030504040204" pitchFamily="34" charset="0"/>
                <a:ea typeface="Verdana" panose="020B0604030504040204" pitchFamily="34" charset="0"/>
              </a:rPr>
              <a:t>   A proposito della vita futura, confortanti parole ci offre anche la seconda lettura </a:t>
            </a:r>
            <a:r>
              <a:rPr lang="it-IT" sz="1800" i="1" dirty="0">
                <a:latin typeface="Verdana" panose="020B0604030504040204" pitchFamily="34" charset="0"/>
                <a:ea typeface="Verdana" panose="020B0604030504040204" pitchFamily="34" charset="0"/>
              </a:rPr>
              <a:t>(1Ts 4,13-18)</a:t>
            </a:r>
            <a:r>
              <a:rPr lang="it-IT" sz="1800" dirty="0">
                <a:latin typeface="Verdana" panose="020B0604030504040204" pitchFamily="34" charset="0"/>
                <a:ea typeface="Verdana" panose="020B0604030504040204" pitchFamily="34" charset="0"/>
              </a:rPr>
              <a:t>: “Non vogliamo, fratelli, lasciarvi nell'ignoranza a proposito di quelli che sono morti, perché non siate tristi come chi non ha speranza. Se crediamo infatti che Gesù è morto e risorto, così Dio (Padre), per mezzo di Gesù, radunerà con lui coloro che sono morti”. Ma non per continuare a vivere come pensavano i pagani di allora, una vita nella penombra dell’oltretomba: la parabola di oggi prospetta l'eternità come una festa perenne, in piena luce, con la gioia di avere ritrovato gli amici e godere della visione beatifica del Signore.</a:t>
            </a:r>
          </a:p>
          <a:p>
            <a:pPr algn="l"/>
            <a:r>
              <a:rPr lang="it-IT" sz="1800" dirty="0">
                <a:latin typeface="Verdana" panose="020B0604030504040204" pitchFamily="34" charset="0"/>
                <a:ea typeface="Verdana" panose="020B0604030504040204" pitchFamily="34" charset="0"/>
              </a:rPr>
              <a:t>   La prospettiva finale dev'essere ben chiara, guida anche della vita presente troppo spesso amareggiata dalle difficoltà dimenticando che oltre ad esse ben altro, per dono di Dio, la vita ci riserva.</a:t>
            </a:r>
          </a:p>
        </p:txBody>
      </p:sp>
    </p:spTree>
  </p:cSld>
  <p:clrMapOvr>
    <a:masterClrMapping/>
  </p:clrMapOvr>
  <p:transition spd="med" advClick="0" advTm="100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492548"/>
                                        </p:tgtEl>
                                        <p:attrNameLst>
                                          <p:attrName>style.visibility</p:attrName>
                                        </p:attrNameLst>
                                      </p:cBhvr>
                                      <p:to>
                                        <p:strVal val="visible"/>
                                      </p:to>
                                    </p:set>
                                    <p:anim calcmode="lin" valueType="num">
                                      <p:cBhvr>
                                        <p:cTn id="7" dur="500" fill="hold"/>
                                        <p:tgtEl>
                                          <p:spTgt spid="492548"/>
                                        </p:tgtEl>
                                        <p:attrNameLst>
                                          <p:attrName>ppt_w</p:attrName>
                                        </p:attrNameLst>
                                      </p:cBhvr>
                                      <p:tavLst>
                                        <p:tav tm="0">
                                          <p:val>
                                            <p:fltVal val="0"/>
                                          </p:val>
                                        </p:tav>
                                        <p:tav tm="100000">
                                          <p:val>
                                            <p:strVal val="#ppt_w"/>
                                          </p:val>
                                        </p:tav>
                                      </p:tavLst>
                                    </p:anim>
                                    <p:anim calcmode="lin" valueType="num">
                                      <p:cBhvr>
                                        <p:cTn id="8" dur="500" fill="hold"/>
                                        <p:tgtEl>
                                          <p:spTgt spid="492548"/>
                                        </p:tgtEl>
                                        <p:attrNameLst>
                                          <p:attrName>ppt_h</p:attrName>
                                        </p:attrNameLst>
                                      </p:cBhvr>
                                      <p:tavLst>
                                        <p:tav tm="0">
                                          <p:val>
                                            <p:fltVal val="0"/>
                                          </p:val>
                                        </p:tav>
                                        <p:tav tm="100000">
                                          <p:val>
                                            <p:strVal val="#ppt_h"/>
                                          </p:val>
                                        </p:tav>
                                      </p:tavLst>
                                    </p:anim>
                                    <p:anim calcmode="lin" valueType="num">
                                      <p:cBhvr>
                                        <p:cTn id="9" dur="500" fill="hold"/>
                                        <p:tgtEl>
                                          <p:spTgt spid="492548"/>
                                        </p:tgtEl>
                                        <p:attrNameLst>
                                          <p:attrName>ppt_x</p:attrName>
                                        </p:attrNameLst>
                                      </p:cBhvr>
                                      <p:tavLst>
                                        <p:tav tm="0">
                                          <p:val>
                                            <p:fltVal val="0.5"/>
                                          </p:val>
                                        </p:tav>
                                        <p:tav tm="100000">
                                          <p:val>
                                            <p:strVal val="#ppt_x"/>
                                          </p:val>
                                        </p:tav>
                                      </p:tavLst>
                                    </p:anim>
                                    <p:anim calcmode="lin" valueType="num">
                                      <p:cBhvr>
                                        <p:cTn id="10" dur="500" fill="hold"/>
                                        <p:tgtEl>
                                          <p:spTgt spid="49254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4">
            <a:extLst>
              <a:ext uri="{FF2B5EF4-FFF2-40B4-BE49-F238E27FC236}">
                <a16:creationId xmlns:a16="http://schemas.microsoft.com/office/drawing/2014/main" id="{C116B43A-F613-6C18-3C56-616802DBA843}"/>
              </a:ext>
            </a:extLst>
          </p:cNvPr>
          <p:cNvSpPr>
            <a:spLocks noChangeArrowheads="1"/>
          </p:cNvSpPr>
          <p:nvPr/>
        </p:nvSpPr>
        <p:spPr bwMode="auto">
          <a:xfrm>
            <a:off x="0" y="0"/>
            <a:ext cx="9144000" cy="289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it-IT" altLang="it-IT" sz="1400" i="1">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a:solidFill>
                  <a:srgbClr val="FF0000"/>
                </a:solidFill>
                <a:latin typeface="Verdana" panose="020B0604030504040204" pitchFamily="34" charset="0"/>
                <a:cs typeface="Arial" panose="020B0604020202020204" pitchFamily="34" charset="0"/>
              </a:rPr>
              <a:t>iscriversi gratis</a:t>
            </a:r>
            <a:r>
              <a:rPr lang="it-IT" altLang="it-IT" sz="1400" i="1" u="sng">
                <a:solidFill>
                  <a:srgbClr val="000080"/>
                </a:solidFill>
                <a:latin typeface="Verdana" panose="020B0604030504040204" pitchFamily="34" charset="0"/>
                <a:cs typeface="Arial" panose="020B0604020202020204" pitchFamily="34" charset="0"/>
              </a:rPr>
              <a:t> </a:t>
            </a:r>
            <a:r>
              <a:rPr lang="it-IT" altLang="it-IT" sz="1400" i="1">
                <a:solidFill>
                  <a:srgbClr val="000080"/>
                </a:solidFill>
                <a:latin typeface="Verdana" panose="020B0604030504040204" pitchFamily="34" charset="0"/>
                <a:cs typeface="Arial" panose="020B0604020202020204" pitchFamily="34" charset="0"/>
              </a:rPr>
              <a:t>al sito </a:t>
            </a:r>
            <a:r>
              <a:rPr lang="it-IT" altLang="it-IT" sz="1400" i="1">
                <a:solidFill>
                  <a:srgbClr val="0066FF"/>
                </a:solidFill>
                <a:latin typeface="Verdana" panose="020B0604030504040204" pitchFamily="34" charset="0"/>
                <a:cs typeface="Arial" panose="020B0604020202020204" pitchFamily="34" charset="0"/>
              </a:rPr>
              <a:t>https://www.diffondilaparola.com</a:t>
            </a:r>
            <a:r>
              <a:rPr lang="it-IT" altLang="it-IT" sz="1400" i="1">
                <a:solidFill>
                  <a:srgbClr val="000080"/>
                </a:solidFill>
                <a:latin typeface="Verdana" panose="020B0604030504040204" pitchFamily="34" charset="0"/>
                <a:cs typeface="Arial" panose="020B0604020202020204" pitchFamily="34" charset="0"/>
              </a:rPr>
              <a:t> per ricevere l’audiovisivo settimanale </a:t>
            </a:r>
            <a:r>
              <a:rPr lang="it-IT" altLang="it-IT" sz="1400" i="1">
                <a:solidFill>
                  <a:srgbClr val="FF0000"/>
                </a:solidFill>
                <a:latin typeface="Verdana" panose="020B0604030504040204" pitchFamily="34" charset="0"/>
                <a:cs typeface="Arial" panose="020B0604020202020204" pitchFamily="34" charset="0"/>
              </a:rPr>
              <a:t>gratuitamente </a:t>
            </a:r>
            <a:r>
              <a:rPr lang="it-IT" altLang="it-IT" sz="1400" i="1" u="sng">
                <a:solidFill>
                  <a:srgbClr val="000066"/>
                </a:solidFill>
                <a:latin typeface="Verdana" panose="020B0604030504040204" pitchFamily="34" charset="0"/>
                <a:cs typeface="Arial" panose="020B0604020202020204" pitchFamily="34" charset="0"/>
              </a:rPr>
              <a:t>per sempre</a:t>
            </a:r>
            <a:r>
              <a:rPr lang="it-IT" altLang="it-IT" sz="1400" i="1">
                <a:solidFill>
                  <a:srgbClr val="000080"/>
                </a:solidFill>
                <a:latin typeface="Verdana" panose="020B0604030504040204" pitchFamily="34" charset="0"/>
                <a:cs typeface="Arial" panose="020B0604020202020204" pitchFamily="34" charset="0"/>
              </a:rPr>
              <a:t>. </a:t>
            </a:r>
            <a:br>
              <a:rPr lang="it-IT" altLang="it-IT" sz="1400" i="1">
                <a:latin typeface="Verdana" panose="020B0604030504040204" pitchFamily="34" charset="0"/>
                <a:cs typeface="Times New Roman" panose="02020603050405020304" pitchFamily="18" charset="0"/>
              </a:rPr>
            </a:br>
            <a:r>
              <a:rPr lang="it-IT" altLang="it-IT" sz="1400" i="1">
                <a:solidFill>
                  <a:srgbClr val="000080"/>
                </a:solidFill>
                <a:latin typeface="Verdana" panose="020B0604030504040204" pitchFamily="34" charset="0"/>
                <a:cs typeface="Arial" panose="020B0604020202020204" pitchFamily="34" charset="0"/>
              </a:rPr>
              <a:t>In </a:t>
            </a:r>
            <a:r>
              <a:rPr lang="it-IT" altLang="it-IT" sz="1400" b="1" i="1">
                <a:solidFill>
                  <a:srgbClr val="000080"/>
                </a:solidFill>
                <a:latin typeface="Verdana" panose="020B0604030504040204" pitchFamily="34" charset="0"/>
                <a:cs typeface="Arial" panose="020B0604020202020204" pitchFamily="34" charset="0"/>
              </a:rPr>
              <a:t>YOUTUBE, FACEBOOK, INSTAGRAM, LINKEDIN</a:t>
            </a:r>
            <a:r>
              <a:rPr lang="it-IT" altLang="it-IT" sz="1400" i="1">
                <a:solidFill>
                  <a:srgbClr val="000080"/>
                </a:solidFill>
                <a:latin typeface="Verdana" panose="020B0604030504040204" pitchFamily="34" charset="0"/>
                <a:cs typeface="Arial" panose="020B0604020202020204" pitchFamily="34" charset="0"/>
              </a:rPr>
              <a:t> e </a:t>
            </a:r>
            <a:r>
              <a:rPr lang="it-IT" altLang="it-IT" sz="1400" b="1" i="1">
                <a:solidFill>
                  <a:srgbClr val="000080"/>
                </a:solidFill>
                <a:latin typeface="Verdana" panose="020B0604030504040204" pitchFamily="34" charset="0"/>
                <a:cs typeface="Arial" panose="020B0604020202020204" pitchFamily="34" charset="0"/>
              </a:rPr>
              <a:t>GLORIATV</a:t>
            </a:r>
            <a:r>
              <a:rPr lang="it-IT" altLang="it-IT" sz="1400" i="1">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a:solidFill>
                  <a:srgbClr val="000080"/>
                </a:solidFill>
                <a:latin typeface="Verdana" panose="020B0604030504040204" pitchFamily="34" charset="0"/>
                <a:cs typeface="Arial" panose="020B0604020202020204" pitchFamily="34" charset="0"/>
              </a:rPr>
            </a:br>
            <a:r>
              <a:rPr lang="it-IT" altLang="it-IT" sz="1400" b="1">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a:solidFill>
                  <a:srgbClr val="FF0000"/>
                </a:solidFill>
                <a:latin typeface="Verdana" panose="020B0604030504040204" pitchFamily="34" charset="0"/>
                <a:cs typeface="Times New Roman" panose="02020603050405020304" pitchFamily="18" charset="0"/>
              </a:rPr>
              <a:t> (</a:t>
            </a:r>
            <a:r>
              <a:rPr lang="it-IT" altLang="it-IT" sz="1400" i="1">
                <a:solidFill>
                  <a:srgbClr val="FF0000"/>
                </a:solidFill>
                <a:latin typeface="Verdana" panose="020B0604030504040204" pitchFamily="34" charset="0"/>
                <a:cs typeface="Times New Roman" panose="02020603050405020304" pitchFamily="18" charset="0"/>
              </a:rPr>
              <a:t>Mc 16,15)</a:t>
            </a:r>
            <a:br>
              <a:rPr lang="it-IT" altLang="it-IT" sz="1400">
                <a:solidFill>
                  <a:srgbClr val="000080"/>
                </a:solidFill>
                <a:latin typeface="Verdana" panose="020B0604030504040204" pitchFamily="34" charset="0"/>
                <a:cs typeface="Times New Roman" panose="02020603050405020304" pitchFamily="18" charset="0"/>
              </a:rPr>
            </a:br>
            <a:r>
              <a:rPr lang="it-IT" altLang="it-IT" sz="1400">
                <a:solidFill>
                  <a:srgbClr val="000080"/>
                </a:solidFill>
                <a:latin typeface="Verdana" panose="020B0604030504040204" pitchFamily="34" charset="0"/>
                <a:cs typeface="Times New Roman" panose="02020603050405020304" pitchFamily="18" charset="0"/>
              </a:rPr>
              <a:t> </a:t>
            </a:r>
            <a:r>
              <a:rPr lang="it-IT" altLang="it-IT" sz="140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a:solidFill>
                  <a:srgbClr val="000080"/>
                </a:solidFill>
                <a:latin typeface="Verdana" panose="020B0604030504040204" pitchFamily="34" charset="0"/>
                <a:cs typeface="Arial" panose="020B0604020202020204" pitchFamily="34" charset="0"/>
              </a:rPr>
            </a:br>
            <a:r>
              <a:rPr lang="it-IT" altLang="it-IT" sz="1400" b="1">
                <a:solidFill>
                  <a:srgbClr val="000080"/>
                </a:solidFill>
                <a:latin typeface="Verdana" panose="020B0604030504040204" pitchFamily="34" charset="0"/>
                <a:cs typeface="Arial" panose="020B0604020202020204" pitchFamily="34" charset="0"/>
              </a:rPr>
              <a:t>NON ABBIATE PAURA! SPALANCATE LE PORTE A CRISTO</a:t>
            </a:r>
            <a:r>
              <a:rPr lang="it-IT" altLang="it-IT" sz="1400">
                <a:solidFill>
                  <a:srgbClr val="000080"/>
                </a:solidFill>
                <a:latin typeface="Verdana" panose="020B0604030504040204" pitchFamily="34" charset="0"/>
                <a:cs typeface="Arial" panose="020B0604020202020204" pitchFamily="34" charset="0"/>
              </a:rPr>
              <a:t> (</a:t>
            </a:r>
            <a:r>
              <a:rPr lang="it-IT" altLang="it-IT" sz="1400" i="1">
                <a:solidFill>
                  <a:srgbClr val="000080"/>
                </a:solidFill>
                <a:latin typeface="Verdana" panose="020B0604030504040204" pitchFamily="34" charset="0"/>
                <a:cs typeface="Arial" panose="020B0604020202020204" pitchFamily="34" charset="0"/>
              </a:rPr>
              <a:t>Giovanni Paolo II</a:t>
            </a:r>
            <a:r>
              <a:rPr lang="it-IT" altLang="it-IT" sz="1400">
                <a:solidFill>
                  <a:srgbClr val="000080"/>
                </a:solidFill>
                <a:latin typeface="Verdana" panose="020B0604030504040204" pitchFamily="34" charset="0"/>
                <a:cs typeface="Arial" panose="020B0604020202020204" pitchFamily="34" charset="0"/>
              </a:rPr>
              <a:t>)</a:t>
            </a:r>
            <a:br>
              <a:rPr lang="it-IT" altLang="it-IT" sz="1400">
                <a:solidFill>
                  <a:srgbClr val="000080"/>
                </a:solidFill>
                <a:latin typeface="Verdana" panose="020B0604030504040204" pitchFamily="34" charset="0"/>
                <a:cs typeface="Arial" panose="020B0604020202020204" pitchFamily="34" charset="0"/>
              </a:rPr>
            </a:br>
            <a:r>
              <a:rPr lang="it-IT" altLang="it-IT" sz="1400" i="1">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p>
        </p:txBody>
      </p:sp>
      <p:sp>
        <p:nvSpPr>
          <p:cNvPr id="30723" name="Rectangle 5">
            <a:extLst>
              <a:ext uri="{FF2B5EF4-FFF2-40B4-BE49-F238E27FC236}">
                <a16:creationId xmlns:a16="http://schemas.microsoft.com/office/drawing/2014/main" id="{91EB8001-E8F1-7658-4E59-677118A0FE10}"/>
              </a:ext>
            </a:extLst>
          </p:cNvPr>
          <p:cNvSpPr>
            <a:spLocks noChangeArrowheads="1"/>
          </p:cNvSpPr>
          <p:nvPr/>
        </p:nvSpPr>
        <p:spPr bwMode="auto">
          <a:xfrm>
            <a:off x="0" y="4037013"/>
            <a:ext cx="9144000" cy="289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en-GB" altLang="it-IT" sz="1400" i="1">
                <a:solidFill>
                  <a:srgbClr val="000080"/>
                </a:solidFill>
                <a:latin typeface="Verdana" panose="020B0604030504040204" pitchFamily="34" charset="0"/>
                <a:cs typeface="Arial" panose="020B0604020202020204" pitchFamily="34" charset="0"/>
              </a:rPr>
              <a:t>This message is ready to be sent, via email or whatsapp, to friends, relatives and acquaintances: </a:t>
            </a:r>
            <a:br>
              <a:rPr lang="en-GB" altLang="it-IT" sz="1400" i="1">
                <a:solidFill>
                  <a:srgbClr val="000080"/>
                </a:solidFill>
                <a:latin typeface="Verdana" panose="020B0604030504040204" pitchFamily="34" charset="0"/>
                <a:cs typeface="Arial" panose="020B0604020202020204" pitchFamily="34" charset="0"/>
              </a:rPr>
            </a:br>
            <a:r>
              <a:rPr lang="en-GB" altLang="it-IT" sz="1400" i="1">
                <a:solidFill>
                  <a:srgbClr val="000080"/>
                </a:solidFill>
                <a:latin typeface="Verdana" panose="020B0604030504040204" pitchFamily="34" charset="0"/>
                <a:cs typeface="Arial" panose="020B0604020202020204" pitchFamily="34" charset="0"/>
              </a:rPr>
              <a:t>              invite your friends </a:t>
            </a:r>
            <a:r>
              <a:rPr lang="en-GB" altLang="it-IT" sz="1400" i="1">
                <a:solidFill>
                  <a:srgbClr val="FF0000"/>
                </a:solidFill>
                <a:latin typeface="Verdana" panose="020B0604030504040204" pitchFamily="34" charset="0"/>
                <a:cs typeface="Arial" panose="020B0604020202020204" pitchFamily="34" charset="0"/>
              </a:rPr>
              <a:t>to join for free</a:t>
            </a:r>
            <a:r>
              <a:rPr lang="en-GB" altLang="it-IT" sz="1400" i="1">
                <a:solidFill>
                  <a:srgbClr val="000080"/>
                </a:solidFill>
                <a:latin typeface="Verdana" panose="020B0604030504040204" pitchFamily="34" charset="0"/>
                <a:cs typeface="Arial" panose="020B0604020202020204" pitchFamily="34" charset="0"/>
              </a:rPr>
              <a:t> at siteweb </a:t>
            </a:r>
            <a:r>
              <a:rPr lang="it-IT" altLang="it-IT" sz="1400" i="1">
                <a:solidFill>
                  <a:srgbClr val="0066FF"/>
                </a:solidFill>
                <a:latin typeface="Verdana" panose="020B0604030504040204" pitchFamily="34" charset="0"/>
                <a:cs typeface="Arial" panose="020B0604020202020204" pitchFamily="34" charset="0"/>
              </a:rPr>
              <a:t>https://www.diffondilaparola.com</a:t>
            </a:r>
            <a:r>
              <a:rPr lang="it-IT" altLang="it-IT" sz="1400" i="1">
                <a:solidFill>
                  <a:srgbClr val="000080"/>
                </a:solidFill>
                <a:latin typeface="Verdana" panose="020B0604030504040204" pitchFamily="34" charset="0"/>
                <a:cs typeface="Arial" panose="020B0604020202020204" pitchFamily="34" charset="0"/>
              </a:rPr>
              <a:t> </a:t>
            </a:r>
            <a:r>
              <a:rPr lang="en-GB" altLang="it-IT" sz="1400" i="1">
                <a:solidFill>
                  <a:srgbClr val="000080"/>
                </a:solidFill>
                <a:latin typeface="Verdana" panose="020B0604030504040204" pitchFamily="34" charset="0"/>
                <a:cs typeface="Arial" panose="020B0604020202020204" pitchFamily="34" charset="0"/>
              </a:rPr>
              <a:t>to receive weekly audiovisual</a:t>
            </a:r>
            <a:r>
              <a:rPr lang="en-GB" altLang="it-IT" sz="1400" i="1" u="sng">
                <a:solidFill>
                  <a:srgbClr val="000080"/>
                </a:solidFill>
                <a:latin typeface="Verdana" panose="020B0604030504040204" pitchFamily="34" charset="0"/>
                <a:cs typeface="Arial" panose="020B0604020202020204" pitchFamily="34" charset="0"/>
              </a:rPr>
              <a:t> </a:t>
            </a:r>
            <a:r>
              <a:rPr lang="en-GB" altLang="it-IT" sz="1400" i="1" u="sng">
                <a:solidFill>
                  <a:srgbClr val="FF0000"/>
                </a:solidFill>
                <a:latin typeface="Verdana" panose="020B0604030504040204" pitchFamily="34" charset="0"/>
                <a:cs typeface="Arial" panose="020B0604020202020204" pitchFamily="34" charset="0"/>
              </a:rPr>
              <a:t>free</a:t>
            </a:r>
            <a:r>
              <a:rPr lang="en-GB" altLang="it-IT" sz="1400" i="1" u="sng">
                <a:solidFill>
                  <a:srgbClr val="000080"/>
                </a:solidFill>
                <a:latin typeface="Verdana" panose="020B0604030504040204" pitchFamily="34" charset="0"/>
                <a:cs typeface="Arial" panose="020B0604020202020204" pitchFamily="34" charset="0"/>
              </a:rPr>
              <a:t> forever</a:t>
            </a:r>
            <a:br>
              <a:rPr lang="en-GB" altLang="it-IT" sz="800" i="1">
                <a:solidFill>
                  <a:srgbClr val="000080"/>
                </a:solidFill>
                <a:latin typeface="Verdana" panose="020B0604030504040204" pitchFamily="34" charset="0"/>
                <a:cs typeface="Arial" panose="020B0604020202020204" pitchFamily="34" charset="0"/>
              </a:rPr>
            </a:br>
            <a:r>
              <a:rPr lang="en-GB" altLang="it-IT" sz="1400" i="1">
                <a:solidFill>
                  <a:srgbClr val="000080"/>
                </a:solidFill>
                <a:latin typeface="Verdana" panose="020B0604030504040204" pitchFamily="34" charset="0"/>
                <a:cs typeface="Arial" panose="020B0604020202020204" pitchFamily="34" charset="0"/>
              </a:rPr>
              <a:t>In </a:t>
            </a:r>
            <a:r>
              <a:rPr lang="en-GB" altLang="it-IT" sz="1400" b="1" i="1">
                <a:solidFill>
                  <a:srgbClr val="000080"/>
                </a:solidFill>
                <a:latin typeface="Verdana" panose="020B0604030504040204" pitchFamily="34" charset="0"/>
                <a:cs typeface="Arial" panose="020B0604020202020204" pitchFamily="34" charset="0"/>
              </a:rPr>
              <a:t>YOUTUBE, FACEBOOK,</a:t>
            </a:r>
            <a:r>
              <a:rPr lang="en-GB" altLang="it-IT" sz="1400" i="1">
                <a:solidFill>
                  <a:srgbClr val="000080"/>
                </a:solidFill>
                <a:latin typeface="Verdana" panose="020B0604030504040204" pitchFamily="34" charset="0"/>
                <a:cs typeface="Arial" panose="020B0604020202020204" pitchFamily="34" charset="0"/>
              </a:rPr>
              <a:t> </a:t>
            </a:r>
            <a:r>
              <a:rPr lang="it-IT" altLang="it-IT" sz="1400" b="1" i="1">
                <a:solidFill>
                  <a:srgbClr val="000080"/>
                </a:solidFill>
                <a:latin typeface="Verdana" panose="020B0604030504040204" pitchFamily="34" charset="0"/>
                <a:cs typeface="Arial" panose="020B0604020202020204" pitchFamily="34" charset="0"/>
              </a:rPr>
              <a:t>INSTAGRAM, LINKEDIN</a:t>
            </a:r>
            <a:r>
              <a:rPr lang="it-IT" altLang="it-IT" sz="1400" i="1">
                <a:solidFill>
                  <a:srgbClr val="000080"/>
                </a:solidFill>
                <a:latin typeface="Verdana" panose="020B0604030504040204" pitchFamily="34" charset="0"/>
                <a:cs typeface="Arial" panose="020B0604020202020204" pitchFamily="34" charset="0"/>
              </a:rPr>
              <a:t> </a:t>
            </a:r>
            <a:r>
              <a:rPr lang="en-GB" altLang="it-IT" sz="1400" i="1">
                <a:solidFill>
                  <a:srgbClr val="000080"/>
                </a:solidFill>
                <a:latin typeface="Verdana" panose="020B0604030504040204" pitchFamily="34" charset="0"/>
                <a:cs typeface="Arial" panose="020B0604020202020204" pitchFamily="34" charset="0"/>
              </a:rPr>
              <a:t>and </a:t>
            </a:r>
            <a:r>
              <a:rPr lang="en-GB" altLang="it-IT" sz="1400" b="1" i="1">
                <a:solidFill>
                  <a:srgbClr val="000080"/>
                </a:solidFill>
                <a:latin typeface="Verdana" panose="020B0604030504040204" pitchFamily="34" charset="0"/>
                <a:cs typeface="Arial" panose="020B0604020202020204" pitchFamily="34" charset="0"/>
              </a:rPr>
              <a:t>GLORIATV</a:t>
            </a:r>
            <a:r>
              <a:rPr lang="en-GB" altLang="it-IT" sz="1400" i="1">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a:solidFill>
                  <a:srgbClr val="000080"/>
                </a:solidFill>
                <a:latin typeface="Verdana" panose="020B0604030504040204" pitchFamily="34" charset="0"/>
                <a:cs typeface="Arial" panose="020B0604020202020204" pitchFamily="34" charset="0"/>
              </a:rPr>
            </a:br>
            <a:r>
              <a:rPr lang="en-GB" altLang="it-IT" sz="1200" b="1">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a:solidFill>
                  <a:srgbClr val="FF0000"/>
                </a:solidFill>
                <a:latin typeface="Verdana" panose="020B0604030504040204" pitchFamily="34" charset="0"/>
                <a:cs typeface="Times New Roman" panose="02020603050405020304" pitchFamily="18" charset="0"/>
              </a:rPr>
              <a:t> </a:t>
            </a:r>
            <a:r>
              <a:rPr lang="en-GB" altLang="it-IT" sz="1200">
                <a:solidFill>
                  <a:srgbClr val="FF0000"/>
                </a:solidFill>
                <a:latin typeface="Verdana" panose="020B0604030504040204" pitchFamily="34" charset="0"/>
                <a:cs typeface="Times New Roman" panose="02020603050405020304" pitchFamily="18" charset="0"/>
              </a:rPr>
              <a:t>(</a:t>
            </a:r>
            <a:r>
              <a:rPr lang="en-GB" altLang="it-IT" sz="1200" i="1">
                <a:solidFill>
                  <a:srgbClr val="FF0000"/>
                </a:solidFill>
                <a:latin typeface="Verdana" panose="020B0604030504040204" pitchFamily="34" charset="0"/>
                <a:cs typeface="Times New Roman" panose="02020603050405020304" pitchFamily="18" charset="0"/>
              </a:rPr>
              <a:t>Mk 16, 15</a:t>
            </a:r>
            <a:r>
              <a:rPr lang="en-GB" altLang="it-IT" sz="1200">
                <a:solidFill>
                  <a:srgbClr val="FF0000"/>
                </a:solidFill>
                <a:latin typeface="Verdana" panose="020B0604030504040204" pitchFamily="34" charset="0"/>
                <a:cs typeface="Times New Roman" panose="02020603050405020304" pitchFamily="18" charset="0"/>
              </a:rPr>
              <a:t>)</a:t>
            </a:r>
            <a:br>
              <a:rPr lang="it-IT" altLang="it-IT" sz="1200">
                <a:solidFill>
                  <a:srgbClr val="000080"/>
                </a:solidFill>
                <a:latin typeface="Verdana" panose="020B0604030504040204" pitchFamily="34" charset="0"/>
                <a:cs typeface="Times New Roman" panose="02020603050405020304" pitchFamily="18" charset="0"/>
              </a:rPr>
            </a:br>
            <a:r>
              <a:rPr lang="en-GB" altLang="it-IT" sz="140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a:solidFill>
                  <a:srgbClr val="000080"/>
                </a:solidFill>
                <a:latin typeface="Verdana" panose="020B0604030504040204" pitchFamily="34" charset="0"/>
                <a:cs typeface="Arial" panose="020B0604020202020204" pitchFamily="34" charset="0"/>
              </a:rPr>
            </a:br>
            <a:r>
              <a:rPr lang="en-GB" altLang="it-IT" sz="1400" b="1">
                <a:solidFill>
                  <a:srgbClr val="000080"/>
                </a:solidFill>
                <a:latin typeface="Verdana" panose="020B0604030504040204" pitchFamily="34" charset="0"/>
                <a:cs typeface="Arial" panose="020B0604020202020204" pitchFamily="34" charset="0"/>
              </a:rPr>
              <a:t>DO NOT BE AFRAID! OPEN WIDE THE DOORS TO CHRIST</a:t>
            </a:r>
            <a:r>
              <a:rPr lang="en-GB" altLang="it-IT" sz="1400">
                <a:solidFill>
                  <a:srgbClr val="000080"/>
                </a:solidFill>
                <a:latin typeface="Verdana" panose="020B0604030504040204" pitchFamily="34" charset="0"/>
                <a:cs typeface="Arial" panose="020B0604020202020204" pitchFamily="34" charset="0"/>
              </a:rPr>
              <a:t> </a:t>
            </a:r>
            <a:r>
              <a:rPr lang="en-GB" altLang="it-IT" sz="1400" i="1">
                <a:solidFill>
                  <a:srgbClr val="000080"/>
                </a:solidFill>
                <a:latin typeface="Verdana" panose="020B0604030504040204" pitchFamily="34" charset="0"/>
                <a:cs typeface="Arial" panose="020B0604020202020204" pitchFamily="34" charset="0"/>
              </a:rPr>
              <a:t>(John Paul II)</a:t>
            </a:r>
            <a:br>
              <a:rPr lang="it-IT" altLang="it-IT" sz="1400">
                <a:solidFill>
                  <a:srgbClr val="000080"/>
                </a:solidFill>
                <a:latin typeface="Verdana" panose="020B0604030504040204" pitchFamily="34" charset="0"/>
                <a:cs typeface="Times New Roman" panose="02020603050405020304" pitchFamily="18" charset="0"/>
              </a:rPr>
            </a:br>
            <a:r>
              <a:rPr lang="en-GB" altLang="it-IT" sz="1400" i="1">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a:solidFill>
                <a:srgbClr val="000080"/>
              </a:solidFill>
              <a:latin typeface="Verdana" panose="020B0604030504040204" pitchFamily="34" charset="0"/>
              <a:cs typeface="Arial" panose="020B0604020202020204" pitchFamily="34" charset="0"/>
            </a:endParaRPr>
          </a:p>
        </p:txBody>
      </p:sp>
      <p:pic>
        <p:nvPicPr>
          <p:cNvPr id="30724" name="Picture 10">
            <a:extLst>
              <a:ext uri="{FF2B5EF4-FFF2-40B4-BE49-F238E27FC236}">
                <a16:creationId xmlns:a16="http://schemas.microsoft.com/office/drawing/2014/main" id="{E73B7065-D703-3CC2-60B5-8148112A1C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5275" y="2795588"/>
            <a:ext cx="6013450"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1746" name="Rectangle 3">
            <a:extLst>
              <a:ext uri="{FF2B5EF4-FFF2-40B4-BE49-F238E27FC236}">
                <a16:creationId xmlns:a16="http://schemas.microsoft.com/office/drawing/2014/main" id="{65C031D2-DBD6-4196-CBF4-90D89D3D991E}"/>
              </a:ext>
            </a:extLst>
          </p:cNvPr>
          <p:cNvSpPr>
            <a:spLocks noChangeArrowheads="1"/>
          </p:cNvSpPr>
          <p:nvPr/>
        </p:nvSpPr>
        <p:spPr bwMode="auto">
          <a:xfrm>
            <a:off x="0" y="764704"/>
            <a:ext cx="9144000"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algn="l">
              <a:spcAft>
                <a:spcPts val="0"/>
              </a:spcAft>
            </a:pPr>
            <a:r>
              <a:rPr lang="it-IT" altLang="it-IT" sz="1800" dirty="0">
                <a:solidFill>
                  <a:srgbClr val="000000"/>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Like every year, the last Sundays of the liturgical year 	          invite us to look ahead , specifically to when our presence in this world will cease. The readings deal with the theme of vigilance, that is, being ready to meet the One who is the goal of life's journey. </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pP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Today the parable of the ten virgins, wedding bridesmaids, waiting for the groom, who doesn't know when he will arrive, speaks of an important meeting. Those who have been careful, foresighted and vigilant will go to meet the groom, the others will unfortunately be excluded. The meaning of the parable is transparent: the groom is God; the ten girls are all of us; the oil is faith, with the works that it inspires. The moment is supreme, decisive, without the possibility of "remedial tests": only those who have the oil and are therefore ready, have the "pass" for the endless celebration of life. This is the central message of the story but the details are also enlightening. It is not known when the groom will arrive, but we know that he will certainly arrive, and, maybe, sooner than one might think; therefore we must immediately put ourselves in a position to welcome it. </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pP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five girls, who are refused oil by the others, remind us that no one can be vigilant, practice faith, love Jesus in place of another. This is a strictly personal matter, it is a “non-transferable” check. In the parable, the detail that expresses the relationship between the groom and whoever is ready to enter his house is significant: it is the same one foretold by the prophets and celebrated in the "Song of Songs", an enchanting book of the Bible. </a:t>
            </a:r>
            <a:endParaRPr lang="it-IT" altLang="it-IT" sz="1800" dirty="0">
              <a:solidFill>
                <a:srgbClr val="000000"/>
              </a:solidFill>
              <a:latin typeface="Verdana" panose="020B0604030504040204" pitchFamily="34" charset="0"/>
              <a:ea typeface="Verdana" panose="020B0604030504040204" pitchFamily="34" charset="0"/>
            </a:endParaRPr>
          </a:p>
        </p:txBody>
      </p:sp>
      <p:sp>
        <p:nvSpPr>
          <p:cNvPr id="31747" name="Rectangle 8">
            <a:extLst>
              <a:ext uri="{FF2B5EF4-FFF2-40B4-BE49-F238E27FC236}">
                <a16:creationId xmlns:a16="http://schemas.microsoft.com/office/drawing/2014/main" id="{A37505F8-4EB4-40D1-9039-DA2D5A6B3C01}"/>
              </a:ext>
            </a:extLst>
          </p:cNvPr>
          <p:cNvSpPr>
            <a:spLocks noChangeArrowheads="1"/>
          </p:cNvSpPr>
          <p:nvPr/>
        </p:nvSpPr>
        <p:spPr bwMode="auto">
          <a:xfrm>
            <a:off x="2195735" y="44624"/>
            <a:ext cx="6660925" cy="615553"/>
          </a:xfrm>
          <a:prstGeom prst="rect">
            <a:avLst/>
          </a:prstGeom>
          <a:solidFill>
            <a:srgbClr val="FFFFCC"/>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en-US" sz="1800" b="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Invited to an endless celebration </a:t>
            </a:r>
            <a:r>
              <a:rPr lang="it-IT" altLang="it-IT" sz="2000" b="1" dirty="0">
                <a:solidFill>
                  <a:srgbClr val="000000"/>
                </a:solidFill>
                <a:latin typeface="Verdana" panose="020B0604030504040204" pitchFamily="34" charset="0"/>
                <a:ea typeface="Verdana" panose="020B0604030504040204" pitchFamily="34" charset="0"/>
              </a:rPr>
              <a:t>- </a:t>
            </a:r>
            <a:r>
              <a:rPr lang="it-IT" altLang="it-IT" sz="2000" i="1" dirty="0">
                <a:solidFill>
                  <a:srgbClr val="000000"/>
                </a:solidFill>
                <a:latin typeface="Verdana" panose="020B0604030504040204" pitchFamily="34" charset="0"/>
                <a:ea typeface="Verdana" panose="020B0604030504040204" pitchFamily="34" charset="0"/>
              </a:rPr>
              <a:t>Mt 25: 1-13  </a:t>
            </a:r>
            <a:r>
              <a:rPr lang="it-IT" altLang="it-IT" sz="1400" i="1" dirty="0">
                <a:solidFill>
                  <a:srgbClr val="C00000"/>
                </a:solidFill>
                <a:latin typeface="Verdana" panose="020B0604030504040204" pitchFamily="34" charset="0"/>
                <a:ea typeface="Verdana" panose="020B0604030504040204" pitchFamily="34" charset="0"/>
              </a:rPr>
              <a:t>(</a:t>
            </a:r>
            <a:r>
              <a:rPr lang="it-IT" altLang="it-IT" sz="1400" i="1" dirty="0" err="1">
                <a:solidFill>
                  <a:srgbClr val="C00000"/>
                </a:solidFill>
                <a:latin typeface="Verdana" panose="020B0604030504040204" pitchFamily="34" charset="0"/>
                <a:ea typeface="Verdana" panose="020B0604030504040204" pitchFamily="34" charset="0"/>
              </a:rPr>
              <a:t>Commentary</a:t>
            </a:r>
            <a:r>
              <a:rPr lang="it-IT" altLang="it-IT" sz="1400" i="1" dirty="0">
                <a:solidFill>
                  <a:srgbClr val="C00000"/>
                </a:solidFill>
                <a:latin typeface="Verdana" panose="020B0604030504040204" pitchFamily="34" charset="0"/>
                <a:ea typeface="Verdana" panose="020B0604030504040204" pitchFamily="34" charset="0"/>
              </a:rPr>
              <a:t> by Monsignor R. Brunelli) </a:t>
            </a:r>
            <a:r>
              <a:rPr lang="it-IT" altLang="it-IT" sz="1400" i="1" dirty="0" err="1">
                <a:solidFill>
                  <a:schemeClr val="accent2">
                    <a:lumMod val="75000"/>
                  </a:schemeClr>
                </a:solidFill>
                <a:latin typeface="Verdana" panose="020B0604030504040204" pitchFamily="34" charset="0"/>
                <a:ea typeface="Verdana" panose="020B0604030504040204" pitchFamily="34" charset="0"/>
              </a:rPr>
              <a:t>Translation</a:t>
            </a:r>
            <a:r>
              <a:rPr lang="it-IT" altLang="it-IT" sz="1400" i="1" dirty="0">
                <a:solidFill>
                  <a:schemeClr val="accent2">
                    <a:lumMod val="75000"/>
                  </a:schemeClr>
                </a:solidFill>
                <a:latin typeface="Verdana" panose="020B0604030504040204" pitchFamily="34" charset="0"/>
                <a:ea typeface="Verdana" panose="020B0604030504040204" pitchFamily="34" charset="0"/>
              </a:rPr>
              <a:t> by Simone Parenti</a:t>
            </a:r>
            <a:endParaRPr lang="it-IT" altLang="it-IT" sz="1400" b="1" i="1" dirty="0">
              <a:solidFill>
                <a:schemeClr val="accent2">
                  <a:lumMod val="75000"/>
                </a:schemeClr>
              </a:solidFill>
              <a:latin typeface="Verdana" panose="020B0604030504040204" pitchFamily="34" charset="0"/>
            </a:endParaRPr>
          </a:p>
        </p:txBody>
      </p:sp>
      <p:pic>
        <p:nvPicPr>
          <p:cNvPr id="2" name="Picture 47">
            <a:extLst>
              <a:ext uri="{FF2B5EF4-FFF2-40B4-BE49-F238E27FC236}">
                <a16:creationId xmlns:a16="http://schemas.microsoft.com/office/drawing/2014/main" id="{F32AA86E-E885-D9AE-A169-D8AB99C81C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339" y="44624"/>
            <a:ext cx="1188318" cy="12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495620" name="Rectangle 4">
            <a:extLst>
              <a:ext uri="{FF2B5EF4-FFF2-40B4-BE49-F238E27FC236}">
                <a16:creationId xmlns:a16="http://schemas.microsoft.com/office/drawing/2014/main" id="{716FCFC9-DEAE-7022-0BA3-A35B8A74F8AC}"/>
              </a:ext>
            </a:extLst>
          </p:cNvPr>
          <p:cNvSpPr>
            <a:spLocks noChangeArrowheads="1"/>
          </p:cNvSpPr>
          <p:nvPr/>
        </p:nvSpPr>
        <p:spPr bwMode="auto">
          <a:xfrm>
            <a:off x="0" y="0"/>
            <a:ext cx="9144000" cy="6463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algn="l"/>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800" dirty="0">
                <a:latin typeface="Verdana" panose="020B0604030504040204" pitchFamily="34" charset="0"/>
                <a:ea typeface="Verdana" panose="020B0604030504040204" pitchFamily="34" charset="0"/>
              </a:rPr>
              <a:t>The parable does not speak of the bride who, according to the ancient commentators, is the one who is first ready for the groom; with her the Lord stipulates an exciting and imperishable love pact, of which the earthly pact between a husband and wife in love is only a pale image. From this perspective it is therefore appropriate to reflect and make use of all possible wisdom to build the "house" of one's life well. The comparison between the five wise girls and the five foolish ones recalls the conclusion of the so-called Sermon on the Mount, also included in the Gospel according to Matthew (</a:t>
            </a:r>
            <a:r>
              <a:rPr lang="en-US" sz="1800" i="1" dirty="0">
                <a:latin typeface="Verdana" panose="020B0604030504040204" pitchFamily="34" charset="0"/>
                <a:ea typeface="Verdana" panose="020B0604030504040204" pitchFamily="34" charset="0"/>
              </a:rPr>
              <a:t>chapters 5-7</a:t>
            </a:r>
            <a:r>
              <a:rPr lang="en-US" sz="1800" dirty="0">
                <a:latin typeface="Verdana" panose="020B0604030504040204" pitchFamily="34" charset="0"/>
                <a:ea typeface="Verdana" panose="020B0604030504040204" pitchFamily="34" charset="0"/>
              </a:rPr>
              <a:t>): wise is he who builds his house on the rock, so that no catastrophe can to affect; foolish is he who builds on sand, where a flood is enough to sweep it away. </a:t>
            </a:r>
            <a:endParaRPr lang="it-IT" sz="1800" dirty="0">
              <a:latin typeface="Verdana" panose="020B0604030504040204" pitchFamily="34" charset="0"/>
              <a:ea typeface="Verdana" panose="020B0604030504040204" pitchFamily="34" charset="0"/>
            </a:endParaRPr>
          </a:p>
          <a:p>
            <a:pPr algn="l"/>
            <a:r>
              <a:rPr lang="en-US" sz="1800" dirty="0">
                <a:latin typeface="Verdana" panose="020B0604030504040204" pitchFamily="34" charset="0"/>
                <a:ea typeface="Verdana" panose="020B0604030504040204" pitchFamily="34" charset="0"/>
              </a:rPr>
              <a:t>   Regarding the future life, the second reading also offers us comforting words (</a:t>
            </a:r>
            <a:r>
              <a:rPr lang="en-US" sz="1800" i="1" dirty="0">
                <a:latin typeface="Verdana" panose="020B0604030504040204" pitchFamily="34" charset="0"/>
                <a:ea typeface="Verdana" panose="020B0604030504040204" pitchFamily="34" charset="0"/>
              </a:rPr>
              <a:t>1Thes 4,13-18</a:t>
            </a:r>
            <a:r>
              <a:rPr lang="en-US" sz="1800" dirty="0">
                <a:latin typeface="Verdana" panose="020B0604030504040204" pitchFamily="34" charset="0"/>
                <a:ea typeface="Verdana" panose="020B0604030504040204" pitchFamily="34" charset="0"/>
              </a:rPr>
              <a:t>): “We do not want you, brothers, to leave you in ignorance about those who have died, so that you will not be sad like those who have no hope. </a:t>
            </a:r>
            <a:endParaRPr lang="it-IT" sz="1800" dirty="0">
              <a:latin typeface="Verdana" panose="020B0604030504040204" pitchFamily="34" charset="0"/>
              <a:ea typeface="Verdana" panose="020B0604030504040204" pitchFamily="34" charset="0"/>
            </a:endParaRPr>
          </a:p>
          <a:p>
            <a:pPr algn="l"/>
            <a:r>
              <a:rPr lang="en-US" sz="1800" dirty="0">
                <a:latin typeface="Verdana" panose="020B0604030504040204" pitchFamily="34" charset="0"/>
                <a:ea typeface="Verdana" panose="020B0604030504040204" pitchFamily="34" charset="0"/>
              </a:rPr>
              <a:t>   For if we believe that Jesus died and rose again, so God (the Father), through Jesus, will gather with Him those who have died." But not to continue living as the pagans of the time thought, a life in the shadows of the afterlife: today's parable presents eternity as a perennial celebration, in full light, with the joy of having found friends again and enjoying the vision beatific of the Lord. The final perspective must be very clear, also a guide for the present life which is too often embittered by difficulties, forgetting that in addition to them, as a gift from God, life has in store for us.</a:t>
            </a:r>
            <a:endParaRPr lang="it-IT" sz="1800" dirty="0">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495620"/>
                                        </p:tgtEl>
                                        <p:attrNameLst>
                                          <p:attrName>style.visibility</p:attrName>
                                        </p:attrNameLst>
                                      </p:cBhvr>
                                      <p:to>
                                        <p:strVal val="visible"/>
                                      </p:to>
                                    </p:set>
                                    <p:anim calcmode="lin" valueType="num">
                                      <p:cBhvr>
                                        <p:cTn id="7" dur="500" fill="hold"/>
                                        <p:tgtEl>
                                          <p:spTgt spid="495620"/>
                                        </p:tgtEl>
                                        <p:attrNameLst>
                                          <p:attrName>ppt_w</p:attrName>
                                        </p:attrNameLst>
                                      </p:cBhvr>
                                      <p:tavLst>
                                        <p:tav tm="0">
                                          <p:val>
                                            <p:fltVal val="0"/>
                                          </p:val>
                                        </p:tav>
                                        <p:tav tm="100000">
                                          <p:val>
                                            <p:strVal val="#ppt_w"/>
                                          </p:val>
                                        </p:tav>
                                      </p:tavLst>
                                    </p:anim>
                                    <p:anim calcmode="lin" valueType="num">
                                      <p:cBhvr>
                                        <p:cTn id="8" dur="500" fill="hold"/>
                                        <p:tgtEl>
                                          <p:spTgt spid="495620"/>
                                        </p:tgtEl>
                                        <p:attrNameLst>
                                          <p:attrName>ppt_h</p:attrName>
                                        </p:attrNameLst>
                                      </p:cBhvr>
                                      <p:tavLst>
                                        <p:tav tm="0">
                                          <p:val>
                                            <p:fltVal val="0"/>
                                          </p:val>
                                        </p:tav>
                                        <p:tav tm="100000">
                                          <p:val>
                                            <p:strVal val="#ppt_h"/>
                                          </p:val>
                                        </p:tav>
                                      </p:tavLst>
                                    </p:anim>
                                    <p:anim calcmode="lin" valueType="num">
                                      <p:cBhvr>
                                        <p:cTn id="9" dur="500" fill="hold"/>
                                        <p:tgtEl>
                                          <p:spTgt spid="495620"/>
                                        </p:tgtEl>
                                        <p:attrNameLst>
                                          <p:attrName>ppt_x</p:attrName>
                                        </p:attrNameLst>
                                      </p:cBhvr>
                                      <p:tavLst>
                                        <p:tav tm="0">
                                          <p:val>
                                            <p:fltVal val="0.5"/>
                                          </p:val>
                                        </p:tav>
                                        <p:tav tm="100000">
                                          <p:val>
                                            <p:strVal val="#ppt_x"/>
                                          </p:val>
                                        </p:tav>
                                      </p:tavLst>
                                    </p:anim>
                                    <p:anim calcmode="lin" valueType="num">
                                      <p:cBhvr>
                                        <p:cTn id="10" dur="500" fill="hold"/>
                                        <p:tgtEl>
                                          <p:spTgt spid="49562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6661" name="Rectangle 5">
            <a:extLst>
              <a:ext uri="{FF2B5EF4-FFF2-40B4-BE49-F238E27FC236}">
                <a16:creationId xmlns:a16="http://schemas.microsoft.com/office/drawing/2014/main" id="{53393615-8262-096D-1A91-C82AE3C503E8}"/>
              </a:ext>
            </a:extLst>
          </p:cNvPr>
          <p:cNvSpPr>
            <a:spLocks noChangeArrowheads="1"/>
          </p:cNvSpPr>
          <p:nvPr/>
        </p:nvSpPr>
        <p:spPr bwMode="auto">
          <a:xfrm>
            <a:off x="990600" y="1295400"/>
            <a:ext cx="3429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spcBef>
                <a:spcPct val="50000"/>
              </a:spcBef>
            </a:pPr>
            <a:r>
              <a:rPr lang="it-IT" altLang="it-IT" sz="2000">
                <a:solidFill>
                  <a:srgbClr val="320011"/>
                </a:solidFill>
                <a:latin typeface="Verdana" panose="020B0604030504040204" pitchFamily="34" charset="0"/>
                <a:cs typeface="Times New Roman" panose="02020603050405020304" pitchFamily="18" charset="0"/>
              </a:rPr>
              <a:t>SAPIENZA</a:t>
            </a:r>
          </a:p>
        </p:txBody>
      </p:sp>
      <p:sp>
        <p:nvSpPr>
          <p:cNvPr id="15363" name="Rectangle 157">
            <a:extLst>
              <a:ext uri="{FF2B5EF4-FFF2-40B4-BE49-F238E27FC236}">
                <a16:creationId xmlns:a16="http://schemas.microsoft.com/office/drawing/2014/main" id="{B866232E-D945-C6FD-F573-3E6625184044}"/>
              </a:ext>
            </a:extLst>
          </p:cNvPr>
          <p:cNvSpPr>
            <a:spLocks noChangeArrowheads="1"/>
          </p:cNvSpPr>
          <p:nvPr/>
        </p:nvSpPr>
        <p:spPr bwMode="auto">
          <a:xfrm>
            <a:off x="1295400" y="1676400"/>
            <a:ext cx="3200400"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algn="l" eaLnBrk="1" hangingPunct="1"/>
            <a:r>
              <a:rPr lang="it-IT" altLang="it-IT" b="1">
                <a:solidFill>
                  <a:schemeClr val="tx1"/>
                </a:solidFill>
                <a:latin typeface="Comic Sans MS" panose="030F0702030302020204" pitchFamily="66" charset="0"/>
                <a:cs typeface="Arial" panose="020B0604020202020204" pitchFamily="34" charset="0"/>
              </a:rPr>
              <a:t>  </a:t>
            </a:r>
            <a:r>
              <a:rPr lang="it-IT" altLang="it-IT" sz="1800">
                <a:solidFill>
                  <a:schemeClr val="tx1"/>
                </a:solidFill>
                <a:latin typeface="Verdana" panose="020B0604030504040204" pitchFamily="34" charset="0"/>
                <a:cs typeface="Arial" panose="020B0604020202020204" pitchFamily="34" charset="0"/>
              </a:rPr>
              <a:t>La sapienza è splendida e non sfiorisce, facilmente si lascia vedere da coloro che la amano e si lascia trovare da quelli che la cercano.</a:t>
            </a:r>
            <a:r>
              <a:rPr lang="it-IT" altLang="it-IT" sz="1800" i="1">
                <a:solidFill>
                  <a:schemeClr val="tx1"/>
                </a:solidFill>
                <a:latin typeface="Verdana" panose="020B0604030504040204" pitchFamily="34" charset="0"/>
                <a:cs typeface="Arial" panose="020B0604020202020204" pitchFamily="34" charset="0"/>
              </a:rPr>
              <a:t> (Sap 6, 12) </a:t>
            </a:r>
          </a:p>
        </p:txBody>
      </p:sp>
      <p:sp>
        <p:nvSpPr>
          <p:cNvPr id="15364" name="Rectangle 158">
            <a:extLst>
              <a:ext uri="{FF2B5EF4-FFF2-40B4-BE49-F238E27FC236}">
                <a16:creationId xmlns:a16="http://schemas.microsoft.com/office/drawing/2014/main" id="{975BCC60-B0E0-7F68-0DC2-81D95A15B0C6}"/>
              </a:ext>
            </a:extLst>
          </p:cNvPr>
          <p:cNvSpPr>
            <a:spLocks noChangeArrowheads="1"/>
          </p:cNvSpPr>
          <p:nvPr/>
        </p:nvSpPr>
        <p:spPr bwMode="auto">
          <a:xfrm>
            <a:off x="3352800" y="1752600"/>
            <a:ext cx="381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algn="l" eaLnBrk="1" fontAlgn="t" hangingPunct="1"/>
            <a:r>
              <a:rPr lang="en-GB" altLang="it-IT" b="1">
                <a:solidFill>
                  <a:schemeClr val="tx1"/>
                </a:solidFill>
                <a:latin typeface="Comic Sans MS" panose="030F0702030302020204" pitchFamily="66" charset="0"/>
                <a:cs typeface="Arial" panose="020B0604020202020204" pitchFamily="34" charset="0"/>
              </a:rPr>
              <a:t>  </a:t>
            </a:r>
            <a:r>
              <a:rPr lang="en-GB" altLang="it-IT" sz="1800">
                <a:solidFill>
                  <a:schemeClr val="tx1"/>
                </a:solidFill>
                <a:latin typeface="Verdana" panose="020B0604030504040204" pitchFamily="34" charset="0"/>
                <a:cs typeface="Arial" panose="020B0604020202020204" pitchFamily="34" charset="0"/>
              </a:rPr>
              <a:t> </a:t>
            </a:r>
            <a:endParaRPr lang="it-IT" altLang="it-IT" sz="1800">
              <a:solidFill>
                <a:schemeClr val="tx1"/>
              </a:solidFill>
              <a:latin typeface="Verdana" panose="020B0604030504040204" pitchFamily="34" charset="0"/>
              <a:cs typeface="Arial" panose="020B0604020202020204" pitchFamily="34" charset="0"/>
            </a:endParaRPr>
          </a:p>
        </p:txBody>
      </p:sp>
      <p:sp>
        <p:nvSpPr>
          <p:cNvPr id="15365" name="Rectangle 189">
            <a:extLst>
              <a:ext uri="{FF2B5EF4-FFF2-40B4-BE49-F238E27FC236}">
                <a16:creationId xmlns:a16="http://schemas.microsoft.com/office/drawing/2014/main" id="{7A362816-1F81-94E7-A882-854427C49381}"/>
              </a:ext>
            </a:extLst>
          </p:cNvPr>
          <p:cNvSpPr>
            <a:spLocks noChangeArrowheads="1"/>
          </p:cNvSpPr>
          <p:nvPr/>
        </p:nvSpPr>
        <p:spPr bwMode="auto">
          <a:xfrm>
            <a:off x="5562600" y="1371600"/>
            <a:ext cx="13239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en-US" altLang="it-IT" sz="2000">
                <a:solidFill>
                  <a:srgbClr val="320011"/>
                </a:solidFill>
                <a:latin typeface="Verdana" panose="020B0604030504040204" pitchFamily="34" charset="0"/>
                <a:cs typeface="Times New Roman" panose="02020603050405020304" pitchFamily="18" charset="0"/>
              </a:rPr>
              <a:t>WISDOM</a:t>
            </a:r>
            <a:endParaRPr lang="it-IT" altLang="it-IT" sz="2000">
              <a:solidFill>
                <a:srgbClr val="320011"/>
              </a:solidFill>
              <a:latin typeface="Verdana" panose="020B0604030504040204" pitchFamily="34" charset="0"/>
              <a:cs typeface="Arial" panose="020B0604020202020204" pitchFamily="34" charset="0"/>
            </a:endParaRPr>
          </a:p>
        </p:txBody>
      </p:sp>
      <p:pic>
        <p:nvPicPr>
          <p:cNvPr id="15366" name="Picture 232">
            <a:extLst>
              <a:ext uri="{FF2B5EF4-FFF2-40B4-BE49-F238E27FC236}">
                <a16:creationId xmlns:a16="http://schemas.microsoft.com/office/drawing/2014/main" id="{0EFF1F77-DD16-E9EC-D418-E78BC6532D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3962400"/>
            <a:ext cx="2895600"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233">
            <a:extLst>
              <a:ext uri="{FF2B5EF4-FFF2-40B4-BE49-F238E27FC236}">
                <a16:creationId xmlns:a16="http://schemas.microsoft.com/office/drawing/2014/main" id="{331D3884-D993-D5A5-2D69-4024BCFA94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3962400"/>
            <a:ext cx="2743200"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8" name="Rectangle 234">
            <a:extLst>
              <a:ext uri="{FF2B5EF4-FFF2-40B4-BE49-F238E27FC236}">
                <a16:creationId xmlns:a16="http://schemas.microsoft.com/office/drawing/2014/main" id="{5F84C1EA-916E-FD1B-3B2B-41A83903C451}"/>
              </a:ext>
            </a:extLst>
          </p:cNvPr>
          <p:cNvSpPr>
            <a:spLocks noChangeArrowheads="1"/>
          </p:cNvSpPr>
          <p:nvPr/>
        </p:nvSpPr>
        <p:spPr bwMode="auto">
          <a:xfrm>
            <a:off x="4724400" y="1752600"/>
            <a:ext cx="32004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algn="l" eaLnBrk="1" hangingPunct="1"/>
            <a:r>
              <a:rPr lang="en-GB" altLang="it-IT" sz="1800">
                <a:solidFill>
                  <a:schemeClr val="tx1"/>
                </a:solidFill>
                <a:latin typeface="Verdana" panose="020B0604030504040204" pitchFamily="34" charset="0"/>
                <a:cs typeface="Arial" panose="020B0604020202020204" pitchFamily="34" charset="0"/>
              </a:rPr>
              <a:t>Wisdom is luminous and never tarnished; she willingly lets herself be seen by those who love her, and known by those who look for her.</a:t>
            </a:r>
            <a:r>
              <a:rPr lang="en-GB" altLang="it-IT" sz="1800" i="1">
                <a:solidFill>
                  <a:schemeClr val="tx1"/>
                </a:solidFill>
                <a:latin typeface="Verdana" panose="020B0604030504040204" pitchFamily="34" charset="0"/>
                <a:cs typeface="Arial" panose="020B0604020202020204" pitchFamily="34" charset="0"/>
              </a:rPr>
              <a:t>  </a:t>
            </a:r>
          </a:p>
          <a:p>
            <a:pPr algn="l" eaLnBrk="1" hangingPunct="1"/>
            <a:r>
              <a:rPr lang="en-GB" altLang="it-IT" sz="1800" i="1">
                <a:solidFill>
                  <a:schemeClr val="tx1"/>
                </a:solidFill>
                <a:latin typeface="Verdana" panose="020B0604030504040204" pitchFamily="34" charset="0"/>
                <a:cs typeface="Arial" panose="020B0604020202020204" pitchFamily="34" charset="0"/>
              </a:rPr>
              <a:t>                    (Wis 6: 12)</a:t>
            </a:r>
            <a:r>
              <a:rPr lang="it-IT" altLang="it-IT" sz="1800">
                <a:solidFill>
                  <a:schemeClr val="tx1"/>
                </a:solidFill>
                <a:latin typeface="Verdana" panose="020B0604030504040204" pitchFamily="34" charset="0"/>
              </a:rPr>
              <a:t> </a:t>
            </a:r>
          </a:p>
        </p:txBody>
      </p:sp>
      <p:sp>
        <p:nvSpPr>
          <p:cNvPr id="15369" name="Rectangle 235">
            <a:extLst>
              <a:ext uri="{FF2B5EF4-FFF2-40B4-BE49-F238E27FC236}">
                <a16:creationId xmlns:a16="http://schemas.microsoft.com/office/drawing/2014/main" id="{E1511E09-8D5B-0B87-B1E2-0E9A43E867DE}"/>
              </a:ext>
            </a:extLst>
          </p:cNvPr>
          <p:cNvSpPr>
            <a:spLocks noChangeArrowheads="1"/>
          </p:cNvSpPr>
          <p:nvPr/>
        </p:nvSpPr>
        <p:spPr bwMode="auto">
          <a:xfrm>
            <a:off x="0" y="1295400"/>
            <a:ext cx="685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spcBef>
                <a:spcPct val="50000"/>
              </a:spcBef>
            </a:pPr>
            <a:r>
              <a:rPr lang="it-IT" altLang="it-IT" sz="1000">
                <a:solidFill>
                  <a:srgbClr val="FFFF00"/>
                </a:solidFill>
                <a:latin typeface="Verdana" panose="020B0604030504040204" pitchFamily="34" charset="0"/>
              </a:rPr>
              <a:t>ANNO</a:t>
            </a:r>
          </a:p>
          <a:p>
            <a:pPr eaLnBrk="1" hangingPunct="1">
              <a:spcBef>
                <a:spcPct val="50000"/>
              </a:spcBef>
            </a:pPr>
            <a:r>
              <a:rPr lang="it-IT" altLang="it-IT" sz="1000">
                <a:solidFill>
                  <a:srgbClr val="FFFF00"/>
                </a:solidFill>
                <a:latin typeface="Verdana" panose="020B0604030504040204" pitchFamily="34" charset="0"/>
              </a:rPr>
              <a:t>YEAR</a:t>
            </a:r>
          </a:p>
          <a:p>
            <a:pPr eaLnBrk="1" hangingPunct="1">
              <a:spcBef>
                <a:spcPct val="50000"/>
              </a:spcBef>
            </a:pPr>
            <a:r>
              <a:rPr lang="it-IT" altLang="it-IT" sz="1000">
                <a:solidFill>
                  <a:srgbClr val="FFFF00"/>
                </a:solidFill>
                <a:latin typeface="Verdana" panose="020B0604030504040204" pitchFamily="34" charset="0"/>
              </a:rPr>
              <a:t>A</a:t>
            </a:r>
          </a:p>
        </p:txBody>
      </p:sp>
      <p:sp>
        <p:nvSpPr>
          <p:cNvPr id="326892" name="Rectangle 236">
            <a:extLst>
              <a:ext uri="{FF2B5EF4-FFF2-40B4-BE49-F238E27FC236}">
                <a16:creationId xmlns:a16="http://schemas.microsoft.com/office/drawing/2014/main" id="{A27E1762-A7C4-1C50-F10F-D05956635360}"/>
              </a:ext>
            </a:extLst>
          </p:cNvPr>
          <p:cNvSpPr>
            <a:spLocks noChangeArrowheads="1"/>
          </p:cNvSpPr>
          <p:nvPr/>
        </p:nvSpPr>
        <p:spPr bwMode="auto">
          <a:xfrm>
            <a:off x="762000" y="0"/>
            <a:ext cx="7848600" cy="895350"/>
          </a:xfrm>
          <a:prstGeom prst="rect">
            <a:avLst/>
          </a:prstGeom>
          <a:solidFill>
            <a:srgbClr val="008000"/>
          </a:solidFill>
          <a:ln w="9525">
            <a:solidFill>
              <a:srgbClr val="008000"/>
            </a:solidFill>
            <a:miter lim="800000"/>
            <a:headEnd/>
            <a:tailEnd/>
          </a:ln>
          <a:effectLst/>
        </p:spPr>
        <p:txBody>
          <a:bodyPr>
            <a:spAutoFit/>
          </a:bodyPr>
          <a:lstStyle/>
          <a:p>
            <a:pPr algn="ctr" eaLnBrk="1" hangingPunct="1">
              <a:spcBef>
                <a:spcPct val="50000"/>
              </a:spcBef>
              <a:defRPr/>
            </a:pPr>
            <a:r>
              <a:rPr lang="it-IT" altLang="it-IT" sz="1800">
                <a:solidFill>
                  <a:srgbClr val="FFFF00"/>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chemeClr val="bg1"/>
                </a:solidFill>
                <a:latin typeface="Verdana" panose="020B0604030504040204" pitchFamily="34" charset="0"/>
              </a:rPr>
              <a:t> </a:t>
            </a:r>
            <a:r>
              <a:rPr lang="it-IT" altLang="it-IT" sz="2000" b="1">
                <a:solidFill>
                  <a:schemeClr val="bg1"/>
                </a:solidFill>
                <a:latin typeface="Verdana" panose="020B0604030504040204" pitchFamily="34" charset="0"/>
              </a:rPr>
              <a:t>  </a:t>
            </a:r>
            <a:r>
              <a:rPr lang="it-IT" altLang="it-IT" sz="1600" b="1">
                <a:solidFill>
                  <a:schemeClr val="bg1"/>
                </a:solidFill>
                <a:latin typeface="Courier New" panose="02070309020205020404" pitchFamily="49" charset="0"/>
              </a:rPr>
              <a:t>https://www.diffondilaparola.com</a:t>
            </a:r>
          </a:p>
          <a:p>
            <a:pPr algn="ctr" eaLnBrk="1" hangingPunct="1">
              <a:spcBef>
                <a:spcPct val="50000"/>
              </a:spcBef>
              <a:defRPr/>
            </a:pPr>
            <a:endParaRPr lang="it-IT" altLang="it-IT" sz="800" b="1">
              <a:solidFill>
                <a:schemeClr val="bg1"/>
              </a:solidFill>
              <a:latin typeface="Courier New" panose="02070309020205020404" pitchFamily="49" charset="0"/>
            </a:endParaRPr>
          </a:p>
        </p:txBody>
      </p:sp>
    </p:spTree>
  </p:cSld>
  <p:clrMapOvr>
    <a:masterClrMapping/>
  </p:clrMapOvr>
  <p:transition spd="med" advClick="0" advTm="1459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326661"/>
                                        </p:tgtEl>
                                        <p:attrNameLst>
                                          <p:attrName>style.visibility</p:attrName>
                                        </p:attrNameLst>
                                      </p:cBhvr>
                                      <p:to>
                                        <p:strVal val="visible"/>
                                      </p:to>
                                    </p:set>
                                    <p:anim calcmode="lin" valueType="num">
                                      <p:cBhvr additive="base">
                                        <p:cTn id="7" dur="500" fill="hold"/>
                                        <p:tgtEl>
                                          <p:spTgt spid="326661"/>
                                        </p:tgtEl>
                                        <p:attrNameLst>
                                          <p:attrName>ppt_x</p:attrName>
                                        </p:attrNameLst>
                                      </p:cBhvr>
                                      <p:tavLst>
                                        <p:tav tm="0">
                                          <p:val>
                                            <p:strVal val="0-#ppt_w/2"/>
                                          </p:val>
                                        </p:tav>
                                        <p:tav tm="100000">
                                          <p:val>
                                            <p:strVal val="#ppt_x"/>
                                          </p:val>
                                        </p:tav>
                                      </p:tavLst>
                                    </p:anim>
                                    <p:anim calcmode="lin" valueType="num">
                                      <p:cBhvr additive="base">
                                        <p:cTn id="8" dur="500" fill="hold"/>
                                        <p:tgtEl>
                                          <p:spTgt spid="3266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54D55A1C-B87A-6ABB-8CD6-45386F4FE9D3}"/>
              </a:ext>
            </a:extLst>
          </p:cNvPr>
          <p:cNvSpPr>
            <a:spLocks noGrp="1" noChangeArrowheads="1"/>
          </p:cNvSpPr>
          <p:nvPr>
            <p:ph type="title"/>
          </p:nvPr>
        </p:nvSpPr>
        <p:spPr>
          <a:xfrm>
            <a:off x="0" y="381000"/>
            <a:ext cx="9144000" cy="1066800"/>
          </a:xfrm>
        </p:spPr>
        <p:txBody>
          <a:bodyPr/>
          <a:lstStyle/>
          <a:p>
            <a:pPr eaLnBrk="1" hangingPunct="1"/>
            <a:r>
              <a:rPr lang="it-IT" altLang="it-IT" sz="1800">
                <a:solidFill>
                  <a:schemeClr val="bg1"/>
                </a:solidFill>
                <a:latin typeface="Verdana" panose="020B0604030504040204" pitchFamily="34" charset="0"/>
                <a:cs typeface="Arial" panose="020B0604020202020204" pitchFamily="34" charset="0"/>
              </a:rPr>
              <a:t>Nel farsi conoscere previene coloro che la desiderano. Chi si alza di buon mattino per cercarla non si affaticherà, la troverà seduta alla sua porta.</a:t>
            </a:r>
            <a:br>
              <a:rPr lang="it-IT" altLang="it-IT" sz="1800">
                <a:solidFill>
                  <a:schemeClr val="bg1"/>
                </a:solidFill>
                <a:latin typeface="Verdana" panose="020B0604030504040204" pitchFamily="34" charset="0"/>
                <a:cs typeface="Arial" panose="020B0604020202020204" pitchFamily="34" charset="0"/>
              </a:rPr>
            </a:br>
            <a:r>
              <a:rPr lang="it-IT" altLang="it-IT" sz="1800" i="1">
                <a:solidFill>
                  <a:schemeClr val="bg1"/>
                </a:solidFill>
                <a:latin typeface="Verdana" panose="020B0604030504040204" pitchFamily="34" charset="0"/>
                <a:cs typeface="Arial" panose="020B0604020202020204" pitchFamily="34" charset="0"/>
              </a:rPr>
              <a:t>(Sap 6, 13-14)</a:t>
            </a:r>
            <a:endParaRPr lang="it-IT" altLang="it-IT" sz="2400" b="1">
              <a:solidFill>
                <a:schemeClr val="bg1"/>
              </a:solidFill>
              <a:latin typeface="Comic Sans MS" panose="030F0702030302020204" pitchFamily="66" charset="0"/>
              <a:cs typeface="Arial" panose="020B0604020202020204" pitchFamily="34" charset="0"/>
            </a:endParaRPr>
          </a:p>
        </p:txBody>
      </p:sp>
      <p:sp>
        <p:nvSpPr>
          <p:cNvPr id="16387" name="Rectangle 5">
            <a:extLst>
              <a:ext uri="{FF2B5EF4-FFF2-40B4-BE49-F238E27FC236}">
                <a16:creationId xmlns:a16="http://schemas.microsoft.com/office/drawing/2014/main" id="{ADEAC51E-93ED-418E-87F7-C67A5CA8347E}"/>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en-GB" altLang="it-IT" sz="1800">
                <a:solidFill>
                  <a:schemeClr val="bg1"/>
                </a:solidFill>
                <a:latin typeface="Verdana" panose="020B0604030504040204" pitchFamily="34" charset="0"/>
                <a:cs typeface="Arial" panose="020B0604020202020204" pitchFamily="34" charset="0"/>
              </a:rPr>
              <a:t>She hastens to meet those who long for her. Seek her in the morning and you will not be disappointed; you will find her sitting at your door.</a:t>
            </a:r>
          </a:p>
          <a:p>
            <a:pPr eaLnBrk="1" hangingPunct="1"/>
            <a:r>
              <a:rPr lang="en-GB" altLang="it-IT" sz="1800" i="1">
                <a:solidFill>
                  <a:schemeClr val="bg1"/>
                </a:solidFill>
                <a:latin typeface="Verdana" panose="020B0604030504040204" pitchFamily="34" charset="0"/>
                <a:cs typeface="Arial" panose="020B0604020202020204" pitchFamily="34" charset="0"/>
              </a:rPr>
              <a:t> (Wis 6: 13-14)</a:t>
            </a:r>
            <a:r>
              <a:rPr lang="it-IT" altLang="it-IT" sz="1800" i="1">
                <a:solidFill>
                  <a:schemeClr val="bg1"/>
                </a:solidFill>
                <a:latin typeface="Verdana" panose="020B0604030504040204" pitchFamily="34" charset="0"/>
                <a:cs typeface="Arial" panose="020B0604020202020204" pitchFamily="34" charset="0"/>
              </a:rPr>
              <a:t> </a:t>
            </a:r>
          </a:p>
        </p:txBody>
      </p:sp>
      <p:pic>
        <p:nvPicPr>
          <p:cNvPr id="16388" name="Picture 25">
            <a:extLst>
              <a:ext uri="{FF2B5EF4-FFF2-40B4-BE49-F238E27FC236}">
                <a16:creationId xmlns:a16="http://schemas.microsoft.com/office/drawing/2014/main" id="{E9A4BE20-1957-118A-2626-60C703D7B2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371600"/>
            <a:ext cx="57150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C14581AA-1DCB-141D-5536-00D3EF55DA4F}"/>
              </a:ext>
            </a:extLst>
          </p:cNvPr>
          <p:cNvSpPr>
            <a:spLocks noGrp="1" noChangeArrowheads="1"/>
          </p:cNvSpPr>
          <p:nvPr>
            <p:ph type="title"/>
          </p:nvPr>
        </p:nvSpPr>
        <p:spPr>
          <a:xfrm>
            <a:off x="0" y="533400"/>
            <a:ext cx="9144000" cy="1143000"/>
          </a:xfrm>
        </p:spPr>
        <p:txBody>
          <a:bodyPr/>
          <a:lstStyle/>
          <a:p>
            <a:pPr eaLnBrk="1" hangingPunct="1"/>
            <a:r>
              <a:rPr lang="it-IT" altLang="it-IT" sz="1800">
                <a:solidFill>
                  <a:schemeClr val="bg1"/>
                </a:solidFill>
                <a:latin typeface="Verdana" panose="020B0604030504040204" pitchFamily="34" charset="0"/>
                <a:cs typeface="Arial" panose="020B0604020202020204" pitchFamily="34" charset="0"/>
              </a:rPr>
              <a:t>Riflettere su di lei, infatti, è intelligenza perfetta, chi veglia a causa sua sarà presto senza affanni; poiché lei stessa va in cerca di quelli che sono degni di lei, appare loro benevola per le strade e in ogni progetto va loro incontro. </a:t>
            </a:r>
            <a:r>
              <a:rPr lang="it-IT" altLang="it-IT" sz="1800" i="1">
                <a:solidFill>
                  <a:schemeClr val="bg1"/>
                </a:solidFill>
                <a:latin typeface="Verdana" panose="020B0604030504040204" pitchFamily="34" charset="0"/>
                <a:cs typeface="Arial" panose="020B0604020202020204" pitchFamily="34" charset="0"/>
              </a:rPr>
              <a:t>(Sap 6, 15-16)</a:t>
            </a:r>
            <a:r>
              <a:rPr lang="it-IT" altLang="it-IT" sz="2400" b="1">
                <a:solidFill>
                  <a:schemeClr val="bg1"/>
                </a:solidFill>
                <a:latin typeface="Comic Sans MS" panose="030F0702030302020204" pitchFamily="66" charset="0"/>
                <a:cs typeface="Arial" panose="020B0604020202020204" pitchFamily="34" charset="0"/>
              </a:rPr>
              <a:t> </a:t>
            </a:r>
          </a:p>
        </p:txBody>
      </p:sp>
      <p:sp>
        <p:nvSpPr>
          <p:cNvPr id="17411" name="Rectangle 5">
            <a:extLst>
              <a:ext uri="{FF2B5EF4-FFF2-40B4-BE49-F238E27FC236}">
                <a16:creationId xmlns:a16="http://schemas.microsoft.com/office/drawing/2014/main" id="{608F7632-BF1A-ECE6-B506-331C2934464B}"/>
              </a:ext>
            </a:extLst>
          </p:cNvPr>
          <p:cNvSpPr>
            <a:spLocks noChangeArrowheads="1"/>
          </p:cNvSpPr>
          <p:nvPr/>
        </p:nvSpPr>
        <p:spPr bwMode="auto">
          <a:xfrm>
            <a:off x="0" y="5257800"/>
            <a:ext cx="9144000" cy="1281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en-GB" altLang="it-IT" sz="1800">
                <a:solidFill>
                  <a:schemeClr val="bg1"/>
                </a:solidFill>
                <a:latin typeface="Verdana" panose="020B0604030504040204" pitchFamily="34" charset="0"/>
                <a:cs typeface="Arial" panose="020B0604020202020204" pitchFamily="34" charset="0"/>
              </a:rPr>
              <a:t>To meditate on Wisdom is understanding fully grown; whoever is on the watch for her will be free of anxiety. She goes in search of those who are worthy of her, graciously meets them on the way and is present in their every thought.</a:t>
            </a:r>
            <a:r>
              <a:rPr lang="en-GB" altLang="it-IT" sz="1800" i="1">
                <a:solidFill>
                  <a:schemeClr val="bg1"/>
                </a:solidFill>
                <a:latin typeface="Verdana" panose="020B0604030504040204" pitchFamily="34" charset="0"/>
                <a:cs typeface="Arial" panose="020B0604020202020204" pitchFamily="34" charset="0"/>
              </a:rPr>
              <a:t> </a:t>
            </a:r>
            <a:r>
              <a:rPr lang="it-IT" altLang="it-IT" sz="1800" i="1">
                <a:solidFill>
                  <a:schemeClr val="bg1"/>
                </a:solidFill>
                <a:latin typeface="Verdana" panose="020B0604030504040204" pitchFamily="34" charset="0"/>
                <a:cs typeface="Arial" panose="020B0604020202020204" pitchFamily="34" charset="0"/>
              </a:rPr>
              <a:t>(Wis 6: 15-16)</a:t>
            </a:r>
            <a:r>
              <a:rPr lang="it-IT" altLang="it-IT" b="1" i="1">
                <a:solidFill>
                  <a:schemeClr val="bg1"/>
                </a:solidFill>
                <a:latin typeface="Comic Sans MS" panose="030F0702030302020204" pitchFamily="66" charset="0"/>
                <a:cs typeface="Arial" panose="020B0604020202020204" pitchFamily="34" charset="0"/>
              </a:rPr>
              <a:t> </a:t>
            </a:r>
          </a:p>
        </p:txBody>
      </p:sp>
      <p:pic>
        <p:nvPicPr>
          <p:cNvPr id="17412" name="Picture 9">
            <a:extLst>
              <a:ext uri="{FF2B5EF4-FFF2-40B4-BE49-F238E27FC236}">
                <a16:creationId xmlns:a16="http://schemas.microsoft.com/office/drawing/2014/main" id="{705C3BCC-091C-20A8-CBDB-BCEA80301C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752600"/>
            <a:ext cx="54864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00">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2754" name="Rectangle 2">
            <a:extLst>
              <a:ext uri="{FF2B5EF4-FFF2-40B4-BE49-F238E27FC236}">
                <a16:creationId xmlns:a16="http://schemas.microsoft.com/office/drawing/2014/main" id="{BDFC9275-A9EC-6621-860D-AA64963F5CBC}"/>
              </a:ext>
            </a:extLst>
          </p:cNvPr>
          <p:cNvSpPr>
            <a:spLocks noGrp="1" noChangeArrowheads="1"/>
          </p:cNvSpPr>
          <p:nvPr>
            <p:ph type="title"/>
          </p:nvPr>
        </p:nvSpPr>
        <p:spPr>
          <a:xfrm>
            <a:off x="4267200" y="1524000"/>
            <a:ext cx="3962400" cy="457200"/>
          </a:xfrm>
        </p:spPr>
        <p:txBody>
          <a:bodyPr/>
          <a:lstStyle/>
          <a:p>
            <a:pPr eaLnBrk="1" hangingPunct="1"/>
            <a:r>
              <a:rPr lang="en-US" altLang="it-IT" sz="1800" b="1">
                <a:solidFill>
                  <a:srgbClr val="320011"/>
                </a:solidFill>
                <a:latin typeface="Comic Sans MS" panose="030F0702030302020204" pitchFamily="66" charset="0"/>
                <a:cs typeface="Arial" panose="020B0604020202020204" pitchFamily="34" charset="0"/>
              </a:rPr>
              <a:t> </a:t>
            </a:r>
            <a:r>
              <a:rPr lang="en-US" altLang="it-IT" sz="1800">
                <a:solidFill>
                  <a:srgbClr val="320011"/>
                </a:solidFill>
                <a:latin typeface="Verdana" panose="020B0604030504040204" pitchFamily="34" charset="0"/>
                <a:cs typeface="Arial" panose="020B0604020202020204" pitchFamily="34" charset="0"/>
              </a:rPr>
              <a:t>I Epistle </a:t>
            </a:r>
            <a:r>
              <a:rPr lang="en-US" altLang="it-IT" sz="1600">
                <a:solidFill>
                  <a:srgbClr val="320011"/>
                </a:solidFill>
                <a:latin typeface="Verdana" panose="020B0604030504040204" pitchFamily="34" charset="0"/>
                <a:cs typeface="Arial" panose="020B0604020202020204" pitchFamily="34" charset="0"/>
              </a:rPr>
              <a:t>to the</a:t>
            </a:r>
            <a:r>
              <a:rPr lang="en-US" altLang="it-IT" sz="1800">
                <a:solidFill>
                  <a:srgbClr val="320011"/>
                </a:solidFill>
                <a:latin typeface="Verdana" panose="020B0604030504040204" pitchFamily="34" charset="0"/>
                <a:cs typeface="Arial" panose="020B0604020202020204" pitchFamily="34" charset="0"/>
              </a:rPr>
              <a:t> Thessalonians</a:t>
            </a:r>
            <a:br>
              <a:rPr lang="it-IT" altLang="it-IT" sz="2000" b="1">
                <a:solidFill>
                  <a:srgbClr val="320011"/>
                </a:solidFill>
                <a:latin typeface="Comic Sans MS" panose="030F0702030302020204" pitchFamily="66" charset="0"/>
                <a:cs typeface="Times New Roman" panose="02020603050405020304" pitchFamily="18" charset="0"/>
              </a:rPr>
            </a:br>
            <a:endParaRPr lang="it-IT" altLang="it-IT" sz="2000" b="1">
              <a:solidFill>
                <a:srgbClr val="320011"/>
              </a:solidFill>
              <a:latin typeface="Comic Sans MS" panose="030F0702030302020204" pitchFamily="66" charset="0"/>
              <a:cs typeface="Times New Roman" panose="02020603050405020304" pitchFamily="18" charset="0"/>
            </a:endParaRPr>
          </a:p>
        </p:txBody>
      </p:sp>
      <p:sp>
        <p:nvSpPr>
          <p:cNvPr id="202765" name="Rectangle 13">
            <a:extLst>
              <a:ext uri="{FF2B5EF4-FFF2-40B4-BE49-F238E27FC236}">
                <a16:creationId xmlns:a16="http://schemas.microsoft.com/office/drawing/2014/main" id="{D3E3866E-61E8-7CED-2C5D-8858C2740250}"/>
              </a:ext>
            </a:extLst>
          </p:cNvPr>
          <p:cNvSpPr>
            <a:spLocks noChangeArrowheads="1"/>
          </p:cNvSpPr>
          <p:nvPr/>
        </p:nvSpPr>
        <p:spPr bwMode="auto">
          <a:xfrm>
            <a:off x="685800" y="0"/>
            <a:ext cx="8001000" cy="835025"/>
          </a:xfrm>
          <a:prstGeom prst="rect">
            <a:avLst/>
          </a:prstGeom>
          <a:solidFill>
            <a:srgbClr val="008000"/>
          </a:solidFill>
          <a:ln w="9525">
            <a:solidFill>
              <a:srgbClr val="008000"/>
            </a:solidFill>
            <a:miter lim="800000"/>
            <a:headEnd/>
            <a:tailEnd/>
          </a:ln>
          <a:effectLst/>
        </p:spPr>
        <p:txBody>
          <a:bodyPr>
            <a:spAutoFit/>
          </a:bodyPr>
          <a:lstStyle/>
          <a:p>
            <a:pPr algn="just" eaLnBrk="1" hangingPunct="1">
              <a:defRPr/>
            </a:pPr>
            <a:endParaRPr lang="it-IT" altLang="it-IT" sz="800">
              <a:solidFill>
                <a:schemeClr val="tx1"/>
              </a:solidFill>
              <a:effectLst>
                <a:outerShdw blurRad="38100" dist="38100" dir="2700000" algn="tl">
                  <a:srgbClr val="FFFFFF"/>
                </a:outerShdw>
              </a:effectLst>
              <a:latin typeface="Verdana" panose="020B0604030504040204" pitchFamily="34" charset="0"/>
              <a:ea typeface="Arial Unicode MS" pitchFamily="34" charset="-128"/>
            </a:endParaRPr>
          </a:p>
          <a:p>
            <a:pPr algn="just" eaLnBrk="1" hangingPunct="1">
              <a:defRPr/>
            </a:pPr>
            <a:endParaRPr lang="it-IT" altLang="it-IT" sz="800">
              <a:solidFill>
                <a:schemeClr val="tx1"/>
              </a:solidFill>
              <a:effectLst>
                <a:outerShdw blurRad="38100" dist="38100" dir="2700000" algn="tl">
                  <a:srgbClr val="FFFFFF"/>
                </a:outerShdw>
              </a:effectLst>
              <a:latin typeface="Verdana" panose="020B0604030504040204" pitchFamily="34" charset="0"/>
              <a:ea typeface="Arial Unicode MS" pitchFamily="34" charset="-128"/>
            </a:endParaRPr>
          </a:p>
          <a:p>
            <a:pPr algn="just" eaLnBrk="1" hangingPunct="1">
              <a:defRPr/>
            </a:pPr>
            <a:endParaRPr lang="it-IT" altLang="it-IT" sz="800">
              <a:solidFill>
                <a:schemeClr val="tx1"/>
              </a:solidFill>
              <a:effectLst>
                <a:outerShdw blurRad="38100" dist="38100" dir="2700000" algn="tl">
                  <a:srgbClr val="FFFFFF"/>
                </a:outerShdw>
              </a:effectLst>
              <a:latin typeface="Verdana" panose="020B0604030504040204" pitchFamily="34" charset="0"/>
              <a:ea typeface="Arial Unicode MS" pitchFamily="34" charset="-128"/>
            </a:endParaRPr>
          </a:p>
          <a:p>
            <a:pPr algn="just" eaLnBrk="1" hangingPunct="1">
              <a:defRPr/>
            </a:pPr>
            <a:endParaRPr lang="it-IT" altLang="it-IT" sz="800">
              <a:solidFill>
                <a:schemeClr val="tx1"/>
              </a:solidFill>
              <a:effectLst>
                <a:outerShdw blurRad="38100" dist="38100" dir="2700000" algn="tl">
                  <a:srgbClr val="FFFFFF"/>
                </a:outerShdw>
              </a:effectLst>
              <a:latin typeface="Verdana" panose="020B0604030504040204" pitchFamily="34" charset="0"/>
              <a:ea typeface="Arial Unicode MS" pitchFamily="34" charset="-128"/>
            </a:endParaRPr>
          </a:p>
          <a:p>
            <a:pPr algn="just" eaLnBrk="1" hangingPunct="1">
              <a:defRPr/>
            </a:pPr>
            <a:endParaRPr lang="it-IT" altLang="it-IT" sz="800">
              <a:solidFill>
                <a:schemeClr val="tx1"/>
              </a:solidFill>
              <a:effectLst>
                <a:outerShdw blurRad="38100" dist="38100" dir="2700000" algn="tl">
                  <a:srgbClr val="FFFFFF"/>
                </a:outerShdw>
              </a:effectLst>
              <a:latin typeface="Verdana" panose="020B0604030504040204" pitchFamily="34" charset="0"/>
              <a:ea typeface="Arial Unicode MS" pitchFamily="34" charset="-128"/>
            </a:endParaRPr>
          </a:p>
          <a:p>
            <a:pPr algn="just" eaLnBrk="1" hangingPunct="1">
              <a:defRPr/>
            </a:pPr>
            <a:endParaRPr lang="it-IT" altLang="it-IT" sz="800">
              <a:solidFill>
                <a:schemeClr val="tx1"/>
              </a:solidFill>
              <a:effectLst>
                <a:outerShdw blurRad="38100" dist="38100" dir="2700000" algn="tl">
                  <a:srgbClr val="FFFFFF"/>
                </a:outerShdw>
              </a:effectLst>
              <a:latin typeface="Verdana" panose="020B0604030504040204" pitchFamily="34" charset="0"/>
              <a:ea typeface="Arial Unicode MS" pitchFamily="34" charset="-128"/>
            </a:endParaRPr>
          </a:p>
        </p:txBody>
      </p:sp>
      <p:sp>
        <p:nvSpPr>
          <p:cNvPr id="202774" name="Rectangle 22">
            <a:extLst>
              <a:ext uri="{FF2B5EF4-FFF2-40B4-BE49-F238E27FC236}">
                <a16:creationId xmlns:a16="http://schemas.microsoft.com/office/drawing/2014/main" id="{D13EC748-C11F-B03A-D446-6728DAA41F76}"/>
              </a:ext>
            </a:extLst>
          </p:cNvPr>
          <p:cNvSpPr>
            <a:spLocks noChangeArrowheads="1"/>
          </p:cNvSpPr>
          <p:nvPr/>
        </p:nvSpPr>
        <p:spPr bwMode="auto">
          <a:xfrm>
            <a:off x="838200" y="1371600"/>
            <a:ext cx="4114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it-IT" altLang="it-IT" sz="1800">
                <a:solidFill>
                  <a:srgbClr val="320011"/>
                </a:solidFill>
                <a:latin typeface="Verdana" panose="020B0604030504040204" pitchFamily="34" charset="0"/>
              </a:rPr>
              <a:t>I Lettera ai Tessalonicesi</a:t>
            </a:r>
          </a:p>
        </p:txBody>
      </p:sp>
      <p:sp>
        <p:nvSpPr>
          <p:cNvPr id="18437" name="Rectangle 205">
            <a:extLst>
              <a:ext uri="{FF2B5EF4-FFF2-40B4-BE49-F238E27FC236}">
                <a16:creationId xmlns:a16="http://schemas.microsoft.com/office/drawing/2014/main" id="{9DE52F9A-F838-9772-FCC1-776F818E63B0}"/>
              </a:ext>
            </a:extLst>
          </p:cNvPr>
          <p:cNvSpPr>
            <a:spLocks noChangeArrowheads="1"/>
          </p:cNvSpPr>
          <p:nvPr/>
        </p:nvSpPr>
        <p:spPr bwMode="auto">
          <a:xfrm>
            <a:off x="1295400" y="1905000"/>
            <a:ext cx="32004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algn="l" eaLnBrk="1" hangingPunct="1"/>
            <a:r>
              <a:rPr lang="it-IT" altLang="it-IT" sz="1800">
                <a:solidFill>
                  <a:schemeClr val="tx1"/>
                </a:solidFill>
                <a:latin typeface="Verdana" panose="020B0604030504040204" pitchFamily="34" charset="0"/>
                <a:cs typeface="Arial" panose="020B0604020202020204" pitchFamily="34" charset="0"/>
              </a:rPr>
              <a:t>Non vogliamo, fratelli, lasciarvi nell’ignoranza a proposito di quelli che sono morti, perché non siate tristi come gli altri che non hanno speranza.</a:t>
            </a:r>
            <a:r>
              <a:rPr lang="it-IT" altLang="it-IT" sz="1800" i="1">
                <a:solidFill>
                  <a:schemeClr val="tx1"/>
                </a:solidFill>
                <a:latin typeface="Verdana" panose="020B0604030504040204" pitchFamily="34" charset="0"/>
                <a:cs typeface="Arial" panose="020B0604020202020204" pitchFamily="34" charset="0"/>
              </a:rPr>
              <a:t>    	       (1 Ts 4, 13) </a:t>
            </a:r>
          </a:p>
        </p:txBody>
      </p:sp>
      <p:sp>
        <p:nvSpPr>
          <p:cNvPr id="18438" name="Rectangle 206">
            <a:extLst>
              <a:ext uri="{FF2B5EF4-FFF2-40B4-BE49-F238E27FC236}">
                <a16:creationId xmlns:a16="http://schemas.microsoft.com/office/drawing/2014/main" id="{50DBB050-F679-04A3-6742-59A5BB26223E}"/>
              </a:ext>
            </a:extLst>
          </p:cNvPr>
          <p:cNvSpPr>
            <a:spLocks noChangeArrowheads="1"/>
          </p:cNvSpPr>
          <p:nvPr/>
        </p:nvSpPr>
        <p:spPr bwMode="auto">
          <a:xfrm>
            <a:off x="4572000" y="1828800"/>
            <a:ext cx="3429000"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algn="l" eaLnBrk="1" hangingPunct="1"/>
            <a:r>
              <a:rPr lang="en-GB" altLang="it-IT" b="1">
                <a:solidFill>
                  <a:schemeClr val="tx1"/>
                </a:solidFill>
                <a:latin typeface="Comic Sans MS" panose="030F0702030302020204" pitchFamily="66" charset="0"/>
                <a:cs typeface="Arial" panose="020B0604020202020204" pitchFamily="34" charset="0"/>
              </a:rPr>
              <a:t> </a:t>
            </a:r>
            <a:r>
              <a:rPr lang="en-GB" altLang="it-IT" sz="1800">
                <a:solidFill>
                  <a:schemeClr val="tx1"/>
                </a:solidFill>
                <a:latin typeface="Verdana" panose="020B0604030504040204" pitchFamily="34" charset="0"/>
                <a:cs typeface="Arial" panose="020B0604020202020204" pitchFamily="34" charset="0"/>
              </a:rPr>
              <a:t>Brothers and sisters, we want you not to be mistaken about those who are already asleep, lest you grieve as do those who have no hope.</a:t>
            </a:r>
            <a:r>
              <a:rPr lang="en-GB" altLang="it-IT" sz="1800" i="1">
                <a:solidFill>
                  <a:schemeClr val="tx1"/>
                </a:solidFill>
                <a:latin typeface="Verdana" panose="020B0604030504040204" pitchFamily="34" charset="0"/>
                <a:cs typeface="Arial" panose="020B0604020202020204" pitchFamily="34" charset="0"/>
              </a:rPr>
              <a:t>  </a:t>
            </a:r>
          </a:p>
          <a:p>
            <a:pPr algn="l" eaLnBrk="1" hangingPunct="1"/>
            <a:r>
              <a:rPr lang="en-GB" altLang="it-IT" sz="1800" i="1">
                <a:solidFill>
                  <a:schemeClr val="tx1"/>
                </a:solidFill>
                <a:latin typeface="Verdana" panose="020B0604030504040204" pitchFamily="34" charset="0"/>
                <a:cs typeface="Arial" panose="020B0604020202020204" pitchFamily="34" charset="0"/>
              </a:rPr>
              <a:t>                  (1 Thes 4: 13)</a:t>
            </a:r>
            <a:r>
              <a:rPr lang="it-IT" altLang="it-IT" sz="1800" i="1">
                <a:solidFill>
                  <a:schemeClr val="tx1"/>
                </a:solidFill>
                <a:latin typeface="Verdana" panose="020B0604030504040204" pitchFamily="34" charset="0"/>
                <a:cs typeface="Arial" panose="020B0604020202020204" pitchFamily="34" charset="0"/>
              </a:rPr>
              <a:t> </a:t>
            </a:r>
          </a:p>
        </p:txBody>
      </p:sp>
      <p:pic>
        <p:nvPicPr>
          <p:cNvPr id="18439" name="Picture 272">
            <a:extLst>
              <a:ext uri="{FF2B5EF4-FFF2-40B4-BE49-F238E27FC236}">
                <a16:creationId xmlns:a16="http://schemas.microsoft.com/office/drawing/2014/main" id="{6099BB70-2FCF-CE6E-01CF-120A5075C4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4114800"/>
            <a:ext cx="3200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Picture 273">
            <a:extLst>
              <a:ext uri="{FF2B5EF4-FFF2-40B4-BE49-F238E27FC236}">
                <a16:creationId xmlns:a16="http://schemas.microsoft.com/office/drawing/2014/main" id="{897F8588-7D31-EF93-CD70-51D609960F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4114800"/>
            <a:ext cx="33528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Rectangle 274">
            <a:extLst>
              <a:ext uri="{FF2B5EF4-FFF2-40B4-BE49-F238E27FC236}">
                <a16:creationId xmlns:a16="http://schemas.microsoft.com/office/drawing/2014/main" id="{8FF329D8-A02D-0262-1300-7CDBF4A78707}"/>
              </a:ext>
            </a:extLst>
          </p:cNvPr>
          <p:cNvSpPr>
            <a:spLocks noChangeArrowheads="1"/>
          </p:cNvSpPr>
          <p:nvPr/>
        </p:nvSpPr>
        <p:spPr bwMode="auto">
          <a:xfrm>
            <a:off x="0" y="1371600"/>
            <a:ext cx="60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spcBef>
                <a:spcPct val="50000"/>
              </a:spcBef>
            </a:pPr>
            <a:r>
              <a:rPr lang="it-IT" altLang="it-IT" sz="1000">
                <a:solidFill>
                  <a:srgbClr val="FFFF00"/>
                </a:solidFill>
                <a:latin typeface="Verdana" panose="020B0604030504040204" pitchFamily="34" charset="0"/>
              </a:rPr>
              <a:t>ANNO</a:t>
            </a:r>
          </a:p>
          <a:p>
            <a:pPr eaLnBrk="1" hangingPunct="1">
              <a:spcBef>
                <a:spcPct val="50000"/>
              </a:spcBef>
            </a:pPr>
            <a:r>
              <a:rPr lang="it-IT" altLang="it-IT" sz="1000">
                <a:solidFill>
                  <a:srgbClr val="FFFF00"/>
                </a:solidFill>
                <a:latin typeface="Verdana" panose="020B0604030504040204" pitchFamily="34" charset="0"/>
              </a:rPr>
              <a:t>YEAR</a:t>
            </a:r>
          </a:p>
          <a:p>
            <a:pPr eaLnBrk="1" hangingPunct="1">
              <a:spcBef>
                <a:spcPct val="50000"/>
              </a:spcBef>
            </a:pPr>
            <a:r>
              <a:rPr lang="it-IT" altLang="it-IT" sz="1000">
                <a:solidFill>
                  <a:srgbClr val="FFFF00"/>
                </a:solidFill>
                <a:latin typeface="Verdana" panose="020B0604030504040204" pitchFamily="34" charset="0"/>
              </a:rPr>
              <a:t>A</a:t>
            </a:r>
          </a:p>
        </p:txBody>
      </p:sp>
      <p:sp>
        <p:nvSpPr>
          <p:cNvPr id="18442" name="WordArt 275">
            <a:extLst>
              <a:ext uri="{FF2B5EF4-FFF2-40B4-BE49-F238E27FC236}">
                <a16:creationId xmlns:a16="http://schemas.microsoft.com/office/drawing/2014/main" id="{8CE03179-55C0-EFE7-FCCE-0280892EEF47}"/>
              </a:ext>
            </a:extLst>
          </p:cNvPr>
          <p:cNvSpPr>
            <a:spLocks noChangeArrowheads="1" noChangeShapeType="1" noTextEdit="1"/>
          </p:cNvSpPr>
          <p:nvPr/>
        </p:nvSpPr>
        <p:spPr bwMode="auto">
          <a:xfrm>
            <a:off x="1066800" y="152400"/>
            <a:ext cx="2286000" cy="533400"/>
          </a:xfrm>
          <a:prstGeom prst="rect">
            <a:avLst/>
          </a:prstGeom>
        </p:spPr>
        <p:txBody>
          <a:bodyPr wrap="none" fromWordArt="1">
            <a:prstTxWarp prst="textPlain">
              <a:avLst>
                <a:gd name="adj" fmla="val 50000"/>
              </a:avLst>
            </a:prstTxWarp>
          </a:bodyPr>
          <a:lstStyle/>
          <a:p>
            <a:pPr algn="ctr"/>
            <a:r>
              <a:rPr lang="it-IT" sz="1600" b="1" kern="10">
                <a:ln w="9525">
                  <a:solidFill>
                    <a:srgbClr val="FF6600"/>
                  </a:solidFill>
                  <a:round/>
                  <a:headEnd/>
                  <a:tailEnd/>
                </a:ln>
                <a:solidFill>
                  <a:srgbClr val="FFFF00"/>
                </a:solidFill>
                <a:latin typeface="Bookman Old Style" panose="02050604050505020204" pitchFamily="18" charset="0"/>
              </a:rPr>
              <a:t>La Parola di Dio </a:t>
            </a:r>
          </a:p>
          <a:p>
            <a:pPr algn="ctr"/>
            <a:r>
              <a:rPr lang="it-IT" sz="1600" b="1" kern="10">
                <a:ln w="9525">
                  <a:solidFill>
                    <a:srgbClr val="FF6600"/>
                  </a:solidFill>
                  <a:round/>
                  <a:headEnd/>
                  <a:tailEnd/>
                </a:ln>
                <a:solidFill>
                  <a:srgbClr val="FFFF00"/>
                </a:solidFill>
                <a:latin typeface="Bookman Old Style" panose="02050604050505020204" pitchFamily="18" charset="0"/>
              </a:rPr>
              <a:t>parla  al nostro cuore!</a:t>
            </a:r>
          </a:p>
        </p:txBody>
      </p:sp>
      <p:pic>
        <p:nvPicPr>
          <p:cNvPr id="18443" name="Picture 276">
            <a:extLst>
              <a:ext uri="{FF2B5EF4-FFF2-40B4-BE49-F238E27FC236}">
                <a16:creationId xmlns:a16="http://schemas.microsoft.com/office/drawing/2014/main" id="{D5BF7268-7255-0CD1-A67B-0BDC413065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7600" y="0"/>
            <a:ext cx="20574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4" name="WordArt 277">
            <a:extLst>
              <a:ext uri="{FF2B5EF4-FFF2-40B4-BE49-F238E27FC236}">
                <a16:creationId xmlns:a16="http://schemas.microsoft.com/office/drawing/2014/main" id="{FD0C0784-23AE-91A0-D806-9FC26A8E2995}"/>
              </a:ext>
            </a:extLst>
          </p:cNvPr>
          <p:cNvSpPr>
            <a:spLocks noChangeArrowheads="1" noChangeShapeType="1" noTextEdit="1"/>
          </p:cNvSpPr>
          <p:nvPr/>
        </p:nvSpPr>
        <p:spPr bwMode="auto">
          <a:xfrm>
            <a:off x="6019800" y="152400"/>
            <a:ext cx="2286000" cy="533400"/>
          </a:xfrm>
          <a:prstGeom prst="rect">
            <a:avLst/>
          </a:prstGeom>
        </p:spPr>
        <p:txBody>
          <a:bodyPr wrap="none" fromWordArt="1">
            <a:prstTxWarp prst="textPlain">
              <a:avLst>
                <a:gd name="adj" fmla="val 50000"/>
              </a:avLst>
            </a:prstTxWarp>
          </a:bodyPr>
          <a:lstStyle/>
          <a:p>
            <a:pPr algn="ctr"/>
            <a:r>
              <a:rPr lang="en-US" sz="1800" b="1" kern="10">
                <a:ln w="9525">
                  <a:solidFill>
                    <a:srgbClr val="FF6600"/>
                  </a:solidFill>
                  <a:round/>
                  <a:headEnd/>
                  <a:tailEnd/>
                </a:ln>
                <a:solidFill>
                  <a:srgbClr val="FFFF00"/>
                </a:solidFill>
                <a:latin typeface="Bookman Old Style" panose="02050604050505020204" pitchFamily="18" charset="0"/>
              </a:rPr>
              <a:t>The Word of God</a:t>
            </a:r>
          </a:p>
          <a:p>
            <a:pPr algn="ctr"/>
            <a:r>
              <a:rPr lang="en-US" sz="1800" b="1" kern="10">
                <a:ln w="9525">
                  <a:solidFill>
                    <a:srgbClr val="FF6600"/>
                  </a:solidFill>
                  <a:round/>
                  <a:headEnd/>
                  <a:tailEnd/>
                </a:ln>
                <a:solidFill>
                  <a:srgbClr val="FFFF00"/>
                </a:solidFill>
                <a:latin typeface="Bookman Old Style" panose="02050604050505020204" pitchFamily="18" charset="0"/>
              </a:rPr>
              <a:t>speaks to our heart!</a:t>
            </a:r>
            <a:endParaRPr lang="it-IT" sz="1800" b="1" kern="10">
              <a:ln w="9525">
                <a:solidFill>
                  <a:srgbClr val="FF6600"/>
                </a:solidFill>
                <a:round/>
                <a:headEnd/>
                <a:tailEnd/>
              </a:ln>
              <a:solidFill>
                <a:srgbClr val="FFFF00"/>
              </a:solidFill>
              <a:latin typeface="Bookman Old Style" panose="02050604050505020204" pitchFamily="18" charset="0"/>
            </a:endParaRPr>
          </a:p>
        </p:txBody>
      </p:sp>
    </p:spTree>
  </p:cSld>
  <p:clrMapOvr>
    <a:masterClrMapping/>
  </p:clrMapOvr>
  <p:transition spd="med" advClick="0" advTm="1448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02774"/>
                                        </p:tgtEl>
                                        <p:attrNameLst>
                                          <p:attrName>style.visibility</p:attrName>
                                        </p:attrNameLst>
                                      </p:cBhvr>
                                      <p:to>
                                        <p:strVal val="visible"/>
                                      </p:to>
                                    </p:set>
                                    <p:anim calcmode="lin" valueType="num">
                                      <p:cBhvr additive="base">
                                        <p:cTn id="7" dur="500" fill="hold"/>
                                        <p:tgtEl>
                                          <p:spTgt spid="202774"/>
                                        </p:tgtEl>
                                        <p:attrNameLst>
                                          <p:attrName>ppt_x</p:attrName>
                                        </p:attrNameLst>
                                      </p:cBhvr>
                                      <p:tavLst>
                                        <p:tav tm="0">
                                          <p:val>
                                            <p:strVal val="0-#ppt_w/2"/>
                                          </p:val>
                                        </p:tav>
                                        <p:tav tm="100000">
                                          <p:val>
                                            <p:strVal val="#ppt_x"/>
                                          </p:val>
                                        </p:tav>
                                      </p:tavLst>
                                    </p:anim>
                                    <p:anim calcmode="lin" valueType="num">
                                      <p:cBhvr additive="base">
                                        <p:cTn id="8" dur="500" fill="hold"/>
                                        <p:tgtEl>
                                          <p:spTgt spid="20277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202754"/>
                                        </p:tgtEl>
                                        <p:attrNameLst>
                                          <p:attrName>style.visibility</p:attrName>
                                        </p:attrNameLst>
                                      </p:cBhvr>
                                      <p:to>
                                        <p:strVal val="visible"/>
                                      </p:to>
                                    </p:set>
                                    <p:anim calcmode="lin" valueType="num">
                                      <p:cBhvr additive="base">
                                        <p:cTn id="12" dur="500" fill="hold"/>
                                        <p:tgtEl>
                                          <p:spTgt spid="202754"/>
                                        </p:tgtEl>
                                        <p:attrNameLst>
                                          <p:attrName>ppt_x</p:attrName>
                                        </p:attrNameLst>
                                      </p:cBhvr>
                                      <p:tavLst>
                                        <p:tav tm="0">
                                          <p:val>
                                            <p:strVal val="1+#ppt_w/2"/>
                                          </p:val>
                                        </p:tav>
                                        <p:tav tm="100000">
                                          <p:val>
                                            <p:strVal val="#ppt_x"/>
                                          </p:val>
                                        </p:tav>
                                      </p:tavLst>
                                    </p:anim>
                                    <p:anim calcmode="lin" valueType="num">
                                      <p:cBhvr additive="base">
                                        <p:cTn id="13" dur="500" fill="hold"/>
                                        <p:tgtEl>
                                          <p:spTgt spid="20275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iterate type="wd">
                                    <p:tmPct val="100000"/>
                                  </p:iterate>
                                  <p:childTnLst>
                                    <p:set>
                                      <p:cBhvr>
                                        <p:cTn id="16" dur="1" fill="hold">
                                          <p:stCondLst>
                                            <p:cond delay="0"/>
                                          </p:stCondLst>
                                        </p:cTn>
                                        <p:tgtEl>
                                          <p:spTgt spid="202765"/>
                                        </p:tgtEl>
                                        <p:attrNameLst>
                                          <p:attrName>style.visibility</p:attrName>
                                        </p:attrNameLst>
                                      </p:cBhvr>
                                      <p:to>
                                        <p:strVal val="visible"/>
                                      </p:to>
                                    </p:set>
                                    <p:anim calcmode="lin" valueType="num">
                                      <p:cBhvr additive="base">
                                        <p:cTn id="17" dur="300" fill="hold"/>
                                        <p:tgtEl>
                                          <p:spTgt spid="202765"/>
                                        </p:tgtEl>
                                        <p:attrNameLst>
                                          <p:attrName>ppt_x</p:attrName>
                                        </p:attrNameLst>
                                      </p:cBhvr>
                                      <p:tavLst>
                                        <p:tav tm="0">
                                          <p:val>
                                            <p:strVal val="0-#ppt_w/2"/>
                                          </p:val>
                                        </p:tav>
                                        <p:tav tm="100000">
                                          <p:val>
                                            <p:strVal val="#ppt_x"/>
                                          </p:val>
                                        </p:tav>
                                      </p:tavLst>
                                    </p:anim>
                                    <p:anim calcmode="lin" valueType="num">
                                      <p:cBhvr additive="base">
                                        <p:cTn id="1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2210" name="Rectangle 114">
            <a:extLst>
              <a:ext uri="{FF2B5EF4-FFF2-40B4-BE49-F238E27FC236}">
                <a16:creationId xmlns:a16="http://schemas.microsoft.com/office/drawing/2014/main" id="{636F4F40-2C52-132D-74EC-2932183E089C}"/>
              </a:ext>
            </a:extLst>
          </p:cNvPr>
          <p:cNvSpPr>
            <a:spLocks noChangeArrowheads="1"/>
          </p:cNvSpPr>
          <p:nvPr/>
        </p:nvSpPr>
        <p:spPr bwMode="auto">
          <a:xfrm>
            <a:off x="0" y="381000"/>
            <a:ext cx="9144000" cy="1190625"/>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it-IT" altLang="it-IT" sz="1800">
                <a:solidFill>
                  <a:schemeClr val="bg1"/>
                </a:solidFill>
                <a:latin typeface="Verdana" panose="020B0604030504040204" pitchFamily="34" charset="0"/>
                <a:cs typeface="Arial" panose="020B0604020202020204" pitchFamily="34" charset="0"/>
              </a:rPr>
              <a:t>Se infatti crediamo che Gesù è morto e risorto, così anche Dio, per mezzo di Gesù, radunerà con lui coloro che sono morti. Sulla parola del Signore infatti vi diciamo questo: noi, che viviamo e che saremo ancora in vita alla venuta del Signore,</a:t>
            </a:r>
            <a:r>
              <a:rPr lang="it-IT" altLang="it-IT" sz="1800" i="1">
                <a:solidFill>
                  <a:schemeClr val="bg1"/>
                </a:solidFill>
                <a:latin typeface="Verdana" panose="020B0604030504040204" pitchFamily="34" charset="0"/>
                <a:cs typeface="Arial" panose="020B0604020202020204" pitchFamily="34" charset="0"/>
              </a:rPr>
              <a:t> (1 Ts 4, 14-15a)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32256" name="Rectangle 160">
            <a:extLst>
              <a:ext uri="{FF2B5EF4-FFF2-40B4-BE49-F238E27FC236}">
                <a16:creationId xmlns:a16="http://schemas.microsoft.com/office/drawing/2014/main" id="{3F7AB735-3BE2-6A95-619A-87BEB0018D64}"/>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en-GB" altLang="it-IT" sz="1800">
                <a:solidFill>
                  <a:schemeClr val="bg1"/>
                </a:solidFill>
                <a:latin typeface="Verdana" panose="020B0604030504040204" pitchFamily="34" charset="0"/>
                <a:cs typeface="Arial" panose="020B0604020202020204" pitchFamily="34" charset="0"/>
              </a:rPr>
              <a:t>We believe that Jesus died and rose; it will be the same for those who have died in Jesus. God will bring them together with Jesus and for his sake. By the same word of the Lord we assert this: those of us who are to be alive at the Lord's coming</a:t>
            </a:r>
            <a:r>
              <a:rPr lang="en-GB" altLang="it-IT" sz="1800" i="1">
                <a:solidFill>
                  <a:schemeClr val="bg1"/>
                </a:solidFill>
                <a:latin typeface="Verdana" panose="020B0604030504040204" pitchFamily="34" charset="0"/>
                <a:cs typeface="Arial" panose="020B0604020202020204" pitchFamily="34" charset="0"/>
              </a:rPr>
              <a:t> (1 Thes 4: 14-15a)</a:t>
            </a:r>
            <a:r>
              <a:rPr lang="it-IT" altLang="it-IT" sz="1800" i="1">
                <a:solidFill>
                  <a:schemeClr val="bg1"/>
                </a:solidFill>
                <a:latin typeface="Verdana" panose="020B0604030504040204" pitchFamily="34" charset="0"/>
                <a:cs typeface="Arial" panose="020B0604020202020204" pitchFamily="34" charset="0"/>
              </a:rPr>
              <a:t> </a:t>
            </a:r>
          </a:p>
        </p:txBody>
      </p:sp>
      <p:pic>
        <p:nvPicPr>
          <p:cNvPr id="19460" name="Picture 198">
            <a:extLst>
              <a:ext uri="{FF2B5EF4-FFF2-40B4-BE49-F238E27FC236}">
                <a16:creationId xmlns:a16="http://schemas.microsoft.com/office/drawing/2014/main" id="{A87835BA-31DB-8F42-9237-CE5D399508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555750"/>
            <a:ext cx="5181600" cy="375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132210"/>
                                        </p:tgtEl>
                                        <p:attrNameLst>
                                          <p:attrName>style.visibility</p:attrName>
                                        </p:attrNameLst>
                                      </p:cBhvr>
                                      <p:to>
                                        <p:strVal val="visible"/>
                                      </p:to>
                                    </p:set>
                                    <p:animEffect transition="in" filter="checkerboard(across)">
                                      <p:cBhvr>
                                        <p:cTn id="7" dur="500"/>
                                        <p:tgtEl>
                                          <p:spTgt spid="132210"/>
                                        </p:tgtEl>
                                      </p:cBhvr>
                                    </p:animEffect>
                                  </p:childTnLst>
                                </p:cTn>
                              </p:par>
                            </p:childTnLst>
                          </p:cTn>
                        </p:par>
                        <p:par>
                          <p:cTn id="8" fill="hold" nodeType="afterGroup">
                            <p:stCondLst>
                              <p:cond delay="500"/>
                            </p:stCondLst>
                            <p:childTnLst>
                              <p:par>
                                <p:cTn id="9" presetID="4" presetClass="entr" presetSubtype="16" fill="hold" nodeType="afterEffect">
                                  <p:stCondLst>
                                    <p:cond delay="0"/>
                                  </p:stCondLst>
                                  <p:childTnLst>
                                    <p:set>
                                      <p:cBhvr>
                                        <p:cTn id="10" dur="1" fill="hold">
                                          <p:stCondLst>
                                            <p:cond delay="0"/>
                                          </p:stCondLst>
                                        </p:cTn>
                                        <p:tgtEl>
                                          <p:spTgt spid="132256"/>
                                        </p:tgtEl>
                                        <p:attrNameLst>
                                          <p:attrName>style.visibility</p:attrName>
                                        </p:attrNameLst>
                                      </p:cBhvr>
                                      <p:to>
                                        <p:strVal val="visible"/>
                                      </p:to>
                                    </p:set>
                                    <p:animEffect transition="in" filter="box(in)">
                                      <p:cBhvr>
                                        <p:cTn id="11" dur="500"/>
                                        <p:tgtEl>
                                          <p:spTgt spid="132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970B978C-4670-5673-A449-CF2E1402686D}"/>
              </a:ext>
            </a:extLst>
          </p:cNvPr>
          <p:cNvSpPr>
            <a:spLocks noGrp="1" noChangeArrowheads="1"/>
          </p:cNvSpPr>
          <p:nvPr>
            <p:ph type="title"/>
          </p:nvPr>
        </p:nvSpPr>
        <p:spPr>
          <a:xfrm>
            <a:off x="0" y="304800"/>
            <a:ext cx="9144000" cy="1143000"/>
          </a:xfrm>
        </p:spPr>
        <p:txBody>
          <a:bodyPr/>
          <a:lstStyle/>
          <a:p>
            <a:pPr eaLnBrk="1" hangingPunct="1"/>
            <a:r>
              <a:rPr lang="it-IT" altLang="it-IT" sz="1800">
                <a:solidFill>
                  <a:schemeClr val="bg1"/>
                </a:solidFill>
                <a:latin typeface="Verdana" panose="020B0604030504040204" pitchFamily="34" charset="0"/>
                <a:cs typeface="Arial" panose="020B0604020202020204" pitchFamily="34" charset="0"/>
              </a:rPr>
              <a:t>non avremo alcuna precedenza su quelli che sono morti. Perché il Signore stesso, a un ordine, alla voce dell’arcangelo e al suono della tromba di Dio, discenderà dal cielo. E prima risorgeranno i morti in Cristo; </a:t>
            </a:r>
            <a:r>
              <a:rPr lang="it-IT" altLang="it-IT" sz="1800" i="1">
                <a:solidFill>
                  <a:schemeClr val="bg1"/>
                </a:solidFill>
                <a:latin typeface="Verdana" panose="020B0604030504040204" pitchFamily="34" charset="0"/>
                <a:cs typeface="Arial" panose="020B0604020202020204" pitchFamily="34" charset="0"/>
              </a:rPr>
              <a:t>(1 Ts 4, 15b-16)</a:t>
            </a:r>
            <a:endParaRPr lang="it-IT" altLang="it-IT" sz="2400" b="1">
              <a:solidFill>
                <a:schemeClr val="bg1"/>
              </a:solidFill>
              <a:latin typeface="Comic Sans MS" panose="030F0702030302020204" pitchFamily="66" charset="0"/>
              <a:cs typeface="Arial" panose="020B0604020202020204" pitchFamily="34" charset="0"/>
            </a:endParaRPr>
          </a:p>
        </p:txBody>
      </p:sp>
      <p:sp>
        <p:nvSpPr>
          <p:cNvPr id="20483" name="Rectangle 4">
            <a:extLst>
              <a:ext uri="{FF2B5EF4-FFF2-40B4-BE49-F238E27FC236}">
                <a16:creationId xmlns:a16="http://schemas.microsoft.com/office/drawing/2014/main" id="{9DFFE421-54FF-B51C-400C-07236C592DF4}"/>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en-GB" altLang="it-IT" sz="1800">
                <a:solidFill>
                  <a:schemeClr val="bg1"/>
                </a:solidFill>
                <a:latin typeface="Verdana" panose="020B0604030504040204" pitchFamily="34" charset="0"/>
                <a:cs typeface="Arial" panose="020B0604020202020204" pitchFamily="34" charset="0"/>
              </a:rPr>
              <a:t>will not go ahead of those who are already asleep. When the command by the archangel's voice is given, the Lord himself will come down from heaven, while the divine trumpet call is sounding. Then those who have died in the Lord will rise first; </a:t>
            </a:r>
            <a:r>
              <a:rPr lang="en-GB" altLang="it-IT" sz="1800" i="1">
                <a:solidFill>
                  <a:schemeClr val="bg1"/>
                </a:solidFill>
                <a:latin typeface="Verdana" panose="020B0604030504040204" pitchFamily="34" charset="0"/>
                <a:cs typeface="Arial" panose="020B0604020202020204" pitchFamily="34" charset="0"/>
              </a:rPr>
              <a:t>(1 Thes 4: 15b-16)</a:t>
            </a:r>
            <a:endParaRPr lang="it-IT" altLang="it-IT" sz="1800" i="1">
              <a:solidFill>
                <a:schemeClr val="bg1"/>
              </a:solidFill>
              <a:latin typeface="Verdana" panose="020B0604030504040204" pitchFamily="34" charset="0"/>
              <a:cs typeface="Arial" panose="020B0604020202020204" pitchFamily="34" charset="0"/>
            </a:endParaRPr>
          </a:p>
        </p:txBody>
      </p:sp>
      <p:pic>
        <p:nvPicPr>
          <p:cNvPr id="20484" name="Picture 7">
            <a:extLst>
              <a:ext uri="{FF2B5EF4-FFF2-40B4-BE49-F238E27FC236}">
                <a16:creationId xmlns:a16="http://schemas.microsoft.com/office/drawing/2014/main" id="{7F53D54D-6348-2382-FEE5-1843D65AB1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295400"/>
            <a:ext cx="5791200" cy="397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EB14A394-2AFB-9F66-1F14-2319C5BACBF7}"/>
              </a:ext>
            </a:extLst>
          </p:cNvPr>
          <p:cNvSpPr>
            <a:spLocks noGrp="1" noChangeArrowheads="1"/>
          </p:cNvSpPr>
          <p:nvPr>
            <p:ph type="title"/>
          </p:nvPr>
        </p:nvSpPr>
        <p:spPr>
          <a:xfrm>
            <a:off x="0" y="457200"/>
            <a:ext cx="9144000" cy="1143000"/>
          </a:xfrm>
        </p:spPr>
        <p:txBody>
          <a:bodyPr/>
          <a:lstStyle/>
          <a:p>
            <a:pPr eaLnBrk="1" hangingPunct="1"/>
            <a:r>
              <a:rPr lang="it-IT" altLang="it-IT" sz="1800">
                <a:solidFill>
                  <a:schemeClr val="bg1"/>
                </a:solidFill>
                <a:latin typeface="Verdana" panose="020B0604030504040204" pitchFamily="34" charset="0"/>
                <a:cs typeface="Arial" panose="020B0604020202020204" pitchFamily="34" charset="0"/>
              </a:rPr>
              <a:t>quindi noi, che viviamo e che saremo ancora in vita, verremo rapiti insieme con loro nelle nubi, per andare incontro al Signore in alto, e così per sempre saremo con il Signore. Confortatevi dunque a vicenda con queste parole.</a:t>
            </a:r>
            <a:br>
              <a:rPr lang="it-IT" altLang="it-IT" sz="1800">
                <a:solidFill>
                  <a:schemeClr val="bg1"/>
                </a:solidFill>
                <a:latin typeface="Verdana" panose="020B0604030504040204" pitchFamily="34" charset="0"/>
                <a:cs typeface="Arial" panose="020B0604020202020204" pitchFamily="34" charset="0"/>
              </a:rPr>
            </a:br>
            <a:r>
              <a:rPr lang="it-IT" altLang="it-IT" sz="1800">
                <a:solidFill>
                  <a:schemeClr val="bg1"/>
                </a:solidFill>
                <a:latin typeface="Verdana" panose="020B0604030504040204" pitchFamily="34" charset="0"/>
                <a:cs typeface="Arial" panose="020B0604020202020204" pitchFamily="34" charset="0"/>
              </a:rPr>
              <a:t> </a:t>
            </a:r>
            <a:r>
              <a:rPr lang="it-IT" altLang="it-IT" sz="1800" i="1">
                <a:solidFill>
                  <a:schemeClr val="bg1"/>
                </a:solidFill>
                <a:latin typeface="Verdana" panose="020B0604030504040204" pitchFamily="34" charset="0"/>
                <a:cs typeface="Arial" panose="020B0604020202020204" pitchFamily="34" charset="0"/>
              </a:rPr>
              <a:t>(1 Ts 4, 17-18)</a:t>
            </a:r>
            <a:endParaRPr lang="it-IT" altLang="it-IT" sz="2400" b="1">
              <a:solidFill>
                <a:schemeClr val="bg1"/>
              </a:solidFill>
              <a:latin typeface="Comic Sans MS" panose="030F0702030302020204" pitchFamily="66" charset="0"/>
              <a:cs typeface="Arial" panose="020B0604020202020204" pitchFamily="34" charset="0"/>
            </a:endParaRPr>
          </a:p>
        </p:txBody>
      </p:sp>
      <p:sp>
        <p:nvSpPr>
          <p:cNvPr id="21507" name="Rectangle 4">
            <a:extLst>
              <a:ext uri="{FF2B5EF4-FFF2-40B4-BE49-F238E27FC236}">
                <a16:creationId xmlns:a16="http://schemas.microsoft.com/office/drawing/2014/main" id="{4ED2EA83-E826-9F35-BF76-1837152BD12A}"/>
              </a:ext>
            </a:extLst>
          </p:cNvPr>
          <p:cNvSpPr>
            <a:spLocks noChangeArrowheads="1"/>
          </p:cNvSpPr>
          <p:nvPr/>
        </p:nvSpPr>
        <p:spPr bwMode="auto">
          <a:xfrm>
            <a:off x="0" y="5562600"/>
            <a:ext cx="91440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en-GB" altLang="it-IT" sz="1800">
                <a:solidFill>
                  <a:schemeClr val="bg1"/>
                </a:solidFill>
                <a:latin typeface="Verdana" panose="020B0604030504040204" pitchFamily="34" charset="0"/>
                <a:cs typeface="Arial" panose="020B0604020202020204" pitchFamily="34" charset="0"/>
              </a:rPr>
              <a:t>as for us who are still alive, we will be brought along with them in the clouds to meet the Lord in the celestial world. And we will be with the Lord forever. So, then comfort one another with these words. </a:t>
            </a:r>
            <a:r>
              <a:rPr lang="en-GB" altLang="it-IT" sz="1800" i="1">
                <a:solidFill>
                  <a:schemeClr val="bg1"/>
                </a:solidFill>
                <a:latin typeface="Verdana" panose="020B0604030504040204" pitchFamily="34" charset="0"/>
                <a:cs typeface="Arial" panose="020B0604020202020204" pitchFamily="34" charset="0"/>
              </a:rPr>
              <a:t>(1 Thes 4: 17-18)</a:t>
            </a:r>
            <a:r>
              <a:rPr lang="it-IT" altLang="it-IT" b="1">
                <a:solidFill>
                  <a:schemeClr val="bg1"/>
                </a:solidFill>
                <a:latin typeface="Comic Sans MS" panose="030F0702030302020204" pitchFamily="66" charset="0"/>
                <a:cs typeface="Arial" panose="020B0604020202020204" pitchFamily="34" charset="0"/>
              </a:rPr>
              <a:t> </a:t>
            </a:r>
          </a:p>
        </p:txBody>
      </p:sp>
      <p:pic>
        <p:nvPicPr>
          <p:cNvPr id="21508" name="Picture 5">
            <a:extLst>
              <a:ext uri="{FF2B5EF4-FFF2-40B4-BE49-F238E27FC236}">
                <a16:creationId xmlns:a16="http://schemas.microsoft.com/office/drawing/2014/main" id="{7DF24B47-9D55-838F-846C-0486B0090D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600200"/>
            <a:ext cx="5486400" cy="394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3778" name="Rectangle 2">
            <a:extLst>
              <a:ext uri="{FF2B5EF4-FFF2-40B4-BE49-F238E27FC236}">
                <a16:creationId xmlns:a16="http://schemas.microsoft.com/office/drawing/2014/main" id="{31C52DCE-002C-F98A-E05C-425376922FE2}"/>
              </a:ext>
            </a:extLst>
          </p:cNvPr>
          <p:cNvSpPr>
            <a:spLocks noGrp="1" noChangeArrowheads="1"/>
          </p:cNvSpPr>
          <p:nvPr>
            <p:ph type="title"/>
          </p:nvPr>
        </p:nvSpPr>
        <p:spPr>
          <a:xfrm>
            <a:off x="3886200" y="1219200"/>
            <a:ext cx="48006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400">
                <a:solidFill>
                  <a:srgbClr val="320011"/>
                </a:solidFill>
                <a:latin typeface="Verdana" panose="020B0604030504040204" pitchFamily="34" charset="0"/>
              </a:rPr>
              <a:t>ACCORDING</a:t>
            </a:r>
            <a:r>
              <a:rPr lang="it-IT" altLang="it-IT" sz="1800">
                <a:solidFill>
                  <a:srgbClr val="320011"/>
                </a:solidFill>
                <a:latin typeface="Verdana" panose="020B0604030504040204" pitchFamily="34" charset="0"/>
              </a:rPr>
              <a:t> MATHEW</a:t>
            </a:r>
          </a:p>
        </p:txBody>
      </p:sp>
      <p:sp>
        <p:nvSpPr>
          <p:cNvPr id="203797" name="Rectangle 21">
            <a:extLst>
              <a:ext uri="{FF2B5EF4-FFF2-40B4-BE49-F238E27FC236}">
                <a16:creationId xmlns:a16="http://schemas.microsoft.com/office/drawing/2014/main" id="{D8B65542-AA5D-3824-DA6B-56E568BEE7A8}"/>
              </a:ext>
            </a:extLst>
          </p:cNvPr>
          <p:cNvSpPr>
            <a:spLocks noChangeArrowheads="1"/>
          </p:cNvSpPr>
          <p:nvPr/>
        </p:nvSpPr>
        <p:spPr bwMode="auto">
          <a:xfrm>
            <a:off x="914400" y="1219200"/>
            <a:ext cx="3657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r>
              <a:rPr lang="it-IT" altLang="it-IT" sz="1800">
                <a:solidFill>
                  <a:srgbClr val="320011"/>
                </a:solidFill>
                <a:latin typeface="Verdana" panose="020B0604030504040204" pitchFamily="34" charset="0"/>
              </a:rPr>
              <a:t>VANGELO DI MATTEO</a:t>
            </a:r>
          </a:p>
        </p:txBody>
      </p:sp>
      <p:sp>
        <p:nvSpPr>
          <p:cNvPr id="22532" name="Rectangle 22">
            <a:extLst>
              <a:ext uri="{FF2B5EF4-FFF2-40B4-BE49-F238E27FC236}">
                <a16:creationId xmlns:a16="http://schemas.microsoft.com/office/drawing/2014/main" id="{64C6DF23-912E-B8EE-7906-C9EAA9540821}"/>
              </a:ext>
            </a:extLst>
          </p:cNvPr>
          <p:cNvSpPr>
            <a:spLocks noChangeArrowheads="1"/>
          </p:cNvSpPr>
          <p:nvPr/>
        </p:nvSpPr>
        <p:spPr bwMode="auto">
          <a:xfrm>
            <a:off x="1219200" y="1600200"/>
            <a:ext cx="3352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algn="l" eaLnBrk="1" hangingPunct="1"/>
            <a:r>
              <a:rPr lang="it-IT" altLang="it-IT" sz="1800">
                <a:solidFill>
                  <a:schemeClr val="tx1"/>
                </a:solidFill>
                <a:latin typeface="Verdana" panose="020B0604030504040204" pitchFamily="34" charset="0"/>
                <a:cs typeface="Arial" panose="020B0604020202020204" pitchFamily="34" charset="0"/>
              </a:rPr>
              <a:t> </a:t>
            </a:r>
            <a:r>
              <a:rPr lang="it-IT" altLang="it-IT" sz="1800" i="1">
                <a:solidFill>
                  <a:schemeClr val="tx1"/>
                </a:solidFill>
                <a:latin typeface="Verdana" panose="020B0604030504040204" pitchFamily="34" charset="0"/>
                <a:cs typeface="Arial" panose="020B0604020202020204" pitchFamily="34" charset="0"/>
              </a:rPr>
              <a:t>In quel tempo, Gesù disse ai suoi discepoli questa parabola:</a:t>
            </a:r>
            <a:r>
              <a:rPr lang="it-IT" altLang="it-IT" sz="1800">
                <a:solidFill>
                  <a:schemeClr val="tx1"/>
                </a:solidFill>
                <a:latin typeface="Verdana" panose="020B0604030504040204" pitchFamily="34" charset="0"/>
                <a:cs typeface="Arial" panose="020B0604020202020204" pitchFamily="34" charset="0"/>
              </a:rPr>
              <a:t> «Il regno dei cieli sarà simile a dieci vergini che presero le loro lampade e uscirono incontro allo sposo. Cinque di esse erano stolte e cinque sagge;</a:t>
            </a:r>
            <a:r>
              <a:rPr lang="it-IT" altLang="it-IT" sz="1800" i="1">
                <a:solidFill>
                  <a:schemeClr val="tx1"/>
                </a:solidFill>
                <a:latin typeface="Verdana" panose="020B0604030504040204" pitchFamily="34" charset="0"/>
                <a:cs typeface="Arial" panose="020B0604020202020204" pitchFamily="34" charset="0"/>
              </a:rPr>
              <a:t>(Mt 25, 1-2) </a:t>
            </a:r>
          </a:p>
        </p:txBody>
      </p:sp>
      <p:sp>
        <p:nvSpPr>
          <p:cNvPr id="22533" name="Rectangle 23">
            <a:extLst>
              <a:ext uri="{FF2B5EF4-FFF2-40B4-BE49-F238E27FC236}">
                <a16:creationId xmlns:a16="http://schemas.microsoft.com/office/drawing/2014/main" id="{12F7133A-DDF9-C2F2-63C3-69EC03474074}"/>
              </a:ext>
            </a:extLst>
          </p:cNvPr>
          <p:cNvSpPr>
            <a:spLocks noChangeArrowheads="1"/>
          </p:cNvSpPr>
          <p:nvPr/>
        </p:nvSpPr>
        <p:spPr bwMode="auto">
          <a:xfrm>
            <a:off x="4572000" y="1600200"/>
            <a:ext cx="3581400" cy="286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algn="l" eaLnBrk="1" fontAlgn="t" hangingPunct="1"/>
            <a:r>
              <a:rPr lang="en-US" altLang="it-IT" sz="2000" b="1">
                <a:solidFill>
                  <a:schemeClr val="tx1"/>
                </a:solidFill>
                <a:latin typeface="Comic Sans MS" panose="030F0702030302020204" pitchFamily="66" charset="0"/>
                <a:cs typeface="Arial" panose="020B0604020202020204" pitchFamily="34" charset="0"/>
              </a:rPr>
              <a:t> </a:t>
            </a:r>
            <a:r>
              <a:rPr lang="en-GB" altLang="it-IT" sz="1800">
                <a:solidFill>
                  <a:schemeClr val="tx1"/>
                </a:solidFill>
                <a:latin typeface="Verdana" panose="020B0604030504040204" pitchFamily="34" charset="0"/>
                <a:cs typeface="Arial" panose="020B0604020202020204" pitchFamily="34" charset="0"/>
              </a:rPr>
              <a:t>This story throws light on what will happen in the kingdom of heaven. Ten bridesmaids went out with their lamps to meet the bridegroom. Five of them were careless while the others were sensible.</a:t>
            </a:r>
            <a:r>
              <a:rPr lang="en-GB" altLang="it-IT" sz="1800" i="1">
                <a:solidFill>
                  <a:schemeClr val="tx1"/>
                </a:solidFill>
                <a:latin typeface="Verdana" panose="020B0604030504040204" pitchFamily="34" charset="0"/>
                <a:cs typeface="Arial" panose="020B0604020202020204" pitchFamily="34" charset="0"/>
              </a:rPr>
              <a:t>     </a:t>
            </a:r>
          </a:p>
          <a:p>
            <a:pPr algn="l" eaLnBrk="1" fontAlgn="t" hangingPunct="1"/>
            <a:r>
              <a:rPr lang="en-GB" altLang="it-IT" sz="1800" i="1">
                <a:solidFill>
                  <a:schemeClr val="tx1"/>
                </a:solidFill>
                <a:latin typeface="Verdana" panose="020B0604030504040204" pitchFamily="34" charset="0"/>
                <a:cs typeface="Arial" panose="020B0604020202020204" pitchFamily="34" charset="0"/>
              </a:rPr>
              <a:t>                      (Mt 25: 1-2)</a:t>
            </a:r>
            <a:endParaRPr lang="it-IT" altLang="it-IT" sz="1800" i="1">
              <a:solidFill>
                <a:schemeClr val="tx1"/>
              </a:solidFill>
              <a:latin typeface="Verdana" panose="020B0604030504040204" pitchFamily="34" charset="0"/>
              <a:cs typeface="Times New Roman" panose="02020603050405020304" pitchFamily="18" charset="0"/>
            </a:endParaRPr>
          </a:p>
          <a:p>
            <a:pPr algn="l" eaLnBrk="1" fontAlgn="t" hangingPunct="1"/>
            <a:endParaRPr lang="it-IT" altLang="it-IT" sz="1800" i="1">
              <a:solidFill>
                <a:schemeClr val="tx1"/>
              </a:solidFill>
              <a:latin typeface="Verdana" panose="020B0604030504040204" pitchFamily="34" charset="0"/>
              <a:cs typeface="Arial" panose="020B0604020202020204" pitchFamily="34" charset="0"/>
            </a:endParaRPr>
          </a:p>
        </p:txBody>
      </p:sp>
      <p:pic>
        <p:nvPicPr>
          <p:cNvPr id="22534" name="Picture 291">
            <a:extLst>
              <a:ext uri="{FF2B5EF4-FFF2-40B4-BE49-F238E27FC236}">
                <a16:creationId xmlns:a16="http://schemas.microsoft.com/office/drawing/2014/main" id="{92DEEC45-F7A4-C1EA-32D0-B3AB93D319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4191000"/>
            <a:ext cx="2667000" cy="207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292">
            <a:extLst>
              <a:ext uri="{FF2B5EF4-FFF2-40B4-BE49-F238E27FC236}">
                <a16:creationId xmlns:a16="http://schemas.microsoft.com/office/drawing/2014/main" id="{26F83D70-B53F-5856-5711-FE9B1D0665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4191000"/>
            <a:ext cx="33528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Rectangle 293">
            <a:extLst>
              <a:ext uri="{FF2B5EF4-FFF2-40B4-BE49-F238E27FC236}">
                <a16:creationId xmlns:a16="http://schemas.microsoft.com/office/drawing/2014/main" id="{6C0C7839-D609-6DE4-A2AF-3689D2FE4078}"/>
              </a:ext>
            </a:extLst>
          </p:cNvPr>
          <p:cNvSpPr>
            <a:spLocks noChangeArrowheads="1"/>
          </p:cNvSpPr>
          <p:nvPr/>
        </p:nvSpPr>
        <p:spPr bwMode="auto">
          <a:xfrm>
            <a:off x="0" y="1371600"/>
            <a:ext cx="60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chemeClr val="tx2"/>
                </a:solidFill>
                <a:latin typeface="Tw Cen MT Condensed Extra Bold" panose="020B0803020202020204" pitchFamily="34" charset="0"/>
              </a:defRPr>
            </a:lvl1pPr>
            <a:lvl2pPr marL="742950" indent="-285750" algn="ctr">
              <a:defRPr sz="2400">
                <a:solidFill>
                  <a:schemeClr val="tx2"/>
                </a:solidFill>
                <a:latin typeface="Tw Cen MT Condensed Extra Bold" panose="020B0803020202020204" pitchFamily="34" charset="0"/>
              </a:defRPr>
            </a:lvl2pPr>
            <a:lvl3pPr marL="1143000" indent="-228600" algn="ctr">
              <a:defRPr sz="2400">
                <a:solidFill>
                  <a:schemeClr val="tx2"/>
                </a:solidFill>
                <a:latin typeface="Tw Cen MT Condensed Extra Bold" panose="020B0803020202020204" pitchFamily="34" charset="0"/>
              </a:defRPr>
            </a:lvl3pPr>
            <a:lvl4pPr marL="1600200" indent="-228600" algn="ctr">
              <a:defRPr sz="2400">
                <a:solidFill>
                  <a:schemeClr val="tx2"/>
                </a:solidFill>
                <a:latin typeface="Tw Cen MT Condensed Extra Bold" panose="020B0803020202020204" pitchFamily="34" charset="0"/>
              </a:defRPr>
            </a:lvl4pPr>
            <a:lvl5pPr marL="2057400" indent="-228600" algn="ctr">
              <a:defRPr sz="2400">
                <a:solidFill>
                  <a:schemeClr val="tx2"/>
                </a:solidFill>
                <a:latin typeface="Tw Cen MT Condensed Extra Bold" panose="020B0803020202020204" pitchFamily="34" charset="0"/>
              </a:defRPr>
            </a:lvl5pPr>
            <a:lvl6pPr marL="25146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6pPr>
            <a:lvl7pPr marL="29718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7pPr>
            <a:lvl8pPr marL="34290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8pPr>
            <a:lvl9pPr marL="3886200" indent="-228600" algn="ctr" eaLnBrk="0" fontAlgn="base" hangingPunct="0">
              <a:spcBef>
                <a:spcPct val="0"/>
              </a:spcBef>
              <a:spcAft>
                <a:spcPct val="0"/>
              </a:spcAft>
              <a:defRPr sz="2400">
                <a:solidFill>
                  <a:schemeClr val="tx2"/>
                </a:solidFill>
                <a:latin typeface="Tw Cen MT Condensed Extra Bold" panose="020B0803020202020204" pitchFamily="34" charset="0"/>
              </a:defRPr>
            </a:lvl9pPr>
          </a:lstStyle>
          <a:p>
            <a:pPr eaLnBrk="1" hangingPunct="1">
              <a:spcBef>
                <a:spcPct val="50000"/>
              </a:spcBef>
            </a:pPr>
            <a:r>
              <a:rPr lang="it-IT" altLang="it-IT" sz="1000">
                <a:solidFill>
                  <a:srgbClr val="FFFF00"/>
                </a:solidFill>
                <a:latin typeface="Verdana" panose="020B0604030504040204" pitchFamily="34" charset="0"/>
              </a:rPr>
              <a:t>ANNO</a:t>
            </a:r>
          </a:p>
          <a:p>
            <a:pPr eaLnBrk="1" hangingPunct="1">
              <a:spcBef>
                <a:spcPct val="50000"/>
              </a:spcBef>
            </a:pPr>
            <a:r>
              <a:rPr lang="it-IT" altLang="it-IT" sz="1000">
                <a:solidFill>
                  <a:srgbClr val="FFFF00"/>
                </a:solidFill>
                <a:latin typeface="Verdana" panose="020B0604030504040204" pitchFamily="34" charset="0"/>
              </a:rPr>
              <a:t>YEAR</a:t>
            </a:r>
          </a:p>
          <a:p>
            <a:pPr eaLnBrk="1" hangingPunct="1">
              <a:spcBef>
                <a:spcPct val="50000"/>
              </a:spcBef>
            </a:pPr>
            <a:r>
              <a:rPr lang="it-IT" altLang="it-IT" sz="1000">
                <a:solidFill>
                  <a:srgbClr val="FFFF00"/>
                </a:solidFill>
                <a:latin typeface="Verdana" panose="020B0604030504040204" pitchFamily="34" charset="0"/>
              </a:rPr>
              <a:t>A</a:t>
            </a:r>
          </a:p>
        </p:txBody>
      </p:sp>
      <p:sp>
        <p:nvSpPr>
          <p:cNvPr id="204070" name="Rectangle 294">
            <a:extLst>
              <a:ext uri="{FF2B5EF4-FFF2-40B4-BE49-F238E27FC236}">
                <a16:creationId xmlns:a16="http://schemas.microsoft.com/office/drawing/2014/main" id="{9EDC3014-2293-7E36-2E17-BC3383DDEF49}"/>
              </a:ext>
            </a:extLst>
          </p:cNvPr>
          <p:cNvSpPr>
            <a:spLocks noChangeArrowheads="1"/>
          </p:cNvSpPr>
          <p:nvPr/>
        </p:nvSpPr>
        <p:spPr bwMode="auto">
          <a:xfrm>
            <a:off x="762000" y="0"/>
            <a:ext cx="7772400" cy="909638"/>
          </a:xfrm>
          <a:prstGeom prst="rect">
            <a:avLst/>
          </a:prstGeom>
          <a:solidFill>
            <a:srgbClr val="008000"/>
          </a:solidFill>
          <a:ln w="9525">
            <a:solidFill>
              <a:srgbClr val="008000"/>
            </a:solidFill>
            <a:miter lim="800000"/>
            <a:headEnd/>
            <a:tailEnd/>
          </a:ln>
          <a:effectLst/>
        </p:spPr>
        <p:txBody>
          <a:bodyPr>
            <a:spAutoFit/>
          </a:bodyPr>
          <a:lstStyle/>
          <a:p>
            <a:pPr algn="ctr" eaLnBrk="1" hangingPunct="1">
              <a:defRPr/>
            </a:pPr>
            <a:endParaRPr lang="it-IT" altLang="it-IT" sz="800" dirty="0">
              <a:solidFill>
                <a:schemeClr val="bg1"/>
              </a:solidFill>
              <a:effectLst>
                <a:outerShdw blurRad="38100" dist="38100" dir="2700000" algn="tl">
                  <a:srgbClr val="000000"/>
                </a:outerShdw>
              </a:effectLst>
              <a:latin typeface="Verdana" panose="020B0604030504040204" pitchFamily="34" charset="0"/>
              <a:ea typeface="Arial Unicode MS" pitchFamily="34" charset="-128"/>
            </a:endParaRPr>
          </a:p>
          <a:p>
            <a:pPr algn="ctr" eaLnBrk="1" hangingPunct="1">
              <a:defRPr/>
            </a:pPr>
            <a:r>
              <a:rPr lang="it-IT" altLang="it-IT" sz="1800" dirty="0">
                <a:solidFill>
                  <a:schemeClr val="bg1"/>
                </a:solidFill>
                <a:effectLst>
                  <a:outerShdw blurRad="38100" dist="38100" dir="2700000" algn="tl">
                    <a:srgbClr val="000000"/>
                  </a:outerShdw>
                </a:effectLst>
                <a:latin typeface="Verdana" panose="020B0604030504040204" pitchFamily="34" charset="0"/>
                <a:ea typeface="Arial Unicode MS" pitchFamily="34" charset="-128"/>
              </a:rPr>
              <a:t>Ha sete di te, Signore, l’anima mia.</a:t>
            </a:r>
          </a:p>
          <a:p>
            <a:pPr algn="ctr" eaLnBrk="1" hangingPunct="1">
              <a:defRPr/>
            </a:pPr>
            <a:r>
              <a:rPr lang="it-IT" altLang="it-IT" sz="1800" dirty="0">
                <a:solidFill>
                  <a:srgbClr val="FFFF99"/>
                </a:solidFill>
                <a:effectLst>
                  <a:outerShdw blurRad="38100" dist="38100" dir="2700000" algn="tl">
                    <a:srgbClr val="000000"/>
                  </a:outerShdw>
                </a:effectLst>
                <a:latin typeface="Verdana" panose="020B0604030504040204" pitchFamily="34" charset="0"/>
                <a:ea typeface="Arial Unicode MS" pitchFamily="34" charset="-128"/>
              </a:rPr>
              <a:t>My soul </a:t>
            </a:r>
            <a:r>
              <a:rPr lang="it-IT" altLang="it-IT" sz="1800" dirty="0" err="1">
                <a:solidFill>
                  <a:srgbClr val="FFFF99"/>
                </a:solidFill>
                <a:effectLst>
                  <a:outerShdw blurRad="38100" dist="38100" dir="2700000" algn="tl">
                    <a:srgbClr val="000000"/>
                  </a:outerShdw>
                </a:effectLst>
                <a:latin typeface="Verdana" panose="020B0604030504040204" pitchFamily="34" charset="0"/>
                <a:ea typeface="Arial Unicode MS" pitchFamily="34" charset="-128"/>
              </a:rPr>
              <a:t>thirsts</a:t>
            </a:r>
            <a:r>
              <a:rPr lang="it-IT" altLang="it-IT" sz="1800" dirty="0">
                <a:solidFill>
                  <a:srgbClr val="FFFF99"/>
                </a:solidFill>
                <a:effectLst>
                  <a:outerShdw blurRad="38100" dist="38100" dir="2700000" algn="tl">
                    <a:srgbClr val="000000"/>
                  </a:outerShdw>
                </a:effectLst>
                <a:latin typeface="Verdana" panose="020B0604030504040204" pitchFamily="34" charset="0"/>
                <a:ea typeface="Arial Unicode MS" pitchFamily="34" charset="-128"/>
              </a:rPr>
              <a:t> for </a:t>
            </a:r>
            <a:r>
              <a:rPr lang="it-IT" altLang="it-IT" sz="1800" dirty="0" err="1">
                <a:solidFill>
                  <a:srgbClr val="FFFF99"/>
                </a:solidFill>
                <a:effectLst>
                  <a:outerShdw blurRad="38100" dist="38100" dir="2700000" algn="tl">
                    <a:srgbClr val="000000"/>
                  </a:outerShdw>
                </a:effectLst>
                <a:latin typeface="Verdana" panose="020B0604030504040204" pitchFamily="34" charset="0"/>
                <a:ea typeface="Arial Unicode MS" pitchFamily="34" charset="-128"/>
              </a:rPr>
              <a:t>you</a:t>
            </a:r>
            <a:r>
              <a:rPr lang="it-IT" altLang="it-IT" sz="1800" dirty="0">
                <a:solidFill>
                  <a:srgbClr val="FFFF99"/>
                </a:solidFill>
                <a:effectLst>
                  <a:outerShdw blurRad="38100" dist="38100" dir="2700000" algn="tl">
                    <a:srgbClr val="000000"/>
                  </a:outerShdw>
                </a:effectLst>
                <a:latin typeface="Verdana" panose="020B0604030504040204" pitchFamily="34" charset="0"/>
                <a:ea typeface="Arial Unicode MS" pitchFamily="34" charset="-128"/>
              </a:rPr>
              <a:t>, Lord.</a:t>
            </a:r>
            <a:br>
              <a:rPr lang="it-IT" altLang="it-IT" sz="1800" dirty="0">
                <a:solidFill>
                  <a:srgbClr val="FFFF99"/>
                </a:solidFill>
                <a:effectLst>
                  <a:outerShdw blurRad="38100" dist="38100" dir="2700000" algn="tl">
                    <a:srgbClr val="000000"/>
                  </a:outerShdw>
                </a:effectLst>
                <a:latin typeface="Verdana" panose="020B0604030504040204" pitchFamily="34" charset="0"/>
                <a:ea typeface="Arial Unicode MS" pitchFamily="34" charset="-128"/>
              </a:rPr>
            </a:br>
            <a:endParaRPr lang="it-IT" altLang="it-IT" sz="900" dirty="0">
              <a:solidFill>
                <a:srgbClr val="FFFF99"/>
              </a:solidFill>
              <a:effectLst>
                <a:outerShdw blurRad="38100" dist="38100" dir="2700000" algn="tl">
                  <a:srgbClr val="000000"/>
                </a:outerShdw>
              </a:effectLst>
              <a:latin typeface="Verdana" panose="020B0604030504040204" pitchFamily="34" charset="0"/>
              <a:ea typeface="Arial Unicode MS" pitchFamily="34" charset="-128"/>
            </a:endParaRPr>
          </a:p>
        </p:txBody>
      </p:sp>
    </p:spTree>
  </p:cSld>
  <p:clrMapOvr>
    <a:masterClrMapping/>
  </p:clrMapOvr>
  <p:transition spd="med" advClick="0" advTm="1475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03797"/>
                                        </p:tgtEl>
                                        <p:attrNameLst>
                                          <p:attrName>style.visibility</p:attrName>
                                        </p:attrNameLst>
                                      </p:cBhvr>
                                      <p:to>
                                        <p:strVal val="visible"/>
                                      </p:to>
                                    </p:set>
                                    <p:anim calcmode="lin" valueType="num">
                                      <p:cBhvr additive="base">
                                        <p:cTn id="7" dur="500" fill="hold"/>
                                        <p:tgtEl>
                                          <p:spTgt spid="203797"/>
                                        </p:tgtEl>
                                        <p:attrNameLst>
                                          <p:attrName>ppt_x</p:attrName>
                                        </p:attrNameLst>
                                      </p:cBhvr>
                                      <p:tavLst>
                                        <p:tav tm="0">
                                          <p:val>
                                            <p:strVal val="0-#ppt_w/2"/>
                                          </p:val>
                                        </p:tav>
                                        <p:tav tm="100000">
                                          <p:val>
                                            <p:strVal val="#ppt_x"/>
                                          </p:val>
                                        </p:tav>
                                      </p:tavLst>
                                    </p:anim>
                                    <p:anim calcmode="lin" valueType="num">
                                      <p:cBhvr additive="base">
                                        <p:cTn id="8" dur="500" fill="hold"/>
                                        <p:tgtEl>
                                          <p:spTgt spid="20379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203778"/>
                                        </p:tgtEl>
                                        <p:attrNameLst>
                                          <p:attrName>style.visibility</p:attrName>
                                        </p:attrNameLst>
                                      </p:cBhvr>
                                      <p:to>
                                        <p:strVal val="visible"/>
                                      </p:to>
                                    </p:set>
                                    <p:anim calcmode="lin" valueType="num">
                                      <p:cBhvr additive="base">
                                        <p:cTn id="12" dur="500" fill="hold"/>
                                        <p:tgtEl>
                                          <p:spTgt spid="203778"/>
                                        </p:tgtEl>
                                        <p:attrNameLst>
                                          <p:attrName>ppt_x</p:attrName>
                                        </p:attrNameLst>
                                      </p:cBhvr>
                                      <p:tavLst>
                                        <p:tav tm="0">
                                          <p:val>
                                            <p:strVal val="1+#ppt_w/2"/>
                                          </p:val>
                                        </p:tav>
                                        <p:tav tm="100000">
                                          <p:val>
                                            <p:strVal val="#ppt_x"/>
                                          </p:val>
                                        </p:tav>
                                      </p:tavLst>
                                    </p:anim>
                                    <p:anim calcmode="lin" valueType="num">
                                      <p:cBhvr additive="base">
                                        <p:cTn id="13" dur="500" fill="hold"/>
                                        <p:tgtEl>
                                          <p:spTgt spid="2037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chemeClr val="tx2"/>
            </a:solidFill>
            <a:effectLst/>
            <a:latin typeface="Tw Cen MT Condensed Extra Bold" panose="020B0803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chemeClr val="tx2"/>
            </a:solidFill>
            <a:effectLst/>
            <a:latin typeface="Tw Cen MT Condensed Extra Bold" panose="020B0803020202020204" pitchFamily="34"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46891</TotalTime>
  <Words>3293</Words>
  <Application>Microsoft Office PowerPoint</Application>
  <PresentationFormat>Presentazione su schermo (4:3)</PresentationFormat>
  <Paragraphs>87</Paragraphs>
  <Slides>19</Slides>
  <Notes>0</Notes>
  <HiddenSlides>0</HiddenSlides>
  <MMClips>1</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19</vt:i4>
      </vt:variant>
    </vt:vector>
  </HeadingPairs>
  <TitlesOfParts>
    <vt:vector size="29" baseType="lpstr">
      <vt:lpstr>Tw Cen MT Condensed Extra Bold</vt:lpstr>
      <vt:lpstr>Arial</vt:lpstr>
      <vt:lpstr>Times New Roman</vt:lpstr>
      <vt:lpstr>Calibri</vt:lpstr>
      <vt:lpstr>Verdana</vt:lpstr>
      <vt:lpstr>Harrington</vt:lpstr>
      <vt:lpstr>Comic Sans MS</vt:lpstr>
      <vt:lpstr>Courier New</vt:lpstr>
      <vt:lpstr>Arial Unicode MS</vt:lpstr>
      <vt:lpstr>Struttura predefinita</vt:lpstr>
      <vt:lpstr>Presentazione standard di PowerPoint</vt:lpstr>
      <vt:lpstr>Presentazione standard di PowerPoint</vt:lpstr>
      <vt:lpstr>Nel farsi conoscere previene coloro che la desiderano. Chi si alza di buon mattino per cercarla non si affaticherà, la troverà seduta alla sua porta. (Sap 6, 13-14)</vt:lpstr>
      <vt:lpstr>Riflettere su di lei, infatti, è intelligenza perfetta, chi veglia a causa sua sarà presto senza affanni; poiché lei stessa va in cerca di quelli che sono degni di lei, appare loro benevola per le strade e in ogni progetto va loro incontro. (Sap 6, 15-16) </vt:lpstr>
      <vt:lpstr> I Epistle to the Thessalonians </vt:lpstr>
      <vt:lpstr>Presentazione standard di PowerPoint</vt:lpstr>
      <vt:lpstr>non avremo alcuna precedenza su quelli che sono morti. Perché il Signore stesso, a un ordine, alla voce dell’arcangelo e al suono della tromba di Dio, discenderà dal cielo. E prima risorgeranno i morti in Cristo; (1 Ts 4, 15b-16)</vt:lpstr>
      <vt:lpstr>quindi noi, che viviamo e che saremo ancora in vita, verremo rapiti insieme con loro nelle nubi, per andare incontro al Signore in alto, e così per sempre saremo con il Signore. Confortatevi dunque a vicenda con queste parole.  (1 Ts 4, 17-18)</vt:lpstr>
      <vt:lpstr>GOSPEL ACCORDING MATHEW</vt:lpstr>
      <vt:lpstr>Presentazione standard di PowerPoint</vt:lpstr>
      <vt:lpstr>A mezzanotte si alzò un grido: “Ecco lo sposo! Andategli incontro!”. Allora tutte quelle vergini si destarono e prepararono le loro lampade. Le stolte dissero alle sagge: “Dateci un po’ del vostro olio, perché le nostre lampade si spengono”. (Mt 25, 6-8)</vt:lpstr>
      <vt:lpstr>Le sagge risposero: “No, perché non venga a mancare a noi e a voi; andate piuttosto dai venditori e compratevene”. Ora, mentre quelle andavano a comprare l’olio, arrivò lo sposo e le vergini che erano pronte entrarono con lui alle nozze, e la porta fu chiusa.  (Mt 25, 9-10) </vt:lpstr>
      <vt:lpstr>Più tardi arrivarono anche le altre vergini e incominciarono a dire: “Signore, signore, aprici!”. Ma egli rispose: “In verità io vi dico: non vi conosco”. Vegliate dunque, perché non sapete né il giorno né l’ora».         (Mt 25, 11-13)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1994</cp:revision>
  <dcterms:created xsi:type="dcterms:W3CDTF">2007-05-09T13:51:32Z</dcterms:created>
  <dcterms:modified xsi:type="dcterms:W3CDTF">2023-11-07T15:08:49Z</dcterms:modified>
</cp:coreProperties>
</file>