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674" r:id="rId2"/>
    <p:sldId id="392" r:id="rId3"/>
    <p:sldId id="497" r:id="rId4"/>
    <p:sldId id="831" r:id="rId5"/>
    <p:sldId id="337" r:id="rId6"/>
    <p:sldId id="743" r:id="rId7"/>
    <p:sldId id="827" r:id="rId8"/>
    <p:sldId id="694" r:id="rId9"/>
    <p:sldId id="319" r:id="rId10"/>
    <p:sldId id="624" r:id="rId11"/>
    <p:sldId id="829" r:id="rId12"/>
    <p:sldId id="833" r:id="rId13"/>
    <p:sldId id="835" r:id="rId14"/>
    <p:sldId id="836" r:id="rId15"/>
    <p:sldId id="837" r:id="rId16"/>
    <p:sldId id="787" r:id="rId17"/>
    <p:sldId id="288" r:id="rId18"/>
    <p:sldId id="728" r:id="rId19"/>
    <p:sldId id="553" r:id="rId20"/>
    <p:sldId id="727" r:id="rId21"/>
  </p:sldIdLst>
  <p:sldSz cx="9144000" cy="6858000" type="screen4x3"/>
  <p:notesSz cx="6858000" cy="9144000"/>
  <p:defaultTextStyle>
    <a:defPPr>
      <a:defRPr lang="it-IT"/>
    </a:defPPr>
    <a:lvl1pPr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eaLnBrk="0" fontAlgn="base" hangingPunct="0">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990033"/>
    <a:srgbClr val="A50021"/>
    <a:srgbClr val="C85100"/>
    <a:srgbClr val="FF9933"/>
    <a:srgbClr val="FFFF00"/>
    <a:srgbClr val="FF0066"/>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975" autoAdjust="0"/>
    <p:restoredTop sz="91822" autoAdjust="0"/>
  </p:normalViewPr>
  <p:slideViewPr>
    <p:cSldViewPr>
      <p:cViewPr varScale="1">
        <p:scale>
          <a:sx n="86" d="100"/>
          <a:sy n="86" d="100"/>
        </p:scale>
        <p:origin x="1080" y="120"/>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B531E3BB-35CC-B1D5-7BDD-4712901DF766}"/>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7" name="Rectangle 3">
            <a:extLst>
              <a:ext uri="{FF2B5EF4-FFF2-40B4-BE49-F238E27FC236}">
                <a16:creationId xmlns:a16="http://schemas.microsoft.com/office/drawing/2014/main" id="{FADE5EA7-4D87-F589-2F03-93EB58F39642}"/>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8" name="Rectangle 4">
            <a:extLst>
              <a:ext uri="{FF2B5EF4-FFF2-40B4-BE49-F238E27FC236}">
                <a16:creationId xmlns:a16="http://schemas.microsoft.com/office/drawing/2014/main" id="{AB8FF5FB-7A5D-0B6C-F60A-20CEFB9B7583}"/>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solidFill>
                  <a:schemeClr val="tx2"/>
                </a:solidFill>
                <a:latin typeface="Tw Cen MT Condensed Extra Bold" panose="020B0803020202020204" pitchFamily="34" charset="0"/>
              </a:defRPr>
            </a:lvl1pPr>
          </a:lstStyle>
          <a:p>
            <a:pPr>
              <a:defRPr/>
            </a:pPr>
            <a:endParaRPr lang="it-IT" altLang="it-IT"/>
          </a:p>
        </p:txBody>
      </p:sp>
      <p:sp>
        <p:nvSpPr>
          <p:cNvPr id="538629" name="Rectangle 5">
            <a:extLst>
              <a:ext uri="{FF2B5EF4-FFF2-40B4-BE49-F238E27FC236}">
                <a16:creationId xmlns:a16="http://schemas.microsoft.com/office/drawing/2014/main" id="{4062646E-51AA-9226-478C-4F7AD9BD9AC0}"/>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solidFill>
                  <a:schemeClr val="tx2"/>
                </a:solidFill>
                <a:latin typeface="Tw Cen MT Condensed Extra Bold" panose="020B0803020202020204" pitchFamily="34" charset="0"/>
              </a:defRPr>
            </a:lvl1pPr>
          </a:lstStyle>
          <a:p>
            <a:fld id="{A1756406-DA36-441C-BC15-CB1273FA0D2D}"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357FFE8B-FC09-8B1F-BF22-7BD10357218F}"/>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200"/>
            </a:lvl1pPr>
          </a:lstStyle>
          <a:p>
            <a:pPr>
              <a:defRPr/>
            </a:pPr>
            <a:endParaRPr lang="it-IT" altLang="it-IT"/>
          </a:p>
        </p:txBody>
      </p:sp>
      <p:sp>
        <p:nvSpPr>
          <p:cNvPr id="653315" name="Rectangle 3">
            <a:extLst>
              <a:ext uri="{FF2B5EF4-FFF2-40B4-BE49-F238E27FC236}">
                <a16:creationId xmlns:a16="http://schemas.microsoft.com/office/drawing/2014/main" id="{A4871ECF-6C80-5F1D-1EEA-14A54DACCDE8}"/>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it-IT" altLang="it-IT"/>
          </a:p>
        </p:txBody>
      </p:sp>
      <p:sp>
        <p:nvSpPr>
          <p:cNvPr id="2052" name="Rectangle 4">
            <a:extLst>
              <a:ext uri="{FF2B5EF4-FFF2-40B4-BE49-F238E27FC236}">
                <a16:creationId xmlns:a16="http://schemas.microsoft.com/office/drawing/2014/main" id="{11C46EA6-3BDE-4BF7-20D8-35CCDEDE2798}"/>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243A0001-717C-AD96-FA78-F00DE04B308B}"/>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653318" name="Rectangle 6">
            <a:extLst>
              <a:ext uri="{FF2B5EF4-FFF2-40B4-BE49-F238E27FC236}">
                <a16:creationId xmlns:a16="http://schemas.microsoft.com/office/drawing/2014/main" id="{A19266A1-08B7-5B66-C968-8203B60FD4A5}"/>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1" hangingPunct="1">
              <a:defRPr sz="1200"/>
            </a:lvl1pPr>
          </a:lstStyle>
          <a:p>
            <a:pPr>
              <a:defRPr/>
            </a:pPr>
            <a:endParaRPr lang="it-IT" altLang="it-IT"/>
          </a:p>
        </p:txBody>
      </p:sp>
      <p:sp>
        <p:nvSpPr>
          <p:cNvPr id="653319" name="Rectangle 7">
            <a:extLst>
              <a:ext uri="{FF2B5EF4-FFF2-40B4-BE49-F238E27FC236}">
                <a16:creationId xmlns:a16="http://schemas.microsoft.com/office/drawing/2014/main" id="{5B89536B-5C15-8981-741F-C17A84548F2D}"/>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298AE69F-4220-4324-B6E1-BA568DD800E0}"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79BD4D7C-F168-2B60-42B0-B73D7081CD04}"/>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3C032236-8BFC-4399-9FD5-88F753DFE658}" type="slidenum">
              <a:rPr lang="it-IT" altLang="it-IT" sz="1200"/>
              <a:pPr algn="r"/>
              <a:t>2</a:t>
            </a:fld>
            <a:endParaRPr lang="it-IT" altLang="it-IT" sz="1200"/>
          </a:p>
        </p:txBody>
      </p:sp>
      <p:sp>
        <p:nvSpPr>
          <p:cNvPr id="6147" name="Rectangle 2">
            <a:extLst>
              <a:ext uri="{FF2B5EF4-FFF2-40B4-BE49-F238E27FC236}">
                <a16:creationId xmlns:a16="http://schemas.microsoft.com/office/drawing/2014/main" id="{245015E8-40D4-ABD1-5101-F3A615EFB631}"/>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4D32FB36-4B03-6331-10DF-01E125BDB2F2}"/>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a:extLst>
              <a:ext uri="{FF2B5EF4-FFF2-40B4-BE49-F238E27FC236}">
                <a16:creationId xmlns:a16="http://schemas.microsoft.com/office/drawing/2014/main" id="{8BFA6E94-FFE6-8C43-4FD5-5E1745B11429}"/>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A217EA8A-7356-4AE8-924F-35ED34A5B60A}" type="slidenum">
              <a:rPr lang="it-IT" altLang="it-IT" sz="1200"/>
              <a:pPr algn="r"/>
              <a:t>3</a:t>
            </a:fld>
            <a:endParaRPr lang="it-IT" altLang="it-IT" sz="1200"/>
          </a:p>
        </p:txBody>
      </p:sp>
      <p:sp>
        <p:nvSpPr>
          <p:cNvPr id="8195" name="Rectangle 2">
            <a:extLst>
              <a:ext uri="{FF2B5EF4-FFF2-40B4-BE49-F238E27FC236}">
                <a16:creationId xmlns:a16="http://schemas.microsoft.com/office/drawing/2014/main" id="{80860A96-75C6-F460-DA37-E3A6605C1DED}"/>
              </a:ext>
            </a:extLst>
          </p:cNvPr>
          <p:cNvSpPr>
            <a:spLocks noGrp="1" noRot="1" noChangeAspect="1" noChangeArrowheads="1" noTextEdit="1"/>
          </p:cNvSpPr>
          <p:nvPr>
            <p:ph type="sldImg"/>
          </p:nvPr>
        </p:nvSpPr>
        <p:spPr>
          <a:ln/>
        </p:spPr>
      </p:sp>
      <p:sp>
        <p:nvSpPr>
          <p:cNvPr id="8196" name="Rectangle 3">
            <a:extLst>
              <a:ext uri="{FF2B5EF4-FFF2-40B4-BE49-F238E27FC236}">
                <a16:creationId xmlns:a16="http://schemas.microsoft.com/office/drawing/2014/main" id="{78CEC974-10DC-D87B-339E-24F34E27C56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a:extLst>
              <a:ext uri="{FF2B5EF4-FFF2-40B4-BE49-F238E27FC236}">
                <a16:creationId xmlns:a16="http://schemas.microsoft.com/office/drawing/2014/main" id="{76C9975D-E03E-4284-F78F-BE6ABE99DE6C}"/>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A4CACEE5-9602-4CF3-8E7A-20010305855A}" type="slidenum">
              <a:rPr lang="it-IT" altLang="it-IT" sz="1200"/>
              <a:pPr algn="r"/>
              <a:t>5</a:t>
            </a:fld>
            <a:endParaRPr lang="it-IT" altLang="it-IT" sz="1200"/>
          </a:p>
        </p:txBody>
      </p:sp>
      <p:sp>
        <p:nvSpPr>
          <p:cNvPr id="12291" name="Rectangle 2">
            <a:extLst>
              <a:ext uri="{FF2B5EF4-FFF2-40B4-BE49-F238E27FC236}">
                <a16:creationId xmlns:a16="http://schemas.microsoft.com/office/drawing/2014/main" id="{0EBF1B4E-69EC-C08C-A03D-79977841AEC6}"/>
              </a:ext>
            </a:extLst>
          </p:cNvPr>
          <p:cNvSpPr>
            <a:spLocks noGrp="1" noRot="1" noChangeAspect="1" noChangeArrowheads="1" noTextEdit="1"/>
          </p:cNvSpPr>
          <p:nvPr>
            <p:ph type="sldImg"/>
          </p:nvPr>
        </p:nvSpPr>
        <p:spPr>
          <a:ln/>
        </p:spPr>
      </p:sp>
      <p:sp>
        <p:nvSpPr>
          <p:cNvPr id="12292" name="Rectangle 3">
            <a:extLst>
              <a:ext uri="{FF2B5EF4-FFF2-40B4-BE49-F238E27FC236}">
                <a16:creationId xmlns:a16="http://schemas.microsoft.com/office/drawing/2014/main" id="{BFCF8667-5350-A561-E67C-5E76C0529EEF}"/>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623FC29B-A02F-7253-5CD4-56B596C39055}"/>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B7AD0D1C-E543-4FC3-BD1E-0399B6A42D8D}" type="slidenum">
              <a:rPr lang="it-IT" altLang="it-IT" sz="1200"/>
              <a:pPr algn="r"/>
              <a:t>8</a:t>
            </a:fld>
            <a:endParaRPr lang="it-IT" altLang="it-IT" sz="1200"/>
          </a:p>
        </p:txBody>
      </p:sp>
      <p:sp>
        <p:nvSpPr>
          <p:cNvPr id="18435" name="Rectangle 2">
            <a:extLst>
              <a:ext uri="{FF2B5EF4-FFF2-40B4-BE49-F238E27FC236}">
                <a16:creationId xmlns:a16="http://schemas.microsoft.com/office/drawing/2014/main" id="{5DC6F613-DE4B-FE05-8942-9D71F6E7D722}"/>
              </a:ext>
            </a:extLst>
          </p:cNvPr>
          <p:cNvSpPr>
            <a:spLocks noGrp="1" noRot="1" noChangeAspect="1" noChangeArrowheads="1" noTextEdit="1"/>
          </p:cNvSpPr>
          <p:nvPr>
            <p:ph type="sldImg"/>
          </p:nvPr>
        </p:nvSpPr>
        <p:spPr>
          <a:solidFill>
            <a:srgbClr val="FFFFFF"/>
          </a:solidFill>
          <a:ln/>
        </p:spPr>
      </p:sp>
      <p:sp>
        <p:nvSpPr>
          <p:cNvPr id="18436" name="Rectangle 3">
            <a:extLst>
              <a:ext uri="{FF2B5EF4-FFF2-40B4-BE49-F238E27FC236}">
                <a16:creationId xmlns:a16="http://schemas.microsoft.com/office/drawing/2014/main" id="{2505DC6C-C645-D100-2246-4C618BBBCB4C}"/>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8FDA01DB-9F64-B444-9035-B6F7FBB95DCA}"/>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E21C53BA-B949-4BF9-BBD4-CDC1E256AEA2}" type="slidenum">
              <a:rPr lang="it-IT" altLang="it-IT" sz="1200"/>
              <a:pPr algn="r"/>
              <a:t>9</a:t>
            </a:fld>
            <a:endParaRPr lang="it-IT" altLang="it-IT" sz="1200"/>
          </a:p>
        </p:txBody>
      </p:sp>
      <p:sp>
        <p:nvSpPr>
          <p:cNvPr id="20483" name="Rectangle 2">
            <a:extLst>
              <a:ext uri="{FF2B5EF4-FFF2-40B4-BE49-F238E27FC236}">
                <a16:creationId xmlns:a16="http://schemas.microsoft.com/office/drawing/2014/main" id="{F455B7B2-827D-737C-CCE0-FC53E16AB806}"/>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C7EDA550-6B44-BC57-E557-AD9118DFA113}"/>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8338A450-F613-7CBC-84CD-6BB698707116}"/>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7F880782-3A76-4765-925B-D9F2ED107040}" type="slidenum">
              <a:rPr lang="it-IT" altLang="it-IT" sz="1200"/>
              <a:pPr algn="r"/>
              <a:t>17</a:t>
            </a:fld>
            <a:endParaRPr lang="it-IT" altLang="it-IT" sz="1200"/>
          </a:p>
        </p:txBody>
      </p:sp>
      <p:sp>
        <p:nvSpPr>
          <p:cNvPr id="30723" name="Rectangle 2">
            <a:extLst>
              <a:ext uri="{FF2B5EF4-FFF2-40B4-BE49-F238E27FC236}">
                <a16:creationId xmlns:a16="http://schemas.microsoft.com/office/drawing/2014/main" id="{A5983E9C-892B-438A-711A-C9F35479F3D0}"/>
              </a:ext>
            </a:extLst>
          </p:cNvPr>
          <p:cNvSpPr>
            <a:spLocks noGrp="1" noRot="1" noChangeAspect="1" noChangeArrowheads="1" noTextEdit="1"/>
          </p:cNvSpPr>
          <p:nvPr>
            <p:ph type="sldImg"/>
          </p:nvPr>
        </p:nvSpPr>
        <p:spPr>
          <a:ln/>
        </p:spPr>
      </p:sp>
      <p:sp>
        <p:nvSpPr>
          <p:cNvPr id="30724" name="Rectangle 3">
            <a:extLst>
              <a:ext uri="{FF2B5EF4-FFF2-40B4-BE49-F238E27FC236}">
                <a16:creationId xmlns:a16="http://schemas.microsoft.com/office/drawing/2014/main" id="{BEE02F10-AF10-EAF5-4CB0-6EA008C483E8}"/>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a:extLst>
              <a:ext uri="{FF2B5EF4-FFF2-40B4-BE49-F238E27FC236}">
                <a16:creationId xmlns:a16="http://schemas.microsoft.com/office/drawing/2014/main" id="{0F126A8B-FE48-D4DD-97BF-A0DE9A7C63BE}"/>
              </a:ext>
            </a:extLst>
          </p:cNvPr>
          <p:cNvSpPr>
            <a:spLocks noGrp="1" noChangeArrowheads="1"/>
          </p:cNvSpPr>
          <p:nvPr>
            <p:ph type="sldNum" sz="quarter" idx="5"/>
          </p:nvPr>
        </p:nvSpPr>
        <p:spPr>
          <a:noFill/>
        </p:spPr>
        <p:txBody>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r"/>
            <a:fld id="{222F5DC6-B9C3-47D9-BE9B-5DEE83811420}" type="slidenum">
              <a:rPr lang="it-IT" altLang="it-IT" sz="1200"/>
              <a:pPr algn="r"/>
              <a:t>19</a:t>
            </a:fld>
            <a:endParaRPr lang="it-IT" altLang="it-IT" sz="1200"/>
          </a:p>
        </p:txBody>
      </p:sp>
      <p:sp>
        <p:nvSpPr>
          <p:cNvPr id="34819" name="Rectangle 2">
            <a:extLst>
              <a:ext uri="{FF2B5EF4-FFF2-40B4-BE49-F238E27FC236}">
                <a16:creationId xmlns:a16="http://schemas.microsoft.com/office/drawing/2014/main" id="{3000F21F-7F8B-5EA3-5C6D-20C1FE722DCA}"/>
              </a:ext>
            </a:extLst>
          </p:cNvPr>
          <p:cNvSpPr>
            <a:spLocks noGrp="1" noRot="1" noChangeAspect="1" noChangeArrowheads="1" noTextEdit="1"/>
          </p:cNvSpPr>
          <p:nvPr>
            <p:ph type="sldImg"/>
          </p:nvPr>
        </p:nvSpPr>
        <p:spPr>
          <a:ln/>
        </p:spPr>
      </p:sp>
      <p:sp>
        <p:nvSpPr>
          <p:cNvPr id="34820" name="Rectangle 3">
            <a:extLst>
              <a:ext uri="{FF2B5EF4-FFF2-40B4-BE49-F238E27FC236}">
                <a16:creationId xmlns:a16="http://schemas.microsoft.com/office/drawing/2014/main" id="{DBA099AF-3AB5-DDB3-F352-260DE170B38E}"/>
              </a:ext>
            </a:extLst>
          </p:cNvPr>
          <p:cNvSpPr>
            <a:spLocks noGrp="1" noChangeArrowheads="1"/>
          </p:cNvSpPr>
          <p:nvPr>
            <p:ph type="body" idx="1"/>
          </p:nvPr>
        </p:nvSpPr>
        <p:spPr>
          <a:noFill/>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Rectangle 4">
            <a:extLst>
              <a:ext uri="{FF2B5EF4-FFF2-40B4-BE49-F238E27FC236}">
                <a16:creationId xmlns:a16="http://schemas.microsoft.com/office/drawing/2014/main" id="{89DE6C31-706D-3C7E-63B7-DBFCE91BF33F}"/>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84F1A0E-08B5-F60A-5C47-A9F06B070E50}"/>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F05B6CE-591E-3132-F66F-D6514398503D}"/>
              </a:ext>
            </a:extLst>
          </p:cNvPr>
          <p:cNvSpPr>
            <a:spLocks noGrp="1" noChangeArrowheads="1"/>
          </p:cNvSpPr>
          <p:nvPr>
            <p:ph type="sldNum" sz="quarter" idx="12"/>
          </p:nvPr>
        </p:nvSpPr>
        <p:spPr>
          <a:ln/>
        </p:spPr>
        <p:txBody>
          <a:bodyPr/>
          <a:lstStyle>
            <a:lvl1pPr>
              <a:defRPr/>
            </a:lvl1pPr>
          </a:lstStyle>
          <a:p>
            <a:fld id="{92285D0F-5791-432C-854B-CABB25ECC45C}" type="slidenum">
              <a:rPr lang="it-IT" altLang="it-IT"/>
              <a:pPr/>
              <a:t>‹N›</a:t>
            </a:fld>
            <a:endParaRPr lang="it-IT" altLang="it-IT"/>
          </a:p>
        </p:txBody>
      </p:sp>
    </p:spTree>
    <p:extLst>
      <p:ext uri="{BB962C8B-B14F-4D97-AF65-F5344CB8AC3E}">
        <p14:creationId xmlns:p14="http://schemas.microsoft.com/office/powerpoint/2010/main" val="4095065434"/>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360E113D-C78E-AF8E-B56D-59E08B371B83}"/>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C17BFD3-79A9-9772-6338-34600DBEE5A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0E437D4A-6672-BE4A-9948-1DEB3190E3A2}"/>
              </a:ext>
            </a:extLst>
          </p:cNvPr>
          <p:cNvSpPr>
            <a:spLocks noGrp="1" noChangeArrowheads="1"/>
          </p:cNvSpPr>
          <p:nvPr>
            <p:ph type="sldNum" sz="quarter" idx="12"/>
          </p:nvPr>
        </p:nvSpPr>
        <p:spPr>
          <a:ln/>
        </p:spPr>
        <p:txBody>
          <a:bodyPr/>
          <a:lstStyle>
            <a:lvl1pPr>
              <a:defRPr/>
            </a:lvl1pPr>
          </a:lstStyle>
          <a:p>
            <a:fld id="{24409EB4-F381-4631-BCF2-F0B78BE17CF2}" type="slidenum">
              <a:rPr lang="it-IT" altLang="it-IT"/>
              <a:pPr/>
              <a:t>‹N›</a:t>
            </a:fld>
            <a:endParaRPr lang="it-IT" altLang="it-IT"/>
          </a:p>
        </p:txBody>
      </p:sp>
    </p:spTree>
    <p:extLst>
      <p:ext uri="{BB962C8B-B14F-4D97-AF65-F5344CB8AC3E}">
        <p14:creationId xmlns:p14="http://schemas.microsoft.com/office/powerpoint/2010/main" val="2380435345"/>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4C4C0952-ACC1-043C-4982-35A6F33E64BB}"/>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CE48BEFE-CE76-9793-60F1-1B3FD853BB0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D1C51585-1895-3C9A-A78A-5B4B2D3DC8A1}"/>
              </a:ext>
            </a:extLst>
          </p:cNvPr>
          <p:cNvSpPr>
            <a:spLocks noGrp="1" noChangeArrowheads="1"/>
          </p:cNvSpPr>
          <p:nvPr>
            <p:ph type="sldNum" sz="quarter" idx="12"/>
          </p:nvPr>
        </p:nvSpPr>
        <p:spPr>
          <a:ln/>
        </p:spPr>
        <p:txBody>
          <a:bodyPr/>
          <a:lstStyle>
            <a:lvl1pPr>
              <a:defRPr/>
            </a:lvl1pPr>
          </a:lstStyle>
          <a:p>
            <a:fld id="{2EA27FD1-A020-42E0-A76C-F87ED55C6D79}" type="slidenum">
              <a:rPr lang="it-IT" altLang="it-IT"/>
              <a:pPr/>
              <a:t>‹N›</a:t>
            </a:fld>
            <a:endParaRPr lang="it-IT" altLang="it-IT"/>
          </a:p>
        </p:txBody>
      </p:sp>
    </p:spTree>
    <p:extLst>
      <p:ext uri="{BB962C8B-B14F-4D97-AF65-F5344CB8AC3E}">
        <p14:creationId xmlns:p14="http://schemas.microsoft.com/office/powerpoint/2010/main" val="502388327"/>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a:extLst>
              <a:ext uri="{FF2B5EF4-FFF2-40B4-BE49-F238E27FC236}">
                <a16:creationId xmlns:a16="http://schemas.microsoft.com/office/drawing/2014/main" id="{62B9CA58-427E-B69D-177F-502046F63A9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A4F9C2F6-80EE-7FF1-AFD1-FB33A7A0577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1705CE61-329A-3FD8-C2D9-06AEC6420002}"/>
              </a:ext>
            </a:extLst>
          </p:cNvPr>
          <p:cNvSpPr>
            <a:spLocks noGrp="1" noChangeArrowheads="1"/>
          </p:cNvSpPr>
          <p:nvPr>
            <p:ph type="sldNum" sz="quarter" idx="12"/>
          </p:nvPr>
        </p:nvSpPr>
        <p:spPr>
          <a:ln/>
        </p:spPr>
        <p:txBody>
          <a:bodyPr/>
          <a:lstStyle>
            <a:lvl1pPr>
              <a:defRPr/>
            </a:lvl1pPr>
          </a:lstStyle>
          <a:p>
            <a:fld id="{472AB19D-3CF9-48C9-9239-2940416C6956}" type="slidenum">
              <a:rPr lang="it-IT" altLang="it-IT"/>
              <a:pPr/>
              <a:t>‹N›</a:t>
            </a:fld>
            <a:endParaRPr lang="it-IT" altLang="it-IT"/>
          </a:p>
        </p:txBody>
      </p:sp>
    </p:spTree>
    <p:extLst>
      <p:ext uri="{BB962C8B-B14F-4D97-AF65-F5344CB8AC3E}">
        <p14:creationId xmlns:p14="http://schemas.microsoft.com/office/powerpoint/2010/main" val="1211919552"/>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stili del testo dello schema</a:t>
            </a:r>
          </a:p>
        </p:txBody>
      </p:sp>
      <p:sp>
        <p:nvSpPr>
          <p:cNvPr id="4" name="Rectangle 4">
            <a:extLst>
              <a:ext uri="{FF2B5EF4-FFF2-40B4-BE49-F238E27FC236}">
                <a16:creationId xmlns:a16="http://schemas.microsoft.com/office/drawing/2014/main" id="{6716AC98-42D7-97A4-2C58-21F29FF4404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5" name="Rectangle 5">
            <a:extLst>
              <a:ext uri="{FF2B5EF4-FFF2-40B4-BE49-F238E27FC236}">
                <a16:creationId xmlns:a16="http://schemas.microsoft.com/office/drawing/2014/main" id="{0ED61271-5470-4BEB-72BA-0E6CE865425A}"/>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6" name="Rectangle 6">
            <a:extLst>
              <a:ext uri="{FF2B5EF4-FFF2-40B4-BE49-F238E27FC236}">
                <a16:creationId xmlns:a16="http://schemas.microsoft.com/office/drawing/2014/main" id="{BBFE87C4-73EA-7F1F-1207-7B7FAC9698E2}"/>
              </a:ext>
            </a:extLst>
          </p:cNvPr>
          <p:cNvSpPr>
            <a:spLocks noGrp="1" noChangeArrowheads="1"/>
          </p:cNvSpPr>
          <p:nvPr>
            <p:ph type="sldNum" sz="quarter" idx="12"/>
          </p:nvPr>
        </p:nvSpPr>
        <p:spPr>
          <a:ln/>
        </p:spPr>
        <p:txBody>
          <a:bodyPr/>
          <a:lstStyle>
            <a:lvl1pPr>
              <a:defRPr/>
            </a:lvl1pPr>
          </a:lstStyle>
          <a:p>
            <a:fld id="{644C9CA5-53C5-4846-82D0-E84ECC15B90B}" type="slidenum">
              <a:rPr lang="it-IT" altLang="it-IT"/>
              <a:pPr/>
              <a:t>‹N›</a:t>
            </a:fld>
            <a:endParaRPr lang="it-IT" altLang="it-IT"/>
          </a:p>
        </p:txBody>
      </p:sp>
    </p:spTree>
    <p:extLst>
      <p:ext uri="{BB962C8B-B14F-4D97-AF65-F5344CB8AC3E}">
        <p14:creationId xmlns:p14="http://schemas.microsoft.com/office/powerpoint/2010/main" val="810854993"/>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a:extLst>
              <a:ext uri="{FF2B5EF4-FFF2-40B4-BE49-F238E27FC236}">
                <a16:creationId xmlns:a16="http://schemas.microsoft.com/office/drawing/2014/main" id="{C26D31C4-2F6B-C728-99BD-B77777F99DF1}"/>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660D96AC-302B-12DD-6A5C-71E80F1AEBF3}"/>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639E2BFD-B390-4078-1805-BA91FC79353D}"/>
              </a:ext>
            </a:extLst>
          </p:cNvPr>
          <p:cNvSpPr>
            <a:spLocks noGrp="1" noChangeArrowheads="1"/>
          </p:cNvSpPr>
          <p:nvPr>
            <p:ph type="sldNum" sz="quarter" idx="12"/>
          </p:nvPr>
        </p:nvSpPr>
        <p:spPr>
          <a:ln/>
        </p:spPr>
        <p:txBody>
          <a:bodyPr/>
          <a:lstStyle>
            <a:lvl1pPr>
              <a:defRPr/>
            </a:lvl1pPr>
          </a:lstStyle>
          <a:p>
            <a:fld id="{41B888EC-F338-4903-98B7-D98EC5CA66C2}" type="slidenum">
              <a:rPr lang="it-IT" altLang="it-IT"/>
              <a:pPr/>
              <a:t>‹N›</a:t>
            </a:fld>
            <a:endParaRPr lang="it-IT" altLang="it-IT"/>
          </a:p>
        </p:txBody>
      </p:sp>
    </p:spTree>
    <p:extLst>
      <p:ext uri="{BB962C8B-B14F-4D97-AF65-F5344CB8AC3E}">
        <p14:creationId xmlns:p14="http://schemas.microsoft.com/office/powerpoint/2010/main" val="1797318022"/>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a:extLst>
              <a:ext uri="{FF2B5EF4-FFF2-40B4-BE49-F238E27FC236}">
                <a16:creationId xmlns:a16="http://schemas.microsoft.com/office/drawing/2014/main" id="{67004AF7-83A3-D69A-055C-601EAA7C0F82}"/>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8" name="Rectangle 5">
            <a:extLst>
              <a:ext uri="{FF2B5EF4-FFF2-40B4-BE49-F238E27FC236}">
                <a16:creationId xmlns:a16="http://schemas.microsoft.com/office/drawing/2014/main" id="{A8D342B8-CE76-6AAA-E3A8-F924543F896E}"/>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9" name="Rectangle 6">
            <a:extLst>
              <a:ext uri="{FF2B5EF4-FFF2-40B4-BE49-F238E27FC236}">
                <a16:creationId xmlns:a16="http://schemas.microsoft.com/office/drawing/2014/main" id="{4419A29C-BA9B-6989-9314-0FB8797233DD}"/>
              </a:ext>
            </a:extLst>
          </p:cNvPr>
          <p:cNvSpPr>
            <a:spLocks noGrp="1" noChangeArrowheads="1"/>
          </p:cNvSpPr>
          <p:nvPr>
            <p:ph type="sldNum" sz="quarter" idx="12"/>
          </p:nvPr>
        </p:nvSpPr>
        <p:spPr>
          <a:ln/>
        </p:spPr>
        <p:txBody>
          <a:bodyPr/>
          <a:lstStyle>
            <a:lvl1pPr>
              <a:defRPr/>
            </a:lvl1pPr>
          </a:lstStyle>
          <a:p>
            <a:fld id="{623517AB-FFE4-4D23-A6C2-EAF21CA00E3F}" type="slidenum">
              <a:rPr lang="it-IT" altLang="it-IT"/>
              <a:pPr/>
              <a:t>‹N›</a:t>
            </a:fld>
            <a:endParaRPr lang="it-IT" altLang="it-IT"/>
          </a:p>
        </p:txBody>
      </p:sp>
    </p:spTree>
    <p:extLst>
      <p:ext uri="{BB962C8B-B14F-4D97-AF65-F5344CB8AC3E}">
        <p14:creationId xmlns:p14="http://schemas.microsoft.com/office/powerpoint/2010/main" val="4194918211"/>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Rectangle 4">
            <a:extLst>
              <a:ext uri="{FF2B5EF4-FFF2-40B4-BE49-F238E27FC236}">
                <a16:creationId xmlns:a16="http://schemas.microsoft.com/office/drawing/2014/main" id="{05AD1199-3867-5A7A-6E11-B3530F95EAA5}"/>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4" name="Rectangle 5">
            <a:extLst>
              <a:ext uri="{FF2B5EF4-FFF2-40B4-BE49-F238E27FC236}">
                <a16:creationId xmlns:a16="http://schemas.microsoft.com/office/drawing/2014/main" id="{55D594D7-DEAD-10CC-D6AB-C5D5576C2262}"/>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5" name="Rectangle 6">
            <a:extLst>
              <a:ext uri="{FF2B5EF4-FFF2-40B4-BE49-F238E27FC236}">
                <a16:creationId xmlns:a16="http://schemas.microsoft.com/office/drawing/2014/main" id="{EA0F3DAA-F1E9-DB8B-CD5B-FB159C8D9FF7}"/>
              </a:ext>
            </a:extLst>
          </p:cNvPr>
          <p:cNvSpPr>
            <a:spLocks noGrp="1" noChangeArrowheads="1"/>
          </p:cNvSpPr>
          <p:nvPr>
            <p:ph type="sldNum" sz="quarter" idx="12"/>
          </p:nvPr>
        </p:nvSpPr>
        <p:spPr>
          <a:ln/>
        </p:spPr>
        <p:txBody>
          <a:bodyPr/>
          <a:lstStyle>
            <a:lvl1pPr>
              <a:defRPr/>
            </a:lvl1pPr>
          </a:lstStyle>
          <a:p>
            <a:fld id="{E0DE2B69-84AE-4903-A85A-C6BCADB61915}" type="slidenum">
              <a:rPr lang="it-IT" altLang="it-IT"/>
              <a:pPr/>
              <a:t>‹N›</a:t>
            </a:fld>
            <a:endParaRPr lang="it-IT" altLang="it-IT"/>
          </a:p>
        </p:txBody>
      </p:sp>
    </p:spTree>
    <p:extLst>
      <p:ext uri="{BB962C8B-B14F-4D97-AF65-F5344CB8AC3E}">
        <p14:creationId xmlns:p14="http://schemas.microsoft.com/office/powerpoint/2010/main" val="3268436392"/>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863BAE5C-DA0A-D947-0FF5-B6189B1F5F3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3" name="Rectangle 5">
            <a:extLst>
              <a:ext uri="{FF2B5EF4-FFF2-40B4-BE49-F238E27FC236}">
                <a16:creationId xmlns:a16="http://schemas.microsoft.com/office/drawing/2014/main" id="{F8A2C34B-7F6C-25FA-C4A3-3B61A1DB6739}"/>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4" name="Rectangle 6">
            <a:extLst>
              <a:ext uri="{FF2B5EF4-FFF2-40B4-BE49-F238E27FC236}">
                <a16:creationId xmlns:a16="http://schemas.microsoft.com/office/drawing/2014/main" id="{C3A7F565-1924-1778-67D7-5546603C7C55}"/>
              </a:ext>
            </a:extLst>
          </p:cNvPr>
          <p:cNvSpPr>
            <a:spLocks noGrp="1" noChangeArrowheads="1"/>
          </p:cNvSpPr>
          <p:nvPr>
            <p:ph type="sldNum" sz="quarter" idx="12"/>
          </p:nvPr>
        </p:nvSpPr>
        <p:spPr>
          <a:ln/>
        </p:spPr>
        <p:txBody>
          <a:bodyPr/>
          <a:lstStyle>
            <a:lvl1pPr>
              <a:defRPr/>
            </a:lvl1pPr>
          </a:lstStyle>
          <a:p>
            <a:fld id="{6A107851-730C-4FDF-9A5B-B3B1648FCD5C}" type="slidenum">
              <a:rPr lang="it-IT" altLang="it-IT"/>
              <a:pPr/>
              <a:t>‹N›</a:t>
            </a:fld>
            <a:endParaRPr lang="it-IT" altLang="it-IT"/>
          </a:p>
        </p:txBody>
      </p:sp>
    </p:spTree>
    <p:extLst>
      <p:ext uri="{BB962C8B-B14F-4D97-AF65-F5344CB8AC3E}">
        <p14:creationId xmlns:p14="http://schemas.microsoft.com/office/powerpoint/2010/main" val="3262607607"/>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4C556CDF-63E5-483B-21E8-D719F3F8F00A}"/>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E94255F9-C1C9-D067-97E0-9171E074C351}"/>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940D71F7-11A9-070C-A9BB-0F1545F4BCBB}"/>
              </a:ext>
            </a:extLst>
          </p:cNvPr>
          <p:cNvSpPr>
            <a:spLocks noGrp="1" noChangeArrowheads="1"/>
          </p:cNvSpPr>
          <p:nvPr>
            <p:ph type="sldNum" sz="quarter" idx="12"/>
          </p:nvPr>
        </p:nvSpPr>
        <p:spPr>
          <a:ln/>
        </p:spPr>
        <p:txBody>
          <a:bodyPr/>
          <a:lstStyle>
            <a:lvl1pPr>
              <a:defRPr/>
            </a:lvl1pPr>
          </a:lstStyle>
          <a:p>
            <a:fld id="{3A6446D1-1F7E-4405-B5FE-E93A085AC536}" type="slidenum">
              <a:rPr lang="it-IT" altLang="it-IT"/>
              <a:pPr/>
              <a:t>‹N›</a:t>
            </a:fld>
            <a:endParaRPr lang="it-IT" altLang="it-IT"/>
          </a:p>
        </p:txBody>
      </p:sp>
    </p:spTree>
    <p:extLst>
      <p:ext uri="{BB962C8B-B14F-4D97-AF65-F5344CB8AC3E}">
        <p14:creationId xmlns:p14="http://schemas.microsoft.com/office/powerpoint/2010/main" val="3393329687"/>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Rectangle 4">
            <a:extLst>
              <a:ext uri="{FF2B5EF4-FFF2-40B4-BE49-F238E27FC236}">
                <a16:creationId xmlns:a16="http://schemas.microsoft.com/office/drawing/2014/main" id="{A36043C0-9578-88FE-8481-4BDD9F81E7E4}"/>
              </a:ext>
            </a:extLst>
          </p:cNvPr>
          <p:cNvSpPr>
            <a:spLocks noGrp="1" noChangeArrowheads="1"/>
          </p:cNvSpPr>
          <p:nvPr>
            <p:ph type="dt" sz="half" idx="10"/>
          </p:nvPr>
        </p:nvSpPr>
        <p:spPr>
          <a:ln/>
        </p:spPr>
        <p:txBody>
          <a:bodyPr/>
          <a:lstStyle>
            <a:lvl1pPr>
              <a:defRPr/>
            </a:lvl1pPr>
          </a:lstStyle>
          <a:p>
            <a:pPr>
              <a:defRPr/>
            </a:pPr>
            <a:endParaRPr lang="it-IT" altLang="it-IT"/>
          </a:p>
        </p:txBody>
      </p:sp>
      <p:sp>
        <p:nvSpPr>
          <p:cNvPr id="6" name="Rectangle 5">
            <a:extLst>
              <a:ext uri="{FF2B5EF4-FFF2-40B4-BE49-F238E27FC236}">
                <a16:creationId xmlns:a16="http://schemas.microsoft.com/office/drawing/2014/main" id="{C61FCC9A-E677-678E-2897-2D05D60347EC}"/>
              </a:ext>
            </a:extLst>
          </p:cNvPr>
          <p:cNvSpPr>
            <a:spLocks noGrp="1" noChangeArrowheads="1"/>
          </p:cNvSpPr>
          <p:nvPr>
            <p:ph type="ftr" sz="quarter" idx="11"/>
          </p:nvPr>
        </p:nvSpPr>
        <p:spPr>
          <a:ln/>
        </p:spPr>
        <p:txBody>
          <a:bodyPr/>
          <a:lstStyle>
            <a:lvl1pPr>
              <a:defRPr/>
            </a:lvl1pPr>
          </a:lstStyle>
          <a:p>
            <a:pPr>
              <a:defRPr/>
            </a:pPr>
            <a:endParaRPr lang="it-IT" altLang="it-IT"/>
          </a:p>
        </p:txBody>
      </p:sp>
      <p:sp>
        <p:nvSpPr>
          <p:cNvPr id="7" name="Rectangle 6">
            <a:extLst>
              <a:ext uri="{FF2B5EF4-FFF2-40B4-BE49-F238E27FC236}">
                <a16:creationId xmlns:a16="http://schemas.microsoft.com/office/drawing/2014/main" id="{B33055FA-7340-8679-C167-AB53B47F9281}"/>
              </a:ext>
            </a:extLst>
          </p:cNvPr>
          <p:cNvSpPr>
            <a:spLocks noGrp="1" noChangeArrowheads="1"/>
          </p:cNvSpPr>
          <p:nvPr>
            <p:ph type="sldNum" sz="quarter" idx="12"/>
          </p:nvPr>
        </p:nvSpPr>
        <p:spPr>
          <a:ln/>
        </p:spPr>
        <p:txBody>
          <a:bodyPr/>
          <a:lstStyle>
            <a:lvl1pPr>
              <a:defRPr/>
            </a:lvl1pPr>
          </a:lstStyle>
          <a:p>
            <a:fld id="{2A92162B-95C6-4746-BE4D-185E07CA7C76}" type="slidenum">
              <a:rPr lang="it-IT" altLang="it-IT"/>
              <a:pPr/>
              <a:t>‹N›</a:t>
            </a:fld>
            <a:endParaRPr lang="it-IT" altLang="it-IT"/>
          </a:p>
        </p:txBody>
      </p:sp>
    </p:spTree>
    <p:extLst>
      <p:ext uri="{BB962C8B-B14F-4D97-AF65-F5344CB8AC3E}">
        <p14:creationId xmlns:p14="http://schemas.microsoft.com/office/powerpoint/2010/main" val="6318763"/>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9C35F8E1-2EEA-B5A3-7AC1-FC3F0BF69C5C}"/>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17975923-4767-CF2B-A352-C4DC8E9635CA}"/>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17690781-F517-0F87-1835-208DA1166F4B}"/>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1" hangingPunct="1">
              <a:defRPr sz="1400">
                <a:solidFill>
                  <a:schemeClr val="tx1"/>
                </a:solidFill>
                <a:latin typeface="+mn-lt"/>
              </a:defRPr>
            </a:lvl1pPr>
          </a:lstStyle>
          <a:p>
            <a:pPr>
              <a:defRPr/>
            </a:pPr>
            <a:endParaRPr lang="it-IT" altLang="it-IT"/>
          </a:p>
        </p:txBody>
      </p:sp>
      <p:sp>
        <p:nvSpPr>
          <p:cNvPr id="1029" name="Rectangle 5">
            <a:extLst>
              <a:ext uri="{FF2B5EF4-FFF2-40B4-BE49-F238E27FC236}">
                <a16:creationId xmlns:a16="http://schemas.microsoft.com/office/drawing/2014/main" id="{666586CD-99FD-A3FB-60E0-269F858171E9}"/>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mn-lt"/>
              </a:defRPr>
            </a:lvl1pPr>
          </a:lstStyle>
          <a:p>
            <a:pPr>
              <a:defRPr/>
            </a:pPr>
            <a:endParaRPr lang="it-IT" altLang="it-IT"/>
          </a:p>
        </p:txBody>
      </p:sp>
      <p:sp>
        <p:nvSpPr>
          <p:cNvPr id="1030" name="Rectangle 6">
            <a:extLst>
              <a:ext uri="{FF2B5EF4-FFF2-40B4-BE49-F238E27FC236}">
                <a16:creationId xmlns:a16="http://schemas.microsoft.com/office/drawing/2014/main" id="{0C4A1E4D-F46A-7330-48C9-FD6D3F13B27B}"/>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Times New Roman" panose="02020603050405020304" pitchFamily="18" charset="0"/>
              </a:defRPr>
            </a:lvl1pPr>
          </a:lstStyle>
          <a:p>
            <a:fld id="{020CD0E0-A9EA-4ED9-9840-B16B4F5FB18A}"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H:\AUDIO%20&#167;\MUSICA%20MIDI\Giosy%20Cento\842-Io%20Lui%20e%20Te.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983C9F80-45DD-2A3B-8280-7B68F45E9896}"/>
              </a:ext>
            </a:extLst>
          </p:cNvPr>
          <p:cNvSpPr>
            <a:spLocks noChangeArrowheads="1"/>
          </p:cNvSpPr>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4099" name="Rectangle 5">
            <a:extLst>
              <a:ext uri="{FF2B5EF4-FFF2-40B4-BE49-F238E27FC236}">
                <a16:creationId xmlns:a16="http://schemas.microsoft.com/office/drawing/2014/main" id="{4884D557-2E3C-45A1-DF3E-653D37046BC3}"/>
              </a:ext>
            </a:extLst>
          </p:cNvPr>
          <p:cNvSpPr>
            <a:spLocks noChangeArrowheads="1"/>
          </p:cNvSpPr>
          <p:nvPr/>
        </p:nvSpPr>
        <p:spPr bwMode="auto">
          <a:xfrm>
            <a:off x="762000" y="6400800"/>
            <a:ext cx="39624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a:t>
            </a:r>
            <a:r>
              <a:rPr lang="it-IT" altLang="it-IT" sz="900" dirty="0">
                <a:solidFill>
                  <a:schemeClr val="bg1"/>
                </a:solidFill>
                <a:latin typeface="Verdana" panose="020B0604030504040204" pitchFamily="34" charset="0"/>
              </a:rPr>
              <a:t>Io, Lui e te</a:t>
            </a:r>
            <a:r>
              <a:rPr lang="it-IT" altLang="it-IT" sz="900" i="1" dirty="0">
                <a:solidFill>
                  <a:schemeClr val="bg1"/>
                </a:solidFill>
                <a:latin typeface="Verdana" panose="020B0604030504040204" pitchFamily="34" charset="0"/>
              </a:rPr>
              <a:t> (</a:t>
            </a:r>
            <a:r>
              <a:rPr lang="it-IT" altLang="it-IT" sz="900" i="1" dirty="0" err="1">
                <a:solidFill>
                  <a:schemeClr val="bg1"/>
                </a:solidFill>
                <a:latin typeface="Verdana" panose="020B0604030504040204" pitchFamily="34" charset="0"/>
              </a:rPr>
              <a:t>Giosy</a:t>
            </a:r>
            <a:r>
              <a:rPr lang="it-IT" altLang="it-IT" sz="900" i="1" dirty="0">
                <a:solidFill>
                  <a:schemeClr val="bg1"/>
                </a:solidFill>
                <a:latin typeface="Verdana" panose="020B0604030504040204" pitchFamily="34" charset="0"/>
              </a:rPr>
              <a:t> Cento)</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309C8922-1058-3E84-3D1A-726FDD7620C3}"/>
              </a:ext>
            </a:extLst>
          </p:cNvPr>
          <p:cNvSpPr>
            <a:spLocks noChangeArrowheads="1"/>
          </p:cNvSpPr>
          <p:nvPr/>
        </p:nvSpPr>
        <p:spPr bwMode="auto">
          <a:xfrm>
            <a:off x="762000" y="0"/>
            <a:ext cx="7924800" cy="893763"/>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a:r>
              <a:rPr lang="it-IT" altLang="it-IT" sz="2000" dirty="0">
                <a:solidFill>
                  <a:srgbClr val="FFFF00"/>
                </a:solidFill>
                <a:latin typeface="Verdana" panose="020B0604030504040204" pitchFamily="34" charset="0"/>
                <a:cs typeface="Times New Roman" panose="02020603050405020304" pitchFamily="18" charset="0"/>
              </a:rPr>
              <a:t>XIV DOMENICA DEL TEMPO ODINARIO</a:t>
            </a:r>
          </a:p>
          <a:p>
            <a:pPr algn="ctr"/>
            <a:r>
              <a:rPr lang="it-IT" altLang="it-IT" sz="2000" dirty="0">
                <a:solidFill>
                  <a:srgbClr val="FFFF66"/>
                </a:solidFill>
                <a:latin typeface="Verdana" panose="020B0604030504040204" pitchFamily="34" charset="0"/>
                <a:cs typeface="Arial" panose="020B0604020202020204" pitchFamily="34" charset="0"/>
              </a:rPr>
              <a:t>14</a:t>
            </a:r>
            <a:r>
              <a:rPr lang="it-IT" altLang="it-IT" sz="800" dirty="0">
                <a:solidFill>
                  <a:srgbClr val="FFFF66"/>
                </a:solidFill>
                <a:latin typeface="Verdana" panose="020B0604030504040204" pitchFamily="34" charset="0"/>
                <a:cs typeface="Arial" panose="020B0604020202020204" pitchFamily="34" charset="0"/>
              </a:rPr>
              <a:t>th</a:t>
            </a:r>
            <a:r>
              <a:rPr lang="it-IT" altLang="it-IT" sz="2000" dirty="0">
                <a:solidFill>
                  <a:srgbClr val="FFFF66"/>
                </a:solidFill>
                <a:latin typeface="Verdana" panose="020B0604030504040204" pitchFamily="34" charset="0"/>
                <a:cs typeface="Arial" panose="020B0604020202020204" pitchFamily="34" charset="0"/>
              </a:rPr>
              <a:t> SUNDAY IN ORDINARY TIME</a:t>
            </a:r>
            <a:r>
              <a:rPr lang="it-IT" altLang="it-IT" sz="2000" dirty="0">
                <a:solidFill>
                  <a:srgbClr val="CC9900"/>
                </a:solidFill>
                <a:latin typeface="Verdana" panose="020B0604030504040204" pitchFamily="34" charset="0"/>
                <a:cs typeface="Arial" panose="020B0604020202020204" pitchFamily="34" charset="0"/>
              </a:rPr>
              <a:t> </a:t>
            </a:r>
            <a:br>
              <a:rPr lang="it-IT" altLang="it-IT" sz="2000" b="1" dirty="0">
                <a:solidFill>
                  <a:srgbClr val="CC9900"/>
                </a:solidFill>
                <a:latin typeface="Verdana" panose="020B0604030504040204" pitchFamily="34" charset="0"/>
                <a:cs typeface="Arial" panose="020B0604020202020204" pitchFamily="34" charset="0"/>
              </a:rPr>
            </a:br>
            <a:r>
              <a:rPr lang="it-IT" altLang="it-IT" sz="1200" dirty="0">
                <a:solidFill>
                  <a:schemeClr val="bg1"/>
                </a:solidFill>
                <a:latin typeface="Verdana" panose="020B0604030504040204" pitchFamily="34" charset="0"/>
              </a:rPr>
              <a:t>TUTTE LE IMMAGINI SONO PROTETTE DA COPYRIGHT - ALL PICTURES ARE BY COPYRIGHT</a:t>
            </a:r>
          </a:p>
        </p:txBody>
      </p:sp>
      <p:sp>
        <p:nvSpPr>
          <p:cNvPr id="4101" name="Rectangle 7">
            <a:extLst>
              <a:ext uri="{FF2B5EF4-FFF2-40B4-BE49-F238E27FC236}">
                <a16:creationId xmlns:a16="http://schemas.microsoft.com/office/drawing/2014/main" id="{2D832B18-13EE-C2A3-432F-1D4CAE29BDD3}"/>
              </a:ext>
            </a:extLst>
          </p:cNvPr>
          <p:cNvSpPr>
            <a:spLocks noChangeArrowheads="1"/>
          </p:cNvSpPr>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C31A86EC-C928-98B4-B5CD-A04C93F49D07}"/>
              </a:ext>
            </a:extLst>
          </p:cNvPr>
          <p:cNvSpPr>
            <a:spLocks noChangeArrowheads="1"/>
          </p:cNvSpPr>
          <p:nvPr/>
        </p:nvSpPr>
        <p:spPr bwMode="auto">
          <a:xfrm>
            <a:off x="1254125" y="3445855"/>
            <a:ext cx="32004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tabLst>
                <a:tab pos="4229100" algn="l"/>
              </a:tabLst>
              <a:defRPr sz="3200">
                <a:solidFill>
                  <a:schemeClr val="tx1"/>
                </a:solidFill>
                <a:latin typeface="Times New Roman" panose="02020603050405020304" pitchFamily="18" charset="0"/>
              </a:defRPr>
            </a:lvl1pPr>
            <a:lvl2pPr marL="742950" indent="-285750" algn="l">
              <a:spcBef>
                <a:spcPct val="20000"/>
              </a:spcBef>
              <a:buChar char="–"/>
              <a:tabLst>
                <a:tab pos="4229100" algn="l"/>
              </a:tabLst>
              <a:defRPr sz="2800">
                <a:solidFill>
                  <a:schemeClr val="tx1"/>
                </a:solidFill>
                <a:latin typeface="Times New Roman" panose="02020603050405020304" pitchFamily="18" charset="0"/>
              </a:defRPr>
            </a:lvl2pPr>
            <a:lvl3pPr marL="1143000" indent="-228600" algn="l">
              <a:spcBef>
                <a:spcPct val="20000"/>
              </a:spcBef>
              <a:buChar char="•"/>
              <a:tabLst>
                <a:tab pos="4229100" algn="l"/>
              </a:tabLst>
              <a:defRPr sz="2400">
                <a:solidFill>
                  <a:schemeClr val="tx1"/>
                </a:solidFill>
                <a:latin typeface="Times New Roman" panose="02020603050405020304" pitchFamily="18" charset="0"/>
              </a:defRPr>
            </a:lvl3pPr>
            <a:lvl4pPr marL="1600200" indent="-228600" algn="l">
              <a:spcBef>
                <a:spcPct val="20000"/>
              </a:spcBef>
              <a:buChar char="–"/>
              <a:tabLst>
                <a:tab pos="4229100" algn="l"/>
              </a:tabLst>
              <a:defRPr sz="2000">
                <a:solidFill>
                  <a:schemeClr val="tx1"/>
                </a:solidFill>
                <a:latin typeface="Times New Roman" panose="02020603050405020304" pitchFamily="18" charset="0"/>
              </a:defRPr>
            </a:lvl4pPr>
            <a:lvl5pPr marL="2057400" indent="-228600" algn="l">
              <a:spcBef>
                <a:spcPct val="20000"/>
              </a:spcBef>
              <a:buChar char="»"/>
              <a:tabLst>
                <a:tab pos="42291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4229100" algn="l"/>
              </a:tabLst>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000" b="1" dirty="0">
                <a:solidFill>
                  <a:srgbClr val="000000"/>
                </a:solidFill>
                <a:latin typeface="Verdana" panose="020B0604030504040204" pitchFamily="34" charset="0"/>
                <a:cs typeface="Arial" panose="020B0604020202020204" pitchFamily="34" charset="0"/>
              </a:rPr>
              <a:t> </a:t>
            </a:r>
            <a:endParaRPr lang="it-IT" altLang="it-IT" sz="1000" dirty="0">
              <a:solidFill>
                <a:srgbClr val="000000"/>
              </a:solidFill>
              <a:latin typeface="Verdana" panose="020B0604030504040204" pitchFamily="34" charset="0"/>
              <a:cs typeface="Arial" panose="020B0604020202020204" pitchFamily="34" charset="0"/>
            </a:endParaRPr>
          </a:p>
          <a:p>
            <a:pPr algn="ctr" eaLnBrk="1" hangingPunct="1">
              <a:spcBef>
                <a:spcPct val="0"/>
              </a:spcBef>
              <a:buFontTx/>
              <a:buNone/>
            </a:pPr>
            <a:r>
              <a:rPr lang="it-IT" sz="1000" dirty="0">
                <a:latin typeface="Verdana" panose="020B0604030504040204" pitchFamily="34" charset="0"/>
                <a:ea typeface="Verdana" panose="020B0604030504040204" pitchFamily="34" charset="0"/>
              </a:rPr>
              <a:t>Attraversare con fiducia la terra dei lupi            </a:t>
            </a:r>
            <a:r>
              <a:rPr lang="en-US" sz="1000" dirty="0">
                <a:latin typeface="Verdana" panose="020B0604030504040204" pitchFamily="34" charset="0"/>
                <a:ea typeface="Verdana" panose="020B0604030504040204" pitchFamily="34" charset="0"/>
              </a:rPr>
              <a:t>Crossing the land of wolves with confidence</a:t>
            </a:r>
            <a:endParaRPr lang="it-IT" altLang="it-IT" sz="1000" dirty="0">
              <a:solidFill>
                <a:srgbClr val="26282A"/>
              </a:solidFill>
              <a:latin typeface="Verdana" panose="020B0604030504040204" pitchFamily="34" charset="0"/>
              <a:ea typeface="Verdana" panose="020B0604030504040204" pitchFamily="34" charset="0"/>
              <a:cs typeface="Times New Roman" panose="02020603050405020304" pitchFamily="18" charset="0"/>
            </a:endParaRPr>
          </a:p>
        </p:txBody>
      </p:sp>
      <p:sp>
        <p:nvSpPr>
          <p:cNvPr id="4103" name="Rectangle 43">
            <a:extLst>
              <a:ext uri="{FF2B5EF4-FFF2-40B4-BE49-F238E27FC236}">
                <a16:creationId xmlns:a16="http://schemas.microsoft.com/office/drawing/2014/main" id="{319B771A-D1C3-B508-AF68-E48A16510BCE}"/>
              </a:ext>
            </a:extLst>
          </p:cNvPr>
          <p:cNvSpPr>
            <a:spLocks noChangeArrowheads="1"/>
          </p:cNvSpPr>
          <p:nvPr/>
        </p:nvSpPr>
        <p:spPr bwMode="auto">
          <a:xfrm>
            <a:off x="44121" y="1397000"/>
            <a:ext cx="527709"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latin typeface="Verdana" panose="020B0604030504040204" pitchFamily="34" charset="0"/>
              </a:rPr>
              <a:t>ANNO</a:t>
            </a:r>
          </a:p>
          <a:p>
            <a:pPr algn="ctr" eaLnBrk="1" hangingPunct="1">
              <a:spcBef>
                <a:spcPct val="0"/>
              </a:spcBef>
              <a:buFontTx/>
              <a:buNone/>
            </a:pPr>
            <a:r>
              <a:rPr lang="it-IT" altLang="it-IT" sz="1000" dirty="0">
                <a:solidFill>
                  <a:srgbClr val="FFFF00"/>
                </a:solidFill>
                <a:latin typeface="Verdana" panose="020B0604030504040204" pitchFamily="34" charset="0"/>
              </a:rPr>
              <a:t>YEAR</a:t>
            </a:r>
          </a:p>
          <a:p>
            <a:pPr algn="ctr" eaLnBrk="1" hangingPunct="1">
              <a:spcBef>
                <a:spcPct val="0"/>
              </a:spcBef>
              <a:buFontTx/>
              <a:buNone/>
            </a:pPr>
            <a:r>
              <a:rPr lang="it-IT" altLang="it-IT" sz="1000" dirty="0">
                <a:solidFill>
                  <a:srgbClr val="FFFF00"/>
                </a:solidFill>
                <a:latin typeface="Verdana" panose="020B0604030504040204" pitchFamily="34" charset="0"/>
              </a:rPr>
              <a:t>C</a:t>
            </a:r>
          </a:p>
        </p:txBody>
      </p:sp>
      <p:sp>
        <p:nvSpPr>
          <p:cNvPr id="4104" name="Rectangle 56">
            <a:extLst>
              <a:ext uri="{FF2B5EF4-FFF2-40B4-BE49-F238E27FC236}">
                <a16:creationId xmlns:a16="http://schemas.microsoft.com/office/drawing/2014/main" id="{E60BF2C3-03B1-B0D7-05F6-A45850C7CFF1}"/>
              </a:ext>
            </a:extLst>
          </p:cNvPr>
          <p:cNvSpPr>
            <a:spLocks noChangeArrowheads="1"/>
          </p:cNvSpPr>
          <p:nvPr/>
        </p:nvSpPr>
        <p:spPr bwMode="auto">
          <a:xfrm>
            <a:off x="6057900" y="6541313"/>
            <a:ext cx="3429000" cy="230832"/>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900" dirty="0">
                <a:solidFill>
                  <a:srgbClr val="FFFF00"/>
                </a:solidFill>
                <a:cs typeface="Times New Roman" panose="02020603050405020304" pitchFamily="18" charset="0"/>
              </a:rPr>
              <a:t>by Gaetano Lastilla</a:t>
            </a:r>
            <a:r>
              <a:rPr lang="it-IT" altLang="it-IT" sz="900" i="1" dirty="0">
                <a:solidFill>
                  <a:srgbClr val="FFFF00"/>
                </a:solidFill>
                <a:cs typeface="Times New Roman" panose="02020603050405020304" pitchFamily="18" charset="0"/>
              </a:rPr>
              <a:t> – </a:t>
            </a:r>
            <a:r>
              <a:rPr lang="it-IT" altLang="it-IT" sz="900" i="1" dirty="0" err="1">
                <a:solidFill>
                  <a:srgbClr val="FFFF00"/>
                </a:solidFill>
                <a:cs typeface="Times New Roman" panose="02020603050405020304" pitchFamily="18" charset="0"/>
              </a:rPr>
              <a:t>July</a:t>
            </a:r>
            <a:r>
              <a:rPr lang="it-IT" altLang="it-IT" sz="900" i="1" dirty="0">
                <a:solidFill>
                  <a:srgbClr val="FFFF00"/>
                </a:solidFill>
                <a:cs typeface="Times New Roman" panose="02020603050405020304" pitchFamily="18" charset="0"/>
              </a:rPr>
              <a:t> 2025</a:t>
            </a:r>
          </a:p>
        </p:txBody>
      </p:sp>
      <p:pic>
        <p:nvPicPr>
          <p:cNvPr id="4105" name="Picture 101" descr="C:\ARCHIVIO GENERALE\PRESENTAZIONI\in COSTRUZIONE\S.Scritture del 24.08\candelabro copia.gif">
            <a:extLst>
              <a:ext uri="{FF2B5EF4-FFF2-40B4-BE49-F238E27FC236}">
                <a16:creationId xmlns:a16="http://schemas.microsoft.com/office/drawing/2014/main" id="{1CFC09B7-0DC2-D198-F314-7554AAE1B61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92" name="Picture 196">
            <a:extLst>
              <a:ext uri="{FF2B5EF4-FFF2-40B4-BE49-F238E27FC236}">
                <a16:creationId xmlns:a16="http://schemas.microsoft.com/office/drawing/2014/main" id="{502B6D81-8599-7CE4-4867-61EE4AB5EC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3000" y="1219200"/>
            <a:ext cx="2765425" cy="5029200"/>
          </a:xfrm>
          <a:prstGeom prst="rect">
            <a:avLst/>
          </a:prstGeom>
          <a:noFill/>
          <a:extLst>
            <a:ext uri="{909E8E84-426E-40DD-AFC4-6F175D3DCCD1}">
              <a14:hiddenFill xmlns:a14="http://schemas.microsoft.com/office/drawing/2010/main">
                <a:solidFill>
                  <a:srgbClr val="FFFFFF"/>
                </a:solidFill>
              </a14:hiddenFill>
            </a:ext>
          </a:extLst>
        </p:spPr>
      </p:pic>
      <p:sp>
        <p:nvSpPr>
          <p:cNvPr id="4293" name="Rectangle 197">
            <a:extLst>
              <a:ext uri="{FF2B5EF4-FFF2-40B4-BE49-F238E27FC236}">
                <a16:creationId xmlns:a16="http://schemas.microsoft.com/office/drawing/2014/main" id="{88F63C21-F406-1B62-73AF-AAB909CA7316}"/>
              </a:ext>
            </a:extLst>
          </p:cNvPr>
          <p:cNvSpPr>
            <a:spLocks noChangeArrowheads="1"/>
          </p:cNvSpPr>
          <p:nvPr/>
        </p:nvSpPr>
        <p:spPr bwMode="auto">
          <a:xfrm>
            <a:off x="990600" y="4038600"/>
            <a:ext cx="346392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900" i="1" dirty="0">
                <a:latin typeface="Times New Roman" panose="02020603050405020304" pitchFamily="18" charset="0"/>
                <a:cs typeface="Times New Roman" panose="02020603050405020304" pitchFamily="18" charset="0"/>
              </a:rPr>
              <a:t>Commento di padre Ermes Ronchi</a:t>
            </a:r>
          </a:p>
          <a:p>
            <a:r>
              <a:rPr lang="it-IT" altLang="it-IT" sz="900" i="1" dirty="0">
                <a:latin typeface="Times New Roman" panose="02020603050405020304" pitchFamily="18" charset="0"/>
                <a:cs typeface="Times New Roman" panose="02020603050405020304" pitchFamily="18" charset="0"/>
              </a:rPr>
              <a:t>Commentary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pic>
        <p:nvPicPr>
          <p:cNvPr id="4295" name="842-Io Lui e Te.mid">
            <a:hlinkClick r:id="" action="ppaction://media"/>
            <a:extLst>
              <a:ext uri="{FF2B5EF4-FFF2-40B4-BE49-F238E27FC236}">
                <a16:creationId xmlns:a16="http://schemas.microsoft.com/office/drawing/2014/main" id="{7F8400D0-2192-E930-216E-01E2BE2B7FE3}"/>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76200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8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429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7" repeatCount="indefinite" fill="hold" display="0">
                  <p:stCondLst>
                    <p:cond delay="indefinite"/>
                  </p:stCondLst>
                  <p:endCondLst>
                    <p:cond evt="onStopAudio" delay="0">
                      <p:tgtEl>
                        <p:sldTgt/>
                      </p:tgtEl>
                    </p:cond>
                  </p:endCondLst>
                </p:cTn>
                <p:tgtEl>
                  <p:spTgt spid="429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1506" name="Rectangle 35">
            <a:extLst>
              <a:ext uri="{FF2B5EF4-FFF2-40B4-BE49-F238E27FC236}">
                <a16:creationId xmlns:a16="http://schemas.microsoft.com/office/drawing/2014/main" id="{BA6D9C8D-DD51-DDAE-E0C1-634AC8433F17}"/>
              </a:ext>
            </a:extLst>
          </p:cNvPr>
          <p:cNvSpPr>
            <a:spLocks noChangeArrowheads="1"/>
          </p:cNvSpPr>
          <p:nvPr/>
        </p:nvSpPr>
        <p:spPr bwMode="auto">
          <a:xfrm>
            <a:off x="0" y="609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non portate borsa, né sacca, né sandali e non fermatevi a salutare nessuno lungo la strada. In qualunque casa entriate, prima dite: “Pace a questa casa!”.</a:t>
            </a:r>
            <a:r>
              <a:rPr lang="it-IT" altLang="it-IT" sz="1800" i="1">
                <a:solidFill>
                  <a:schemeClr val="bg1"/>
                </a:solidFill>
                <a:latin typeface="Verdana" panose="020B0604030504040204" pitchFamily="34" charset="0"/>
                <a:cs typeface="Times New Roman" panose="02020603050405020304" pitchFamily="18" charset="0"/>
              </a:rPr>
              <a:t> (Lc 10, 4-5)</a:t>
            </a:r>
          </a:p>
        </p:txBody>
      </p:sp>
      <p:sp>
        <p:nvSpPr>
          <p:cNvPr id="21507" name="Rectangle 36">
            <a:extLst>
              <a:ext uri="{FF2B5EF4-FFF2-40B4-BE49-F238E27FC236}">
                <a16:creationId xmlns:a16="http://schemas.microsoft.com/office/drawing/2014/main" id="{B5542353-5B77-64DE-A47D-B5033157A11E}"/>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Times New Roman" panose="02020603050405020304" pitchFamily="18" charset="0"/>
              </a:rPr>
              <a:t>Set off without purse or bag or sandals; and do not stop at the homes of those you know. Whatever house you enter, first bless them saying: 'Peace to this house.'</a:t>
            </a:r>
            <a:r>
              <a:rPr lang="en-GB" altLang="it-IT" sz="1800" i="1">
                <a:solidFill>
                  <a:schemeClr val="bg1"/>
                </a:solidFill>
                <a:latin typeface="Verdana" panose="020B0604030504040204" pitchFamily="34" charset="0"/>
                <a:cs typeface="Times New Roman" panose="02020603050405020304" pitchFamily="18" charset="0"/>
              </a:rPr>
              <a:t> (Lk 10: 4-5)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1578" name="Picture 74">
            <a:extLst>
              <a:ext uri="{FF2B5EF4-FFF2-40B4-BE49-F238E27FC236}">
                <a16:creationId xmlns:a16="http://schemas.microsoft.com/office/drawing/2014/main" id="{12AFCADA-131A-6F84-17D3-658A3D6928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295400"/>
            <a:ext cx="7010400" cy="4335463"/>
          </a:xfrm>
          <a:prstGeom prst="rect">
            <a:avLst/>
          </a:prstGeom>
          <a:noFill/>
          <a:extLst>
            <a:ext uri="{909E8E84-426E-40DD-AFC4-6F175D3DCCD1}">
              <a14:hiddenFill xmlns:a14="http://schemas.microsoft.com/office/drawing/2010/main">
                <a:solidFill>
                  <a:srgbClr val="FFFFFF"/>
                </a:solidFill>
              </a14:hiddenFill>
            </a:ext>
          </a:extLst>
        </p:spPr>
      </p:pic>
      <p:pic>
        <p:nvPicPr>
          <p:cNvPr id="21579" name="Picture 75">
            <a:extLst>
              <a:ext uri="{FF2B5EF4-FFF2-40B4-BE49-F238E27FC236}">
                <a16:creationId xmlns:a16="http://schemas.microsoft.com/office/drawing/2014/main" id="{30105951-4F7F-AAB8-769F-F02FDC948E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3657600"/>
            <a:ext cx="1187450" cy="1981200"/>
          </a:xfrm>
          <a:prstGeom prst="rect">
            <a:avLst/>
          </a:prstGeom>
          <a:noFill/>
          <a:extLst>
            <a:ext uri="{909E8E84-426E-40DD-AFC4-6F175D3DCCD1}">
              <a14:hiddenFill xmlns:a14="http://schemas.microsoft.com/office/drawing/2010/main">
                <a:solidFill>
                  <a:srgbClr val="FFFFFF"/>
                </a:solidFill>
              </a14:hiddenFill>
            </a:ext>
          </a:extLst>
        </p:spPr>
      </p:pic>
      <p:pic>
        <p:nvPicPr>
          <p:cNvPr id="21580" name="Picture 76">
            <a:extLst>
              <a:ext uri="{FF2B5EF4-FFF2-40B4-BE49-F238E27FC236}">
                <a16:creationId xmlns:a16="http://schemas.microsoft.com/office/drawing/2014/main" id="{CED6C2D2-CBCB-490D-A852-1A9B0FAE1B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371600"/>
            <a:ext cx="1223963" cy="20415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48">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42" name="Rectangle 2">
            <a:extLst>
              <a:ext uri="{FF2B5EF4-FFF2-40B4-BE49-F238E27FC236}">
                <a16:creationId xmlns:a16="http://schemas.microsoft.com/office/drawing/2014/main" id="{BC247AD0-FC10-2841-45C3-23ED6085DBF6}"/>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Se vi sarà un figlio della pace, </a:t>
            </a:r>
            <a:r>
              <a:rPr lang="it-IT" altLang="it-IT" sz="1800">
                <a:solidFill>
                  <a:srgbClr val="FFFF00"/>
                </a:solidFill>
                <a:latin typeface="Verdana" panose="020B0604030504040204" pitchFamily="34" charset="0"/>
                <a:cs typeface="Times New Roman" panose="02020603050405020304" pitchFamily="18" charset="0"/>
              </a:rPr>
              <a:t>la vostra pace scenderà su di lui</a:t>
            </a:r>
            <a:r>
              <a:rPr lang="it-IT" altLang="it-IT" sz="1800">
                <a:solidFill>
                  <a:schemeClr val="bg1"/>
                </a:solidFill>
                <a:latin typeface="Verdana" panose="020B0604030504040204" pitchFamily="34" charset="0"/>
                <a:cs typeface="Times New Roman" panose="02020603050405020304" pitchFamily="18" charset="0"/>
              </a:rPr>
              <a:t>, altrimenti ritornerà su di voi. Restate in quella casa, mangiando e bevendo di quello che hanno, perché chi lavora ha diritto alla sua ricompensa. Non passate da una casa all’altra. </a:t>
            </a:r>
            <a:r>
              <a:rPr lang="it-IT" altLang="it-IT" sz="1800" i="1">
                <a:solidFill>
                  <a:schemeClr val="bg1"/>
                </a:solidFill>
                <a:latin typeface="Verdana" panose="020B0604030504040204" pitchFamily="34" charset="0"/>
                <a:cs typeface="Times New Roman" panose="02020603050405020304" pitchFamily="18" charset="0"/>
              </a:rPr>
              <a:t>(Lc 10, 6-7)</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15044" name="Rectangle 4">
            <a:extLst>
              <a:ext uri="{FF2B5EF4-FFF2-40B4-BE49-F238E27FC236}">
                <a16:creationId xmlns:a16="http://schemas.microsoft.com/office/drawing/2014/main" id="{10680375-FF27-A818-9171-31D6DDC284D5}"/>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If a friend of peace lives there, </a:t>
            </a:r>
            <a:r>
              <a:rPr lang="en-GB" altLang="it-IT" sz="1800">
                <a:solidFill>
                  <a:srgbClr val="FFFF00"/>
                </a:solidFill>
                <a:latin typeface="Verdana" panose="020B0604030504040204" pitchFamily="34" charset="0"/>
                <a:cs typeface="Times New Roman" panose="02020603050405020304" pitchFamily="18" charset="0"/>
              </a:rPr>
              <a:t>the peace shall rest upon that person</a:t>
            </a:r>
            <a:r>
              <a:rPr lang="en-GB" altLang="it-IT" sz="1800">
                <a:solidFill>
                  <a:schemeClr val="bg1"/>
                </a:solidFill>
                <a:latin typeface="Verdana" panose="020B0604030504040204" pitchFamily="34" charset="0"/>
                <a:cs typeface="Times New Roman" panose="02020603050405020304" pitchFamily="18" charset="0"/>
              </a:rPr>
              <a:t>. But if not, the blessing will return to you. Stay in that house eating and drinking at their table, for the worker deserves to be paid. Do not move from house to house.</a:t>
            </a:r>
            <a:r>
              <a:rPr lang="en-GB" altLang="it-IT" sz="1800" i="1">
                <a:solidFill>
                  <a:schemeClr val="bg1"/>
                </a:solidFill>
                <a:latin typeface="Verdana" panose="020B0604030504040204" pitchFamily="34" charset="0"/>
                <a:cs typeface="Times New Roman" panose="02020603050405020304" pitchFamily="18" charset="0"/>
              </a:rPr>
              <a:t> (Lk 10: 6-7)</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7000">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21186" name="Rectangle 2050">
            <a:extLst>
              <a:ext uri="{FF2B5EF4-FFF2-40B4-BE49-F238E27FC236}">
                <a16:creationId xmlns:a16="http://schemas.microsoft.com/office/drawing/2014/main" id="{6E8B58FF-6FD1-F22C-8CBE-4747B6373807}"/>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Quando entrerete in una città e vi accoglieranno, mangiate quello che vi sarà offerto, guarite i malati che vi si trovano, e dite loro: “È vicino a voi il regno di Dio”. Ma quando entrerete in una città e non vi accoglieranno, uscite sulle sue piazze e dite: </a:t>
            </a:r>
            <a:r>
              <a:rPr lang="it-IT" altLang="it-IT" sz="1800" i="1">
                <a:solidFill>
                  <a:schemeClr val="bg1"/>
                </a:solidFill>
                <a:latin typeface="Verdana" panose="020B0604030504040204" pitchFamily="34" charset="0"/>
                <a:cs typeface="Times New Roman" panose="02020603050405020304" pitchFamily="18" charset="0"/>
              </a:rPr>
              <a:t>(Lc 10, 8-10)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21188" name="Rectangle 2052">
            <a:extLst>
              <a:ext uri="{FF2B5EF4-FFF2-40B4-BE49-F238E27FC236}">
                <a16:creationId xmlns:a16="http://schemas.microsoft.com/office/drawing/2014/main" id="{E458A9FA-80AC-47F2-22B0-B1538504853A}"/>
              </a:ext>
            </a:extLst>
          </p:cNvPr>
          <p:cNvSpPr>
            <a:spLocks noChangeArrowheads="1"/>
          </p:cNvSpPr>
          <p:nvPr/>
        </p:nvSpPr>
        <p:spPr bwMode="auto">
          <a:xfrm>
            <a:off x="0" y="54102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When they welcome you in any town, eat what they offer you. Heal the sick who are there and say to them: 'The kingdom of God has drawn near to you.' But in any town where you are not welcome, go to the marketplace and proclaim:</a:t>
            </a:r>
            <a:r>
              <a:rPr lang="en-GB" altLang="it-IT" sz="1800" i="1">
                <a:solidFill>
                  <a:schemeClr val="bg1"/>
                </a:solidFill>
                <a:latin typeface="Verdana" panose="020B0604030504040204" pitchFamily="34" charset="0"/>
                <a:cs typeface="Times New Roman" panose="02020603050405020304" pitchFamily="18" charset="0"/>
              </a:rPr>
              <a:t> (Lk 10: 8-10) </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221191" name="Picture 2055">
            <a:extLst>
              <a:ext uri="{FF2B5EF4-FFF2-40B4-BE49-F238E27FC236}">
                <a16:creationId xmlns:a16="http://schemas.microsoft.com/office/drawing/2014/main" id="{C3016F77-E33F-F8FB-1287-340E6BDD9C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670050"/>
            <a:ext cx="6705600" cy="3775075"/>
          </a:xfrm>
          <a:prstGeom prst="rect">
            <a:avLst/>
          </a:prstGeom>
          <a:noFill/>
          <a:extLst>
            <a:ext uri="{909E8E84-426E-40DD-AFC4-6F175D3DCCD1}">
              <a14:hiddenFill xmlns:a14="http://schemas.microsoft.com/office/drawing/2010/main">
                <a:solidFill>
                  <a:srgbClr val="FFFFFF"/>
                </a:solidFill>
              </a14:hiddenFill>
            </a:ext>
          </a:extLst>
        </p:spPr>
      </p:pic>
      <p:pic>
        <p:nvPicPr>
          <p:cNvPr id="221192" name="Picture 2056">
            <a:extLst>
              <a:ext uri="{FF2B5EF4-FFF2-40B4-BE49-F238E27FC236}">
                <a16:creationId xmlns:a16="http://schemas.microsoft.com/office/drawing/2014/main" id="{9E192C14-FB3F-F30B-E75B-0A57797CA7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4191000"/>
            <a:ext cx="1981200" cy="12604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7330" name="Rectangle 2">
            <a:extLst>
              <a:ext uri="{FF2B5EF4-FFF2-40B4-BE49-F238E27FC236}">
                <a16:creationId xmlns:a16="http://schemas.microsoft.com/office/drawing/2014/main" id="{0200DE77-828D-8DE6-C51B-9F77BE05728F}"/>
              </a:ext>
            </a:extLst>
          </p:cNvPr>
          <p:cNvSpPr>
            <a:spLocks noGrp="1" noChangeArrowheads="1"/>
          </p:cNvSpPr>
          <p:nvPr>
            <p:ph type="title"/>
          </p:nvPr>
        </p:nvSpPr>
        <p:spPr>
          <a:xfrm>
            <a:off x="0" y="6096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 “Anche la polvere della vostra città, che si è attaccata ai nostri piedi, noi la scuotiamo contro di voi; sappiate però che il regno di Dio è vicino”. Io vi dico che, in quel giorno, Sòdoma sarà trattata meno duramente di quella città». </a:t>
            </a:r>
            <a:r>
              <a:rPr lang="it-IT" altLang="it-IT" sz="1800" i="1">
                <a:solidFill>
                  <a:schemeClr val="bg1"/>
                </a:solidFill>
                <a:latin typeface="Verdana" panose="020B0604030504040204" pitchFamily="34" charset="0"/>
                <a:cs typeface="Times New Roman" panose="02020603050405020304" pitchFamily="18" charset="0"/>
              </a:rPr>
              <a:t>(Lc 10, 11-12)</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27332" name="Rectangle 4">
            <a:extLst>
              <a:ext uri="{FF2B5EF4-FFF2-40B4-BE49-F238E27FC236}">
                <a16:creationId xmlns:a16="http://schemas.microsoft.com/office/drawing/2014/main" id="{2218B667-54B3-6B93-882D-0F568BC6ECD8}"/>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'Even the dust of your town that clings to our feet, we wipe off and leave with you. But know and be sure that the kingdom of God had come to you.' I tell you that on the Judgment Day it will be better for Sodom than for this town.</a:t>
            </a:r>
            <a:r>
              <a:rPr lang="en-GB" altLang="it-IT" sz="1800" i="1">
                <a:solidFill>
                  <a:schemeClr val="bg1"/>
                </a:solidFill>
                <a:latin typeface="Verdana" panose="020B0604030504040204" pitchFamily="34" charset="0"/>
                <a:cs typeface="Times New Roman" panose="02020603050405020304" pitchFamily="18" charset="0"/>
              </a:rPr>
              <a:t> (Lk 10: 11-12)</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8354" name="Rectangle 2">
            <a:extLst>
              <a:ext uri="{FF2B5EF4-FFF2-40B4-BE49-F238E27FC236}">
                <a16:creationId xmlns:a16="http://schemas.microsoft.com/office/drawing/2014/main" id="{E1EDF12F-9A10-8238-7D90-A2702B90E8C8}"/>
              </a:ext>
            </a:extLst>
          </p:cNvPr>
          <p:cNvSpPr>
            <a:spLocks noGrp="1" noChangeArrowheads="1"/>
          </p:cNvSpPr>
          <p:nvPr>
            <p:ph type="title"/>
          </p:nvPr>
        </p:nvSpPr>
        <p:spPr>
          <a:xfrm>
            <a:off x="0" y="6858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I settantadue tornarono pieni di gioia, dicendo: «Signore, anche i demòni si sottomettono a noi nel tuo nome». Egli disse loro: «Vedevo Satana cadere dal cielo come una folgore. </a:t>
            </a:r>
            <a:r>
              <a:rPr lang="it-IT" altLang="it-IT" sz="1800" i="1">
                <a:solidFill>
                  <a:schemeClr val="bg1"/>
                </a:solidFill>
                <a:latin typeface="Verdana" panose="020B0604030504040204" pitchFamily="34" charset="0"/>
                <a:cs typeface="Times New Roman" panose="02020603050405020304" pitchFamily="18" charset="0"/>
              </a:rPr>
              <a:t>(Lc 10, 17-18)</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28356" name="Rectangle 4">
            <a:extLst>
              <a:ext uri="{FF2B5EF4-FFF2-40B4-BE49-F238E27FC236}">
                <a16:creationId xmlns:a16="http://schemas.microsoft.com/office/drawing/2014/main" id="{CC76D055-5B76-BC5D-B033-3095ECFF1C88}"/>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 seventy-two disciples returned full of joy. They said, "Lord, even the demons obeyed us when we called on your name." Then Jesus replied, "I saw Satan fall like lightning from heaven.  </a:t>
            </a:r>
            <a:r>
              <a:rPr lang="en-GB" altLang="it-IT" sz="1800" i="1">
                <a:solidFill>
                  <a:schemeClr val="bg1"/>
                </a:solidFill>
                <a:latin typeface="Verdana" panose="020B0604030504040204" pitchFamily="34" charset="0"/>
                <a:cs typeface="Times New Roman" panose="02020603050405020304" pitchFamily="18" charset="0"/>
              </a:rPr>
              <a:t>(Lk 10: 17-18)</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9378" name="Rectangle 2">
            <a:extLst>
              <a:ext uri="{FF2B5EF4-FFF2-40B4-BE49-F238E27FC236}">
                <a16:creationId xmlns:a16="http://schemas.microsoft.com/office/drawing/2014/main" id="{3C21C308-6D4E-3BA1-1AE8-0B412FAF35AC}"/>
              </a:ext>
            </a:extLst>
          </p:cNvPr>
          <p:cNvSpPr>
            <a:spLocks noGrp="1" noChangeArrowheads="1"/>
          </p:cNvSpPr>
          <p:nvPr>
            <p:ph type="title"/>
          </p:nvPr>
        </p:nvSpPr>
        <p:spPr>
          <a:xfrm>
            <a:off x="0" y="6096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Ecco, io vi ho dato il potere di camminare sopra serpenti e scorpioni e sopra tutta la potenza del nemico: nulla potrà danneggiarvi. Non rallegratevi però perché i demòni si sottomettono a voi; rallegratevi piuttosto perché i vostri nomi sono scritti nei cieli». </a:t>
            </a:r>
            <a:r>
              <a:rPr lang="it-IT" altLang="it-IT" sz="1800" i="1">
                <a:solidFill>
                  <a:schemeClr val="bg1"/>
                </a:solidFill>
                <a:latin typeface="Verdana" panose="020B0604030504040204" pitchFamily="34" charset="0"/>
                <a:cs typeface="Times New Roman" panose="02020603050405020304" pitchFamily="18" charset="0"/>
              </a:rPr>
              <a:t>(Lc 10, 19-20)</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29380" name="Rectangle 4">
            <a:extLst>
              <a:ext uri="{FF2B5EF4-FFF2-40B4-BE49-F238E27FC236}">
                <a16:creationId xmlns:a16="http://schemas.microsoft.com/office/drawing/2014/main" id="{A61A752D-1D2C-1553-4EB3-72BD14D6A6F7}"/>
              </a:ext>
            </a:extLst>
          </p:cNvPr>
          <p:cNvSpPr>
            <a:spLocks noChangeArrowheads="1"/>
          </p:cNvSpPr>
          <p:nvPr/>
        </p:nvSpPr>
        <p:spPr bwMode="auto">
          <a:xfrm>
            <a:off x="0" y="5181600"/>
            <a:ext cx="9144000" cy="1200150"/>
          </a:xfrm>
          <a:prstGeom prst="rect">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You see, I have given you authority to trample on snakes and scorpions and to overcome all the power of the Enemy, so that nothing will harm you. Nevertheless, don't rejoice because the evil spirits submit to you; rejoice rather that your names are written in heaven." </a:t>
            </a:r>
            <a:r>
              <a:rPr lang="it-IT" altLang="it-IT" sz="1800" i="1">
                <a:solidFill>
                  <a:schemeClr val="bg1"/>
                </a:solidFill>
                <a:latin typeface="Verdana" panose="020B0604030504040204" pitchFamily="34" charset="0"/>
                <a:cs typeface="Times New Roman" panose="02020603050405020304" pitchFamily="18" charset="0"/>
              </a:rPr>
              <a:t>(Lk 10: 19-20)</a:t>
            </a:r>
          </a:p>
        </p:txBody>
      </p:sp>
    </p:spTree>
  </p:cSld>
  <p:clrMapOvr>
    <a:masterClrMapping/>
  </p:clrMapOvr>
  <p:transition spd="med" advClick="0" advTm="17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3193" name="Rectangle 9">
            <a:extLst>
              <a:ext uri="{FF2B5EF4-FFF2-40B4-BE49-F238E27FC236}">
                <a16:creationId xmlns:a16="http://schemas.microsoft.com/office/drawing/2014/main" id="{2ACDD634-EA50-5E41-FA33-4ED9968E612F}"/>
              </a:ext>
            </a:extLst>
          </p:cNvPr>
          <p:cNvSpPr>
            <a:spLocks noChangeArrowheads="1"/>
          </p:cNvSpPr>
          <p:nvPr/>
        </p:nvSpPr>
        <p:spPr bwMode="auto">
          <a:xfrm>
            <a:off x="0" y="0"/>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it-IT" altLang="it-IT" sz="1400" b="1">
                <a:solidFill>
                  <a:srgbClr val="FF0000"/>
                </a:solidFill>
                <a:latin typeface="Verdana" panose="020B0604030504040204" pitchFamily="34" charset="0"/>
                <a:cs typeface="Arial" panose="020B0604020202020204" pitchFamily="34" charset="0"/>
              </a:rPr>
              <a:t>LA DOMENICA:</a:t>
            </a:r>
            <a:r>
              <a:rPr lang="it-IT" altLang="it-IT" sz="1400">
                <a:solidFill>
                  <a:srgbClr val="000000"/>
                </a:solidFill>
                <a:latin typeface="Verdana" panose="020B0604030504040204" pitchFamily="34" charset="0"/>
                <a:cs typeface="Arial" panose="020B0604020202020204" pitchFamily="34" charset="0"/>
              </a:rPr>
              <a:t> La lettura e la meditazione delle sacre scritture domenicali, </a:t>
            </a:r>
            <a:r>
              <a:rPr lang="it-IT" altLang="it-IT" sz="1400" b="1">
                <a:solidFill>
                  <a:srgbClr val="FF0000"/>
                </a:solidFill>
                <a:latin typeface="Verdana" panose="020B0604030504040204" pitchFamily="34" charset="0"/>
                <a:cs typeface="Arial" panose="020B0604020202020204" pitchFamily="34" charset="0"/>
              </a:rPr>
              <a:t>non sostituiscono</a:t>
            </a:r>
            <a:r>
              <a:rPr lang="it-IT" altLang="it-IT" sz="1400">
                <a:solidFill>
                  <a:srgbClr val="000000"/>
                </a:solidFill>
                <a:latin typeface="Verdana" panose="020B0604030504040204" pitchFamily="34" charset="0"/>
                <a:cs typeface="Arial" panose="020B0604020202020204" pitchFamily="34" charset="0"/>
              </a:rPr>
              <a:t> la Santa Messa, alla quale siamo tutti chiamati sia per rendere grazie e onore a Dio sia per chiedere perdono dei nostri peccati. Nella liturgia eucaristica </a:t>
            </a:r>
            <a:r>
              <a:rPr lang="it-IT" altLang="it-IT" sz="1400" b="1">
                <a:solidFill>
                  <a:srgbClr val="FF0000"/>
                </a:solidFill>
                <a:latin typeface="Verdana" panose="020B0604030504040204" pitchFamily="34" charset="0"/>
                <a:cs typeface="Arial" panose="020B0604020202020204" pitchFamily="34" charset="0"/>
              </a:rPr>
              <a:t>Cristo attualizza il sacrificio della croce</a:t>
            </a:r>
            <a:r>
              <a:rPr lang="it-IT" altLang="it-IT" sz="1400">
                <a:solidFill>
                  <a:srgbClr val="000000"/>
                </a:solidFill>
                <a:latin typeface="Verdana" panose="020B060403050404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gradisce essere amato dai figli </a:t>
            </a:r>
            <a:r>
              <a:rPr lang="it-IT" altLang="it-IT" sz="1400" b="1">
                <a:solidFill>
                  <a:srgbClr val="FF0066"/>
                </a:solidFill>
                <a:latin typeface="Verdana" panose="020B0604030504040204" pitchFamily="34" charset="0"/>
                <a:cs typeface="Arial" panose="020B0604020202020204" pitchFamily="34" charset="0"/>
              </a:rPr>
              <a:t>per una loro libera scelta di amore</a:t>
            </a:r>
            <a:r>
              <a:rPr lang="it-IT" altLang="it-IT" sz="1400" b="1">
                <a:solidFill>
                  <a:srgbClr val="000000"/>
                </a:solidFill>
                <a:latin typeface="Verdana" panose="020B0604030504040204" pitchFamily="34" charset="0"/>
                <a:cs typeface="Arial" panose="020B0604020202020204" pitchFamily="34" charset="0"/>
              </a:rPr>
              <a:t>.</a:t>
            </a:r>
          </a:p>
        </p:txBody>
      </p:sp>
      <p:sp>
        <p:nvSpPr>
          <p:cNvPr id="93194" name="Rectangle 10">
            <a:extLst>
              <a:ext uri="{FF2B5EF4-FFF2-40B4-BE49-F238E27FC236}">
                <a16:creationId xmlns:a16="http://schemas.microsoft.com/office/drawing/2014/main" id="{B6984F40-307F-15CA-56AA-E4893D74D5F6}"/>
              </a:ext>
            </a:extLst>
          </p:cNvPr>
          <p:cNvSpPr>
            <a:spLocks noChangeArrowheads="1"/>
          </p:cNvSpPr>
          <p:nvPr/>
        </p:nvSpPr>
        <p:spPr bwMode="auto">
          <a:xfrm>
            <a:off x="0" y="5489575"/>
            <a:ext cx="9144000"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altLang="it-IT" sz="1400" b="1">
                <a:solidFill>
                  <a:srgbClr val="FF0000"/>
                </a:solidFill>
                <a:latin typeface="Verdana" panose="020B0604030504040204" pitchFamily="34" charset="0"/>
                <a:cs typeface="Times New Roman" panose="02020603050405020304" pitchFamily="18" charset="0"/>
              </a:rPr>
              <a:t>THE SUNDAY:</a:t>
            </a:r>
            <a:r>
              <a:rPr lang="en-US" altLang="it-IT" sz="1400">
                <a:solidFill>
                  <a:schemeClr val="tx1"/>
                </a:solidFill>
                <a:latin typeface="Verdana" panose="020B0604030504040204" pitchFamily="34" charset="0"/>
                <a:cs typeface="Times New Roman" panose="02020603050405020304" pitchFamily="18" charset="0"/>
              </a:rPr>
              <a:t> Reading and meditation of Sacred Scriptures Sunday, </a:t>
            </a:r>
            <a:r>
              <a:rPr lang="en-US" altLang="it-IT" sz="1400" b="1">
                <a:solidFill>
                  <a:srgbClr val="FF0000"/>
                </a:solidFill>
                <a:latin typeface="Verdana" panose="020B0604030504040204" pitchFamily="34" charset="0"/>
                <a:cs typeface="Times New Roman" panose="02020603050405020304" pitchFamily="18" charset="0"/>
              </a:rPr>
              <a:t>do not replace</a:t>
            </a:r>
            <a:r>
              <a:rPr lang="en-US" altLang="it-IT" sz="1400">
                <a:solidFill>
                  <a:schemeClr val="tx1"/>
                </a:solidFill>
                <a:latin typeface="Verdana" panose="020B0604030504040204" pitchFamily="34" charset="0"/>
                <a:cs typeface="Times New Roman" panose="02020603050405020304" pitchFamily="18" charset="0"/>
              </a:rPr>
              <a:t> the Holy Mass, to which we are all called to give thanks and honor to God and to ask forgiveness of our sins. In the Eucharistic liturgy, </a:t>
            </a:r>
            <a:r>
              <a:rPr lang="en-US" altLang="it-IT" sz="1400" b="1">
                <a:solidFill>
                  <a:srgbClr val="FF0000"/>
                </a:solidFill>
                <a:latin typeface="Verdana" panose="020B0604030504040204" pitchFamily="34" charset="0"/>
                <a:cs typeface="Times New Roman" panose="02020603050405020304" pitchFamily="18" charset="0"/>
              </a:rPr>
              <a:t>Christ makes present the sacrifice of the cross</a:t>
            </a:r>
            <a:r>
              <a:rPr lang="en-US" altLang="it-IT" sz="1400">
                <a:solidFill>
                  <a:schemeClr val="tx1"/>
                </a:solidFill>
                <a:latin typeface="Verdana" panose="020B0604030504040204" pitchFamily="34" charset="0"/>
                <a:cs typeface="Times New Roman" panose="02020603050405020304" pitchFamily="18" charset="0"/>
              </a:rPr>
              <a:t> and offers himself as food for our souls. We acknowledge God as Father, to praise and love always, and we recognize brothers and sisters of all. God is a Father who does not force anyone to love him and praise him, but likes to be loved by sons </a:t>
            </a:r>
            <a:r>
              <a:rPr lang="en-US" altLang="it-IT" sz="1400" b="1">
                <a:solidFill>
                  <a:srgbClr val="FF0066"/>
                </a:solidFill>
                <a:latin typeface="Verdana" panose="020B0604030504040204" pitchFamily="34" charset="0"/>
                <a:cs typeface="Times New Roman" panose="02020603050405020304" pitchFamily="18" charset="0"/>
              </a:rPr>
              <a:t>for their free choice of love</a:t>
            </a:r>
            <a:r>
              <a:rPr lang="en-US" altLang="it-IT" sz="1400" b="1">
                <a:solidFill>
                  <a:schemeClr val="tx1"/>
                </a:solidFill>
                <a:latin typeface="Verdana" panose="020B0604030504040204" pitchFamily="34" charset="0"/>
                <a:cs typeface="Times New Roman" panose="02020603050405020304" pitchFamily="18" charset="0"/>
              </a:rPr>
              <a:t>.</a:t>
            </a:r>
            <a:endParaRPr lang="it-IT" altLang="it-IT" sz="1400" b="1">
              <a:solidFill>
                <a:schemeClr val="tx1"/>
              </a:solidFill>
              <a:latin typeface="Verdana" panose="020B0604030504040204" pitchFamily="34" charset="0"/>
              <a:cs typeface="Times New Roman" panose="02020603050405020304" pitchFamily="18" charset="0"/>
            </a:endParaRPr>
          </a:p>
        </p:txBody>
      </p:sp>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700" name="Rectangle 36">
            <a:extLst>
              <a:ext uri="{FF2B5EF4-FFF2-40B4-BE49-F238E27FC236}">
                <a16:creationId xmlns:a16="http://schemas.microsoft.com/office/drawing/2014/main" id="{8449B907-0F43-2677-7792-1C2BDE133D52}"/>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000" b="1">
                <a:solidFill>
                  <a:srgbClr val="000000"/>
                </a:solidFill>
                <a:cs typeface="Arial" panose="020B0604020202020204" pitchFamily="34" charset="0"/>
              </a:rPr>
              <a:t>                                                                            </a:t>
            </a:r>
          </a:p>
          <a:p>
            <a:pPr>
              <a:spcBef>
                <a:spcPct val="0"/>
              </a:spcBef>
              <a:buFontTx/>
              <a:buNone/>
            </a:pPr>
            <a:endParaRPr lang="it-IT" altLang="it-IT" sz="2400"/>
          </a:p>
        </p:txBody>
      </p:sp>
      <p:sp>
        <p:nvSpPr>
          <p:cNvPr id="29701" name="Rectangle 37">
            <a:extLst>
              <a:ext uri="{FF2B5EF4-FFF2-40B4-BE49-F238E27FC236}">
                <a16:creationId xmlns:a16="http://schemas.microsoft.com/office/drawing/2014/main" id="{491FB045-BC0B-4F82-B799-D74572DB4A15}"/>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2" name="Rectangle 38">
            <a:extLst>
              <a:ext uri="{FF2B5EF4-FFF2-40B4-BE49-F238E27FC236}">
                <a16:creationId xmlns:a16="http://schemas.microsoft.com/office/drawing/2014/main" id="{4BD38A15-85A1-694C-EEBD-4A0F5044E6EC}"/>
              </a:ext>
            </a:extLst>
          </p:cNvPr>
          <p:cNvSpPr>
            <a:spLocks noChangeArrowheads="1"/>
          </p:cNvSpPr>
          <p:nvPr/>
        </p:nvSpPr>
        <p:spPr bwMode="auto">
          <a:xfrm>
            <a:off x="10119" y="1268760"/>
            <a:ext cx="91440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it-IT" altLang="it-IT" sz="1800" i="1"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altLang="it-IT" sz="1800" dirty="0">
                <a:solidFill>
                  <a:srgbClr val="000000"/>
                </a:solidFill>
                <a:latin typeface="Verdana" panose="020B0604030504040204" pitchFamily="34" charset="0"/>
                <a:ea typeface="Verdana" panose="020B0604030504040204" pitchFamily="34" charset="0"/>
                <a:cs typeface="Arial" panose="020B0604020202020204" pitchFamily="34" charset="0"/>
              </a:rPr>
              <a:t>     </a:t>
            </a:r>
            <a:r>
              <a:rPr lang="it-IT" sz="1800" dirty="0">
                <a:latin typeface="Verdana" panose="020B0604030504040204" pitchFamily="34" charset="0"/>
                <a:ea typeface="Verdana" panose="020B0604030504040204" pitchFamily="34" charset="0"/>
              </a:rPr>
              <a:t>Vanno i settantadue discepoli, a due a due, 	  		   quotidianamente dipendenti dal cielo e da un amico; 	                	              senza borsa, né sacca, né sandali, senza cose, senza mezzi, semplicemente uomini. </a:t>
            </a:r>
          </a:p>
          <a:p>
            <a:pPr>
              <a:spcBef>
                <a:spcPts val="0"/>
              </a:spcBef>
            </a:pPr>
            <a:r>
              <a:rPr lang="it-IT" sz="1800" dirty="0">
                <a:latin typeface="Verdana" panose="020B0604030504040204" pitchFamily="34" charset="0"/>
                <a:ea typeface="Verdana" panose="020B0604030504040204" pitchFamily="34" charset="0"/>
              </a:rPr>
              <a:t>   «L'annunciatore deve essere infinitamente piccolo, solo così l'annuncio sarà infinitamente grande» (</a:t>
            </a:r>
            <a:r>
              <a:rPr lang="it-IT" sz="1800" i="1" dirty="0">
                <a:latin typeface="Verdana" panose="020B0604030504040204" pitchFamily="34" charset="0"/>
                <a:ea typeface="Verdana" panose="020B0604030504040204" pitchFamily="34" charset="0"/>
              </a:rPr>
              <a:t>G. Vannucci</a:t>
            </a:r>
            <a:r>
              <a:rPr lang="it-IT" sz="1800" dirty="0">
                <a:latin typeface="Verdana" panose="020B0604030504040204" pitchFamily="34" charset="0"/>
                <a:ea typeface="Verdana" panose="020B0604030504040204" pitchFamily="34" charset="0"/>
              </a:rPr>
              <a:t>). Non portano niente e dicono: torniamo semplici e naturali, quello che conta è davvero poco. </a:t>
            </a:r>
          </a:p>
          <a:p>
            <a:pPr>
              <a:spcBef>
                <a:spcPts val="0"/>
              </a:spcBef>
            </a:pPr>
            <a:endParaRPr lang="it-IT" sz="1800" dirty="0">
              <a:latin typeface="Verdana" panose="020B0604030504040204" pitchFamily="34" charset="0"/>
              <a:ea typeface="Verdana" panose="020B0604030504040204" pitchFamily="34" charset="0"/>
            </a:endParaRPr>
          </a:p>
          <a:p>
            <a:pPr>
              <a:spcBef>
                <a:spcPts val="0"/>
              </a:spcBef>
            </a:pPr>
            <a:r>
              <a:rPr lang="it-IT" sz="1800" dirty="0">
                <a:latin typeface="Verdana" panose="020B0604030504040204" pitchFamily="34" charset="0"/>
                <a:ea typeface="Verdana" panose="020B0604030504040204" pitchFamily="34" charset="0"/>
              </a:rPr>
              <a:t>   I discepoli sono dei ricostruttori di   umanità, e il loro primo passo contiene l'arte dell'accompagnamento, mai senza l'altro. Due non è la somma di uno più uno, è l'inizio della comunione. Allora puoi anche attraversare la terra dei lupi, passarvi in mezzo, con coraggio e fiducia: vi mando come agnelli in mezzo ai lupi. Che forse sono più numerosi ma non più forti, che possono azzannare e fare male, ma che non possono vincere.</a:t>
            </a:r>
          </a:p>
          <a:p>
            <a:pPr>
              <a:spcBef>
                <a:spcPts val="0"/>
              </a:spcBef>
            </a:pPr>
            <a:endParaRPr lang="it-IT" sz="1800" dirty="0">
              <a:latin typeface="Verdana" panose="020B0604030504040204" pitchFamily="34" charset="0"/>
              <a:ea typeface="Verdana" panose="020B0604030504040204" pitchFamily="34" charset="0"/>
            </a:endParaRPr>
          </a:p>
          <a:p>
            <a:pPr>
              <a:spcBef>
                <a:spcPts val="0"/>
              </a:spcBef>
            </a:pPr>
            <a:r>
              <a:rPr lang="it-IT" sz="1800" dirty="0">
                <a:latin typeface="Verdana" panose="020B0604030504040204" pitchFamily="34" charset="0"/>
                <a:ea typeface="Verdana" panose="020B0604030504040204" pitchFamily="34" charset="0"/>
              </a:rPr>
              <a:t>   Vi mando come agnelli, senza zanne o artigli, ma non allo sbaraglio e al martirio, bensì a immaginare il mondo in altra luce, ad aprire il passaggio verso una casa comune più calda di libertà e di affetti. </a:t>
            </a:r>
          </a:p>
          <a:p>
            <a:pPr>
              <a:spcBef>
                <a:spcPts val="0"/>
              </a:spcBef>
            </a:pPr>
            <a:r>
              <a:rPr lang="it-IT" sz="1800" dirty="0">
                <a:latin typeface="Verdana" panose="020B0604030504040204" pitchFamily="34" charset="0"/>
                <a:ea typeface="Verdana" panose="020B0604030504040204" pitchFamily="34" charset="0"/>
              </a:rPr>
              <a:t>   I campi della vita sono anche violenti, Gesù lo sconterà fino al sangue, eppure consegna ai suoi una visione del mondo bella come una sorpresa, </a:t>
            </a:r>
            <a:endParaRPr lang="it-IT" altLang="it-IT" sz="1800" i="1" dirty="0">
              <a:solidFill>
                <a:srgbClr val="000000"/>
              </a:solidFill>
              <a:latin typeface="Verdana" panose="020B0604030504040204" pitchFamily="34" charset="0"/>
              <a:ea typeface="Verdana" panose="020B0604030504040204" pitchFamily="34" charset="0"/>
              <a:cs typeface="Arial" panose="020B0604020202020204" pitchFamily="34" charset="0"/>
            </a:endParaRPr>
          </a:p>
        </p:txBody>
      </p:sp>
      <p:sp>
        <p:nvSpPr>
          <p:cNvPr id="29703" name="Rectangle 39">
            <a:extLst>
              <a:ext uri="{FF2B5EF4-FFF2-40B4-BE49-F238E27FC236}">
                <a16:creationId xmlns:a16="http://schemas.microsoft.com/office/drawing/2014/main" id="{78AF8C1A-667C-50CA-F383-5C625507C838}"/>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29706" name="Rectangle 10">
            <a:extLst>
              <a:ext uri="{FF2B5EF4-FFF2-40B4-BE49-F238E27FC236}">
                <a16:creationId xmlns:a16="http://schemas.microsoft.com/office/drawing/2014/main" id="{E7658223-8168-41AA-FCDC-750E4F14B44C}"/>
              </a:ext>
            </a:extLst>
          </p:cNvPr>
          <p:cNvSpPr>
            <a:spLocks noChangeArrowheads="1"/>
          </p:cNvSpPr>
          <p:nvPr/>
        </p:nvSpPr>
        <p:spPr bwMode="auto">
          <a:xfrm>
            <a:off x="1331640" y="82110"/>
            <a:ext cx="7344816"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it-IT" altLang="it-IT" sz="1800" b="1" i="1" dirty="0">
                <a:solidFill>
                  <a:srgbClr val="000000"/>
                </a:solidFill>
                <a:latin typeface="Verdana" panose="020B0604030504040204" pitchFamily="34" charset="0"/>
                <a:cs typeface="Arial" panose="020B0604020202020204" pitchFamily="34" charset="0"/>
              </a:rPr>
              <a:t>  </a:t>
            </a:r>
          </a:p>
          <a:p>
            <a:pPr algn="l" eaLnBrk="1" hangingPunct="1"/>
            <a:r>
              <a:rPr lang="it-IT" altLang="it-IT" sz="1800" b="1" dirty="0">
                <a:solidFill>
                  <a:srgbClr val="000000"/>
                </a:solidFill>
                <a:latin typeface="Verdana" panose="020B0604030504040204" pitchFamily="34" charset="0"/>
                <a:cs typeface="Arial" panose="020B0604020202020204" pitchFamily="34" charset="0"/>
              </a:rPr>
              <a:t>                 </a:t>
            </a:r>
            <a:r>
              <a:rPr lang="it-IT" sz="1800" b="1" dirty="0">
                <a:solidFill>
                  <a:schemeClr val="tx1"/>
                </a:solidFill>
                <a:latin typeface="Verdana" panose="020B0604030504040204" pitchFamily="34" charset="0"/>
                <a:ea typeface="Verdana" panose="020B0604030504040204" pitchFamily="34" charset="0"/>
              </a:rPr>
              <a:t>Attraversare con fiducia la terra dei lupi </a:t>
            </a:r>
          </a:p>
          <a:p>
            <a:pPr algn="l" eaLnBrk="1" hangingPunct="1"/>
            <a:r>
              <a:rPr lang="it-IT" altLang="it-IT" sz="1800" i="1" dirty="0">
                <a:solidFill>
                  <a:srgbClr val="000000"/>
                </a:solidFill>
                <a:latin typeface="Verdana" panose="020B0604030504040204" pitchFamily="34" charset="0"/>
                <a:cs typeface="Arial" panose="020B0604020202020204" pitchFamily="34" charset="0"/>
              </a:rPr>
              <a:t>                  Lc 10, 1-9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Ermes Ronchi)</a:t>
            </a:r>
            <a:r>
              <a:rPr lang="it-IT" altLang="it-IT" sz="1800" i="1" dirty="0">
                <a:solidFill>
                  <a:srgbClr val="990033"/>
                </a:solidFill>
                <a:cs typeface="Arial" panose="020B0604020202020204" pitchFamily="34" charset="0"/>
              </a:rPr>
              <a:t>   	 	</a:t>
            </a:r>
          </a:p>
        </p:txBody>
      </p:sp>
      <p:sp>
        <p:nvSpPr>
          <p:cNvPr id="29707" name="Rectangle 11">
            <a:extLst>
              <a:ext uri="{FF2B5EF4-FFF2-40B4-BE49-F238E27FC236}">
                <a16:creationId xmlns:a16="http://schemas.microsoft.com/office/drawing/2014/main" id="{98D4833D-6969-FB23-2433-E996B2B0F5A4}"/>
              </a:ext>
            </a:extLst>
          </p:cNvPr>
          <p:cNvSpPr>
            <a:spLocks noChangeArrowheads="1"/>
          </p:cNvSpPr>
          <p:nvPr/>
        </p:nvSpPr>
        <p:spPr bwMode="auto">
          <a:xfrm>
            <a:off x="0" y="43291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F4D7F0D9-80ED-BE57-893D-F4279AA11F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60653"/>
            <a:ext cx="1800200" cy="2073831"/>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3C087F86-92AE-F9B1-298F-6CE20FB62954}"/>
              </a:ext>
            </a:extLst>
          </p:cNvPr>
          <p:cNvSpPr>
            <a:spLocks noChangeArrowheads="1"/>
          </p:cNvSpPr>
          <p:nvPr/>
        </p:nvSpPr>
        <p:spPr bwMode="auto">
          <a:xfrm>
            <a:off x="0" y="0"/>
            <a:ext cx="9144000" cy="67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ts val="0"/>
              </a:spcBef>
            </a:pPr>
            <a:r>
              <a:rPr lang="it-IT" sz="1800" dirty="0">
                <a:latin typeface="Verdana" panose="020B0604030504040204" pitchFamily="34" charset="0"/>
                <a:ea typeface="Verdana" panose="020B0604030504040204" pitchFamily="34" charset="0"/>
              </a:rPr>
              <a:t>una piccola meraviglia di positività e di luminosità: la messe è molta, ma gli operai sono pochi. </a:t>
            </a:r>
          </a:p>
          <a:p>
            <a:pPr>
              <a:spcBef>
                <a:spcPts val="0"/>
              </a:spcBef>
            </a:pPr>
            <a:r>
              <a:rPr lang="it-IT" sz="1800" dirty="0">
                <a:latin typeface="Verdana" panose="020B0604030504040204" pitchFamily="34" charset="0"/>
                <a:ea typeface="Verdana" panose="020B0604030504040204" pitchFamily="34" charset="0"/>
              </a:rPr>
              <a:t>  Gli occhi del Signore brillano per il buon grano che trabocca dai campi della vita: sono uomini e donne fedeli al loro compito, gente dal cuore spazioso, dalle parole di luce, uomini generosi e leali, donne libere e felici. Là dove noi temiamo un deserto lui vede un'estate profumata di frutti, vede poeti e innamorati, bambini e giullari, mistici e folli che non sanno più camminare ma hanno imparato a volare.</a:t>
            </a:r>
          </a:p>
          <a:p>
            <a:pPr>
              <a:spcBef>
                <a:spcPts val="0"/>
              </a:spcBef>
            </a:pPr>
            <a:endParaRPr lang="it-IT" sz="1800" dirty="0">
              <a:latin typeface="Verdana" panose="020B0604030504040204" pitchFamily="34" charset="0"/>
              <a:ea typeface="Verdana" panose="020B0604030504040204" pitchFamily="34" charset="0"/>
            </a:endParaRPr>
          </a:p>
          <a:p>
            <a:pPr>
              <a:spcBef>
                <a:spcPts val="0"/>
              </a:spcBef>
            </a:pPr>
            <a:r>
              <a:rPr lang="it-IT" sz="1800" dirty="0">
                <a:latin typeface="Verdana" panose="020B0604030504040204" pitchFamily="34" charset="0"/>
                <a:ea typeface="Verdana" panose="020B0604030504040204" pitchFamily="34" charset="0"/>
              </a:rPr>
              <a:t>   Gesù manda i suoi discepoli non a intonare lamenti sopra un mondo distratto e lontano, bensì ad annunciare il capovolgimento: il Regno di Dio si è fatto vicino. E le parole che affida ai discepoli sono semplici e poche: pace a questa casa, Dio è vicino. Parole dirette, che venivano dal cuore e andavano al cuore. Noi ci lamentiamo: il mondo si è allontanato da Dio! E Gesù invece: Dio si è avvicinato, Dio è in cammino per tutte le strade, vicinissimo a te, bussa alla tua porta e attende che tu gli apra. In qualunque casa entriate, dite: pace a questa casa.</a:t>
            </a:r>
          </a:p>
          <a:p>
            <a:pPr>
              <a:spcBef>
                <a:spcPts val="0"/>
              </a:spcBef>
            </a:pPr>
            <a:endParaRPr lang="it-IT" sz="1800" dirty="0">
              <a:latin typeface="Verdana" panose="020B0604030504040204" pitchFamily="34" charset="0"/>
              <a:ea typeface="Verdana" panose="020B0604030504040204" pitchFamily="34" charset="0"/>
            </a:endParaRPr>
          </a:p>
          <a:p>
            <a:pPr>
              <a:spcBef>
                <a:spcPts val="0"/>
              </a:spcBef>
            </a:pPr>
            <a:r>
              <a:rPr lang="it-IT" sz="1800" dirty="0">
                <a:latin typeface="Verdana" panose="020B0604030504040204" pitchFamily="34" charset="0"/>
                <a:ea typeface="Verdana" panose="020B0604030504040204" pitchFamily="34" charset="0"/>
              </a:rPr>
              <a:t>   Gesù sogna la ricostruzione dell'umano attraverso mille e mille case ospitali e braccia aperte: l'ospitalità è il segno più attendibile, indiscutibile, dell'alto grado di umanità che un popolo ha raggiunto (</a:t>
            </a:r>
            <a:r>
              <a:rPr lang="it-IT" sz="1800" i="1" dirty="0">
                <a:latin typeface="Verdana" panose="020B0604030504040204" pitchFamily="34" charset="0"/>
                <a:ea typeface="Verdana" panose="020B0604030504040204" pitchFamily="34" charset="0"/>
              </a:rPr>
              <a:t>R. Virgili</a:t>
            </a:r>
            <a:r>
              <a:rPr lang="it-IT" sz="1800" dirty="0">
                <a:latin typeface="Verdana" panose="020B0604030504040204" pitchFamily="34" charset="0"/>
                <a:ea typeface="Verdana" panose="020B0604030504040204" pitchFamily="34" charset="0"/>
              </a:rPr>
              <a:t>), prima pietra della civiltà, prima parola civile, perché dove non si pratica l'ospitalità, si pratica la guerra e si impedisce lo shalom, cioè la pace che è il fiorire della vita in tutte le sue forme.</a:t>
            </a:r>
          </a:p>
        </p:txBody>
      </p:sp>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3795" name="Rectangle 7">
            <a:extLst>
              <a:ext uri="{FF2B5EF4-FFF2-40B4-BE49-F238E27FC236}">
                <a16:creationId xmlns:a16="http://schemas.microsoft.com/office/drawing/2014/main" id="{FCCFC52F-7E2A-528A-A7B2-36A65E89BF3E}"/>
              </a:ext>
            </a:extLst>
          </p:cNvPr>
          <p:cNvSpPr>
            <a:spLocks noChangeArrowheads="1"/>
          </p:cNvSpPr>
          <p:nvPr/>
        </p:nvSpPr>
        <p:spPr bwMode="auto">
          <a:xfrm>
            <a:off x="1805115" y="355507"/>
            <a:ext cx="731520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fontAlgn="t" hangingPunct="1">
              <a:spcBef>
                <a:spcPct val="0"/>
              </a:spcBef>
              <a:buFontTx/>
              <a:buNone/>
            </a:pPr>
            <a:r>
              <a:rPr lang="en-US" sz="1800" b="1" dirty="0">
                <a:latin typeface="Verdana" panose="020B0604030504040204" pitchFamily="34" charset="0"/>
                <a:ea typeface="Verdana" panose="020B0604030504040204" pitchFamily="34" charset="0"/>
              </a:rPr>
              <a:t>Crossing the land of wolves with confidence</a:t>
            </a:r>
          </a:p>
          <a:p>
            <a:pPr algn="ctr" eaLnBrk="1" fontAlgn="t" hangingPunct="1">
              <a:spcBef>
                <a:spcPct val="0"/>
              </a:spcBef>
              <a:buFontTx/>
              <a:buNone/>
            </a:pPr>
            <a:r>
              <a:rPr lang="it-IT" altLang="it-IT" sz="1800" i="1" dirty="0">
                <a:solidFill>
                  <a:srgbClr val="000000"/>
                </a:solidFill>
                <a:latin typeface="Verdana" panose="020B0604030504040204" pitchFamily="34" charset="0"/>
                <a:cs typeface="Arial" panose="020B0604020202020204" pitchFamily="34" charset="0"/>
              </a:rPr>
              <a:t>Lk 10: 1-9 </a:t>
            </a:r>
            <a:r>
              <a:rPr lang="en-US" altLang="it-IT" sz="1800" i="1" dirty="0">
                <a:solidFill>
                  <a:srgbClr val="990033"/>
                </a:solidFill>
                <a:latin typeface="Comic Sans MS" panose="030F0702030302020204" pitchFamily="66" charset="0"/>
                <a:cs typeface="Arial" panose="020B0604020202020204" pitchFamily="34" charset="0"/>
              </a:rPr>
              <a:t>(comment</a:t>
            </a:r>
            <a:r>
              <a:rPr lang="it-IT" altLang="it-IT" sz="1800" i="1" dirty="0" err="1">
                <a:solidFill>
                  <a:srgbClr val="990033"/>
                </a:solidFill>
                <a:latin typeface="Comic Sans MS" panose="030F0702030302020204" pitchFamily="66" charset="0"/>
                <a:cs typeface="Arial" panose="020B0604020202020204" pitchFamily="34" charset="0"/>
              </a:rPr>
              <a:t>ary</a:t>
            </a:r>
            <a:r>
              <a:rPr lang="it-IT" altLang="it-IT" sz="1800" i="1" dirty="0">
                <a:solidFill>
                  <a:srgbClr val="990033"/>
                </a:solidFill>
                <a:latin typeface="Comic Sans MS" panose="030F0702030302020204" pitchFamily="66" charset="0"/>
                <a:cs typeface="Arial" panose="020B0604020202020204" pitchFamily="34" charset="0"/>
              </a:rPr>
              <a:t> by</a:t>
            </a:r>
            <a:r>
              <a:rPr lang="en-US" altLang="it-IT" sz="1800" i="1" dirty="0">
                <a:solidFill>
                  <a:srgbClr val="990033"/>
                </a:solidFill>
                <a:latin typeface="Comic Sans MS" panose="030F0702030302020204" pitchFamily="66" charset="0"/>
                <a:cs typeface="Arial" panose="020B0604020202020204" pitchFamily="34" charset="0"/>
              </a:rPr>
              <a:t> Father </a:t>
            </a:r>
            <a:r>
              <a:rPr lang="en-US" altLang="it-IT" sz="1800" i="1">
                <a:solidFill>
                  <a:srgbClr val="990033"/>
                </a:solidFill>
                <a:latin typeface="Comic Sans MS" panose="030F0702030302020204" pitchFamily="66" charset="0"/>
                <a:cs typeface="Arial" panose="020B0604020202020204" pitchFamily="34" charset="0"/>
              </a:rPr>
              <a:t>Ermes Ronchi)</a:t>
            </a:r>
            <a:r>
              <a:rPr lang="it-IT" altLang="it-IT" sz="1800" i="1" dirty="0">
                <a:solidFill>
                  <a:srgbClr val="990033"/>
                </a:solidFill>
                <a:latin typeface="Comic Sans MS" panose="030F0702030302020204" pitchFamily="66" charset="0"/>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33796" name="Rectangle 9">
            <a:extLst>
              <a:ext uri="{FF2B5EF4-FFF2-40B4-BE49-F238E27FC236}">
                <a16:creationId xmlns:a16="http://schemas.microsoft.com/office/drawing/2014/main" id="{80867864-C2F3-0C42-4A9B-133BB5695E1E}"/>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2400">
              <a:solidFill>
                <a:srgbClr val="580000"/>
              </a:solidFill>
              <a:latin typeface="Comic Sans MS" panose="030F0702030302020204" pitchFamily="66" charset="0"/>
            </a:endParaRPr>
          </a:p>
        </p:txBody>
      </p:sp>
      <p:sp>
        <p:nvSpPr>
          <p:cNvPr id="33799" name="Rectangle 23">
            <a:extLst>
              <a:ext uri="{FF2B5EF4-FFF2-40B4-BE49-F238E27FC236}">
                <a16:creationId xmlns:a16="http://schemas.microsoft.com/office/drawing/2014/main" id="{826992DF-5C64-AFCC-DC2F-ADCEEB53EA76}"/>
              </a:ext>
            </a:extLst>
          </p:cNvPr>
          <p:cNvSpPr>
            <a:spLocks noChangeArrowheads="1"/>
          </p:cNvSpPr>
          <p:nvPr/>
        </p:nvSpPr>
        <p:spPr bwMode="auto">
          <a:xfrm>
            <a:off x="0" y="1426488"/>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latin typeface="Verdana" panose="020B0604030504040204" pitchFamily="34" charset="0"/>
                <a:ea typeface="Verdana" panose="020B0604030504040204" pitchFamily="34" charset="0"/>
              </a:rPr>
              <a:t>The seventy-two disciples go, two by two, daily 			   dependent on heaven and a friend; without a purse, or a 		   bag, or sandals, without things, without means, simply men. "The announcer must be infinitely small, only in this way will the announcement be infinitely great" (</a:t>
            </a:r>
            <a:r>
              <a:rPr lang="en-US" sz="1800" i="1" dirty="0">
                <a:latin typeface="Verdana" panose="020B0604030504040204" pitchFamily="34" charset="0"/>
                <a:ea typeface="Verdana" panose="020B0604030504040204" pitchFamily="34" charset="0"/>
              </a:rPr>
              <a:t>G. Vannucci</a:t>
            </a:r>
            <a:r>
              <a:rPr lang="en-US" sz="1800" dirty="0">
                <a:latin typeface="Verdana" panose="020B0604030504040204" pitchFamily="34" charset="0"/>
                <a:ea typeface="Verdana" panose="020B0604030504040204" pitchFamily="34" charset="0"/>
              </a:rPr>
              <a:t>). They bring nothing and say: let's go back to being simple and natural, what really matters is very little. </a:t>
            </a:r>
          </a:p>
          <a:p>
            <a:pPr eaLnBrk="1" hangingPunct="1">
              <a:spcBef>
                <a:spcPct val="0"/>
              </a:spcBef>
              <a:buFontTx/>
              <a:buNone/>
            </a:pPr>
            <a:r>
              <a:rPr lang="en-US" sz="1800" dirty="0">
                <a:latin typeface="Verdana" panose="020B0604030504040204" pitchFamily="34" charset="0"/>
                <a:ea typeface="Verdana" panose="020B0604030504040204" pitchFamily="34" charset="0"/>
              </a:rPr>
              <a:t>   The disciples are rebuilders of humanity, and their first step contains the art of accompaniment, never without the other. Two is not the sum of one plus one, it is the beginning of communion. Then you can also cross the land of wolves, pass through it, with courage and confidence: I send you like lambs among wolves. Who are perhaps more numerous but not stronger, who can bite and hurt, but who cannot win. </a:t>
            </a:r>
          </a:p>
          <a:p>
            <a:pPr eaLnBrk="1" hangingPunct="1">
              <a:spcBef>
                <a:spcPct val="0"/>
              </a:spcBef>
              <a:buFontTx/>
              <a:buNone/>
            </a:pPr>
            <a:endParaRPr lang="en-US" sz="1800" dirty="0">
              <a:latin typeface="Verdana" panose="020B0604030504040204" pitchFamily="34" charset="0"/>
              <a:ea typeface="Verdana" panose="020B0604030504040204" pitchFamily="34" charset="0"/>
            </a:endParaRPr>
          </a:p>
          <a:p>
            <a:pPr eaLnBrk="1" hangingPunct="1">
              <a:spcBef>
                <a:spcPct val="0"/>
              </a:spcBef>
              <a:buFontTx/>
              <a:buNone/>
            </a:pPr>
            <a:r>
              <a:rPr lang="en-US" sz="1800" dirty="0">
                <a:latin typeface="Verdana" panose="020B0604030504040204" pitchFamily="34" charset="0"/>
                <a:ea typeface="Verdana" panose="020B0604030504040204" pitchFamily="34" charset="0"/>
              </a:rPr>
              <a:t>   I send you like lambs, without fangs or claws, but not to the slaughter and martyrdom, but to imagine the world in another light, to open the passage to a common home warmer with freedom and affection. The fields of life are also violent, Jesus will pay for it with blood, yet He gives His people a vision of the world as beautiful as a surprise, </a:t>
            </a:r>
            <a:endParaRPr lang="en-US" altLang="it-IT" sz="1800" i="1"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EB8491CC-C80F-7321-2078-95BD18D222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44879"/>
            <a:ext cx="1800200" cy="2073831"/>
          </a:xfrm>
          <a:prstGeom prst="rect">
            <a:avLst/>
          </a:prstGeom>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122" name="Rectangle 5">
            <a:extLst>
              <a:ext uri="{FF2B5EF4-FFF2-40B4-BE49-F238E27FC236}">
                <a16:creationId xmlns:a16="http://schemas.microsoft.com/office/drawing/2014/main" id="{0B656628-B901-8E29-9BEF-372494CA76FA}"/>
              </a:ext>
            </a:extLst>
          </p:cNvPr>
          <p:cNvSpPr>
            <a:spLocks noChangeArrowheads="1"/>
          </p:cNvSpPr>
          <p:nvPr/>
        </p:nvSpPr>
        <p:spPr bwMode="auto">
          <a:xfrm>
            <a:off x="1143000" y="11430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50000"/>
              </a:spcBef>
              <a:buFontTx/>
              <a:buNone/>
            </a:pPr>
            <a:r>
              <a:rPr lang="it-IT" altLang="it-IT" sz="1800">
                <a:solidFill>
                  <a:srgbClr val="820000"/>
                </a:solidFill>
                <a:latin typeface="Verdana" panose="020B0604030504040204" pitchFamily="34" charset="0"/>
                <a:cs typeface="Times New Roman" panose="02020603050405020304" pitchFamily="18" charset="0"/>
              </a:rPr>
              <a:t>ISAIA</a:t>
            </a:r>
          </a:p>
        </p:txBody>
      </p:sp>
      <p:sp>
        <p:nvSpPr>
          <p:cNvPr id="5123" name="Rectangle 157">
            <a:extLst>
              <a:ext uri="{FF2B5EF4-FFF2-40B4-BE49-F238E27FC236}">
                <a16:creationId xmlns:a16="http://schemas.microsoft.com/office/drawing/2014/main" id="{FBC6CCD4-8A22-A3EE-143D-561BAAA9279D}"/>
              </a:ext>
            </a:extLst>
          </p:cNvPr>
          <p:cNvSpPr>
            <a:spLocks noChangeArrowheads="1"/>
          </p:cNvSpPr>
          <p:nvPr/>
        </p:nvSpPr>
        <p:spPr bwMode="auto">
          <a:xfrm>
            <a:off x="1219200" y="1447800"/>
            <a:ext cx="35052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latin typeface="Verdana" panose="020B0604030504040204" pitchFamily="34" charset="0"/>
                <a:cs typeface="Times New Roman" panose="02020603050405020304" pitchFamily="18" charset="0"/>
              </a:rPr>
              <a:t>    Rallegratevi con Gerusalemme, esultate per essa tutti voi che l’amate. Sfavillate con essa di gioia tutti voi che per essa eravate in lutto. Così sarete allattati e vi sazierete al seno delle sue consolazioni;</a:t>
            </a:r>
            <a:r>
              <a:rPr lang="it-IT" altLang="it-IT" sz="1800" i="1">
                <a:solidFill>
                  <a:srgbClr val="000000"/>
                </a:solidFill>
                <a:latin typeface="Verdana" panose="020B0604030504040204" pitchFamily="34" charset="0"/>
                <a:cs typeface="Times New Roman" panose="02020603050405020304" pitchFamily="18" charset="0"/>
              </a:rPr>
              <a:t>(Is 66, 10-11a)</a:t>
            </a:r>
          </a:p>
        </p:txBody>
      </p:sp>
      <p:sp>
        <p:nvSpPr>
          <p:cNvPr id="5124" name="Rectangle 158">
            <a:extLst>
              <a:ext uri="{FF2B5EF4-FFF2-40B4-BE49-F238E27FC236}">
                <a16:creationId xmlns:a16="http://schemas.microsoft.com/office/drawing/2014/main" id="{2E884C85-4408-8CD8-77AD-1E087B40D544}"/>
              </a:ext>
            </a:extLst>
          </p:cNvPr>
          <p:cNvSpPr>
            <a:spLocks noChangeArrowheads="1"/>
          </p:cNvSpPr>
          <p:nvPr/>
        </p:nvSpPr>
        <p:spPr bwMode="auto">
          <a:xfrm>
            <a:off x="4648200" y="1524000"/>
            <a:ext cx="35814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a:solidFill>
                  <a:srgbClr val="000000"/>
                </a:solidFill>
                <a:latin typeface="Verdana" panose="020B0604030504040204" pitchFamily="34" charset="0"/>
                <a:cs typeface="Tahoma" panose="020B0604030504040204" pitchFamily="34" charset="0"/>
              </a:rPr>
              <a:t>    </a:t>
            </a:r>
            <a:r>
              <a:rPr lang="en-GB" altLang="it-IT" sz="1800">
                <a:solidFill>
                  <a:srgbClr val="000000"/>
                </a:solidFill>
                <a:latin typeface="Verdana" panose="020B0604030504040204" pitchFamily="34" charset="0"/>
                <a:cs typeface="Arial" panose="020B0604020202020204" pitchFamily="34" charset="0"/>
              </a:rPr>
              <a:t>"Rejoice for Jerusalem and be glad for  her, all you who love her. Be glad with her, rejoice with her, all you who were in grief over her, that you may suck of the milk from her comforting breasts,</a:t>
            </a:r>
            <a:r>
              <a:rPr lang="en-GB"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(Is 66: 10-11a)</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5125" name="Rectangle 189">
            <a:extLst>
              <a:ext uri="{FF2B5EF4-FFF2-40B4-BE49-F238E27FC236}">
                <a16:creationId xmlns:a16="http://schemas.microsoft.com/office/drawing/2014/main" id="{F7FD5239-EDEE-DD99-8D16-22E36178BB22}"/>
              </a:ext>
            </a:extLst>
          </p:cNvPr>
          <p:cNvSpPr>
            <a:spLocks noChangeArrowheads="1"/>
          </p:cNvSpPr>
          <p:nvPr/>
        </p:nvSpPr>
        <p:spPr bwMode="auto">
          <a:xfrm>
            <a:off x="4724400" y="12192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600020"/>
                </a:solidFill>
                <a:latin typeface="Verdana" panose="020B0604030504040204" pitchFamily="34" charset="0"/>
                <a:cs typeface="Times New Roman" panose="02020603050405020304" pitchFamily="18" charset="0"/>
              </a:rPr>
              <a:t>ISAIAH</a:t>
            </a:r>
          </a:p>
        </p:txBody>
      </p:sp>
      <p:sp>
        <p:nvSpPr>
          <p:cNvPr id="327031" name="Rectangle 375">
            <a:extLst>
              <a:ext uri="{FF2B5EF4-FFF2-40B4-BE49-F238E27FC236}">
                <a16:creationId xmlns:a16="http://schemas.microsoft.com/office/drawing/2014/main" id="{432AF72C-A7E8-D1F3-ACD2-A81A2D386479}"/>
              </a:ext>
            </a:extLst>
          </p:cNvPr>
          <p:cNvSpPr>
            <a:spLocks noChangeArrowheads="1"/>
          </p:cNvSpPr>
          <p:nvPr/>
        </p:nvSpPr>
        <p:spPr bwMode="auto">
          <a:xfrm>
            <a:off x="762000" y="0"/>
            <a:ext cx="7924800" cy="893763"/>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r>
              <a:rPr lang="it-IT" altLang="it-IT" sz="1800">
                <a:solidFill>
                  <a:srgbClr val="FFFF00"/>
                </a:solidFill>
                <a:effectLst>
                  <a:outerShdw blurRad="38100" dist="38100" dir="2700000" algn="tl">
                    <a:srgbClr val="000000"/>
                  </a:outerShdw>
                </a:effectLst>
                <a:latin typeface="Verdana" panose="020B0604030504040204" pitchFamily="34" charset="0"/>
              </a:rPr>
              <a:t>Diffondi la Parola di Dio - Spread the Word of God</a:t>
            </a:r>
            <a:r>
              <a:rPr lang="it-IT" altLang="it-IT" b="1">
                <a:solidFill>
                  <a:srgbClr val="CC9900"/>
                </a:solidFill>
                <a:effectLst>
                  <a:outerShdw blurRad="38100" dist="38100" dir="2700000" algn="tl">
                    <a:srgbClr val="000000"/>
                  </a:outerShdw>
                </a:effectLst>
                <a:latin typeface="Verdana" panose="020B0604030504040204" pitchFamily="34" charset="0"/>
              </a:rPr>
              <a:t> </a:t>
            </a:r>
            <a:r>
              <a:rPr lang="it-IT" altLang="it-IT" sz="2000" b="1">
                <a:solidFill>
                  <a:srgbClr val="CC9900"/>
                </a:solidFill>
                <a:effectLst>
                  <a:outerShdw blurRad="38100" dist="38100" dir="2700000" algn="tl">
                    <a:srgbClr val="000000"/>
                  </a:outerShdw>
                </a:effectLst>
                <a:latin typeface="Verdana" panose="020B0604030504040204" pitchFamily="34" charset="0"/>
              </a:rPr>
              <a:t>  </a:t>
            </a:r>
          </a:p>
          <a:p>
            <a:pPr algn="ctr" eaLnBrk="1" hangingPunct="1"/>
            <a:endParaRPr lang="it-IT" altLang="it-IT" sz="1200" b="1">
              <a:solidFill>
                <a:srgbClr val="CC9900"/>
              </a:solidFill>
              <a:effectLst>
                <a:outerShdw blurRad="38100" dist="38100" dir="2700000" algn="tl">
                  <a:srgbClr val="000000"/>
                </a:outerShdw>
              </a:effectLst>
              <a:latin typeface="Verdana" panose="020B0604030504040204" pitchFamily="34" charset="0"/>
            </a:endParaRPr>
          </a:p>
          <a:p>
            <a:pPr algn="ctr" eaLnBrk="1" hangingPunct="1"/>
            <a:r>
              <a:rPr lang="it-IT" altLang="it-IT" sz="1600">
                <a:solidFill>
                  <a:schemeClr val="bg1"/>
                </a:solidFill>
                <a:effectLst>
                  <a:outerShdw blurRad="38100" dist="38100" dir="2700000" algn="tl">
                    <a:srgbClr val="000000"/>
                  </a:outerShdw>
                </a:effectLst>
                <a:latin typeface="Arial" panose="020B0604020202020204" pitchFamily="34" charset="0"/>
              </a:rPr>
              <a:t>https://www.diffondilaparola.com</a:t>
            </a:r>
          </a:p>
        </p:txBody>
      </p:sp>
      <p:pic>
        <p:nvPicPr>
          <p:cNvPr id="5298" name="Picture 178">
            <a:extLst>
              <a:ext uri="{FF2B5EF4-FFF2-40B4-BE49-F238E27FC236}">
                <a16:creationId xmlns:a16="http://schemas.microsoft.com/office/drawing/2014/main" id="{AB319A64-47E1-CF28-A4D7-FF0578266D4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3886200"/>
            <a:ext cx="25146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5299" name="Picture 179">
            <a:extLst>
              <a:ext uri="{FF2B5EF4-FFF2-40B4-BE49-F238E27FC236}">
                <a16:creationId xmlns:a16="http://schemas.microsoft.com/office/drawing/2014/main" id="{C7A2DAB8-109B-9E8C-7D75-6341BFDAD7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4038600"/>
            <a:ext cx="2743200" cy="21447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40">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408634F2-C680-E9E2-B573-C916C0EC3DA9}"/>
              </a:ext>
            </a:extLst>
          </p:cNvPr>
          <p:cNvSpPr>
            <a:spLocks noChangeArrowheads="1"/>
          </p:cNvSpPr>
          <p:nvPr/>
        </p:nvSpPr>
        <p:spPr bwMode="auto">
          <a:xfrm>
            <a:off x="0" y="0"/>
            <a:ext cx="9296400" cy="7155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ts val="0"/>
              </a:spcBef>
              <a:buNone/>
            </a:pPr>
            <a:r>
              <a:rPr lang="it-IT" altLang="it-IT" sz="1800" dirty="0">
                <a:solidFill>
                  <a:srgbClr val="000000"/>
                </a:solidFill>
                <a:latin typeface="Verdana" panose="020B0604030504040204" pitchFamily="34" charset="0"/>
                <a:ea typeface="Verdana" panose="020B0604030504040204" pitchFamily="34" charset="0"/>
                <a:cs typeface="Times New Roman" panose="02020603050405020304" pitchFamily="18" charset="0"/>
              </a:rPr>
              <a:t> </a:t>
            </a:r>
            <a:r>
              <a:rPr lang="en-US" sz="1800" dirty="0">
                <a:latin typeface="Verdana" panose="020B0604030504040204" pitchFamily="34" charset="0"/>
                <a:ea typeface="Verdana" panose="020B0604030504040204" pitchFamily="34" charset="0"/>
              </a:rPr>
              <a:t>a small wonder of positivity and brightness: the harvest is plentiful, but the workers are few. </a:t>
            </a:r>
          </a:p>
          <a:p>
            <a:pPr eaLnBrk="1" hangingPunct="1">
              <a:spcBef>
                <a:spcPts val="0"/>
              </a:spcBef>
              <a:buNone/>
            </a:pPr>
            <a:r>
              <a:rPr lang="en-US" sz="1800" dirty="0">
                <a:latin typeface="Verdana" panose="020B0604030504040204" pitchFamily="34" charset="0"/>
                <a:ea typeface="Verdana" panose="020B0604030504040204" pitchFamily="34" charset="0"/>
              </a:rPr>
              <a:t>   The eyes of the Lord shine for the good grain that overflows from the fields of life: they are men and women faithful to their task, people with spacious hearts, with words of light, generous and loyal men, free and happy women. Where we fear a desert he sees a summer scented with fruit, he sees poets and lovers, children and jesters, mystics and madmen who no longer know how to walk but have learned to fly. </a:t>
            </a:r>
          </a:p>
          <a:p>
            <a:pPr eaLnBrk="1" hangingPunct="1">
              <a:spcBef>
                <a:spcPts val="0"/>
              </a:spcBef>
              <a:buNone/>
            </a:pPr>
            <a:endParaRPr lang="en-US" sz="1800" dirty="0">
              <a:latin typeface="Verdana" panose="020B0604030504040204" pitchFamily="34" charset="0"/>
              <a:ea typeface="Verdana" panose="020B0604030504040204" pitchFamily="34" charset="0"/>
            </a:endParaRPr>
          </a:p>
          <a:p>
            <a:pPr eaLnBrk="1" hangingPunct="1">
              <a:spcBef>
                <a:spcPts val="0"/>
              </a:spcBef>
              <a:buNone/>
            </a:pPr>
            <a:r>
              <a:rPr lang="en-US" sz="1800" dirty="0">
                <a:latin typeface="Verdana" panose="020B0604030504040204" pitchFamily="34" charset="0"/>
                <a:ea typeface="Verdana" panose="020B0604030504040204" pitchFamily="34" charset="0"/>
              </a:rPr>
              <a:t>   Jesus sends his disciples not to sing laments over a distracted and distant world, but to announce the reversal: the Kingdom of God has come near. And the words He entrusts to His disciples are simple and few: peace to this house, God is near. Direct words, which came from the heart and went to the heart. We complain: the world has distanced itself from God! And Jesus instead: God has come near, God is on the road along all the roads, very close to you, he knocks on your door and waits for you to open to Him. In whatever house you enter, say: peace to this house. </a:t>
            </a:r>
          </a:p>
          <a:p>
            <a:pPr eaLnBrk="1" hangingPunct="1">
              <a:spcBef>
                <a:spcPts val="0"/>
              </a:spcBef>
              <a:buNone/>
            </a:pPr>
            <a:endParaRPr lang="en-US" sz="1800" dirty="0">
              <a:latin typeface="Verdana" panose="020B0604030504040204" pitchFamily="34" charset="0"/>
              <a:ea typeface="Verdana" panose="020B0604030504040204" pitchFamily="34" charset="0"/>
            </a:endParaRPr>
          </a:p>
          <a:p>
            <a:pPr eaLnBrk="1" hangingPunct="1">
              <a:spcBef>
                <a:spcPts val="0"/>
              </a:spcBef>
              <a:buNone/>
            </a:pPr>
            <a:r>
              <a:rPr lang="en-US" sz="1800" dirty="0">
                <a:latin typeface="Verdana" panose="020B0604030504040204" pitchFamily="34" charset="0"/>
                <a:ea typeface="Verdana" panose="020B0604030504040204" pitchFamily="34" charset="0"/>
              </a:rPr>
              <a:t>   Jesus dreams of the reconstruction of humanity through thousands and thousands of hospitable homes and open arms: hospitality is the most reliable, indisputable sign of the high degree of humanity that a people has reached (</a:t>
            </a:r>
            <a:r>
              <a:rPr lang="en-US" sz="1800" i="1" dirty="0">
                <a:latin typeface="Verdana" panose="020B0604030504040204" pitchFamily="34" charset="0"/>
                <a:ea typeface="Verdana" panose="020B0604030504040204" pitchFamily="34" charset="0"/>
              </a:rPr>
              <a:t>R. Virgili</a:t>
            </a:r>
            <a:r>
              <a:rPr lang="en-US" sz="1800" dirty="0">
                <a:latin typeface="Verdana" panose="020B0604030504040204" pitchFamily="34" charset="0"/>
                <a:ea typeface="Verdana" panose="020B0604030504040204" pitchFamily="34" charset="0"/>
              </a:rPr>
              <a:t>), the first stone of civilization, the first civil word, because where hospitality is not practiced, war is practiced and shalom is prevented, that is, the peace that is the blossoming of life in all its forms.</a:t>
            </a:r>
            <a:endParaRPr lang="it-IT" sz="1800" dirty="0">
              <a:latin typeface="Verdana" panose="020B0604030504040204" pitchFamily="34" charset="0"/>
              <a:ea typeface="Verdana" panose="020B0604030504040204" pitchFamily="34" charset="0"/>
            </a:endParaRPr>
          </a:p>
          <a:p>
            <a:pPr eaLnBrk="1" hangingPunct="1">
              <a:spcBef>
                <a:spcPct val="50000"/>
              </a:spcBef>
              <a:buFontTx/>
              <a:buNone/>
            </a:pPr>
            <a:endParaRPr lang="it-IT" altLang="it-IT" sz="18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71" name="Rectangle 5">
            <a:extLst>
              <a:ext uri="{FF2B5EF4-FFF2-40B4-BE49-F238E27FC236}">
                <a16:creationId xmlns:a16="http://schemas.microsoft.com/office/drawing/2014/main" id="{2F649218-443E-E69D-8793-5D99744C2D06}"/>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solidFill>
                  <a:schemeClr val="bg1"/>
                </a:solidFill>
                <a:latin typeface="Verdana" panose="020B0604030504040204" pitchFamily="34" charset="0"/>
                <a:cs typeface="Arial" panose="020B0604020202020204" pitchFamily="34" charset="0"/>
              </a:rPr>
              <a:t>that you may drink deeply from the abundance of her glory." For this is what Yahweh says: </a:t>
            </a:r>
            <a:r>
              <a:rPr lang="en-GB" altLang="it-IT" sz="1800">
                <a:solidFill>
                  <a:srgbClr val="FFFF00"/>
                </a:solidFill>
                <a:latin typeface="Verdana" panose="020B0604030504040204" pitchFamily="34" charset="0"/>
                <a:cs typeface="Arial" panose="020B0604020202020204" pitchFamily="34" charset="0"/>
              </a:rPr>
              <a:t>I will send her peace, overflowing like a river</a:t>
            </a:r>
            <a:r>
              <a:rPr lang="en-GB" altLang="it-IT" sz="1800">
                <a:solidFill>
                  <a:schemeClr val="bg1"/>
                </a:solidFill>
                <a:latin typeface="Verdana" panose="020B0604030504040204" pitchFamily="34" charset="0"/>
                <a:cs typeface="Arial" panose="020B0604020202020204" pitchFamily="34" charset="0"/>
              </a:rPr>
              <a:t>; and the nations' wealth, rushing like a torrent towards her. And you will be nursed and carried in her arms and fondled upon her lap.</a:t>
            </a:r>
            <a:r>
              <a:rPr lang="en-GB" altLang="it-IT" sz="1800" i="1">
                <a:solidFill>
                  <a:schemeClr val="bg1"/>
                </a:solidFill>
                <a:latin typeface="Verdana" panose="020B0604030504040204" pitchFamily="34" charset="0"/>
                <a:cs typeface="Times New Roman" panose="02020603050405020304" pitchFamily="18" charset="0"/>
              </a:rPr>
              <a:t> (Is 66: 11b-12)</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D6952AD0-F860-4850-8572-7226B8A43AD1}"/>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chemeClr val="bg1"/>
                </a:solidFill>
                <a:latin typeface="Verdana" panose="020B0604030504040204" pitchFamily="34" charset="0"/>
                <a:cs typeface="Times New Roman" panose="02020603050405020304" pitchFamily="18" charset="0"/>
              </a:rPr>
              <a:t> succhierete e vi delizierete al petto della sua gloria. Perché così dice il Signore: «Ecco, io </a:t>
            </a:r>
            <a:r>
              <a:rPr lang="it-IT" altLang="it-IT" sz="1800">
                <a:solidFill>
                  <a:srgbClr val="FFFF00"/>
                </a:solidFill>
                <a:latin typeface="Verdana" panose="020B0604030504040204" pitchFamily="34" charset="0"/>
                <a:cs typeface="Times New Roman" panose="02020603050405020304" pitchFamily="18" charset="0"/>
              </a:rPr>
              <a:t>farò scorrere verso di essa, come un fiume, la pace</a:t>
            </a:r>
            <a:r>
              <a:rPr lang="it-IT" altLang="it-IT" sz="1800">
                <a:solidFill>
                  <a:schemeClr val="bg1"/>
                </a:solidFill>
                <a:latin typeface="Verdana" panose="020B0604030504040204" pitchFamily="34" charset="0"/>
                <a:cs typeface="Times New Roman" panose="02020603050405020304" pitchFamily="18" charset="0"/>
              </a:rPr>
              <a:t>; come un torrente in piena, la gloria delle genti. Voi sarete allattati e portati in braccio, e sulle ginocchia sarete accarezzati.</a:t>
            </a:r>
            <a:r>
              <a:rPr lang="it-IT" altLang="it-IT" sz="1800" i="1">
                <a:solidFill>
                  <a:schemeClr val="bg1"/>
                </a:solidFill>
                <a:latin typeface="Verdana" panose="020B0604030504040204" pitchFamily="34" charset="0"/>
                <a:cs typeface="Times New Roman" panose="02020603050405020304" pitchFamily="18" charset="0"/>
              </a:rPr>
              <a:t> (Is 66, 11b-12)</a:t>
            </a:r>
          </a:p>
        </p:txBody>
      </p:sp>
      <p:pic>
        <p:nvPicPr>
          <p:cNvPr id="7232" name="Picture 64">
            <a:extLst>
              <a:ext uri="{FF2B5EF4-FFF2-40B4-BE49-F238E27FC236}">
                <a16:creationId xmlns:a16="http://schemas.microsoft.com/office/drawing/2014/main" id="{E657E26B-3327-A112-3E93-DC277E4336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676400"/>
            <a:ext cx="6629400" cy="37290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7090" name="Rectangle 1026">
            <a:extLst>
              <a:ext uri="{FF2B5EF4-FFF2-40B4-BE49-F238E27FC236}">
                <a16:creationId xmlns:a16="http://schemas.microsoft.com/office/drawing/2014/main" id="{DA1C05A7-9E1B-56B6-013D-6157DCB462DD}"/>
              </a:ext>
            </a:extLst>
          </p:cNvPr>
          <p:cNvSpPr>
            <a:spLocks noGrp="1" noChangeArrowheads="1"/>
          </p:cNvSpPr>
          <p:nvPr>
            <p:ph type="title"/>
          </p:nvPr>
        </p:nvSpPr>
        <p:spPr>
          <a:xfrm>
            <a:off x="0" y="381000"/>
            <a:ext cx="9144000" cy="1143000"/>
          </a:xfrm>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Come una madre consola un figlio, così io vi consolerò; a Gerusalemme sarete consolati. Voi lo vedrete e gioirà il vostro cuore, le vostre ossa saranno rigogliose come l’erba. La mano del Signore si farà conoscere ai suoi servi». </a:t>
            </a:r>
            <a:r>
              <a:rPr lang="en-GB" altLang="it-IT" sz="1800" i="1">
                <a:solidFill>
                  <a:schemeClr val="bg1"/>
                </a:solidFill>
                <a:latin typeface="Verdana" panose="020B0604030504040204" pitchFamily="34" charset="0"/>
                <a:cs typeface="Times New Roman" panose="02020603050405020304" pitchFamily="18" charset="0"/>
              </a:rPr>
              <a:t>(Is 66, 13-14)</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217092" name="Rectangle 1028">
            <a:extLst>
              <a:ext uri="{FF2B5EF4-FFF2-40B4-BE49-F238E27FC236}">
                <a16:creationId xmlns:a16="http://schemas.microsoft.com/office/drawing/2014/main" id="{1693B95E-489B-F459-8B18-153D2FF9A408}"/>
              </a:ext>
            </a:extLst>
          </p:cNvPr>
          <p:cNvSpPr>
            <a:spLocks noChangeArrowheads="1"/>
          </p:cNvSpPr>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Arial" panose="020B0604020202020204" pitchFamily="34" charset="0"/>
              </a:rPr>
              <a:t>As a son comforted by his mother, so will I comfort you. At the sight of this, your heart will rejoice; like grass, your bones will flourish. For it shall be known that Yahweh's hand is with his servant.</a:t>
            </a:r>
            <a:r>
              <a:rPr lang="en-GB" altLang="it-IT" sz="1800" i="1">
                <a:solidFill>
                  <a:schemeClr val="bg1"/>
                </a:solidFill>
                <a:latin typeface="Verdana" panose="020B0604030504040204" pitchFamily="34" charset="0"/>
                <a:cs typeface="Arial" panose="020B0604020202020204" pitchFamily="34" charset="0"/>
              </a:rPr>
              <a:t> </a:t>
            </a:r>
            <a:r>
              <a:rPr lang="it-IT" altLang="it-IT" sz="1800" i="1">
                <a:solidFill>
                  <a:schemeClr val="bg1"/>
                </a:solidFill>
                <a:latin typeface="Verdana" panose="020B0604030504040204" pitchFamily="34" charset="0"/>
                <a:cs typeface="Times New Roman" panose="02020603050405020304" pitchFamily="18" charset="0"/>
              </a:rPr>
              <a:t>(Is 66: 13-14)</a:t>
            </a:r>
          </a:p>
        </p:txBody>
      </p:sp>
    </p:spTree>
  </p:cSld>
  <p:clrMapOvr>
    <a:masterClrMapping/>
  </p:clrMapOvr>
  <p:transition spd="med" advClick="0" advTm="16000">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D15ABF8C-41FF-A9E0-6E71-1DC3625FB988}"/>
              </a:ext>
            </a:extLst>
          </p:cNvPr>
          <p:cNvSpPr>
            <a:spLocks noGrp="1" noChangeArrowheads="1"/>
          </p:cNvSpPr>
          <p:nvPr>
            <p:ph type="title"/>
          </p:nvPr>
        </p:nvSpPr>
        <p:spPr>
          <a:xfrm>
            <a:off x="4495800" y="1295400"/>
            <a:ext cx="3505200" cy="533400"/>
          </a:xfrm>
        </p:spPr>
        <p:txBody>
          <a:bodyPr/>
          <a:lstStyle/>
          <a:p>
            <a:pPr eaLnBrk="1" hangingPunct="1"/>
            <a:r>
              <a:rPr lang="en-US" altLang="it-IT" sz="1800">
                <a:solidFill>
                  <a:srgbClr val="320011"/>
                </a:solidFill>
                <a:latin typeface="Verdana" panose="020B0604030504040204" pitchFamily="34" charset="0"/>
                <a:cs typeface="Arial" panose="020B0604020202020204" pitchFamily="34" charset="0"/>
              </a:rPr>
              <a:t>LETTER </a:t>
            </a:r>
            <a:r>
              <a:rPr lang="en-US" altLang="it-IT" sz="1200">
                <a:solidFill>
                  <a:srgbClr val="320011"/>
                </a:solidFill>
                <a:latin typeface="Verdana" panose="020B0604030504040204" pitchFamily="34" charset="0"/>
                <a:cs typeface="Arial" panose="020B0604020202020204" pitchFamily="34" charset="0"/>
              </a:rPr>
              <a:t>TO THE</a:t>
            </a:r>
            <a:r>
              <a:rPr lang="en-US" altLang="it-IT" sz="1800">
                <a:solidFill>
                  <a:srgbClr val="320011"/>
                </a:solidFill>
                <a:latin typeface="Verdana" panose="020B0604030504040204" pitchFamily="34" charset="0"/>
                <a:cs typeface="Arial" panose="020B0604020202020204" pitchFamily="34" charset="0"/>
              </a:rPr>
              <a:t> GALATIANS </a:t>
            </a:r>
          </a:p>
        </p:txBody>
      </p:sp>
      <p:sp>
        <p:nvSpPr>
          <p:cNvPr id="202765" name="Rectangle 13">
            <a:extLst>
              <a:ext uri="{FF2B5EF4-FFF2-40B4-BE49-F238E27FC236}">
                <a16:creationId xmlns:a16="http://schemas.microsoft.com/office/drawing/2014/main" id="{59A7B66E-A68F-104D-6E41-7DC7B50B6745}"/>
              </a:ext>
            </a:extLst>
          </p:cNvPr>
          <p:cNvSpPr>
            <a:spLocks noChangeArrowheads="1"/>
          </p:cNvSpPr>
          <p:nvPr/>
        </p:nvSpPr>
        <p:spPr bwMode="auto">
          <a:xfrm>
            <a:off x="685800" y="0"/>
            <a:ext cx="8001000" cy="957263"/>
          </a:xfrm>
          <a:prstGeom prst="rect">
            <a:avLst/>
          </a:prstGeom>
          <a:solidFill>
            <a:srgbClr val="008000"/>
          </a:solidFill>
          <a:ln w="9525">
            <a:solidFill>
              <a:srgbClr val="008000"/>
            </a:solidFill>
            <a:miter lim="800000"/>
            <a:headEnd/>
            <a:tailEnd/>
          </a:ln>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FFFF00"/>
                </a:solidFill>
                <a:effectLst>
                  <a:outerShdw blurRad="38100" dist="38100" dir="2700000" algn="tl">
                    <a:srgbClr val="000000"/>
                  </a:outerShdw>
                </a:effectLst>
                <a:latin typeface="Verdana" panose="020B0604030504040204" pitchFamily="34" charset="0"/>
              </a:rPr>
              <a:t>LA PAROLA DI DIO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THE WORD OF GOD</a:t>
            </a:r>
            <a:endParaRPr lang="it-IT"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endParaRPr>
          </a:p>
          <a:p>
            <a:pPr eaLnBrk="1" hangingPunct="1">
              <a:spcBef>
                <a:spcPct val="0"/>
              </a:spcBef>
              <a:buFontTx/>
              <a:buNone/>
            </a:pPr>
            <a:r>
              <a:rPr lang="it-IT" altLang="it-IT" sz="1600">
                <a:solidFill>
                  <a:srgbClr val="FFFF00"/>
                </a:solidFill>
                <a:effectLst>
                  <a:outerShdw blurRad="38100" dist="38100" dir="2700000" algn="tl">
                    <a:srgbClr val="000000"/>
                  </a:outerShdw>
                </a:effectLst>
                <a:latin typeface="Verdana" panose="020B0604030504040204" pitchFamily="34" charset="0"/>
              </a:rPr>
              <a:t>PARLA AL NOSTRO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SPEAKS TO OUR </a:t>
            </a:r>
          </a:p>
          <a:p>
            <a:pPr eaLnBrk="1" hangingPunct="1">
              <a:spcBef>
                <a:spcPct val="0"/>
              </a:spcBef>
              <a:buFontTx/>
              <a:buNone/>
            </a:pPr>
            <a:r>
              <a:rPr lang="it-IT" altLang="it-IT" sz="1600">
                <a:solidFill>
                  <a:srgbClr val="FFFF00"/>
                </a:solidFill>
                <a:effectLst>
                  <a:outerShdw blurRad="38100" dist="38100" dir="2700000" algn="tl">
                    <a:srgbClr val="000000"/>
                  </a:outerShdw>
                </a:effectLst>
                <a:latin typeface="Verdana" panose="020B0604030504040204" pitchFamily="34" charset="0"/>
              </a:rPr>
              <a:t>CUORE</a:t>
            </a:r>
            <a:r>
              <a:rPr lang="it-IT" altLang="it-IT" sz="1600" b="1">
                <a:solidFill>
                  <a:srgbClr val="FFFF00"/>
                </a:solidFill>
                <a:effectLst>
                  <a:outerShdw blurRad="38100" dist="38100" dir="2700000" algn="tl">
                    <a:srgbClr val="000000"/>
                  </a:outerShdw>
                </a:effectLst>
                <a:latin typeface="Verdana" panose="020B0604030504040204" pitchFamily="34" charset="0"/>
              </a:rPr>
              <a:t>                                                                                       </a:t>
            </a:r>
            <a:r>
              <a:rPr lang="it-IT" altLang="it-IT" sz="1600" b="1">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   </a:t>
            </a:r>
            <a:r>
              <a:rPr lang="en-GB" altLang="it-IT" sz="1600">
                <a:solidFill>
                  <a:srgbClr val="FFFF00"/>
                </a:solidFill>
                <a:effectLst>
                  <a:outerShdw blurRad="38100" dist="38100" dir="2700000" algn="tl">
                    <a:srgbClr val="000000"/>
                  </a:outerShdw>
                </a:effectLst>
                <a:latin typeface="Verdana" panose="020B0604030504040204" pitchFamily="34" charset="0"/>
                <a:cs typeface="Times New Roman" panose="02020603050405020304" pitchFamily="18" charset="0"/>
              </a:rPr>
              <a:t>HEART</a:t>
            </a:r>
          </a:p>
          <a:p>
            <a:pPr eaLnBrk="1" hangingPunct="1">
              <a:spcBef>
                <a:spcPct val="0"/>
              </a:spcBef>
              <a:buFontTx/>
              <a:buNone/>
            </a:pPr>
            <a:endParaRPr lang="it-IT" altLang="it-IT" sz="800">
              <a:solidFill>
                <a:srgbClr val="FFFF00"/>
              </a:solidFill>
              <a:effectLst>
                <a:outerShdw blurRad="38100" dist="38100" dir="2700000" algn="tl">
                  <a:srgbClr val="000000"/>
                </a:outerShdw>
              </a:effectLst>
              <a:latin typeface="Verdana" panose="020B0604030504040204" pitchFamily="34" charset="0"/>
            </a:endParaRPr>
          </a:p>
        </p:txBody>
      </p:sp>
      <p:sp>
        <p:nvSpPr>
          <p:cNvPr id="11268" name="Rectangle 22">
            <a:extLst>
              <a:ext uri="{FF2B5EF4-FFF2-40B4-BE49-F238E27FC236}">
                <a16:creationId xmlns:a16="http://schemas.microsoft.com/office/drawing/2014/main" id="{181BD2A3-ADBC-F1CF-EE08-35665B658525}"/>
              </a:ext>
            </a:extLst>
          </p:cNvPr>
          <p:cNvSpPr>
            <a:spLocks noChangeArrowheads="1"/>
          </p:cNvSpPr>
          <p:nvPr/>
        </p:nvSpPr>
        <p:spPr bwMode="auto">
          <a:xfrm>
            <a:off x="1295400" y="13716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320011"/>
                </a:solidFill>
                <a:latin typeface="Verdana" panose="020B0604030504040204" pitchFamily="34" charset="0"/>
              </a:rPr>
              <a:t>LETTERA AI GALATI</a:t>
            </a:r>
          </a:p>
        </p:txBody>
      </p:sp>
      <p:sp>
        <p:nvSpPr>
          <p:cNvPr id="11269" name="Rectangle 205">
            <a:extLst>
              <a:ext uri="{FF2B5EF4-FFF2-40B4-BE49-F238E27FC236}">
                <a16:creationId xmlns:a16="http://schemas.microsoft.com/office/drawing/2014/main" id="{A3A95CA9-7647-0DC3-38F0-A5228432F713}"/>
              </a:ext>
            </a:extLst>
          </p:cNvPr>
          <p:cNvSpPr>
            <a:spLocks noChangeArrowheads="1"/>
          </p:cNvSpPr>
          <p:nvPr/>
        </p:nvSpPr>
        <p:spPr bwMode="auto">
          <a:xfrm>
            <a:off x="1219200" y="1828800"/>
            <a:ext cx="3429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800">
                <a:solidFill>
                  <a:srgbClr val="000000"/>
                </a:solidFill>
                <a:effectLst>
                  <a:outerShdw blurRad="38100" dist="38100" dir="2700000" algn="tl">
                    <a:srgbClr val="C0C0C0"/>
                  </a:outerShdw>
                </a:effectLst>
                <a:latin typeface="Verdana" panose="020B0604030504040204" pitchFamily="34" charset="0"/>
                <a:cs typeface="Times New Roman" panose="02020603050405020304" pitchFamily="18" charset="0"/>
              </a:rPr>
              <a:t>   Fratelli, quanto a me non ci sia altro vanto che nella croce del Signore nostro Gesù Cristo, per mezzo della quale il mondo per me è stato crocifisso, come io per il mondo.  </a:t>
            </a:r>
            <a:r>
              <a:rPr lang="it-IT" altLang="it-IT" sz="1800" i="1">
                <a:solidFill>
                  <a:srgbClr val="000000"/>
                </a:solidFill>
                <a:latin typeface="Verdana" panose="020B0604030504040204" pitchFamily="34" charset="0"/>
                <a:cs typeface="Times New Roman" panose="02020603050405020304" pitchFamily="18" charset="0"/>
              </a:rPr>
              <a:t>(Gal 6, 14)</a:t>
            </a:r>
          </a:p>
        </p:txBody>
      </p:sp>
      <p:sp>
        <p:nvSpPr>
          <p:cNvPr id="11270" name="Rectangle 206">
            <a:extLst>
              <a:ext uri="{FF2B5EF4-FFF2-40B4-BE49-F238E27FC236}">
                <a16:creationId xmlns:a16="http://schemas.microsoft.com/office/drawing/2014/main" id="{E98082FA-BF06-D77A-9633-D1E3BF3E788A}"/>
              </a:ext>
            </a:extLst>
          </p:cNvPr>
          <p:cNvSpPr>
            <a:spLocks noChangeArrowheads="1"/>
          </p:cNvSpPr>
          <p:nvPr/>
        </p:nvSpPr>
        <p:spPr bwMode="auto">
          <a:xfrm>
            <a:off x="4572000" y="16764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en-US" altLang="it-IT" sz="1600">
                <a:latin typeface="Verdana" panose="020B0604030504040204" pitchFamily="34" charset="0"/>
                <a:cs typeface="Arial" panose="020B0604020202020204" pitchFamily="34" charset="0"/>
              </a:rPr>
              <a:t>  </a:t>
            </a:r>
            <a:r>
              <a:rPr lang="en-US" altLang="it-IT" sz="1600">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Brothers, </a:t>
            </a:r>
            <a:r>
              <a:rPr lang="en-GB" altLang="it-IT" sz="1800">
                <a:solidFill>
                  <a:srgbClr val="000000"/>
                </a:solidFill>
                <a:latin typeface="Verdana" panose="020B0604030504040204" pitchFamily="34" charset="0"/>
                <a:cs typeface="Times New Roman" panose="02020603050405020304" pitchFamily="18" charset="0"/>
              </a:rPr>
              <a:t>for me, I do not wish to take pride in anything except in the cross of Christ Jesus our Lord. Through him the world has been crucified to me and I to the world.</a:t>
            </a:r>
            <a:r>
              <a:rPr lang="en-GB" altLang="it-IT" sz="18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(Gal 6: 14)</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11386" name="Picture 122">
            <a:extLst>
              <a:ext uri="{FF2B5EF4-FFF2-40B4-BE49-F238E27FC236}">
                <a16:creationId xmlns:a16="http://schemas.microsoft.com/office/drawing/2014/main" id="{67BF2167-6242-408D-43A1-EBBCB8AC117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0"/>
            <a:ext cx="1676400" cy="950913"/>
          </a:xfrm>
          <a:prstGeom prst="rect">
            <a:avLst/>
          </a:prstGeom>
          <a:noFill/>
          <a:extLst>
            <a:ext uri="{909E8E84-426E-40DD-AFC4-6F175D3DCCD1}">
              <a14:hiddenFill xmlns:a14="http://schemas.microsoft.com/office/drawing/2010/main">
                <a:solidFill>
                  <a:srgbClr val="FFFFFF"/>
                </a:solidFill>
              </a14:hiddenFill>
            </a:ext>
          </a:extLst>
        </p:spPr>
      </p:pic>
      <p:pic>
        <p:nvPicPr>
          <p:cNvPr id="11449" name="Picture 185">
            <a:extLst>
              <a:ext uri="{FF2B5EF4-FFF2-40B4-BE49-F238E27FC236}">
                <a16:creationId xmlns:a16="http://schemas.microsoft.com/office/drawing/2014/main" id="{D726B204-7717-B6AF-D56C-422EF6B5295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3962400"/>
            <a:ext cx="3124200" cy="2166938"/>
          </a:xfrm>
          <a:prstGeom prst="rect">
            <a:avLst/>
          </a:prstGeom>
          <a:noFill/>
          <a:extLst>
            <a:ext uri="{909E8E84-426E-40DD-AFC4-6F175D3DCCD1}">
              <a14:hiddenFill xmlns:a14="http://schemas.microsoft.com/office/drawing/2010/main">
                <a:solidFill>
                  <a:srgbClr val="FFFFFF"/>
                </a:solidFill>
              </a14:hiddenFill>
            </a:ext>
          </a:extLst>
        </p:spPr>
      </p:pic>
      <p:pic>
        <p:nvPicPr>
          <p:cNvPr id="11450" name="Picture 186">
            <a:extLst>
              <a:ext uri="{FF2B5EF4-FFF2-40B4-BE49-F238E27FC236}">
                <a16:creationId xmlns:a16="http://schemas.microsoft.com/office/drawing/2014/main" id="{B29031CF-A6F2-53D4-5A3B-379BD6FB2BB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71600" y="3962400"/>
            <a:ext cx="2971800" cy="21780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27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8CDF0A9D-1555-275F-3283-70267CA24F4F}"/>
              </a:ext>
            </a:extLst>
          </p:cNvPr>
          <p:cNvSpPr>
            <a:spLocks noGrp="1" noChangeArrowheads="1"/>
          </p:cNvSpPr>
          <p:nvPr>
            <p:ph type="title"/>
          </p:nvPr>
        </p:nvSpPr>
        <p:spPr>
          <a:xfrm>
            <a:off x="0" y="609600"/>
            <a:ext cx="9144000" cy="838200"/>
          </a:xfrm>
        </p:spPr>
        <p:txBody>
          <a:bodyPr/>
          <a:lstStyle/>
          <a:p>
            <a:pPr eaLnBrk="1" hangingPunct="1"/>
            <a:r>
              <a:rPr lang="it-IT" altLang="it-IT" sz="1800">
                <a:solidFill>
                  <a:schemeClr val="tx1"/>
                </a:solidFill>
                <a:latin typeface="Verdana" panose="020B0604030504040204" pitchFamily="34" charset="0"/>
                <a:cs typeface="Times New Roman" panose="02020603050405020304" pitchFamily="18" charset="0"/>
              </a:rPr>
              <a:t>Non è infatti la circoncisione che conta, né la non circoncisione, ma l’essere </a:t>
            </a:r>
            <a:r>
              <a:rPr lang="it-IT" altLang="it-IT" sz="1800">
                <a:solidFill>
                  <a:srgbClr val="A50021"/>
                </a:solidFill>
                <a:latin typeface="Verdana" panose="020B0604030504040204" pitchFamily="34" charset="0"/>
                <a:cs typeface="Times New Roman" panose="02020603050405020304" pitchFamily="18" charset="0"/>
              </a:rPr>
              <a:t>nuova creatura</a:t>
            </a:r>
            <a:r>
              <a:rPr lang="it-IT" altLang="it-IT" sz="1800">
                <a:solidFill>
                  <a:schemeClr val="tx1"/>
                </a:solidFill>
                <a:latin typeface="Verdana" panose="020B0604030504040204" pitchFamily="34" charset="0"/>
                <a:cs typeface="Times New Roman" panose="02020603050405020304" pitchFamily="18" charset="0"/>
              </a:rPr>
              <a:t>. E su quanti seguiranno questa norma sia pace e misericordia, come su tutto l’Israele di Dio.</a:t>
            </a:r>
            <a:r>
              <a:rPr lang="it-IT" altLang="it-IT" sz="1800" i="1">
                <a:solidFill>
                  <a:schemeClr val="tx1"/>
                </a:solidFill>
                <a:latin typeface="Verdana" panose="020B0604030504040204" pitchFamily="34" charset="0"/>
                <a:cs typeface="Times New Roman" panose="02020603050405020304" pitchFamily="18" charset="0"/>
              </a:rPr>
              <a:t> (Gal 6, 15-16)</a:t>
            </a:r>
          </a:p>
        </p:txBody>
      </p:sp>
      <p:sp>
        <p:nvSpPr>
          <p:cNvPr id="13315" name="Rectangle 4">
            <a:extLst>
              <a:ext uri="{FF2B5EF4-FFF2-40B4-BE49-F238E27FC236}">
                <a16:creationId xmlns:a16="http://schemas.microsoft.com/office/drawing/2014/main" id="{1B692B87-9E85-6C25-AB8A-2563B9E50E90}"/>
              </a:ext>
            </a:extLst>
          </p:cNvPr>
          <p:cNvSpPr>
            <a:spLocks noChangeArrowheads="1"/>
          </p:cNvSpPr>
          <p:nvPr/>
        </p:nvSpPr>
        <p:spPr bwMode="auto">
          <a:xfrm>
            <a:off x="0" y="5257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Let us no longer speak of the circumcised and of non-Jews, but of a </a:t>
            </a:r>
            <a:r>
              <a:rPr lang="en-GB" altLang="it-IT" sz="1800">
                <a:solidFill>
                  <a:srgbClr val="990033"/>
                </a:solidFill>
                <a:latin typeface="Verdana" panose="020B0604030504040204" pitchFamily="34" charset="0"/>
                <a:cs typeface="Times New Roman" panose="02020603050405020304" pitchFamily="18" charset="0"/>
              </a:rPr>
              <a:t>new creation</a:t>
            </a:r>
            <a:r>
              <a:rPr lang="en-GB" altLang="it-IT" sz="1800">
                <a:latin typeface="Verdana" panose="020B0604030504040204" pitchFamily="34" charset="0"/>
                <a:cs typeface="Times New Roman" panose="02020603050405020304" pitchFamily="18" charset="0"/>
              </a:rPr>
              <a:t>. Let those who live according to this rule receive peace and mercy: they are the Israel of God!</a:t>
            </a:r>
            <a:r>
              <a:rPr lang="en-GB" altLang="it-IT" sz="1800" i="1">
                <a:latin typeface="Verdana" panose="020B0604030504040204" pitchFamily="34" charset="0"/>
                <a:cs typeface="Times New Roman" panose="02020603050405020304" pitchFamily="18" charset="0"/>
              </a:rPr>
              <a:t> (Gal 6: 15-16)</a:t>
            </a:r>
            <a:r>
              <a:rPr lang="it-IT" altLang="it-IT" sz="1800" i="1">
                <a:latin typeface="Verdana" panose="020B0604030504040204" pitchFamily="34" charset="0"/>
                <a:cs typeface="Times New Roman" panose="02020603050405020304" pitchFamily="18" charset="0"/>
              </a:rPr>
              <a:t> </a:t>
            </a:r>
          </a:p>
        </p:txBody>
      </p:sp>
    </p:spTree>
  </p:cSld>
  <p:clrMapOvr>
    <a:masterClrMapping/>
  </p:clrMapOvr>
  <p:transition spd="med" advClick="0" advTm="14208">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3538" name="Rectangle 2">
            <a:extLst>
              <a:ext uri="{FF2B5EF4-FFF2-40B4-BE49-F238E27FC236}">
                <a16:creationId xmlns:a16="http://schemas.microsoft.com/office/drawing/2014/main" id="{08046AA9-2FDD-C83E-059B-8E7690AE0A69}"/>
              </a:ext>
            </a:extLst>
          </p:cNvPr>
          <p:cNvSpPr>
            <a:spLocks noGrp="1" noChangeArrowheads="1"/>
          </p:cNvSpPr>
          <p:nvPr>
            <p:ph type="title"/>
          </p:nvPr>
        </p:nvSpPr>
        <p:spPr>
          <a:xfrm>
            <a:off x="0" y="381000"/>
            <a:ext cx="9144000" cy="1143000"/>
          </a:xfrm>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D’ora innanzi nessuno mi procuri fastidi: io porto le stigmate di Gesù sul mio corpo. La grazia del Signore nostro Gesù Cristo sia con il vostro spirito, fratelli. Amen.</a:t>
            </a:r>
            <a:r>
              <a:rPr lang="it-IT" altLang="it-IT" sz="1800" i="1">
                <a:solidFill>
                  <a:srgbClr val="FFFFFF"/>
                </a:solidFill>
                <a:latin typeface="Verdana" panose="020B0604030504040204" pitchFamily="34" charset="0"/>
                <a:cs typeface="Times New Roman" panose="02020603050405020304" pitchFamily="18" charset="0"/>
              </a:rPr>
              <a:t> (Gal 6, 17-18)</a:t>
            </a:r>
          </a:p>
        </p:txBody>
      </p:sp>
      <p:sp>
        <p:nvSpPr>
          <p:cNvPr id="193540" name="Rectangle 4">
            <a:extLst>
              <a:ext uri="{FF2B5EF4-FFF2-40B4-BE49-F238E27FC236}">
                <a16:creationId xmlns:a16="http://schemas.microsoft.com/office/drawing/2014/main" id="{DF1B0303-C5E1-8774-7103-5865634BBFC8}"/>
              </a:ext>
            </a:extLst>
          </p:cNvPr>
          <p:cNvSpPr>
            <a:spLocks noChangeArrowheads="1"/>
          </p:cNvSpPr>
          <p:nvPr/>
        </p:nvSpPr>
        <p:spPr bwMode="auto">
          <a:xfrm>
            <a:off x="0" y="5562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rgbClr val="FFFFFF"/>
                </a:solidFill>
                <a:latin typeface="Verdana" panose="020B0604030504040204" pitchFamily="34" charset="0"/>
                <a:cs typeface="Times New Roman" panose="02020603050405020304" pitchFamily="18" charset="0"/>
              </a:rPr>
              <a:t>Let no one trouble me any longer: for my part, I bear in my body the marks of Jesus.  May the grace of Christ Jesus our Lord be with your spirit brothers and sisters. Amen.</a:t>
            </a:r>
            <a:r>
              <a:rPr lang="en-GB"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(Gal 6: 17-18)</a:t>
            </a:r>
          </a:p>
        </p:txBody>
      </p:sp>
    </p:spTree>
  </p:cSld>
  <p:clrMapOvr>
    <a:masterClrMapping/>
  </p:clrMapOvr>
  <p:transition spd="med" advClick="0" advTm="1488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7C97DB63-1F3F-2743-346A-AF93A5463649}"/>
              </a:ext>
            </a:extLst>
          </p:cNvPr>
          <p:cNvSpPr>
            <a:spLocks noGrp="1" noChangeArrowheads="1"/>
          </p:cNvSpPr>
          <p:nvPr>
            <p:ph type="title"/>
          </p:nvPr>
        </p:nvSpPr>
        <p:spPr>
          <a:xfrm>
            <a:off x="4191000" y="1295400"/>
            <a:ext cx="3962400" cy="304800"/>
          </a:xfrm>
        </p:spPr>
        <p:txBody>
          <a:bodyPr/>
          <a:lstStyle/>
          <a:p>
            <a:pPr eaLnBrk="1" hangingPunct="1"/>
            <a:r>
              <a:rPr lang="it-IT" altLang="it-IT" sz="1800">
                <a:solidFill>
                  <a:srgbClr val="800000"/>
                </a:solidFill>
                <a:latin typeface="Verdana" panose="020B0604030504040204" pitchFamily="34" charset="0"/>
              </a:rPr>
              <a:t>GOSPEL </a:t>
            </a:r>
            <a:r>
              <a:rPr lang="it-IT" altLang="it-IT" sz="1200">
                <a:solidFill>
                  <a:srgbClr val="800000"/>
                </a:solidFill>
                <a:latin typeface="Verdana" panose="020B0604030504040204" pitchFamily="34" charset="0"/>
              </a:rPr>
              <a:t>ACCORD.</a:t>
            </a:r>
            <a:r>
              <a:rPr lang="it-IT" altLang="it-IT" sz="1800">
                <a:solidFill>
                  <a:srgbClr val="800000"/>
                </a:solidFill>
                <a:latin typeface="Verdana" panose="020B0604030504040204" pitchFamily="34" charset="0"/>
              </a:rPr>
              <a:t> </a:t>
            </a:r>
            <a:r>
              <a:rPr lang="it-IT" altLang="it-IT" sz="1200">
                <a:solidFill>
                  <a:srgbClr val="800000"/>
                </a:solidFill>
                <a:latin typeface="Verdana" panose="020B0604030504040204" pitchFamily="34" charset="0"/>
              </a:rPr>
              <a:t>TO</a:t>
            </a:r>
            <a:r>
              <a:rPr lang="it-IT" altLang="it-IT" sz="1800">
                <a:solidFill>
                  <a:srgbClr val="800000"/>
                </a:solidFill>
                <a:latin typeface="Verdana" panose="020B0604030504040204" pitchFamily="34" charset="0"/>
              </a:rPr>
              <a:t> LUKE</a:t>
            </a:r>
          </a:p>
        </p:txBody>
      </p:sp>
      <p:sp>
        <p:nvSpPr>
          <p:cNvPr id="17411" name="Rectangle 5">
            <a:extLst>
              <a:ext uri="{FF2B5EF4-FFF2-40B4-BE49-F238E27FC236}">
                <a16:creationId xmlns:a16="http://schemas.microsoft.com/office/drawing/2014/main" id="{EA92E430-BB91-D908-BC7A-AE3BFCA15C4B}"/>
              </a:ext>
            </a:extLst>
          </p:cNvPr>
          <p:cNvSpPr>
            <a:spLocks noChangeArrowheads="1"/>
          </p:cNvSpPr>
          <p:nvPr/>
        </p:nvSpPr>
        <p:spPr bwMode="auto">
          <a:xfrm>
            <a:off x="1219200" y="1905000"/>
            <a:ext cx="34290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hangingPunct="1">
              <a:spcBef>
                <a:spcPct val="0"/>
              </a:spcBef>
              <a:buFontTx/>
              <a:buNone/>
            </a:pPr>
            <a:r>
              <a:rPr lang="it-IT" altLang="it-IT" sz="16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il Signore designò altri settantadue e li inviò a due a due davanti a sé in ogni città e luogo dove stava per recarsi.</a:t>
            </a:r>
            <a:r>
              <a:rPr lang="it-IT" altLang="it-IT" sz="1800" i="1">
                <a:solidFill>
                  <a:srgbClr val="000000"/>
                </a:solidFill>
                <a:latin typeface="Verdana" panose="020B0604030504040204" pitchFamily="34" charset="0"/>
                <a:cs typeface="Times New Roman" panose="02020603050405020304" pitchFamily="18" charset="0"/>
              </a:rPr>
              <a:t> </a:t>
            </a:r>
          </a:p>
          <a:p>
            <a:pPr eaLnBrk="1" hangingPunct="1">
              <a:spcBef>
                <a:spcPct val="0"/>
              </a:spcBef>
              <a:buFontTx/>
              <a:buNone/>
            </a:pPr>
            <a:r>
              <a:rPr lang="it-IT" altLang="it-IT" sz="1800" i="1">
                <a:solidFill>
                  <a:srgbClr val="000000"/>
                </a:solidFill>
                <a:latin typeface="Verdana" panose="020B0604030504040204" pitchFamily="34" charset="0"/>
                <a:cs typeface="Times New Roman" panose="02020603050405020304" pitchFamily="18" charset="0"/>
              </a:rPr>
              <a:t>                        (Lc 10, 1)</a:t>
            </a:r>
          </a:p>
        </p:txBody>
      </p:sp>
      <p:sp>
        <p:nvSpPr>
          <p:cNvPr id="17412" name="Rectangle 6">
            <a:extLst>
              <a:ext uri="{FF2B5EF4-FFF2-40B4-BE49-F238E27FC236}">
                <a16:creationId xmlns:a16="http://schemas.microsoft.com/office/drawing/2014/main" id="{2750D1D2-7CF2-2DC2-B4F5-87C43AF8EFD9}"/>
              </a:ext>
            </a:extLst>
          </p:cNvPr>
          <p:cNvSpPr>
            <a:spLocks noChangeArrowheads="1"/>
          </p:cNvSpPr>
          <p:nvPr/>
        </p:nvSpPr>
        <p:spPr bwMode="auto">
          <a:xfrm>
            <a:off x="4648200" y="1752600"/>
            <a:ext cx="35052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eaLnBrk="1" fontAlgn="t" hangingPunct="1">
              <a:spcBef>
                <a:spcPct val="0"/>
              </a:spcBef>
              <a:buFontTx/>
              <a:buNone/>
            </a:pPr>
            <a:r>
              <a:rPr lang="en-GB" altLang="it-IT" sz="1800" i="1" dirty="0">
                <a:solidFill>
                  <a:srgbClr val="000000"/>
                </a:solidFill>
                <a:latin typeface="Verdana" panose="020B0604030504040204" pitchFamily="34" charset="0"/>
                <a:cs typeface="Times New Roman" panose="02020603050405020304" pitchFamily="18" charset="0"/>
              </a:rPr>
              <a:t> </a:t>
            </a:r>
            <a:r>
              <a:rPr lang="en-US" altLang="it-IT" sz="1800" i="1" dirty="0">
                <a:solidFill>
                  <a:srgbClr val="000000"/>
                </a:solidFill>
                <a:latin typeface="Verdana" panose="020B0604030504040204" pitchFamily="34" charset="0"/>
                <a:cs typeface="Times New Roman" panose="02020603050405020304" pitchFamily="18" charset="0"/>
              </a:rPr>
              <a:t> At that time,</a:t>
            </a:r>
            <a:r>
              <a:rPr lang="en-US" altLang="it-IT" sz="1800" dirty="0">
                <a:solidFill>
                  <a:srgbClr val="000000"/>
                </a:solidFill>
                <a:latin typeface="Verdana" panose="020B0604030504040204" pitchFamily="34" charset="0"/>
                <a:cs typeface="Times New Roman" panose="02020603050405020304" pitchFamily="18" charset="0"/>
              </a:rPr>
              <a:t> </a:t>
            </a:r>
            <a:r>
              <a:rPr lang="en-GB" altLang="it-IT" sz="1800" dirty="0">
                <a:solidFill>
                  <a:srgbClr val="000000"/>
                </a:solidFill>
                <a:latin typeface="Verdana" panose="020B0604030504040204" pitchFamily="34" charset="0"/>
                <a:cs typeface="Times New Roman" panose="02020603050405020304" pitchFamily="18" charset="0"/>
              </a:rPr>
              <a:t>the Lord appointed seventy-two other disciples and sent them two by two ahead of him to every town and place, where he himself was to go.</a:t>
            </a:r>
            <a:r>
              <a:rPr lang="en-GB" altLang="it-IT" sz="1800" i="1" dirty="0">
                <a:solidFill>
                  <a:srgbClr val="000000"/>
                </a:solidFill>
                <a:latin typeface="Verdana" panose="020B0604030504040204" pitchFamily="34" charset="0"/>
                <a:cs typeface="Times New Roman" panose="02020603050405020304" pitchFamily="18" charset="0"/>
              </a:rPr>
              <a:t> (Lk 10: 1)</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6016B9E7-5F4F-F937-35A8-0216657AC17E}"/>
              </a:ext>
            </a:extLst>
          </p:cNvPr>
          <p:cNvSpPr>
            <a:spLocks noChangeArrowheads="1"/>
          </p:cNvSpPr>
          <p:nvPr/>
        </p:nvSpPr>
        <p:spPr bwMode="auto">
          <a:xfrm>
            <a:off x="762000" y="0"/>
            <a:ext cx="7848600" cy="833438"/>
          </a:xfrm>
          <a:prstGeom prst="rect">
            <a:avLst/>
          </a:prstGeom>
          <a:solidFill>
            <a:srgbClr val="008000"/>
          </a:solidFill>
          <a:ln w="9525">
            <a:solidFill>
              <a:srgbClr val="008000"/>
            </a:solidFill>
            <a:miter lim="800000"/>
            <a:headEnd/>
            <a:tailEnd/>
          </a:ln>
        </p:spPr>
        <p:txBody>
          <a:bodyPr>
            <a:spAutoFit/>
          </a:bodyPr>
          <a:lstStyle>
            <a:lvl1pPr algn="l">
              <a:defRPr sz="2400">
                <a:solidFill>
                  <a:srgbClr val="580000"/>
                </a:solidFill>
                <a:latin typeface="Comic Sans MS" panose="030F0702030302020204" pitchFamily="66" charset="0"/>
              </a:defRPr>
            </a:lvl1pPr>
            <a:lvl2pPr marL="742950" indent="-285750" algn="l">
              <a:defRPr sz="2400">
                <a:solidFill>
                  <a:srgbClr val="580000"/>
                </a:solidFill>
                <a:latin typeface="Comic Sans MS" panose="030F0702030302020204" pitchFamily="66" charset="0"/>
              </a:defRPr>
            </a:lvl2pPr>
            <a:lvl3pPr marL="1143000" indent="-228600" algn="l">
              <a:defRPr sz="2400">
                <a:solidFill>
                  <a:srgbClr val="580000"/>
                </a:solidFill>
                <a:latin typeface="Comic Sans MS" panose="030F0702030302020204" pitchFamily="66" charset="0"/>
              </a:defRPr>
            </a:lvl3pPr>
            <a:lvl4pPr marL="1600200" indent="-228600" algn="l">
              <a:defRPr sz="2400">
                <a:solidFill>
                  <a:srgbClr val="580000"/>
                </a:solidFill>
                <a:latin typeface="Comic Sans MS" panose="030F0702030302020204" pitchFamily="66" charset="0"/>
              </a:defRPr>
            </a:lvl4pPr>
            <a:lvl5pPr marL="2057400" indent="-228600" algn="l">
              <a:defRPr sz="2400">
                <a:solidFill>
                  <a:srgbClr val="580000"/>
                </a:solidFill>
                <a:latin typeface="Comic Sans MS" panose="030F0702030302020204" pitchFamily="66" charset="0"/>
              </a:defRPr>
            </a:lvl5pPr>
            <a:lvl6pPr marL="2514600" indent="-228600" eaLnBrk="0" fontAlgn="base" hangingPunct="0">
              <a:spcBef>
                <a:spcPct val="0"/>
              </a:spcBef>
              <a:spcAft>
                <a:spcPct val="0"/>
              </a:spcAft>
              <a:defRPr sz="2400">
                <a:solidFill>
                  <a:srgbClr val="580000"/>
                </a:solidFill>
                <a:latin typeface="Comic Sans MS" panose="030F0702030302020204" pitchFamily="66" charset="0"/>
              </a:defRPr>
            </a:lvl6pPr>
            <a:lvl7pPr marL="2971800" indent="-228600" eaLnBrk="0" fontAlgn="base" hangingPunct="0">
              <a:spcBef>
                <a:spcPct val="0"/>
              </a:spcBef>
              <a:spcAft>
                <a:spcPct val="0"/>
              </a:spcAft>
              <a:defRPr sz="2400">
                <a:solidFill>
                  <a:srgbClr val="580000"/>
                </a:solidFill>
                <a:latin typeface="Comic Sans MS" panose="030F0702030302020204" pitchFamily="66" charset="0"/>
              </a:defRPr>
            </a:lvl7pPr>
            <a:lvl8pPr marL="3429000" indent="-228600" eaLnBrk="0" fontAlgn="base" hangingPunct="0">
              <a:spcBef>
                <a:spcPct val="0"/>
              </a:spcBef>
              <a:spcAft>
                <a:spcPct val="0"/>
              </a:spcAft>
              <a:defRPr sz="2400">
                <a:solidFill>
                  <a:srgbClr val="580000"/>
                </a:solidFill>
                <a:latin typeface="Comic Sans MS" panose="030F0702030302020204" pitchFamily="66" charset="0"/>
              </a:defRPr>
            </a:lvl8pPr>
            <a:lvl9pPr marL="3886200" indent="-228600" eaLnBrk="0" fontAlgn="base" hangingPunct="0">
              <a:spcBef>
                <a:spcPct val="0"/>
              </a:spcBef>
              <a:spcAft>
                <a:spcPct val="0"/>
              </a:spcAft>
              <a:defRPr sz="2400">
                <a:solidFill>
                  <a:srgbClr val="580000"/>
                </a:solidFill>
                <a:latin typeface="Comic Sans MS" panose="030F0702030302020204" pitchFamily="66" charset="0"/>
              </a:defRPr>
            </a:lvl9pPr>
          </a:lstStyle>
          <a:p>
            <a:pPr algn="ctr" eaLnBrk="1" hangingPunct="1"/>
            <a:endParaRPr lang="it-IT" altLang="it-IT" sz="800" dirty="0">
              <a:solidFill>
                <a:schemeClr val="bg1"/>
              </a:solidFill>
              <a:latin typeface="Verdana" panose="020B0604030504040204" pitchFamily="34" charset="0"/>
              <a:cs typeface="Arial" panose="020B0604020202020204" pitchFamily="34" charset="0"/>
            </a:endParaRPr>
          </a:p>
          <a:p>
            <a:pPr algn="ctr" eaLnBrk="1" hangingPunct="1"/>
            <a:r>
              <a:rPr lang="it-IT" altLang="it-IT" sz="2000" dirty="0">
                <a:solidFill>
                  <a:schemeClr val="bg1"/>
                </a:solidFill>
                <a:latin typeface="Verdana" panose="020B0604030504040204" pitchFamily="34" charset="0"/>
                <a:cs typeface="Arial" panose="020B0604020202020204" pitchFamily="34" charset="0"/>
              </a:rPr>
              <a:t> </a:t>
            </a:r>
            <a:r>
              <a:rPr lang="it-IT" altLang="it-IT" sz="2000" dirty="0">
                <a:solidFill>
                  <a:schemeClr val="bg1"/>
                </a:solidFill>
                <a:effectLst>
                  <a:outerShdw blurRad="38100" dist="38100" dir="2700000" algn="tl">
                    <a:srgbClr val="000000"/>
                  </a:outerShdw>
                </a:effectLst>
                <a:latin typeface="Verdana" panose="020B0604030504040204" pitchFamily="34" charset="0"/>
                <a:cs typeface="Times New Roman" panose="02020603050405020304" pitchFamily="18" charset="0"/>
              </a:rPr>
              <a:t>Acclamate Dio, voi tutti della terra.</a:t>
            </a:r>
          </a:p>
          <a:p>
            <a:pPr algn="ctr" eaLnBrk="1" hangingPunct="1"/>
            <a:r>
              <a:rPr lang="it-IT" altLang="it-IT" sz="2000" dirty="0">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Acclaim God, </a:t>
            </a:r>
            <a:r>
              <a:rPr lang="it-IT" altLang="it-IT" sz="2000" dirty="0" err="1">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all</a:t>
            </a:r>
            <a:r>
              <a:rPr lang="it-IT" altLang="it-IT" sz="2000" dirty="0">
                <a:solidFill>
                  <a:srgbClr val="FFFFCC"/>
                </a:solidFill>
                <a:effectLst>
                  <a:outerShdw blurRad="38100" dist="38100" dir="2700000" algn="tl">
                    <a:srgbClr val="000000"/>
                  </a:outerShdw>
                </a:effectLst>
                <a:latin typeface="Verdana" panose="020B0604030504040204" pitchFamily="34" charset="0"/>
                <a:cs typeface="Times New Roman" panose="02020603050405020304" pitchFamily="18" charset="0"/>
              </a:rPr>
              <a:t> you on earth. </a:t>
            </a:r>
          </a:p>
        </p:txBody>
      </p:sp>
      <p:sp>
        <p:nvSpPr>
          <p:cNvPr id="17414" name="Rettangolo 1">
            <a:extLst>
              <a:ext uri="{FF2B5EF4-FFF2-40B4-BE49-F238E27FC236}">
                <a16:creationId xmlns:a16="http://schemas.microsoft.com/office/drawing/2014/main" id="{A6F44956-810D-1991-D898-C1B80F49E607}"/>
              </a:ext>
            </a:extLst>
          </p:cNvPr>
          <p:cNvSpPr>
            <a:spLocks noChangeArrowheads="1"/>
          </p:cNvSpPr>
          <p:nvPr/>
        </p:nvSpPr>
        <p:spPr bwMode="auto">
          <a:xfrm>
            <a:off x="1219200" y="12954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VANGELO </a:t>
            </a:r>
            <a:r>
              <a:rPr lang="it-IT" altLang="it-IT" sz="1400">
                <a:solidFill>
                  <a:srgbClr val="580000"/>
                </a:solidFill>
                <a:latin typeface="Verdana" panose="020B0604030504040204" pitchFamily="34" charset="0"/>
                <a:ea typeface="Verdana" panose="020B0604030504040204" pitchFamily="34" charset="0"/>
                <a:cs typeface="Verdana" panose="020B0604030504040204" pitchFamily="34" charset="0"/>
              </a:rPr>
              <a:t>DI</a:t>
            </a:r>
            <a:r>
              <a:rPr lang="it-IT" altLang="it-IT" sz="1800">
                <a:solidFill>
                  <a:srgbClr val="580000"/>
                </a:solidFill>
                <a:latin typeface="Verdana" panose="020B0604030504040204" pitchFamily="34" charset="0"/>
                <a:ea typeface="Verdana" panose="020B0604030504040204" pitchFamily="34" charset="0"/>
                <a:cs typeface="Verdana" panose="020B0604030504040204" pitchFamily="34" charset="0"/>
              </a:rPr>
              <a:t> LUCA</a:t>
            </a:r>
          </a:p>
        </p:txBody>
      </p:sp>
      <p:pic>
        <p:nvPicPr>
          <p:cNvPr id="17582" name="Picture 174">
            <a:extLst>
              <a:ext uri="{FF2B5EF4-FFF2-40B4-BE49-F238E27FC236}">
                <a16:creationId xmlns:a16="http://schemas.microsoft.com/office/drawing/2014/main" id="{BD063FE9-957A-5C36-CD15-94C0E52402E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4038600"/>
            <a:ext cx="3276600" cy="2047875"/>
          </a:xfrm>
          <a:prstGeom prst="rect">
            <a:avLst/>
          </a:prstGeom>
          <a:noFill/>
          <a:extLst>
            <a:ext uri="{909E8E84-426E-40DD-AFC4-6F175D3DCCD1}">
              <a14:hiddenFill xmlns:a14="http://schemas.microsoft.com/office/drawing/2010/main">
                <a:solidFill>
                  <a:srgbClr val="FFFFFF"/>
                </a:solidFill>
              </a14:hiddenFill>
            </a:ext>
          </a:extLst>
        </p:spPr>
      </p:pic>
      <p:pic>
        <p:nvPicPr>
          <p:cNvPr id="17583" name="Picture 175">
            <a:extLst>
              <a:ext uri="{FF2B5EF4-FFF2-40B4-BE49-F238E27FC236}">
                <a16:creationId xmlns:a16="http://schemas.microsoft.com/office/drawing/2014/main" id="{63B007FB-1E79-CB9B-CCA0-9977CE8DB4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19200" y="3810000"/>
            <a:ext cx="3225800" cy="22050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48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B65AEECE-C67C-60D4-99E8-36EAF99E42D5}"/>
              </a:ext>
            </a:extLst>
          </p:cNvPr>
          <p:cNvSpPr>
            <a:spLocks noChangeArrowheads="1"/>
          </p:cNvSpPr>
          <p:nvPr/>
        </p:nvSpPr>
        <p:spPr bwMode="auto">
          <a:xfrm>
            <a:off x="228600" y="228600"/>
            <a:ext cx="8763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62930" name="Rectangle 114">
            <a:extLst>
              <a:ext uri="{FF2B5EF4-FFF2-40B4-BE49-F238E27FC236}">
                <a16:creationId xmlns:a16="http://schemas.microsoft.com/office/drawing/2014/main" id="{884FDFD5-3CE6-CB05-168D-25AF67B8CCF5}"/>
              </a:ext>
            </a:extLst>
          </p:cNvPr>
          <p:cNvSpPr>
            <a:spLocks noChangeArrowheads="1"/>
          </p:cNvSpPr>
          <p:nvPr/>
        </p:nvSpPr>
        <p:spPr bwMode="auto">
          <a:xfrm>
            <a:off x="0" y="5486400"/>
            <a:ext cx="9144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spcBef>
                <a:spcPct val="20000"/>
              </a:spcBef>
              <a:buChar char="•"/>
              <a:defRPr sz="3200">
                <a:solidFill>
                  <a:schemeClr val="tx1"/>
                </a:solidFill>
                <a:latin typeface="Times New Roman" panose="02020603050405020304" pitchFamily="18" charset="0"/>
              </a:defRPr>
            </a:lvl1pPr>
            <a:lvl2pPr marL="742950" indent="-285750" algn="l">
              <a:spcBef>
                <a:spcPct val="20000"/>
              </a:spcBef>
              <a:buChar char="–"/>
              <a:defRPr sz="2800">
                <a:solidFill>
                  <a:schemeClr val="tx1"/>
                </a:solidFill>
                <a:latin typeface="Times New Roman" panose="02020603050405020304" pitchFamily="18" charset="0"/>
              </a:defRPr>
            </a:lvl2pPr>
            <a:lvl3pPr marL="1143000" indent="-228600" algn="l">
              <a:spcBef>
                <a:spcPct val="20000"/>
              </a:spcBef>
              <a:buChar char="•"/>
              <a:defRPr sz="2400">
                <a:solidFill>
                  <a:schemeClr val="tx1"/>
                </a:solidFill>
                <a:latin typeface="Times New Roman" panose="02020603050405020304" pitchFamily="18" charset="0"/>
              </a:defRPr>
            </a:lvl3pPr>
            <a:lvl4pPr marL="1600200" indent="-228600" algn="l">
              <a:spcBef>
                <a:spcPct val="20000"/>
              </a:spcBef>
              <a:buChar char="–"/>
              <a:defRPr sz="2000">
                <a:solidFill>
                  <a:schemeClr val="tx1"/>
                </a:solidFill>
                <a:latin typeface="Times New Roman" panose="02020603050405020304" pitchFamily="18" charset="0"/>
              </a:defRPr>
            </a:lvl4pPr>
            <a:lvl5pPr marL="2057400" indent="-228600" algn="l">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eaLnBrk="1" hangingPunct="1">
              <a:spcBef>
                <a:spcPct val="0"/>
              </a:spcBef>
              <a:buFontTx/>
              <a:buNone/>
            </a:pPr>
            <a:r>
              <a:rPr lang="en-GB" altLang="it-IT" sz="1800">
                <a:latin typeface="Verdana" panose="020B0604030504040204" pitchFamily="34" charset="0"/>
                <a:cs typeface="Times New Roman" panose="02020603050405020304" pitchFamily="18" charset="0"/>
              </a:rPr>
              <a:t> </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9525" name="Rectangle 69">
            <a:extLst>
              <a:ext uri="{FF2B5EF4-FFF2-40B4-BE49-F238E27FC236}">
                <a16:creationId xmlns:a16="http://schemas.microsoft.com/office/drawing/2014/main" id="{7D62BF32-917A-B93A-4A96-CB2F8364DDFC}"/>
              </a:ext>
            </a:extLst>
          </p:cNvPr>
          <p:cNvSpPr>
            <a:spLocks noChangeArrowheads="1"/>
          </p:cNvSpPr>
          <p:nvPr/>
        </p:nvSpPr>
        <p:spPr bwMode="auto">
          <a:xfrm>
            <a:off x="0" y="6096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Diceva loro: «La messe è abbondante, ma sono pochi gli operai! Pregate dunque il signore della messe, perché mandi operai nella sua messe! Andate: ecco, vi mando come agnelli in mezzo a lupi; </a:t>
            </a:r>
            <a:r>
              <a:rPr lang="it-IT" altLang="it-IT" sz="1800" i="1">
                <a:solidFill>
                  <a:schemeClr val="bg1"/>
                </a:solidFill>
                <a:latin typeface="Verdana" panose="020B0604030504040204" pitchFamily="34" charset="0"/>
                <a:cs typeface="Times New Roman" panose="02020603050405020304" pitchFamily="18" charset="0"/>
              </a:rPr>
              <a:t>(Lc 10, 2-3)</a:t>
            </a:r>
          </a:p>
        </p:txBody>
      </p:sp>
      <p:sp>
        <p:nvSpPr>
          <p:cNvPr id="19526" name="Rectangle 70">
            <a:extLst>
              <a:ext uri="{FF2B5EF4-FFF2-40B4-BE49-F238E27FC236}">
                <a16:creationId xmlns:a16="http://schemas.microsoft.com/office/drawing/2014/main" id="{19C854C1-2A7D-F73F-F8C7-58AF75F606B9}"/>
              </a:ext>
            </a:extLst>
          </p:cNvPr>
          <p:cNvSpPr>
            <a:spLocks noChangeArrowheads="1"/>
          </p:cNvSpPr>
          <p:nvPr/>
        </p:nvSpPr>
        <p:spPr bwMode="auto">
          <a:xfrm>
            <a:off x="0" y="54102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And he said to them, "The harvest is rich, but the workers are few. So you must ask the Lord of the harvest to send workers to his harvest. Courage! I am sending you like lambs among wolves.</a:t>
            </a:r>
            <a:r>
              <a:rPr lang="en-GB" altLang="it-IT" sz="1800" i="1">
                <a:solidFill>
                  <a:schemeClr val="bg1"/>
                </a:solidFill>
                <a:latin typeface="Verdana" panose="020B0604030504040204" pitchFamily="34" charset="0"/>
                <a:cs typeface="Times New Roman" panose="02020603050405020304" pitchFamily="18" charset="0"/>
              </a:rPr>
              <a:t> (Lk 10: 2-3)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autoUpdateAnimBg="0"/>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80322</TotalTime>
  <Words>2955</Words>
  <Application>Microsoft Office PowerPoint</Application>
  <PresentationFormat>Presentazione su schermo (4:3)</PresentationFormat>
  <Paragraphs>97</Paragraphs>
  <Slides>20</Slides>
  <Notes>7</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20</vt:i4>
      </vt:variant>
    </vt:vector>
  </HeadingPairs>
  <TitlesOfParts>
    <vt:vector size="29" baseType="lpstr">
      <vt:lpstr>HelveticaNeue</vt:lpstr>
      <vt:lpstr>Arial</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Presentazione standard di PowerPoint</vt:lpstr>
      <vt:lpstr>Come una madre consola un figlio, così io vi consolerò; a Gerusalemme sarete consolati. Voi lo vedrete e gioirà il vostro cuore, le vostre ossa saranno rigogliose come l’erba. La mano del Signore si farà conoscere ai suoi servi». (Is 66, 13-14)</vt:lpstr>
      <vt:lpstr>LETTER TO THE GALATIANS </vt:lpstr>
      <vt:lpstr>Non è infatti la circoncisione che conta, né la non circoncisione, ma l’essere nuova creatura. E su quanti seguiranno questa norma sia pace e misericordia, come su tutto l’Israele di Dio. (Gal 6, 15-16)</vt:lpstr>
      <vt:lpstr>D’ora innanzi nessuno mi procuri fastidi: io porto le stigmate di Gesù sul mio corpo. La grazia del Signore nostro Gesù Cristo sia con il vostro spirito, fratelli. Amen. (Gal 6, 17-18)</vt:lpstr>
      <vt:lpstr>GOSPEL ACCORD. TO LUKE</vt:lpstr>
      <vt:lpstr>Presentazione standard di PowerPoint</vt:lpstr>
      <vt:lpstr>Presentazione standard di PowerPoint</vt:lpstr>
      <vt:lpstr>Se vi sarà un figlio della pace, la vostra pace scenderà su di lui, altrimenti ritornerà su di voi. Restate in quella casa, mangiando e bevendo di quello che hanno, perché chi lavora ha diritto alla sua ricompensa. Non passate da una casa all’altra. (Lc 10, 6-7)</vt:lpstr>
      <vt:lpstr>Quando entrerete in una città e vi accoglieranno, mangiate quello che vi sarà offerto, guarite i malati che vi si trovano, e dite loro: “È vicino a voi il regno di Dio”. Ma quando entrerete in una città e non vi accoglieranno, uscite sulle sue piazze e dite: (Lc 10, 8-10)</vt:lpstr>
      <vt:lpstr> “Anche la polvere della vostra città, che si è attaccata ai nostri piedi, noi la scuotiamo contro di voi; sappiate però che il regno di Dio è vicino”. Io vi dico che, in quel giorno, Sòdoma sarà trattata meno duramente di quella città». (Lc 10, 11-12) </vt:lpstr>
      <vt:lpstr>I settantadue tornarono pieni di gioia, dicendo: «Signore, anche i demòni si sottomettono a noi nel tuo nome». Egli disse loro: «Vedevo Satana cadere dal cielo come una folgore. (Lc 10, 17-18) </vt:lpstr>
      <vt:lpstr>Ecco, io vi ho dato il potere di camminare sopra serpenti e scorpioni e sopra tutta la potenza del nemico: nulla potrà danneggiarvi. Non rallegratevi però perché i demòni si sottomettono a voi; rallegratevi piuttosto perché i vostri nomi sono scritti nei cieli». (Lc 10, 19-20) </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3567</cp:revision>
  <dcterms:created xsi:type="dcterms:W3CDTF">2007-05-09T13:51:32Z</dcterms:created>
  <dcterms:modified xsi:type="dcterms:W3CDTF">2025-07-01T15:05:37Z</dcterms:modified>
</cp:coreProperties>
</file>