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674" r:id="rId2"/>
    <p:sldId id="392" r:id="rId3"/>
    <p:sldId id="497" r:id="rId4"/>
    <p:sldId id="808" r:id="rId5"/>
    <p:sldId id="830" r:id="rId6"/>
    <p:sldId id="337" r:id="rId7"/>
    <p:sldId id="743" r:id="rId8"/>
    <p:sldId id="827" r:id="rId9"/>
    <p:sldId id="694" r:id="rId10"/>
    <p:sldId id="319" r:id="rId11"/>
    <p:sldId id="624" r:id="rId12"/>
    <p:sldId id="787" r:id="rId13"/>
    <p:sldId id="288" r:id="rId14"/>
    <p:sldId id="728" r:id="rId15"/>
    <p:sldId id="553" r:id="rId16"/>
    <p:sldId id="727" r:id="rId17"/>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990033"/>
    <a:srgbClr val="A50021"/>
    <a:srgbClr val="C85100"/>
    <a:srgbClr val="FF9933"/>
    <a:srgbClr val="FFFF00"/>
    <a:srgbClr val="FF0066"/>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975" autoAdjust="0"/>
    <p:restoredTop sz="91859" autoAdjust="0"/>
  </p:normalViewPr>
  <p:slideViewPr>
    <p:cSldViewPr>
      <p:cViewPr varScale="1">
        <p:scale>
          <a:sx n="82" d="100"/>
          <a:sy n="82" d="100"/>
        </p:scale>
        <p:origin x="750" y="96"/>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_rels/viewProps.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07A37B52-4BC9-059E-8FE5-271290C731AB}"/>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857E683E-3E25-CF43-F1CC-3E722E75CB2D}"/>
              </a:ext>
            </a:extLst>
          </p:cNvPr>
          <p:cNvSpPr>
            <a:spLocks noGrp="1" noChangeArrowheads="1"/>
          </p:cNvSpPr>
          <p:nvPr>
            <p:ph type="dt" sz="quarter"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5A88BF32-4F4A-DF8F-125C-CB909BC5BA02}"/>
              </a:ext>
            </a:extLst>
          </p:cNvPr>
          <p:cNvSpPr>
            <a:spLocks noGrp="1" noChangeArrowheads="1"/>
          </p:cNvSpPr>
          <p:nvPr>
            <p:ph type="ftr" sz="quarter" idx="2"/>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24F20D42-50CD-5046-3703-DB7C81170ED1}"/>
              </a:ext>
            </a:extLst>
          </p:cNvPr>
          <p:cNvSpPr>
            <a:spLocks noGrp="1" noChangeArrowheads="1"/>
          </p:cNvSpPr>
          <p:nvPr>
            <p:ph type="sldNum" sz="quarter" idx="3"/>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C168D1BB-A9CE-4CEE-AC8D-7D42E12F7C27}"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B0DBA925-39EC-0FDC-F3CF-AE21DED86C77}"/>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D93AAE38-5390-594A-A843-D209B2A3CD46}"/>
              </a:ext>
            </a:extLst>
          </p:cNvPr>
          <p:cNvSpPr>
            <a:spLocks noGrp="1" noChangeArrowheads="1"/>
          </p:cNvSpPr>
          <p:nvPr>
            <p:ph type="dt"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9700" name="Rectangle 4">
            <a:extLst>
              <a:ext uri="{FF2B5EF4-FFF2-40B4-BE49-F238E27FC236}">
                <a16:creationId xmlns:a16="http://schemas.microsoft.com/office/drawing/2014/main" id="{98FB9F51-1A7A-B182-B078-8A2EB17C2DC6}"/>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3317" name="Rectangle 5">
            <a:extLst>
              <a:ext uri="{FF2B5EF4-FFF2-40B4-BE49-F238E27FC236}">
                <a16:creationId xmlns:a16="http://schemas.microsoft.com/office/drawing/2014/main" id="{B498AA2A-3CAA-DD7E-BC29-5AF9DCBC55E0}"/>
              </a:ext>
            </a:extLst>
          </p:cNvPr>
          <p:cNvSpPr>
            <a:spLocks noGrp="1" noChangeArrowheads="1"/>
          </p:cNvSpPr>
          <p:nvPr>
            <p:ph type="body" sz="quarter" idx="3"/>
          </p:nvPr>
        </p:nvSpPr>
        <p:spPr bwMode="auto">
          <a:xfrm>
            <a:off x="914400" y="4343400"/>
            <a:ext cx="50292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F9CFB94E-73B2-2495-B301-B4994FDAAE99}"/>
              </a:ext>
            </a:extLst>
          </p:cNvPr>
          <p:cNvSpPr>
            <a:spLocks noGrp="1" noChangeArrowheads="1"/>
          </p:cNvSpPr>
          <p:nvPr>
            <p:ph type="ftr" sz="quarter" idx="4"/>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DADF913F-4F86-859A-0EB8-7B1AAED1915C}"/>
              </a:ext>
            </a:extLst>
          </p:cNvPr>
          <p:cNvSpPr>
            <a:spLocks noGrp="1" noChangeArrowheads="1"/>
          </p:cNvSpPr>
          <p:nvPr>
            <p:ph type="sldNum" sz="quarter" idx="5"/>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DAD02D4-CC3A-4545-B5B4-40CEB282E27D}"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FDAD02D4-CC3A-4545-B5B4-40CEB282E27D}" type="slidenum">
              <a:rPr lang="it-IT" altLang="it-IT" smtClean="0"/>
              <a:pPr/>
              <a:t>1</a:t>
            </a:fld>
            <a:endParaRPr lang="it-IT" altLang="it-IT"/>
          </a:p>
        </p:txBody>
      </p:sp>
    </p:spTree>
    <p:extLst>
      <p:ext uri="{BB962C8B-B14F-4D97-AF65-F5344CB8AC3E}">
        <p14:creationId xmlns:p14="http://schemas.microsoft.com/office/powerpoint/2010/main" val="39285236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2F918C49-A862-81CD-D729-C93059176164}"/>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fld id="{43099318-676E-4933-A313-22D0C09E8A76}" type="slidenum">
              <a:rPr lang="it-IT" altLang="it-IT" sz="1200"/>
              <a:pPr/>
              <a:t>2</a:t>
            </a:fld>
            <a:endParaRPr lang="it-IT" altLang="it-IT" sz="1200"/>
          </a:p>
        </p:txBody>
      </p:sp>
      <p:sp>
        <p:nvSpPr>
          <p:cNvPr id="30723" name="Rectangle 2">
            <a:extLst>
              <a:ext uri="{FF2B5EF4-FFF2-40B4-BE49-F238E27FC236}">
                <a16:creationId xmlns:a16="http://schemas.microsoft.com/office/drawing/2014/main" id="{FF55C0A2-66F4-1685-5C1A-14ACBCF1A052}"/>
              </a:ext>
            </a:extLst>
          </p:cNvPr>
          <p:cNvSpPr>
            <a:spLocks noChangeArrowheads="1" noTextEdit="1"/>
          </p:cNvSpPr>
          <p:nvPr>
            <p:ph type="sldImg"/>
          </p:nvPr>
        </p:nvSpPr>
        <p:spPr>
          <a:ln/>
        </p:spPr>
      </p:sp>
      <p:sp>
        <p:nvSpPr>
          <p:cNvPr id="30724" name="Rectangle 3">
            <a:extLst>
              <a:ext uri="{FF2B5EF4-FFF2-40B4-BE49-F238E27FC236}">
                <a16:creationId xmlns:a16="http://schemas.microsoft.com/office/drawing/2014/main" id="{E6E9C2B3-4E05-81D2-CDDC-EA8D4CA899A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6F7E4599-1FCE-4191-4068-BACBF03E3E04}"/>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fld id="{36AFDF9E-54F9-4EB4-B6E2-7E48889D4AD6}" type="slidenum">
              <a:rPr lang="it-IT" altLang="it-IT" sz="1200"/>
              <a:pPr/>
              <a:t>3</a:t>
            </a:fld>
            <a:endParaRPr lang="it-IT" altLang="it-IT" sz="1200"/>
          </a:p>
        </p:txBody>
      </p:sp>
      <p:sp>
        <p:nvSpPr>
          <p:cNvPr id="31747" name="Rectangle 2">
            <a:extLst>
              <a:ext uri="{FF2B5EF4-FFF2-40B4-BE49-F238E27FC236}">
                <a16:creationId xmlns:a16="http://schemas.microsoft.com/office/drawing/2014/main" id="{DFACA25D-219E-AF47-1CFE-8C657BE13E9C}"/>
              </a:ext>
            </a:extLst>
          </p:cNvPr>
          <p:cNvSpPr>
            <a:spLocks noChangeArrowheads="1" noTextEdit="1"/>
          </p:cNvSpPr>
          <p:nvPr>
            <p:ph type="sldImg"/>
          </p:nvPr>
        </p:nvSpPr>
        <p:spPr>
          <a:ln/>
        </p:spPr>
      </p:sp>
      <p:sp>
        <p:nvSpPr>
          <p:cNvPr id="31748" name="Rectangle 3">
            <a:extLst>
              <a:ext uri="{FF2B5EF4-FFF2-40B4-BE49-F238E27FC236}">
                <a16:creationId xmlns:a16="http://schemas.microsoft.com/office/drawing/2014/main" id="{F5F2639A-1930-0320-8BA1-7BF515779E8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a:extLst>
              <a:ext uri="{FF2B5EF4-FFF2-40B4-BE49-F238E27FC236}">
                <a16:creationId xmlns:a16="http://schemas.microsoft.com/office/drawing/2014/main" id="{83C162B2-045E-D12C-BE2D-F201FBA41A50}"/>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fld id="{FB0DF380-BACA-4A52-AFCC-C0378395C95C}" type="slidenum">
              <a:rPr lang="it-IT" altLang="it-IT" sz="1200"/>
              <a:pPr/>
              <a:t>6</a:t>
            </a:fld>
            <a:endParaRPr lang="it-IT" altLang="it-IT" sz="1200"/>
          </a:p>
        </p:txBody>
      </p:sp>
      <p:sp>
        <p:nvSpPr>
          <p:cNvPr id="32771" name="Rectangle 2">
            <a:extLst>
              <a:ext uri="{FF2B5EF4-FFF2-40B4-BE49-F238E27FC236}">
                <a16:creationId xmlns:a16="http://schemas.microsoft.com/office/drawing/2014/main" id="{D6FB0890-34A2-FCD8-8D98-023CB8DA8C71}"/>
              </a:ext>
            </a:extLst>
          </p:cNvPr>
          <p:cNvSpPr>
            <a:spLocks noChangeArrowheads="1" noTextEdit="1"/>
          </p:cNvSpPr>
          <p:nvPr>
            <p:ph type="sldImg"/>
          </p:nvPr>
        </p:nvSpPr>
        <p:spPr>
          <a:ln/>
        </p:spPr>
      </p:sp>
      <p:sp>
        <p:nvSpPr>
          <p:cNvPr id="32772" name="Rectangle 3">
            <a:extLst>
              <a:ext uri="{FF2B5EF4-FFF2-40B4-BE49-F238E27FC236}">
                <a16:creationId xmlns:a16="http://schemas.microsoft.com/office/drawing/2014/main" id="{1B3065DA-0C01-0023-8909-DC0E42D3A2E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2C781E6F-EBFE-03B9-2DC6-6ACFF5C60380}"/>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fld id="{7B073F36-D6B5-48D7-9E2E-34C3B40DD26A}" type="slidenum">
              <a:rPr lang="it-IT" altLang="it-IT" sz="1200"/>
              <a:pPr/>
              <a:t>9</a:t>
            </a:fld>
            <a:endParaRPr lang="it-IT" altLang="it-IT" sz="1200"/>
          </a:p>
        </p:txBody>
      </p:sp>
      <p:sp>
        <p:nvSpPr>
          <p:cNvPr id="33795" name="Rectangle 2">
            <a:extLst>
              <a:ext uri="{FF2B5EF4-FFF2-40B4-BE49-F238E27FC236}">
                <a16:creationId xmlns:a16="http://schemas.microsoft.com/office/drawing/2014/main" id="{673D9649-CE9A-F58A-C316-89CBD6AEFE7F}"/>
              </a:ext>
            </a:extLst>
          </p:cNvPr>
          <p:cNvSpPr>
            <a:spLocks noChangeArrowheads="1" noTextEdit="1"/>
          </p:cNvSpPr>
          <p:nvPr>
            <p:ph type="sldImg"/>
          </p:nvPr>
        </p:nvSpPr>
        <p:spPr>
          <a:solidFill>
            <a:srgbClr val="FFFFFF"/>
          </a:solidFill>
          <a:ln/>
        </p:spPr>
      </p:sp>
      <p:sp>
        <p:nvSpPr>
          <p:cNvPr id="33796" name="Rectangle 3">
            <a:extLst>
              <a:ext uri="{FF2B5EF4-FFF2-40B4-BE49-F238E27FC236}">
                <a16:creationId xmlns:a16="http://schemas.microsoft.com/office/drawing/2014/main" id="{BEDC5118-6193-03F8-D505-B62B127D7014}"/>
              </a:ext>
            </a:extLst>
          </p:cNvPr>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1E0D37B0-8C2F-41DD-B0B3-0258BCF94A49}"/>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fld id="{FBB17C17-AC52-492E-BA70-C04276686AC3}" type="slidenum">
              <a:rPr lang="it-IT" altLang="it-IT" sz="1200"/>
              <a:pPr/>
              <a:t>10</a:t>
            </a:fld>
            <a:endParaRPr lang="it-IT" altLang="it-IT" sz="1200"/>
          </a:p>
        </p:txBody>
      </p:sp>
      <p:sp>
        <p:nvSpPr>
          <p:cNvPr id="34819" name="Rectangle 2">
            <a:extLst>
              <a:ext uri="{FF2B5EF4-FFF2-40B4-BE49-F238E27FC236}">
                <a16:creationId xmlns:a16="http://schemas.microsoft.com/office/drawing/2014/main" id="{DF3E14DC-B332-9040-2B6D-D866123D8D79}"/>
              </a:ext>
            </a:extLst>
          </p:cNvPr>
          <p:cNvSpPr>
            <a:spLocks noChangeArrowheads="1" noTextEdit="1"/>
          </p:cNvSpPr>
          <p:nvPr>
            <p:ph type="sldImg"/>
          </p:nvPr>
        </p:nvSpPr>
        <p:spPr>
          <a:ln/>
        </p:spPr>
      </p:sp>
      <p:sp>
        <p:nvSpPr>
          <p:cNvPr id="34820" name="Rectangle 3">
            <a:extLst>
              <a:ext uri="{FF2B5EF4-FFF2-40B4-BE49-F238E27FC236}">
                <a16:creationId xmlns:a16="http://schemas.microsoft.com/office/drawing/2014/main" id="{C9D0BEC2-48B9-7A58-53DF-83B3AB42EC05}"/>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5B209333-FCE6-3300-1CE7-184727AB3E49}"/>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fld id="{D2BC4190-5C38-40DF-AD20-03A9A82D67A0}" type="slidenum">
              <a:rPr lang="it-IT" altLang="it-IT" sz="1200"/>
              <a:pPr/>
              <a:t>13</a:t>
            </a:fld>
            <a:endParaRPr lang="it-IT" altLang="it-IT" sz="1200"/>
          </a:p>
        </p:txBody>
      </p:sp>
      <p:sp>
        <p:nvSpPr>
          <p:cNvPr id="35843" name="Rectangle 2">
            <a:extLst>
              <a:ext uri="{FF2B5EF4-FFF2-40B4-BE49-F238E27FC236}">
                <a16:creationId xmlns:a16="http://schemas.microsoft.com/office/drawing/2014/main" id="{9B82AEEE-94A6-AA70-8E0C-D43D5CEE8832}"/>
              </a:ext>
            </a:extLst>
          </p:cNvPr>
          <p:cNvSpPr>
            <a:spLocks noChangeArrowheads="1" noTextEdit="1"/>
          </p:cNvSpPr>
          <p:nvPr>
            <p:ph type="sldImg"/>
          </p:nvPr>
        </p:nvSpPr>
        <p:spPr>
          <a:ln/>
        </p:spPr>
      </p:sp>
      <p:sp>
        <p:nvSpPr>
          <p:cNvPr id="35844" name="Rectangle 3">
            <a:extLst>
              <a:ext uri="{FF2B5EF4-FFF2-40B4-BE49-F238E27FC236}">
                <a16:creationId xmlns:a16="http://schemas.microsoft.com/office/drawing/2014/main" id="{ACD52338-047E-A300-A2EC-FA8CB01A881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a:extLst>
              <a:ext uri="{FF2B5EF4-FFF2-40B4-BE49-F238E27FC236}">
                <a16:creationId xmlns:a16="http://schemas.microsoft.com/office/drawing/2014/main" id="{A209ECE3-CC20-8FA8-F87D-DD839E6FDA7E}"/>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fld id="{1A4DD3E3-7EF1-4D22-8228-74118861D1C1}" type="slidenum">
              <a:rPr lang="it-IT" altLang="it-IT" sz="1200"/>
              <a:pPr/>
              <a:t>15</a:t>
            </a:fld>
            <a:endParaRPr lang="it-IT" altLang="it-IT" sz="1200"/>
          </a:p>
        </p:txBody>
      </p:sp>
      <p:sp>
        <p:nvSpPr>
          <p:cNvPr id="36867" name="Rectangle 2">
            <a:extLst>
              <a:ext uri="{FF2B5EF4-FFF2-40B4-BE49-F238E27FC236}">
                <a16:creationId xmlns:a16="http://schemas.microsoft.com/office/drawing/2014/main" id="{B3BF706D-5F94-B6F8-00EA-D97C7D052444}"/>
              </a:ext>
            </a:extLst>
          </p:cNvPr>
          <p:cNvSpPr>
            <a:spLocks noChangeArrowheads="1" noTextEdit="1"/>
          </p:cNvSpPr>
          <p:nvPr>
            <p:ph type="sldImg"/>
          </p:nvPr>
        </p:nvSpPr>
        <p:spPr>
          <a:ln/>
        </p:spPr>
      </p:sp>
      <p:sp>
        <p:nvSpPr>
          <p:cNvPr id="36868" name="Rectangle 3">
            <a:extLst>
              <a:ext uri="{FF2B5EF4-FFF2-40B4-BE49-F238E27FC236}">
                <a16:creationId xmlns:a16="http://schemas.microsoft.com/office/drawing/2014/main" id="{F7A48575-1FB7-0B0F-FD00-412869C850F2}"/>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C1D2CDB7-A234-C1BD-E056-B69F5E2B2E41}"/>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8E3733A4-5E01-CA63-538A-A0589D7CAEAD}"/>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170A407A-1A7B-2C98-A7B7-E588AD8E88D7}"/>
              </a:ext>
            </a:extLst>
          </p:cNvPr>
          <p:cNvSpPr>
            <a:spLocks noGrp="1" noChangeArrowheads="1"/>
          </p:cNvSpPr>
          <p:nvPr>
            <p:ph type="sldNum" sz="quarter" idx="12"/>
          </p:nvPr>
        </p:nvSpPr>
        <p:spPr/>
        <p:txBody>
          <a:bodyPr/>
          <a:lstStyle>
            <a:lvl1pPr>
              <a:defRPr/>
            </a:lvl1pPr>
          </a:lstStyle>
          <a:p>
            <a:fld id="{FFD6A5D3-8AE5-4CE2-858C-C9B490067774}" type="slidenum">
              <a:rPr lang="it-IT" altLang="it-IT"/>
              <a:pPr/>
              <a:t>‹N›</a:t>
            </a:fld>
            <a:endParaRPr lang="it-IT" altLang="it-IT"/>
          </a:p>
        </p:txBody>
      </p:sp>
    </p:spTree>
    <p:extLst>
      <p:ext uri="{BB962C8B-B14F-4D97-AF65-F5344CB8AC3E}">
        <p14:creationId xmlns:p14="http://schemas.microsoft.com/office/powerpoint/2010/main" val="538994656"/>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418A8AE8-28AF-7C4B-EF97-B99200F4EB26}"/>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4289F554-CC65-B291-DE7E-6085294ABEAF}"/>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D66EA2FC-5842-9E0D-39ED-04FB5C730853}"/>
              </a:ext>
            </a:extLst>
          </p:cNvPr>
          <p:cNvSpPr>
            <a:spLocks noGrp="1" noChangeArrowheads="1"/>
          </p:cNvSpPr>
          <p:nvPr>
            <p:ph type="sldNum" sz="quarter" idx="12"/>
          </p:nvPr>
        </p:nvSpPr>
        <p:spPr/>
        <p:txBody>
          <a:bodyPr/>
          <a:lstStyle>
            <a:lvl1pPr>
              <a:defRPr/>
            </a:lvl1pPr>
          </a:lstStyle>
          <a:p>
            <a:fld id="{CD6E9D1E-0577-497C-9755-1C709320CBFF}" type="slidenum">
              <a:rPr lang="it-IT" altLang="it-IT"/>
              <a:pPr/>
              <a:t>‹N›</a:t>
            </a:fld>
            <a:endParaRPr lang="it-IT" altLang="it-IT"/>
          </a:p>
        </p:txBody>
      </p:sp>
    </p:spTree>
    <p:extLst>
      <p:ext uri="{BB962C8B-B14F-4D97-AF65-F5344CB8AC3E}">
        <p14:creationId xmlns:p14="http://schemas.microsoft.com/office/powerpoint/2010/main" val="1508072392"/>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D8E2D181-A1BF-FE87-B26C-2FF38BC60FA9}"/>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205BD228-FAB6-B203-1703-885A6EEE70F7}"/>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19B90A0E-0156-37FC-E639-8061E8BEC5CF}"/>
              </a:ext>
            </a:extLst>
          </p:cNvPr>
          <p:cNvSpPr>
            <a:spLocks noGrp="1" noChangeArrowheads="1"/>
          </p:cNvSpPr>
          <p:nvPr>
            <p:ph type="sldNum" sz="quarter" idx="12"/>
          </p:nvPr>
        </p:nvSpPr>
        <p:spPr/>
        <p:txBody>
          <a:bodyPr/>
          <a:lstStyle>
            <a:lvl1pPr>
              <a:defRPr/>
            </a:lvl1pPr>
          </a:lstStyle>
          <a:p>
            <a:fld id="{91642C20-1E4C-4774-A8FE-E69972871BA3}" type="slidenum">
              <a:rPr lang="it-IT" altLang="it-IT"/>
              <a:pPr/>
              <a:t>‹N›</a:t>
            </a:fld>
            <a:endParaRPr lang="it-IT" altLang="it-IT"/>
          </a:p>
        </p:txBody>
      </p:sp>
    </p:spTree>
    <p:extLst>
      <p:ext uri="{BB962C8B-B14F-4D97-AF65-F5344CB8AC3E}">
        <p14:creationId xmlns:p14="http://schemas.microsoft.com/office/powerpoint/2010/main" val="2498699071"/>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FD1AA80F-4186-081C-3FB1-2B117E5A7C8B}"/>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C697581F-3F54-4BDA-2B56-CB4A731F546A}"/>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93739E4B-58CB-FDCE-B38C-C5530697B79B}"/>
              </a:ext>
            </a:extLst>
          </p:cNvPr>
          <p:cNvSpPr>
            <a:spLocks noGrp="1" noChangeArrowheads="1"/>
          </p:cNvSpPr>
          <p:nvPr>
            <p:ph type="sldNum" sz="quarter" idx="12"/>
          </p:nvPr>
        </p:nvSpPr>
        <p:spPr/>
        <p:txBody>
          <a:bodyPr/>
          <a:lstStyle>
            <a:lvl1pPr>
              <a:defRPr/>
            </a:lvl1pPr>
          </a:lstStyle>
          <a:p>
            <a:fld id="{75D5F1BB-F97A-4C03-9C1F-BBB524D38DD2}" type="slidenum">
              <a:rPr lang="it-IT" altLang="it-IT"/>
              <a:pPr/>
              <a:t>‹N›</a:t>
            </a:fld>
            <a:endParaRPr lang="it-IT" altLang="it-IT"/>
          </a:p>
        </p:txBody>
      </p:sp>
    </p:spTree>
    <p:extLst>
      <p:ext uri="{BB962C8B-B14F-4D97-AF65-F5344CB8AC3E}">
        <p14:creationId xmlns:p14="http://schemas.microsoft.com/office/powerpoint/2010/main" val="3114678872"/>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DE9B074C-E800-364C-D101-60DACE225276}"/>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A2A9C2A7-34D7-621F-B0B4-E5C8AAE3635F}"/>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CA5493DB-8982-18BA-0B4C-7C1804A694B3}"/>
              </a:ext>
            </a:extLst>
          </p:cNvPr>
          <p:cNvSpPr>
            <a:spLocks noGrp="1" noChangeArrowheads="1"/>
          </p:cNvSpPr>
          <p:nvPr>
            <p:ph type="sldNum" sz="quarter" idx="12"/>
          </p:nvPr>
        </p:nvSpPr>
        <p:spPr/>
        <p:txBody>
          <a:bodyPr/>
          <a:lstStyle>
            <a:lvl1pPr>
              <a:defRPr/>
            </a:lvl1pPr>
          </a:lstStyle>
          <a:p>
            <a:fld id="{DC56B87B-7608-42ED-BABE-88CA2EBFF175}" type="slidenum">
              <a:rPr lang="it-IT" altLang="it-IT"/>
              <a:pPr/>
              <a:t>‹N›</a:t>
            </a:fld>
            <a:endParaRPr lang="it-IT" altLang="it-IT"/>
          </a:p>
        </p:txBody>
      </p:sp>
    </p:spTree>
    <p:extLst>
      <p:ext uri="{BB962C8B-B14F-4D97-AF65-F5344CB8AC3E}">
        <p14:creationId xmlns:p14="http://schemas.microsoft.com/office/powerpoint/2010/main" val="2224192502"/>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215A5A6F-077F-F0ED-F573-0A065EB10C4F}"/>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200D8062-0ADA-D3DE-6406-271451243029}"/>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D6F0FB06-CE8A-E2C4-3F98-C77A646A47B8}"/>
              </a:ext>
            </a:extLst>
          </p:cNvPr>
          <p:cNvSpPr>
            <a:spLocks noGrp="1" noChangeArrowheads="1"/>
          </p:cNvSpPr>
          <p:nvPr>
            <p:ph type="sldNum" sz="quarter" idx="12"/>
          </p:nvPr>
        </p:nvSpPr>
        <p:spPr/>
        <p:txBody>
          <a:bodyPr/>
          <a:lstStyle>
            <a:lvl1pPr>
              <a:defRPr/>
            </a:lvl1pPr>
          </a:lstStyle>
          <a:p>
            <a:fld id="{7393787D-D499-4D2D-94AD-53F72D73E2DF}" type="slidenum">
              <a:rPr lang="it-IT" altLang="it-IT"/>
              <a:pPr/>
              <a:t>‹N›</a:t>
            </a:fld>
            <a:endParaRPr lang="it-IT" altLang="it-IT"/>
          </a:p>
        </p:txBody>
      </p:sp>
    </p:spTree>
    <p:extLst>
      <p:ext uri="{BB962C8B-B14F-4D97-AF65-F5344CB8AC3E}">
        <p14:creationId xmlns:p14="http://schemas.microsoft.com/office/powerpoint/2010/main" val="1949357188"/>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392F50A0-973B-B767-F582-08918B307C40}"/>
              </a:ext>
            </a:extLst>
          </p:cNvPr>
          <p:cNvSpPr>
            <a:spLocks noGrp="1" noChangeArrowheads="1"/>
          </p:cNvSpPr>
          <p:nvPr>
            <p:ph type="dt" sz="half" idx="10"/>
          </p:nvPr>
        </p:nvSpPr>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DEB03975-1E3E-829B-1D9C-18E489E3142F}"/>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E0FA0C46-2DD3-A7EA-0B84-FE0B0FE4A2D6}"/>
              </a:ext>
            </a:extLst>
          </p:cNvPr>
          <p:cNvSpPr>
            <a:spLocks noGrp="1" noChangeArrowheads="1"/>
          </p:cNvSpPr>
          <p:nvPr>
            <p:ph type="sldNum" sz="quarter" idx="12"/>
          </p:nvPr>
        </p:nvSpPr>
        <p:spPr/>
        <p:txBody>
          <a:bodyPr/>
          <a:lstStyle>
            <a:lvl1pPr>
              <a:defRPr/>
            </a:lvl1pPr>
          </a:lstStyle>
          <a:p>
            <a:fld id="{25C31A2B-60F9-4B49-8BC9-F873D0EFDF6A}" type="slidenum">
              <a:rPr lang="it-IT" altLang="it-IT"/>
              <a:pPr/>
              <a:t>‹N›</a:t>
            </a:fld>
            <a:endParaRPr lang="it-IT" altLang="it-IT"/>
          </a:p>
        </p:txBody>
      </p:sp>
    </p:spTree>
    <p:extLst>
      <p:ext uri="{BB962C8B-B14F-4D97-AF65-F5344CB8AC3E}">
        <p14:creationId xmlns:p14="http://schemas.microsoft.com/office/powerpoint/2010/main" val="953650634"/>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6BEE2E96-0D95-C1CE-78DD-5899A7E5FF07}"/>
              </a:ext>
            </a:extLst>
          </p:cNvPr>
          <p:cNvSpPr>
            <a:spLocks noGrp="1" noChangeArrowheads="1"/>
          </p:cNvSpPr>
          <p:nvPr>
            <p:ph type="dt" sz="half" idx="10"/>
          </p:nvPr>
        </p:nvSpPr>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DAF01CCA-E8D7-E5B7-E628-FC19A3A536D1}"/>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34296B16-706C-FCE0-ABEA-AE469A4500CC}"/>
              </a:ext>
            </a:extLst>
          </p:cNvPr>
          <p:cNvSpPr>
            <a:spLocks noGrp="1" noChangeArrowheads="1"/>
          </p:cNvSpPr>
          <p:nvPr>
            <p:ph type="sldNum" sz="quarter" idx="12"/>
          </p:nvPr>
        </p:nvSpPr>
        <p:spPr/>
        <p:txBody>
          <a:bodyPr/>
          <a:lstStyle>
            <a:lvl1pPr>
              <a:defRPr/>
            </a:lvl1pPr>
          </a:lstStyle>
          <a:p>
            <a:fld id="{60FF7296-4BF3-4C62-B9FF-808FE46C93B6}" type="slidenum">
              <a:rPr lang="it-IT" altLang="it-IT"/>
              <a:pPr/>
              <a:t>‹N›</a:t>
            </a:fld>
            <a:endParaRPr lang="it-IT" altLang="it-IT"/>
          </a:p>
        </p:txBody>
      </p:sp>
    </p:spTree>
    <p:extLst>
      <p:ext uri="{BB962C8B-B14F-4D97-AF65-F5344CB8AC3E}">
        <p14:creationId xmlns:p14="http://schemas.microsoft.com/office/powerpoint/2010/main" val="2332779225"/>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48809A15-FE41-0A5E-C3CA-A98CB8DADC21}"/>
              </a:ext>
            </a:extLst>
          </p:cNvPr>
          <p:cNvSpPr>
            <a:spLocks noGrp="1" noChangeArrowheads="1"/>
          </p:cNvSpPr>
          <p:nvPr>
            <p:ph type="dt" sz="half" idx="10"/>
          </p:nvPr>
        </p:nvSpPr>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FADFE6B4-6874-D46C-6F9D-5E3B27129CB7}"/>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1F5755A4-8E7F-FF7E-B073-ED05A2E3ADBF}"/>
              </a:ext>
            </a:extLst>
          </p:cNvPr>
          <p:cNvSpPr>
            <a:spLocks noGrp="1" noChangeArrowheads="1"/>
          </p:cNvSpPr>
          <p:nvPr>
            <p:ph type="sldNum" sz="quarter" idx="12"/>
          </p:nvPr>
        </p:nvSpPr>
        <p:spPr/>
        <p:txBody>
          <a:bodyPr/>
          <a:lstStyle>
            <a:lvl1pPr>
              <a:defRPr/>
            </a:lvl1pPr>
          </a:lstStyle>
          <a:p>
            <a:fld id="{497E5023-2A38-45DA-BD38-FC90AF4941B2}" type="slidenum">
              <a:rPr lang="it-IT" altLang="it-IT"/>
              <a:pPr/>
              <a:t>‹N›</a:t>
            </a:fld>
            <a:endParaRPr lang="it-IT" altLang="it-IT"/>
          </a:p>
        </p:txBody>
      </p:sp>
    </p:spTree>
    <p:extLst>
      <p:ext uri="{BB962C8B-B14F-4D97-AF65-F5344CB8AC3E}">
        <p14:creationId xmlns:p14="http://schemas.microsoft.com/office/powerpoint/2010/main" val="1113130892"/>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3E1E62C9-157F-3355-5887-517B8032168D}"/>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92A34F84-2E05-8F78-4163-0D0749E3859D}"/>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E9FA77DD-CEE4-84D0-E0B7-958AC1069B1E}"/>
              </a:ext>
            </a:extLst>
          </p:cNvPr>
          <p:cNvSpPr>
            <a:spLocks noGrp="1" noChangeArrowheads="1"/>
          </p:cNvSpPr>
          <p:nvPr>
            <p:ph type="sldNum" sz="quarter" idx="12"/>
          </p:nvPr>
        </p:nvSpPr>
        <p:spPr/>
        <p:txBody>
          <a:bodyPr/>
          <a:lstStyle>
            <a:lvl1pPr>
              <a:defRPr/>
            </a:lvl1pPr>
          </a:lstStyle>
          <a:p>
            <a:fld id="{34D72248-2CBB-493C-9F52-57E035DF368F}" type="slidenum">
              <a:rPr lang="it-IT" altLang="it-IT"/>
              <a:pPr/>
              <a:t>‹N›</a:t>
            </a:fld>
            <a:endParaRPr lang="it-IT" altLang="it-IT"/>
          </a:p>
        </p:txBody>
      </p:sp>
    </p:spTree>
    <p:extLst>
      <p:ext uri="{BB962C8B-B14F-4D97-AF65-F5344CB8AC3E}">
        <p14:creationId xmlns:p14="http://schemas.microsoft.com/office/powerpoint/2010/main" val="1346392888"/>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2D9ED0FF-C286-25E5-CC56-D3E35553FEA8}"/>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EB16AF40-CB2B-8F07-B227-B58C6BC0873B}"/>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CC309217-2C64-B566-3158-B509FAFD97C9}"/>
              </a:ext>
            </a:extLst>
          </p:cNvPr>
          <p:cNvSpPr>
            <a:spLocks noGrp="1" noChangeArrowheads="1"/>
          </p:cNvSpPr>
          <p:nvPr>
            <p:ph type="sldNum" sz="quarter" idx="12"/>
          </p:nvPr>
        </p:nvSpPr>
        <p:spPr/>
        <p:txBody>
          <a:bodyPr/>
          <a:lstStyle>
            <a:lvl1pPr>
              <a:defRPr/>
            </a:lvl1pPr>
          </a:lstStyle>
          <a:p>
            <a:fld id="{3F1FCB81-2C1F-47DA-93D8-49884042EE2B}" type="slidenum">
              <a:rPr lang="it-IT" altLang="it-IT"/>
              <a:pPr/>
              <a:t>‹N›</a:t>
            </a:fld>
            <a:endParaRPr lang="it-IT" altLang="it-IT"/>
          </a:p>
        </p:txBody>
      </p:sp>
    </p:spTree>
    <p:extLst>
      <p:ext uri="{BB962C8B-B14F-4D97-AF65-F5344CB8AC3E}">
        <p14:creationId xmlns:p14="http://schemas.microsoft.com/office/powerpoint/2010/main" val="202399516"/>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2EDCBEAD-D07E-49B6-A687-9E4412995092}"/>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614C635E-DA5B-42D9-26BF-84D2C12856C9}"/>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6CF63495-20A7-75DE-F031-7C0C6F9A41A3}"/>
              </a:ext>
            </a:extLst>
          </p:cNvPr>
          <p:cNvSpPr>
            <a:spLocks noGrp="1" noChangeArrowheads="1"/>
          </p:cNvSpPr>
          <p:nvPr>
            <p:ph type="dt" sz="half" idx="2"/>
          </p:nvPr>
        </p:nvSpPr>
        <p:spPr bwMode="auto">
          <a:xfrm>
            <a:off x="6858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E9DF9DA3-6FB0-E214-6D5D-607E2E78DC29}"/>
              </a:ext>
            </a:extLst>
          </p:cNvPr>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1E4CB20D-5D4E-4002-744E-CEE526C16591}"/>
              </a:ext>
            </a:extLst>
          </p:cNvPr>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73463746-2DAA-4802-AD5C-7EFBE16193F6}"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audio" Target="file:///H:\==PRODUZIONE%20VIDEO%20&#167;\SITO\ANNO%20C\1082-Santissima%20Trinit&#224;%20c\836-Tu%20mi%20hai%20preso%20l'anima.mid" TargetMode="Externa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3314" name="Rectangle 4">
            <a:extLst>
              <a:ext uri="{FF2B5EF4-FFF2-40B4-BE49-F238E27FC236}">
                <a16:creationId xmlns:a16="http://schemas.microsoft.com/office/drawing/2014/main" id="{EAD66EBE-7F92-755C-1BD3-E20242413EE7}"/>
              </a:ext>
            </a:extLst>
          </p:cNvPr>
          <p:cNvSpPr>
            <a:spLocks noChangeArrowheads="1"/>
          </p:cNvSpPr>
          <p:nvPr/>
        </p:nvSpPr>
        <p:spPr bwMode="auto">
          <a:xfrm>
            <a:off x="1143000" y="5715000"/>
            <a:ext cx="3200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13315" name="Rectangle 5">
            <a:extLst>
              <a:ext uri="{FF2B5EF4-FFF2-40B4-BE49-F238E27FC236}">
                <a16:creationId xmlns:a16="http://schemas.microsoft.com/office/drawing/2014/main" id="{EBF6C53C-26B9-1CDF-6E86-A8688628ADEC}"/>
              </a:ext>
            </a:extLst>
          </p:cNvPr>
          <p:cNvSpPr>
            <a:spLocks noChangeArrowheads="1"/>
          </p:cNvSpPr>
          <p:nvPr/>
        </p:nvSpPr>
        <p:spPr bwMode="auto">
          <a:xfrm>
            <a:off x="609600" y="6400800"/>
            <a:ext cx="3962400" cy="254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000" dirty="0">
                <a:solidFill>
                  <a:schemeClr val="bg1"/>
                </a:solidFill>
                <a:latin typeface="Verdana" panose="020B0604030504040204" pitchFamily="34" charset="0"/>
              </a:rPr>
              <a:t>Musica:</a:t>
            </a:r>
            <a:r>
              <a:rPr lang="it-IT" altLang="it-IT" sz="1000" i="1" dirty="0">
                <a:solidFill>
                  <a:schemeClr val="bg1"/>
                </a:solidFill>
                <a:latin typeface="Verdana" panose="020B0604030504040204" pitchFamily="34" charset="0"/>
              </a:rPr>
              <a:t> </a:t>
            </a:r>
            <a:r>
              <a:rPr lang="it-IT" altLang="it-IT" sz="1000" dirty="0">
                <a:solidFill>
                  <a:schemeClr val="bg1"/>
                </a:solidFill>
                <a:latin typeface="Verdana" panose="020B0604030504040204" pitchFamily="34" charset="0"/>
              </a:rPr>
              <a:t>Tu mi hai preso </a:t>
            </a:r>
            <a:r>
              <a:rPr lang="it-IT" altLang="it-IT" sz="900" dirty="0">
                <a:solidFill>
                  <a:schemeClr val="bg1"/>
                </a:solidFill>
                <a:latin typeface="Verdana" panose="020B0604030504040204" pitchFamily="34" charset="0"/>
              </a:rPr>
              <a:t>l’anima</a:t>
            </a:r>
            <a:r>
              <a:rPr lang="it-IT" altLang="it-IT" sz="1000" i="1" dirty="0">
                <a:solidFill>
                  <a:schemeClr val="bg1"/>
                </a:solidFill>
                <a:latin typeface="Verdana" panose="020B0604030504040204" pitchFamily="34" charset="0"/>
              </a:rPr>
              <a:t> (</a:t>
            </a:r>
            <a:r>
              <a:rPr lang="it-IT" altLang="it-IT" sz="1000" i="1" dirty="0" err="1">
                <a:solidFill>
                  <a:schemeClr val="bg1"/>
                </a:solidFill>
                <a:latin typeface="Verdana" panose="020B0604030504040204" pitchFamily="34" charset="0"/>
              </a:rPr>
              <a:t>Giosy</a:t>
            </a:r>
            <a:r>
              <a:rPr lang="it-IT" altLang="it-IT" sz="1000" i="1" dirty="0">
                <a:solidFill>
                  <a:schemeClr val="bg1"/>
                </a:solidFill>
                <a:latin typeface="Verdana" panose="020B0604030504040204" pitchFamily="34" charset="0"/>
              </a:rPr>
              <a:t> Cento)</a:t>
            </a:r>
            <a:endParaRPr lang="it-IT" altLang="it-IT" sz="10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D8DB2B35-F0A4-E71B-23B4-CBF2E0EBF03E}"/>
              </a:ext>
            </a:extLst>
          </p:cNvPr>
          <p:cNvSpPr>
            <a:spLocks noChangeArrowheads="1"/>
          </p:cNvSpPr>
          <p:nvPr/>
        </p:nvSpPr>
        <p:spPr bwMode="auto">
          <a:xfrm>
            <a:off x="762000" y="0"/>
            <a:ext cx="7924800" cy="893763"/>
          </a:xfrm>
          <a:prstGeom prst="rect">
            <a:avLst/>
          </a:prstGeom>
          <a:solidFill>
            <a:schemeClr val="bg1"/>
          </a:solidFill>
          <a:ln w="9525">
            <a:solidFill>
              <a:schemeClr val="bg1"/>
            </a:solidFill>
            <a:miter lim="800000"/>
            <a:headEnd/>
            <a:tailEnd/>
          </a:ln>
        </p:spPr>
        <p:txBody>
          <a:bodyPr>
            <a:spAutoFit/>
          </a:bodyPr>
          <a:lstStyle/>
          <a:p>
            <a:pPr>
              <a:defRPr/>
            </a:pPr>
            <a:r>
              <a:rPr lang="it-IT" altLang="it-IT" sz="2000" dirty="0">
                <a:solidFill>
                  <a:srgbClr val="FFC000"/>
                </a:solidFill>
                <a:effectLst>
                  <a:outerShdw blurRad="38100" dist="38100" dir="2700000" algn="tl">
                    <a:srgbClr val="000000">
                      <a:alpha val="43137"/>
                    </a:srgbClr>
                  </a:outerShdw>
                </a:effectLst>
                <a:latin typeface="Verdana" pitchFamily="34" charset="0"/>
                <a:cs typeface="Times New Roman" pitchFamily="18" charset="0"/>
              </a:rPr>
              <a:t>SANTISSIMA TRINITA’</a:t>
            </a:r>
          </a:p>
          <a:p>
            <a:pPr>
              <a:defRPr/>
            </a:pPr>
            <a:r>
              <a:rPr lang="it-IT" altLang="it-IT" sz="2000" dirty="0">
                <a:solidFill>
                  <a:srgbClr val="FFC000"/>
                </a:solidFill>
                <a:effectLst>
                  <a:outerShdw blurRad="38100" dist="38100" dir="2700000" algn="tl">
                    <a:srgbClr val="000000">
                      <a:alpha val="43137"/>
                    </a:srgbClr>
                  </a:outerShdw>
                </a:effectLst>
                <a:latin typeface="Verdana" pitchFamily="34" charset="0"/>
                <a:cs typeface="Arial" pitchFamily="34" charset="0"/>
              </a:rPr>
              <a:t>THE HOLY TRINITY</a:t>
            </a:r>
            <a:br>
              <a:rPr lang="it-IT" altLang="it-IT" sz="2000" b="1" dirty="0">
                <a:solidFill>
                  <a:srgbClr val="CC9900"/>
                </a:solidFill>
                <a:latin typeface="Arial" pitchFamily="34" charset="0"/>
                <a:cs typeface="Arial" pitchFamily="34" charset="0"/>
              </a:rPr>
            </a:br>
            <a:r>
              <a:rPr lang="it-IT" altLang="it-IT" sz="1200" dirty="0">
                <a:solidFill>
                  <a:schemeClr val="tx1"/>
                </a:solidFill>
                <a:latin typeface="Verdana" pitchFamily="34" charset="0"/>
              </a:rPr>
              <a:t>TUTTE LE IMMAGINI SONO PROTETTE DA COPYRIGHT - ALL PICTURES ARE BY COPYRIGHT</a:t>
            </a:r>
          </a:p>
        </p:txBody>
      </p:sp>
      <p:sp>
        <p:nvSpPr>
          <p:cNvPr id="13317" name="Rectangle 7">
            <a:extLst>
              <a:ext uri="{FF2B5EF4-FFF2-40B4-BE49-F238E27FC236}">
                <a16:creationId xmlns:a16="http://schemas.microsoft.com/office/drawing/2014/main" id="{8496E2F9-8926-C890-E940-24E44ECDCBB6}"/>
              </a:ext>
            </a:extLst>
          </p:cNvPr>
          <p:cNvSpPr>
            <a:spLocks noChangeArrowheads="1"/>
          </p:cNvSpPr>
          <p:nvPr/>
        </p:nvSpPr>
        <p:spPr bwMode="auto">
          <a:xfrm>
            <a:off x="2133600" y="1219200"/>
            <a:ext cx="12414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13318" name="Rectangle 8">
            <a:extLst>
              <a:ext uri="{FF2B5EF4-FFF2-40B4-BE49-F238E27FC236}">
                <a16:creationId xmlns:a16="http://schemas.microsoft.com/office/drawing/2014/main" id="{10143FA8-5B88-8876-1076-B21DC03BA913}"/>
              </a:ext>
            </a:extLst>
          </p:cNvPr>
          <p:cNvSpPr>
            <a:spLocks noChangeArrowheads="1"/>
          </p:cNvSpPr>
          <p:nvPr/>
        </p:nvSpPr>
        <p:spPr bwMode="auto">
          <a:xfrm>
            <a:off x="1234372" y="3528292"/>
            <a:ext cx="3200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4229100" algn="l"/>
              </a:tabLst>
              <a:defRPr sz="2400">
                <a:solidFill>
                  <a:srgbClr val="580000"/>
                </a:solidFill>
                <a:latin typeface="Comic Sans MS" panose="030F0702030302020204" pitchFamily="66" charset="0"/>
              </a:defRPr>
            </a:lvl1pPr>
            <a:lvl2pPr marL="742950" indent="-285750">
              <a:tabLst>
                <a:tab pos="4229100" algn="l"/>
              </a:tabLst>
              <a:defRPr sz="2400">
                <a:solidFill>
                  <a:srgbClr val="580000"/>
                </a:solidFill>
                <a:latin typeface="Comic Sans MS" panose="030F0702030302020204" pitchFamily="66" charset="0"/>
              </a:defRPr>
            </a:lvl2pPr>
            <a:lvl3pPr marL="1143000" indent="-228600">
              <a:tabLst>
                <a:tab pos="4229100" algn="l"/>
              </a:tabLst>
              <a:defRPr sz="2400">
                <a:solidFill>
                  <a:srgbClr val="580000"/>
                </a:solidFill>
                <a:latin typeface="Comic Sans MS" panose="030F0702030302020204" pitchFamily="66" charset="0"/>
              </a:defRPr>
            </a:lvl3pPr>
            <a:lvl4pPr marL="1600200" indent="-228600">
              <a:tabLst>
                <a:tab pos="4229100" algn="l"/>
              </a:tabLst>
              <a:defRPr sz="2400">
                <a:solidFill>
                  <a:srgbClr val="580000"/>
                </a:solidFill>
                <a:latin typeface="Comic Sans MS" panose="030F0702030302020204" pitchFamily="66" charset="0"/>
              </a:defRPr>
            </a:lvl4pPr>
            <a:lvl5pPr marL="2057400" indent="-228600">
              <a:tabLst>
                <a:tab pos="4229100" algn="l"/>
              </a:tabLst>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9pPr>
          </a:lstStyle>
          <a:p>
            <a:pPr eaLnBrk="1" hangingPunct="1"/>
            <a:r>
              <a:rPr lang="it-IT" sz="1000" dirty="0">
                <a:solidFill>
                  <a:schemeClr val="tx1"/>
                </a:solidFill>
                <a:latin typeface="Verdana" panose="020B0604030504040204" pitchFamily="34" charset="0"/>
                <a:ea typeface="Verdana" panose="020B0604030504040204" pitchFamily="34" charset="0"/>
              </a:rPr>
              <a:t>La Trinità è sorgente di sapienza del vivere </a:t>
            </a:r>
            <a:r>
              <a:rPr lang="en-US" sz="1000" i="1" dirty="0">
                <a:solidFill>
                  <a:schemeClr val="tx1"/>
                </a:solidFill>
                <a:latin typeface="Verdana" panose="020B0604030504040204" pitchFamily="34" charset="0"/>
                <a:ea typeface="Verdana" panose="020B0604030504040204" pitchFamily="34" charset="0"/>
              </a:rPr>
              <a:t>The Trinity is the source of wisdom for living </a:t>
            </a:r>
            <a:endParaRPr lang="it-IT" altLang="it-IT" sz="1000" i="1" dirty="0">
              <a:solidFill>
                <a:schemeClr val="tx1"/>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13319" name="Rectangle 43">
            <a:extLst>
              <a:ext uri="{FF2B5EF4-FFF2-40B4-BE49-F238E27FC236}">
                <a16:creationId xmlns:a16="http://schemas.microsoft.com/office/drawing/2014/main" id="{2CAB009F-4C2F-7862-5505-FFC2429A7FD9}"/>
              </a:ext>
            </a:extLst>
          </p:cNvPr>
          <p:cNvSpPr>
            <a:spLocks noChangeArrowheads="1"/>
          </p:cNvSpPr>
          <p:nvPr/>
        </p:nvSpPr>
        <p:spPr bwMode="auto">
          <a:xfrm>
            <a:off x="26988" y="1397000"/>
            <a:ext cx="56197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000" dirty="0">
                <a:solidFill>
                  <a:srgbClr val="FFFF00"/>
                </a:solidFill>
                <a:latin typeface="Verdana" panose="020B0604030504040204" pitchFamily="34" charset="0"/>
              </a:rPr>
              <a:t>ANNO</a:t>
            </a:r>
          </a:p>
          <a:p>
            <a:pPr eaLnBrk="1" hangingPunct="1"/>
            <a:r>
              <a:rPr lang="it-IT" altLang="it-IT" sz="1000" dirty="0">
                <a:solidFill>
                  <a:srgbClr val="FFFF00"/>
                </a:solidFill>
                <a:latin typeface="Verdana" panose="020B0604030504040204" pitchFamily="34" charset="0"/>
              </a:rPr>
              <a:t>YEAR</a:t>
            </a:r>
          </a:p>
          <a:p>
            <a:pPr eaLnBrk="1" hangingPunct="1"/>
            <a:r>
              <a:rPr lang="it-IT" altLang="it-IT" sz="1000" dirty="0">
                <a:solidFill>
                  <a:srgbClr val="FFFF00"/>
                </a:solidFill>
                <a:latin typeface="Verdana" panose="020B0604030504040204" pitchFamily="34" charset="0"/>
              </a:rPr>
              <a:t>C</a:t>
            </a:r>
          </a:p>
        </p:txBody>
      </p:sp>
      <p:sp>
        <p:nvSpPr>
          <p:cNvPr id="13320" name="Rectangle 56">
            <a:extLst>
              <a:ext uri="{FF2B5EF4-FFF2-40B4-BE49-F238E27FC236}">
                <a16:creationId xmlns:a16="http://schemas.microsoft.com/office/drawing/2014/main" id="{587A384D-871A-238C-F5A8-B95B58438175}"/>
              </a:ext>
            </a:extLst>
          </p:cNvPr>
          <p:cNvSpPr>
            <a:spLocks noChangeArrowheads="1"/>
          </p:cNvSpPr>
          <p:nvPr/>
        </p:nvSpPr>
        <p:spPr bwMode="auto">
          <a:xfrm>
            <a:off x="6019800" y="6498274"/>
            <a:ext cx="34290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000" dirty="0">
                <a:solidFill>
                  <a:srgbClr val="FFFF00"/>
                </a:solidFill>
                <a:latin typeface="Times New Roman" panose="02020603050405020304" pitchFamily="18" charset="0"/>
                <a:cs typeface="Times New Roman" panose="02020603050405020304" pitchFamily="18" charset="0"/>
              </a:rPr>
              <a:t>by Gaetano </a:t>
            </a:r>
            <a:r>
              <a:rPr lang="it-IT" altLang="it-IT" sz="900" dirty="0">
                <a:solidFill>
                  <a:srgbClr val="FFFF00"/>
                </a:solidFill>
                <a:latin typeface="Times New Roman" panose="02020603050405020304" pitchFamily="18" charset="0"/>
                <a:cs typeface="Times New Roman" panose="02020603050405020304" pitchFamily="18" charset="0"/>
              </a:rPr>
              <a:t>Lastilla</a:t>
            </a:r>
            <a:r>
              <a:rPr lang="it-IT" altLang="it-IT" sz="1000" i="1" dirty="0">
                <a:solidFill>
                  <a:srgbClr val="FFFF00"/>
                </a:solidFill>
                <a:latin typeface="Times New Roman" panose="02020603050405020304" pitchFamily="18" charset="0"/>
                <a:cs typeface="Times New Roman" panose="02020603050405020304" pitchFamily="18" charset="0"/>
              </a:rPr>
              <a:t> – June 2025</a:t>
            </a:r>
          </a:p>
        </p:txBody>
      </p:sp>
      <p:pic>
        <p:nvPicPr>
          <p:cNvPr id="13321" name="Picture 101" descr="C:\ARCHIVIO GENERALE\PRESENTAZIONI\in COSTRUZIONE\S.Scritture del 24.08\candelabro copia.gif">
            <a:extLst>
              <a:ext uri="{FF2B5EF4-FFF2-40B4-BE49-F238E27FC236}">
                <a16:creationId xmlns:a16="http://schemas.microsoft.com/office/drawing/2014/main" id="{21F59F47-9179-06EF-7897-A318AB549B2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77" name="836-Tu mi hai preso l'anima.mid">
            <a:hlinkClick r:id="" action="ppaction://media"/>
            <a:extLst>
              <a:ext uri="{FF2B5EF4-FFF2-40B4-BE49-F238E27FC236}">
                <a16:creationId xmlns:a16="http://schemas.microsoft.com/office/drawing/2014/main" id="{1AC996D6-9464-DE12-C3B1-363BEC5D8EC3}"/>
              </a:ext>
            </a:extLst>
          </p:cNvPr>
          <p:cNvPicPr>
            <a:picLocks noRot="1"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5715000" y="-4572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3" name="Picture 182" descr="C:\ARCHIVIO GENERALE\PRESENTAZIONI\in COSTRUZIONE\04 S.Scritture del 22.05\trinità1.jpg">
            <a:extLst>
              <a:ext uri="{FF2B5EF4-FFF2-40B4-BE49-F238E27FC236}">
                <a16:creationId xmlns:a16="http://schemas.microsoft.com/office/drawing/2014/main" id="{0624481F-D542-2F26-2C40-111D91A4B72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24400" y="1600200"/>
            <a:ext cx="3209925"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4" name="Rectangle 12">
            <a:extLst>
              <a:ext uri="{FF2B5EF4-FFF2-40B4-BE49-F238E27FC236}">
                <a16:creationId xmlns:a16="http://schemas.microsoft.com/office/drawing/2014/main" id="{4297D133-C5AF-B340-3D39-C674B3AC694F}"/>
              </a:ext>
            </a:extLst>
          </p:cNvPr>
          <p:cNvSpPr>
            <a:spLocks noChangeArrowheads="1"/>
          </p:cNvSpPr>
          <p:nvPr/>
        </p:nvSpPr>
        <p:spPr bwMode="auto">
          <a:xfrm>
            <a:off x="1524000" y="3886200"/>
            <a:ext cx="25146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900" i="1" dirty="0">
                <a:latin typeface="Times New Roman" panose="02020603050405020304" pitchFamily="18" charset="0"/>
                <a:cs typeface="Times New Roman" panose="02020603050405020304" pitchFamily="18" charset="0"/>
              </a:rPr>
              <a:t>Commento di padre Ermes Ronchi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spTree>
  </p:cSld>
  <p:clrMapOvr>
    <a:masterClrMapping/>
  </p:clrMapOvr>
  <p:transition spd="med" advClick="0" advTm="1432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7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17">
                <p:cTn id="7" repeatCount="indefinite" fill="hold" display="0">
                  <p:stCondLst>
                    <p:cond delay="indefinite"/>
                  </p:stCondLst>
                  <p:endCondLst>
                    <p:cond evt="onStopAudio" delay="0">
                      <p:tgtEl>
                        <p:sldTgt/>
                      </p:tgtEl>
                    </p:cond>
                  </p:endCondLst>
                </p:cTn>
                <p:tgtEl>
                  <p:spTgt spid="427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81F4147E-B00B-6FE4-A209-6EFB269C6F46}"/>
              </a:ext>
            </a:extLst>
          </p:cNvPr>
          <p:cNvSpPr>
            <a:spLocks noChangeArrowheads="1"/>
          </p:cNvSpPr>
          <p:nvPr/>
        </p:nvSpPr>
        <p:spPr bwMode="auto">
          <a:xfrm>
            <a:off x="0" y="609600"/>
            <a:ext cx="9144000" cy="915988"/>
          </a:xfrm>
          <a:prstGeom prst="rect">
            <a:avLst/>
          </a:prstGeom>
          <a:noFill/>
          <a:ln>
            <a:noFill/>
          </a:ln>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Quando verrà lui, lo Spirito della verità, vi guiderà a tutta la verità, perché non parlerà da se stesso, ma dirà tutto ciò che avrà udito e vi annuncerà le cose future.</a:t>
            </a:r>
            <a:r>
              <a:rPr lang="it-IT" altLang="it-IT" sz="1800" i="1">
                <a:solidFill>
                  <a:schemeClr val="bg1"/>
                </a:solidFill>
                <a:latin typeface="Verdana" panose="020B0604030504040204" pitchFamily="34" charset="0"/>
                <a:cs typeface="Times New Roman" panose="02020603050405020304" pitchFamily="18" charset="0"/>
              </a:rPr>
              <a:t> (Gv 16, 13) </a:t>
            </a:r>
          </a:p>
        </p:txBody>
      </p:sp>
      <p:sp>
        <p:nvSpPr>
          <p:cNvPr id="162930" name="Rectangle 114">
            <a:extLst>
              <a:ext uri="{FF2B5EF4-FFF2-40B4-BE49-F238E27FC236}">
                <a16:creationId xmlns:a16="http://schemas.microsoft.com/office/drawing/2014/main" id="{E4129B3B-0C2A-50C2-062B-5CD8B4046559}"/>
              </a:ext>
            </a:extLst>
          </p:cNvPr>
          <p:cNvSpPr>
            <a:spLocks noChangeArrowheads="1"/>
          </p:cNvSpPr>
          <p:nvPr/>
        </p:nvSpPr>
        <p:spPr bwMode="auto">
          <a:xfrm>
            <a:off x="0" y="5486400"/>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800">
                <a:solidFill>
                  <a:schemeClr val="tx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When he, the Spirit of truth comes, he will guide you into the whole truth. He has nothing to say of himself but he will speak of what he hears, and he will tell you of the things to come.</a:t>
            </a:r>
            <a:r>
              <a:rPr lang="en-GB" altLang="it-IT" sz="1800" i="1">
                <a:solidFill>
                  <a:schemeClr val="bg1"/>
                </a:solidFill>
                <a:latin typeface="Verdana" panose="020B0604030504040204" pitchFamily="34" charset="0"/>
                <a:cs typeface="Times New Roman" panose="02020603050405020304" pitchFamily="18" charset="0"/>
              </a:rPr>
              <a:t> (Jn 16: 13) </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2532" name="Picture 65" descr="C:\ARCHIVIO GENERALE\PRESENTAZIONI\in COSTRUZIONE\04 S.Scritture del 22.05\spirito-di-verità.jpg">
            <a:extLst>
              <a:ext uri="{FF2B5EF4-FFF2-40B4-BE49-F238E27FC236}">
                <a16:creationId xmlns:a16="http://schemas.microsoft.com/office/drawing/2014/main" id="{058D2618-3992-444D-9149-60E99DBE01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524000"/>
            <a:ext cx="61722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20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3554" name="Rectangle 35">
            <a:extLst>
              <a:ext uri="{FF2B5EF4-FFF2-40B4-BE49-F238E27FC236}">
                <a16:creationId xmlns:a16="http://schemas.microsoft.com/office/drawing/2014/main" id="{30F4C2CD-A51D-5181-BD94-3309A7329263}"/>
              </a:ext>
            </a:extLst>
          </p:cNvPr>
          <p:cNvSpPr>
            <a:spLocks noChangeArrowheads="1"/>
          </p:cNvSpPr>
          <p:nvPr/>
        </p:nvSpPr>
        <p:spPr bwMode="auto">
          <a:xfrm>
            <a:off x="0" y="533400"/>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  Egli mi glorificherà, perché prenderà da quel che è mio e ve lo annuncerà. Tutto quello che il Padre possiede è mio; per questo ho detto che prenderà da quel che è mio e ve lo annuncerà».</a:t>
            </a:r>
            <a:r>
              <a:rPr lang="it-IT" altLang="it-IT" sz="1800" i="1">
                <a:solidFill>
                  <a:schemeClr val="bg1"/>
                </a:solidFill>
                <a:latin typeface="Verdana" panose="020B0604030504040204" pitchFamily="34" charset="0"/>
                <a:cs typeface="Times New Roman" panose="02020603050405020304" pitchFamily="18" charset="0"/>
              </a:rPr>
              <a:t> (Gv 16, 14-15)</a:t>
            </a:r>
          </a:p>
        </p:txBody>
      </p:sp>
      <p:sp>
        <p:nvSpPr>
          <p:cNvPr id="23555" name="Rectangle 36">
            <a:extLst>
              <a:ext uri="{FF2B5EF4-FFF2-40B4-BE49-F238E27FC236}">
                <a16:creationId xmlns:a16="http://schemas.microsoft.com/office/drawing/2014/main" id="{F39E0DCB-DE53-C065-A457-9A5585ED034C}"/>
              </a:ext>
            </a:extLst>
          </p:cNvPr>
          <p:cNvSpPr>
            <a:spLocks noChangeArrowheads="1"/>
          </p:cNvSpPr>
          <p:nvPr/>
        </p:nvSpPr>
        <p:spPr bwMode="auto">
          <a:xfrm>
            <a:off x="0" y="53340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800">
                <a:solidFill>
                  <a:schemeClr val="bg1"/>
                </a:solidFill>
                <a:latin typeface="Verdana" panose="020B0604030504040204" pitchFamily="34" charset="0"/>
                <a:cs typeface="Times New Roman" panose="02020603050405020304" pitchFamily="18" charset="0"/>
              </a:rPr>
              <a:t>He will take what is mine and make it known to you; in doing this, he will glorify me.   All that the Father has is mine; because of this I have just told you, that the Spirit will take what is mine and make it known to you."</a:t>
            </a:r>
            <a:r>
              <a:rPr lang="en-GB" altLang="it-IT" sz="1800" i="1">
                <a:solidFill>
                  <a:schemeClr val="bg1"/>
                </a:solidFill>
                <a:latin typeface="Verdana" panose="020B0604030504040204" pitchFamily="34" charset="0"/>
                <a:cs typeface="Times New Roman" panose="02020603050405020304" pitchFamily="18" charset="0"/>
              </a:rPr>
              <a:t> </a:t>
            </a:r>
          </a:p>
          <a:p>
            <a:pPr eaLnBrk="1" hangingPunct="1"/>
            <a:r>
              <a:rPr lang="it-IT" altLang="it-IT" sz="1800" i="1">
                <a:solidFill>
                  <a:schemeClr val="bg1"/>
                </a:solidFill>
                <a:latin typeface="Verdana" panose="020B0604030504040204" pitchFamily="34" charset="0"/>
                <a:cs typeface="Times New Roman" panose="02020603050405020304" pitchFamily="18" charset="0"/>
              </a:rPr>
              <a:t>(Jn 16: 14-15)</a:t>
            </a:r>
          </a:p>
        </p:txBody>
      </p:sp>
      <p:pic>
        <p:nvPicPr>
          <p:cNvPr id="23556" name="Picture 66" descr="C:\ARCHIVIO GENERALE\PRESENTAZIONI\in COSTRUZIONE\04 S.Scritture del 22.05\trinità2.jpg">
            <a:extLst>
              <a:ext uri="{FF2B5EF4-FFF2-40B4-BE49-F238E27FC236}">
                <a16:creationId xmlns:a16="http://schemas.microsoft.com/office/drawing/2014/main" id="{CB674C92-3966-94E7-5842-1CA4BEB90D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455738"/>
            <a:ext cx="7162800" cy="395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976">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578" name="Rectangle 9">
            <a:extLst>
              <a:ext uri="{FF2B5EF4-FFF2-40B4-BE49-F238E27FC236}">
                <a16:creationId xmlns:a16="http://schemas.microsoft.com/office/drawing/2014/main" id="{975C4438-9DDD-8ABB-CAB3-6492FB44C2ED}"/>
              </a:ext>
            </a:extLst>
          </p:cNvPr>
          <p:cNvSpPr>
            <a:spLocks noChangeArrowheads="1"/>
          </p:cNvSpPr>
          <p:nvPr/>
        </p:nvSpPr>
        <p:spPr bwMode="auto">
          <a:xfrm>
            <a:off x="0" y="0"/>
            <a:ext cx="9144000"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400" b="1">
                <a:solidFill>
                  <a:srgbClr val="FF0000"/>
                </a:solidFill>
                <a:latin typeface="Verdana" panose="020B0604030504040204" pitchFamily="34" charset="0"/>
                <a:cs typeface="Arial" panose="020B0604020202020204" pitchFamily="34" charset="0"/>
              </a:rPr>
              <a:t>LA DOMENICA:</a:t>
            </a:r>
            <a:r>
              <a:rPr lang="it-IT" altLang="it-IT" sz="1400">
                <a:solidFill>
                  <a:srgbClr val="000000"/>
                </a:solidFill>
                <a:latin typeface="Verdana" panose="020B0604030504040204" pitchFamily="34" charset="0"/>
                <a:cs typeface="Arial" panose="020B0604020202020204" pitchFamily="34" charset="0"/>
              </a:rPr>
              <a:t> La lettura e la meditazione delle sacre scritture domenicali, </a:t>
            </a:r>
            <a:r>
              <a:rPr lang="it-IT" altLang="it-IT" sz="1400" b="1">
                <a:solidFill>
                  <a:srgbClr val="FF0000"/>
                </a:solidFill>
                <a:latin typeface="Verdana" panose="020B0604030504040204" pitchFamily="34" charset="0"/>
                <a:cs typeface="Arial" panose="020B0604020202020204" pitchFamily="34" charset="0"/>
              </a:rPr>
              <a:t>non sostituiscono</a:t>
            </a:r>
            <a:r>
              <a:rPr lang="it-IT" altLang="it-IT" sz="1400">
                <a:solidFill>
                  <a:srgbClr val="000000"/>
                </a:solidFill>
                <a:latin typeface="Verdana" panose="020B0604030504040204" pitchFamily="34" charset="0"/>
                <a:cs typeface="Arial" panose="020B0604020202020204" pitchFamily="34" charset="0"/>
              </a:rPr>
              <a:t> la Santa Messa, alla quale siamo tutti chiamati sia per rendere grazie e onore a Dio sia per chiedere perdono dei nostri peccati. Nella liturgia eucaristica Cristo attualizza il sacrificio della croce  e si offre come cibo per le nostre anime. Noi riconosciamo Dio come Padre, da lodare e amare sempre, e ci riconosciamo fratelli e sorelle di tutti. Dio è un Padre che non obbliga nessuno ad amarlo e lodarlo ma gradisce essere amato dai figli </a:t>
            </a:r>
            <a:r>
              <a:rPr lang="it-IT" altLang="it-IT" sz="1400" b="1">
                <a:solidFill>
                  <a:srgbClr val="FF0066"/>
                </a:solidFill>
                <a:latin typeface="Verdana" panose="020B0604030504040204" pitchFamily="34" charset="0"/>
                <a:cs typeface="Arial" panose="020B0604020202020204" pitchFamily="34" charset="0"/>
              </a:rPr>
              <a:t>per una loro libera scelta di amore</a:t>
            </a:r>
            <a:r>
              <a:rPr lang="it-IT" altLang="it-IT" sz="1400">
                <a:solidFill>
                  <a:srgbClr val="000000"/>
                </a:solidFill>
                <a:latin typeface="Verdana" panose="020B0604030504040204" pitchFamily="34" charset="0"/>
                <a:cs typeface="Arial" panose="020B0604020202020204" pitchFamily="34" charset="0"/>
              </a:rPr>
              <a:t>.</a:t>
            </a:r>
          </a:p>
        </p:txBody>
      </p:sp>
      <p:sp>
        <p:nvSpPr>
          <p:cNvPr id="24579" name="Rectangle 10">
            <a:extLst>
              <a:ext uri="{FF2B5EF4-FFF2-40B4-BE49-F238E27FC236}">
                <a16:creationId xmlns:a16="http://schemas.microsoft.com/office/drawing/2014/main" id="{1E35DAF8-C9DD-6394-289D-3218067B127E}"/>
              </a:ext>
            </a:extLst>
          </p:cNvPr>
          <p:cNvSpPr>
            <a:spLocks noChangeArrowheads="1"/>
          </p:cNvSpPr>
          <p:nvPr/>
        </p:nvSpPr>
        <p:spPr bwMode="auto">
          <a:xfrm>
            <a:off x="0" y="5489575"/>
            <a:ext cx="9144000"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US" altLang="it-IT" sz="1400" b="1">
                <a:solidFill>
                  <a:srgbClr val="FF0000"/>
                </a:solidFill>
                <a:latin typeface="Verdana" panose="020B0604030504040204" pitchFamily="34" charset="0"/>
                <a:cs typeface="Times New Roman" panose="02020603050405020304" pitchFamily="18" charset="0"/>
              </a:rPr>
              <a:t>THE SUNDAY:</a:t>
            </a:r>
            <a:r>
              <a:rPr lang="en-US" altLang="it-IT" sz="1400">
                <a:solidFill>
                  <a:schemeClr val="tx1"/>
                </a:solidFill>
                <a:latin typeface="Verdana" panose="020B0604030504040204" pitchFamily="34" charset="0"/>
                <a:cs typeface="Times New Roman" panose="02020603050405020304" pitchFamily="18" charset="0"/>
              </a:rPr>
              <a:t> Reading and meditation of Sacred Scriptures Sunday, do </a:t>
            </a:r>
            <a:r>
              <a:rPr lang="en-US" altLang="it-IT" sz="1400" b="1">
                <a:solidFill>
                  <a:srgbClr val="FF0000"/>
                </a:solidFill>
                <a:latin typeface="Verdana" panose="020B0604030504040204" pitchFamily="34" charset="0"/>
                <a:cs typeface="Times New Roman" panose="02020603050405020304" pitchFamily="18" charset="0"/>
              </a:rPr>
              <a:t>not replace</a:t>
            </a:r>
            <a:r>
              <a:rPr lang="en-US" altLang="it-IT" sz="1400">
                <a:solidFill>
                  <a:schemeClr val="tx1"/>
                </a:solidFill>
                <a:latin typeface="Verdana" panose="020B0604030504040204" pitchFamily="34" charset="0"/>
                <a:cs typeface="Times New Roman" panose="02020603050405020304" pitchFamily="18" charset="0"/>
              </a:rPr>
              <a:t> the Holy Mass, to which we are all called to give thanks and honor to God and to ask forgiveness of our sins. In the Eucharistic liturgy, Christ makes present the sacrifice of the cross and offers himself as food for our souls. We acknowledge God as Father, to praise and love always, and we recognize brothers and sisters of all. God is a Father who does not force anyone to love him and praise him, but likes to be loved by sons </a:t>
            </a:r>
            <a:r>
              <a:rPr lang="en-US" altLang="it-IT" sz="1400" b="1">
                <a:solidFill>
                  <a:srgbClr val="FF0066"/>
                </a:solidFill>
                <a:latin typeface="Verdana" panose="020B0604030504040204" pitchFamily="34" charset="0"/>
                <a:cs typeface="Times New Roman" panose="02020603050405020304" pitchFamily="18" charset="0"/>
              </a:rPr>
              <a:t>for their free choice of love</a:t>
            </a:r>
            <a:r>
              <a:rPr lang="en-US" altLang="it-IT" sz="1400" b="1">
                <a:solidFill>
                  <a:schemeClr val="tx1"/>
                </a:solidFill>
                <a:latin typeface="Verdana" panose="020B0604030504040204" pitchFamily="34" charset="0"/>
                <a:cs typeface="Times New Roman" panose="02020603050405020304" pitchFamily="18" charset="0"/>
              </a:rPr>
              <a:t>.</a:t>
            </a:r>
            <a:endParaRPr lang="it-IT" altLang="it-IT" sz="1400" b="1">
              <a:solidFill>
                <a:schemeClr val="tx1"/>
              </a:solidFill>
              <a:latin typeface="Verdana" panose="020B0604030504040204" pitchFamily="34" charset="0"/>
              <a:cs typeface="Times New Roman" panose="02020603050405020304" pitchFamily="18" charset="0"/>
            </a:endParaRPr>
          </a:p>
        </p:txBody>
      </p:sp>
    </p:spTree>
  </p:cSld>
  <p:clrMapOvr>
    <a:masterClrMapping/>
  </p:clrMapOvr>
  <p:transition spd="med" advClick="0" advTm="25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36">
            <a:extLst>
              <a:ext uri="{FF2B5EF4-FFF2-40B4-BE49-F238E27FC236}">
                <a16:creationId xmlns:a16="http://schemas.microsoft.com/office/drawing/2014/main" id="{52410B02-57AD-2D7B-2C25-45E1843ACAF9}"/>
              </a:ext>
            </a:extLst>
          </p:cNvPr>
          <p:cNvSpPr>
            <a:spLocks noChangeArrowheads="1"/>
          </p:cNvSpPr>
          <p:nvPr/>
        </p:nvSpPr>
        <p:spPr bwMode="auto">
          <a:xfrm>
            <a:off x="0" y="2895600"/>
            <a:ext cx="9144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000" b="1">
                <a:solidFill>
                  <a:srgbClr val="000000"/>
                </a:solidFill>
                <a:latin typeface="Times New Roman" panose="02020603050405020304" pitchFamily="18" charset="0"/>
                <a:cs typeface="Arial" panose="020B0604020202020204" pitchFamily="34" charset="0"/>
              </a:rPr>
              <a:t>                                                                            </a:t>
            </a:r>
          </a:p>
          <a:p>
            <a:pPr algn="l"/>
            <a:endParaRPr lang="it-IT" altLang="it-IT">
              <a:solidFill>
                <a:schemeClr val="tx1"/>
              </a:solidFill>
              <a:latin typeface="Times New Roman" panose="02020603050405020304" pitchFamily="18" charset="0"/>
            </a:endParaRPr>
          </a:p>
        </p:txBody>
      </p:sp>
      <p:sp>
        <p:nvSpPr>
          <p:cNvPr id="25603" name="Rectangle 37">
            <a:extLst>
              <a:ext uri="{FF2B5EF4-FFF2-40B4-BE49-F238E27FC236}">
                <a16:creationId xmlns:a16="http://schemas.microsoft.com/office/drawing/2014/main" id="{8761B4FA-8AA4-FA8B-57A7-91E5BF5A9A89}"/>
              </a:ext>
            </a:extLst>
          </p:cNvPr>
          <p:cNvSpPr>
            <a:spLocks noChangeArrowheads="1"/>
          </p:cNvSpPr>
          <p:nvPr/>
        </p:nvSpPr>
        <p:spPr bwMode="auto">
          <a:xfrm>
            <a:off x="0" y="3505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25604" name="Rectangle 38">
            <a:extLst>
              <a:ext uri="{FF2B5EF4-FFF2-40B4-BE49-F238E27FC236}">
                <a16:creationId xmlns:a16="http://schemas.microsoft.com/office/drawing/2014/main" id="{46DFDB68-BFD3-5DE1-D931-8EBBD79669AD}"/>
              </a:ext>
            </a:extLst>
          </p:cNvPr>
          <p:cNvSpPr>
            <a:spLocks noChangeArrowheads="1"/>
          </p:cNvSpPr>
          <p:nvPr/>
        </p:nvSpPr>
        <p:spPr bwMode="auto">
          <a:xfrm>
            <a:off x="0" y="1225689"/>
            <a:ext cx="9144000"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r>
              <a:rPr lang="it-IT" altLang="it-IT" sz="1800" dirty="0">
                <a:solidFill>
                  <a:schemeClr val="tx1"/>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i="1" dirty="0">
                <a:solidFill>
                  <a:schemeClr val="tx1"/>
                </a:solidFill>
                <a:latin typeface="Verdana" panose="020B0604030504040204" pitchFamily="34" charset="0"/>
                <a:ea typeface="Verdana" panose="020B0604030504040204" pitchFamily="34" charset="0"/>
                <a:cs typeface="Arial" panose="020B0604020202020204" pitchFamily="34" charset="0"/>
              </a:rPr>
              <a:t> </a:t>
            </a:r>
            <a:r>
              <a:rPr lang="it-IT" altLang="it-IT" sz="1800" dirty="0">
                <a:solidFill>
                  <a:schemeClr val="tx1"/>
                </a:solidFill>
                <a:latin typeface="Verdana" panose="020B0604030504040204" pitchFamily="34" charset="0"/>
                <a:ea typeface="Verdana" panose="020B0604030504040204" pitchFamily="34" charset="0"/>
                <a:cs typeface="Arial" panose="020B0604020202020204" pitchFamily="34" charset="0"/>
              </a:rPr>
              <a:t> </a:t>
            </a:r>
            <a:r>
              <a:rPr lang="it-IT" altLang="it-IT" sz="1800" dirty="0">
                <a:solidFill>
                  <a:schemeClr val="tx1"/>
                </a:solidFill>
                <a:latin typeface="Verdana" panose="020B0604030504040204" pitchFamily="34" charset="0"/>
                <a:ea typeface="Verdana" panose="020B0604030504040204" pitchFamily="34" charset="0"/>
                <a:cs typeface="Helvetica" panose="020B0604020202020204" pitchFamily="34" charset="0"/>
              </a:rPr>
              <a:t>       </a:t>
            </a:r>
            <a:r>
              <a:rPr lang="it-IT" sz="1800" dirty="0">
                <a:solidFill>
                  <a:schemeClr val="tx1"/>
                </a:solidFill>
                <a:latin typeface="Verdana" panose="020B0604030504040204" pitchFamily="34" charset="0"/>
                <a:ea typeface="Verdana" panose="020B0604030504040204" pitchFamily="34" charset="0"/>
              </a:rPr>
              <a:t> Trinità: un solo Dio in tre persone. Dogma che 	              non capisco, eppure liberante perché mi assicura che Dio 	              non è in sé stesso solitudine, che l'oceano della sua essenza vibra di un infinito movimento d'amore. C'è in Dio reciprocità, scambio, superamento di sé, incontro, abbraccio. L'essenza di Dio è comunione.</a:t>
            </a:r>
          </a:p>
          <a:p>
            <a:pPr algn="l"/>
            <a:endParaRPr lang="it-IT" sz="1800" dirty="0">
              <a:solidFill>
                <a:schemeClr val="tx1"/>
              </a:solidFill>
              <a:latin typeface="Verdana" panose="020B0604030504040204" pitchFamily="34" charset="0"/>
              <a:ea typeface="Verdana" panose="020B0604030504040204" pitchFamily="34" charset="0"/>
            </a:endParaRPr>
          </a:p>
          <a:p>
            <a:pPr algn="l"/>
            <a:r>
              <a:rPr lang="it-IT" sz="1800" dirty="0">
                <a:solidFill>
                  <a:schemeClr val="tx1"/>
                </a:solidFill>
                <a:latin typeface="Verdana" panose="020B0604030504040204" pitchFamily="34" charset="0"/>
                <a:ea typeface="Verdana" panose="020B0604030504040204" pitchFamily="34" charset="0"/>
              </a:rPr>
              <a:t>   Il dogma della Trinità non è una teoria dove si cerca di far coincidere il Tre e l'Uno, ma è sorgente di sapienza del vivere. E se Dio si realizza solo nella comunione, così sarà anche per l'uomo. Aveva detto in principio: «Facciamo l'uomo a nostra immagine e somiglianza». Non solo a immagine di Dio: molto di più! </a:t>
            </a:r>
          </a:p>
          <a:p>
            <a:pPr algn="l"/>
            <a:r>
              <a:rPr lang="it-IT" sz="1800" dirty="0">
                <a:solidFill>
                  <a:schemeClr val="tx1"/>
                </a:solidFill>
                <a:latin typeface="Verdana" panose="020B0604030504040204" pitchFamily="34" charset="0"/>
                <a:ea typeface="Verdana" panose="020B0604030504040204" pitchFamily="34" charset="0"/>
              </a:rPr>
              <a:t>   L'uomo è fatto a somiglianza della Trinità. Ad immagine e somiglianza della comunione, di un legame d'amore, mistero di singolare e plurale. In principio a tutto, per Dio e per me, c'è la relazione. In principio a tutto qualcosa che mi lega a qualcuno, a molti. Così è per tutte le cose, tutto è in comunione. Perfino i nomi che Gesù sceglie per raccontare il volto di Dio sono nomi che contengono legami: Padre e Figlio sono nomi che abbracciano e stringono legami. Allora capisco perché la solitudine mi pesa tanto e mi fa paura: perché è contro la mia natura. </a:t>
            </a:r>
            <a:endParaRPr lang="it-IT" altLang="it-IT" sz="1800" dirty="0">
              <a:solidFill>
                <a:schemeClr val="tx1"/>
              </a:solidFill>
              <a:latin typeface="Verdana" panose="020B0604030504040204" pitchFamily="34" charset="0"/>
              <a:ea typeface="Verdana" panose="020B0604030504040204" pitchFamily="34" charset="0"/>
              <a:cs typeface="Arial" panose="020B0604020202020204" pitchFamily="34" charset="0"/>
            </a:endParaRPr>
          </a:p>
        </p:txBody>
      </p:sp>
      <p:sp>
        <p:nvSpPr>
          <p:cNvPr id="25605" name="Rectangle 39">
            <a:extLst>
              <a:ext uri="{FF2B5EF4-FFF2-40B4-BE49-F238E27FC236}">
                <a16:creationId xmlns:a16="http://schemas.microsoft.com/office/drawing/2014/main" id="{0F48823D-8ED5-E0DD-891D-F551D003897E}"/>
              </a:ext>
            </a:extLst>
          </p:cNvPr>
          <p:cNvSpPr>
            <a:spLocks noChangeArrowheads="1"/>
          </p:cNvSpPr>
          <p:nvPr/>
        </p:nvSpPr>
        <p:spPr bwMode="auto">
          <a:xfrm>
            <a:off x="0" y="48768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25606" name="Rectangle 10">
            <a:extLst>
              <a:ext uri="{FF2B5EF4-FFF2-40B4-BE49-F238E27FC236}">
                <a16:creationId xmlns:a16="http://schemas.microsoft.com/office/drawing/2014/main" id="{2811DD05-A2E7-EC81-2BE8-0D71674BBEDF}"/>
              </a:ext>
            </a:extLst>
          </p:cNvPr>
          <p:cNvSpPr>
            <a:spLocks noChangeArrowheads="1"/>
          </p:cNvSpPr>
          <p:nvPr/>
        </p:nvSpPr>
        <p:spPr bwMode="auto">
          <a:xfrm>
            <a:off x="2286000" y="228600"/>
            <a:ext cx="70866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sz="1800" b="1" dirty="0">
                <a:solidFill>
                  <a:schemeClr val="tx1"/>
                </a:solidFill>
                <a:latin typeface="Verdana" panose="020B0604030504040204" pitchFamily="34" charset="0"/>
                <a:ea typeface="Verdana" panose="020B0604030504040204" pitchFamily="34" charset="0"/>
              </a:rPr>
              <a:t>La Trinità è sorgente di sapienza del vivere</a:t>
            </a:r>
            <a:r>
              <a:rPr lang="it-IT" b="1" dirty="0"/>
              <a:t> </a:t>
            </a:r>
          </a:p>
          <a:p>
            <a:pPr eaLnBrk="1" hangingPunct="1"/>
            <a:r>
              <a:rPr lang="it-IT" altLang="it-IT" sz="1800" b="1" i="1" dirty="0">
                <a:solidFill>
                  <a:srgbClr val="000000"/>
                </a:solidFill>
                <a:latin typeface="Verdana" panose="020B0604030504040204" pitchFamily="34" charset="0"/>
                <a:cs typeface="Arial" panose="020B0604020202020204" pitchFamily="34" charset="0"/>
              </a:rPr>
              <a:t> </a:t>
            </a:r>
            <a:r>
              <a:rPr lang="it-IT" altLang="it-IT" sz="1800" i="1" dirty="0">
                <a:solidFill>
                  <a:srgbClr val="000000"/>
                </a:solidFill>
                <a:latin typeface="Verdana" panose="020B0604030504040204" pitchFamily="34" charset="0"/>
                <a:cs typeface="Arial" panose="020B0604020202020204" pitchFamily="34" charset="0"/>
              </a:rPr>
              <a:t>Gv 16, 12-15  </a:t>
            </a:r>
            <a:r>
              <a:rPr lang="en-US" altLang="it-IT" sz="1800" i="1" dirty="0">
                <a:solidFill>
                  <a:srgbClr val="990033"/>
                </a:solidFill>
                <a:latin typeface="Times New Roman" panose="02020603050405020304" pitchFamily="18" charset="0"/>
                <a:cs typeface="Times New Roman" panose="02020603050405020304" pitchFamily="18" charset="0"/>
              </a:rPr>
              <a:t>(</a:t>
            </a:r>
            <a:r>
              <a:rPr lang="en-US" altLang="it-IT" sz="1800" i="1" dirty="0" err="1">
                <a:solidFill>
                  <a:srgbClr val="990033"/>
                </a:solidFill>
                <a:latin typeface="Times New Roman" panose="02020603050405020304" pitchFamily="18" charset="0"/>
                <a:cs typeface="Times New Roman" panose="02020603050405020304" pitchFamily="18" charset="0"/>
              </a:rPr>
              <a:t>commento</a:t>
            </a:r>
            <a:r>
              <a:rPr lang="en-US" altLang="it-IT" sz="1800" i="1" dirty="0">
                <a:solidFill>
                  <a:srgbClr val="990033"/>
                </a:solidFill>
                <a:latin typeface="Times New Roman" panose="02020603050405020304" pitchFamily="18" charset="0"/>
                <a:cs typeface="Times New Roman" panose="02020603050405020304" pitchFamily="18" charset="0"/>
              </a:rPr>
              <a:t> di padre Ermes Ronchi)</a:t>
            </a:r>
            <a:endParaRPr lang="it-IT" altLang="it-IT" sz="1800" i="1" dirty="0">
              <a:solidFill>
                <a:srgbClr val="990033"/>
              </a:solidFill>
              <a:latin typeface="Times New Roman" panose="02020603050405020304" pitchFamily="18" charset="0"/>
              <a:cs typeface="Times New Roman" panose="02020603050405020304" pitchFamily="18" charset="0"/>
            </a:endParaRPr>
          </a:p>
        </p:txBody>
      </p:sp>
      <p:sp>
        <p:nvSpPr>
          <p:cNvPr id="25607" name="Rectangle 11">
            <a:extLst>
              <a:ext uri="{FF2B5EF4-FFF2-40B4-BE49-F238E27FC236}">
                <a16:creationId xmlns:a16="http://schemas.microsoft.com/office/drawing/2014/main" id="{004A8D55-DBE5-FFD6-ABB7-2CF758F5B75A}"/>
              </a:ext>
            </a:extLst>
          </p:cNvPr>
          <p:cNvSpPr>
            <a:spLocks noChangeArrowheads="1"/>
          </p:cNvSpPr>
          <p:nvPr/>
        </p:nvSpPr>
        <p:spPr bwMode="auto">
          <a:xfrm>
            <a:off x="0" y="432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endParaRPr lang="it-IT" altLang="it-IT"/>
          </a:p>
        </p:txBody>
      </p:sp>
    </p:spTree>
  </p:cSld>
  <p:clrMapOvr>
    <a:masterClrMapping/>
  </p:clrMapOvr>
  <p:transition spd="med" advClick="0" advTm="80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5">
            <a:extLst>
              <a:ext uri="{FF2B5EF4-FFF2-40B4-BE49-F238E27FC236}">
                <a16:creationId xmlns:a16="http://schemas.microsoft.com/office/drawing/2014/main" id="{7B0A8332-D9DE-4C79-1327-CB1C7CB857D1}"/>
              </a:ext>
            </a:extLst>
          </p:cNvPr>
          <p:cNvSpPr>
            <a:spLocks noChangeArrowheads="1"/>
          </p:cNvSpPr>
          <p:nvPr/>
        </p:nvSpPr>
        <p:spPr bwMode="auto">
          <a:xfrm>
            <a:off x="0" y="112086"/>
            <a:ext cx="9144000" cy="6740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r>
              <a:rPr lang="it-IT" sz="1800" dirty="0">
                <a:solidFill>
                  <a:schemeClr val="tx1"/>
                </a:solidFill>
                <a:latin typeface="Verdana" panose="020B0604030504040204" pitchFamily="34" charset="0"/>
                <a:ea typeface="Verdana" panose="020B0604030504040204" pitchFamily="34" charset="0"/>
              </a:rPr>
              <a:t>   Allora capisco perché quando sono con chi mi vuole bene, quando so accogliere e sono accolto, sto così bene: perché realizzo la mia vocazione di comunione. Ho ancora molte cose da dirvi, ma ora non potete portarne il peso.</a:t>
            </a:r>
          </a:p>
          <a:p>
            <a:pPr algn="l"/>
            <a:r>
              <a:rPr lang="it-IT" sz="1800" dirty="0">
                <a:solidFill>
                  <a:schemeClr val="tx1"/>
                </a:solidFill>
                <a:latin typeface="Verdana" panose="020B0604030504040204" pitchFamily="34" charset="0"/>
                <a:ea typeface="Verdana" panose="020B0604030504040204" pitchFamily="34" charset="0"/>
              </a:rPr>
              <a:t>   Gesù se ne va senza aver detto tutto. Invece di concludere dicendo: questo è tutto, non c'è altro, Gesù apre strade, ci lancia in un sistema aperto, promette una guida per un lungo cammino. Lo Spirito vi guiderà alla verità tutta intera. Lo Spirito genera Vangelo in noi, e sogni di futuro. Allora spirituale e reale coincidono, la verità e la vita coincidono. Questa è la bellezza della fede. Credere è acquisire bellezza del vivere. La festa della Trinità è specchio del senso ultimo dell'universo. Davanti alla Trinità mi sento piccolo ma abbracciato, come un bambino: abbracciato dentro un vento in cui naviga l'intero creato e che ha nome comunione.</a:t>
            </a:r>
          </a:p>
          <a:p>
            <a:pPr algn="l"/>
            <a:r>
              <a:rPr lang="it-IT" sz="1400" dirty="0">
                <a:solidFill>
                  <a:schemeClr val="tx1"/>
                </a:solidFill>
                <a:latin typeface="Verdana" panose="020B0604030504040204" pitchFamily="34" charset="0"/>
                <a:ea typeface="Verdana" panose="020B0604030504040204" pitchFamily="34" charset="0"/>
              </a:rPr>
              <a:t>   </a:t>
            </a:r>
          </a:p>
          <a:p>
            <a:pPr marL="285750" indent="-285750" algn="l">
              <a:buFontTx/>
              <a:buChar char="-"/>
            </a:pPr>
            <a:r>
              <a:rPr lang="it-IT" sz="1800" dirty="0">
                <a:solidFill>
                  <a:schemeClr val="tx1"/>
                </a:solidFill>
                <a:latin typeface="Verdana" panose="020B0604030504040204" pitchFamily="34" charset="0"/>
                <a:ea typeface="Verdana" panose="020B0604030504040204" pitchFamily="34" charset="0"/>
              </a:rPr>
              <a:t>Dì loro ciò che il vento dice alle rocce, ciò che il mare dice alle montagne. </a:t>
            </a:r>
          </a:p>
          <a:p>
            <a:pPr marL="285750" indent="-285750" algn="l">
              <a:buFontTx/>
              <a:buChar char="-"/>
            </a:pPr>
            <a:r>
              <a:rPr lang="it-IT" sz="1800" dirty="0">
                <a:solidFill>
                  <a:schemeClr val="tx1"/>
                </a:solidFill>
                <a:latin typeface="Verdana" panose="020B0604030504040204" pitchFamily="34" charset="0"/>
                <a:ea typeface="Verdana" panose="020B0604030504040204" pitchFamily="34" charset="0"/>
              </a:rPr>
              <a:t>Dì loro che una bontà immensa penetra l'universo, dì loro che Dio non è quello che credono, che è un vino di festa, un banchetto di condivisione in cui ciascuno dà e riceve. </a:t>
            </a:r>
          </a:p>
          <a:p>
            <a:pPr marL="285750" indent="-285750" algn="l">
              <a:buFontTx/>
              <a:buChar char="-"/>
            </a:pPr>
            <a:r>
              <a:rPr lang="it-IT" sz="1800" dirty="0">
                <a:solidFill>
                  <a:schemeClr val="tx1"/>
                </a:solidFill>
                <a:latin typeface="Verdana" panose="020B0604030504040204" pitchFamily="34" charset="0"/>
                <a:ea typeface="Verdana" panose="020B0604030504040204" pitchFamily="34" charset="0"/>
              </a:rPr>
              <a:t>Dì loro che Dio è Colui che suona il flauto nella luce piena del giorno, si avvicina e scompare chiamandoci alle sorgenti. </a:t>
            </a:r>
          </a:p>
          <a:p>
            <a:pPr marL="285750" indent="-285750" algn="l">
              <a:buFontTx/>
              <a:buChar char="-"/>
            </a:pPr>
            <a:r>
              <a:rPr lang="it-IT" sz="1800" dirty="0">
                <a:solidFill>
                  <a:schemeClr val="tx1"/>
                </a:solidFill>
                <a:latin typeface="Verdana" panose="020B0604030504040204" pitchFamily="34" charset="0"/>
                <a:ea typeface="Verdana" panose="020B0604030504040204" pitchFamily="34" charset="0"/>
              </a:rPr>
              <a:t>Dì loro l'innocenza del suo volto, i suoi lineamenti, il suo sorriso. </a:t>
            </a:r>
          </a:p>
          <a:p>
            <a:pPr marL="285750" indent="-285750" algn="l">
              <a:buFontTx/>
              <a:buChar char="-"/>
            </a:pPr>
            <a:r>
              <a:rPr lang="it-IT" sz="1800" dirty="0">
                <a:solidFill>
                  <a:schemeClr val="tx1"/>
                </a:solidFill>
                <a:latin typeface="Verdana" panose="020B0604030504040204" pitchFamily="34" charset="0"/>
                <a:ea typeface="Verdana" panose="020B0604030504040204" pitchFamily="34" charset="0"/>
              </a:rPr>
              <a:t>Dì loro che Egli è il tuo spazio e la tua notte, la tua ferita e la tua gioia. Ma dì loro, anche, che Egli non è ciò che tu dici di lui. Ma che è sempre oltre, sempre oltre. </a:t>
            </a:r>
            <a:r>
              <a:rPr lang="it-IT" sz="1800" i="1" dirty="0">
                <a:solidFill>
                  <a:schemeClr val="tx1"/>
                </a:solidFill>
                <a:latin typeface="Verdana" panose="020B0604030504040204" pitchFamily="34" charset="0"/>
                <a:ea typeface="Verdana" panose="020B0604030504040204" pitchFamily="34" charset="0"/>
              </a:rPr>
              <a:t>(Monaci Cistercensi)</a:t>
            </a:r>
            <a:endParaRPr lang="it-IT" sz="1800" dirty="0">
              <a:solidFill>
                <a:schemeClr val="tx1"/>
              </a:solidFill>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7ACC0268-E4FD-8C50-6C74-0D7391EB0855}"/>
              </a:ext>
            </a:extLst>
          </p:cNvPr>
          <p:cNvSpPr>
            <a:spLocks noChangeArrowheads="1"/>
          </p:cNvSpPr>
          <p:nvPr/>
        </p:nvSpPr>
        <p:spPr bwMode="auto">
          <a:xfrm>
            <a:off x="1979712" y="116632"/>
            <a:ext cx="73152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fontAlgn="t" hangingPunct="1"/>
            <a:r>
              <a:rPr lang="en-US" sz="1800" b="1" dirty="0">
                <a:solidFill>
                  <a:schemeClr val="tx1"/>
                </a:solidFill>
                <a:latin typeface="Verdana" panose="020B0604030504040204" pitchFamily="34" charset="0"/>
                <a:ea typeface="Verdana" panose="020B0604030504040204" pitchFamily="34" charset="0"/>
              </a:rPr>
              <a:t>The Trinity is the source of wisdom for living </a:t>
            </a:r>
          </a:p>
          <a:p>
            <a:pPr eaLnBrk="1" fontAlgn="t" hangingPunct="1"/>
            <a:r>
              <a:rPr lang="it-IT" altLang="it-IT" sz="1800" i="1" dirty="0">
                <a:solidFill>
                  <a:srgbClr val="000000"/>
                </a:solidFill>
                <a:latin typeface="Verdana" panose="020B0604030504040204" pitchFamily="34" charset="0"/>
                <a:cs typeface="Arial" panose="020B0604020202020204" pitchFamily="34" charset="0"/>
              </a:rPr>
              <a:t>Jn 16: 12-15 </a:t>
            </a:r>
            <a:r>
              <a:rPr lang="en-US" altLang="it-IT" sz="1800" i="1" dirty="0">
                <a:solidFill>
                  <a:srgbClr val="990033"/>
                </a:solidFill>
                <a:latin typeface="Times New Roman" panose="02020603050405020304" pitchFamily="18" charset="0"/>
                <a:cs typeface="Times New Roman" panose="02020603050405020304" pitchFamily="18" charset="0"/>
              </a:rPr>
              <a:t>(comment</a:t>
            </a:r>
            <a:r>
              <a:rPr lang="it-IT" altLang="it-IT" sz="1800" i="1" dirty="0" err="1">
                <a:solidFill>
                  <a:srgbClr val="990033"/>
                </a:solidFill>
                <a:latin typeface="Times New Roman" panose="02020603050405020304" pitchFamily="18" charset="0"/>
                <a:cs typeface="Times New Roman" panose="02020603050405020304" pitchFamily="18" charset="0"/>
              </a:rPr>
              <a:t>ary</a:t>
            </a:r>
            <a:r>
              <a:rPr lang="it-IT" altLang="it-IT" sz="1800" i="1" dirty="0">
                <a:solidFill>
                  <a:srgbClr val="990033"/>
                </a:solidFill>
                <a:latin typeface="Times New Roman" panose="02020603050405020304" pitchFamily="18" charset="0"/>
                <a:cs typeface="Times New Roman" panose="02020603050405020304" pitchFamily="18" charset="0"/>
              </a:rPr>
              <a:t> by</a:t>
            </a:r>
            <a:r>
              <a:rPr lang="en-US" altLang="it-IT" sz="1800" i="1" dirty="0">
                <a:solidFill>
                  <a:srgbClr val="990033"/>
                </a:solidFill>
                <a:latin typeface="Times New Roman" panose="02020603050405020304" pitchFamily="18" charset="0"/>
                <a:cs typeface="Times New Roman" panose="02020603050405020304" pitchFamily="18" charset="0"/>
              </a:rPr>
              <a:t> </a:t>
            </a:r>
            <a:r>
              <a:rPr lang="it-IT" altLang="it-IT" sz="1800" i="1" dirty="0" err="1">
                <a:solidFill>
                  <a:srgbClr val="990033"/>
                </a:solidFill>
                <a:latin typeface="Times New Roman" panose="02020603050405020304" pitchFamily="18" charset="0"/>
                <a:cs typeface="Times New Roman" panose="02020603050405020304" pitchFamily="18" charset="0"/>
              </a:rPr>
              <a:t>Father</a:t>
            </a:r>
            <a:r>
              <a:rPr lang="it-IT" altLang="it-IT" sz="1800" i="1" dirty="0">
                <a:solidFill>
                  <a:srgbClr val="990033"/>
                </a:solidFill>
                <a:latin typeface="Times New Roman" panose="02020603050405020304" pitchFamily="18" charset="0"/>
                <a:cs typeface="Times New Roman" panose="02020603050405020304" pitchFamily="18" charset="0"/>
              </a:rPr>
              <a:t> Ermes Ronchi</a:t>
            </a:r>
            <a:r>
              <a:rPr lang="en-US" altLang="it-IT" sz="1800" i="1" dirty="0">
                <a:solidFill>
                  <a:srgbClr val="990033"/>
                </a:solidFill>
                <a:latin typeface="Times New Roman" panose="02020603050405020304" pitchFamily="18" charset="0"/>
                <a:cs typeface="Times New Roman" panose="02020603050405020304" pitchFamily="18" charset="0"/>
              </a:rPr>
              <a:t>)</a:t>
            </a:r>
            <a:r>
              <a:rPr lang="it-IT" altLang="it-IT" sz="1800" i="1" dirty="0">
                <a:solidFill>
                  <a:srgbClr val="990033"/>
                </a:solidFill>
                <a:latin typeface="Times New Roman" panose="02020603050405020304" pitchFamily="18" charset="0"/>
                <a:cs typeface="Times New Roman" panose="02020603050405020304" pitchFamily="18" charset="0"/>
              </a:rPr>
              <a:t> </a:t>
            </a:r>
            <a:br>
              <a:rPr lang="it-IT" altLang="it-IT" sz="2000" i="1" dirty="0">
                <a:solidFill>
                  <a:srgbClr val="000000"/>
                </a:solidFill>
                <a:latin typeface="HelveticaNeue"/>
                <a:cs typeface="Arial" panose="020B0604020202020204" pitchFamily="34" charset="0"/>
              </a:rPr>
            </a:br>
            <a:r>
              <a:rPr lang="it-IT" altLang="it-IT" sz="2000" i="1" dirty="0">
                <a:solidFill>
                  <a:srgbClr val="000000"/>
                </a:solidFill>
                <a:latin typeface="HelveticaNeue"/>
                <a:cs typeface="Arial" panose="020B0604020202020204" pitchFamily="34" charset="0"/>
              </a:rPr>
              <a:t>        </a:t>
            </a: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27651" name="Rectangle 9">
            <a:extLst>
              <a:ext uri="{FF2B5EF4-FFF2-40B4-BE49-F238E27FC236}">
                <a16:creationId xmlns:a16="http://schemas.microsoft.com/office/drawing/2014/main" id="{0F4D9AC2-14B9-8C6A-B29A-3C0329D82B17}"/>
              </a:ext>
            </a:extLst>
          </p:cNvPr>
          <p:cNvSpPr>
            <a:spLocks noChangeArrowheads="1"/>
          </p:cNvSpPr>
          <p:nvPr/>
        </p:nvSpPr>
        <p:spPr bwMode="auto">
          <a:xfrm>
            <a:off x="0" y="2151063"/>
            <a:ext cx="914400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27652" name="Rectangle 23">
            <a:extLst>
              <a:ext uri="{FF2B5EF4-FFF2-40B4-BE49-F238E27FC236}">
                <a16:creationId xmlns:a16="http://schemas.microsoft.com/office/drawing/2014/main" id="{034A08A4-03CA-345B-3BEC-8895E7B4F5D0}"/>
              </a:ext>
            </a:extLst>
          </p:cNvPr>
          <p:cNvSpPr>
            <a:spLocks noChangeArrowheads="1"/>
          </p:cNvSpPr>
          <p:nvPr/>
        </p:nvSpPr>
        <p:spPr bwMode="auto">
          <a:xfrm>
            <a:off x="0" y="951358"/>
            <a:ext cx="9144000" cy="590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r>
              <a:rPr lang="it-IT" altLang="it-IT" sz="1800" dirty="0">
                <a:solidFill>
                  <a:schemeClr val="tx1"/>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chemeClr val="tx1"/>
                </a:solidFill>
                <a:latin typeface="Verdana" panose="020B0604030504040204" pitchFamily="34" charset="0"/>
                <a:ea typeface="Verdana" panose="020B0604030504040204" pitchFamily="34" charset="0"/>
              </a:rPr>
              <a:t>Trinity: one God in three persons. A dogma that I do 	                not understand, yet liberating one because it assures me 	                that God is not loneliness in Himself, that the ocean of His essence vibrates with an infinite movement of love. In God there is reciprocity, exchange, self-overcoming, encounter, embrace. The essence of God is communion. </a:t>
            </a:r>
          </a:p>
          <a:p>
            <a:pPr algn="l"/>
            <a:endParaRPr lang="en-US" sz="1800" dirty="0">
              <a:solidFill>
                <a:schemeClr val="tx1"/>
              </a:solidFill>
              <a:latin typeface="Verdana" panose="020B0604030504040204" pitchFamily="34" charset="0"/>
              <a:ea typeface="Verdana" panose="020B0604030504040204" pitchFamily="34" charset="0"/>
            </a:endParaRPr>
          </a:p>
          <a:p>
            <a:pPr algn="l"/>
            <a:r>
              <a:rPr lang="en-US" sz="1800" dirty="0">
                <a:solidFill>
                  <a:schemeClr val="tx1"/>
                </a:solidFill>
                <a:latin typeface="Verdana" panose="020B0604030504040204" pitchFamily="34" charset="0"/>
                <a:ea typeface="Verdana" panose="020B0604030504040204" pitchFamily="34" charset="0"/>
              </a:rPr>
              <a:t>   The dogma of the Trinity is not a theory where one tries to make the Three and the One coincide, but it is the source of wisdom for living. </a:t>
            </a:r>
            <a:endParaRPr lang="it-IT" sz="1800" dirty="0">
              <a:solidFill>
                <a:schemeClr val="tx1"/>
              </a:solidFill>
              <a:latin typeface="Verdana" panose="020B0604030504040204" pitchFamily="34" charset="0"/>
              <a:ea typeface="Verdana" panose="020B0604030504040204" pitchFamily="34" charset="0"/>
            </a:endParaRPr>
          </a:p>
          <a:p>
            <a:pPr algn="l"/>
            <a:r>
              <a:rPr lang="en-US" sz="1800" dirty="0">
                <a:solidFill>
                  <a:schemeClr val="tx1"/>
                </a:solidFill>
                <a:latin typeface="Verdana" panose="020B0604030504040204" pitchFamily="34" charset="0"/>
                <a:ea typeface="Verdana" panose="020B0604030504040204" pitchFamily="34" charset="0"/>
              </a:rPr>
              <a:t>And if God is realized only in communion, so will it be for the man. </a:t>
            </a:r>
            <a:endParaRPr lang="it-IT" sz="1800" dirty="0">
              <a:solidFill>
                <a:schemeClr val="tx1"/>
              </a:solidFill>
              <a:latin typeface="Verdana" panose="020B0604030504040204" pitchFamily="34" charset="0"/>
              <a:ea typeface="Verdana" panose="020B0604030504040204" pitchFamily="34" charset="0"/>
            </a:endParaRPr>
          </a:p>
          <a:p>
            <a:pPr algn="l"/>
            <a:r>
              <a:rPr lang="en-US" sz="1800" dirty="0">
                <a:solidFill>
                  <a:schemeClr val="tx1"/>
                </a:solidFill>
                <a:latin typeface="Verdana" panose="020B0604030504040204" pitchFamily="34" charset="0"/>
                <a:ea typeface="Verdana" panose="020B0604030504040204" pitchFamily="34" charset="0"/>
              </a:rPr>
              <a:t>He had said in the beginning: "Let us make man in our image and likeness". Not only in the image of God: much more! </a:t>
            </a:r>
          </a:p>
          <a:p>
            <a:pPr algn="l"/>
            <a:r>
              <a:rPr lang="en-US" sz="1800" dirty="0">
                <a:solidFill>
                  <a:schemeClr val="tx1"/>
                </a:solidFill>
                <a:latin typeface="Verdana" panose="020B0604030504040204" pitchFamily="34" charset="0"/>
                <a:ea typeface="Verdana" panose="020B0604030504040204" pitchFamily="34" charset="0"/>
              </a:rPr>
              <a:t>   Man is made in the likeness of the Trinity. In the image and likeness of communion, of a bond of love, mystery of singular and plural. In the beginning of everything, for God and me, there is the relationship. </a:t>
            </a:r>
            <a:endParaRPr lang="it-IT" sz="1800" dirty="0">
              <a:solidFill>
                <a:schemeClr val="tx1"/>
              </a:solidFill>
              <a:latin typeface="Verdana" panose="020B0604030504040204" pitchFamily="34" charset="0"/>
              <a:ea typeface="Verdana" panose="020B0604030504040204" pitchFamily="34" charset="0"/>
            </a:endParaRPr>
          </a:p>
          <a:p>
            <a:pPr algn="l"/>
            <a:r>
              <a:rPr lang="en-US" sz="1800" dirty="0">
                <a:solidFill>
                  <a:schemeClr val="tx1"/>
                </a:solidFill>
                <a:latin typeface="Verdana" panose="020B0604030504040204" pitchFamily="34" charset="0"/>
                <a:ea typeface="Verdana" panose="020B0604030504040204" pitchFamily="34" charset="0"/>
              </a:rPr>
              <a:t>In the beginning of everything, something that binds me to someone, to many. So it is for all things, everything is in communion. Even the names that Jesus chooses to tell the face of God are names that contain bonds: Father and Son are names that embrace and tighten bonds. Then I understand why loneliness weighs on me so much and scares me: because it is against my nature. </a:t>
            </a:r>
            <a:endParaRPr lang="en-US" altLang="it-IT" sz="1800" dirty="0">
              <a:solidFill>
                <a:schemeClr val="tx1"/>
              </a:solidFill>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80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8674" name="Rectangle 5">
            <a:extLst>
              <a:ext uri="{FF2B5EF4-FFF2-40B4-BE49-F238E27FC236}">
                <a16:creationId xmlns:a16="http://schemas.microsoft.com/office/drawing/2014/main" id="{D19052A6-1D71-5E66-D0C3-9500518D1FBC}"/>
              </a:ext>
            </a:extLst>
          </p:cNvPr>
          <p:cNvSpPr>
            <a:spLocks noChangeArrowheads="1"/>
          </p:cNvSpPr>
          <p:nvPr/>
        </p:nvSpPr>
        <p:spPr bwMode="auto">
          <a:xfrm>
            <a:off x="-28745" y="0"/>
            <a:ext cx="9144000" cy="7432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r>
              <a:rPr lang="it-IT" altLang="it-IT" sz="1800" dirty="0">
                <a:solidFill>
                  <a:schemeClr val="tx1"/>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chemeClr val="tx1"/>
                </a:solidFill>
                <a:latin typeface="Verdana" panose="020B0604030504040204" pitchFamily="34" charset="0"/>
                <a:ea typeface="Verdana" panose="020B0604030504040204" pitchFamily="34" charset="0"/>
              </a:rPr>
              <a:t>Then I understand why when I am with those who love me, when I know how to welcome and I am welcomed, I feel so good: because I realize my vocation of communion. </a:t>
            </a:r>
            <a:endParaRPr lang="it-IT" sz="1800" dirty="0">
              <a:solidFill>
                <a:schemeClr val="tx1"/>
              </a:solidFill>
              <a:latin typeface="Verdana" panose="020B0604030504040204" pitchFamily="34" charset="0"/>
              <a:ea typeface="Verdana" panose="020B0604030504040204" pitchFamily="34" charset="0"/>
            </a:endParaRPr>
          </a:p>
          <a:p>
            <a:pPr algn="l"/>
            <a:r>
              <a:rPr lang="en-US" sz="1800" dirty="0">
                <a:solidFill>
                  <a:schemeClr val="tx1"/>
                </a:solidFill>
                <a:latin typeface="Verdana" panose="020B0604030504040204" pitchFamily="34" charset="0"/>
                <a:ea typeface="Verdana" panose="020B0604030504040204" pitchFamily="34" charset="0"/>
              </a:rPr>
              <a:t>I still have many things to tell you, but now you cannot bear the weight. </a:t>
            </a:r>
          </a:p>
          <a:p>
            <a:pPr algn="l"/>
            <a:r>
              <a:rPr lang="en-US" sz="1800" dirty="0">
                <a:solidFill>
                  <a:schemeClr val="tx1"/>
                </a:solidFill>
                <a:latin typeface="Verdana" panose="020B0604030504040204" pitchFamily="34" charset="0"/>
                <a:ea typeface="Verdana" panose="020B0604030504040204" pitchFamily="34" charset="0"/>
              </a:rPr>
              <a:t>   Jesus leaves without having said everything. Instead of concluding by saying: this is all, there is nothing else, Jesus opens roads, He launches us into an open system and promises guidance for a long journey. The Spirit will guide you to the whole truth. The Spirit generates the Gospel in us, and dreams of the future. Then spiritual and real coincide, truth and life coincide. This is the beauty of faith. Believing is acquiring the beauty of living. The feast of the Trinity is a mirror of the ultimate meaning of the universe. Before the Trinity I feel small but embraced, like a child: embraced in a wind in which the entire creation sails and which is called communion. </a:t>
            </a:r>
          </a:p>
          <a:p>
            <a:pPr algn="l"/>
            <a:endParaRPr lang="en-US" sz="1000" dirty="0">
              <a:solidFill>
                <a:schemeClr val="tx1"/>
              </a:solidFill>
              <a:latin typeface="Verdana" panose="020B0604030504040204" pitchFamily="34" charset="0"/>
              <a:ea typeface="Verdana" panose="020B0604030504040204" pitchFamily="34" charset="0"/>
            </a:endParaRPr>
          </a:p>
          <a:p>
            <a:pPr marL="285750" indent="-285750" algn="l">
              <a:buFontTx/>
              <a:buChar char="-"/>
            </a:pPr>
            <a:r>
              <a:rPr lang="en-US" sz="1800" dirty="0">
                <a:solidFill>
                  <a:schemeClr val="tx1"/>
                </a:solidFill>
                <a:latin typeface="Verdana" panose="020B0604030504040204" pitchFamily="34" charset="0"/>
                <a:ea typeface="Verdana" panose="020B0604030504040204" pitchFamily="34" charset="0"/>
              </a:rPr>
              <a:t>Tell them what the wind says to the rocks, what the sea says to the mountains. </a:t>
            </a:r>
          </a:p>
          <a:p>
            <a:pPr marL="285750" indent="-285750" algn="l">
              <a:buFontTx/>
              <a:buChar char="-"/>
            </a:pPr>
            <a:r>
              <a:rPr lang="en-US" sz="1800" dirty="0">
                <a:solidFill>
                  <a:schemeClr val="tx1"/>
                </a:solidFill>
                <a:latin typeface="Verdana" panose="020B0604030504040204" pitchFamily="34" charset="0"/>
                <a:ea typeface="Verdana" panose="020B0604030504040204" pitchFamily="34" charset="0"/>
              </a:rPr>
              <a:t>Tell them that an immense goodness penetrates the universe, tell them that God is not what they believe, that He is a festive wine, a banquet of sharing in which each gives and receives. </a:t>
            </a:r>
          </a:p>
          <a:p>
            <a:pPr marL="285750" indent="-285750" algn="l">
              <a:buFontTx/>
              <a:buChar char="-"/>
            </a:pPr>
            <a:r>
              <a:rPr lang="en-US" sz="1800" dirty="0">
                <a:solidFill>
                  <a:schemeClr val="tx1"/>
                </a:solidFill>
                <a:latin typeface="Verdana" panose="020B0604030504040204" pitchFamily="34" charset="0"/>
                <a:ea typeface="Verdana" panose="020B0604030504040204" pitchFamily="34" charset="0"/>
              </a:rPr>
              <a:t>Tell them that God is He who plays the flute in the full light of day, who approaches and disappears calling us to the sources. </a:t>
            </a:r>
          </a:p>
          <a:p>
            <a:pPr marL="285750" indent="-285750" algn="l">
              <a:buFontTx/>
              <a:buChar char="-"/>
            </a:pPr>
            <a:r>
              <a:rPr lang="en-US" sz="1800" dirty="0">
                <a:solidFill>
                  <a:schemeClr val="tx1"/>
                </a:solidFill>
                <a:latin typeface="Verdana" panose="020B0604030504040204" pitchFamily="34" charset="0"/>
                <a:ea typeface="Verdana" panose="020B0604030504040204" pitchFamily="34" charset="0"/>
              </a:rPr>
              <a:t>Tell them the innocence of His face, His features, His smile. </a:t>
            </a:r>
          </a:p>
          <a:p>
            <a:pPr marL="285750" indent="-285750" algn="l">
              <a:buFontTx/>
              <a:buChar char="-"/>
            </a:pPr>
            <a:r>
              <a:rPr lang="en-US" sz="1800" dirty="0">
                <a:solidFill>
                  <a:schemeClr val="tx1"/>
                </a:solidFill>
                <a:latin typeface="Verdana" panose="020B0604030504040204" pitchFamily="34" charset="0"/>
                <a:ea typeface="Verdana" panose="020B0604030504040204" pitchFamily="34" charset="0"/>
              </a:rPr>
              <a:t>Tell them that He is your space and your night, your wound and your joy. But tell them, also, that He is not what you say He is. </a:t>
            </a:r>
            <a:r>
              <a:rPr lang="it-IT" sz="1800" dirty="0">
                <a:solidFill>
                  <a:schemeClr val="tx1"/>
                </a:solidFill>
                <a:latin typeface="Verdana" panose="020B0604030504040204" pitchFamily="34" charset="0"/>
                <a:ea typeface="Verdana" panose="020B0604030504040204" pitchFamily="34" charset="0"/>
              </a:rPr>
              <a:t>But </a:t>
            </a:r>
            <a:r>
              <a:rPr lang="it-IT" sz="1800" dirty="0" err="1">
                <a:solidFill>
                  <a:schemeClr val="tx1"/>
                </a:solidFill>
                <a:latin typeface="Verdana" panose="020B0604030504040204" pitchFamily="34" charset="0"/>
                <a:ea typeface="Verdana" panose="020B0604030504040204" pitchFamily="34" charset="0"/>
              </a:rPr>
              <a:t>it</a:t>
            </a:r>
            <a:r>
              <a:rPr lang="it-IT" sz="1800" dirty="0">
                <a:solidFill>
                  <a:schemeClr val="tx1"/>
                </a:solidFill>
                <a:latin typeface="Verdana" panose="020B0604030504040204" pitchFamily="34" charset="0"/>
                <a:ea typeface="Verdana" panose="020B0604030504040204" pitchFamily="34" charset="0"/>
              </a:rPr>
              <a:t> </a:t>
            </a:r>
            <a:r>
              <a:rPr lang="it-IT" sz="1800" dirty="0" err="1">
                <a:solidFill>
                  <a:schemeClr val="tx1"/>
                </a:solidFill>
                <a:latin typeface="Verdana" panose="020B0604030504040204" pitchFamily="34" charset="0"/>
                <a:ea typeface="Verdana" panose="020B0604030504040204" pitchFamily="34" charset="0"/>
              </a:rPr>
              <a:t>is</a:t>
            </a:r>
            <a:r>
              <a:rPr lang="it-IT" sz="1800" dirty="0">
                <a:solidFill>
                  <a:schemeClr val="tx1"/>
                </a:solidFill>
                <a:latin typeface="Verdana" panose="020B0604030504040204" pitchFamily="34" charset="0"/>
                <a:ea typeface="Verdana" panose="020B0604030504040204" pitchFamily="34" charset="0"/>
              </a:rPr>
              <a:t> </a:t>
            </a:r>
            <a:r>
              <a:rPr lang="it-IT" sz="1800" dirty="0" err="1">
                <a:solidFill>
                  <a:schemeClr val="tx1"/>
                </a:solidFill>
                <a:latin typeface="Verdana" panose="020B0604030504040204" pitchFamily="34" charset="0"/>
                <a:ea typeface="Verdana" panose="020B0604030504040204" pitchFamily="34" charset="0"/>
              </a:rPr>
              <a:t>always</a:t>
            </a:r>
            <a:r>
              <a:rPr lang="it-IT" sz="1800" dirty="0">
                <a:solidFill>
                  <a:schemeClr val="tx1"/>
                </a:solidFill>
                <a:latin typeface="Verdana" panose="020B0604030504040204" pitchFamily="34" charset="0"/>
                <a:ea typeface="Verdana" panose="020B0604030504040204" pitchFamily="34" charset="0"/>
              </a:rPr>
              <a:t> </a:t>
            </a:r>
            <a:r>
              <a:rPr lang="it-IT" sz="1800" dirty="0" err="1">
                <a:solidFill>
                  <a:schemeClr val="tx1"/>
                </a:solidFill>
                <a:latin typeface="Verdana" panose="020B0604030504040204" pitchFamily="34" charset="0"/>
                <a:ea typeface="Verdana" panose="020B0604030504040204" pitchFamily="34" charset="0"/>
              </a:rPr>
              <a:t>beyond</a:t>
            </a:r>
            <a:r>
              <a:rPr lang="it-IT" sz="1800" dirty="0">
                <a:solidFill>
                  <a:schemeClr val="tx1"/>
                </a:solidFill>
                <a:latin typeface="Verdana" panose="020B0604030504040204" pitchFamily="34" charset="0"/>
                <a:ea typeface="Verdana" panose="020B0604030504040204" pitchFamily="34" charset="0"/>
              </a:rPr>
              <a:t>, </a:t>
            </a:r>
            <a:r>
              <a:rPr lang="it-IT" sz="1800" dirty="0" err="1">
                <a:solidFill>
                  <a:schemeClr val="tx1"/>
                </a:solidFill>
                <a:latin typeface="Verdana" panose="020B0604030504040204" pitchFamily="34" charset="0"/>
                <a:ea typeface="Verdana" panose="020B0604030504040204" pitchFamily="34" charset="0"/>
              </a:rPr>
              <a:t>always</a:t>
            </a:r>
            <a:r>
              <a:rPr lang="it-IT" sz="1800" dirty="0">
                <a:solidFill>
                  <a:schemeClr val="tx1"/>
                </a:solidFill>
                <a:latin typeface="Verdana" panose="020B0604030504040204" pitchFamily="34" charset="0"/>
                <a:ea typeface="Verdana" panose="020B0604030504040204" pitchFamily="34" charset="0"/>
              </a:rPr>
              <a:t> </a:t>
            </a:r>
            <a:r>
              <a:rPr lang="it-IT" sz="1800" dirty="0" err="1">
                <a:solidFill>
                  <a:schemeClr val="tx1"/>
                </a:solidFill>
                <a:latin typeface="Verdana" panose="020B0604030504040204" pitchFamily="34" charset="0"/>
                <a:ea typeface="Verdana" panose="020B0604030504040204" pitchFamily="34" charset="0"/>
              </a:rPr>
              <a:t>beyond</a:t>
            </a:r>
            <a:r>
              <a:rPr lang="it-IT" sz="1800" dirty="0">
                <a:solidFill>
                  <a:schemeClr val="tx1"/>
                </a:solidFill>
                <a:latin typeface="Verdana" panose="020B0604030504040204" pitchFamily="34" charset="0"/>
                <a:ea typeface="Verdana" panose="020B0604030504040204" pitchFamily="34" charset="0"/>
              </a:rPr>
              <a:t>. (</a:t>
            </a:r>
            <a:r>
              <a:rPr lang="it-IT" sz="1800" i="1" dirty="0" err="1">
                <a:solidFill>
                  <a:schemeClr val="tx1"/>
                </a:solidFill>
                <a:latin typeface="Verdana" panose="020B0604030504040204" pitchFamily="34" charset="0"/>
                <a:ea typeface="Verdana" panose="020B0604030504040204" pitchFamily="34" charset="0"/>
              </a:rPr>
              <a:t>Cistercian</a:t>
            </a:r>
            <a:r>
              <a:rPr lang="it-IT" sz="1800" i="1" dirty="0">
                <a:solidFill>
                  <a:schemeClr val="tx1"/>
                </a:solidFill>
                <a:latin typeface="Verdana" panose="020B0604030504040204" pitchFamily="34" charset="0"/>
                <a:ea typeface="Verdana" panose="020B0604030504040204" pitchFamily="34" charset="0"/>
              </a:rPr>
              <a:t> Monks)</a:t>
            </a:r>
          </a:p>
          <a:p>
            <a:pPr algn="l" eaLnBrk="1" hangingPunct="1">
              <a:spcBef>
                <a:spcPct val="50000"/>
              </a:spcBef>
            </a:pPr>
            <a:endParaRPr lang="it-IT" altLang="it-IT" sz="1800" dirty="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8" name="Rectangle 5">
            <a:extLst>
              <a:ext uri="{FF2B5EF4-FFF2-40B4-BE49-F238E27FC236}">
                <a16:creationId xmlns:a16="http://schemas.microsoft.com/office/drawing/2014/main" id="{3A5AE297-BCE2-5330-C4B6-1657322020FE}"/>
              </a:ext>
            </a:extLst>
          </p:cNvPr>
          <p:cNvSpPr>
            <a:spLocks noChangeArrowheads="1"/>
          </p:cNvSpPr>
          <p:nvPr/>
        </p:nvSpPr>
        <p:spPr bwMode="auto">
          <a:xfrm>
            <a:off x="990600" y="990600"/>
            <a:ext cx="3429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spcBef>
                <a:spcPct val="50000"/>
              </a:spcBef>
            </a:pPr>
            <a:r>
              <a:rPr lang="it-IT" altLang="it-IT" sz="1800">
                <a:solidFill>
                  <a:srgbClr val="820000"/>
                </a:solidFill>
                <a:latin typeface="Verdana" panose="020B0604030504040204" pitchFamily="34" charset="0"/>
                <a:cs typeface="Times New Roman" panose="02020603050405020304" pitchFamily="18" charset="0"/>
              </a:rPr>
              <a:t> PROVERBI</a:t>
            </a:r>
          </a:p>
        </p:txBody>
      </p:sp>
      <p:sp>
        <p:nvSpPr>
          <p:cNvPr id="14339" name="Rectangle 157">
            <a:extLst>
              <a:ext uri="{FF2B5EF4-FFF2-40B4-BE49-F238E27FC236}">
                <a16:creationId xmlns:a16="http://schemas.microsoft.com/office/drawing/2014/main" id="{A7220B5D-C9E7-6530-2149-3C8A139D2573}"/>
              </a:ext>
            </a:extLst>
          </p:cNvPr>
          <p:cNvSpPr>
            <a:spLocks noChangeArrowheads="1"/>
          </p:cNvSpPr>
          <p:nvPr/>
        </p:nvSpPr>
        <p:spPr bwMode="auto">
          <a:xfrm>
            <a:off x="1219200" y="1371600"/>
            <a:ext cx="3352800" cy="256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Così parla la Sapienza di Dio: </a:t>
            </a:r>
            <a:r>
              <a:rPr lang="it-IT" altLang="it-IT" sz="1800">
                <a:solidFill>
                  <a:srgbClr val="000000"/>
                </a:solidFill>
                <a:latin typeface="Verdana" panose="020B0604030504040204" pitchFamily="34" charset="0"/>
                <a:cs typeface="Times New Roman" panose="02020603050405020304" pitchFamily="18" charset="0"/>
              </a:rPr>
              <a:t>«Il Signore mi ha creato come inizio della sua attività, prima di ogni sua opera, all’origine. Dall’eternità sono stata formata, fin dal principio, dagli inizi della terra.</a:t>
            </a:r>
            <a:r>
              <a:rPr lang="it-IT" altLang="it-IT" sz="1800" i="1">
                <a:solidFill>
                  <a:srgbClr val="000000"/>
                </a:solidFill>
                <a:latin typeface="Verdana" panose="020B0604030504040204" pitchFamily="34" charset="0"/>
                <a:cs typeface="Times New Roman" panose="02020603050405020304" pitchFamily="18" charset="0"/>
              </a:rPr>
              <a:t>     	        (Pr 8, 22-23) </a:t>
            </a:r>
          </a:p>
        </p:txBody>
      </p:sp>
      <p:sp>
        <p:nvSpPr>
          <p:cNvPr id="14340" name="Rectangle 158">
            <a:extLst>
              <a:ext uri="{FF2B5EF4-FFF2-40B4-BE49-F238E27FC236}">
                <a16:creationId xmlns:a16="http://schemas.microsoft.com/office/drawing/2014/main" id="{1F869E81-DD69-84BA-1077-8C608E8548B6}"/>
              </a:ext>
            </a:extLst>
          </p:cNvPr>
          <p:cNvSpPr>
            <a:spLocks noChangeArrowheads="1"/>
          </p:cNvSpPr>
          <p:nvPr/>
        </p:nvSpPr>
        <p:spPr bwMode="auto">
          <a:xfrm>
            <a:off x="4572000" y="1557338"/>
            <a:ext cx="358140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fontAlgn="t" hangingPunct="1"/>
            <a:r>
              <a:rPr lang="en-GB" altLang="it-IT" sz="1800" i="1" dirty="0">
                <a:solidFill>
                  <a:srgbClr val="000000"/>
                </a:solidFill>
                <a:latin typeface="Verdana" panose="020B0604030504040204" pitchFamily="34" charset="0"/>
                <a:cs typeface="Tahoma" panose="020B0604030504040204" pitchFamily="34" charset="0"/>
              </a:rPr>
              <a:t>    </a:t>
            </a:r>
            <a:r>
              <a:rPr lang="en-US" sz="1800" i="1" dirty="0">
                <a:solidFill>
                  <a:schemeClr val="tx1"/>
                </a:solidFill>
                <a:latin typeface="Verdana" panose="020B0604030504040204" pitchFamily="34" charset="0"/>
                <a:ea typeface="Verdana" panose="020B0604030504040204" pitchFamily="34" charset="0"/>
              </a:rPr>
              <a:t>Thus speaks </a:t>
            </a:r>
            <a:r>
              <a:rPr lang="en-US" altLang="it-IT" sz="1800" i="1" dirty="0">
                <a:solidFill>
                  <a:srgbClr val="000000"/>
                </a:solidFill>
                <a:latin typeface="Verdana" panose="020B0604030504040204" pitchFamily="34" charset="0"/>
                <a:cs typeface="Tahoma" panose="020B0604030504040204" pitchFamily="34" charset="0"/>
              </a:rPr>
              <a:t>the Wisdom of God:”</a:t>
            </a:r>
            <a:r>
              <a:rPr lang="en-GB" altLang="it-IT" sz="1800" dirty="0">
                <a:solidFill>
                  <a:srgbClr val="000000"/>
                </a:solidFill>
                <a:latin typeface="Verdana" panose="020B0604030504040204" pitchFamily="34" charset="0"/>
                <a:cs typeface="Tahoma" panose="020B0604030504040204" pitchFamily="34" charset="0"/>
              </a:rPr>
              <a:t>Yahweh created me first, at the beginning of his works. He formed me from of old, from eternity, even before the earth.</a:t>
            </a:r>
            <a:r>
              <a:rPr lang="en-GB" altLang="it-IT" sz="1800" i="1" dirty="0">
                <a:solidFill>
                  <a:srgbClr val="000000"/>
                </a:solidFill>
                <a:latin typeface="Verdana" panose="020B0604030504040204" pitchFamily="34" charset="0"/>
                <a:cs typeface="Tahoma" panose="020B0604030504040204" pitchFamily="34" charset="0"/>
              </a:rPr>
              <a:t> </a:t>
            </a:r>
            <a:r>
              <a:rPr lang="en-GB" altLang="it-IT" sz="1800" i="1" dirty="0">
                <a:solidFill>
                  <a:srgbClr val="000000"/>
                </a:solidFill>
                <a:latin typeface="Verdana" panose="020B0604030504040204" pitchFamily="34" charset="0"/>
                <a:cs typeface="Times New Roman" panose="02020603050405020304" pitchFamily="18" charset="0"/>
              </a:rPr>
              <a:t>(Pro 8:22-23)</a:t>
            </a:r>
            <a:endParaRPr lang="it-IT" altLang="it-IT" sz="1800" i="1" dirty="0">
              <a:solidFill>
                <a:srgbClr val="000000"/>
              </a:solidFill>
              <a:latin typeface="Verdana" panose="020B0604030504040204" pitchFamily="34" charset="0"/>
              <a:cs typeface="Times New Roman" panose="02020603050405020304" pitchFamily="18" charset="0"/>
            </a:endParaRPr>
          </a:p>
          <a:p>
            <a:pPr algn="l" eaLnBrk="1" fontAlgn="t" hangingPunct="1"/>
            <a:endParaRPr lang="en-GB" altLang="it-IT" sz="1800" i="1" dirty="0">
              <a:solidFill>
                <a:srgbClr val="000000"/>
              </a:solidFill>
              <a:latin typeface="Verdana" panose="020B0604030504040204" pitchFamily="34" charset="0"/>
              <a:cs typeface="Tahoma" panose="020B0604030504040204" pitchFamily="34" charset="0"/>
            </a:endParaRPr>
          </a:p>
          <a:p>
            <a:pPr algn="l" eaLnBrk="1" fontAlgn="t" hangingPunct="1"/>
            <a:r>
              <a:rPr lang="it-IT" altLang="it-IT" sz="1800" i="1" dirty="0">
                <a:solidFill>
                  <a:srgbClr val="000000"/>
                </a:solidFill>
                <a:latin typeface="Verdana" panose="020B0604030504040204" pitchFamily="34" charset="0"/>
                <a:cs typeface="Tahoma" panose="020B0604030504040204" pitchFamily="34" charset="0"/>
              </a:rPr>
              <a:t>	</a:t>
            </a:r>
          </a:p>
        </p:txBody>
      </p:sp>
      <p:sp>
        <p:nvSpPr>
          <p:cNvPr id="14341" name="Rectangle 189">
            <a:extLst>
              <a:ext uri="{FF2B5EF4-FFF2-40B4-BE49-F238E27FC236}">
                <a16:creationId xmlns:a16="http://schemas.microsoft.com/office/drawing/2014/main" id="{B5FAD853-F7BB-A99D-2F1B-0E1090FD0A20}"/>
              </a:ext>
            </a:extLst>
          </p:cNvPr>
          <p:cNvSpPr>
            <a:spLocks noChangeArrowheads="1"/>
          </p:cNvSpPr>
          <p:nvPr/>
        </p:nvSpPr>
        <p:spPr bwMode="auto">
          <a:xfrm>
            <a:off x="4643438" y="1052513"/>
            <a:ext cx="31242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600020"/>
                </a:solidFill>
                <a:latin typeface="Verdana" panose="020B0604030504040204" pitchFamily="34" charset="0"/>
                <a:cs typeface="Times New Roman" panose="02020603050405020304" pitchFamily="18" charset="0"/>
              </a:rPr>
              <a:t>PROVERBS</a:t>
            </a:r>
          </a:p>
        </p:txBody>
      </p:sp>
      <p:sp>
        <p:nvSpPr>
          <p:cNvPr id="327031" name="Rectangle 375">
            <a:extLst>
              <a:ext uri="{FF2B5EF4-FFF2-40B4-BE49-F238E27FC236}">
                <a16:creationId xmlns:a16="http://schemas.microsoft.com/office/drawing/2014/main" id="{4C742C55-F39D-A7F9-215E-A994134AB83C}"/>
              </a:ext>
            </a:extLst>
          </p:cNvPr>
          <p:cNvSpPr>
            <a:spLocks noChangeArrowheads="1"/>
          </p:cNvSpPr>
          <p:nvPr/>
        </p:nvSpPr>
        <p:spPr bwMode="auto">
          <a:xfrm>
            <a:off x="838200" y="0"/>
            <a:ext cx="7848600" cy="863600"/>
          </a:xfrm>
          <a:prstGeom prst="rect">
            <a:avLst/>
          </a:prstGeom>
          <a:solidFill>
            <a:schemeClr val="bg1"/>
          </a:solidFill>
          <a:ln w="9525">
            <a:solidFill>
              <a:schemeClr val="bg1"/>
            </a:solidFill>
            <a:miter lim="800000"/>
            <a:headEnd/>
            <a:tailEnd/>
          </a:ln>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FF9933"/>
                </a:solidFill>
                <a:effectLst>
                  <a:outerShdw blurRad="38100" dist="38100" dir="2700000" algn="tl">
                    <a:srgbClr val="C0C0C0"/>
                  </a:outerShdw>
                </a:effectLst>
                <a:latin typeface="Verdana" panose="020B0604030504040204" pitchFamily="34" charset="0"/>
              </a:rPr>
              <a:t>Diffondi la Parola di Dio - Spread the Word of God</a:t>
            </a:r>
            <a:r>
              <a:rPr lang="it-IT" altLang="it-IT" b="1">
                <a:solidFill>
                  <a:srgbClr val="FF9933"/>
                </a:solidFill>
                <a:effectLst>
                  <a:outerShdw blurRad="38100" dist="38100" dir="2700000" algn="tl">
                    <a:srgbClr val="C0C0C0"/>
                  </a:outerShdw>
                </a:effectLst>
                <a:latin typeface="Verdana" panose="020B0604030504040204" pitchFamily="34" charset="0"/>
              </a:rPr>
              <a:t> </a:t>
            </a:r>
            <a:r>
              <a:rPr lang="it-IT" altLang="it-IT" sz="2000" b="1">
                <a:solidFill>
                  <a:srgbClr val="FF9933"/>
                </a:solidFill>
                <a:effectLst>
                  <a:outerShdw blurRad="38100" dist="38100" dir="2700000" algn="tl">
                    <a:srgbClr val="C0C0C0"/>
                  </a:outerShdw>
                </a:effectLst>
                <a:latin typeface="Verdana" panose="020B0604030504040204" pitchFamily="34" charset="0"/>
              </a:rPr>
              <a:t>  </a:t>
            </a:r>
          </a:p>
          <a:p>
            <a:pPr eaLnBrk="1" hangingPunct="1"/>
            <a:endParaRPr lang="it-IT" altLang="it-IT" sz="1000" b="1">
              <a:solidFill>
                <a:srgbClr val="FF9933"/>
              </a:solidFill>
              <a:effectLst>
                <a:outerShdw blurRad="38100" dist="38100" dir="2700000" algn="tl">
                  <a:srgbClr val="C0C0C0"/>
                </a:outerShdw>
              </a:effectLst>
              <a:latin typeface="Verdana" panose="020B0604030504040204" pitchFamily="34" charset="0"/>
            </a:endParaRPr>
          </a:p>
          <a:p>
            <a:pPr eaLnBrk="1" hangingPunct="1"/>
            <a:r>
              <a:rPr lang="it-IT" altLang="it-IT" sz="1600">
                <a:solidFill>
                  <a:schemeClr val="accent2"/>
                </a:solidFill>
                <a:latin typeface="Arial" panose="020B0604020202020204" pitchFamily="34" charset="0"/>
              </a:rPr>
              <a:t>https://www.diffondilaparola.com</a:t>
            </a:r>
          </a:p>
        </p:txBody>
      </p:sp>
      <p:pic>
        <p:nvPicPr>
          <p:cNvPr id="14343" name="Picture 166" descr="C:\ARCHIVIO GENERALE\PRESENTAZIONI\in COSTRUZIONE\04 S.Scritture del 22.05\teoria-do-caos-1.jpg">
            <a:extLst>
              <a:ext uri="{FF2B5EF4-FFF2-40B4-BE49-F238E27FC236}">
                <a16:creationId xmlns:a16="http://schemas.microsoft.com/office/drawing/2014/main" id="{7CA44322-DD08-3E70-9DC9-9782CF8246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3962400"/>
            <a:ext cx="2971800" cy="210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4" name="Picture 167" descr="C:\ARCHIVIO GENERALE\PRESENTAZIONI\in COSTRUZIONE\04 S.Scritture del 22.05\Creation Univers.jpg">
            <a:extLst>
              <a:ext uri="{FF2B5EF4-FFF2-40B4-BE49-F238E27FC236}">
                <a16:creationId xmlns:a16="http://schemas.microsoft.com/office/drawing/2014/main" id="{FEA6C331-D463-9586-7C31-B1C0BD8265F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3581400"/>
            <a:ext cx="2935288" cy="2522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416">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2C11C2FC-935F-34E4-B30D-26C49A05C2AB}"/>
              </a:ext>
            </a:extLst>
          </p:cNvPr>
          <p:cNvSpPr>
            <a:spLocks noGrp="1" noChangeArrowheads="1"/>
          </p:cNvSpPr>
          <p:nvPr>
            <p:ph type="title"/>
          </p:nvPr>
        </p:nvSpPr>
        <p:spPr>
          <a:xfrm>
            <a:off x="0" y="228600"/>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15363" name="Rectangle 5">
            <a:extLst>
              <a:ext uri="{FF2B5EF4-FFF2-40B4-BE49-F238E27FC236}">
                <a16:creationId xmlns:a16="http://schemas.microsoft.com/office/drawing/2014/main" id="{F0B8F848-1F57-446F-78DC-2CC9B37BCEC4}"/>
              </a:ext>
            </a:extLst>
          </p:cNvPr>
          <p:cNvSpPr>
            <a:spLocks noChangeArrowheads="1"/>
          </p:cNvSpPr>
          <p:nvPr/>
        </p:nvSpPr>
        <p:spPr bwMode="auto">
          <a:xfrm>
            <a:off x="0" y="52578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800">
                <a:solidFill>
                  <a:schemeClr val="bg1"/>
                </a:solidFill>
                <a:latin typeface="Verdana" panose="020B0604030504040204" pitchFamily="34" charset="0"/>
                <a:cs typeface="Tahoma" panose="020B0604030504040204" pitchFamily="34" charset="0"/>
              </a:rPr>
              <a:t>The abyss did not exist when I was born, the springs of the sea had not gushed forth,  the mountains were still not set in their place nor the hills, when I was born before he made the earth or countryside, or the first grains of the world's dust.</a:t>
            </a:r>
            <a:r>
              <a:rPr lang="en-GB" altLang="it-IT" sz="1800" i="1">
                <a:solidFill>
                  <a:schemeClr val="bg1"/>
                </a:solidFill>
                <a:latin typeface="Verdana" panose="020B0604030504040204" pitchFamily="34" charset="0"/>
                <a:cs typeface="Tahoma" panose="020B0604030504040204" pitchFamily="34" charset="0"/>
              </a:rPr>
              <a:t> </a:t>
            </a:r>
            <a:r>
              <a:rPr lang="en-GB" altLang="it-IT" sz="1800" i="1">
                <a:solidFill>
                  <a:schemeClr val="bg1"/>
                </a:solidFill>
                <a:latin typeface="Verdana" panose="020B0604030504040204" pitchFamily="34" charset="0"/>
                <a:cs typeface="Times New Roman" panose="02020603050405020304" pitchFamily="18" charset="0"/>
              </a:rPr>
              <a:t>(Pro 8: 24-26)</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5364" name="Rectangle 50">
            <a:extLst>
              <a:ext uri="{FF2B5EF4-FFF2-40B4-BE49-F238E27FC236}">
                <a16:creationId xmlns:a16="http://schemas.microsoft.com/office/drawing/2014/main" id="{59B30B14-4532-B4B7-2FF7-3DB5093FC223}"/>
              </a:ext>
            </a:extLst>
          </p:cNvPr>
          <p:cNvSpPr>
            <a:spLocks noChangeArrowheads="1"/>
          </p:cNvSpPr>
          <p:nvPr/>
        </p:nvSpPr>
        <p:spPr bwMode="auto">
          <a:xfrm>
            <a:off x="0" y="457200"/>
            <a:ext cx="9144000" cy="1200150"/>
          </a:xfrm>
          <a:prstGeom prst="rect">
            <a:avLst/>
          </a:prstGeom>
          <a:solidFill>
            <a:srgbClr val="000000"/>
          </a:solidFill>
          <a:ln w="9525">
            <a:solidFill>
              <a:srgbClr val="000000"/>
            </a:solidFill>
            <a:miter lim="800000"/>
            <a:headEnd/>
            <a:tailEnd/>
          </a:ln>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 Quando non esistevano gli abissi, io fui generata, quando ancora non vi erano le sorgenti cariche d’acqua; prima che fossero fissate le basi dei monti, prima delle colline, io fui generata, quando ancora non aveva fatto la terra e i campi né le prime zolle del mondo.</a:t>
            </a:r>
            <a:r>
              <a:rPr lang="it-IT" altLang="it-IT" sz="1800" i="1">
                <a:solidFill>
                  <a:schemeClr val="bg1"/>
                </a:solidFill>
                <a:latin typeface="Verdana" panose="020B0604030504040204" pitchFamily="34" charset="0"/>
                <a:cs typeface="Times New Roman" panose="02020603050405020304" pitchFamily="18" charset="0"/>
              </a:rPr>
              <a:t> (Pr 8, 24-26)</a:t>
            </a:r>
          </a:p>
        </p:txBody>
      </p:sp>
    </p:spTree>
  </p:cSld>
  <p:clrMapOvr>
    <a:masterClrMapping/>
  </p:clrMapOvr>
  <p:transition spd="med" advClick="0" advTm="16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D5FA6615-F920-0D1F-1B73-ADBB1ACE4081}"/>
              </a:ext>
            </a:extLst>
          </p:cNvPr>
          <p:cNvSpPr>
            <a:spLocks noGrp="1" noChangeArrowheads="1"/>
          </p:cNvSpPr>
          <p:nvPr>
            <p:ph type="title"/>
          </p:nvPr>
        </p:nvSpPr>
        <p:spPr>
          <a:xfrm>
            <a:off x="0" y="4572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Quando egli fissava i cieli, io ero là; quando tracciava un cerchio sull’abisso, quando condensava le nubi in alto, quando fissava le sorgenti dell’abisso, quando stabiliva al mare i suoi limiti, così che le acque non ne oltrepassassero i confini, </a:t>
            </a:r>
            <a:r>
              <a:rPr lang="it-IT" altLang="it-IT" sz="1800" i="1">
                <a:solidFill>
                  <a:schemeClr val="bg1"/>
                </a:solidFill>
                <a:latin typeface="Verdana" panose="020B0604030504040204" pitchFamily="34" charset="0"/>
                <a:cs typeface="Times New Roman" panose="02020603050405020304" pitchFamily="18" charset="0"/>
              </a:rPr>
              <a:t>(Pr 8, 27-29a)</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387" name="Rectangle 4">
            <a:extLst>
              <a:ext uri="{FF2B5EF4-FFF2-40B4-BE49-F238E27FC236}">
                <a16:creationId xmlns:a16="http://schemas.microsoft.com/office/drawing/2014/main" id="{3619B56D-ECBF-598D-B1A8-035FB71CAEBC}"/>
              </a:ext>
            </a:extLst>
          </p:cNvPr>
          <p:cNvSpPr>
            <a:spLocks noChangeArrowheads="1"/>
          </p:cNvSpPr>
          <p:nvPr/>
        </p:nvSpPr>
        <p:spPr bwMode="auto">
          <a:xfrm>
            <a:off x="0" y="5334000"/>
            <a:ext cx="9144000" cy="1200150"/>
          </a:xfrm>
          <a:prstGeom prst="rect">
            <a:avLst/>
          </a:prstGeom>
          <a:solidFill>
            <a:srgbClr val="000000"/>
          </a:solidFill>
          <a:ln w="9525">
            <a:solidFill>
              <a:srgbClr val="000000"/>
            </a:solidFill>
            <a:miter lim="800000"/>
            <a:headEnd/>
            <a:tailEnd/>
          </a:ln>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GB" altLang="it-IT" sz="1800">
                <a:solidFill>
                  <a:schemeClr val="bg1"/>
                </a:solidFill>
                <a:latin typeface="Verdana" panose="020B0604030504040204" pitchFamily="34" charset="0"/>
                <a:cs typeface="Tahoma" panose="020B0604030504040204" pitchFamily="34" charset="0"/>
              </a:rPr>
              <a:t>I was there when he made the skies and drew the earth's compass on the abyss, when he formed the clouds above and when the springs of the ocean emerged; when he made the sea with its limits, that it might not overflow.</a:t>
            </a:r>
            <a:r>
              <a:rPr lang="en-GB" altLang="it-IT" sz="1800" i="1">
                <a:solidFill>
                  <a:schemeClr val="bg1"/>
                </a:solidFill>
                <a:latin typeface="Verdana" panose="020B0604030504040204" pitchFamily="34" charset="0"/>
                <a:cs typeface="Tahoma" panose="020B0604030504040204" pitchFamily="34" charset="0"/>
              </a:rPr>
              <a:t> </a:t>
            </a:r>
            <a:r>
              <a:rPr lang="en-GB" altLang="it-IT" sz="1800" i="1">
                <a:solidFill>
                  <a:schemeClr val="bg1"/>
                </a:solidFill>
                <a:latin typeface="Verdana" panose="020B0604030504040204" pitchFamily="34" charset="0"/>
                <a:cs typeface="Times New Roman" panose="02020603050405020304" pitchFamily="18" charset="0"/>
              </a:rPr>
              <a:t>(Pro 8: 27-29a)</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DB72ADD5-92E7-32BF-1496-29A99E74A00C}"/>
              </a:ext>
            </a:extLst>
          </p:cNvPr>
          <p:cNvSpPr>
            <a:spLocks noGrp="1" noChangeArrowheads="1"/>
          </p:cNvSpPr>
          <p:nvPr>
            <p:ph type="title"/>
          </p:nvPr>
        </p:nvSpPr>
        <p:spPr>
          <a:xfrm>
            <a:off x="0" y="6096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quando disponeva le fondamenta della terra, io ero con lui come artefice ed ero la sua delizia ogni giorno: giocavo davanti a lui in ogni istante, giocavo sul globo terrestre, ponendo le mie delizie tra i figli dell’uomo».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(Pr 8, 29b-31)</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7411" name="Rectangle 4">
            <a:extLst>
              <a:ext uri="{FF2B5EF4-FFF2-40B4-BE49-F238E27FC236}">
                <a16:creationId xmlns:a16="http://schemas.microsoft.com/office/drawing/2014/main" id="{D057C574-19D2-6F81-6DD5-ACC3AF77DD84}"/>
              </a:ext>
            </a:extLst>
          </p:cNvPr>
          <p:cNvSpPr>
            <a:spLocks noChangeArrowheads="1"/>
          </p:cNvSpPr>
          <p:nvPr/>
        </p:nvSpPr>
        <p:spPr bwMode="auto">
          <a:xfrm>
            <a:off x="0" y="53340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GB" altLang="it-IT" sz="1800">
                <a:solidFill>
                  <a:schemeClr val="bg1"/>
                </a:solidFill>
                <a:latin typeface="Verdana" panose="020B0604030504040204" pitchFamily="34" charset="0"/>
                <a:cs typeface="Tahoma" panose="020B0604030504040204" pitchFamily="34" charset="0"/>
              </a:rPr>
              <a:t>When he laid the foundations of the earth, I was close beside him, the designer of his works, and I was his daily delight, forever playing in his presence, playing throughout the world and delighting to be with the sons of men.</a:t>
            </a:r>
            <a:r>
              <a:rPr lang="en-GB" altLang="it-IT" sz="1800" i="1">
                <a:solidFill>
                  <a:schemeClr val="bg1"/>
                </a:solidFill>
                <a:latin typeface="Verdana" panose="020B0604030504040204" pitchFamily="34" charset="0"/>
                <a:cs typeface="Tahoma" panose="020B0604030504040204" pitchFamily="34" charset="0"/>
              </a:rPr>
              <a:t> </a:t>
            </a:r>
            <a:r>
              <a:rPr lang="en-GB" altLang="it-IT" sz="1800" i="1">
                <a:solidFill>
                  <a:schemeClr val="bg1"/>
                </a:solidFill>
                <a:latin typeface="Verdana" panose="020B0604030504040204" pitchFamily="34" charset="0"/>
                <a:cs typeface="Times New Roman" panose="02020603050405020304" pitchFamily="18" charset="0"/>
              </a:rPr>
              <a:t>(Pro 8: 29b-31)</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AE1512E0-E6CE-E200-8F50-09489AE78E9E}"/>
              </a:ext>
            </a:extLst>
          </p:cNvPr>
          <p:cNvSpPr>
            <a:spLocks noGrp="1" noChangeArrowheads="1"/>
          </p:cNvSpPr>
          <p:nvPr>
            <p:ph type="title"/>
          </p:nvPr>
        </p:nvSpPr>
        <p:spPr>
          <a:xfrm>
            <a:off x="4495800" y="1295400"/>
            <a:ext cx="35052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LETTER TO THE ROMANS </a:t>
            </a:r>
          </a:p>
        </p:txBody>
      </p:sp>
      <p:sp>
        <p:nvSpPr>
          <p:cNvPr id="202765" name="Rectangle 13">
            <a:extLst>
              <a:ext uri="{FF2B5EF4-FFF2-40B4-BE49-F238E27FC236}">
                <a16:creationId xmlns:a16="http://schemas.microsoft.com/office/drawing/2014/main" id="{53A78C3E-3195-3F14-47E3-8C190A52DF98}"/>
              </a:ext>
            </a:extLst>
          </p:cNvPr>
          <p:cNvSpPr>
            <a:spLocks noChangeArrowheads="1"/>
          </p:cNvSpPr>
          <p:nvPr/>
        </p:nvSpPr>
        <p:spPr bwMode="auto">
          <a:xfrm>
            <a:off x="762000" y="0"/>
            <a:ext cx="7848600" cy="957263"/>
          </a:xfrm>
          <a:prstGeom prst="rect">
            <a:avLst/>
          </a:prstGeom>
          <a:solidFill>
            <a:schemeClr val="bg1"/>
          </a:solidFill>
          <a:ln w="9525">
            <a:solidFill>
              <a:schemeClr val="bg1"/>
            </a:solidFill>
            <a:miter lim="800000"/>
            <a:headEnd/>
            <a:tailEnd/>
          </a:ln>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600">
                <a:solidFill>
                  <a:srgbClr val="CC9900"/>
                </a:solidFill>
                <a:effectLst>
                  <a:outerShdw blurRad="38100" dist="38100" dir="2700000" algn="tl">
                    <a:srgbClr val="C0C0C0"/>
                  </a:outerShdw>
                </a:effectLst>
                <a:latin typeface="Verdana" panose="020B0604030504040204" pitchFamily="34" charset="0"/>
              </a:rPr>
              <a:t>LA PAROLA DI DIO                                                   </a:t>
            </a:r>
            <a:r>
              <a:rPr lang="en-GB" altLang="it-IT" sz="1600">
                <a:solidFill>
                  <a:srgbClr val="CC9900"/>
                </a:solidFill>
                <a:effectLst>
                  <a:outerShdw blurRad="38100" dist="38100" dir="2700000" algn="tl">
                    <a:srgbClr val="C0C0C0"/>
                  </a:outerShdw>
                </a:effectLst>
                <a:latin typeface="Verdana" panose="020B0604030504040204" pitchFamily="34" charset="0"/>
                <a:cs typeface="Times New Roman" panose="02020603050405020304" pitchFamily="18" charset="0"/>
              </a:rPr>
              <a:t>THE WORD OF GOD</a:t>
            </a:r>
            <a:endParaRPr lang="it-IT" altLang="it-IT" sz="1600">
              <a:solidFill>
                <a:srgbClr val="CC9900"/>
              </a:solidFill>
              <a:effectLst>
                <a:outerShdw blurRad="38100" dist="38100" dir="2700000" algn="tl">
                  <a:srgbClr val="C0C0C0"/>
                </a:outerShdw>
              </a:effectLst>
              <a:latin typeface="Verdana" panose="020B0604030504040204" pitchFamily="34" charset="0"/>
              <a:cs typeface="Times New Roman" panose="02020603050405020304" pitchFamily="18" charset="0"/>
            </a:endParaRPr>
          </a:p>
          <a:p>
            <a:pPr algn="l" eaLnBrk="1" hangingPunct="1"/>
            <a:r>
              <a:rPr lang="it-IT" altLang="it-IT" sz="1600">
                <a:solidFill>
                  <a:srgbClr val="CC9900"/>
                </a:solidFill>
                <a:effectLst>
                  <a:outerShdw blurRad="38100" dist="38100" dir="2700000" algn="tl">
                    <a:srgbClr val="C0C0C0"/>
                  </a:outerShdw>
                </a:effectLst>
                <a:latin typeface="Verdana" panose="020B0604030504040204" pitchFamily="34" charset="0"/>
              </a:rPr>
              <a:t>PARLA AL NOSTRO </a:t>
            </a:r>
            <a:r>
              <a:rPr lang="en-GB" altLang="it-IT" sz="1600">
                <a:solidFill>
                  <a:srgbClr val="CC9900"/>
                </a:solidFill>
                <a:effectLst>
                  <a:outerShdw blurRad="38100" dist="38100" dir="2700000" algn="tl">
                    <a:srgbClr val="C0C0C0"/>
                  </a:outerShdw>
                </a:effectLst>
                <a:latin typeface="Verdana" panose="020B0604030504040204" pitchFamily="34" charset="0"/>
                <a:cs typeface="Times New Roman" panose="02020603050405020304" pitchFamily="18" charset="0"/>
              </a:rPr>
              <a:t>			                   SPEAKS TO OUR </a:t>
            </a:r>
          </a:p>
          <a:p>
            <a:pPr algn="l" eaLnBrk="1" hangingPunct="1"/>
            <a:r>
              <a:rPr lang="it-IT" altLang="it-IT" sz="1600">
                <a:solidFill>
                  <a:srgbClr val="CC9900"/>
                </a:solidFill>
                <a:effectLst>
                  <a:outerShdw blurRad="38100" dist="38100" dir="2700000" algn="tl">
                    <a:srgbClr val="C0C0C0"/>
                  </a:outerShdw>
                </a:effectLst>
                <a:latin typeface="Verdana" panose="020B0604030504040204" pitchFamily="34" charset="0"/>
              </a:rPr>
              <a:t>CUORE                                                                                      </a:t>
            </a:r>
            <a:r>
              <a:rPr lang="it-IT" altLang="it-IT" sz="1600">
                <a:solidFill>
                  <a:srgbClr val="CC9900"/>
                </a:solidFill>
                <a:effectLst>
                  <a:outerShdw blurRad="38100" dist="38100" dir="2700000" algn="tl">
                    <a:srgbClr val="C0C0C0"/>
                  </a:outerShdw>
                </a:effectLst>
                <a:latin typeface="Verdana" panose="020B0604030504040204" pitchFamily="34" charset="0"/>
                <a:cs typeface="Times New Roman" panose="02020603050405020304" pitchFamily="18" charset="0"/>
              </a:rPr>
              <a:t> </a:t>
            </a:r>
            <a:r>
              <a:rPr lang="en-GB" altLang="it-IT" sz="1600">
                <a:solidFill>
                  <a:srgbClr val="CC9900"/>
                </a:solidFill>
                <a:effectLst>
                  <a:outerShdw blurRad="38100" dist="38100" dir="2700000" algn="tl">
                    <a:srgbClr val="C0C0C0"/>
                  </a:outerShdw>
                </a:effectLst>
                <a:latin typeface="Verdana" panose="020B0604030504040204" pitchFamily="34" charset="0"/>
                <a:cs typeface="Times New Roman" panose="02020603050405020304" pitchFamily="18" charset="0"/>
              </a:rPr>
              <a:t>HEART</a:t>
            </a:r>
          </a:p>
          <a:p>
            <a:pPr algn="l" eaLnBrk="1" hangingPunct="1"/>
            <a:endParaRPr lang="it-IT" altLang="it-IT" sz="800">
              <a:solidFill>
                <a:srgbClr val="CC9900"/>
              </a:solidFill>
              <a:effectLst>
                <a:outerShdw blurRad="38100" dist="38100" dir="2700000" algn="tl">
                  <a:srgbClr val="C0C0C0"/>
                </a:outerShdw>
              </a:effectLst>
              <a:latin typeface="Verdana" panose="020B0604030504040204" pitchFamily="34" charset="0"/>
            </a:endParaRPr>
          </a:p>
        </p:txBody>
      </p:sp>
      <p:sp>
        <p:nvSpPr>
          <p:cNvPr id="18436" name="Rectangle 22">
            <a:extLst>
              <a:ext uri="{FF2B5EF4-FFF2-40B4-BE49-F238E27FC236}">
                <a16:creationId xmlns:a16="http://schemas.microsoft.com/office/drawing/2014/main" id="{C66B01C3-9535-A6F6-0E7D-7873888BDF85}"/>
              </a:ext>
            </a:extLst>
          </p:cNvPr>
          <p:cNvSpPr>
            <a:spLocks noChangeArrowheads="1"/>
          </p:cNvSpPr>
          <p:nvPr/>
        </p:nvSpPr>
        <p:spPr bwMode="auto">
          <a:xfrm>
            <a:off x="1295400" y="1371600"/>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320011"/>
                </a:solidFill>
                <a:latin typeface="Verdana" panose="020B0604030504040204" pitchFamily="34" charset="0"/>
              </a:rPr>
              <a:t>LETTERA AI ROMANI</a:t>
            </a:r>
          </a:p>
        </p:txBody>
      </p:sp>
      <p:sp>
        <p:nvSpPr>
          <p:cNvPr id="18437" name="Rectangle 205">
            <a:extLst>
              <a:ext uri="{FF2B5EF4-FFF2-40B4-BE49-F238E27FC236}">
                <a16:creationId xmlns:a16="http://schemas.microsoft.com/office/drawing/2014/main" id="{4FDD8937-7D28-F932-4A70-BF493739B596}"/>
              </a:ext>
            </a:extLst>
          </p:cNvPr>
          <p:cNvSpPr>
            <a:spLocks noChangeArrowheads="1"/>
          </p:cNvSpPr>
          <p:nvPr/>
        </p:nvSpPr>
        <p:spPr bwMode="auto">
          <a:xfrm>
            <a:off x="1219200" y="1905000"/>
            <a:ext cx="342900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Fratelli, </a:t>
            </a:r>
            <a:r>
              <a:rPr lang="it-IT" altLang="it-IT" sz="1800">
                <a:solidFill>
                  <a:srgbClr val="000000"/>
                </a:solidFill>
                <a:latin typeface="Verdana" panose="020B0604030504040204" pitchFamily="34" charset="0"/>
                <a:cs typeface="Times New Roman" panose="02020603050405020304" pitchFamily="18" charset="0"/>
              </a:rPr>
              <a:t>giustificati per fede, noi siamo in pace con Dio per mezzo del Signore nostro Gesù Cristo. </a:t>
            </a:r>
          </a:p>
          <a:p>
            <a:pPr algn="l" eaLnBrk="1" hangingPunct="1"/>
            <a:r>
              <a:rPr lang="it-IT" altLang="it-IT" sz="1800" i="1">
                <a:solidFill>
                  <a:srgbClr val="000000"/>
                </a:solidFill>
                <a:latin typeface="Verdana" panose="020B0604030504040204" pitchFamily="34" charset="0"/>
                <a:cs typeface="Times New Roman" panose="02020603050405020304" pitchFamily="18" charset="0"/>
              </a:rPr>
              <a:t>	              (Rm 5, 1)</a:t>
            </a:r>
          </a:p>
        </p:txBody>
      </p:sp>
      <p:sp>
        <p:nvSpPr>
          <p:cNvPr id="18438" name="Rectangle 206">
            <a:extLst>
              <a:ext uri="{FF2B5EF4-FFF2-40B4-BE49-F238E27FC236}">
                <a16:creationId xmlns:a16="http://schemas.microsoft.com/office/drawing/2014/main" id="{15160540-EC3E-75BC-F885-8047017C052F}"/>
              </a:ext>
            </a:extLst>
          </p:cNvPr>
          <p:cNvSpPr>
            <a:spLocks noChangeArrowheads="1"/>
          </p:cNvSpPr>
          <p:nvPr/>
        </p:nvSpPr>
        <p:spPr bwMode="auto">
          <a:xfrm>
            <a:off x="4572000" y="1752600"/>
            <a:ext cx="342900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en-US" altLang="it-IT" sz="1600">
                <a:solidFill>
                  <a:schemeClr val="tx1"/>
                </a:solidFill>
                <a:latin typeface="Verdana" panose="020B0604030504040204" pitchFamily="34" charset="0"/>
                <a:cs typeface="Arial" panose="020B0604020202020204" pitchFamily="34" charset="0"/>
              </a:rPr>
              <a:t>  </a:t>
            </a:r>
            <a:r>
              <a:rPr lang="en-US" altLang="it-IT" sz="1600">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Brothers, </a:t>
            </a:r>
            <a:r>
              <a:rPr lang="en-GB" altLang="it-IT" sz="1800">
                <a:solidFill>
                  <a:srgbClr val="000000"/>
                </a:solidFill>
                <a:latin typeface="Verdana" panose="020B0604030504040204" pitchFamily="34" charset="0"/>
                <a:cs typeface="Times New Roman" panose="02020603050405020304" pitchFamily="18" charset="0"/>
              </a:rPr>
              <a:t>by faith we have received true righteousness, and we are at peace with God, through Jesus Christ, our Lord.</a:t>
            </a:r>
            <a:r>
              <a:rPr lang="en-GB" altLang="it-IT" sz="1800" i="1">
                <a:solidFill>
                  <a:srgbClr val="000000"/>
                </a:solidFill>
                <a:latin typeface="Verdana" panose="020B0604030504040204" pitchFamily="34" charset="0"/>
                <a:cs typeface="Times New Roman" panose="02020603050405020304" pitchFamily="18" charset="0"/>
              </a:rPr>
              <a:t>  	            (Rom 5: 1)  </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8439" name="Picture 122" descr="C:\ARCHIVIO GENERALE\PRESENTAZIONI\in COSTRUZIONE\Magazine Jpg\Immagini sf. traspar\Vangelo aperto copia.gif">
            <a:extLst>
              <a:ext uri="{FF2B5EF4-FFF2-40B4-BE49-F238E27FC236}">
                <a16:creationId xmlns:a16="http://schemas.microsoft.com/office/drawing/2014/main" id="{757AFDD2-A363-5ABD-65C8-89921B46D0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0"/>
            <a:ext cx="1676400" cy="95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0" name="Picture 172" descr="C:\ARCHIVIO GENERALE\PRESENTAZIONI\in COSTRUZIONE\04 S.Scritture del 22.05\in pace con Dio.jpg">
            <a:extLst>
              <a:ext uri="{FF2B5EF4-FFF2-40B4-BE49-F238E27FC236}">
                <a16:creationId xmlns:a16="http://schemas.microsoft.com/office/drawing/2014/main" id="{A939393A-7FF8-C511-ACB1-1DF8ED225E4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581400"/>
            <a:ext cx="3124200" cy="249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1" name="Picture 173" descr="C:\ARCHIVIO GENERALE\PRESENTAZIONI\in COSTRUZIONE\04 S.Scritture del 22.05\giustificati dalla fede.jpg">
            <a:extLst>
              <a:ext uri="{FF2B5EF4-FFF2-40B4-BE49-F238E27FC236}">
                <a16:creationId xmlns:a16="http://schemas.microsoft.com/office/drawing/2014/main" id="{DC3574D0-B4BB-24A6-2143-8AF9C129514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24400" y="3581400"/>
            <a:ext cx="32004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08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E413E1CF-A742-A250-81F9-4CD19CDF422E}"/>
              </a:ext>
            </a:extLst>
          </p:cNvPr>
          <p:cNvSpPr>
            <a:spLocks noGrp="1" noChangeArrowheads="1"/>
          </p:cNvSpPr>
          <p:nvPr>
            <p:ph type="title"/>
          </p:nvPr>
        </p:nvSpPr>
        <p:spPr>
          <a:xfrm>
            <a:off x="0" y="762000"/>
            <a:ext cx="9144000" cy="8382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Per mezzo di lui abbiamo anche, mediante la fede, l’accesso a questa grazia nella quale ci troviamo e ci vantiamo, saldi nella speranza della gloria di Dio. E non solo: ci vantiamo anche nelle tribolazioni, sapendo che la tribolazione produce pazienza,</a:t>
            </a:r>
            <a:r>
              <a:rPr lang="it-IT" altLang="it-IT" sz="1800" i="1">
                <a:solidFill>
                  <a:srgbClr val="FFFFFF"/>
                </a:solidFill>
                <a:latin typeface="Verdana" panose="020B0604030504040204" pitchFamily="34" charset="0"/>
                <a:cs typeface="Times New Roman" panose="02020603050405020304" pitchFamily="18" charset="0"/>
              </a:rPr>
              <a:t> (Rm 5, 2-3)</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9459" name="Rectangle 4">
            <a:extLst>
              <a:ext uri="{FF2B5EF4-FFF2-40B4-BE49-F238E27FC236}">
                <a16:creationId xmlns:a16="http://schemas.microsoft.com/office/drawing/2014/main" id="{C57CBA38-C6D3-7F6E-B260-FA4E0C75E057}"/>
              </a:ext>
            </a:extLst>
          </p:cNvPr>
          <p:cNvSpPr>
            <a:spLocks noChangeArrowheads="1"/>
          </p:cNvSpPr>
          <p:nvPr/>
        </p:nvSpPr>
        <p:spPr bwMode="auto">
          <a:xfrm>
            <a:off x="0" y="5334000"/>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800">
                <a:solidFill>
                  <a:srgbClr val="FFFFFF"/>
                </a:solidFill>
                <a:latin typeface="Verdana" panose="020B0604030504040204" pitchFamily="34" charset="0"/>
                <a:cs typeface="Times New Roman" panose="02020603050405020304" pitchFamily="18" charset="0"/>
              </a:rPr>
              <a:t> Through him we obtain this favor in which we remain and we even boast to expect the Glory of God. Not only that, we feel secure even in trials, knowing that trials produce patience,</a:t>
            </a:r>
            <a:r>
              <a:rPr lang="en-GB" altLang="it-IT" sz="1800" i="1">
                <a:solidFill>
                  <a:srgbClr val="FFFFFF"/>
                </a:solidFill>
                <a:latin typeface="Verdana" panose="020B0604030504040204" pitchFamily="34" charset="0"/>
                <a:cs typeface="Times New Roman" panose="02020603050405020304" pitchFamily="18" charset="0"/>
              </a:rPr>
              <a:t>  (Rom 5: 2-3)</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6B13E4C9-0E79-431C-E849-98F82A218B84}"/>
              </a:ext>
            </a:extLst>
          </p:cNvPr>
          <p:cNvSpPr>
            <a:spLocks noGrp="1" noChangeArrowheads="1"/>
          </p:cNvSpPr>
          <p:nvPr>
            <p:ph type="title"/>
          </p:nvPr>
        </p:nvSpPr>
        <p:spPr>
          <a:xfrm>
            <a:off x="0" y="3810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la pazienza una virtù provata e la virtù provata la speranza. La speranza poi non delude, perché l’amore di Dio è stato riversato nei nostri cuori per mezzo dello Spirito Santo che ci è stato dato.</a:t>
            </a:r>
            <a:r>
              <a:rPr lang="it-IT" altLang="it-IT" sz="1800" i="1">
                <a:solidFill>
                  <a:srgbClr val="FFFFFF"/>
                </a:solidFill>
                <a:latin typeface="Verdana" panose="020B0604030504040204" pitchFamily="34" charset="0"/>
                <a:cs typeface="Times New Roman" panose="02020603050405020304" pitchFamily="18" charset="0"/>
              </a:rPr>
              <a:t> (Rm 5, 4-5)</a:t>
            </a:r>
          </a:p>
        </p:txBody>
      </p:sp>
      <p:sp>
        <p:nvSpPr>
          <p:cNvPr id="20483" name="Rectangle 4">
            <a:extLst>
              <a:ext uri="{FF2B5EF4-FFF2-40B4-BE49-F238E27FC236}">
                <a16:creationId xmlns:a16="http://schemas.microsoft.com/office/drawing/2014/main" id="{9EBF8623-F6E7-1036-87BC-9217EF12ADA8}"/>
              </a:ext>
            </a:extLst>
          </p:cNvPr>
          <p:cNvSpPr>
            <a:spLocks noChangeArrowheads="1"/>
          </p:cNvSpPr>
          <p:nvPr/>
        </p:nvSpPr>
        <p:spPr bwMode="auto">
          <a:xfrm>
            <a:off x="0" y="5410200"/>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GB" altLang="it-IT" sz="1800">
                <a:solidFill>
                  <a:srgbClr val="FFFFFF"/>
                </a:solidFill>
                <a:latin typeface="Verdana" panose="020B0604030504040204" pitchFamily="34" charset="0"/>
                <a:cs typeface="Times New Roman" panose="02020603050405020304" pitchFamily="18" charset="0"/>
              </a:rPr>
              <a:t>from patience comes merit, merit is the source of hope, and hope does not disappoint us because the Holy Spirit has been given to us, pouring into our hearts the love of God.</a:t>
            </a:r>
            <a:r>
              <a:rPr lang="en-GB" altLang="it-IT" sz="1800" i="1">
                <a:solidFill>
                  <a:srgbClr val="FFFFFF"/>
                </a:solidFill>
                <a:latin typeface="Verdana" panose="020B0604030504040204" pitchFamily="34" charset="0"/>
                <a:cs typeface="Times New Roman" panose="02020603050405020304" pitchFamily="18" charset="0"/>
              </a:rPr>
              <a:t> (Rom 5: 4-5)</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0475E813-56ED-7C72-8659-3E1FA1585F3D}"/>
              </a:ext>
            </a:extLst>
          </p:cNvPr>
          <p:cNvSpPr>
            <a:spLocks noGrp="1" noChangeArrowheads="1"/>
          </p:cNvSpPr>
          <p:nvPr>
            <p:ph type="title"/>
          </p:nvPr>
        </p:nvSpPr>
        <p:spPr>
          <a:xfrm>
            <a:off x="4211638" y="1412875"/>
            <a:ext cx="3962400" cy="304800"/>
          </a:xfrm>
        </p:spPr>
        <p:txBody>
          <a:bodyPr/>
          <a:lstStyle/>
          <a:p>
            <a:pPr eaLnBrk="1" hangingPunct="1"/>
            <a:r>
              <a:rPr lang="it-IT" altLang="it-IT" sz="1800">
                <a:solidFill>
                  <a:srgbClr val="7A3D00"/>
                </a:solidFill>
                <a:latin typeface="Verdana" panose="020B0604030504040204" pitchFamily="34" charset="0"/>
              </a:rPr>
              <a:t>   GOSPEL </a:t>
            </a:r>
            <a:r>
              <a:rPr lang="it-IT" altLang="it-IT" sz="1200">
                <a:solidFill>
                  <a:srgbClr val="7A3D00"/>
                </a:solidFill>
                <a:latin typeface="Verdana" panose="020B0604030504040204" pitchFamily="34" charset="0"/>
              </a:rPr>
              <a:t>ACCORD.</a:t>
            </a:r>
            <a:r>
              <a:rPr lang="it-IT" altLang="it-IT" sz="1800">
                <a:solidFill>
                  <a:srgbClr val="7A3D00"/>
                </a:solidFill>
                <a:latin typeface="Verdana" panose="020B0604030504040204" pitchFamily="34" charset="0"/>
              </a:rPr>
              <a:t> </a:t>
            </a:r>
            <a:r>
              <a:rPr lang="it-IT" altLang="it-IT" sz="1200">
                <a:solidFill>
                  <a:srgbClr val="7A3D00"/>
                </a:solidFill>
                <a:latin typeface="Verdana" panose="020B0604030504040204" pitchFamily="34" charset="0"/>
              </a:rPr>
              <a:t>TO</a:t>
            </a:r>
            <a:r>
              <a:rPr lang="it-IT" altLang="it-IT" sz="1800">
                <a:solidFill>
                  <a:srgbClr val="7A3D00"/>
                </a:solidFill>
                <a:latin typeface="Verdana" panose="020B0604030504040204" pitchFamily="34" charset="0"/>
              </a:rPr>
              <a:t> JOHN</a:t>
            </a:r>
          </a:p>
        </p:txBody>
      </p:sp>
      <p:sp>
        <p:nvSpPr>
          <p:cNvPr id="21507" name="Rectangle 5">
            <a:extLst>
              <a:ext uri="{FF2B5EF4-FFF2-40B4-BE49-F238E27FC236}">
                <a16:creationId xmlns:a16="http://schemas.microsoft.com/office/drawing/2014/main" id="{C72B1B73-545E-A7A7-6F12-14CE1231E189}"/>
              </a:ext>
            </a:extLst>
          </p:cNvPr>
          <p:cNvSpPr>
            <a:spLocks noChangeArrowheads="1"/>
          </p:cNvSpPr>
          <p:nvPr/>
        </p:nvSpPr>
        <p:spPr bwMode="auto">
          <a:xfrm>
            <a:off x="1331913" y="1700213"/>
            <a:ext cx="3240087"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6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disse Gesù ai suoi discepoli: </a:t>
            </a:r>
            <a:r>
              <a:rPr lang="it-IT" altLang="it-IT" sz="1800">
                <a:solidFill>
                  <a:srgbClr val="000000"/>
                </a:solidFill>
                <a:latin typeface="Verdana" panose="020B0604030504040204" pitchFamily="34" charset="0"/>
                <a:cs typeface="Times New Roman" panose="02020603050405020304" pitchFamily="18" charset="0"/>
              </a:rPr>
              <a:t>«Molte cose ho ancora da dirvi, ma per il momento non siete capaci di portarne il peso.</a:t>
            </a:r>
            <a:r>
              <a:rPr lang="it-IT" altLang="it-IT" sz="1800" i="1">
                <a:solidFill>
                  <a:srgbClr val="000000"/>
                </a:solidFill>
                <a:latin typeface="Verdana" panose="020B0604030504040204" pitchFamily="34" charset="0"/>
                <a:cs typeface="Times New Roman" panose="02020603050405020304" pitchFamily="18" charset="0"/>
              </a:rPr>
              <a:t> 	          (Gv 16, 12)</a:t>
            </a:r>
          </a:p>
        </p:txBody>
      </p:sp>
      <p:sp>
        <p:nvSpPr>
          <p:cNvPr id="21508" name="Rectangle 6">
            <a:extLst>
              <a:ext uri="{FF2B5EF4-FFF2-40B4-BE49-F238E27FC236}">
                <a16:creationId xmlns:a16="http://schemas.microsoft.com/office/drawing/2014/main" id="{E63D7D2C-637B-36F3-CF20-6FE9AE414C0A}"/>
              </a:ext>
            </a:extLst>
          </p:cNvPr>
          <p:cNvSpPr>
            <a:spLocks noChangeArrowheads="1"/>
          </p:cNvSpPr>
          <p:nvPr/>
        </p:nvSpPr>
        <p:spPr bwMode="auto">
          <a:xfrm>
            <a:off x="4716463" y="1916113"/>
            <a:ext cx="3240087" cy="146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fontAlgn="t" hangingPunct="1"/>
            <a:r>
              <a:rPr lang="en-GB" altLang="it-IT" sz="1800" i="1">
                <a:solidFill>
                  <a:srgbClr val="000000"/>
                </a:solidFill>
                <a:latin typeface="Verdana" panose="020B0604030504040204" pitchFamily="34" charset="0"/>
                <a:cs typeface="Times New Roman" panose="02020603050405020304" pitchFamily="18" charset="0"/>
              </a:rPr>
              <a:t> At that time, Jesus said to his disciples: </a:t>
            </a:r>
            <a:r>
              <a:rPr lang="en-GB" altLang="it-IT" sz="1800">
                <a:solidFill>
                  <a:srgbClr val="000000"/>
                </a:solidFill>
                <a:latin typeface="Verdana" panose="020B0604030504040204" pitchFamily="34" charset="0"/>
                <a:cs typeface="Times New Roman" panose="02020603050405020304" pitchFamily="18" charset="0"/>
              </a:rPr>
              <a:t>“I still have many things to tell you, but you cannot bear them now.</a:t>
            </a:r>
            <a:r>
              <a:rPr lang="en-GB" altLang="it-IT" sz="1800" i="1">
                <a:solidFill>
                  <a:srgbClr val="000000"/>
                </a:solidFill>
                <a:latin typeface="Verdana" panose="020B0604030504040204" pitchFamily="34" charset="0"/>
                <a:cs typeface="Times New Roman" panose="02020603050405020304" pitchFamily="18" charset="0"/>
              </a:rPr>
              <a:t>  (Jn 16: 12)</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21509" name="Rectangle 20">
            <a:extLst>
              <a:ext uri="{FF2B5EF4-FFF2-40B4-BE49-F238E27FC236}">
                <a16:creationId xmlns:a16="http://schemas.microsoft.com/office/drawing/2014/main" id="{A91DF28F-1CB9-374F-24F5-1772B1885684}"/>
              </a:ext>
            </a:extLst>
          </p:cNvPr>
          <p:cNvSpPr>
            <a:spLocks noChangeArrowheads="1"/>
          </p:cNvSpPr>
          <p:nvPr/>
        </p:nvSpPr>
        <p:spPr bwMode="auto">
          <a:xfrm>
            <a:off x="762000" y="0"/>
            <a:ext cx="7848600" cy="833438"/>
          </a:xfrm>
          <a:prstGeom prst="rect">
            <a:avLst/>
          </a:prstGeom>
          <a:solidFill>
            <a:schemeClr val="bg1"/>
          </a:solidFill>
          <a:ln w="9525">
            <a:solidFill>
              <a:schemeClr val="bg1"/>
            </a:solidFill>
            <a:miter lim="800000"/>
            <a:headEnd/>
            <a:tailEnd/>
          </a:ln>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sz="800" dirty="0">
              <a:solidFill>
                <a:srgbClr val="FFFF00"/>
              </a:solidFill>
              <a:latin typeface="Verdana" panose="020B0604030504040204" pitchFamily="34" charset="0"/>
              <a:cs typeface="Arial" panose="020B0604020202020204" pitchFamily="34" charset="0"/>
            </a:endParaRPr>
          </a:p>
          <a:p>
            <a:pPr eaLnBrk="1" hangingPunct="1"/>
            <a:r>
              <a:rPr lang="it-IT" altLang="it-IT" sz="2000" dirty="0">
                <a:solidFill>
                  <a:srgbClr val="000000"/>
                </a:solidFill>
                <a:latin typeface="Verdana" panose="020B0604030504040204" pitchFamily="34" charset="0"/>
                <a:cs typeface="Arial" panose="020B0604020202020204" pitchFamily="34" charset="0"/>
              </a:rPr>
              <a:t> </a:t>
            </a:r>
            <a:r>
              <a:rPr lang="it-IT" altLang="it-IT" sz="2000" dirty="0">
                <a:solidFill>
                  <a:srgbClr val="FF9933"/>
                </a:solidFill>
                <a:effectLst>
                  <a:outerShdw blurRad="38100" dist="38100" dir="2700000" algn="tl">
                    <a:srgbClr val="C0C0C0"/>
                  </a:outerShdw>
                </a:effectLst>
                <a:latin typeface="Verdana" panose="020B0604030504040204" pitchFamily="34" charset="0"/>
                <a:cs typeface="Times New Roman" panose="02020603050405020304" pitchFamily="18" charset="0"/>
              </a:rPr>
              <a:t>O Signore, quanto è mirabile il tuo nome su tutta la terra!</a:t>
            </a:r>
            <a:endParaRPr lang="it-IT" altLang="it-IT" sz="2000" dirty="0">
              <a:solidFill>
                <a:srgbClr val="FF9933"/>
              </a:solidFill>
              <a:effectLst>
                <a:outerShdw blurRad="38100" dist="38100" dir="2700000" algn="tl">
                  <a:srgbClr val="C0C0C0"/>
                </a:outerShdw>
              </a:effectLst>
              <a:latin typeface="Verdana" panose="020B0604030504040204" pitchFamily="34" charset="0"/>
              <a:cs typeface="Arial" panose="020B0604020202020204" pitchFamily="34" charset="0"/>
            </a:endParaRPr>
          </a:p>
          <a:p>
            <a:pPr eaLnBrk="1" hangingPunct="1"/>
            <a:r>
              <a:rPr lang="it-IT" altLang="it-IT" sz="2000" dirty="0">
                <a:solidFill>
                  <a:srgbClr val="CC9900"/>
                </a:solidFill>
                <a:effectLst>
                  <a:outerShdw blurRad="38100" dist="38100" dir="2700000" algn="tl">
                    <a:srgbClr val="C0C0C0"/>
                  </a:outerShdw>
                </a:effectLst>
                <a:latin typeface="Verdana" panose="020B0604030504040204" pitchFamily="34" charset="0"/>
                <a:cs typeface="Times New Roman" panose="02020603050405020304" pitchFamily="18" charset="0"/>
              </a:rPr>
              <a:t>Oh Lord, how </a:t>
            </a:r>
            <a:r>
              <a:rPr lang="it-IT" altLang="it-IT" sz="2000" dirty="0" err="1">
                <a:solidFill>
                  <a:srgbClr val="CC9900"/>
                </a:solidFill>
                <a:effectLst>
                  <a:outerShdw blurRad="38100" dist="38100" dir="2700000" algn="tl">
                    <a:srgbClr val="C0C0C0"/>
                  </a:outerShdw>
                </a:effectLst>
                <a:latin typeface="Verdana" panose="020B0604030504040204" pitchFamily="34" charset="0"/>
                <a:cs typeface="Times New Roman" panose="02020603050405020304" pitchFamily="18" charset="0"/>
              </a:rPr>
              <a:t>wonderful</a:t>
            </a:r>
            <a:r>
              <a:rPr lang="it-IT" altLang="it-IT" sz="2000" dirty="0">
                <a:solidFill>
                  <a:srgbClr val="CC9900"/>
                </a:solidFill>
                <a:effectLst>
                  <a:outerShdw blurRad="38100" dist="38100" dir="2700000" algn="tl">
                    <a:srgbClr val="C0C0C0"/>
                  </a:outerShdw>
                </a:effectLst>
                <a:latin typeface="Verdana" panose="020B0604030504040204" pitchFamily="34" charset="0"/>
                <a:cs typeface="Times New Roman" panose="02020603050405020304" pitchFamily="18" charset="0"/>
              </a:rPr>
              <a:t> </a:t>
            </a:r>
            <a:r>
              <a:rPr lang="it-IT" altLang="it-IT" sz="2000" dirty="0" err="1">
                <a:solidFill>
                  <a:srgbClr val="CC9900"/>
                </a:solidFill>
                <a:effectLst>
                  <a:outerShdw blurRad="38100" dist="38100" dir="2700000" algn="tl">
                    <a:srgbClr val="C0C0C0"/>
                  </a:outerShdw>
                </a:effectLst>
                <a:latin typeface="Verdana" panose="020B0604030504040204" pitchFamily="34" charset="0"/>
                <a:cs typeface="Times New Roman" panose="02020603050405020304" pitchFamily="18" charset="0"/>
              </a:rPr>
              <a:t>is</a:t>
            </a:r>
            <a:r>
              <a:rPr lang="it-IT" altLang="it-IT" sz="2000" dirty="0">
                <a:solidFill>
                  <a:srgbClr val="CC9900"/>
                </a:solidFill>
                <a:effectLst>
                  <a:outerShdw blurRad="38100" dist="38100" dir="2700000" algn="tl">
                    <a:srgbClr val="C0C0C0"/>
                  </a:outerShdw>
                </a:effectLst>
                <a:latin typeface="Verdana" panose="020B0604030504040204" pitchFamily="34" charset="0"/>
                <a:cs typeface="Times New Roman" panose="02020603050405020304" pitchFamily="18" charset="0"/>
              </a:rPr>
              <a:t> Your name </a:t>
            </a:r>
            <a:r>
              <a:rPr lang="it-IT" altLang="it-IT" sz="2000" dirty="0" err="1">
                <a:solidFill>
                  <a:srgbClr val="CC9900"/>
                </a:solidFill>
                <a:effectLst>
                  <a:outerShdw blurRad="38100" dist="38100" dir="2700000" algn="tl">
                    <a:srgbClr val="C0C0C0"/>
                  </a:outerShdw>
                </a:effectLst>
                <a:latin typeface="Verdana" panose="020B0604030504040204" pitchFamily="34" charset="0"/>
                <a:cs typeface="Times New Roman" panose="02020603050405020304" pitchFamily="18" charset="0"/>
              </a:rPr>
              <a:t>all</a:t>
            </a:r>
            <a:r>
              <a:rPr lang="it-IT" altLang="it-IT" sz="2000" dirty="0">
                <a:solidFill>
                  <a:srgbClr val="CC9900"/>
                </a:solidFill>
                <a:effectLst>
                  <a:outerShdw blurRad="38100" dist="38100" dir="2700000" algn="tl">
                    <a:srgbClr val="C0C0C0"/>
                  </a:outerShdw>
                </a:effectLst>
                <a:latin typeface="Verdana" panose="020B0604030504040204" pitchFamily="34" charset="0"/>
                <a:cs typeface="Times New Roman" panose="02020603050405020304" pitchFamily="18" charset="0"/>
              </a:rPr>
              <a:t> over the earth!</a:t>
            </a:r>
          </a:p>
        </p:txBody>
      </p:sp>
      <p:sp>
        <p:nvSpPr>
          <p:cNvPr id="21510" name="Rettangolo 1">
            <a:extLst>
              <a:ext uri="{FF2B5EF4-FFF2-40B4-BE49-F238E27FC236}">
                <a16:creationId xmlns:a16="http://schemas.microsoft.com/office/drawing/2014/main" id="{33DC3478-B681-94F2-060A-304F5492347B}"/>
              </a:ext>
            </a:extLst>
          </p:cNvPr>
          <p:cNvSpPr>
            <a:spLocks noChangeArrowheads="1"/>
          </p:cNvSpPr>
          <p:nvPr/>
        </p:nvSpPr>
        <p:spPr bwMode="auto">
          <a:xfrm>
            <a:off x="1258888" y="1341438"/>
            <a:ext cx="32766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GIOVANNI</a:t>
            </a:r>
          </a:p>
        </p:txBody>
      </p:sp>
      <p:pic>
        <p:nvPicPr>
          <p:cNvPr id="21511" name="Picture 162" descr="C:\ARCHIVIO GENERALE\PRESENTAZIONI\in COSTRUZIONE\04 S.Scritture del 22.05\Gesù-ai-discepoli.jpg">
            <a:extLst>
              <a:ext uri="{FF2B5EF4-FFF2-40B4-BE49-F238E27FC236}">
                <a16:creationId xmlns:a16="http://schemas.microsoft.com/office/drawing/2014/main" id="{D35A2C77-D7EE-909F-22FB-CC7D3E322E5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3733800"/>
            <a:ext cx="3124200" cy="2487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2" name="Picture 163" descr="C:\ARCHIVIO GENERALE\PRESENTAZIONI\in COSTRUZIONE\04 S.Scritture del 22.05\Gesù-e-i-discepoli.jpg">
            <a:extLst>
              <a:ext uri="{FF2B5EF4-FFF2-40B4-BE49-F238E27FC236}">
                <a16:creationId xmlns:a16="http://schemas.microsoft.com/office/drawing/2014/main" id="{E3EB88CC-3EA7-110F-466D-6367B85DD74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3733800"/>
            <a:ext cx="33528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144">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79439</TotalTime>
  <Words>2561</Words>
  <Application>Microsoft Office PowerPoint</Application>
  <PresentationFormat>Presentazione su schermo (4:3)</PresentationFormat>
  <Paragraphs>94</Paragraphs>
  <Slides>16</Slides>
  <Notes>8</Notes>
  <HiddenSlides>0</HiddenSlides>
  <MMClips>1</MMClips>
  <ScaleCrop>false</ScaleCrop>
  <HeadingPairs>
    <vt:vector size="6" baseType="variant">
      <vt:variant>
        <vt:lpstr>Caratteri utilizzati</vt:lpstr>
      </vt:variant>
      <vt:variant>
        <vt:i4>11</vt:i4>
      </vt:variant>
      <vt:variant>
        <vt:lpstr>Tema</vt:lpstr>
      </vt:variant>
      <vt:variant>
        <vt:i4>1</vt:i4>
      </vt:variant>
      <vt:variant>
        <vt:lpstr>Titoli diapositive</vt:lpstr>
      </vt:variant>
      <vt:variant>
        <vt:i4>16</vt:i4>
      </vt:variant>
    </vt:vector>
  </HeadingPairs>
  <TitlesOfParts>
    <vt:vector size="28" baseType="lpstr">
      <vt:lpstr>Comic Sans MS</vt:lpstr>
      <vt:lpstr>Arial</vt:lpstr>
      <vt:lpstr>Times New Roman</vt:lpstr>
      <vt:lpstr>Tw Cen MT Condensed Extra Bold</vt:lpstr>
      <vt:lpstr>Harrington</vt:lpstr>
      <vt:lpstr>Verdana</vt:lpstr>
      <vt:lpstr>Tahoma</vt:lpstr>
      <vt:lpstr>Helvetica</vt:lpstr>
      <vt:lpstr>Arial Unicode MS</vt:lpstr>
      <vt:lpstr>HelveticaNeue</vt:lpstr>
      <vt:lpstr>Courier New</vt:lpstr>
      <vt:lpstr>Struttura predefinita</vt:lpstr>
      <vt:lpstr>Presentazione standard di PowerPoint</vt:lpstr>
      <vt:lpstr>Presentazione standard di PowerPoint</vt:lpstr>
      <vt:lpstr> </vt:lpstr>
      <vt:lpstr>Quando egli fissava i cieli, io ero là; quando tracciava un cerchio sull’abisso, quando condensava le nubi in alto, quando fissava le sorgenti dell’abisso, quando stabiliva al mare i suoi limiti, così che le acque non ne oltrepassassero i confini, (Pr 8, 27-29a)</vt:lpstr>
      <vt:lpstr>quando disponeva le fondamenta della terra, io ero con lui come artefice ed ero la sua delizia ogni giorno: giocavo davanti a lui in ogni istante, giocavo sul globo terrestre, ponendo le mie delizie tra i figli dell’uomo».  (Pr 8, 29b-31)</vt:lpstr>
      <vt:lpstr>LETTER TO THE ROMANS </vt:lpstr>
      <vt:lpstr>Per mezzo di lui abbiamo anche, mediante la fede, l’accesso a questa grazia nella quale ci troviamo e ci vantiamo, saldi nella speranza della gloria di Dio. E non solo: ci vantiamo anche nelle tribolazioni, sapendo che la tribolazione produce pazienza, (Rm 5, 2-3) </vt:lpstr>
      <vt:lpstr>la pazienza una virtù provata e la virtù provata la speranza. La speranza poi non delude, perché l’amore di Dio è stato riversato nei nostri cuori per mezzo dello Spirito Santo che ci è stato dato. (Rm 5, 4-5)</vt:lpstr>
      <vt:lpstr>   GOSPEL ACCORD. TO JOHN</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3524</cp:revision>
  <dcterms:created xsi:type="dcterms:W3CDTF">2007-05-09T13:51:32Z</dcterms:created>
  <dcterms:modified xsi:type="dcterms:W3CDTF">2025-06-10T12:55:38Z</dcterms:modified>
</cp:coreProperties>
</file>