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674" r:id="rId2"/>
    <p:sldId id="392" r:id="rId3"/>
    <p:sldId id="497" r:id="rId4"/>
    <p:sldId id="808" r:id="rId5"/>
    <p:sldId id="830" r:id="rId6"/>
    <p:sldId id="831" r:id="rId7"/>
    <p:sldId id="337" r:id="rId8"/>
    <p:sldId id="743" r:id="rId9"/>
    <p:sldId id="827" r:id="rId10"/>
    <p:sldId id="834" r:id="rId11"/>
    <p:sldId id="836" r:id="rId12"/>
    <p:sldId id="694" r:id="rId13"/>
    <p:sldId id="319" r:id="rId14"/>
    <p:sldId id="624" r:id="rId15"/>
    <p:sldId id="835" r:id="rId16"/>
    <p:sldId id="787" r:id="rId17"/>
    <p:sldId id="288" r:id="rId18"/>
    <p:sldId id="728" r:id="rId19"/>
    <p:sldId id="553" r:id="rId20"/>
    <p:sldId id="727" r:id="rId21"/>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C85100"/>
    <a:srgbClr val="FF9933"/>
    <a:srgbClr val="FFFF00"/>
    <a:srgbClr val="7A3D00"/>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975" autoAdjust="0"/>
    <p:restoredTop sz="91822" autoAdjust="0"/>
  </p:normalViewPr>
  <p:slideViewPr>
    <p:cSldViewPr>
      <p:cViewPr varScale="1">
        <p:scale>
          <a:sx n="90" d="100"/>
          <a:sy n="90" d="100"/>
        </p:scale>
        <p:origin x="510" y="78"/>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115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D36CBED8-F2D6-6E8F-2E01-93A0DEE6A69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8040340D-B0FE-5196-19FD-D3A32BED4888}"/>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B8140AB9-BC07-CB2E-5E7E-E8672446B992}"/>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9D749C31-2A64-A3CA-CEBA-B3EDA87DDE8F}"/>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1D189246-ECC9-4065-B106-561B69906FCB}"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087999AA-49C3-AD09-59AD-F86F44E6F85D}"/>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A2C725CF-B1E9-E515-5F04-4C7C14026F17}"/>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DF57C49E-D281-D00A-B1BD-87111804B6B9}"/>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4849EF1E-2B8F-D143-6045-A0E0D74DC7AC}"/>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E21CA4BC-40F1-FABB-E91F-AA39CDA47E0C}"/>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75F80D1A-1D95-B016-0AB7-6BB43ACA1DD5}"/>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F40918F2-2F8C-4A24-A711-4497293596DC}"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67804116-C51E-CF7A-1B57-D971621775E7}"/>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EACD8395-DCF5-422B-A03C-9E58FB2F8E6D}"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D29E7D0A-3D1B-7F69-3C1D-64517FE2B6A7}"/>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FF6B3CDB-CE71-DED8-778D-A24595E285DD}"/>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7507E48B-A21C-2710-7952-40DF98D299A1}"/>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D1E583F-5AF1-4CD9-9468-06CB64C29057}"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548E3FFC-78F8-1109-B92E-FF5B8BEA88E1}"/>
              </a:ext>
            </a:extLst>
          </p:cNvPr>
          <p:cNvSpPr>
            <a:spLocks noChangeArrowheads="1" noTextEdit="1"/>
          </p:cNvSpPr>
          <p:nvPr>
            <p:ph type="sldImg"/>
          </p:nvPr>
        </p:nvSpPr>
        <p:spPr>
          <a:ln/>
        </p:spPr>
      </p:sp>
      <p:sp>
        <p:nvSpPr>
          <p:cNvPr id="8196" name="Rectangle 3">
            <a:extLst>
              <a:ext uri="{FF2B5EF4-FFF2-40B4-BE49-F238E27FC236}">
                <a16:creationId xmlns:a16="http://schemas.microsoft.com/office/drawing/2014/main" id="{DAF0B293-31B1-F27C-DF1A-7F095B484E80}"/>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B91430D5-EB2F-78D9-2F24-3929AE18739D}"/>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42FA3B81-D1F9-405B-A20F-A68A566B7D89}" type="slidenum">
              <a:rPr lang="it-IT" altLang="it-IT" sz="1200"/>
              <a:pPr algn="r"/>
              <a:t>7</a:t>
            </a:fld>
            <a:endParaRPr lang="it-IT" altLang="it-IT" sz="1200"/>
          </a:p>
        </p:txBody>
      </p:sp>
      <p:sp>
        <p:nvSpPr>
          <p:cNvPr id="12291" name="Rectangle 2">
            <a:extLst>
              <a:ext uri="{FF2B5EF4-FFF2-40B4-BE49-F238E27FC236}">
                <a16:creationId xmlns:a16="http://schemas.microsoft.com/office/drawing/2014/main" id="{3BD1ED9C-4F69-60A4-CABC-603819C7BAEE}"/>
              </a:ext>
            </a:extLst>
          </p:cNvPr>
          <p:cNvSpPr>
            <a:spLocks noChangeArrowheads="1" noTextEdit="1"/>
          </p:cNvSpPr>
          <p:nvPr>
            <p:ph type="sldImg"/>
          </p:nvPr>
        </p:nvSpPr>
        <p:spPr>
          <a:ln/>
        </p:spPr>
      </p:sp>
      <p:sp>
        <p:nvSpPr>
          <p:cNvPr id="12292" name="Rectangle 3">
            <a:extLst>
              <a:ext uri="{FF2B5EF4-FFF2-40B4-BE49-F238E27FC236}">
                <a16:creationId xmlns:a16="http://schemas.microsoft.com/office/drawing/2014/main" id="{54A90382-21A0-7CFB-2F56-9FBACDFBE99A}"/>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50CED37A-92A7-F939-25B4-479D6E18A290}"/>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22412CED-46C3-4AAE-B814-1360448A80A5}" type="slidenum">
              <a:rPr lang="it-IT" altLang="it-IT" sz="1200"/>
              <a:pPr algn="r"/>
              <a:t>12</a:t>
            </a:fld>
            <a:endParaRPr lang="it-IT" altLang="it-IT" sz="1200"/>
          </a:p>
        </p:txBody>
      </p:sp>
      <p:sp>
        <p:nvSpPr>
          <p:cNvPr id="18435" name="Rectangle 2">
            <a:extLst>
              <a:ext uri="{FF2B5EF4-FFF2-40B4-BE49-F238E27FC236}">
                <a16:creationId xmlns:a16="http://schemas.microsoft.com/office/drawing/2014/main" id="{DF381B67-BBD2-EBB1-9C93-ED31EA796279}"/>
              </a:ext>
            </a:extLst>
          </p:cNvPr>
          <p:cNvSpPr>
            <a:spLocks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1B901A79-88F6-F071-AB37-CEC5EC9C6B67}"/>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576B16B6-4DA5-40DA-A3C0-C144988A4EDC}"/>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9F72F9D0-DDF2-42E9-8870-88E92668C95E}" type="slidenum">
              <a:rPr lang="it-IT" altLang="it-IT" sz="1200"/>
              <a:pPr algn="r"/>
              <a:t>13</a:t>
            </a:fld>
            <a:endParaRPr lang="it-IT" altLang="it-IT" sz="1200"/>
          </a:p>
        </p:txBody>
      </p:sp>
      <p:sp>
        <p:nvSpPr>
          <p:cNvPr id="20483" name="Rectangle 2">
            <a:extLst>
              <a:ext uri="{FF2B5EF4-FFF2-40B4-BE49-F238E27FC236}">
                <a16:creationId xmlns:a16="http://schemas.microsoft.com/office/drawing/2014/main" id="{B3BC3A08-E7AD-F5BE-9CDD-414CAA6141C2}"/>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282AE357-ED37-C3B7-BAB5-E452C763660A}"/>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C6560FB5-5166-41C4-4C9E-1E1CEF46A2C3}"/>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B9342405-99C7-4C60-A39C-47C931B19B87}" type="slidenum">
              <a:rPr lang="it-IT" altLang="it-IT" sz="1200"/>
              <a:pPr algn="r"/>
              <a:t>17</a:t>
            </a:fld>
            <a:endParaRPr lang="it-IT" altLang="it-IT" sz="1200"/>
          </a:p>
        </p:txBody>
      </p:sp>
      <p:sp>
        <p:nvSpPr>
          <p:cNvPr id="30723" name="Rectangle 2">
            <a:extLst>
              <a:ext uri="{FF2B5EF4-FFF2-40B4-BE49-F238E27FC236}">
                <a16:creationId xmlns:a16="http://schemas.microsoft.com/office/drawing/2014/main" id="{9279E0B2-9ECF-F31A-705B-719465B28279}"/>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14CC4A4D-E969-1FD8-50B4-7A3D34CC9800}"/>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06DADE74-9736-21E1-C101-D3A719DB51AF}"/>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C628186-FC4B-4A08-9760-E3106D94EF4B}" type="slidenum">
              <a:rPr lang="it-IT" altLang="it-IT" sz="1200"/>
              <a:pPr algn="r"/>
              <a:t>19</a:t>
            </a:fld>
            <a:endParaRPr lang="it-IT" altLang="it-IT" sz="1200"/>
          </a:p>
        </p:txBody>
      </p:sp>
      <p:sp>
        <p:nvSpPr>
          <p:cNvPr id="34819" name="Rectangle 2">
            <a:extLst>
              <a:ext uri="{FF2B5EF4-FFF2-40B4-BE49-F238E27FC236}">
                <a16:creationId xmlns:a16="http://schemas.microsoft.com/office/drawing/2014/main" id="{BA3BAF6C-0D08-4156-2478-96F52807E947}"/>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753FB9F4-3B1F-ED56-514C-335F4697815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7B0D9461-3002-C16E-22D1-EE6A94E367E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47B58306-3ED4-BB48-5A18-AE81AA64A9B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1FC5C854-0CD8-4E21-9E6E-9FEBF7118EBD}"/>
              </a:ext>
            </a:extLst>
          </p:cNvPr>
          <p:cNvSpPr>
            <a:spLocks noGrp="1" noChangeArrowheads="1"/>
          </p:cNvSpPr>
          <p:nvPr>
            <p:ph type="sldNum" sz="quarter" idx="12"/>
          </p:nvPr>
        </p:nvSpPr>
        <p:spPr>
          <a:ln/>
        </p:spPr>
        <p:txBody>
          <a:bodyPr/>
          <a:lstStyle>
            <a:lvl1pPr>
              <a:defRPr/>
            </a:lvl1pPr>
          </a:lstStyle>
          <a:p>
            <a:fld id="{CE961F98-8A85-44DA-A306-F754C730EE44}" type="slidenum">
              <a:rPr lang="it-IT" altLang="it-IT"/>
              <a:pPr/>
              <a:t>‹N›</a:t>
            </a:fld>
            <a:endParaRPr lang="it-IT" altLang="it-IT"/>
          </a:p>
        </p:txBody>
      </p:sp>
    </p:spTree>
    <p:extLst>
      <p:ext uri="{BB962C8B-B14F-4D97-AF65-F5344CB8AC3E}">
        <p14:creationId xmlns:p14="http://schemas.microsoft.com/office/powerpoint/2010/main" val="2378936119"/>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B1503DB1-752E-9675-1503-1093D59558F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724A27B9-F12F-16EC-EC56-D3597FA8ACB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718EF5A-1468-4694-F837-A5A655930EC2}"/>
              </a:ext>
            </a:extLst>
          </p:cNvPr>
          <p:cNvSpPr>
            <a:spLocks noGrp="1" noChangeArrowheads="1"/>
          </p:cNvSpPr>
          <p:nvPr>
            <p:ph type="sldNum" sz="quarter" idx="12"/>
          </p:nvPr>
        </p:nvSpPr>
        <p:spPr>
          <a:ln/>
        </p:spPr>
        <p:txBody>
          <a:bodyPr/>
          <a:lstStyle>
            <a:lvl1pPr>
              <a:defRPr/>
            </a:lvl1pPr>
          </a:lstStyle>
          <a:p>
            <a:fld id="{DA6B8647-D0C5-48E8-BBBF-EB8A0954088B}" type="slidenum">
              <a:rPr lang="it-IT" altLang="it-IT"/>
              <a:pPr/>
              <a:t>‹N›</a:t>
            </a:fld>
            <a:endParaRPr lang="it-IT" altLang="it-IT"/>
          </a:p>
        </p:txBody>
      </p:sp>
    </p:spTree>
    <p:extLst>
      <p:ext uri="{BB962C8B-B14F-4D97-AF65-F5344CB8AC3E}">
        <p14:creationId xmlns:p14="http://schemas.microsoft.com/office/powerpoint/2010/main" val="4149693197"/>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5F75C6BA-36A8-13CA-6A16-EBB3B7A482C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9D6C77D9-27D1-3346-287A-7358E106001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C6E68A32-422C-317A-ADD5-360C4C4FF7DB}"/>
              </a:ext>
            </a:extLst>
          </p:cNvPr>
          <p:cNvSpPr>
            <a:spLocks noGrp="1" noChangeArrowheads="1"/>
          </p:cNvSpPr>
          <p:nvPr>
            <p:ph type="sldNum" sz="quarter" idx="12"/>
          </p:nvPr>
        </p:nvSpPr>
        <p:spPr>
          <a:ln/>
        </p:spPr>
        <p:txBody>
          <a:bodyPr/>
          <a:lstStyle>
            <a:lvl1pPr>
              <a:defRPr/>
            </a:lvl1pPr>
          </a:lstStyle>
          <a:p>
            <a:fld id="{40B856A5-5A6C-4169-B58E-7CD1DFC01C59}" type="slidenum">
              <a:rPr lang="it-IT" altLang="it-IT"/>
              <a:pPr/>
              <a:t>‹N›</a:t>
            </a:fld>
            <a:endParaRPr lang="it-IT" altLang="it-IT"/>
          </a:p>
        </p:txBody>
      </p:sp>
    </p:spTree>
    <p:extLst>
      <p:ext uri="{BB962C8B-B14F-4D97-AF65-F5344CB8AC3E}">
        <p14:creationId xmlns:p14="http://schemas.microsoft.com/office/powerpoint/2010/main" val="3625720478"/>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3206756A-F70E-1EA2-F177-22A5089F0FC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4C5B46A-A93F-382D-9400-1B19C920358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00A97E2-79CB-6ED3-9788-EEAA17D360A1}"/>
              </a:ext>
            </a:extLst>
          </p:cNvPr>
          <p:cNvSpPr>
            <a:spLocks noGrp="1" noChangeArrowheads="1"/>
          </p:cNvSpPr>
          <p:nvPr>
            <p:ph type="sldNum" sz="quarter" idx="12"/>
          </p:nvPr>
        </p:nvSpPr>
        <p:spPr>
          <a:ln/>
        </p:spPr>
        <p:txBody>
          <a:bodyPr/>
          <a:lstStyle>
            <a:lvl1pPr>
              <a:defRPr/>
            </a:lvl1pPr>
          </a:lstStyle>
          <a:p>
            <a:fld id="{DDDE29FB-1BC1-4C91-839E-C30203FDD7AA}" type="slidenum">
              <a:rPr lang="it-IT" altLang="it-IT"/>
              <a:pPr/>
              <a:t>‹N›</a:t>
            </a:fld>
            <a:endParaRPr lang="it-IT" altLang="it-IT"/>
          </a:p>
        </p:txBody>
      </p:sp>
    </p:spTree>
    <p:extLst>
      <p:ext uri="{BB962C8B-B14F-4D97-AF65-F5344CB8AC3E}">
        <p14:creationId xmlns:p14="http://schemas.microsoft.com/office/powerpoint/2010/main" val="38087478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DD316902-095A-9199-6A56-82FC6151E1A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CE402ECC-6F9B-0822-E31F-86F70BE0DE5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0B0D0513-714E-F950-647E-3B5E66521F11}"/>
              </a:ext>
            </a:extLst>
          </p:cNvPr>
          <p:cNvSpPr>
            <a:spLocks noGrp="1" noChangeArrowheads="1"/>
          </p:cNvSpPr>
          <p:nvPr>
            <p:ph type="sldNum" sz="quarter" idx="12"/>
          </p:nvPr>
        </p:nvSpPr>
        <p:spPr>
          <a:ln/>
        </p:spPr>
        <p:txBody>
          <a:bodyPr/>
          <a:lstStyle>
            <a:lvl1pPr>
              <a:defRPr/>
            </a:lvl1pPr>
          </a:lstStyle>
          <a:p>
            <a:fld id="{68B35C11-297A-47E4-B7FB-0B6404388C3F}" type="slidenum">
              <a:rPr lang="it-IT" altLang="it-IT"/>
              <a:pPr/>
              <a:t>‹N›</a:t>
            </a:fld>
            <a:endParaRPr lang="it-IT" altLang="it-IT"/>
          </a:p>
        </p:txBody>
      </p:sp>
    </p:spTree>
    <p:extLst>
      <p:ext uri="{BB962C8B-B14F-4D97-AF65-F5344CB8AC3E}">
        <p14:creationId xmlns:p14="http://schemas.microsoft.com/office/powerpoint/2010/main" val="2948572498"/>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38FF45BC-F8C6-22F4-8316-CBF1F33985D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75F7B3CF-7DCC-907C-06CC-AECFF62119A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317AEEB7-2A14-48BB-9E0C-26F28BD7A958}"/>
              </a:ext>
            </a:extLst>
          </p:cNvPr>
          <p:cNvSpPr>
            <a:spLocks noGrp="1" noChangeArrowheads="1"/>
          </p:cNvSpPr>
          <p:nvPr>
            <p:ph type="sldNum" sz="quarter" idx="12"/>
          </p:nvPr>
        </p:nvSpPr>
        <p:spPr>
          <a:ln/>
        </p:spPr>
        <p:txBody>
          <a:bodyPr/>
          <a:lstStyle>
            <a:lvl1pPr>
              <a:defRPr/>
            </a:lvl1pPr>
          </a:lstStyle>
          <a:p>
            <a:fld id="{BCBF1AC3-6B07-498C-80B7-6C80AF7BD3A2}" type="slidenum">
              <a:rPr lang="it-IT" altLang="it-IT"/>
              <a:pPr/>
              <a:t>‹N›</a:t>
            </a:fld>
            <a:endParaRPr lang="it-IT" altLang="it-IT"/>
          </a:p>
        </p:txBody>
      </p:sp>
    </p:spTree>
    <p:extLst>
      <p:ext uri="{BB962C8B-B14F-4D97-AF65-F5344CB8AC3E}">
        <p14:creationId xmlns:p14="http://schemas.microsoft.com/office/powerpoint/2010/main" val="2103584361"/>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29D71226-E3E9-52C9-95B2-61A60A5395F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505A6D3B-A0DB-BBF6-81F7-DD9F2B33AE0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67A46EC2-E742-2E3B-0BB6-DA7E74A6CA49}"/>
              </a:ext>
            </a:extLst>
          </p:cNvPr>
          <p:cNvSpPr>
            <a:spLocks noGrp="1" noChangeArrowheads="1"/>
          </p:cNvSpPr>
          <p:nvPr>
            <p:ph type="sldNum" sz="quarter" idx="12"/>
          </p:nvPr>
        </p:nvSpPr>
        <p:spPr>
          <a:ln/>
        </p:spPr>
        <p:txBody>
          <a:bodyPr/>
          <a:lstStyle>
            <a:lvl1pPr>
              <a:defRPr/>
            </a:lvl1pPr>
          </a:lstStyle>
          <a:p>
            <a:fld id="{D7A73567-37EE-4CF7-87FC-908950A0F473}" type="slidenum">
              <a:rPr lang="it-IT" altLang="it-IT"/>
              <a:pPr/>
              <a:t>‹N›</a:t>
            </a:fld>
            <a:endParaRPr lang="it-IT" altLang="it-IT"/>
          </a:p>
        </p:txBody>
      </p:sp>
    </p:spTree>
    <p:extLst>
      <p:ext uri="{BB962C8B-B14F-4D97-AF65-F5344CB8AC3E}">
        <p14:creationId xmlns:p14="http://schemas.microsoft.com/office/powerpoint/2010/main" val="1797089264"/>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667E30D9-99F1-B197-5F8B-0987639E394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D3BC19FB-45AF-BD95-82E6-8B4254D271B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6D91E72B-0C4F-FF39-DBC1-E3A31F8AE03E}"/>
              </a:ext>
            </a:extLst>
          </p:cNvPr>
          <p:cNvSpPr>
            <a:spLocks noGrp="1" noChangeArrowheads="1"/>
          </p:cNvSpPr>
          <p:nvPr>
            <p:ph type="sldNum" sz="quarter" idx="12"/>
          </p:nvPr>
        </p:nvSpPr>
        <p:spPr>
          <a:ln/>
        </p:spPr>
        <p:txBody>
          <a:bodyPr/>
          <a:lstStyle>
            <a:lvl1pPr>
              <a:defRPr/>
            </a:lvl1pPr>
          </a:lstStyle>
          <a:p>
            <a:fld id="{74C00D3F-A583-4632-B6A3-EE716907DC88}" type="slidenum">
              <a:rPr lang="it-IT" altLang="it-IT"/>
              <a:pPr/>
              <a:t>‹N›</a:t>
            </a:fld>
            <a:endParaRPr lang="it-IT" altLang="it-IT"/>
          </a:p>
        </p:txBody>
      </p:sp>
    </p:spTree>
    <p:extLst>
      <p:ext uri="{BB962C8B-B14F-4D97-AF65-F5344CB8AC3E}">
        <p14:creationId xmlns:p14="http://schemas.microsoft.com/office/powerpoint/2010/main" val="3306172744"/>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C3D9DCA-475B-6A33-418A-370155150BF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B48662C5-1697-CE00-1DEC-B9E60AFC1E8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3D9E9F0A-5A91-3358-A507-1F0F911203B1}"/>
              </a:ext>
            </a:extLst>
          </p:cNvPr>
          <p:cNvSpPr>
            <a:spLocks noGrp="1" noChangeArrowheads="1"/>
          </p:cNvSpPr>
          <p:nvPr>
            <p:ph type="sldNum" sz="quarter" idx="12"/>
          </p:nvPr>
        </p:nvSpPr>
        <p:spPr>
          <a:ln/>
        </p:spPr>
        <p:txBody>
          <a:bodyPr/>
          <a:lstStyle>
            <a:lvl1pPr>
              <a:defRPr/>
            </a:lvl1pPr>
          </a:lstStyle>
          <a:p>
            <a:fld id="{1B091D2B-8299-444E-83AF-1C760E2BE69D}" type="slidenum">
              <a:rPr lang="it-IT" altLang="it-IT"/>
              <a:pPr/>
              <a:t>‹N›</a:t>
            </a:fld>
            <a:endParaRPr lang="it-IT" altLang="it-IT"/>
          </a:p>
        </p:txBody>
      </p:sp>
    </p:spTree>
    <p:extLst>
      <p:ext uri="{BB962C8B-B14F-4D97-AF65-F5344CB8AC3E}">
        <p14:creationId xmlns:p14="http://schemas.microsoft.com/office/powerpoint/2010/main" val="4067051993"/>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81C9981A-E078-C609-CB1E-9BD3D18C142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E03D0A33-9E16-E01B-3103-B13DB77D6D8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96ECCA03-81D2-09F5-0D4C-B39B19BC9F0D}"/>
              </a:ext>
            </a:extLst>
          </p:cNvPr>
          <p:cNvSpPr>
            <a:spLocks noGrp="1" noChangeArrowheads="1"/>
          </p:cNvSpPr>
          <p:nvPr>
            <p:ph type="sldNum" sz="quarter" idx="12"/>
          </p:nvPr>
        </p:nvSpPr>
        <p:spPr>
          <a:ln/>
        </p:spPr>
        <p:txBody>
          <a:bodyPr/>
          <a:lstStyle>
            <a:lvl1pPr>
              <a:defRPr/>
            </a:lvl1pPr>
          </a:lstStyle>
          <a:p>
            <a:fld id="{4E9CAC58-4CDB-476D-9F6F-2B5A9C54E459}" type="slidenum">
              <a:rPr lang="it-IT" altLang="it-IT"/>
              <a:pPr/>
              <a:t>‹N›</a:t>
            </a:fld>
            <a:endParaRPr lang="it-IT" altLang="it-IT"/>
          </a:p>
        </p:txBody>
      </p:sp>
    </p:spTree>
    <p:extLst>
      <p:ext uri="{BB962C8B-B14F-4D97-AF65-F5344CB8AC3E}">
        <p14:creationId xmlns:p14="http://schemas.microsoft.com/office/powerpoint/2010/main" val="1084462540"/>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94107250-9CCA-C6F8-CC88-263196E5D6FE}"/>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D8677029-42C6-9D84-8973-0C5D6DFC183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90B0CA4C-4867-B62D-35DC-53AD6A8AFD90}"/>
              </a:ext>
            </a:extLst>
          </p:cNvPr>
          <p:cNvSpPr>
            <a:spLocks noGrp="1" noChangeArrowheads="1"/>
          </p:cNvSpPr>
          <p:nvPr>
            <p:ph type="sldNum" sz="quarter" idx="12"/>
          </p:nvPr>
        </p:nvSpPr>
        <p:spPr>
          <a:ln/>
        </p:spPr>
        <p:txBody>
          <a:bodyPr/>
          <a:lstStyle>
            <a:lvl1pPr>
              <a:defRPr/>
            </a:lvl1pPr>
          </a:lstStyle>
          <a:p>
            <a:fld id="{221AF7FC-3893-409F-B5BE-172F2DB54833}" type="slidenum">
              <a:rPr lang="it-IT" altLang="it-IT"/>
              <a:pPr/>
              <a:t>‹N›</a:t>
            </a:fld>
            <a:endParaRPr lang="it-IT" altLang="it-IT"/>
          </a:p>
        </p:txBody>
      </p:sp>
    </p:spTree>
    <p:extLst>
      <p:ext uri="{BB962C8B-B14F-4D97-AF65-F5344CB8AC3E}">
        <p14:creationId xmlns:p14="http://schemas.microsoft.com/office/powerpoint/2010/main" val="4215379107"/>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444B819-CC6D-4F38-1348-24E37ADDF85C}"/>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07BB228E-275D-D3F6-3BEE-1B11431FCF38}"/>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D400D81B-1ABE-22B2-8FCE-FFD632A405EF}"/>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88186B11-1925-5800-C5FE-A89DC6FE30AC}"/>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EFC9DA9E-35CD-DAEF-9A15-CBAB93925B27}"/>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0516EA2A-BD26-4320-8207-7CAA91AF1BDB}"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H:\AUDIO%20&#167;\MUSICA%20MIDI\Giosy%20Cento\835-Sale%20e%20luce.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F7CF5396-4B9D-465B-FAEF-40A6012ADDD0}"/>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ED072E09-7F9E-9741-D1D3-5070924E8B98}"/>
              </a:ext>
            </a:extLst>
          </p:cNvPr>
          <p:cNvSpPr>
            <a:spLocks noChangeArrowheads="1"/>
          </p:cNvSpPr>
          <p:nvPr/>
        </p:nvSpPr>
        <p:spPr bwMode="auto">
          <a:xfrm>
            <a:off x="685800" y="6400800"/>
            <a:ext cx="39624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a:t>
            </a:r>
            <a:r>
              <a:rPr lang="it-IT" altLang="it-IT" sz="900" dirty="0">
                <a:solidFill>
                  <a:schemeClr val="bg1"/>
                </a:solidFill>
                <a:latin typeface="Verdana" panose="020B0604030504040204" pitchFamily="34" charset="0"/>
              </a:rPr>
              <a:t>Sale e luce</a:t>
            </a:r>
            <a:r>
              <a:rPr lang="it-IT" altLang="it-IT" sz="9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Giosy</a:t>
            </a:r>
            <a:r>
              <a:rPr lang="it-IT" altLang="it-IT" sz="900" i="1" dirty="0">
                <a:solidFill>
                  <a:schemeClr val="bg1"/>
                </a:solidFill>
                <a:latin typeface="Verdana" panose="020B0604030504040204" pitchFamily="34" charset="0"/>
              </a:rPr>
              <a:t> Cento)</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8C5BFC4E-C5D2-A60A-97EC-D00CBD43D42F}"/>
              </a:ext>
            </a:extLst>
          </p:cNvPr>
          <p:cNvSpPr>
            <a:spLocks noChangeArrowheads="1"/>
          </p:cNvSpPr>
          <p:nvPr/>
        </p:nvSpPr>
        <p:spPr bwMode="auto">
          <a:xfrm>
            <a:off x="762000" y="0"/>
            <a:ext cx="7924800" cy="893763"/>
          </a:xfrm>
          <a:prstGeom prst="rect">
            <a:avLst/>
          </a:prstGeom>
          <a:solidFill>
            <a:srgbClr val="FF0000"/>
          </a:solidFill>
          <a:ln w="9525">
            <a:solidFill>
              <a:srgbClr val="FF0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20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DOMENICA DI PENTECOSTE</a:t>
            </a:r>
          </a:p>
          <a:p>
            <a:pPr algn="ctr"/>
            <a:r>
              <a:rPr lang="it-IT" altLang="it-IT" sz="2000">
                <a:solidFill>
                  <a:srgbClr val="FFFF99"/>
                </a:solidFill>
                <a:effectLst>
                  <a:outerShdw blurRad="38100" dist="38100" dir="2700000" algn="tl">
                    <a:srgbClr val="000000"/>
                  </a:outerShdw>
                </a:effectLst>
                <a:latin typeface="Verdana" panose="020B0604030504040204" pitchFamily="34" charset="0"/>
                <a:cs typeface="Arial" panose="020B0604020202020204" pitchFamily="34" charset="0"/>
              </a:rPr>
              <a:t>SUNDAY OF PENTECOST</a:t>
            </a:r>
            <a:br>
              <a:rPr lang="it-IT" altLang="it-IT" sz="2000" b="1">
                <a:solidFill>
                  <a:srgbClr val="FFFF99"/>
                </a:solidFill>
                <a:effectLst>
                  <a:outerShdw blurRad="38100" dist="38100" dir="2700000" algn="tl">
                    <a:srgbClr val="000000"/>
                  </a:outerShdw>
                </a:effectLst>
                <a:latin typeface="Arial" panose="020B0604020202020204" pitchFamily="34" charset="0"/>
                <a:cs typeface="Arial" panose="020B0604020202020204" pitchFamily="34" charset="0"/>
              </a:rPr>
            </a:br>
            <a:r>
              <a:rPr lang="it-IT" altLang="it-IT" sz="1200">
                <a:solidFill>
                  <a:schemeClr val="tx1"/>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A907408B-D968-CC61-CC78-C671ED7D91A3}"/>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76CE83E5-605B-3401-460A-B54F89E5EF4B}"/>
              </a:ext>
            </a:extLst>
          </p:cNvPr>
          <p:cNvSpPr>
            <a:spLocks noChangeArrowheads="1"/>
          </p:cNvSpPr>
          <p:nvPr/>
        </p:nvSpPr>
        <p:spPr bwMode="auto">
          <a:xfrm>
            <a:off x="1219200" y="3352800"/>
            <a:ext cx="3200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b="1">
                <a:solidFill>
                  <a:srgbClr val="000000"/>
                </a:solidFill>
                <a:latin typeface="Verdana" panose="020B0604030504040204" pitchFamily="34" charset="0"/>
                <a:cs typeface="Times New Roman" panose="02020603050405020304" pitchFamily="18" charset="0"/>
              </a:rPr>
              <a:t> </a:t>
            </a:r>
            <a:endParaRPr lang="it-IT" altLang="it-IT" sz="1000">
              <a:solidFill>
                <a:srgbClr val="000000"/>
              </a:solidFill>
              <a:latin typeface="Verdana" panose="020B0604030504040204" pitchFamily="34" charset="0"/>
              <a:cs typeface="Times New Roman" panose="02020603050405020304" pitchFamily="18" charset="0"/>
            </a:endParaRPr>
          </a:p>
          <a:p>
            <a:pPr algn="ctr" eaLnBrk="1" hangingPunct="1">
              <a:spcBef>
                <a:spcPct val="0"/>
              </a:spcBef>
              <a:buFontTx/>
              <a:buNone/>
            </a:pPr>
            <a:r>
              <a:rPr lang="it-IT" altLang="it-IT" sz="1000">
                <a:solidFill>
                  <a:srgbClr val="000000"/>
                </a:solidFill>
                <a:latin typeface="Verdana" panose="020B0604030504040204" pitchFamily="34" charset="0"/>
                <a:cs typeface="Times New Roman" panose="02020603050405020304" pitchFamily="18" charset="0"/>
              </a:rPr>
              <a:t>Spirito Santo: dono per tutti</a:t>
            </a:r>
            <a:endParaRPr lang="it-IT" altLang="it-IT" sz="1000" i="1">
              <a:solidFill>
                <a:srgbClr val="000000"/>
              </a:solidFill>
              <a:latin typeface="Verdana" panose="020B0604030504040204" pitchFamily="34" charset="0"/>
              <a:cs typeface="Times New Roman" panose="02020603050405020304" pitchFamily="18" charset="0"/>
            </a:endParaRPr>
          </a:p>
          <a:p>
            <a:pPr algn="ctr" eaLnBrk="1" hangingPunct="1">
              <a:spcBef>
                <a:spcPct val="0"/>
              </a:spcBef>
              <a:buFontTx/>
              <a:buNone/>
            </a:pPr>
            <a:r>
              <a:rPr lang="it-IT" altLang="it-IT" sz="1000" i="1">
                <a:solidFill>
                  <a:srgbClr val="000000"/>
                </a:solidFill>
                <a:latin typeface="Verdana" panose="020B0604030504040204" pitchFamily="34" charset="0"/>
                <a:cs typeface="Times New Roman" panose="02020603050405020304" pitchFamily="18" charset="0"/>
              </a:rPr>
              <a:t>Holy Spirit: gift for all </a:t>
            </a:r>
          </a:p>
          <a:p>
            <a:pPr algn="ctr" eaLnBrk="1" hangingPunct="1">
              <a:spcBef>
                <a:spcPct val="0"/>
              </a:spcBef>
              <a:buFontTx/>
              <a:buNone/>
            </a:pPr>
            <a:endParaRPr lang="it-IT" altLang="it-IT" sz="1000" i="1">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3A5BBC0D-7063-5E6E-2CA1-9F90F4C7C72E}"/>
              </a:ext>
            </a:extLst>
          </p:cNvPr>
          <p:cNvSpPr>
            <a:spLocks noChangeArrowheads="1"/>
          </p:cNvSpPr>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0CEE9D9C-137E-696B-ECE0-04B80D478DBB}"/>
              </a:ext>
            </a:extLst>
          </p:cNvPr>
          <p:cNvSpPr>
            <a:spLocks noChangeArrowheads="1"/>
          </p:cNvSpPr>
          <p:nvPr/>
        </p:nvSpPr>
        <p:spPr bwMode="auto">
          <a:xfrm>
            <a:off x="6084168" y="6517332"/>
            <a:ext cx="3429000" cy="228600"/>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by Gaetano Lastilla</a:t>
            </a:r>
            <a:r>
              <a:rPr lang="it-IT" altLang="it-IT" sz="900" i="1" dirty="0">
                <a:solidFill>
                  <a:srgbClr val="FFFF00"/>
                </a:solidFill>
                <a:cs typeface="Times New Roman" panose="02020603050405020304" pitchFamily="18" charset="0"/>
              </a:rPr>
              <a:t> – June 2025</a:t>
            </a:r>
          </a:p>
        </p:txBody>
      </p:sp>
      <p:pic>
        <p:nvPicPr>
          <p:cNvPr id="4105" name="Picture 101" descr="C:\ARCHIVIO GENERALE\PRESENTAZIONI\in COSTRUZIONE\S.Scritture del 24.08\candelabro copia.gif">
            <a:extLst>
              <a:ext uri="{FF2B5EF4-FFF2-40B4-BE49-F238E27FC236}">
                <a16:creationId xmlns:a16="http://schemas.microsoft.com/office/drawing/2014/main" id="{54BA5062-1E29-9C41-C38E-CA040C901C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76" name="Picture 180">
            <a:extLst>
              <a:ext uri="{FF2B5EF4-FFF2-40B4-BE49-F238E27FC236}">
                <a16:creationId xmlns:a16="http://schemas.microsoft.com/office/drawing/2014/main" id="{6E77BB90-A956-61C0-DB8D-A7C937F178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1447800"/>
            <a:ext cx="2590800" cy="4495800"/>
          </a:xfrm>
          <a:prstGeom prst="rect">
            <a:avLst/>
          </a:prstGeom>
          <a:noFill/>
          <a:extLst>
            <a:ext uri="{909E8E84-426E-40DD-AFC4-6F175D3DCCD1}">
              <a14:hiddenFill xmlns:a14="http://schemas.microsoft.com/office/drawing/2010/main">
                <a:solidFill>
                  <a:srgbClr val="FFFFFF"/>
                </a:solidFill>
              </a14:hiddenFill>
            </a:ext>
          </a:extLst>
        </p:spPr>
      </p:pic>
      <p:sp>
        <p:nvSpPr>
          <p:cNvPr id="4278" name="Rectangle 182">
            <a:extLst>
              <a:ext uri="{FF2B5EF4-FFF2-40B4-BE49-F238E27FC236}">
                <a16:creationId xmlns:a16="http://schemas.microsoft.com/office/drawing/2014/main" id="{BDA1D3B5-34A6-C82C-D224-72379D85CFB1}"/>
              </a:ext>
            </a:extLst>
          </p:cNvPr>
          <p:cNvSpPr>
            <a:spLocks noChangeArrowheads="1"/>
          </p:cNvSpPr>
          <p:nvPr/>
        </p:nvSpPr>
        <p:spPr bwMode="auto">
          <a:xfrm>
            <a:off x="1600200" y="3962400"/>
            <a:ext cx="2362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279" name="835-Sale e luce.mid">
            <a:hlinkClick r:id="" action="ppaction://media"/>
            <a:extLst>
              <a:ext uri="{FF2B5EF4-FFF2-40B4-BE49-F238E27FC236}">
                <a16:creationId xmlns:a16="http://schemas.microsoft.com/office/drawing/2014/main" id="{38CD7DDD-1A45-586A-00A5-C88614D6E1AF}"/>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086600" y="-3810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9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7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1">
                <p:cTn id="7" repeatCount="indefinite" fill="hold" display="0">
                  <p:stCondLst>
                    <p:cond delay="indefinite"/>
                  </p:stCondLst>
                  <p:endCondLst>
                    <p:cond evt="onStopAudio" delay="0">
                      <p:tgtEl>
                        <p:sldTgt/>
                      </p:tgtEl>
                    </p:cond>
                  </p:endCondLst>
                </p:cTn>
                <p:tgtEl>
                  <p:spTgt spid="427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9922" name="Rectangle 2">
            <a:extLst>
              <a:ext uri="{FF2B5EF4-FFF2-40B4-BE49-F238E27FC236}">
                <a16:creationId xmlns:a16="http://schemas.microsoft.com/office/drawing/2014/main" id="{C1275940-6011-FF62-8BEA-00F9D7E5099B}"/>
              </a:ext>
            </a:extLst>
          </p:cNvPr>
          <p:cNvSpPr>
            <a:spLocks noGrp="1" noChangeArrowheads="1"/>
          </p:cNvSpPr>
          <p:nvPr>
            <p:ph type="title"/>
          </p:nvPr>
        </p:nvSpPr>
        <p:spPr>
          <a:xfrm>
            <a:off x="152400" y="1143000"/>
            <a:ext cx="2362200" cy="4572000"/>
          </a:xfrm>
          <a:solidFill>
            <a:srgbClr val="000000"/>
          </a:solidFill>
          <a:ln>
            <a:solidFill>
              <a:srgbClr val="000000"/>
            </a:solidFill>
            <a:miter lim="800000"/>
            <a:headEnd/>
            <a:tailEnd/>
          </a:ln>
        </p:spPr>
        <p:txBody>
          <a:bodyPr/>
          <a:lstStyle/>
          <a:p>
            <a:pPr algn="l" eaLnBrk="1" hangingPunct="1"/>
            <a:r>
              <a:rPr lang="it-IT" altLang="it-IT" sz="1800">
                <a:solidFill>
                  <a:srgbClr val="FFFFFF"/>
                </a:solidFill>
                <a:latin typeface="Verdana" panose="020B0604030504040204" pitchFamily="34" charset="0"/>
                <a:cs typeface="Times New Roman" panose="02020603050405020304" pitchFamily="18" charset="0"/>
              </a:rPr>
              <a:t>Infatti tutti </a:t>
            </a:r>
            <a:r>
              <a:rPr lang="it-IT" altLang="it-IT" sz="1800">
                <a:solidFill>
                  <a:srgbClr val="FFFF00"/>
                </a:solidFill>
                <a:latin typeface="Verdana" panose="020B0604030504040204" pitchFamily="34" charset="0"/>
                <a:cs typeface="Times New Roman" panose="02020603050405020304" pitchFamily="18" charset="0"/>
              </a:rPr>
              <a:t>quelli che sono guidati dallo Spirito di Dio, questi sono figli di Dio</a:t>
            </a:r>
            <a:r>
              <a:rPr lang="it-IT" altLang="it-IT" sz="1800">
                <a:solidFill>
                  <a:srgbClr val="FFFFFF"/>
                </a:solidFill>
                <a:latin typeface="Verdana" panose="020B0604030504040204" pitchFamily="34" charset="0"/>
                <a:cs typeface="Times New Roman" panose="02020603050405020304" pitchFamily="18" charset="0"/>
              </a:rPr>
              <a:t>. E voi non avete ricevuto uno spirito da schiavi per ricadere nella paura, ma avete ricevuto lo Spirito che rende figli adottivi, per mezzo del quale gridiamo: «Abbà! Padre!».</a:t>
            </a:r>
            <a:r>
              <a:rPr lang="it-IT" altLang="it-IT" sz="1800" i="1">
                <a:solidFill>
                  <a:srgbClr val="FFFFFF"/>
                </a:solidFill>
                <a:latin typeface="Verdana" panose="020B0604030504040204" pitchFamily="34" charset="0"/>
                <a:cs typeface="Times New Roman" panose="02020603050405020304" pitchFamily="18" charset="0"/>
              </a:rPr>
              <a:t> </a:t>
            </a:r>
            <a:br>
              <a:rPr lang="it-IT" altLang="it-IT" sz="1800" i="1">
                <a:solidFill>
                  <a:srgbClr val="FFFFFF"/>
                </a:solidFill>
                <a:latin typeface="Verdana" panose="020B0604030504040204" pitchFamily="34" charset="0"/>
                <a:cs typeface="Times New Roman" panose="02020603050405020304" pitchFamily="18" charset="0"/>
              </a:rPr>
            </a:br>
            <a:r>
              <a:rPr lang="it-IT" altLang="it-IT" sz="1800" i="1">
                <a:solidFill>
                  <a:srgbClr val="FFFFFF"/>
                </a:solidFill>
                <a:latin typeface="Verdana" panose="020B0604030504040204" pitchFamily="34" charset="0"/>
                <a:cs typeface="Times New Roman" panose="02020603050405020304" pitchFamily="18" charset="0"/>
              </a:rPr>
              <a:t>(Rm 8, 14-15)</a:t>
            </a:r>
          </a:p>
        </p:txBody>
      </p:sp>
      <p:sp>
        <p:nvSpPr>
          <p:cNvPr id="209924" name="Rectangle 4">
            <a:extLst>
              <a:ext uri="{FF2B5EF4-FFF2-40B4-BE49-F238E27FC236}">
                <a16:creationId xmlns:a16="http://schemas.microsoft.com/office/drawing/2014/main" id="{E73F70B3-4EF8-8BF8-C612-EDDCE6882773}"/>
              </a:ext>
            </a:extLst>
          </p:cNvPr>
          <p:cNvSpPr>
            <a:spLocks noChangeArrowheads="1"/>
          </p:cNvSpPr>
          <p:nvPr/>
        </p:nvSpPr>
        <p:spPr bwMode="auto">
          <a:xfrm>
            <a:off x="6781800" y="1181100"/>
            <a:ext cx="2209800" cy="449580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GB" altLang="it-IT" sz="1800">
                <a:solidFill>
                  <a:srgbClr val="FFFF00"/>
                </a:solidFill>
                <a:latin typeface="Verdana" panose="020B0604030504040204" pitchFamily="34" charset="0"/>
                <a:cs typeface="Arial" panose="020B0604020202020204" pitchFamily="34" charset="0"/>
              </a:rPr>
              <a:t>All those who walk in the Spirit of God are sons and daughters of God</a:t>
            </a:r>
            <a:r>
              <a:rPr lang="en-GB" altLang="it-IT" sz="1800">
                <a:solidFill>
                  <a:srgbClr val="FFFFFF"/>
                </a:solidFill>
                <a:latin typeface="Verdana" panose="020B0604030504040204" pitchFamily="34" charset="0"/>
                <a:cs typeface="Arial" panose="020B0604020202020204" pitchFamily="34" charset="0"/>
              </a:rPr>
              <a:t>. Then, no more fear: you did not receive a spirit of slavery, but the Spirit that makes you sons and daughters and every time we cry, "Abba! (this is Dad!) Father!"</a:t>
            </a:r>
            <a:r>
              <a:rPr lang="en-GB" altLang="it-IT" sz="1800" i="1">
                <a:solidFill>
                  <a:srgbClr val="FFFFFF"/>
                </a:solidFill>
                <a:latin typeface="Verdana" panose="020B0604030504040204" pitchFamily="34" charset="0"/>
                <a:cs typeface="Arial" panose="020B060402020202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(Rom 8: 14-15)</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1970" name="Rectangle 2">
            <a:extLst>
              <a:ext uri="{FF2B5EF4-FFF2-40B4-BE49-F238E27FC236}">
                <a16:creationId xmlns:a16="http://schemas.microsoft.com/office/drawing/2014/main" id="{CA7A8BDB-C192-9684-229F-675BB3968B01}"/>
              </a:ext>
            </a:extLst>
          </p:cNvPr>
          <p:cNvSpPr>
            <a:spLocks noGrp="1" noChangeArrowheads="1"/>
          </p:cNvSpPr>
          <p:nvPr>
            <p:ph type="title"/>
          </p:nvPr>
        </p:nvSpPr>
        <p:spPr>
          <a:xfrm>
            <a:off x="0" y="533400"/>
            <a:ext cx="9144000" cy="11430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Lo Spirito stesso, insieme al nostro spirito, attesta che siamo figli di Dio. E se siamo figli, siamo anche eredi: eredi di Dio, coeredi di Cristo, se davvero prendiamo parte alle sue sofferenze per partecipare anche alla sua gloria. </a:t>
            </a:r>
            <a:r>
              <a:rPr lang="it-IT" altLang="it-IT" sz="1800" i="1">
                <a:solidFill>
                  <a:srgbClr val="FFFFFF"/>
                </a:solidFill>
                <a:latin typeface="Verdana" panose="020B0604030504040204" pitchFamily="34" charset="0"/>
                <a:cs typeface="Times New Roman" panose="02020603050405020304" pitchFamily="18" charset="0"/>
              </a:rPr>
              <a:t>(Rm 8, 16-17)</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211972" name="Rectangle 4">
            <a:extLst>
              <a:ext uri="{FF2B5EF4-FFF2-40B4-BE49-F238E27FC236}">
                <a16:creationId xmlns:a16="http://schemas.microsoft.com/office/drawing/2014/main" id="{4B817D32-0B7C-89BB-EFFF-412F3F67EB10}"/>
              </a:ext>
            </a:extLst>
          </p:cNvPr>
          <p:cNvSpPr>
            <a:spLocks noChangeArrowheads="1"/>
          </p:cNvSpPr>
          <p:nvPr/>
        </p:nvSpPr>
        <p:spPr bwMode="auto">
          <a:xfrm>
            <a:off x="0" y="5105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Arial" panose="020B0604020202020204" pitchFamily="34" charset="0"/>
              </a:rPr>
              <a:t>the Spirit assures our spirit that we are sons and daughters of God. If we are children, we are heirs, too. Ours will be the inheritance of God and we will share it with Christ; for if we now suffer with him, we will also share Glory with him.</a:t>
            </a:r>
            <a:r>
              <a:rPr lang="en-GB" altLang="it-IT" sz="1800" i="1">
                <a:solidFill>
                  <a:srgbClr val="FFFFFF"/>
                </a:solidFill>
                <a:latin typeface="Verdana" panose="020B0604030504040204" pitchFamily="34" charset="0"/>
                <a:cs typeface="Times New Roman" panose="02020603050405020304" pitchFamily="18" charset="0"/>
              </a:rPr>
              <a:t> (Rom 8: 16-17)</a:t>
            </a: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211973" name="Rectangle 5">
            <a:extLst>
              <a:ext uri="{FF2B5EF4-FFF2-40B4-BE49-F238E27FC236}">
                <a16:creationId xmlns:a16="http://schemas.microsoft.com/office/drawing/2014/main" id="{DD6ED9C4-ECC4-6494-729B-306537C386C5}"/>
              </a:ext>
            </a:extLst>
          </p:cNvPr>
          <p:cNvSpPr>
            <a:spLocks noChangeArrowheads="1"/>
          </p:cNvSpPr>
          <p:nvPr/>
        </p:nvSpPr>
        <p:spPr bwMode="auto">
          <a:xfrm>
            <a:off x="990600" y="3352800"/>
            <a:ext cx="7620000" cy="1604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it-IT" altLang="it-IT" sz="1800">
              <a:solidFill>
                <a:srgbClr val="FFFFFF"/>
              </a:solidFill>
              <a:latin typeface="Verdana" panose="020B0604030504040204" pitchFamily="34" charset="0"/>
              <a:cs typeface="Times New Roman" panose="02020603050405020304" pitchFamily="18" charset="0"/>
            </a:endParaRPr>
          </a:p>
          <a:p>
            <a:pPr>
              <a:spcBef>
                <a:spcPct val="50000"/>
              </a:spcBef>
            </a:pPr>
            <a:endParaRPr lang="it-IT" altLang="it-IT" sz="1800">
              <a:solidFill>
                <a:srgbClr val="FFFFFF"/>
              </a:solidFill>
              <a:latin typeface="Verdana" panose="020B0604030504040204" pitchFamily="34" charset="0"/>
              <a:cs typeface="Times New Roman" panose="02020603050405020304" pitchFamily="18" charset="0"/>
            </a:endParaRPr>
          </a:p>
          <a:p>
            <a:pPr>
              <a:spcBef>
                <a:spcPct val="50000"/>
              </a:spcBef>
            </a:pPr>
            <a:endParaRPr lang="it-IT" altLang="it-IT" sz="1800">
              <a:solidFill>
                <a:srgbClr val="FFFFFF"/>
              </a:solidFill>
              <a:latin typeface="Verdana" panose="020B0604030504040204" pitchFamily="34" charset="0"/>
              <a:cs typeface="Times New Roman" panose="02020603050405020304" pitchFamily="18" charset="0"/>
            </a:endParaRPr>
          </a:p>
          <a:p>
            <a:pPr>
              <a:spcBef>
                <a:spcPct val="50000"/>
              </a:spcBef>
            </a:pPr>
            <a:endParaRPr lang="it-IT" altLang="it-IT" sz="1800">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0D00C3E0-BF31-7B88-46B9-6DB1E231F1A8}"/>
              </a:ext>
            </a:extLst>
          </p:cNvPr>
          <p:cNvSpPr>
            <a:spLocks noGrp="1" noChangeArrowheads="1"/>
          </p:cNvSpPr>
          <p:nvPr>
            <p:ph type="title"/>
          </p:nvPr>
        </p:nvSpPr>
        <p:spPr>
          <a:xfrm>
            <a:off x="4343400" y="1524000"/>
            <a:ext cx="3962400" cy="304800"/>
          </a:xfrm>
        </p:spPr>
        <p:txBody>
          <a:bodyPr/>
          <a:lstStyle/>
          <a:p>
            <a:pPr eaLnBrk="1" hangingPunct="1"/>
            <a:r>
              <a:rPr lang="it-IT" altLang="it-IT" sz="1800">
                <a:solidFill>
                  <a:srgbClr val="7A3D00"/>
                </a:solidFill>
                <a:latin typeface="Verdana" panose="020B0604030504040204" pitchFamily="34" charset="0"/>
              </a:rPr>
              <a:t>GOSPEL </a:t>
            </a:r>
            <a:r>
              <a:rPr lang="it-IT" altLang="it-IT" sz="1200">
                <a:solidFill>
                  <a:srgbClr val="7A3D00"/>
                </a:solidFill>
                <a:latin typeface="Verdana" panose="020B0604030504040204" pitchFamily="34" charset="0"/>
              </a:rPr>
              <a:t>ACCORD.</a:t>
            </a:r>
            <a:r>
              <a:rPr lang="it-IT" altLang="it-IT" sz="1800">
                <a:solidFill>
                  <a:srgbClr val="7A3D00"/>
                </a:solidFill>
                <a:latin typeface="Verdana" panose="020B0604030504040204" pitchFamily="34" charset="0"/>
              </a:rPr>
              <a:t> </a:t>
            </a:r>
            <a:r>
              <a:rPr lang="it-IT" altLang="it-IT" sz="1200">
                <a:solidFill>
                  <a:srgbClr val="7A3D00"/>
                </a:solidFill>
                <a:latin typeface="Verdana" panose="020B0604030504040204" pitchFamily="34" charset="0"/>
              </a:rPr>
              <a:t>TO</a:t>
            </a:r>
            <a:r>
              <a:rPr lang="it-IT" altLang="it-IT" sz="1800">
                <a:solidFill>
                  <a:srgbClr val="7A3D00"/>
                </a:solidFill>
                <a:latin typeface="Verdana" panose="020B0604030504040204" pitchFamily="34" charset="0"/>
              </a:rPr>
              <a:t> JOHN</a:t>
            </a:r>
          </a:p>
        </p:txBody>
      </p:sp>
      <p:sp>
        <p:nvSpPr>
          <p:cNvPr id="17411" name="Rectangle 5">
            <a:extLst>
              <a:ext uri="{FF2B5EF4-FFF2-40B4-BE49-F238E27FC236}">
                <a16:creationId xmlns:a16="http://schemas.microsoft.com/office/drawing/2014/main" id="{EC76C204-4713-DBA0-4C61-29D491A93800}"/>
              </a:ext>
            </a:extLst>
          </p:cNvPr>
          <p:cNvSpPr>
            <a:spLocks noChangeArrowheads="1"/>
          </p:cNvSpPr>
          <p:nvPr/>
        </p:nvSpPr>
        <p:spPr bwMode="auto">
          <a:xfrm>
            <a:off x="1219200" y="1981200"/>
            <a:ext cx="3429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Gesù disse ai suoi discepoli: </a:t>
            </a:r>
            <a:r>
              <a:rPr lang="it-IT" altLang="it-IT" sz="1800">
                <a:solidFill>
                  <a:srgbClr val="000000"/>
                </a:solidFill>
                <a:latin typeface="Verdana" panose="020B0604030504040204" pitchFamily="34" charset="0"/>
                <a:cs typeface="Times New Roman" panose="02020603050405020304" pitchFamily="18" charset="0"/>
              </a:rPr>
              <a:t>«Se mi amate, osserverete i miei comandamenti;</a:t>
            </a:r>
            <a:r>
              <a:rPr lang="it-IT" altLang="it-IT" sz="1800" i="1">
                <a:solidFill>
                  <a:srgbClr val="000000"/>
                </a:solidFill>
                <a:latin typeface="Verdana" panose="020B0604030504040204" pitchFamily="34" charset="0"/>
                <a:cs typeface="Times New Roman" panose="02020603050405020304" pitchFamily="18" charset="0"/>
              </a:rPr>
              <a:t> (Gv 14, 15)</a:t>
            </a:r>
          </a:p>
        </p:txBody>
      </p:sp>
      <p:sp>
        <p:nvSpPr>
          <p:cNvPr id="17412" name="Rectangle 6">
            <a:extLst>
              <a:ext uri="{FF2B5EF4-FFF2-40B4-BE49-F238E27FC236}">
                <a16:creationId xmlns:a16="http://schemas.microsoft.com/office/drawing/2014/main" id="{3EB4B211-6C5E-C744-AF01-5BAA6D8A26C7}"/>
              </a:ext>
            </a:extLst>
          </p:cNvPr>
          <p:cNvSpPr>
            <a:spLocks noChangeArrowheads="1"/>
          </p:cNvSpPr>
          <p:nvPr/>
        </p:nvSpPr>
        <p:spPr bwMode="auto">
          <a:xfrm>
            <a:off x="4572000" y="1981200"/>
            <a:ext cx="36576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b="1">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Arial" panose="020B0604020202020204" pitchFamily="34" charset="0"/>
              </a:rPr>
              <a:t>At that time, Jesus told his disciples: </a:t>
            </a:r>
            <a:r>
              <a:rPr lang="en-GB" altLang="it-IT" sz="1800">
                <a:solidFill>
                  <a:srgbClr val="000000"/>
                </a:solidFill>
                <a:latin typeface="Verdana" panose="020B0604030504040204" pitchFamily="34" charset="0"/>
                <a:cs typeface="Arial" panose="020B0604020202020204" pitchFamily="34" charset="0"/>
              </a:rPr>
              <a:t>“If you love me, you will keep my commandments;</a:t>
            </a:r>
            <a:r>
              <a:rPr lang="en-GB"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(Jn 14: 15)</a:t>
            </a:r>
            <a:r>
              <a:rPr lang="en-GB" altLang="it-IT" sz="1800" i="1">
                <a:solidFill>
                  <a:srgbClr val="000000"/>
                </a:solidFill>
                <a:latin typeface="Verdana" panose="020B0604030504040204" pitchFamily="34" charset="0"/>
                <a:cs typeface="Arial" panose="020B0604020202020204" pitchFamily="34" charset="0"/>
              </a:rPr>
              <a:t> </a:t>
            </a:r>
            <a:endParaRPr lang="it-IT" altLang="it-IT" sz="1800" i="1">
              <a:solidFill>
                <a:srgbClr val="000000"/>
              </a:solidFill>
              <a:latin typeface="Verdana" panose="020B0604030504040204" pitchFamily="34" charset="0"/>
              <a:cs typeface="Arial" panose="020B0604020202020204" pitchFamily="34" charset="0"/>
            </a:endParaRPr>
          </a:p>
        </p:txBody>
      </p:sp>
      <p:sp>
        <p:nvSpPr>
          <p:cNvPr id="838676" name="Rectangle 20">
            <a:extLst>
              <a:ext uri="{FF2B5EF4-FFF2-40B4-BE49-F238E27FC236}">
                <a16:creationId xmlns:a16="http://schemas.microsoft.com/office/drawing/2014/main" id="{9DAADE57-4674-982F-9985-7B3267322AFD}"/>
              </a:ext>
            </a:extLst>
          </p:cNvPr>
          <p:cNvSpPr>
            <a:spLocks noChangeArrowheads="1"/>
          </p:cNvSpPr>
          <p:nvPr/>
        </p:nvSpPr>
        <p:spPr bwMode="auto">
          <a:xfrm>
            <a:off x="762000" y="0"/>
            <a:ext cx="7848600" cy="969963"/>
          </a:xfrm>
          <a:prstGeom prst="rect">
            <a:avLst/>
          </a:prstGeom>
          <a:solidFill>
            <a:srgbClr val="FF0000"/>
          </a:solidFill>
          <a:ln w="9525">
            <a:solidFill>
              <a:srgbClr val="FF0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FF00"/>
              </a:solidFill>
              <a:latin typeface="Verdana" panose="020B0604030504040204" pitchFamily="34" charset="0"/>
              <a:cs typeface="Arial" panose="020B0604020202020204" pitchFamily="34" charset="0"/>
            </a:endParaRPr>
          </a:p>
          <a:p>
            <a:pPr algn="ctr" eaLnBrk="1" hangingPunct="1"/>
            <a:r>
              <a:rPr lang="it-IT" altLang="it-IT" sz="2000">
                <a:solidFill>
                  <a:srgbClr val="000000"/>
                </a:solidFill>
                <a:latin typeface="Verdana" panose="020B0604030504040204" pitchFamily="34" charset="0"/>
                <a:cs typeface="Arial" panose="020B0604020202020204" pitchFamily="34" charset="0"/>
              </a:rPr>
              <a:t> </a:t>
            </a:r>
            <a:r>
              <a:rPr lang="it-IT" altLang="it-IT" sz="2000">
                <a:solidFill>
                  <a:schemeClr val="bg1"/>
                </a:solidFill>
                <a:effectLst>
                  <a:outerShdw blurRad="38100" dist="38100" dir="2700000" algn="tl">
                    <a:srgbClr val="000000"/>
                  </a:outerShdw>
                </a:effectLst>
                <a:latin typeface="Verdana" panose="020B0604030504040204" pitchFamily="34" charset="0"/>
                <a:cs typeface="Arial" panose="020B0604020202020204" pitchFamily="34" charset="0"/>
              </a:rPr>
              <a:t>Manda il tuo Spirito, Signore, a rinnovare la terra.</a:t>
            </a:r>
            <a:r>
              <a:rPr lang="it-IT" altLang="it-IT" sz="200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           </a:t>
            </a:r>
            <a:r>
              <a:rPr lang="it-IT" altLang="it-IT" sz="2000">
                <a:solidFill>
                  <a:srgbClr val="FFFFCC"/>
                </a:solidFill>
                <a:effectLst>
                  <a:outerShdw blurRad="38100" dist="38100" dir="2700000" algn="tl">
                    <a:srgbClr val="000000"/>
                  </a:outerShdw>
                </a:effectLst>
                <a:latin typeface="Verdana" panose="020B0604030504040204" pitchFamily="34" charset="0"/>
                <a:cs typeface="Arial" panose="020B0604020202020204" pitchFamily="34" charset="0"/>
              </a:rPr>
              <a:t>Send your Spirit, Lord, to renew the earth.</a:t>
            </a:r>
            <a:br>
              <a:rPr lang="it-IT" altLang="it-IT" sz="2000" b="1">
                <a:solidFill>
                  <a:srgbClr val="FFFFCC"/>
                </a:solidFill>
                <a:effectLst>
                  <a:outerShdw blurRad="38100" dist="38100" dir="2700000" algn="tl">
                    <a:srgbClr val="000000"/>
                  </a:outerShdw>
                </a:effectLst>
                <a:latin typeface="Arial" panose="020B0604020202020204" pitchFamily="34" charset="0"/>
                <a:cs typeface="Arial" panose="020B0604020202020204" pitchFamily="34" charset="0"/>
              </a:rPr>
            </a:br>
            <a:endParaRPr lang="it-IT" altLang="it-IT" sz="900" b="1">
              <a:solidFill>
                <a:srgbClr val="FFFFCC"/>
              </a:solidFill>
              <a:effectLst>
                <a:outerShdw blurRad="38100" dist="38100" dir="2700000" algn="tl">
                  <a:srgbClr val="000000"/>
                </a:outerShdw>
              </a:effectLst>
              <a:latin typeface="Arial" panose="020B0604020202020204" pitchFamily="34" charset="0"/>
              <a:cs typeface="Arial" panose="020B0604020202020204" pitchFamily="34" charset="0"/>
            </a:endParaRPr>
          </a:p>
        </p:txBody>
      </p:sp>
      <p:sp>
        <p:nvSpPr>
          <p:cNvPr id="17414" name="Rettangolo 1">
            <a:extLst>
              <a:ext uri="{FF2B5EF4-FFF2-40B4-BE49-F238E27FC236}">
                <a16:creationId xmlns:a16="http://schemas.microsoft.com/office/drawing/2014/main" id="{CCBE9A6E-FC45-D55B-008E-40117C6914E8}"/>
              </a:ext>
            </a:extLst>
          </p:cNvPr>
          <p:cNvSpPr>
            <a:spLocks noChangeArrowheads="1"/>
          </p:cNvSpPr>
          <p:nvPr/>
        </p:nvSpPr>
        <p:spPr bwMode="auto">
          <a:xfrm>
            <a:off x="1219200" y="15240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GIOVANNI</a:t>
            </a:r>
          </a:p>
        </p:txBody>
      </p:sp>
      <p:pic>
        <p:nvPicPr>
          <p:cNvPr id="17568" name="Picture 160">
            <a:extLst>
              <a:ext uri="{FF2B5EF4-FFF2-40B4-BE49-F238E27FC236}">
                <a16:creationId xmlns:a16="http://schemas.microsoft.com/office/drawing/2014/main" id="{D63C34CF-4EB0-6611-5FB9-FA26372A8D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581400"/>
            <a:ext cx="3200400" cy="2528888"/>
          </a:xfrm>
          <a:prstGeom prst="rect">
            <a:avLst/>
          </a:prstGeom>
          <a:noFill/>
          <a:extLst>
            <a:ext uri="{909E8E84-426E-40DD-AFC4-6F175D3DCCD1}">
              <a14:hiddenFill xmlns:a14="http://schemas.microsoft.com/office/drawing/2010/main">
                <a:solidFill>
                  <a:srgbClr val="FFFFFF"/>
                </a:solidFill>
              </a14:hiddenFill>
            </a:ext>
          </a:extLst>
        </p:spPr>
      </p:pic>
      <p:pic>
        <p:nvPicPr>
          <p:cNvPr id="17569" name="Picture 161">
            <a:extLst>
              <a:ext uri="{FF2B5EF4-FFF2-40B4-BE49-F238E27FC236}">
                <a16:creationId xmlns:a16="http://schemas.microsoft.com/office/drawing/2014/main" id="{CCBF1BB1-6F60-9FD2-6D98-2E4D4AC4C55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3581400"/>
            <a:ext cx="2895600" cy="24971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92">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6824714E-0334-D74D-E0D4-0CDB27A9D1E4}"/>
              </a:ext>
            </a:extLst>
          </p:cNvPr>
          <p:cNvSpPr>
            <a:spLocks noChangeArrowheads="1"/>
          </p:cNvSpPr>
          <p:nvPr/>
        </p:nvSpPr>
        <p:spPr bwMode="auto">
          <a:xfrm>
            <a:off x="0" y="457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e io pregherò il Padre ed egli vi darà un altro Paràclito perché rimanga con voi per sempre. Se uno mi ama, osserverà la mia parola e il Padre mio lo amerà e noi verremo a lui e prenderemo dimora presso di lui.</a:t>
            </a:r>
            <a:r>
              <a:rPr lang="it-IT"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(Gv 14, 14.23)</a:t>
            </a:r>
          </a:p>
        </p:txBody>
      </p:sp>
      <p:sp>
        <p:nvSpPr>
          <p:cNvPr id="162930" name="Rectangle 114">
            <a:extLst>
              <a:ext uri="{FF2B5EF4-FFF2-40B4-BE49-F238E27FC236}">
                <a16:creationId xmlns:a16="http://schemas.microsoft.com/office/drawing/2014/main" id="{CDF2A779-0036-E55F-B5DE-3F810D8352E8}"/>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Arial" panose="020B0604020202020204" pitchFamily="34" charset="0"/>
              </a:rPr>
              <a:t>and I will ask the Father and he will give you another Helper to be with you forever,  "If anyone loves me, he will keep my word and my Father will love him; and we will come to him and make a room in his home.</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(Jn 14:14.23)</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12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A6179060-93F1-00A4-C671-F674FD21392E}"/>
              </a:ext>
            </a:extLst>
          </p:cNvPr>
          <p:cNvSpPr>
            <a:spLocks noChangeArrowheads="1"/>
          </p:cNvSpPr>
          <p:nvPr/>
        </p:nvSpPr>
        <p:spPr bwMode="auto">
          <a:xfrm>
            <a:off x="0" y="304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Chi non mi ama, non osserva le mie parole; e la parola che voi ascoltate non è mia, ma del Padre che mi ha mandato. Vi ho detto queste cose mentre sono ancora presso di voi.</a:t>
            </a:r>
            <a:r>
              <a:rPr lang="it-IT" altLang="it-IT" sz="1800" i="1">
                <a:solidFill>
                  <a:schemeClr val="bg1"/>
                </a:solidFill>
                <a:latin typeface="Verdana" panose="020B0604030504040204" pitchFamily="34" charset="0"/>
                <a:cs typeface="Times New Roman" panose="02020603050405020304" pitchFamily="18" charset="0"/>
              </a:rPr>
              <a:t> (Gv 14, 24-25)</a:t>
            </a:r>
          </a:p>
        </p:txBody>
      </p:sp>
      <p:sp>
        <p:nvSpPr>
          <p:cNvPr id="21507" name="Rectangle 36">
            <a:extLst>
              <a:ext uri="{FF2B5EF4-FFF2-40B4-BE49-F238E27FC236}">
                <a16:creationId xmlns:a16="http://schemas.microsoft.com/office/drawing/2014/main" id="{7CD1AA08-7803-9A0A-2BA6-B78B5E2885E4}"/>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Arial" panose="020B0604020202020204" pitchFamily="34" charset="0"/>
              </a:rPr>
              <a:t>But if anyone does not love me, he will not keep my words, and these words that you hear are not mine but the Father's who sent me. I told you all this while I was still with you.</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(Jn 14: 24-25)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569" name="Picture 65">
            <a:extLst>
              <a:ext uri="{FF2B5EF4-FFF2-40B4-BE49-F238E27FC236}">
                <a16:creationId xmlns:a16="http://schemas.microsoft.com/office/drawing/2014/main" id="{9ABDFA07-B12D-95F7-58DE-AD833B0949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219200"/>
            <a:ext cx="5486400" cy="44053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76">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a:extLst>
              <a:ext uri="{FF2B5EF4-FFF2-40B4-BE49-F238E27FC236}">
                <a16:creationId xmlns:a16="http://schemas.microsoft.com/office/drawing/2014/main" id="{BF2856C7-7190-4FFA-2EFD-432657BBA5A4}"/>
              </a:ext>
            </a:extLst>
          </p:cNvPr>
          <p:cNvSpPr>
            <a:spLocks noGrp="1" noChangeArrowheads="1"/>
          </p:cNvSpPr>
          <p:nvPr>
            <p:ph type="title"/>
          </p:nvPr>
        </p:nvSpPr>
        <p:spPr>
          <a:xfrm>
            <a:off x="304800" y="838200"/>
            <a:ext cx="85344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Ma il Par</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clito, </a:t>
            </a:r>
            <a:r>
              <a:rPr lang="it-IT" altLang="it-IT" sz="1800">
                <a:solidFill>
                  <a:srgbClr val="FFFF00"/>
                </a:solidFill>
                <a:latin typeface="Verdana" panose="020B0604030504040204" pitchFamily="34" charset="0"/>
                <a:cs typeface="Times New Roman" panose="02020603050405020304" pitchFamily="18" charset="0"/>
              </a:rPr>
              <a:t>lo Spirito Santo che il Padre mander</a:t>
            </a:r>
            <a:r>
              <a:rPr lang="it-IT" altLang="it-IT" sz="1800">
                <a:solidFill>
                  <a:srgbClr val="FFFF00"/>
                </a:solidFill>
                <a:cs typeface="Times New Roman" panose="02020603050405020304" pitchFamily="18" charset="0"/>
              </a:rPr>
              <a:t>à</a:t>
            </a:r>
            <a:r>
              <a:rPr lang="it-IT" altLang="it-IT" sz="1800">
                <a:solidFill>
                  <a:srgbClr val="FFFF00"/>
                </a:solidFill>
                <a:latin typeface="Verdana" panose="020B0604030504040204" pitchFamily="34" charset="0"/>
                <a:cs typeface="Times New Roman" panose="02020603050405020304" pitchFamily="18" charset="0"/>
              </a:rPr>
              <a:t> nel mio nome, lui vi insegner</a:t>
            </a:r>
            <a:r>
              <a:rPr lang="it-IT" altLang="it-IT" sz="1800">
                <a:solidFill>
                  <a:srgbClr val="FFFF00"/>
                </a:solidFill>
                <a:cs typeface="Times New Roman" panose="02020603050405020304" pitchFamily="18" charset="0"/>
              </a:rPr>
              <a:t>à</a:t>
            </a:r>
            <a:r>
              <a:rPr lang="it-IT" altLang="it-IT" sz="1800">
                <a:solidFill>
                  <a:srgbClr val="FFFF00"/>
                </a:solidFill>
                <a:latin typeface="Verdana" panose="020B0604030504040204" pitchFamily="34" charset="0"/>
                <a:cs typeface="Times New Roman" panose="02020603050405020304" pitchFamily="18" charset="0"/>
              </a:rPr>
              <a:t> ogni cosa</a:t>
            </a:r>
            <a:r>
              <a:rPr lang="it-IT" altLang="it-IT" sz="1800">
                <a:solidFill>
                  <a:schemeClr val="bg1"/>
                </a:solidFill>
                <a:latin typeface="Verdana" panose="020B0604030504040204" pitchFamily="34" charset="0"/>
                <a:cs typeface="Times New Roman" panose="02020603050405020304" pitchFamily="18" charset="0"/>
              </a:rPr>
              <a:t> e vi ricorder</a:t>
            </a:r>
            <a:r>
              <a:rPr lang="it-IT" altLang="it-IT" sz="1800">
                <a:solidFill>
                  <a:schemeClr val="bg1"/>
                </a:solidFill>
                <a:cs typeface="Times New Roman" panose="02020603050405020304" pitchFamily="18" charset="0"/>
              </a:rPr>
              <a:t>à</a:t>
            </a:r>
            <a:r>
              <a:rPr lang="it-IT" altLang="it-IT" sz="1800">
                <a:solidFill>
                  <a:schemeClr val="bg1"/>
                </a:solidFill>
                <a:latin typeface="Verdana" panose="020B0604030504040204" pitchFamily="34" charset="0"/>
                <a:cs typeface="Times New Roman" panose="02020603050405020304" pitchFamily="18" charset="0"/>
              </a:rPr>
              <a:t> tutto ciò che io vi ho detto</a:t>
            </a:r>
            <a:r>
              <a:rPr lang="it-IT" altLang="it-IT" sz="1800">
                <a:solidFill>
                  <a:schemeClr val="bg1"/>
                </a:solidFill>
                <a:cs typeface="Times New Roman" panose="02020603050405020304" pitchFamily="18" charset="0"/>
              </a:rPr>
              <a:t>»</a:t>
            </a:r>
            <a:r>
              <a:rPr lang="it-IT" altLang="it-IT" sz="1800">
                <a:solidFill>
                  <a:schemeClr val="bg1"/>
                </a:solidFill>
                <a:latin typeface="Verdana" panose="020B0604030504040204" pitchFamily="34" charset="0"/>
                <a:cs typeface="Times New Roman" panose="02020603050405020304" pitchFamily="18" charset="0"/>
              </a:rPr>
              <a:t>.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(Gv 14, 26)</a:t>
            </a:r>
            <a:br>
              <a:rPr lang="it-IT" altLang="it-IT" sz="1800">
                <a:solidFill>
                  <a:schemeClr val="bg1"/>
                </a:solidFill>
                <a:cs typeface="Times New Roman" panose="02020603050405020304" pitchFamily="18" charset="0"/>
              </a:rPr>
            </a:br>
            <a:endParaRPr lang="it-IT" altLang="it-IT" sz="1800">
              <a:solidFill>
                <a:schemeClr val="bg1"/>
              </a:solidFill>
              <a:cs typeface="Times New Roman" panose="02020603050405020304" pitchFamily="18" charset="0"/>
            </a:endParaRPr>
          </a:p>
        </p:txBody>
      </p:sp>
      <p:sp>
        <p:nvSpPr>
          <p:cNvPr id="210948" name="Rectangle 4">
            <a:extLst>
              <a:ext uri="{FF2B5EF4-FFF2-40B4-BE49-F238E27FC236}">
                <a16:creationId xmlns:a16="http://schemas.microsoft.com/office/drawing/2014/main" id="{A3B942CC-AA55-BF07-1C0E-6FAD5D39B5F8}"/>
              </a:ext>
            </a:extLst>
          </p:cNvPr>
          <p:cNvSpPr>
            <a:spLocks noChangeArrowheads="1"/>
          </p:cNvSpPr>
          <p:nvPr/>
        </p:nvSpPr>
        <p:spPr bwMode="auto">
          <a:xfrm>
            <a:off x="228600" y="5257800"/>
            <a:ext cx="85344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From now on the Helper, </a:t>
            </a:r>
            <a:r>
              <a:rPr lang="en-GB" altLang="it-IT" sz="1800">
                <a:solidFill>
                  <a:srgbClr val="FFFF00"/>
                </a:solidFill>
                <a:latin typeface="Verdana" panose="020B0604030504040204" pitchFamily="34" charset="0"/>
                <a:cs typeface="Arial" panose="020B0604020202020204" pitchFamily="34" charset="0"/>
              </a:rPr>
              <a:t>the Holy Spirit whom the Father will send in my name, will teach you all things</a:t>
            </a:r>
            <a:r>
              <a:rPr lang="en-GB" altLang="it-IT" sz="1800">
                <a:solidFill>
                  <a:schemeClr val="bg1"/>
                </a:solidFill>
                <a:latin typeface="Verdana" panose="020B0604030504040204" pitchFamily="34" charset="0"/>
                <a:cs typeface="Arial" panose="020B0604020202020204" pitchFamily="34" charset="0"/>
              </a:rPr>
              <a:t> and remind you of all that I have told you</a:t>
            </a:r>
            <a:r>
              <a:rPr lang="en-GB" altLang="it-IT" sz="1800">
                <a:solidFill>
                  <a:schemeClr val="bg1"/>
                </a:solidFill>
                <a:latin typeface="Times New Roman" panose="02020603050405020304" pitchFamily="18" charset="0"/>
                <a:cs typeface="Arial" panose="020B0604020202020204" pitchFamily="34" charset="0"/>
              </a:rPr>
              <a:t>”</a:t>
            </a:r>
            <a:r>
              <a:rPr lang="en-GB" altLang="it-IT" sz="1800">
                <a:solidFill>
                  <a:schemeClr val="bg1"/>
                </a:solidFill>
                <a:latin typeface="Verdana" panose="020B0604030504040204" pitchFamily="34" charset="0"/>
                <a:cs typeface="Arial" panose="020B0604020202020204" pitchFamily="34" charset="0"/>
              </a:rPr>
              <a:t>.</a:t>
            </a:r>
            <a:r>
              <a:rPr lang="en-GB" altLang="it-IT" sz="1800" i="1">
                <a:solidFill>
                  <a:schemeClr val="bg1"/>
                </a:solidFill>
                <a:latin typeface="Verdana" panose="020B0604030504040204" pitchFamily="34" charset="0"/>
                <a:cs typeface="Times New Roman" panose="02020603050405020304" pitchFamily="18" charset="0"/>
              </a:rPr>
              <a:t> (Jn 14: 26)</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0951" name="Picture 7">
            <a:extLst>
              <a:ext uri="{FF2B5EF4-FFF2-40B4-BE49-F238E27FC236}">
                <a16:creationId xmlns:a16="http://schemas.microsoft.com/office/drawing/2014/main" id="{F0D9B3CD-DA01-86C7-9927-E79ABF918D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785938"/>
            <a:ext cx="8991600" cy="34655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56">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93" name="Rectangle 9">
            <a:extLst>
              <a:ext uri="{FF2B5EF4-FFF2-40B4-BE49-F238E27FC236}">
                <a16:creationId xmlns:a16="http://schemas.microsoft.com/office/drawing/2014/main" id="{2B786D06-7187-AC67-4CCE-E6779866F193}"/>
              </a:ext>
            </a:extLst>
          </p:cNvPr>
          <p:cNvSpPr>
            <a:spLocks noChangeArrowheads="1"/>
          </p:cNvSpPr>
          <p:nvPr/>
        </p:nvSpPr>
        <p:spPr bwMode="auto">
          <a:xfrm>
            <a:off x="0" y="0"/>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altLang="it-IT" sz="1400" b="1">
                <a:solidFill>
                  <a:srgbClr val="FF0000"/>
                </a:solidFill>
                <a:latin typeface="Verdana" panose="020B0604030504040204" pitchFamily="34" charset="0"/>
                <a:cs typeface="Arial" panose="020B0604020202020204" pitchFamily="34" charset="0"/>
              </a:rPr>
              <a:t>LA DOMENICA:</a:t>
            </a:r>
            <a:r>
              <a:rPr lang="it-IT" altLang="it-IT" sz="1400">
                <a:solidFill>
                  <a:srgbClr val="000000"/>
                </a:solidFill>
                <a:latin typeface="Verdana" panose="020B0604030504040204" pitchFamily="34" charset="0"/>
                <a:cs typeface="Arial" panose="020B0604020202020204" pitchFamily="34" charset="0"/>
              </a:rPr>
              <a:t> La lettura e la meditazione delle sacre scritture domenicali, non sostituiscono la Santa Messa, alla quale siamo tutti chiamati sia per rendere grazie e onore a Dio sia per chiedere perdono dei nostri peccati. Nella liturgia eucaristica </a:t>
            </a:r>
            <a:r>
              <a:rPr lang="it-IT" altLang="it-IT" sz="1400">
                <a:solidFill>
                  <a:srgbClr val="FF0000"/>
                </a:solidFill>
                <a:latin typeface="Verdana" panose="020B0604030504040204" pitchFamily="34" charset="0"/>
                <a:cs typeface="Arial" panose="020B0604020202020204" pitchFamily="34" charset="0"/>
              </a:rPr>
              <a:t>Cristo attualizza il sacrificio della croce</a:t>
            </a:r>
            <a:r>
              <a:rPr lang="it-IT" altLang="it-IT" sz="1400">
                <a:solidFill>
                  <a:srgbClr val="000000"/>
                </a:solidFill>
                <a:latin typeface="Verdana" panose="020B060403050404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gradisce essere amato dai figli per una loro </a:t>
            </a:r>
            <a:r>
              <a:rPr lang="it-IT" altLang="it-IT" sz="1400">
                <a:solidFill>
                  <a:srgbClr val="FF0000"/>
                </a:solidFill>
                <a:latin typeface="Verdana" panose="020B0604030504040204" pitchFamily="34" charset="0"/>
                <a:cs typeface="Arial" panose="020B0604020202020204" pitchFamily="34" charset="0"/>
              </a:rPr>
              <a:t>libera scelta di amore</a:t>
            </a:r>
            <a:r>
              <a:rPr lang="it-IT" altLang="it-IT" sz="1400">
                <a:solidFill>
                  <a:srgbClr val="000000"/>
                </a:solidFill>
                <a:latin typeface="Verdana" panose="020B0604030504040204" pitchFamily="34" charset="0"/>
                <a:cs typeface="Arial" panose="020B0604020202020204" pitchFamily="34" charset="0"/>
              </a:rPr>
              <a:t>.</a:t>
            </a:r>
          </a:p>
        </p:txBody>
      </p:sp>
      <p:sp>
        <p:nvSpPr>
          <p:cNvPr id="93194" name="Rectangle 10">
            <a:extLst>
              <a:ext uri="{FF2B5EF4-FFF2-40B4-BE49-F238E27FC236}">
                <a16:creationId xmlns:a16="http://schemas.microsoft.com/office/drawing/2014/main" id="{55EC651F-3E90-AC46-C9CF-A9F27E7EA4B2}"/>
              </a:ext>
            </a:extLst>
          </p:cNvPr>
          <p:cNvSpPr>
            <a:spLocks noChangeArrowheads="1"/>
          </p:cNvSpPr>
          <p:nvPr/>
        </p:nvSpPr>
        <p:spPr bwMode="auto">
          <a:xfrm>
            <a:off x="0" y="5489575"/>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it-IT" sz="1400" b="1">
                <a:solidFill>
                  <a:srgbClr val="FF0000"/>
                </a:solidFill>
                <a:latin typeface="Verdana" panose="020B0604030504040204" pitchFamily="34" charset="0"/>
                <a:cs typeface="Times New Roman" panose="02020603050405020304" pitchFamily="18" charset="0"/>
              </a:rPr>
              <a:t>THE SUNDAY:</a:t>
            </a:r>
            <a:r>
              <a:rPr lang="en-US" altLang="it-IT" sz="1400">
                <a:solidFill>
                  <a:schemeClr val="tx1"/>
                </a:solidFill>
                <a:latin typeface="Verdana" panose="020B0604030504040204" pitchFamily="34" charset="0"/>
                <a:cs typeface="Times New Roman" panose="02020603050405020304" pitchFamily="18" charset="0"/>
              </a:rPr>
              <a:t> Reading and meditation of Sacred Scriptures Sunday, do not replace the Holy Mass, to which we are all called to give thanks and honor to God and to ask forgiveness of our sins. In the Eucharistic liturgy, </a:t>
            </a:r>
            <a:r>
              <a:rPr lang="en-US" altLang="it-IT" sz="1400">
                <a:solidFill>
                  <a:srgbClr val="FF0000"/>
                </a:solidFill>
                <a:latin typeface="Verdana" panose="020B0604030504040204" pitchFamily="34" charset="0"/>
                <a:cs typeface="Times New Roman" panose="02020603050405020304" pitchFamily="18" charset="0"/>
              </a:rPr>
              <a:t>Christ makes present the sacrifice of the cross</a:t>
            </a:r>
            <a:r>
              <a:rPr lang="en-US" altLang="it-IT" sz="1400">
                <a:solidFill>
                  <a:schemeClr val="tx1"/>
                </a:solidFill>
                <a:latin typeface="Verdana" panose="020B0604030504040204" pitchFamily="34" charset="0"/>
                <a:cs typeface="Times New Roman" panose="02020603050405020304" pitchFamily="18" charset="0"/>
              </a:rPr>
              <a:t> and offers himself as food for our souls. We acknowledge God as Father, to praise and love always, and we recognize brothers and sisters of all. God is a Father who does not force anyone to love him and praise him, but likes to be loved by sons for their </a:t>
            </a:r>
            <a:r>
              <a:rPr lang="en-US" altLang="it-IT" sz="1400">
                <a:solidFill>
                  <a:srgbClr val="FF0000"/>
                </a:solidFill>
                <a:latin typeface="Verdana" panose="020B0604030504040204" pitchFamily="34" charset="0"/>
                <a:cs typeface="Times New Roman" panose="02020603050405020304" pitchFamily="18" charset="0"/>
              </a:rPr>
              <a:t>free choice of love</a:t>
            </a:r>
            <a:r>
              <a:rPr lang="en-US" altLang="it-IT" sz="1400">
                <a:solidFill>
                  <a:schemeClr val="tx1"/>
                </a:solidFill>
                <a:latin typeface="Verdana" panose="020B0604030504040204" pitchFamily="34" charset="0"/>
                <a:cs typeface="Times New Roman" panose="02020603050405020304" pitchFamily="18" charset="0"/>
              </a:rPr>
              <a:t>.</a:t>
            </a:r>
            <a:endParaRPr lang="it-IT" altLang="it-IT" sz="1400">
              <a:solidFill>
                <a:schemeClr val="tx1"/>
              </a:solidFill>
              <a:latin typeface="Verdana" panose="020B0604030504040204" pitchFamily="34" charset="0"/>
              <a:cs typeface="Times New Roman" panose="02020603050405020304" pitchFamily="18" charset="0"/>
            </a:endParaRPr>
          </a:p>
        </p:txBody>
      </p:sp>
      <p:pic>
        <p:nvPicPr>
          <p:cNvPr id="93195" name="Picture 11">
            <a:extLst>
              <a:ext uri="{FF2B5EF4-FFF2-40B4-BE49-F238E27FC236}">
                <a16:creationId xmlns:a16="http://schemas.microsoft.com/office/drawing/2014/main" id="{6ED2F56F-3297-4795-5163-63F60C7C50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371600"/>
            <a:ext cx="2449513" cy="4102100"/>
          </a:xfrm>
          <a:prstGeom prst="rect">
            <a:avLst/>
          </a:prstGeom>
          <a:noFill/>
          <a:extLst>
            <a:ext uri="{909E8E84-426E-40DD-AFC4-6F175D3DCCD1}">
              <a14:hiddenFill xmlns:a14="http://schemas.microsoft.com/office/drawing/2010/main">
                <a:solidFill>
                  <a:srgbClr val="FFFFFF"/>
                </a:solidFill>
              </a14:hiddenFill>
            </a:ext>
          </a:extLst>
        </p:spPr>
      </p:pic>
      <p:pic>
        <p:nvPicPr>
          <p:cNvPr id="93196" name="Picture 12">
            <a:extLst>
              <a:ext uri="{FF2B5EF4-FFF2-40B4-BE49-F238E27FC236}">
                <a16:creationId xmlns:a16="http://schemas.microsoft.com/office/drawing/2014/main" id="{B6C01476-97D0-2512-B8C3-B6A6DE54D8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1371600"/>
            <a:ext cx="5486400" cy="4114800"/>
          </a:xfrm>
          <a:prstGeom prst="rect">
            <a:avLst/>
          </a:prstGeom>
          <a:noFill/>
          <a:extLst>
            <a:ext uri="{909E8E84-426E-40DD-AFC4-6F175D3DCCD1}">
              <a14:hiddenFill xmlns:a14="http://schemas.microsoft.com/office/drawing/2010/main">
                <a:solidFill>
                  <a:srgbClr val="FFFFFF"/>
                </a:solidFill>
              </a14:hiddenFill>
            </a:ext>
          </a:extLst>
        </p:spPr>
      </p:pic>
      <p:pic>
        <p:nvPicPr>
          <p:cNvPr id="93197" name="Picture 13">
            <a:extLst>
              <a:ext uri="{FF2B5EF4-FFF2-40B4-BE49-F238E27FC236}">
                <a16:creationId xmlns:a16="http://schemas.microsoft.com/office/drawing/2014/main" id="{EC9B21C8-AC72-8AAE-6A02-FAE284D0A7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1524000"/>
            <a:ext cx="762000" cy="723900"/>
          </a:xfrm>
          <a:prstGeom prst="rect">
            <a:avLst/>
          </a:prstGeom>
          <a:noFill/>
          <a:extLst>
            <a:ext uri="{909E8E84-426E-40DD-AFC4-6F175D3DCCD1}">
              <a14:hiddenFill xmlns:a14="http://schemas.microsoft.com/office/drawing/2010/main">
                <a:solidFill>
                  <a:srgbClr val="FFFFFF"/>
                </a:solidFill>
              </a14:hiddenFill>
            </a:ext>
          </a:extLst>
        </p:spPr>
      </p:pic>
      <p:pic>
        <p:nvPicPr>
          <p:cNvPr id="93198" name="Picture 14">
            <a:extLst>
              <a:ext uri="{FF2B5EF4-FFF2-40B4-BE49-F238E27FC236}">
                <a16:creationId xmlns:a16="http://schemas.microsoft.com/office/drawing/2014/main" id="{352EE50B-0690-D863-708C-A18993BABF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1371600"/>
            <a:ext cx="685800" cy="684213"/>
          </a:xfrm>
          <a:prstGeom prst="rect">
            <a:avLst/>
          </a:prstGeom>
          <a:noFill/>
          <a:extLst>
            <a:ext uri="{909E8E84-426E-40DD-AFC4-6F175D3DCCD1}">
              <a14:hiddenFill xmlns:a14="http://schemas.microsoft.com/office/drawing/2010/main">
                <a:solidFill>
                  <a:srgbClr val="FFFFFF"/>
                </a:solidFill>
              </a14:hiddenFill>
            </a:ext>
          </a:extLst>
        </p:spPr>
      </p:pic>
      <p:pic>
        <p:nvPicPr>
          <p:cNvPr id="93199" name="Picture 15">
            <a:extLst>
              <a:ext uri="{FF2B5EF4-FFF2-40B4-BE49-F238E27FC236}">
                <a16:creationId xmlns:a16="http://schemas.microsoft.com/office/drawing/2014/main" id="{9640E150-CD47-5FCC-1359-57ED1722E76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0400" y="1524000"/>
            <a:ext cx="1295400" cy="9382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B3B84572-E2B4-367F-68A6-49FA5C9DC558}"/>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F475E824-089F-C1CE-6CF6-656E042E5004}"/>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0A15F617-F1DB-CB43-D924-8F97A7526E82}"/>
              </a:ext>
            </a:extLst>
          </p:cNvPr>
          <p:cNvSpPr>
            <a:spLocks noChangeArrowheads="1"/>
          </p:cNvSpPr>
          <p:nvPr/>
        </p:nvSpPr>
        <p:spPr bwMode="auto">
          <a:xfrm>
            <a:off x="0" y="1876425"/>
            <a:ext cx="9144000" cy="498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600" i="1">
                <a:solidFill>
                  <a:srgbClr val="000000"/>
                </a:solidFill>
                <a:latin typeface="Verdana" panose="020B0604030504040204" pitchFamily="34" charset="0"/>
                <a:cs typeface="Arial" panose="020B0604020202020204" pitchFamily="34" charset="0"/>
              </a:rPr>
              <a:t> </a:t>
            </a:r>
            <a:r>
              <a:rPr lang="it-IT" altLang="it-IT" sz="1600">
                <a:solidFill>
                  <a:srgbClr val="000000"/>
                </a:solidFill>
                <a:latin typeface="Verdana" panose="020B0604030504040204" pitchFamily="34" charset="0"/>
                <a:cs typeface="Arial" panose="020B0604020202020204" pitchFamily="34" charset="0"/>
              </a:rPr>
              <a:t>   La solennità della Pentecoste celebra la visibile discesa dello Spirito Santo sugli apostoli e su i primissimi amici del Risorto </a:t>
            </a:r>
            <a:r>
              <a:rPr lang="it-IT" altLang="it-IT" sz="1600" i="1">
                <a:solidFill>
                  <a:srgbClr val="000000"/>
                </a:solidFill>
                <a:latin typeface="Verdana" panose="020B0604030504040204" pitchFamily="34" charset="0"/>
                <a:cs typeface="Arial" panose="020B0604020202020204" pitchFamily="34" charset="0"/>
              </a:rPr>
              <a:t>(At 2,1-11),</a:t>
            </a:r>
            <a:r>
              <a:rPr lang="it-IT" altLang="it-IT" sz="1600">
                <a:solidFill>
                  <a:srgbClr val="000000"/>
                </a:solidFill>
                <a:latin typeface="Verdana" panose="020B0604030504040204" pitchFamily="34" charset="0"/>
                <a:cs typeface="Arial" panose="020B0604020202020204" pitchFamily="34" charset="0"/>
              </a:rPr>
              <a:t> Gesù "ascende" e lo Spirito "discende": questi verbi </a:t>
            </a:r>
            <a:r>
              <a:rPr lang="it-IT" altLang="it-IT" sz="1600" i="1">
                <a:solidFill>
                  <a:srgbClr val="000000"/>
                </a:solidFill>
                <a:latin typeface="Verdana" panose="020B0604030504040204" pitchFamily="34" charset="0"/>
                <a:cs typeface="Arial" panose="020B0604020202020204" pitchFamily="34" charset="0"/>
              </a:rPr>
              <a:t>spaziali</a:t>
            </a:r>
            <a:r>
              <a:rPr lang="it-IT" altLang="it-IT" sz="1600">
                <a:solidFill>
                  <a:srgbClr val="000000"/>
                </a:solidFill>
                <a:latin typeface="Verdana" panose="020B0604030504040204" pitchFamily="34" charset="0"/>
                <a:cs typeface="Arial" panose="020B0604020202020204" pitchFamily="34" charset="0"/>
              </a:rPr>
              <a:t> esprimono semplici convenzioni; sono un modo umano per distinguere la realtà visibile da quella trascendente; tuttavia sottintendono un rapporto tra i due mondi, che non si limita ai fatti eccezionali celebrati domenica scorsa ed oggi. </a:t>
            </a:r>
          </a:p>
          <a:p>
            <a:pPr eaLnBrk="1" hangingPunct="1">
              <a:spcBef>
                <a:spcPct val="0"/>
              </a:spcBef>
              <a:buFontTx/>
              <a:buNone/>
            </a:pPr>
            <a:r>
              <a:rPr lang="it-IT" altLang="it-IT" sz="1600">
                <a:solidFill>
                  <a:srgbClr val="000000"/>
                </a:solidFill>
                <a:latin typeface="Verdana" panose="020B0604030504040204" pitchFamily="34" charset="0"/>
                <a:cs typeface="Arial" panose="020B0604020202020204" pitchFamily="34" charset="0"/>
              </a:rPr>
              <a:t>   Per la fede cristiana, infatti, il rapporto è abituale e quotidiano; da un lato "sale" a Dio la fiduciosa preghiera degli uomini, e dall'altro "scende" su di loro, in varie forme, la costante benevolenza divina.</a:t>
            </a:r>
          </a:p>
          <a:p>
            <a:pPr eaLnBrk="1" hangingPunct="1">
              <a:spcBef>
                <a:spcPct val="0"/>
              </a:spcBef>
              <a:buFontTx/>
              <a:buNone/>
            </a:pPr>
            <a:r>
              <a:rPr lang="it-IT" altLang="it-IT" sz="1600">
                <a:solidFill>
                  <a:srgbClr val="000000"/>
                </a:solidFill>
                <a:latin typeface="Verdana" panose="020B0604030504040204" pitchFamily="34" charset="0"/>
                <a:cs typeface="Arial" panose="020B0604020202020204" pitchFamily="34" charset="0"/>
              </a:rPr>
              <a:t>   Oggi dunque i cristiani, oltre all’evento appena ricordato, indirettamente celebrano il dono dello Spirito che nella sua infinita bontà Dio continua ad elargire a tutti, attraverso il battesimo, la cresima e tutti gli altri sacramenti. </a:t>
            </a:r>
          </a:p>
          <a:p>
            <a:pPr eaLnBrk="1" hangingPunct="1">
              <a:spcBef>
                <a:spcPct val="0"/>
              </a:spcBef>
              <a:buFontTx/>
              <a:buNone/>
            </a:pPr>
            <a:r>
              <a:rPr lang="it-IT" altLang="it-IT" sz="1600">
                <a:solidFill>
                  <a:srgbClr val="000000"/>
                </a:solidFill>
                <a:latin typeface="Verdana" panose="020B0604030504040204" pitchFamily="34" charset="0"/>
                <a:cs typeface="Arial" panose="020B0604020202020204" pitchFamily="34" charset="0"/>
              </a:rPr>
              <a:t>   A tutti, come ricorda Paolo scrivendo ai cristiani di Roma </a:t>
            </a:r>
            <a:r>
              <a:rPr lang="it-IT" altLang="it-IT" sz="1600" i="1">
                <a:solidFill>
                  <a:srgbClr val="000000"/>
                </a:solidFill>
                <a:latin typeface="Verdana" panose="020B0604030504040204" pitchFamily="34" charset="0"/>
                <a:cs typeface="Arial" panose="020B0604020202020204" pitchFamily="34" charset="0"/>
              </a:rPr>
              <a:t>(Rm 8,8-17).</a:t>
            </a:r>
            <a:r>
              <a:rPr lang="it-IT" altLang="it-IT" sz="1600">
                <a:solidFill>
                  <a:srgbClr val="000000"/>
                </a:solidFill>
                <a:latin typeface="Verdana" panose="020B0604030504040204" pitchFamily="34" charset="0"/>
                <a:cs typeface="Arial" panose="020B0604020202020204" pitchFamily="34" charset="0"/>
              </a:rPr>
              <a:t> La presenza dello Spirito Santo tra gli apostoli e su tutti i cristiani, in pratica, nella Chiesa, è fondamentale, e per questo le sacre Scritture ne parlano ripetutamente. Domenica scorsa Gesù, prima di ascendere al cielo, ha raccomandato agli apostoli di restare a Gerusalemme sino a quando non avessero ricevuto quel dono. </a:t>
            </a:r>
          </a:p>
          <a:p>
            <a:pPr eaLnBrk="1" hangingPunct="1">
              <a:spcBef>
                <a:spcPct val="0"/>
              </a:spcBef>
              <a:buFontTx/>
              <a:buNone/>
            </a:pPr>
            <a:r>
              <a:rPr lang="it-IT" altLang="it-IT" sz="1600">
                <a:solidFill>
                  <a:srgbClr val="000000"/>
                </a:solidFill>
                <a:latin typeface="Verdana" panose="020B0604030504040204" pitchFamily="34" charset="0"/>
                <a:cs typeface="Arial" panose="020B0604020202020204" pitchFamily="34" charset="0"/>
              </a:rPr>
              <a:t>   Già in precedenza egli l'aveva annunciato e spiegato, n’è esempio il vangelo d’oggi, tratto dai discorsi rivolti da Gesù agli apostoli durante l'ultima cena: "</a:t>
            </a:r>
            <a:r>
              <a:rPr lang="it-IT" altLang="it-IT" sz="1600" i="1">
                <a:solidFill>
                  <a:srgbClr val="000000"/>
                </a:solidFill>
                <a:latin typeface="Verdana" panose="020B0604030504040204" pitchFamily="34" charset="0"/>
                <a:cs typeface="Arial" panose="020B0604020202020204" pitchFamily="34" charset="0"/>
              </a:rPr>
              <a:t>Io pregherò il Padre ed egli vi darà un altro Paràclito perché rimanga con voi per sempre. </a:t>
            </a:r>
          </a:p>
        </p:txBody>
      </p:sp>
      <p:sp>
        <p:nvSpPr>
          <p:cNvPr id="29703" name="Rectangle 39">
            <a:extLst>
              <a:ext uri="{FF2B5EF4-FFF2-40B4-BE49-F238E27FC236}">
                <a16:creationId xmlns:a16="http://schemas.microsoft.com/office/drawing/2014/main" id="{DF5DA2A5-ED68-9E30-56CC-2849EF3BC4EF}"/>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95E8C97F-6EEA-C512-425E-608B67397BE5}"/>
              </a:ext>
            </a:extLst>
          </p:cNvPr>
          <p:cNvSpPr>
            <a:spLocks noChangeArrowheads="1"/>
          </p:cNvSpPr>
          <p:nvPr/>
        </p:nvSpPr>
        <p:spPr bwMode="auto">
          <a:xfrm>
            <a:off x="2209800" y="685800"/>
            <a:ext cx="7086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altLang="it-IT" sz="1800" dirty="0">
                <a:solidFill>
                  <a:srgbClr val="000000"/>
                </a:solidFill>
                <a:latin typeface="Courier New" panose="02070309020205020404" pitchFamily="49" charset="0"/>
                <a:cs typeface="Arial" panose="020B0604020202020204" pitchFamily="34" charset="0"/>
              </a:rPr>
              <a:t>–</a:t>
            </a:r>
            <a:r>
              <a:rPr lang="it-IT" altLang="it-IT" sz="1800" dirty="0">
                <a:solidFill>
                  <a:srgbClr val="000000"/>
                </a:solidFill>
                <a:latin typeface="Arial" panose="020B0604020202020204" pitchFamily="34" charset="0"/>
                <a:cs typeface="Arial" panose="020B0604020202020204" pitchFamily="34" charset="0"/>
              </a:rPr>
              <a:t> </a:t>
            </a:r>
            <a:r>
              <a:rPr lang="it-IT" altLang="it-IT" sz="1800" i="1" dirty="0">
                <a:solidFill>
                  <a:srgbClr val="000000"/>
                </a:solidFill>
                <a:latin typeface="Arial" panose="020B0604020202020204" pitchFamily="34" charset="0"/>
                <a:cs typeface="Arial" panose="020B0604020202020204" pitchFamily="34" charset="0"/>
              </a:rPr>
              <a:t>Gv 14, 15-16.23-26</a:t>
            </a:r>
            <a:endParaRPr lang="it-IT" altLang="it-IT" sz="1800" dirty="0">
              <a:solidFill>
                <a:srgbClr val="000000"/>
              </a:solidFill>
              <a:latin typeface="HelveticaNeue"/>
              <a:cs typeface="Arial" panose="020B0604020202020204" pitchFamily="34" charset="0"/>
            </a:endParaRPr>
          </a:p>
          <a:p>
            <a:pPr eaLnBrk="1" hangingPunct="1"/>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Ermes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0B8B7E89-DB25-631D-6B77-46D408465DD6}"/>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2857A955-BC15-9AAB-B669-1114286BF406}"/>
              </a:ext>
            </a:extLst>
          </p:cNvPr>
          <p:cNvSpPr>
            <a:spLocks noChangeArrowheads="1"/>
          </p:cNvSpPr>
          <p:nvPr/>
        </p:nvSpPr>
        <p:spPr bwMode="auto">
          <a:xfrm>
            <a:off x="0" y="0"/>
            <a:ext cx="9144000" cy="684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r>
              <a:rPr lang="it-IT" altLang="it-IT" sz="1800">
                <a:solidFill>
                  <a:srgbClr val="000000"/>
                </a:solidFill>
                <a:latin typeface="Verdana" panose="020B0604030504040204" pitchFamily="34" charset="0"/>
                <a:cs typeface="Arial" panose="020B0604020202020204" pitchFamily="34" charset="0"/>
              </a:rPr>
              <a:t>   </a:t>
            </a:r>
            <a:r>
              <a:rPr lang="it-IT" altLang="it-IT" sz="1600" i="1">
                <a:solidFill>
                  <a:srgbClr val="000000"/>
                </a:solidFill>
                <a:latin typeface="Verdana" panose="020B0604030504040204" pitchFamily="34" charset="0"/>
                <a:cs typeface="Arial" panose="020B0604020202020204" pitchFamily="34" charset="0"/>
              </a:rPr>
              <a:t>Il Paràclito, lo Spirito Santo che il Padre manderà nel mio nome, v’insegnerà ogni cosa e vi ricorderà tutto ciò che io vi ho detto</a:t>
            </a:r>
            <a:r>
              <a:rPr lang="it-IT" altLang="it-IT" sz="1600">
                <a:solidFill>
                  <a:srgbClr val="000000"/>
                </a:solidFill>
                <a:latin typeface="Verdana" panose="020B0604030504040204" pitchFamily="34" charset="0"/>
                <a:cs typeface="Arial" panose="020B0604020202020204" pitchFamily="34" charset="0"/>
              </a:rPr>
              <a:t>".  Sono parole molto eloquenti. Anzitutto Gesù chiama lo Spirito con un nome che chiarisce il suo ruolo presso gli uomini: Paràclito significa amico, consigliere, difensore, consolatore. Dice poi che lo Spirito è dono di Dio Padre, elargito per richiesta di Gesù, per i suoi meriti: il dono è dunque un frutto della Pasqua, inoltre Gesù parla di uno dei ruoli che lo Spirito svolge, insegnare e ricordare. I vangeli, le lettere di Paolo e tutto il Nuovo Testamento contengono quanto i primi cristiani, sotto la guida dello Spirito Santo, ricordavano e avevano capito delle parole e dell'opera di Gesù. La comprensione delle ricchezze racchiuse nell'operato di Gesù non può né potrà mai dirsi conclusa, per due buone ragioni: perché quelle ricchezze sono infinite e dunque inesauribili, e perché hanno un valore perenne, per questo prendono sempre nuova luce col mutare delle situazioni cui vanno applicate. In altri termini: ogni uomo è unico, è irripetibile, ha qualcosa di esclusivamente suo da illuminare con la Parola di Dio; gli uomini nel loro insieme fanno la storia, creando o fronteggiando situazioni ogni giorno diverse, da discernere e orientare secondo la Parola di Dio. Dio ha parlato una volta per sempre; lo Spirito Santo guida a recepire il messaggio nel modo giusto, per tradurlo al meglio nella realtà in continua mutazione. Concretamente, tuttavia, ci si può chiedere chi e come può comprendere quale sia la volontà di Dio nelle diverse circostanze, e in proposito la risposta non manca. </a:t>
            </a:r>
          </a:p>
          <a:p>
            <a:pPr eaLnBrk="1" hangingPunct="1">
              <a:spcBef>
                <a:spcPct val="50000"/>
              </a:spcBef>
              <a:buFontTx/>
              <a:buNone/>
            </a:pPr>
            <a:r>
              <a:rPr lang="it-IT" altLang="it-IT" sz="1600">
                <a:solidFill>
                  <a:srgbClr val="000000"/>
                </a:solidFill>
                <a:latin typeface="Verdana" panose="020B0604030504040204" pitchFamily="34" charset="0"/>
                <a:cs typeface="Arial" panose="020B0604020202020204" pitchFamily="34" charset="0"/>
              </a:rPr>
              <a:t>   Il primato è della coscienza, che sa capire, valutare e decidere tanto più e meglio quanto più e meglio conosce l'immutabile Parola di Dio (da qui la necessità per i cristiani di familiarizzarsi con la Bibbia, senza mai presumere di conoscerla "abbastanza"). Inoltre, nella sua bontà Gesù ha predisposto un aiuto vivente e perenne, in grado di "leggere" la Bibbia come si conviene. E' questo uno dei compiti della Chiesa, che lo può svolgere perché così ha voluto il suo Fondatore: "Lo Spirito Santo v’insegnerà ogni cosa".</a:t>
            </a:r>
            <a:endParaRPr lang="it-IT" altLang="it-IT" sz="1800">
              <a:solidFill>
                <a:srgbClr val="000000"/>
              </a:solidFill>
              <a:latin typeface="Verdana" panose="020B0604030504040204" pitchFamily="34" charset="0"/>
              <a:cs typeface="Arial" panose="020B0604020202020204" pitchFamily="34" charset="0"/>
            </a:endParaRPr>
          </a:p>
        </p:txBody>
      </p:sp>
    </p:spTree>
  </p:cSld>
  <p:clrMapOvr>
    <a:masterClrMapping/>
  </p:clrMapOvr>
  <p:transition spd="med" advClick="0" advTm="10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8532D1FC-D36B-7FEE-2C03-E205EDA380A4}"/>
              </a:ext>
            </a:extLst>
          </p:cNvPr>
          <p:cNvSpPr>
            <a:spLocks noChangeArrowheads="1"/>
          </p:cNvSpPr>
          <p:nvPr/>
        </p:nvSpPr>
        <p:spPr bwMode="auto">
          <a:xfrm>
            <a:off x="1828800" y="304800"/>
            <a:ext cx="731520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it-IT" altLang="it-IT" sz="1800" b="1" i="1" dirty="0">
                <a:solidFill>
                  <a:srgbClr val="000000"/>
                </a:solidFill>
                <a:latin typeface="Arial" panose="020B0604020202020204" pitchFamily="34" charset="0"/>
                <a:cs typeface="Arial" panose="020B0604020202020204" pitchFamily="34" charset="0"/>
              </a:rPr>
              <a:t>- Jn 14: 15-16.23-26</a:t>
            </a:r>
            <a:endParaRPr lang="it-IT" altLang="it-IT" sz="1800" b="1" i="1" dirty="0">
              <a:solidFill>
                <a:srgbClr val="000000"/>
              </a:solidFill>
              <a:latin typeface="HelveticaNeue"/>
              <a:cs typeface="Arial" panose="020B0604020202020204" pitchFamily="34" charset="0"/>
            </a:endParaRPr>
          </a:p>
          <a:p>
            <a:pPr algn="ctr" eaLnBrk="1" fontAlgn="t" hangingPunct="1">
              <a:spcBef>
                <a:spcPct val="0"/>
              </a:spcBef>
              <a:buFontTx/>
              <a:buNone/>
            </a:pPr>
            <a:r>
              <a:rPr lang="it-IT" altLang="it-IT" sz="1800" i="1" dirty="0">
                <a:solidFill>
                  <a:srgbClr val="000000"/>
                </a:solidFill>
                <a:latin typeface="Verdana" panose="020B0604030504040204" pitchFamily="34" charset="0"/>
                <a:cs typeface="Arial" panose="020B0604020202020204" pitchFamily="34" charset="0"/>
              </a:rPr>
              <a:t>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Ermes Ronchi)</a:t>
            </a:r>
            <a:r>
              <a:rPr lang="it-IT" altLang="it-IT" sz="1800" i="1" dirty="0">
                <a:solidFill>
                  <a:srgbClr val="990033"/>
                </a:solidFill>
                <a:latin typeface="Comic Sans MS" panose="030F0702030302020204" pitchFamily="66" charset="0"/>
                <a:cs typeface="Arial" panose="020B0604020202020204" pitchFamily="34" charset="0"/>
              </a:rPr>
              <a:t> </a:t>
            </a:r>
            <a:br>
              <a:rPr lang="it-IT" altLang="it-IT" sz="2000" i="1" dirty="0">
                <a:solidFill>
                  <a:srgbClr val="000000"/>
                </a:solidFill>
                <a:latin typeface="HelveticaNeue"/>
                <a:cs typeface="Arial" panose="020B0604020202020204" pitchFamily="34" charset="0"/>
              </a:rPr>
            </a:b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F287D752-BD46-E6E2-F687-02A9AF926D53}"/>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294C3B3A-D624-72D8-9ADC-3AB6E53F7DB4}"/>
              </a:ext>
            </a:extLst>
          </p:cNvPr>
          <p:cNvSpPr>
            <a:spLocks noChangeArrowheads="1"/>
          </p:cNvSpPr>
          <p:nvPr/>
        </p:nvSpPr>
        <p:spPr bwMode="auto">
          <a:xfrm>
            <a:off x="0" y="1631950"/>
            <a:ext cx="9144000" cy="522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The solemnity of Pentecost celebrates the visible descent of the 	            Holy Spirit on the apostles and on the very first friends of the Risen One (</a:t>
            </a:r>
            <a:r>
              <a:rPr lang="it-IT" altLang="it-IT" sz="1600" i="1">
                <a:solidFill>
                  <a:srgbClr val="000000"/>
                </a:solidFill>
                <a:latin typeface="Verdana" panose="020B0604030504040204" pitchFamily="34" charset="0"/>
                <a:cs typeface="Times New Roman" panose="02020603050405020304" pitchFamily="18" charset="0"/>
              </a:rPr>
              <a:t>Acts 2,1-11</a:t>
            </a:r>
            <a:r>
              <a:rPr lang="it-IT" altLang="it-IT" sz="1600">
                <a:solidFill>
                  <a:srgbClr val="000000"/>
                </a:solidFill>
                <a:latin typeface="Verdana" panose="020B0604030504040204" pitchFamily="34" charset="0"/>
                <a:cs typeface="Times New Roman" panose="02020603050405020304" pitchFamily="18" charset="0"/>
              </a:rPr>
              <a:t>), Jesus "ascends" and the Spirit "descends": these spatial verbs express simple conventions; they are a human way to distinguish the visible reality from the transcendent one; however they imply a relationship between the two worlds, which is not limited to the exceptional events celebrated last Sunday and today. For the Christian faith, in fact, the relationship is habitual and daily; on the one hand the trusting prayer of men "rises" to God, and on the other "constant divine benevolence" descends on them in various forms. </a:t>
            </a:r>
          </a:p>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Today, therefore, Christians, in addition to the event just mentioned, indirectly celebrate the gift of the Spirit which in his infinite goodness God continues to bestow on everyone, through baptism, confirmation and all the other sacraments. To all, as Paul reminds us when writing to the Christians of Rome </a:t>
            </a:r>
            <a:r>
              <a:rPr lang="it-IT" altLang="it-IT" sz="1600" i="1">
                <a:solidFill>
                  <a:srgbClr val="000000"/>
                </a:solidFill>
                <a:latin typeface="Verdana" panose="020B0604030504040204" pitchFamily="34" charset="0"/>
                <a:cs typeface="Times New Roman" panose="02020603050405020304" pitchFamily="18" charset="0"/>
              </a:rPr>
              <a:t>(Rm 8,8-17</a:t>
            </a:r>
            <a:r>
              <a:rPr lang="it-IT" altLang="it-IT" sz="1600">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The presence of the Holy Spirit among the apostles and on all Christians, in practice, in the Church, is fundamental, and for this reason the Holy Scriptures speak of it repeatedly. </a:t>
            </a:r>
          </a:p>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Last Sunday Jesus, before ascending to heaven, recommended the apostles to stay in Jerusalem until they received that gift. Previously he had announced and explained it, an example is the Gospel of today, taken from the speeches addressed by Jesus to the apostles during the Last Supper: "</a:t>
            </a:r>
            <a:r>
              <a:rPr lang="it-IT" altLang="it-IT" sz="1600" i="1">
                <a:solidFill>
                  <a:srgbClr val="000000"/>
                </a:solidFill>
                <a:latin typeface="Verdana" panose="020B0604030504040204" pitchFamily="34" charset="0"/>
                <a:cs typeface="Times New Roman" panose="02020603050405020304" pitchFamily="18" charset="0"/>
              </a:rPr>
              <a:t>I will pray to the Father and he will give you another Paraclete so that He may remain with you forever.</a:t>
            </a:r>
            <a:r>
              <a:rPr lang="it-IT" altLang="it-IT" sz="1600">
                <a:solidFill>
                  <a:srgbClr val="000000"/>
                </a:solidFill>
                <a:latin typeface="Verdana" panose="020B0604030504040204" pitchFamily="34" charset="0"/>
                <a:cs typeface="Times New Roman" panose="02020603050405020304" pitchFamily="18" charset="0"/>
              </a:rPr>
              <a:t> </a:t>
            </a:r>
            <a:endParaRPr lang="en-US" altLang="it-IT" sz="160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D3643728-7A12-B64C-9D30-637DCBB0DC9D}"/>
              </a:ext>
            </a:extLst>
          </p:cNvPr>
          <p:cNvSpPr>
            <a:spLocks noChangeArrowheads="1"/>
          </p:cNvSpPr>
          <p:nvPr/>
        </p:nvSpPr>
        <p:spPr bwMode="auto">
          <a:xfrm>
            <a:off x="990600" y="11430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ATTI</a:t>
            </a:r>
          </a:p>
        </p:txBody>
      </p:sp>
      <p:sp>
        <p:nvSpPr>
          <p:cNvPr id="5123" name="Rectangle 157">
            <a:extLst>
              <a:ext uri="{FF2B5EF4-FFF2-40B4-BE49-F238E27FC236}">
                <a16:creationId xmlns:a16="http://schemas.microsoft.com/office/drawing/2014/main" id="{DEDC5855-4570-E93C-1156-B90409AF7E6D}"/>
              </a:ext>
            </a:extLst>
          </p:cNvPr>
          <p:cNvSpPr>
            <a:spLocks noChangeArrowheads="1"/>
          </p:cNvSpPr>
          <p:nvPr/>
        </p:nvSpPr>
        <p:spPr bwMode="auto">
          <a:xfrm>
            <a:off x="1295400" y="15240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Mentre stava compiendosi il giorno della Pentecoste, si trovavano tutti insieme nello stesso luogo. Venne all’improvviso dal cielo un fragore,</a:t>
            </a:r>
            <a:r>
              <a:rPr lang="it-IT" altLang="it-IT" sz="1800" i="1">
                <a:solidFill>
                  <a:srgbClr val="000000"/>
                </a:solidFill>
                <a:latin typeface="Verdana" panose="020B0604030504040204" pitchFamily="34" charset="0"/>
                <a:cs typeface="Times New Roman" panose="02020603050405020304" pitchFamily="18" charset="0"/>
              </a:rPr>
              <a:t>          	          (At 2, 1-2a)</a:t>
            </a:r>
          </a:p>
        </p:txBody>
      </p:sp>
      <p:sp>
        <p:nvSpPr>
          <p:cNvPr id="5124" name="Rectangle 158">
            <a:extLst>
              <a:ext uri="{FF2B5EF4-FFF2-40B4-BE49-F238E27FC236}">
                <a16:creationId xmlns:a16="http://schemas.microsoft.com/office/drawing/2014/main" id="{EC4C1CC6-7371-8403-60F8-7798A7DBADF5}"/>
              </a:ext>
            </a:extLst>
          </p:cNvPr>
          <p:cNvSpPr>
            <a:spLocks noChangeArrowheads="1"/>
          </p:cNvSpPr>
          <p:nvPr/>
        </p:nvSpPr>
        <p:spPr bwMode="auto">
          <a:xfrm>
            <a:off x="4572000" y="1600200"/>
            <a:ext cx="35814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a:t>
            </a:r>
            <a:r>
              <a:rPr lang="en-GB" altLang="it-IT" sz="1800">
                <a:solidFill>
                  <a:srgbClr val="000000"/>
                </a:solidFill>
                <a:latin typeface="Verdana" panose="020B0604030504040204" pitchFamily="34" charset="0"/>
                <a:cs typeface="Arial" panose="020B0604020202020204" pitchFamily="34" charset="0"/>
              </a:rPr>
              <a:t>When the day of Pentecost came, they were all together in one place.   And suddenly out of the sky came a sound like a strong rushing wind</a:t>
            </a:r>
            <a:r>
              <a:rPr lang="en-GB"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(Acts 2: 1-2a)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64A19AE3-A88C-B4A5-0B03-D5A7DAAAF538}"/>
              </a:ext>
            </a:extLst>
          </p:cNvPr>
          <p:cNvSpPr>
            <a:spLocks noChangeArrowheads="1"/>
          </p:cNvSpPr>
          <p:nvPr/>
        </p:nvSpPr>
        <p:spPr bwMode="auto">
          <a:xfrm>
            <a:off x="4572000" y="11430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ACTS</a:t>
            </a:r>
          </a:p>
        </p:txBody>
      </p:sp>
      <p:sp>
        <p:nvSpPr>
          <p:cNvPr id="327031" name="Rectangle 375">
            <a:extLst>
              <a:ext uri="{FF2B5EF4-FFF2-40B4-BE49-F238E27FC236}">
                <a16:creationId xmlns:a16="http://schemas.microsoft.com/office/drawing/2014/main" id="{F0FAA479-031C-7DA1-C5BB-7A366D2247FE}"/>
              </a:ext>
            </a:extLst>
          </p:cNvPr>
          <p:cNvSpPr>
            <a:spLocks noChangeArrowheads="1"/>
          </p:cNvSpPr>
          <p:nvPr/>
        </p:nvSpPr>
        <p:spPr bwMode="auto">
          <a:xfrm>
            <a:off x="838200" y="0"/>
            <a:ext cx="7848600" cy="831850"/>
          </a:xfrm>
          <a:prstGeom prst="rect">
            <a:avLst/>
          </a:prstGeom>
          <a:solidFill>
            <a:srgbClr val="FF0000"/>
          </a:solidFill>
          <a:ln w="9525">
            <a:solidFill>
              <a:srgbClr val="FF0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rgbClr val="FFFF00"/>
                </a:solidFill>
                <a:latin typeface="Verdana" panose="020B0604030504040204" pitchFamily="34" charset="0"/>
              </a:rPr>
              <a:t>Diffondi la Parola di Dio - </a:t>
            </a:r>
            <a:r>
              <a:rPr lang="it-IT" altLang="it-IT" sz="1800">
                <a:solidFill>
                  <a:srgbClr val="FFFF99"/>
                </a:solidFill>
                <a:latin typeface="Verdana" panose="020B0604030504040204" pitchFamily="34" charset="0"/>
              </a:rPr>
              <a:t>Spread the Word of God</a:t>
            </a:r>
            <a:r>
              <a:rPr lang="it-IT" altLang="it-IT" b="1">
                <a:solidFill>
                  <a:srgbClr val="FF0000"/>
                </a:solidFill>
                <a:latin typeface="Verdana" panose="020B0604030504040204" pitchFamily="34" charset="0"/>
              </a:rPr>
              <a:t> </a:t>
            </a:r>
            <a:r>
              <a:rPr lang="it-IT" altLang="it-IT" sz="2000" b="1">
                <a:solidFill>
                  <a:srgbClr val="FF0000"/>
                </a:solidFill>
                <a:latin typeface="Verdana" panose="020B0604030504040204" pitchFamily="34" charset="0"/>
              </a:rPr>
              <a:t>  </a:t>
            </a:r>
          </a:p>
          <a:p>
            <a:pPr algn="ctr" eaLnBrk="1" hangingPunct="1"/>
            <a:endParaRPr lang="it-IT" altLang="it-IT" sz="1000" b="1">
              <a:solidFill>
                <a:srgbClr val="FF0000"/>
              </a:solidFill>
              <a:latin typeface="Verdana" panose="020B0604030504040204" pitchFamily="34" charset="0"/>
            </a:endParaRPr>
          </a:p>
          <a:p>
            <a:pPr algn="ctr" eaLnBrk="1" hangingPunct="1"/>
            <a:r>
              <a:rPr lang="it-IT" altLang="it-IT" sz="1400">
                <a:solidFill>
                  <a:srgbClr val="660033"/>
                </a:solidFill>
                <a:latin typeface="Arial" panose="020B0604020202020204" pitchFamily="34" charset="0"/>
              </a:rPr>
              <a:t>https://www.diffondilaparola.com</a:t>
            </a:r>
          </a:p>
        </p:txBody>
      </p:sp>
      <p:pic>
        <p:nvPicPr>
          <p:cNvPr id="5284" name="Picture 164">
            <a:extLst>
              <a:ext uri="{FF2B5EF4-FFF2-40B4-BE49-F238E27FC236}">
                <a16:creationId xmlns:a16="http://schemas.microsoft.com/office/drawing/2014/main" id="{73005B8D-960B-6428-8ECB-9DFB683A55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3581400"/>
            <a:ext cx="2611438" cy="2667000"/>
          </a:xfrm>
          <a:prstGeom prst="rect">
            <a:avLst/>
          </a:prstGeom>
          <a:noFill/>
          <a:extLst>
            <a:ext uri="{909E8E84-426E-40DD-AFC4-6F175D3DCCD1}">
              <a14:hiddenFill xmlns:a14="http://schemas.microsoft.com/office/drawing/2010/main">
                <a:solidFill>
                  <a:srgbClr val="FFFFFF"/>
                </a:solidFill>
              </a14:hiddenFill>
            </a:ext>
          </a:extLst>
        </p:spPr>
      </p:pic>
      <p:pic>
        <p:nvPicPr>
          <p:cNvPr id="5285" name="Picture 165">
            <a:extLst>
              <a:ext uri="{FF2B5EF4-FFF2-40B4-BE49-F238E27FC236}">
                <a16:creationId xmlns:a16="http://schemas.microsoft.com/office/drawing/2014/main" id="{A64A2CF8-89A9-D188-1420-E0AD4FA129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505200"/>
            <a:ext cx="2832100" cy="2743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08">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7B011547-33F5-F0B5-FB67-6BB2E1E1284A}"/>
              </a:ext>
            </a:extLst>
          </p:cNvPr>
          <p:cNvSpPr>
            <a:spLocks noChangeArrowheads="1"/>
          </p:cNvSpPr>
          <p:nvPr/>
        </p:nvSpPr>
        <p:spPr bwMode="auto">
          <a:xfrm>
            <a:off x="0" y="0"/>
            <a:ext cx="9144000" cy="675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r>
              <a:rPr lang="it-IT" altLang="it-IT" sz="1800" i="1">
                <a:solidFill>
                  <a:srgbClr val="000000"/>
                </a:solidFill>
                <a:latin typeface="Verdana" panose="020B0604030504040204" pitchFamily="34" charset="0"/>
                <a:cs typeface="Times New Roman" panose="02020603050405020304" pitchFamily="18" charset="0"/>
              </a:rPr>
              <a:t>   </a:t>
            </a:r>
            <a:r>
              <a:rPr lang="it-IT" altLang="it-IT" sz="1600" i="1">
                <a:solidFill>
                  <a:srgbClr val="000000"/>
                </a:solidFill>
                <a:latin typeface="Verdana" panose="020B0604030504040204" pitchFamily="34" charset="0"/>
                <a:cs typeface="Times New Roman" panose="02020603050405020304" pitchFamily="18" charset="0"/>
              </a:rPr>
              <a:t>The Paraclete, the Holy Spirit that the Father will send in my name, will</a:t>
            </a:r>
            <a:r>
              <a:rPr lang="it-IT" altLang="it-IT" sz="1800" i="1">
                <a:solidFill>
                  <a:srgbClr val="000000"/>
                </a:solidFill>
                <a:latin typeface="Verdana" panose="020B0604030504040204" pitchFamily="34" charset="0"/>
                <a:cs typeface="Times New Roman" panose="02020603050405020304" pitchFamily="18" charset="0"/>
              </a:rPr>
              <a:t> </a:t>
            </a:r>
            <a:r>
              <a:rPr lang="it-IT" altLang="it-IT" sz="1600" i="1">
                <a:solidFill>
                  <a:srgbClr val="000000"/>
                </a:solidFill>
                <a:latin typeface="Verdana" panose="020B0604030504040204" pitchFamily="34" charset="0"/>
                <a:cs typeface="Times New Roman" panose="02020603050405020304" pitchFamily="18" charset="0"/>
              </a:rPr>
              <a:t>teach you everything and will remind you of everything I have told you</a:t>
            </a:r>
            <a:r>
              <a:rPr lang="it-IT" altLang="it-IT" sz="1600">
                <a:solidFill>
                  <a:srgbClr val="000000"/>
                </a:solidFill>
                <a:latin typeface="Verdana" panose="020B0604030504040204" pitchFamily="34" charset="0"/>
                <a:cs typeface="Times New Roman" panose="02020603050405020304" pitchFamily="18" charset="0"/>
              </a:rPr>
              <a:t> ". These are very eloquent words. First of all, Jesus calls the Spirit with a name that clarifies his role among men: Paraclete means friend, counselor, defender, consolation. He then says that the Spirit is a gift from God the Father, given at the request of Jesus, for His merits: the gift is therefore a fruit of Easter, moreover Jesus speaks of one of the roles that the Spirit plays, teaching and remembering. The Gospels, the letters of Paul and the whole New Testament contain what the first Christians, under the guidance of the Holy Spirit, remembered and understood of the words and work of Jesus. An understanding of the riches contained in the work of Jesus cannot nor can it ever be said to be finished, for two good reasons: because those riches are infinite and therefore inexhaustible, and because they have a perennial value, and for this reason they always take on new light with the changing situations to which they are applied.   In other words: every man is unique, he is unrepeatable, he has something exclusively of him to illuminate with the Word of God; men as a whole make history, creating or facing situations that are different every day, to be discerned and guided according to the Word of God. God has spoken once and for all; the Holy Spirit guides us to receive the message in the right way, to best translate it into the constantly changing reality. In concrete terms, however, one can ask who and how can understand what God's will is in the various circumstances, and in this regard there is no lack of answer. The primacy is of conscience, which knows how to understand, evaluate and decide the more and better the more and better it knows the immutable Word of God (hence the need for Christians to familiarize themselves with the Bible, without ever presuming to know it "enough" ). Moreover, in His goodness Jesus has arranged a living and perennial help, able to "read" the Bible as it should be. This is one of the tasks of the Church, which can carry it out because its Founder wanted this: "The Holy Spirit will teach you everything".</a:t>
            </a:r>
            <a:r>
              <a:rPr lang="it-IT" altLang="it-IT" sz="1800">
                <a:solidFill>
                  <a:srgbClr val="000000"/>
                </a:solidFill>
                <a:latin typeface="Verdana" panose="020B0604030504040204" pitchFamily="34" charset="0"/>
                <a:cs typeface="Times New Roman" panose="02020603050405020304" pitchFamily="18" charset="0"/>
              </a:rPr>
              <a:t> </a:t>
            </a:r>
            <a:endParaRPr lang="en-US" altLang="it-IT" sz="180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80E19DF2-CB08-E7E4-E26B-3E5DD2619490}"/>
              </a:ext>
            </a:extLst>
          </p:cNvPr>
          <p:cNvSpPr>
            <a:spLocks noGrp="1" noChangeArrowheads="1"/>
          </p:cNvSpPr>
          <p:nvPr>
            <p:ph type="title"/>
          </p:nvPr>
        </p:nvSpPr>
        <p:spPr>
          <a:xfrm>
            <a:off x="0" y="2286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53A02F1D-549E-9ADC-D8C9-3619D2639307}"/>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Arial" panose="020B0604020202020204" pitchFamily="34" charset="0"/>
              </a:rPr>
              <a:t>and it filled the whole house where they were sitting. There appeared tongues as if of fire which parted and came to rest upon each one of them. </a:t>
            </a:r>
            <a:r>
              <a:rPr lang="en-GB" altLang="it-IT" sz="1800">
                <a:solidFill>
                  <a:srgbClr val="FFFF00"/>
                </a:solidFill>
                <a:latin typeface="Verdana" panose="020B0604030504040204" pitchFamily="34" charset="0"/>
                <a:cs typeface="Arial" panose="020B0604020202020204" pitchFamily="34" charset="0"/>
              </a:rPr>
              <a:t>All were filled with Holy Spirit</a:t>
            </a:r>
            <a:r>
              <a:rPr lang="en-GB" altLang="it-IT" sz="1800">
                <a:solidFill>
                  <a:schemeClr val="bg1"/>
                </a:solidFill>
                <a:latin typeface="Verdana" panose="020B0604030504040204" pitchFamily="34" charset="0"/>
                <a:cs typeface="Arial" panose="020B0604020202020204" pitchFamily="34" charset="0"/>
              </a:rPr>
              <a:t> and began to speak other languages,</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(Acts 2: 2b-4a)</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D01B1CD0-D722-A3E6-D5E3-9CAF30A641DB}"/>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quasi un vento che si abbatte impetuoso, e riempì tutta la casa dove stavano. Apparvero loro lingue come di fuoco, che si dividevano, e si posarono su ciascuno di loro, e </a:t>
            </a:r>
            <a:r>
              <a:rPr lang="it-IT" altLang="it-IT" sz="1800">
                <a:solidFill>
                  <a:srgbClr val="FFFF00"/>
                </a:solidFill>
                <a:latin typeface="Verdana" panose="020B0604030504040204" pitchFamily="34" charset="0"/>
                <a:cs typeface="Times New Roman" panose="02020603050405020304" pitchFamily="18" charset="0"/>
              </a:rPr>
              <a:t>tutti furono colmati di Spirito Santo</a:t>
            </a:r>
            <a:r>
              <a:rPr lang="it-IT" altLang="it-IT" sz="1800">
                <a:solidFill>
                  <a:schemeClr val="bg1"/>
                </a:solidFill>
                <a:latin typeface="Verdana" panose="020B0604030504040204" pitchFamily="34" charset="0"/>
                <a:cs typeface="Times New Roman" panose="02020603050405020304" pitchFamily="18" charset="0"/>
              </a:rPr>
              <a:t> e cominciarono a parlare in altre lingue,</a:t>
            </a:r>
            <a:r>
              <a:rPr lang="it-IT" altLang="it-IT" sz="1800" i="1">
                <a:solidFill>
                  <a:schemeClr val="bg1"/>
                </a:solidFill>
                <a:latin typeface="Verdana" panose="020B0604030504040204" pitchFamily="34" charset="0"/>
                <a:cs typeface="Times New Roman" panose="02020603050405020304" pitchFamily="18" charset="0"/>
              </a:rPr>
              <a:t> (At 2, 2b-4a)</a:t>
            </a:r>
          </a:p>
        </p:txBody>
      </p:sp>
      <p:pic>
        <p:nvPicPr>
          <p:cNvPr id="7222" name="Picture 54">
            <a:extLst>
              <a:ext uri="{FF2B5EF4-FFF2-40B4-BE49-F238E27FC236}">
                <a16:creationId xmlns:a16="http://schemas.microsoft.com/office/drawing/2014/main" id="{C18E325E-D05D-7E01-5021-E1F8062434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633538"/>
            <a:ext cx="4572000" cy="38481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92A8CD16-9BA6-6C71-8302-4E3C3E695172}"/>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nel modo in cui lo Spirito dava loro il potere di esprimersi. Abitavano allora a Gerusalemme Giudei osservanti, di ogni nazione che è sotto il cielo. A quel rumore, la folla si radunò e rimase turbata, perché ciascuno li udiva parlare nella propria lingua. </a:t>
            </a:r>
            <a:r>
              <a:rPr lang="it-IT" altLang="it-IT" sz="1800" i="1">
                <a:solidFill>
                  <a:schemeClr val="bg1"/>
                </a:solidFill>
                <a:latin typeface="Verdana" panose="020B0604030504040204" pitchFamily="34" charset="0"/>
                <a:cs typeface="Times New Roman" panose="02020603050405020304" pitchFamily="18" charset="0"/>
              </a:rPr>
              <a:t>(At 2, 4b-6)</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110AC4FC-A416-33ED-5A87-8BAE5BA50ABE}"/>
              </a:ext>
            </a:extLst>
          </p:cNvPr>
          <p:cNvSpPr>
            <a:spLocks noChangeArrowheads="1"/>
          </p:cNvSpPr>
          <p:nvPr/>
        </p:nvSpPr>
        <p:spPr bwMode="auto">
          <a:xfrm>
            <a:off x="0" y="5410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as the Spirit enabled them to speak. Staying in Jerusalem were religious Jews from every nation under heaven. When they heard this sound, a crowd gathered, all excited because each heard them speaking in his own language.</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(Acts 2: 4b-6)</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6610" name="Rectangle 2">
            <a:extLst>
              <a:ext uri="{FF2B5EF4-FFF2-40B4-BE49-F238E27FC236}">
                <a16:creationId xmlns:a16="http://schemas.microsoft.com/office/drawing/2014/main" id="{9761E4A3-B404-A8F5-9C84-198E3BA44A7A}"/>
              </a:ext>
            </a:extLst>
          </p:cNvPr>
          <p:cNvSpPr>
            <a:spLocks noGrp="1" noChangeArrowheads="1"/>
          </p:cNvSpPr>
          <p:nvPr>
            <p:ph type="title"/>
          </p:nvPr>
        </p:nvSpPr>
        <p:spPr>
          <a:xfrm>
            <a:off x="0" y="4572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Erano stupiti e, fuori di sé per la meraviglia, dicevano: «Tutti costoro che parlano non sono forse Galilei? E come mai ciascuno di noi sente parlare nella propria lingua nativa? Siamo Parti, Medi, Elamìti; abitanti della Mesopotamia, della Giudea </a:t>
            </a:r>
            <a:r>
              <a:rPr lang="it-IT" altLang="it-IT" sz="1800" i="1">
                <a:solidFill>
                  <a:schemeClr val="bg1"/>
                </a:solidFill>
                <a:latin typeface="Verdana" panose="020B0604030504040204" pitchFamily="34" charset="0"/>
                <a:cs typeface="Times New Roman" panose="02020603050405020304" pitchFamily="18" charset="0"/>
              </a:rPr>
              <a:t>(At 2, 7-9a)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96612" name="Rectangle 4">
            <a:extLst>
              <a:ext uri="{FF2B5EF4-FFF2-40B4-BE49-F238E27FC236}">
                <a16:creationId xmlns:a16="http://schemas.microsoft.com/office/drawing/2014/main" id="{1B2008D1-C68E-1386-3B92-C3A5224E7140}"/>
              </a:ext>
            </a:extLst>
          </p:cNvPr>
          <p:cNvSpPr>
            <a:spLocks noChangeArrowheads="1"/>
          </p:cNvSpPr>
          <p:nvPr/>
        </p:nvSpPr>
        <p:spPr bwMode="auto">
          <a:xfrm>
            <a:off x="0" y="5410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Beside themselves with amazement and wonder, they said, "Are not all these who are speaking Galileans? How is it that we hear them in our own native language? Here are Parthians, Medes and Elamites and residents of Mesopotamia, Judea</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(Acts 2: 7-9a)</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06850" name="Rectangle 2">
            <a:extLst>
              <a:ext uri="{FF2B5EF4-FFF2-40B4-BE49-F238E27FC236}">
                <a16:creationId xmlns:a16="http://schemas.microsoft.com/office/drawing/2014/main" id="{957D58C9-684C-84E3-3FF9-04D11C9E2142}"/>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 della Cappadòcia, del Ponto e dell’Asia, della Frigia e della Panfìlia, dell’Egitto e delle parti della Libia vicino a Cirene, Romani qui residenti, Giudei e proséliti, Cretesi e Arabi, e li udiamo parlare nelle nostre lingue delle grandi opere di Dio». </a:t>
            </a:r>
            <a:r>
              <a:rPr lang="it-IT" altLang="it-IT" sz="1800" i="1">
                <a:solidFill>
                  <a:schemeClr val="bg1"/>
                </a:solidFill>
                <a:latin typeface="Verdana" panose="020B0604030504040204" pitchFamily="34" charset="0"/>
                <a:cs typeface="Times New Roman" panose="02020603050405020304" pitchFamily="18" charset="0"/>
              </a:rPr>
              <a:t>(At 2, 9b-11)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06852" name="Rectangle 4">
            <a:extLst>
              <a:ext uri="{FF2B5EF4-FFF2-40B4-BE49-F238E27FC236}">
                <a16:creationId xmlns:a16="http://schemas.microsoft.com/office/drawing/2014/main" id="{56B8784E-7197-CB2F-BB7A-E8173D7088F1}"/>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and Cappadocia, Pontus and Asia, Phrygia, Pamphylia, Egypt and the parts of Libya belonging to Cyrene, and visitors from Rome, both Jews and foreigners who accept Jewish beliefs, Cretians and Arabians; and all of us hear them proclaiming in our own language what God, the Savior, does.</a:t>
            </a:r>
            <a:r>
              <a:rPr lang="en-GB" altLang="it-IT" sz="1800" i="1">
                <a:solidFill>
                  <a:schemeClr val="bg1"/>
                </a:solidFill>
                <a:latin typeface="Verdana" panose="020B0604030504040204" pitchFamily="34" charset="0"/>
                <a:cs typeface="Arial" panose="020B0604020202020204" pitchFamily="34" charset="0"/>
              </a:rPr>
              <a:t> </a:t>
            </a:r>
            <a:r>
              <a:rPr lang="en-GB" altLang="it-IT" sz="1800" i="1">
                <a:solidFill>
                  <a:schemeClr val="bg1"/>
                </a:solidFill>
                <a:latin typeface="Verdana" panose="020B0604030504040204" pitchFamily="34" charset="0"/>
                <a:cs typeface="Times New Roman" panose="02020603050405020304" pitchFamily="18" charset="0"/>
              </a:rPr>
              <a:t>(Acts 2: 9b-11)</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06856" name="Picture 8">
            <a:extLst>
              <a:ext uri="{FF2B5EF4-FFF2-40B4-BE49-F238E27FC236}">
                <a16:creationId xmlns:a16="http://schemas.microsoft.com/office/drawing/2014/main" id="{5A984C85-3972-E001-D273-099E457FD1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1200" y="1600200"/>
            <a:ext cx="7823200" cy="3644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6000">
    <p:random/>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B42532E6-84D6-4C32-0CAA-9F5B30B0931D}"/>
              </a:ext>
            </a:extLst>
          </p:cNvPr>
          <p:cNvSpPr>
            <a:spLocks noGrp="1" noChangeArrowheads="1"/>
          </p:cNvSpPr>
          <p:nvPr>
            <p:ph type="title"/>
          </p:nvPr>
        </p:nvSpPr>
        <p:spPr>
          <a:xfrm>
            <a:off x="4495800" y="1066800"/>
            <a:ext cx="35052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LETTER TO THE ROMANS </a:t>
            </a:r>
          </a:p>
        </p:txBody>
      </p:sp>
      <p:sp>
        <p:nvSpPr>
          <p:cNvPr id="202765" name="Rectangle 13">
            <a:extLst>
              <a:ext uri="{FF2B5EF4-FFF2-40B4-BE49-F238E27FC236}">
                <a16:creationId xmlns:a16="http://schemas.microsoft.com/office/drawing/2014/main" id="{42AA1A4B-EFC7-083F-C343-D33B06D4667D}"/>
              </a:ext>
            </a:extLst>
          </p:cNvPr>
          <p:cNvSpPr>
            <a:spLocks noChangeArrowheads="1"/>
          </p:cNvSpPr>
          <p:nvPr/>
        </p:nvSpPr>
        <p:spPr bwMode="auto">
          <a:xfrm>
            <a:off x="762000" y="0"/>
            <a:ext cx="7848600" cy="957263"/>
          </a:xfrm>
          <a:prstGeom prst="rect">
            <a:avLst/>
          </a:prstGeom>
          <a:solidFill>
            <a:srgbClr val="FF0000"/>
          </a:solidFill>
          <a:ln w="9525">
            <a:solidFill>
              <a:srgbClr val="FF0000"/>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FFFF00"/>
                </a:solidFill>
                <a:effectLst>
                  <a:outerShdw blurRad="38100" dist="38100" dir="2700000" algn="tl">
                    <a:srgbClr val="000000"/>
                  </a:outerShdw>
                </a:effectLst>
                <a:latin typeface="Verdana" panose="020B0604030504040204" pitchFamily="34" charset="0"/>
              </a:rPr>
              <a:t>LA PAROLA DI DIO                                                   </a:t>
            </a:r>
            <a:r>
              <a:rPr lang="en-GB"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a:t>
            </a:r>
            <a:endParaRPr lang="it-IT"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a:solidFill>
                  <a:srgbClr val="FFFF00"/>
                </a:solidFill>
                <a:effectLst>
                  <a:outerShdw blurRad="38100" dist="38100" dir="2700000" algn="tl">
                    <a:srgbClr val="000000"/>
                  </a:outerShdw>
                </a:effectLst>
                <a:latin typeface="Verdana" panose="020B0604030504040204" pitchFamily="34" charset="0"/>
              </a:rPr>
              <a:t>PARLA AL NOSTRO </a:t>
            </a:r>
            <a:r>
              <a:rPr lang="en-GB"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a:solidFill>
                  <a:srgbClr val="FFFF00"/>
                </a:solidFill>
                <a:effectLst>
                  <a:outerShdw blurRad="38100" dist="38100" dir="2700000" algn="tl">
                    <a:srgbClr val="000000"/>
                  </a:outerShdw>
                </a:effectLst>
                <a:latin typeface="Verdana" panose="020B0604030504040204" pitchFamily="34" charset="0"/>
              </a:rPr>
              <a:t>CUORE</a:t>
            </a:r>
            <a:r>
              <a:rPr lang="it-IT" altLang="it-IT" sz="1600" b="1">
                <a:solidFill>
                  <a:srgbClr val="FFFF00"/>
                </a:solidFill>
                <a:effectLst>
                  <a:outerShdw blurRad="38100" dist="38100" dir="2700000" algn="tl">
                    <a:srgbClr val="000000"/>
                  </a:outerShdw>
                </a:effectLst>
                <a:latin typeface="Verdana" panose="020B0604030504040204" pitchFamily="34" charset="0"/>
              </a:rPr>
              <a:t>                                                                                        </a:t>
            </a:r>
            <a:r>
              <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p>
          <a:p>
            <a:pPr eaLnBrk="1" hangingPunct="1">
              <a:spcBef>
                <a:spcPct val="0"/>
              </a:spcBef>
              <a:buFontTx/>
              <a:buNone/>
            </a:pPr>
            <a:endParaRPr lang="it-IT" altLang="it-IT" sz="800">
              <a:solidFill>
                <a:srgbClr val="663300"/>
              </a:solidFill>
              <a:effectLst>
                <a:outerShdw blurRad="38100" dist="38100" dir="2700000" algn="tl">
                  <a:srgbClr val="00000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55A54B5D-DD75-B146-B618-023FA3FA7C01}"/>
              </a:ext>
            </a:extLst>
          </p:cNvPr>
          <p:cNvSpPr>
            <a:spLocks noChangeArrowheads="1"/>
          </p:cNvSpPr>
          <p:nvPr/>
        </p:nvSpPr>
        <p:spPr bwMode="auto">
          <a:xfrm>
            <a:off x="1295400" y="10668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AI ROMANI</a:t>
            </a:r>
          </a:p>
        </p:txBody>
      </p:sp>
      <p:sp>
        <p:nvSpPr>
          <p:cNvPr id="11269" name="Rectangle 205">
            <a:extLst>
              <a:ext uri="{FF2B5EF4-FFF2-40B4-BE49-F238E27FC236}">
                <a16:creationId xmlns:a16="http://schemas.microsoft.com/office/drawing/2014/main" id="{5B1F982C-E1C1-4A1B-E355-928D041BD7AC}"/>
              </a:ext>
            </a:extLst>
          </p:cNvPr>
          <p:cNvSpPr>
            <a:spLocks noChangeArrowheads="1"/>
          </p:cNvSpPr>
          <p:nvPr/>
        </p:nvSpPr>
        <p:spPr bwMode="auto">
          <a:xfrm>
            <a:off x="1219200" y="1371600"/>
            <a:ext cx="3429000" cy="311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Fratelli, </a:t>
            </a:r>
            <a:r>
              <a:rPr lang="it-IT" altLang="it-IT" sz="1800">
                <a:solidFill>
                  <a:srgbClr val="000000"/>
                </a:solidFill>
                <a:latin typeface="Verdana" panose="020B0604030504040204" pitchFamily="34" charset="0"/>
                <a:cs typeface="Times New Roman" panose="02020603050405020304" pitchFamily="18" charset="0"/>
              </a:rPr>
              <a:t>quelli che si lasciano dominare dalla carne non possono piacere a Dio. Voi però non siete sotto il dominio della carne, ma dello Spirito, dal momento che lo Spirito di Dio abita in voi. Se qualcuno non ha lo Spirito di Cristo, non gli appartiene.</a:t>
            </a:r>
            <a:r>
              <a:rPr lang="it-IT" altLang="it-IT" sz="1800" i="1">
                <a:solidFill>
                  <a:srgbClr val="000000"/>
                </a:solidFill>
                <a:latin typeface="Verdana" panose="020B0604030504040204" pitchFamily="34" charset="0"/>
                <a:cs typeface="Times New Roman" panose="02020603050405020304" pitchFamily="18" charset="0"/>
              </a:rPr>
              <a:t> (Rm 8, 8-9)</a:t>
            </a:r>
          </a:p>
        </p:txBody>
      </p:sp>
      <p:sp>
        <p:nvSpPr>
          <p:cNvPr id="11270" name="Rectangle 206">
            <a:extLst>
              <a:ext uri="{FF2B5EF4-FFF2-40B4-BE49-F238E27FC236}">
                <a16:creationId xmlns:a16="http://schemas.microsoft.com/office/drawing/2014/main" id="{30D5BD53-293F-17B4-1D91-468C44416504}"/>
              </a:ext>
            </a:extLst>
          </p:cNvPr>
          <p:cNvSpPr>
            <a:spLocks noChangeArrowheads="1"/>
          </p:cNvSpPr>
          <p:nvPr/>
        </p:nvSpPr>
        <p:spPr bwMode="auto">
          <a:xfrm>
            <a:off x="4572000" y="1447800"/>
            <a:ext cx="34290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600">
                <a:latin typeface="Verdana" panose="020B0604030504040204" pitchFamily="34" charset="0"/>
                <a:cs typeface="Arial" panose="020B0604020202020204" pitchFamily="34" charset="0"/>
              </a:rPr>
              <a:t>  </a:t>
            </a:r>
            <a:r>
              <a:rPr lang="en-US" altLang="it-IT" sz="16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Arial" panose="020B0604020202020204" pitchFamily="34" charset="0"/>
              </a:rPr>
              <a:t>Brothers, </a:t>
            </a:r>
            <a:r>
              <a:rPr lang="en-GB" altLang="it-IT" sz="1800">
                <a:solidFill>
                  <a:srgbClr val="000000"/>
                </a:solidFill>
                <a:latin typeface="Verdana" panose="020B0604030504040204" pitchFamily="34" charset="0"/>
                <a:cs typeface="Arial" panose="020B0604020202020204" pitchFamily="34" charset="0"/>
              </a:rPr>
              <a:t>so, those walking according to the flesh cannot please God. Yet your existence is not in the flesh, but in the spirit, because the Spirit of God is within you. If you did not have the Spirit of Christ, you would not belong to him.</a:t>
            </a:r>
            <a:r>
              <a:rPr lang="en-GB"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(Rom 8: 8-9)</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3F0190CD-7736-6136-9E69-FF92719234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434" name="Picture 170">
            <a:extLst>
              <a:ext uri="{FF2B5EF4-FFF2-40B4-BE49-F238E27FC236}">
                <a16:creationId xmlns:a16="http://schemas.microsoft.com/office/drawing/2014/main" id="{1C8A59C1-5CE9-CE8A-6751-D3C9B1D212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4495800"/>
            <a:ext cx="2362200" cy="1770063"/>
          </a:xfrm>
          <a:prstGeom prst="rect">
            <a:avLst/>
          </a:prstGeom>
          <a:noFill/>
          <a:extLst>
            <a:ext uri="{909E8E84-426E-40DD-AFC4-6F175D3DCCD1}">
              <a14:hiddenFill xmlns:a14="http://schemas.microsoft.com/office/drawing/2010/main">
                <a:solidFill>
                  <a:srgbClr val="FFFFFF"/>
                </a:solidFill>
              </a14:hiddenFill>
            </a:ext>
          </a:extLst>
        </p:spPr>
      </p:pic>
      <p:pic>
        <p:nvPicPr>
          <p:cNvPr id="11435" name="Picture 171">
            <a:extLst>
              <a:ext uri="{FF2B5EF4-FFF2-40B4-BE49-F238E27FC236}">
                <a16:creationId xmlns:a16="http://schemas.microsoft.com/office/drawing/2014/main" id="{C9304F8E-B4DC-D37D-DB19-4695D7DA9B2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0" y="4419600"/>
            <a:ext cx="3276600" cy="1905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6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207A5BEC-B93B-7BE1-09D2-E32C9240FECC}"/>
              </a:ext>
            </a:extLst>
          </p:cNvPr>
          <p:cNvSpPr>
            <a:spLocks noGrp="1" noChangeArrowheads="1"/>
          </p:cNvSpPr>
          <p:nvPr>
            <p:ph type="title"/>
          </p:nvPr>
        </p:nvSpPr>
        <p:spPr>
          <a:xfrm>
            <a:off x="0" y="685800"/>
            <a:ext cx="9144000" cy="8382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Ora, se Cristo è in voi, il vostro corpo è morto per il peccato, ma lo Spirito è vita per la giustizia. E se lo Spirito di Dio, che ha risuscitato Gesù dai morti, abita in voi, colui che ha risuscitato Cristo dai morti darà la vita anche ai vostri corpi mortali</a:t>
            </a:r>
            <a:r>
              <a:rPr lang="it-IT" altLang="it-IT" sz="1800" i="1">
                <a:solidFill>
                  <a:srgbClr val="FFFFFF"/>
                </a:solidFill>
                <a:latin typeface="Verdana" panose="020B0604030504040204" pitchFamily="34" charset="0"/>
                <a:cs typeface="Times New Roman" panose="02020603050405020304" pitchFamily="18" charset="0"/>
              </a:rPr>
              <a:t> (Rm 8, 10-11a)</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3315" name="Rectangle 4">
            <a:extLst>
              <a:ext uri="{FF2B5EF4-FFF2-40B4-BE49-F238E27FC236}">
                <a16:creationId xmlns:a16="http://schemas.microsoft.com/office/drawing/2014/main" id="{BF4F4484-433D-4D23-222A-A26D2C695F9E}"/>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rgbClr val="FFFFFF"/>
                </a:solidFill>
                <a:latin typeface="Verdana" panose="020B0604030504040204" pitchFamily="34" charset="0"/>
                <a:cs typeface="Times New Roman" panose="02020603050405020304" pitchFamily="18" charset="0"/>
              </a:rPr>
              <a:t> </a:t>
            </a:r>
            <a:r>
              <a:rPr lang="en-GB" altLang="it-IT" sz="1800">
                <a:solidFill>
                  <a:srgbClr val="FFFFFF"/>
                </a:solidFill>
                <a:latin typeface="Verdana" panose="020B0604030504040204" pitchFamily="34" charset="0"/>
                <a:cs typeface="Arial" panose="020B0604020202020204" pitchFamily="34" charset="0"/>
              </a:rPr>
              <a:t>But Christ is within you; though the body is branded by death as a consequence of sin, the spirit is life and holiness. And if the Spirit of Him who raised Jesus from the dead is within you, He who raised Jesus Christ from among the dead will also give life to your mortal bodies.  </a:t>
            </a:r>
            <a:r>
              <a:rPr lang="en-GB" altLang="it-IT" sz="1800" i="1">
                <a:solidFill>
                  <a:srgbClr val="FFFFFF"/>
                </a:solidFill>
                <a:latin typeface="Verdana" panose="020B0604030504040204" pitchFamily="34" charset="0"/>
                <a:cs typeface="Times New Roman" panose="02020603050405020304" pitchFamily="18" charset="0"/>
              </a:rPr>
              <a:t>(Rom 8: 10-11a)</a:t>
            </a:r>
            <a:r>
              <a:rPr lang="en-GB" altLang="it-IT" sz="1800">
                <a:solidFill>
                  <a:srgbClr val="FFFFFF"/>
                </a:solidFill>
                <a:latin typeface="Verdana" panose="020B0604030504040204" pitchFamily="34" charset="0"/>
                <a:cs typeface="Arial" panose="020B0604020202020204" pitchFamily="34" charset="0"/>
              </a:rPr>
              <a:t> </a:t>
            </a:r>
          </a:p>
        </p:txBody>
      </p:sp>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3538" name="Rectangle 2">
            <a:extLst>
              <a:ext uri="{FF2B5EF4-FFF2-40B4-BE49-F238E27FC236}">
                <a16:creationId xmlns:a16="http://schemas.microsoft.com/office/drawing/2014/main" id="{BBC3AF62-77BC-F3C5-D769-6B31D7A0BBE2}"/>
              </a:ext>
            </a:extLst>
          </p:cNvPr>
          <p:cNvSpPr>
            <a:spLocks noGrp="1" noChangeArrowheads="1"/>
          </p:cNvSpPr>
          <p:nvPr>
            <p:ph type="title"/>
          </p:nvPr>
        </p:nvSpPr>
        <p:spPr>
          <a:xfrm>
            <a:off x="0" y="381000"/>
            <a:ext cx="9144000" cy="1143000"/>
          </a:xfrm>
          <a:solidFill>
            <a:srgbClr val="000000"/>
          </a:solidFill>
          <a:ln>
            <a:solidFill>
              <a:srgbClr val="000000"/>
            </a:solidFill>
            <a:miter lim="800000"/>
            <a:headEnd/>
            <a:tailEn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per mezzo del suo Spirito che abita in voi. Così dunque, fratelli, noi siamo debitori non verso la carne, per vivere secondo i desideri carnali, perché, se vivete secondo la carne, morirete. Se, invece, mediante lo Spirito fate morire le opere del corpo, vivrete.</a:t>
            </a:r>
            <a:r>
              <a:rPr lang="it-IT" altLang="it-IT" sz="1800" i="1">
                <a:solidFill>
                  <a:srgbClr val="FFFFFF"/>
                </a:solidFill>
                <a:latin typeface="Verdana" panose="020B0604030504040204" pitchFamily="34" charset="0"/>
                <a:cs typeface="Times New Roman" panose="02020603050405020304" pitchFamily="18" charset="0"/>
              </a:rPr>
              <a:t> (Rm 8, 11b-13)</a:t>
            </a:r>
          </a:p>
        </p:txBody>
      </p:sp>
      <p:sp>
        <p:nvSpPr>
          <p:cNvPr id="193540" name="Rectangle 4">
            <a:extLst>
              <a:ext uri="{FF2B5EF4-FFF2-40B4-BE49-F238E27FC236}">
                <a16:creationId xmlns:a16="http://schemas.microsoft.com/office/drawing/2014/main" id="{7150B82E-3A40-FEC8-0067-77B5E215A047}"/>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Arial" panose="020B0604020202020204" pitchFamily="34" charset="0"/>
              </a:rPr>
              <a:t>Yes,</a:t>
            </a:r>
            <a:r>
              <a:rPr lang="en-GB" altLang="it-IT" sz="1800" i="1">
                <a:solidFill>
                  <a:srgbClr val="FFFFFF"/>
                </a:solidFill>
                <a:latin typeface="Verdana" panose="020B0604030504040204" pitchFamily="34" charset="0"/>
                <a:cs typeface="Arial" panose="020B0604020202020204" pitchFamily="34" charset="0"/>
              </a:rPr>
              <a:t> </a:t>
            </a:r>
            <a:r>
              <a:rPr lang="en-GB" altLang="it-IT" sz="1800">
                <a:solidFill>
                  <a:srgbClr val="FFFFFF"/>
                </a:solidFill>
                <a:latin typeface="Verdana" panose="020B0604030504040204" pitchFamily="34" charset="0"/>
                <a:cs typeface="Arial" panose="020B0604020202020204" pitchFamily="34" charset="0"/>
              </a:rPr>
              <a:t>he will do it through his Spirit who dwells within you. Then, brothers, let us leave the flesh and no longer live according to it. If not, we will die. Rather, walking in the Spirit, let us put to death the body's deeds so that we may live.</a:t>
            </a:r>
            <a:r>
              <a:rPr lang="en-GB" altLang="it-IT" sz="1800" i="1">
                <a:solidFill>
                  <a:srgbClr val="FFFFFF"/>
                </a:solidFill>
                <a:latin typeface="Verdana" panose="020B0604030504040204" pitchFamily="34" charset="0"/>
                <a:cs typeface="Arial" panose="020B060402020202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(Rom 8: 11b-13)</a:t>
            </a:r>
            <a:endParaRPr lang="it-IT" altLang="it-IT" sz="1800" i="1">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79117</TotalTime>
  <Words>3322</Words>
  <Application>Microsoft Office PowerPoint</Application>
  <PresentationFormat>Presentazione su schermo (4:3)</PresentationFormat>
  <Paragraphs>85</Paragraphs>
  <Slides>20</Slides>
  <Notes>7</Notes>
  <HiddenSlides>0</HiddenSlides>
  <MMClips>1</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20</vt:i4>
      </vt:variant>
    </vt:vector>
  </HeadingPairs>
  <TitlesOfParts>
    <vt:vector size="30" baseType="lpstr">
      <vt:lpstr>Comic Sans MS</vt:lpstr>
      <vt:lpstr>Arial</vt:lpstr>
      <vt:lpstr>Times New Roman</vt:lpstr>
      <vt:lpstr>Tw Cen MT Condensed Extra Bold</vt:lpstr>
      <vt:lpstr>Harrington</vt:lpstr>
      <vt:lpstr>Verdana</vt:lpstr>
      <vt:lpstr>Tahoma</vt:lpstr>
      <vt:lpstr>Courier New</vt:lpstr>
      <vt:lpstr>HelveticaNeue</vt:lpstr>
      <vt:lpstr>Struttura predefinita</vt:lpstr>
      <vt:lpstr>Presentazione standard di PowerPoint</vt:lpstr>
      <vt:lpstr>Presentazione standard di PowerPoint</vt:lpstr>
      <vt:lpstr> </vt:lpstr>
      <vt:lpstr>nel modo in cui lo Spirito dava loro il potere di esprimersi. Abitavano allora a Gerusalemme Giudei osservanti, di ogni nazione che è sotto il cielo. A quel rumore, la folla si radunò e rimase turbata, perché ciascuno li udiva parlare nella propria lingua. (At 2, 4b-6)</vt:lpstr>
      <vt:lpstr>Erano stupiti e, fuori di sé per la meraviglia, dicevano: «Tutti costoro che parlano non sono forse Galilei? E come mai ciascuno di noi sente parlare nella propria lingua nativa? Siamo Parti, Medi, Elamìti; abitanti della Mesopotamia, della Giudea (At 2, 7-9a)</vt:lpstr>
      <vt:lpstr>e della Cappadòcia, del Ponto e dell’Asia, della Frigia e della Panfìlia, dell’Egitto e delle parti della Libia vicino a Cirene, Romani qui residenti, Giudei e proséliti, Cretesi e Arabi, e li udiamo parlare nelle nostre lingue delle grandi opere di Dio». (At 2, 9b-11)</vt:lpstr>
      <vt:lpstr>LETTER TO THE ROMANS </vt:lpstr>
      <vt:lpstr>Ora, se Cristo è in voi, il vostro corpo è morto per il peccato, ma lo Spirito è vita per la giustizia. E se lo Spirito di Dio, che ha risuscitato Gesù dai morti, abita in voi, colui che ha risuscitato Cristo dai morti darà la vita anche ai vostri corpi mortali (Rm 8, 10-11a) </vt:lpstr>
      <vt:lpstr>per mezzo del suo Spirito che abita in voi. Così dunque, fratelli, noi siamo debitori non verso la carne, per vivere secondo i desideri carnali, perché, se vivete secondo la carne, morirete. Se, invece, mediante lo Spirito fate morire le opere del corpo, vivrete. (Rm 8, 11b-13)</vt:lpstr>
      <vt:lpstr>Infatti tutti quelli che sono guidati dallo Spirito di Dio, questi sono figli di Dio. E voi non avete ricevuto uno spirito da schiavi per ricadere nella paura, ma avete ricevuto lo Spirito che rende figli adottivi, per mezzo del quale gridiamo: «Abbà! Padre!».  (Rm 8, 14-15)</vt:lpstr>
      <vt:lpstr>Lo Spirito stesso, insieme al nostro spirito, attesta che siamo figli di Dio. E se siamo figli, siamo anche eredi: eredi di Dio, coeredi di Cristo, se davvero prendiamo parte alle sue sofferenze per partecipare anche alla sua gloria. (Rm 8, 16-17)</vt:lpstr>
      <vt:lpstr>GOSPEL ACCORD. TO JOHN</vt:lpstr>
      <vt:lpstr>Presentazione standard di PowerPoint</vt:lpstr>
      <vt:lpstr>Presentazione standard di PowerPoint</vt:lpstr>
      <vt:lpstr>Ma il Paràclito, lo Spirito Santo che il Padre manderà nel mio nome, lui vi insegnerà ogni cosa e vi ricorderà tutto ciò che io vi ho detto».  (Gv 14, 26) </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3499</cp:revision>
  <dcterms:created xsi:type="dcterms:W3CDTF">2007-05-09T13:51:32Z</dcterms:created>
  <dcterms:modified xsi:type="dcterms:W3CDTF">2025-06-02T17:39:18Z</dcterms:modified>
</cp:coreProperties>
</file>