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674" r:id="rId2"/>
    <p:sldId id="392" r:id="rId3"/>
    <p:sldId id="497" r:id="rId4"/>
    <p:sldId id="808" r:id="rId5"/>
    <p:sldId id="830" r:id="rId6"/>
    <p:sldId id="831" r:id="rId7"/>
    <p:sldId id="832" r:id="rId8"/>
    <p:sldId id="337" r:id="rId9"/>
    <p:sldId id="743" r:id="rId10"/>
    <p:sldId id="827" r:id="rId11"/>
    <p:sldId id="834" r:id="rId12"/>
    <p:sldId id="836" r:id="rId13"/>
    <p:sldId id="837" r:id="rId14"/>
    <p:sldId id="694" r:id="rId15"/>
    <p:sldId id="319" r:id="rId16"/>
    <p:sldId id="624" r:id="rId17"/>
    <p:sldId id="835" r:id="rId18"/>
    <p:sldId id="787" r:id="rId19"/>
    <p:sldId id="288" r:id="rId20"/>
    <p:sldId id="728" r:id="rId21"/>
    <p:sldId id="724" r:id="rId22"/>
    <p:sldId id="553" r:id="rId23"/>
    <p:sldId id="727" r:id="rId24"/>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C85100"/>
    <a:srgbClr val="FF9933"/>
    <a:srgbClr val="FFFF00"/>
    <a:srgbClr val="7A3D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975" autoAdjust="0"/>
    <p:restoredTop sz="91822" autoAdjust="0"/>
  </p:normalViewPr>
  <p:slideViewPr>
    <p:cSldViewPr>
      <p:cViewPr varScale="1">
        <p:scale>
          <a:sx n="90" d="100"/>
          <a:sy n="90" d="100"/>
        </p:scale>
        <p:origin x="510" y="7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86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slide" Target="slides/slide15.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0BD04471-3267-7A30-86F2-48418FE8BBA8}"/>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8628F550-8D85-8C79-B024-ECBD4769FFDD}"/>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5B510B53-1181-7E93-A6A1-D5D379E41193}"/>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BDB67C55-4EFD-F8CC-DFB7-42C7B744D19D}"/>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FE585332-6A3E-4001-8643-BDB2D2B34A77}"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444F46C8-7571-2B6F-7B5B-D89ECB74C2F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BA0DEA93-C50D-8B36-3DF2-4A19FB3C581D}"/>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1A749544-DED3-81A9-7A17-B09C83C4FBB6}"/>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9BA932B4-3A21-7933-ECE9-23BB138A3D92}"/>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A603F3F1-7E49-1A96-15B8-5B064FA81352}"/>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F61B905B-4857-3A4B-D3A3-60546AA09D02}"/>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25F92706-40FA-4BC1-93A2-6ADC099E5309}"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4CB9511B-69CD-1270-6003-8DA1100A5C02}"/>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A43E9EC5-91A8-4F1E-9218-B4BF241A193B}"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E9244800-0459-7848-6308-1B689710E85E}"/>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79C2A6F9-995A-90EE-189F-FC1B42BC739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6C80E4B4-D8D7-17FB-066C-12608DF9AAE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645313B-22A6-4F7B-A098-B5152AAC206C}"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6D135929-161E-8A6B-11DC-0382B5BEB070}"/>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F831C95F-2C17-D9E6-B133-978A941D4CD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6E9588FF-59D3-EB1A-698B-5CE39C957A1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627B46A3-AAA0-4750-AA9E-36C4EDCFD4FE}" type="slidenum">
              <a:rPr lang="it-IT" altLang="it-IT" sz="1200"/>
              <a:pPr algn="r"/>
              <a:t>8</a:t>
            </a:fld>
            <a:endParaRPr lang="it-IT" altLang="it-IT" sz="1200"/>
          </a:p>
        </p:txBody>
      </p:sp>
      <p:sp>
        <p:nvSpPr>
          <p:cNvPr id="12291" name="Rectangle 2">
            <a:extLst>
              <a:ext uri="{FF2B5EF4-FFF2-40B4-BE49-F238E27FC236}">
                <a16:creationId xmlns:a16="http://schemas.microsoft.com/office/drawing/2014/main" id="{FA7A210E-00A7-2DE4-A311-201FEE45BDEC}"/>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A1651C74-EBB3-36FC-31EB-1DC92F7314A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11990A93-1674-661C-5658-7D58AB71DD67}"/>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DD821A9-9BF8-40CA-876D-128295C8F606}" type="slidenum">
              <a:rPr lang="it-IT" altLang="it-IT" sz="1200"/>
              <a:pPr algn="r"/>
              <a:t>14</a:t>
            </a:fld>
            <a:endParaRPr lang="it-IT" altLang="it-IT" sz="1200"/>
          </a:p>
        </p:txBody>
      </p:sp>
      <p:sp>
        <p:nvSpPr>
          <p:cNvPr id="18435" name="Rectangle 2">
            <a:extLst>
              <a:ext uri="{FF2B5EF4-FFF2-40B4-BE49-F238E27FC236}">
                <a16:creationId xmlns:a16="http://schemas.microsoft.com/office/drawing/2014/main" id="{E485B536-CD41-87F6-AD45-3B8E03905339}"/>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7E372842-FB20-EB2C-BD5D-04EEED2495AE}"/>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321D6416-54BB-3DF6-4FFD-A958927B318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8B276DF-C2A3-42D0-A301-9B11A4B50439}" type="slidenum">
              <a:rPr lang="it-IT" altLang="it-IT" sz="1200"/>
              <a:pPr algn="r"/>
              <a:t>15</a:t>
            </a:fld>
            <a:endParaRPr lang="it-IT" altLang="it-IT" sz="1200"/>
          </a:p>
        </p:txBody>
      </p:sp>
      <p:sp>
        <p:nvSpPr>
          <p:cNvPr id="20483" name="Rectangle 2">
            <a:extLst>
              <a:ext uri="{FF2B5EF4-FFF2-40B4-BE49-F238E27FC236}">
                <a16:creationId xmlns:a16="http://schemas.microsoft.com/office/drawing/2014/main" id="{085F92C3-FA28-60C1-8A28-9C6D0A721B0B}"/>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829400C9-1F41-D47E-90A8-C6C4CBD85C01}"/>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513B22FA-21C8-378C-AE8E-A4B8D575140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09D88FE-738E-4806-BA78-3A2192135600}" type="slidenum">
              <a:rPr lang="it-IT" altLang="it-IT" sz="1200"/>
              <a:pPr algn="r"/>
              <a:t>19</a:t>
            </a:fld>
            <a:endParaRPr lang="it-IT" altLang="it-IT" sz="1200"/>
          </a:p>
        </p:txBody>
      </p:sp>
      <p:sp>
        <p:nvSpPr>
          <p:cNvPr id="30723" name="Rectangle 2">
            <a:extLst>
              <a:ext uri="{FF2B5EF4-FFF2-40B4-BE49-F238E27FC236}">
                <a16:creationId xmlns:a16="http://schemas.microsoft.com/office/drawing/2014/main" id="{BCCBE191-F94A-CACF-0FFB-0A8EE7DC32AF}"/>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7FED08FC-59C5-3420-A9C9-0E1382484C5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61395B40-1E85-C9C8-774F-964BAD18AB1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3594D7B4-ABF8-43BB-8365-A7F54EA1844E}" type="slidenum">
              <a:rPr lang="it-IT" altLang="it-IT" sz="1200"/>
              <a:pPr algn="r"/>
              <a:t>22</a:t>
            </a:fld>
            <a:endParaRPr lang="it-IT" altLang="it-IT" sz="1200"/>
          </a:p>
        </p:txBody>
      </p:sp>
      <p:sp>
        <p:nvSpPr>
          <p:cNvPr id="34819" name="Rectangle 2">
            <a:extLst>
              <a:ext uri="{FF2B5EF4-FFF2-40B4-BE49-F238E27FC236}">
                <a16:creationId xmlns:a16="http://schemas.microsoft.com/office/drawing/2014/main" id="{B21A3B57-F976-CC00-F3E8-D84E5554C5B9}"/>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069F4B58-F9E5-D231-82E9-314FC295F885}"/>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345054ED-F0BA-477D-0725-1BDACCA79D5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21515E7-A990-0267-03F3-F4FA981E7BB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042E471-068D-38EE-4DE5-54A7DBA4E4FE}"/>
              </a:ext>
            </a:extLst>
          </p:cNvPr>
          <p:cNvSpPr>
            <a:spLocks noGrp="1" noChangeArrowheads="1"/>
          </p:cNvSpPr>
          <p:nvPr>
            <p:ph type="sldNum" sz="quarter" idx="12"/>
          </p:nvPr>
        </p:nvSpPr>
        <p:spPr>
          <a:ln/>
        </p:spPr>
        <p:txBody>
          <a:bodyPr/>
          <a:lstStyle>
            <a:lvl1pPr>
              <a:defRPr/>
            </a:lvl1pPr>
          </a:lstStyle>
          <a:p>
            <a:fld id="{CB5A2131-5DDA-464B-9023-E5A5908E9528}" type="slidenum">
              <a:rPr lang="it-IT" altLang="it-IT"/>
              <a:pPr/>
              <a:t>‹N›</a:t>
            </a:fld>
            <a:endParaRPr lang="it-IT" altLang="it-IT"/>
          </a:p>
        </p:txBody>
      </p:sp>
    </p:spTree>
    <p:extLst>
      <p:ext uri="{BB962C8B-B14F-4D97-AF65-F5344CB8AC3E}">
        <p14:creationId xmlns:p14="http://schemas.microsoft.com/office/powerpoint/2010/main" val="4035830680"/>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F905E705-CD7B-B7D0-A933-922A13E9B3B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BDED81D-CD59-919F-B4AB-858FBE71AAF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1A7E103-8481-6703-5E40-C02BF3831A5E}"/>
              </a:ext>
            </a:extLst>
          </p:cNvPr>
          <p:cNvSpPr>
            <a:spLocks noGrp="1" noChangeArrowheads="1"/>
          </p:cNvSpPr>
          <p:nvPr>
            <p:ph type="sldNum" sz="quarter" idx="12"/>
          </p:nvPr>
        </p:nvSpPr>
        <p:spPr>
          <a:ln/>
        </p:spPr>
        <p:txBody>
          <a:bodyPr/>
          <a:lstStyle>
            <a:lvl1pPr>
              <a:defRPr/>
            </a:lvl1pPr>
          </a:lstStyle>
          <a:p>
            <a:fld id="{796DD56C-AE2F-4668-BFA5-43BF45CCF9B4}" type="slidenum">
              <a:rPr lang="it-IT" altLang="it-IT"/>
              <a:pPr/>
              <a:t>‹N›</a:t>
            </a:fld>
            <a:endParaRPr lang="it-IT" altLang="it-IT"/>
          </a:p>
        </p:txBody>
      </p:sp>
    </p:spTree>
    <p:extLst>
      <p:ext uri="{BB962C8B-B14F-4D97-AF65-F5344CB8AC3E}">
        <p14:creationId xmlns:p14="http://schemas.microsoft.com/office/powerpoint/2010/main" val="2399256714"/>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AFF7BE9-A2C5-2271-267F-F664D1B4CF1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E52DBC5-7EC0-4D0D-DA7C-2B7C25EC40D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C4B78DBE-122B-CC12-5CE8-3F96CEB0BC4F}"/>
              </a:ext>
            </a:extLst>
          </p:cNvPr>
          <p:cNvSpPr>
            <a:spLocks noGrp="1" noChangeArrowheads="1"/>
          </p:cNvSpPr>
          <p:nvPr>
            <p:ph type="sldNum" sz="quarter" idx="12"/>
          </p:nvPr>
        </p:nvSpPr>
        <p:spPr>
          <a:ln/>
        </p:spPr>
        <p:txBody>
          <a:bodyPr/>
          <a:lstStyle>
            <a:lvl1pPr>
              <a:defRPr/>
            </a:lvl1pPr>
          </a:lstStyle>
          <a:p>
            <a:fld id="{F089BE49-3DB0-4FE3-B0E8-1E370E4B056B}" type="slidenum">
              <a:rPr lang="it-IT" altLang="it-IT"/>
              <a:pPr/>
              <a:t>‹N›</a:t>
            </a:fld>
            <a:endParaRPr lang="it-IT" altLang="it-IT"/>
          </a:p>
        </p:txBody>
      </p:sp>
    </p:spTree>
    <p:extLst>
      <p:ext uri="{BB962C8B-B14F-4D97-AF65-F5344CB8AC3E}">
        <p14:creationId xmlns:p14="http://schemas.microsoft.com/office/powerpoint/2010/main" val="958394493"/>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C84411D-37AC-FE70-6B4D-07E4F90A2BC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4ED9C06-C963-8B35-2FFC-8A4E94632FA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400D62E-408D-6961-7EF6-4B88073ECB0A}"/>
              </a:ext>
            </a:extLst>
          </p:cNvPr>
          <p:cNvSpPr>
            <a:spLocks noGrp="1" noChangeArrowheads="1"/>
          </p:cNvSpPr>
          <p:nvPr>
            <p:ph type="sldNum" sz="quarter" idx="12"/>
          </p:nvPr>
        </p:nvSpPr>
        <p:spPr>
          <a:ln/>
        </p:spPr>
        <p:txBody>
          <a:bodyPr/>
          <a:lstStyle>
            <a:lvl1pPr>
              <a:defRPr/>
            </a:lvl1pPr>
          </a:lstStyle>
          <a:p>
            <a:fld id="{1B316D5C-9BDC-4499-853F-2DAD1843CB53}" type="slidenum">
              <a:rPr lang="it-IT" altLang="it-IT"/>
              <a:pPr/>
              <a:t>‹N›</a:t>
            </a:fld>
            <a:endParaRPr lang="it-IT" altLang="it-IT"/>
          </a:p>
        </p:txBody>
      </p:sp>
    </p:spTree>
    <p:extLst>
      <p:ext uri="{BB962C8B-B14F-4D97-AF65-F5344CB8AC3E}">
        <p14:creationId xmlns:p14="http://schemas.microsoft.com/office/powerpoint/2010/main" val="1869380263"/>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E44E080C-3E7C-8E38-486C-61AD46D8109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5AC7C1B-B825-8928-FF27-DD6C0CDDBCA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7F5935E-428D-3E0C-1D72-64B62AC35402}"/>
              </a:ext>
            </a:extLst>
          </p:cNvPr>
          <p:cNvSpPr>
            <a:spLocks noGrp="1" noChangeArrowheads="1"/>
          </p:cNvSpPr>
          <p:nvPr>
            <p:ph type="sldNum" sz="quarter" idx="12"/>
          </p:nvPr>
        </p:nvSpPr>
        <p:spPr>
          <a:ln/>
        </p:spPr>
        <p:txBody>
          <a:bodyPr/>
          <a:lstStyle>
            <a:lvl1pPr>
              <a:defRPr/>
            </a:lvl1pPr>
          </a:lstStyle>
          <a:p>
            <a:fld id="{1A64DCB5-E684-4104-956E-D38A42E483DF}" type="slidenum">
              <a:rPr lang="it-IT" altLang="it-IT"/>
              <a:pPr/>
              <a:t>‹N›</a:t>
            </a:fld>
            <a:endParaRPr lang="it-IT" altLang="it-IT"/>
          </a:p>
        </p:txBody>
      </p:sp>
    </p:spTree>
    <p:extLst>
      <p:ext uri="{BB962C8B-B14F-4D97-AF65-F5344CB8AC3E}">
        <p14:creationId xmlns:p14="http://schemas.microsoft.com/office/powerpoint/2010/main" val="699695440"/>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775E3A6F-D41F-B4D6-0019-662E5ADFCC7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CD9AD291-73AF-FF4C-6859-ADC67DAB7B2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DC6D6407-1E47-1BA6-CCD1-7B7EEB73BF28}"/>
              </a:ext>
            </a:extLst>
          </p:cNvPr>
          <p:cNvSpPr>
            <a:spLocks noGrp="1" noChangeArrowheads="1"/>
          </p:cNvSpPr>
          <p:nvPr>
            <p:ph type="sldNum" sz="quarter" idx="12"/>
          </p:nvPr>
        </p:nvSpPr>
        <p:spPr>
          <a:ln/>
        </p:spPr>
        <p:txBody>
          <a:bodyPr/>
          <a:lstStyle>
            <a:lvl1pPr>
              <a:defRPr/>
            </a:lvl1pPr>
          </a:lstStyle>
          <a:p>
            <a:fld id="{332B033D-E9B5-4B46-BC4B-31629CEDEB42}" type="slidenum">
              <a:rPr lang="it-IT" altLang="it-IT"/>
              <a:pPr/>
              <a:t>‹N›</a:t>
            </a:fld>
            <a:endParaRPr lang="it-IT" altLang="it-IT"/>
          </a:p>
        </p:txBody>
      </p:sp>
    </p:spTree>
    <p:extLst>
      <p:ext uri="{BB962C8B-B14F-4D97-AF65-F5344CB8AC3E}">
        <p14:creationId xmlns:p14="http://schemas.microsoft.com/office/powerpoint/2010/main" val="3324739549"/>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0958D29B-15F9-C945-483F-100BC44B6FA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088009E6-C9C4-C62C-7F80-95A524B99A8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4240E668-22C9-3774-580C-29DBA75F5C3A}"/>
              </a:ext>
            </a:extLst>
          </p:cNvPr>
          <p:cNvSpPr>
            <a:spLocks noGrp="1" noChangeArrowheads="1"/>
          </p:cNvSpPr>
          <p:nvPr>
            <p:ph type="sldNum" sz="quarter" idx="12"/>
          </p:nvPr>
        </p:nvSpPr>
        <p:spPr>
          <a:ln/>
        </p:spPr>
        <p:txBody>
          <a:bodyPr/>
          <a:lstStyle>
            <a:lvl1pPr>
              <a:defRPr/>
            </a:lvl1pPr>
          </a:lstStyle>
          <a:p>
            <a:fld id="{30C327DD-FF43-4DD8-9F11-45A38A7BC9B4}" type="slidenum">
              <a:rPr lang="it-IT" altLang="it-IT"/>
              <a:pPr/>
              <a:t>‹N›</a:t>
            </a:fld>
            <a:endParaRPr lang="it-IT" altLang="it-IT"/>
          </a:p>
        </p:txBody>
      </p:sp>
    </p:spTree>
    <p:extLst>
      <p:ext uri="{BB962C8B-B14F-4D97-AF65-F5344CB8AC3E}">
        <p14:creationId xmlns:p14="http://schemas.microsoft.com/office/powerpoint/2010/main" val="3948863689"/>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362E935E-4198-38A6-FDFA-44D61C77C08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3C8CE719-8AA7-CA2F-F867-DAA641761F5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2A847204-FE6A-88B2-F4AA-EFF5603FB608}"/>
              </a:ext>
            </a:extLst>
          </p:cNvPr>
          <p:cNvSpPr>
            <a:spLocks noGrp="1" noChangeArrowheads="1"/>
          </p:cNvSpPr>
          <p:nvPr>
            <p:ph type="sldNum" sz="quarter" idx="12"/>
          </p:nvPr>
        </p:nvSpPr>
        <p:spPr>
          <a:ln/>
        </p:spPr>
        <p:txBody>
          <a:bodyPr/>
          <a:lstStyle>
            <a:lvl1pPr>
              <a:defRPr/>
            </a:lvl1pPr>
          </a:lstStyle>
          <a:p>
            <a:fld id="{FB8A1DE1-D898-4FA8-A8F6-2BBBBFC66468}" type="slidenum">
              <a:rPr lang="it-IT" altLang="it-IT"/>
              <a:pPr/>
              <a:t>‹N›</a:t>
            </a:fld>
            <a:endParaRPr lang="it-IT" altLang="it-IT"/>
          </a:p>
        </p:txBody>
      </p:sp>
    </p:spTree>
    <p:extLst>
      <p:ext uri="{BB962C8B-B14F-4D97-AF65-F5344CB8AC3E}">
        <p14:creationId xmlns:p14="http://schemas.microsoft.com/office/powerpoint/2010/main" val="4092307570"/>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F277ACA-7793-C713-8A75-14C2BB0878C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15D7D434-0626-ACBC-ECAF-CD9E28C47BD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327DC243-504E-A030-E4CF-D6E0C194C13F}"/>
              </a:ext>
            </a:extLst>
          </p:cNvPr>
          <p:cNvSpPr>
            <a:spLocks noGrp="1" noChangeArrowheads="1"/>
          </p:cNvSpPr>
          <p:nvPr>
            <p:ph type="sldNum" sz="quarter" idx="12"/>
          </p:nvPr>
        </p:nvSpPr>
        <p:spPr>
          <a:ln/>
        </p:spPr>
        <p:txBody>
          <a:bodyPr/>
          <a:lstStyle>
            <a:lvl1pPr>
              <a:defRPr/>
            </a:lvl1pPr>
          </a:lstStyle>
          <a:p>
            <a:fld id="{50769C8F-0EE0-4070-BDFA-B4CF9FB5F647}" type="slidenum">
              <a:rPr lang="it-IT" altLang="it-IT"/>
              <a:pPr/>
              <a:t>‹N›</a:t>
            </a:fld>
            <a:endParaRPr lang="it-IT" altLang="it-IT"/>
          </a:p>
        </p:txBody>
      </p:sp>
    </p:spTree>
    <p:extLst>
      <p:ext uri="{BB962C8B-B14F-4D97-AF65-F5344CB8AC3E}">
        <p14:creationId xmlns:p14="http://schemas.microsoft.com/office/powerpoint/2010/main" val="3295267069"/>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350B910D-F634-AB82-11F5-B3DF0E9F1C6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B537E6CB-3DD0-CFFC-711C-DD8D6901B3B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297C3A07-DBD2-AC17-521C-90DABFDF3E9D}"/>
              </a:ext>
            </a:extLst>
          </p:cNvPr>
          <p:cNvSpPr>
            <a:spLocks noGrp="1" noChangeArrowheads="1"/>
          </p:cNvSpPr>
          <p:nvPr>
            <p:ph type="sldNum" sz="quarter" idx="12"/>
          </p:nvPr>
        </p:nvSpPr>
        <p:spPr>
          <a:ln/>
        </p:spPr>
        <p:txBody>
          <a:bodyPr/>
          <a:lstStyle>
            <a:lvl1pPr>
              <a:defRPr/>
            </a:lvl1pPr>
          </a:lstStyle>
          <a:p>
            <a:fld id="{69FF0C7F-9748-480D-B76C-DD0178467013}" type="slidenum">
              <a:rPr lang="it-IT" altLang="it-IT"/>
              <a:pPr/>
              <a:t>‹N›</a:t>
            </a:fld>
            <a:endParaRPr lang="it-IT" altLang="it-IT"/>
          </a:p>
        </p:txBody>
      </p:sp>
    </p:spTree>
    <p:extLst>
      <p:ext uri="{BB962C8B-B14F-4D97-AF65-F5344CB8AC3E}">
        <p14:creationId xmlns:p14="http://schemas.microsoft.com/office/powerpoint/2010/main" val="2714473677"/>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0AC94CA0-82B4-7CBF-2B84-F1A22E4F0E8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5F0460EE-5AB6-ED24-7924-09EFABCDCA7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FA9B30AD-D278-7374-FEB1-3FC6F5C7E231}"/>
              </a:ext>
            </a:extLst>
          </p:cNvPr>
          <p:cNvSpPr>
            <a:spLocks noGrp="1" noChangeArrowheads="1"/>
          </p:cNvSpPr>
          <p:nvPr>
            <p:ph type="sldNum" sz="quarter" idx="12"/>
          </p:nvPr>
        </p:nvSpPr>
        <p:spPr>
          <a:ln/>
        </p:spPr>
        <p:txBody>
          <a:bodyPr/>
          <a:lstStyle>
            <a:lvl1pPr>
              <a:defRPr/>
            </a:lvl1pPr>
          </a:lstStyle>
          <a:p>
            <a:fld id="{236C7480-75D0-4223-A5B9-795ED77762A2}" type="slidenum">
              <a:rPr lang="it-IT" altLang="it-IT"/>
              <a:pPr/>
              <a:t>‹N›</a:t>
            </a:fld>
            <a:endParaRPr lang="it-IT" altLang="it-IT"/>
          </a:p>
        </p:txBody>
      </p:sp>
    </p:spTree>
    <p:extLst>
      <p:ext uri="{BB962C8B-B14F-4D97-AF65-F5344CB8AC3E}">
        <p14:creationId xmlns:p14="http://schemas.microsoft.com/office/powerpoint/2010/main" val="3695772127"/>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2D32D9F-B8D8-5B49-1042-747DEF8ED2F2}"/>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AFF2C2AD-2153-ABE0-B4B2-9D62DD345F04}"/>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3EE1CCDC-3980-CE8F-BC1D-461741649830}"/>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D3565A6A-B63D-80E9-5682-7F8BB8BBD39F}"/>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84FE4203-A058-95DC-768D-1290F31A76A4}"/>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6FE6083B-A6EB-4E15-93F4-FAAE0F11F0ED}"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20&#167;\MUSICA%20MIDI\Giosy%20Cento\835-Chiamati%20per%20annunciare.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08E02362-DDF5-FDF6-14C4-93F11A901231}"/>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11DACB0B-B2D0-A24B-3A99-7BDD3D82182F}"/>
              </a:ext>
            </a:extLst>
          </p:cNvPr>
          <p:cNvSpPr>
            <a:spLocks noChangeArrowheads="1"/>
          </p:cNvSpPr>
          <p:nvPr/>
        </p:nvSpPr>
        <p:spPr bwMode="auto">
          <a:xfrm>
            <a:off x="838200" y="6400800"/>
            <a:ext cx="39624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a:t>
            </a:r>
            <a:r>
              <a:rPr lang="it-IT" altLang="it-IT" sz="1000" dirty="0">
                <a:solidFill>
                  <a:schemeClr val="bg1"/>
                </a:solidFill>
                <a:latin typeface="Verdana" panose="020B0604030504040204" pitchFamily="34" charset="0"/>
              </a:rPr>
              <a:t>Chiamati per </a:t>
            </a:r>
            <a:r>
              <a:rPr lang="it-IT" altLang="it-IT" sz="900" dirty="0">
                <a:solidFill>
                  <a:schemeClr val="bg1"/>
                </a:solidFill>
                <a:latin typeface="Verdana" panose="020B0604030504040204" pitchFamily="34" charset="0"/>
              </a:rPr>
              <a:t>annunciare</a:t>
            </a:r>
            <a:r>
              <a:rPr lang="it-IT" altLang="it-IT" sz="1000" i="1" dirty="0">
                <a:solidFill>
                  <a:schemeClr val="bg1"/>
                </a:solidFill>
                <a:latin typeface="Verdana" panose="020B0604030504040204" pitchFamily="34" charset="0"/>
              </a:rPr>
              <a:t> (</a:t>
            </a:r>
            <a:r>
              <a:rPr lang="it-IT" altLang="it-IT" sz="1000" i="1" dirty="0" err="1">
                <a:solidFill>
                  <a:schemeClr val="bg1"/>
                </a:solidFill>
                <a:latin typeface="Verdana" panose="020B0604030504040204" pitchFamily="34" charset="0"/>
              </a:rPr>
              <a:t>Giosy</a:t>
            </a:r>
            <a:r>
              <a:rPr lang="it-IT" altLang="it-IT" sz="1000" i="1" dirty="0">
                <a:solidFill>
                  <a:schemeClr val="bg1"/>
                </a:solidFill>
                <a:latin typeface="Verdana" panose="020B0604030504040204" pitchFamily="34" charset="0"/>
              </a:rPr>
              <a:t> Cento)</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F5DCA75A-7C23-4E55-8195-D4A2479D9498}"/>
              </a:ext>
            </a:extLst>
          </p:cNvPr>
          <p:cNvSpPr>
            <a:spLocks noChangeArrowheads="1"/>
          </p:cNvSpPr>
          <p:nvPr/>
        </p:nvSpPr>
        <p:spPr bwMode="auto">
          <a:xfrm>
            <a:off x="762000" y="0"/>
            <a:ext cx="7772400" cy="893763"/>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a:solidFill>
                  <a:srgbClr val="FF0000"/>
                </a:solidFill>
                <a:effectLst>
                  <a:outerShdw blurRad="38100" dist="38100" dir="2700000" algn="tl">
                    <a:srgbClr val="C0C0C0"/>
                  </a:outerShdw>
                </a:effectLst>
                <a:latin typeface="Verdana" panose="020B0604030504040204" pitchFamily="34" charset="0"/>
                <a:cs typeface="Times New Roman" panose="02020603050405020304" pitchFamily="18" charset="0"/>
              </a:rPr>
              <a:t>ASCENSIONE DEL SIGNORE</a:t>
            </a:r>
          </a:p>
          <a:p>
            <a:pPr algn="ctr"/>
            <a:r>
              <a:rPr lang="it-IT" altLang="it-IT" sz="2000">
                <a:solidFill>
                  <a:srgbClr val="FF0000"/>
                </a:solidFill>
                <a:effectLst>
                  <a:outerShdw blurRad="38100" dist="38100" dir="2700000" algn="tl">
                    <a:srgbClr val="C0C0C0"/>
                  </a:outerShdw>
                </a:effectLst>
                <a:latin typeface="Verdana" panose="020B0604030504040204" pitchFamily="34" charset="0"/>
                <a:cs typeface="Times New Roman" panose="02020603050405020304" pitchFamily="18" charset="0"/>
              </a:rPr>
              <a:t>ASCENSION OF THE LORD </a:t>
            </a:r>
          </a:p>
          <a:p>
            <a:pPr algn="ctr"/>
            <a:r>
              <a:rPr lang="it-IT" altLang="it-IT" sz="1200">
                <a:solidFill>
                  <a:srgbClr val="FF0000"/>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4C27D4FA-8962-549E-920F-A1CE50FF1A02}"/>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48BE2A31-ECDA-50A0-98DA-024AA73902D6}"/>
              </a:ext>
            </a:extLst>
          </p:cNvPr>
          <p:cNvSpPr>
            <a:spLocks noChangeArrowheads="1"/>
          </p:cNvSpPr>
          <p:nvPr/>
        </p:nvSpPr>
        <p:spPr bwMode="auto">
          <a:xfrm>
            <a:off x="1295400" y="3455581"/>
            <a:ext cx="3200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L'ultimo gesto di Gesù è benedire                    </a:t>
            </a:r>
            <a:r>
              <a:rPr lang="en-US" sz="1000" i="1" dirty="0">
                <a:effectLst/>
                <a:latin typeface="Verdana" panose="020B0604030504040204" pitchFamily="34" charset="0"/>
                <a:ea typeface="Times New Roman" panose="02020603050405020304" pitchFamily="18" charset="0"/>
                <a:cs typeface="Times New Roman" panose="02020603050405020304" pitchFamily="18" charset="0"/>
              </a:rPr>
              <a:t>Jesus’ last gesture is blessing </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9EA3BD07-DBA2-B83F-503A-4F9D4F1E7229}"/>
              </a:ext>
            </a:extLst>
          </p:cNvPr>
          <p:cNvSpPr>
            <a:spLocks noChangeArrowheads="1"/>
          </p:cNvSpPr>
          <p:nvPr/>
        </p:nvSpPr>
        <p:spPr bwMode="auto">
          <a:xfrm>
            <a:off x="46038" y="1397000"/>
            <a:ext cx="52387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1000" dirty="0">
                <a:solidFill>
                  <a:srgbClr val="FFFF00"/>
                </a:solidFill>
                <a:latin typeface="Verdana" panose="020B0604030504040204" pitchFamily="34" charset="0"/>
              </a:rPr>
              <a:t>YEAR</a:t>
            </a:r>
          </a:p>
          <a:p>
            <a:pPr algn="ctr" eaLnBrk="1" hangingPunct="1">
              <a:spcBef>
                <a:spcPct val="0"/>
              </a:spcBef>
              <a:buFontTx/>
              <a:buNone/>
            </a:pPr>
            <a:r>
              <a:rPr lang="it-IT" altLang="it-IT" sz="10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37E4E27F-7371-0B30-70C0-A6C7F4862BC7}"/>
              </a:ext>
            </a:extLst>
          </p:cNvPr>
          <p:cNvSpPr>
            <a:spLocks noChangeArrowheads="1"/>
          </p:cNvSpPr>
          <p:nvPr/>
        </p:nvSpPr>
        <p:spPr bwMode="auto">
          <a:xfrm>
            <a:off x="6134100" y="6523037"/>
            <a:ext cx="3429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a:t>
            </a:r>
            <a:r>
              <a:rPr lang="it-IT" altLang="it-IT" sz="900" i="1" dirty="0" err="1">
                <a:solidFill>
                  <a:srgbClr val="FFFF00"/>
                </a:solidFill>
                <a:cs typeface="Times New Roman" panose="02020603050405020304" pitchFamily="18" charset="0"/>
              </a:rPr>
              <a:t>May</a:t>
            </a:r>
            <a:r>
              <a:rPr lang="it-IT" altLang="it-IT" sz="900" i="1" dirty="0">
                <a:solidFill>
                  <a:srgbClr val="FFFF00"/>
                </a:solidFill>
                <a:cs typeface="Times New Roman" panose="02020603050405020304" pitchFamily="18" charset="0"/>
              </a:rPr>
              <a:t> 2025</a:t>
            </a:r>
          </a:p>
        </p:txBody>
      </p:sp>
      <p:pic>
        <p:nvPicPr>
          <p:cNvPr id="4105" name="Picture 101" descr="C:\ARCHIVIO GENERALE\PRESENTAZIONI\in COSTRUZIONE\S.Scritture del 24.08\candelabro copia.gif">
            <a:extLst>
              <a:ext uri="{FF2B5EF4-FFF2-40B4-BE49-F238E27FC236}">
                <a16:creationId xmlns:a16="http://schemas.microsoft.com/office/drawing/2014/main" id="{228F0509-7481-F70B-79E8-5DCD8DFD55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73" name="Picture 177">
            <a:extLst>
              <a:ext uri="{FF2B5EF4-FFF2-40B4-BE49-F238E27FC236}">
                <a16:creationId xmlns:a16="http://schemas.microsoft.com/office/drawing/2014/main" id="{1DFF5541-B507-0184-D98D-D80B3C523C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6163" y="1371600"/>
            <a:ext cx="2992437" cy="4572000"/>
          </a:xfrm>
          <a:prstGeom prst="rect">
            <a:avLst/>
          </a:prstGeom>
          <a:noFill/>
          <a:extLst>
            <a:ext uri="{909E8E84-426E-40DD-AFC4-6F175D3DCCD1}">
              <a14:hiddenFill xmlns:a14="http://schemas.microsoft.com/office/drawing/2010/main">
                <a:solidFill>
                  <a:srgbClr val="FFFFFF"/>
                </a:solidFill>
              </a14:hiddenFill>
            </a:ext>
          </a:extLst>
        </p:spPr>
      </p:pic>
      <p:sp>
        <p:nvSpPr>
          <p:cNvPr id="4275" name="Rectangle 179">
            <a:extLst>
              <a:ext uri="{FF2B5EF4-FFF2-40B4-BE49-F238E27FC236}">
                <a16:creationId xmlns:a16="http://schemas.microsoft.com/office/drawing/2014/main" id="{CFAE74F5-7E38-025B-E1DA-3F49512A2919}"/>
              </a:ext>
            </a:extLst>
          </p:cNvPr>
          <p:cNvSpPr>
            <a:spLocks noChangeArrowheads="1"/>
          </p:cNvSpPr>
          <p:nvPr/>
        </p:nvSpPr>
        <p:spPr bwMode="auto">
          <a:xfrm>
            <a:off x="1752600" y="3810000"/>
            <a:ext cx="2133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000" i="1" dirty="0">
                <a:latin typeface="Times New Roman" panose="02020603050405020304" pitchFamily="18" charset="0"/>
                <a:cs typeface="Times New Roman" panose="02020603050405020304" pitchFamily="18" charset="0"/>
              </a:rPr>
              <a:t>Commento di padre Ermes Ronchi </a:t>
            </a:r>
            <a:r>
              <a:rPr lang="it-IT" altLang="it-IT" sz="900" i="1" dirty="0">
                <a:latin typeface="Times New Roman" panose="02020603050405020304" pitchFamily="18" charset="0"/>
                <a:cs typeface="Times New Roman" panose="02020603050405020304" pitchFamily="18" charset="0"/>
              </a:rPr>
              <a:t>Commentary</a:t>
            </a:r>
            <a:r>
              <a:rPr lang="it-IT" altLang="it-IT" sz="1000" i="1" dirty="0">
                <a:latin typeface="Times New Roman" panose="02020603050405020304" pitchFamily="18" charset="0"/>
                <a:cs typeface="Times New Roman" panose="02020603050405020304" pitchFamily="18" charset="0"/>
              </a:rPr>
              <a:t> by </a:t>
            </a:r>
            <a:r>
              <a:rPr lang="it-IT" altLang="it-IT" sz="1000" i="1" dirty="0" err="1">
                <a:latin typeface="Times New Roman" panose="02020603050405020304" pitchFamily="18" charset="0"/>
                <a:cs typeface="Times New Roman" panose="02020603050405020304" pitchFamily="18" charset="0"/>
              </a:rPr>
              <a:t>Father</a:t>
            </a:r>
            <a:r>
              <a:rPr lang="it-IT" altLang="it-IT" sz="1000" i="1" dirty="0">
                <a:latin typeface="Times New Roman" panose="02020603050405020304" pitchFamily="18" charset="0"/>
                <a:cs typeface="Times New Roman" panose="02020603050405020304" pitchFamily="18" charset="0"/>
              </a:rPr>
              <a:t> Ermes Ronchi</a:t>
            </a:r>
          </a:p>
        </p:txBody>
      </p:sp>
      <p:pic>
        <p:nvPicPr>
          <p:cNvPr id="4276" name="835-Chiamati per annunciare.mid">
            <a:hlinkClick r:id="" action="ppaction://media"/>
            <a:extLst>
              <a:ext uri="{FF2B5EF4-FFF2-40B4-BE49-F238E27FC236}">
                <a16:creationId xmlns:a16="http://schemas.microsoft.com/office/drawing/2014/main" id="{460F0E2A-4ACE-1A78-F482-DFA1CB76F535}"/>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3914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9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7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4">
                <p:cTn id="7" repeatCount="indefinite" fill="hold" display="0">
                  <p:stCondLst>
                    <p:cond delay="indefinite"/>
                  </p:stCondLst>
                  <p:endCondLst>
                    <p:cond evt="onStopAudio" delay="0">
                      <p:tgtEl>
                        <p:sldTgt/>
                      </p:tgtEl>
                    </p:cond>
                  </p:endCondLst>
                </p:cTn>
                <p:tgtEl>
                  <p:spTgt spid="427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93538" name="Rectangle 2">
            <a:extLst>
              <a:ext uri="{FF2B5EF4-FFF2-40B4-BE49-F238E27FC236}">
                <a16:creationId xmlns:a16="http://schemas.microsoft.com/office/drawing/2014/main" id="{31E48583-E407-9DCD-C2B0-F488EE3CC8BD}"/>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Invece ora, una volta sola, nella pienezza dei tempi, egli è apparso per annullare il peccato mediante il sacrificio di se stesso. E come per gli uomini è stabilito che muoiano una sola volta, dopo di che viene il giudizio, </a:t>
            </a:r>
            <a:br>
              <a:rPr lang="it-IT" altLang="it-IT" sz="1800">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(Eb 9, 26b-27)</a:t>
            </a:r>
          </a:p>
        </p:txBody>
      </p:sp>
      <p:sp>
        <p:nvSpPr>
          <p:cNvPr id="193540" name="Rectangle 4">
            <a:extLst>
              <a:ext uri="{FF2B5EF4-FFF2-40B4-BE49-F238E27FC236}">
                <a16:creationId xmlns:a16="http://schemas.microsoft.com/office/drawing/2014/main" id="{6177DF62-F842-0E95-3D92-FCF5602C31B8}"/>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Arial" panose="020B0604020202020204" pitchFamily="34" charset="0"/>
              </a:rPr>
              <a:t>But no; he manifested himself only now at the end of the ages, to take away sin by sacrifice, and, as humans die only once and afterwards are judged,</a:t>
            </a:r>
            <a:r>
              <a:rPr lang="en-GB" altLang="it-IT" sz="1800" i="1">
                <a:solidFill>
                  <a:srgbClr val="FFFFFF"/>
                </a:solidFill>
                <a:latin typeface="Verdana" panose="020B0604030504040204" pitchFamily="34" charset="0"/>
                <a:cs typeface="Arial" panose="020B060402020202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(Heb 9: 26b-27)</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93546" name="Picture 10">
            <a:extLst>
              <a:ext uri="{FF2B5EF4-FFF2-40B4-BE49-F238E27FC236}">
                <a16:creationId xmlns:a16="http://schemas.microsoft.com/office/drawing/2014/main" id="{E5863CE4-8064-F388-002B-A41A1DA148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663700"/>
            <a:ext cx="6019800" cy="38671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32">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1026">
            <a:extLst>
              <a:ext uri="{FF2B5EF4-FFF2-40B4-BE49-F238E27FC236}">
                <a16:creationId xmlns:a16="http://schemas.microsoft.com/office/drawing/2014/main" id="{A6D6633A-F606-7A3E-F93C-30D27D563502}"/>
              </a:ext>
            </a:extLst>
          </p:cNvPr>
          <p:cNvSpPr>
            <a:spLocks noGrp="1" noChangeArrowheads="1"/>
          </p:cNvSpPr>
          <p:nvPr>
            <p:ph type="title"/>
          </p:nvPr>
        </p:nvSpPr>
        <p:spPr>
          <a:xfrm>
            <a:off x="0" y="4572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   così Cristo, dopo essersi offerto una sola volta per togliere il peccato di molti, apparirà una seconda volta, senza alcuna relazione con il peccato, a coloro che l’aspettano per la loro salvezza.</a:t>
            </a:r>
            <a:r>
              <a:rPr lang="it-IT" altLang="it-IT" sz="1800" i="1">
                <a:solidFill>
                  <a:srgbClr val="FFFFFF"/>
                </a:solidFill>
                <a:latin typeface="Verdana" panose="020B0604030504040204" pitchFamily="34" charset="0"/>
                <a:cs typeface="Times New Roman" panose="02020603050405020304" pitchFamily="18" charset="0"/>
              </a:rPr>
              <a:t> (Eb 9, 28)</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209924" name="Rectangle 1028">
            <a:extLst>
              <a:ext uri="{FF2B5EF4-FFF2-40B4-BE49-F238E27FC236}">
                <a16:creationId xmlns:a16="http://schemas.microsoft.com/office/drawing/2014/main" id="{A43DA9C4-09E4-0A77-2EB7-D855C143CED8}"/>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Arial" panose="020B0604020202020204" pitchFamily="34" charset="0"/>
              </a:rPr>
              <a:t>in the same way Christ sacrificed himself once to take away the sins of the multitude. There will be no further question of sin when he comes again to save those waiting for him.</a:t>
            </a:r>
            <a:r>
              <a:rPr lang="en-GB" altLang="it-IT" sz="1800" i="1">
                <a:solidFill>
                  <a:srgbClr val="FFFFFF"/>
                </a:solidFill>
                <a:latin typeface="Verdana" panose="020B0604030504040204" pitchFamily="34" charset="0"/>
                <a:cs typeface="Arial" panose="020B060402020202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(Heb 9: 28)</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209926" name="Picture 1030">
            <a:extLst>
              <a:ext uri="{FF2B5EF4-FFF2-40B4-BE49-F238E27FC236}">
                <a16:creationId xmlns:a16="http://schemas.microsoft.com/office/drawing/2014/main" id="{5D0D7467-6D45-8F8C-4D09-6D0D0B4580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408113"/>
            <a:ext cx="5638800" cy="42005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88">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1970" name="Rectangle 1026">
            <a:extLst>
              <a:ext uri="{FF2B5EF4-FFF2-40B4-BE49-F238E27FC236}">
                <a16:creationId xmlns:a16="http://schemas.microsoft.com/office/drawing/2014/main" id="{D9B80DED-EB3A-4134-4B0D-5C1221DE67F2}"/>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Fratelli, poiché abbiamo piena libertà di entrare nel santuario per mezzo del sangue di Gesù, via nuova e vivente che egli ha inaugurato per noi attraverso il velo, cioè la sua carne, e poiché abbiamo un sacerdote grande nella casa di Dio, </a:t>
            </a:r>
            <a:r>
              <a:rPr lang="it-IT" altLang="it-IT" sz="1800" i="1">
                <a:solidFill>
                  <a:srgbClr val="FFFFFF"/>
                </a:solidFill>
                <a:latin typeface="Verdana" panose="020B0604030504040204" pitchFamily="34" charset="0"/>
                <a:cs typeface="Times New Roman" panose="02020603050405020304" pitchFamily="18" charset="0"/>
              </a:rPr>
              <a:t>(Eb 10, 19-21)</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11972" name="Rectangle 1028">
            <a:extLst>
              <a:ext uri="{FF2B5EF4-FFF2-40B4-BE49-F238E27FC236}">
                <a16:creationId xmlns:a16="http://schemas.microsoft.com/office/drawing/2014/main" id="{F75F33AF-B753-BC82-2100-2A301EBBEA06}"/>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Arial" panose="020B0604020202020204" pitchFamily="34" charset="0"/>
              </a:rPr>
              <a:t>So, my friends, we are assured of entering the Sanctuary by the blood of Jesus who opened for us this new and living way passing through the curtain, that is, his body. Because we have a high priest in charge of the House of God, </a:t>
            </a:r>
            <a:r>
              <a:rPr lang="en-GB" altLang="it-IT" sz="1800" i="1">
                <a:solidFill>
                  <a:srgbClr val="FFFFFF"/>
                </a:solidFill>
                <a:latin typeface="Verdana" panose="020B0604030504040204" pitchFamily="34" charset="0"/>
                <a:cs typeface="Times New Roman" panose="02020603050405020304" pitchFamily="18" charset="0"/>
              </a:rPr>
              <a:t>(Heb 10: 19-21)</a:t>
            </a: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211973" name="Rectangle 1029">
            <a:extLst>
              <a:ext uri="{FF2B5EF4-FFF2-40B4-BE49-F238E27FC236}">
                <a16:creationId xmlns:a16="http://schemas.microsoft.com/office/drawing/2014/main" id="{9402CBD4-F9C9-393C-A300-6B9DD6414BCD}"/>
              </a:ext>
            </a:extLst>
          </p:cNvPr>
          <p:cNvSpPr>
            <a:spLocks noChangeArrowheads="1"/>
          </p:cNvSpPr>
          <p:nvPr/>
        </p:nvSpPr>
        <p:spPr bwMode="auto">
          <a:xfrm>
            <a:off x="990600" y="3352800"/>
            <a:ext cx="7620000" cy="160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it-IT" altLang="it-IT" sz="1800">
              <a:solidFill>
                <a:srgbClr val="FFFFFF"/>
              </a:solidFill>
              <a:latin typeface="Verdana" panose="020B0604030504040204" pitchFamily="34" charset="0"/>
              <a:cs typeface="Times New Roman" panose="02020603050405020304" pitchFamily="18" charset="0"/>
            </a:endParaRPr>
          </a:p>
          <a:p>
            <a:pPr>
              <a:spcBef>
                <a:spcPct val="50000"/>
              </a:spcBef>
            </a:pPr>
            <a:endParaRPr lang="it-IT" altLang="it-IT" sz="1800">
              <a:solidFill>
                <a:srgbClr val="FFFFFF"/>
              </a:solidFill>
              <a:latin typeface="Verdana" panose="020B0604030504040204" pitchFamily="34" charset="0"/>
              <a:cs typeface="Times New Roman" panose="02020603050405020304" pitchFamily="18" charset="0"/>
            </a:endParaRPr>
          </a:p>
          <a:p>
            <a:pPr>
              <a:spcBef>
                <a:spcPct val="50000"/>
              </a:spcBef>
            </a:pPr>
            <a:endParaRPr lang="it-IT" altLang="it-IT" sz="1800">
              <a:solidFill>
                <a:srgbClr val="FFFFFF"/>
              </a:solidFill>
              <a:latin typeface="Verdana" panose="020B0604030504040204" pitchFamily="34" charset="0"/>
              <a:cs typeface="Times New Roman" panose="02020603050405020304" pitchFamily="18" charset="0"/>
            </a:endParaRPr>
          </a:p>
          <a:p>
            <a:pPr>
              <a:spcBef>
                <a:spcPct val="50000"/>
              </a:spcBef>
            </a:pPr>
            <a:endParaRPr lang="it-IT" altLang="it-IT" sz="1800">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2994" name="Rectangle 2">
            <a:extLst>
              <a:ext uri="{FF2B5EF4-FFF2-40B4-BE49-F238E27FC236}">
                <a16:creationId xmlns:a16="http://schemas.microsoft.com/office/drawing/2014/main" id="{80D64A9F-3214-C597-2655-6AB50A64A5DC}"/>
              </a:ext>
            </a:extLst>
          </p:cNvPr>
          <p:cNvSpPr>
            <a:spLocks noGrp="1" noChangeArrowheads="1"/>
          </p:cNvSpPr>
          <p:nvPr>
            <p:ph type="title"/>
          </p:nvPr>
        </p:nvSpPr>
        <p:spPr>
          <a:xfrm>
            <a:off x="0" y="3810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accostiamoci con cuore sincero, nella pienezza della fede, con i cuori purificati da ogni cattiva coscienza e il corpo lavato con acqua pura. Manteniamo senza vacillare la professione della nostra speranza, perché è degno di fede colui che ha promesso. </a:t>
            </a:r>
            <a:r>
              <a:rPr lang="it-IT" altLang="it-IT" sz="1800" i="1">
                <a:solidFill>
                  <a:srgbClr val="FFFFFF"/>
                </a:solidFill>
                <a:latin typeface="Verdana" panose="020B0604030504040204" pitchFamily="34" charset="0"/>
                <a:cs typeface="Times New Roman" panose="02020603050405020304" pitchFamily="18" charset="0"/>
              </a:rPr>
              <a:t>(Eb 10, 22-23)</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12996" name="Rectangle 4">
            <a:extLst>
              <a:ext uri="{FF2B5EF4-FFF2-40B4-BE49-F238E27FC236}">
                <a16:creationId xmlns:a16="http://schemas.microsoft.com/office/drawing/2014/main" id="{5A13FAA9-1C51-3F6B-7452-B127B7852A56}"/>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Arial" panose="020B0604020202020204" pitchFamily="34" charset="0"/>
              </a:rPr>
              <a:t>let us approach with a sincere heart, with full faith, interiorly cleansed from a bad conscience and our bodies washed with pure water. Let us hold fast to our hope without wavering, because he who </a:t>
            </a:r>
            <a:r>
              <a:rPr lang="en-GB" altLang="it-IT" sz="1800">
                <a:solidFill>
                  <a:srgbClr val="FFFFFF"/>
                </a:solidFill>
                <a:latin typeface="Verdana" panose="020B0604030504040204" pitchFamily="34" charset="0"/>
                <a:cs typeface="Times New Roman" panose="02020603050405020304" pitchFamily="18" charset="0"/>
              </a:rPr>
              <a:t>promised is faithful.</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(Heb 10: 22-23)</a:t>
            </a:r>
          </a:p>
        </p:txBody>
      </p:sp>
    </p:spTree>
  </p:cSld>
  <p:clrMapOvr>
    <a:masterClrMapping/>
  </p:clrMapOvr>
  <p:transition spd="med" advClick="0" advTm="16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1B23B028-35ED-E663-DC2D-377A67C1B8F8}"/>
              </a:ext>
            </a:extLst>
          </p:cNvPr>
          <p:cNvSpPr>
            <a:spLocks noGrp="1" noChangeArrowheads="1"/>
          </p:cNvSpPr>
          <p:nvPr>
            <p:ph type="title"/>
          </p:nvPr>
        </p:nvSpPr>
        <p:spPr>
          <a:xfrm>
            <a:off x="4343400" y="1295400"/>
            <a:ext cx="3962400" cy="304800"/>
          </a:xfrm>
        </p:spPr>
        <p:txBody>
          <a:bodyPr/>
          <a:lstStyle/>
          <a:p>
            <a:pPr eaLnBrk="1" hangingPunct="1"/>
            <a:r>
              <a:rPr lang="it-IT" altLang="it-IT" sz="1800">
                <a:solidFill>
                  <a:srgbClr val="7A3D00"/>
                </a:solidFill>
                <a:latin typeface="Verdana" panose="020B0604030504040204" pitchFamily="34" charset="0"/>
              </a:rPr>
              <a:t>GOSPEL </a:t>
            </a:r>
            <a:r>
              <a:rPr lang="it-IT" altLang="it-IT" sz="1200">
                <a:solidFill>
                  <a:srgbClr val="7A3D00"/>
                </a:solidFill>
                <a:latin typeface="Verdana" panose="020B0604030504040204" pitchFamily="34" charset="0"/>
              </a:rPr>
              <a:t>ACCORD.</a:t>
            </a:r>
            <a:r>
              <a:rPr lang="it-IT" altLang="it-IT" sz="1800">
                <a:solidFill>
                  <a:srgbClr val="7A3D00"/>
                </a:solidFill>
                <a:latin typeface="Verdana" panose="020B0604030504040204" pitchFamily="34" charset="0"/>
              </a:rPr>
              <a:t> </a:t>
            </a:r>
            <a:r>
              <a:rPr lang="it-IT" altLang="it-IT" sz="1200">
                <a:solidFill>
                  <a:srgbClr val="7A3D00"/>
                </a:solidFill>
                <a:latin typeface="Verdana" panose="020B0604030504040204" pitchFamily="34" charset="0"/>
              </a:rPr>
              <a:t>TO</a:t>
            </a:r>
            <a:r>
              <a:rPr lang="it-IT" altLang="it-IT" sz="1800">
                <a:solidFill>
                  <a:srgbClr val="7A3D00"/>
                </a:solidFill>
                <a:latin typeface="Verdana" panose="020B0604030504040204" pitchFamily="34" charset="0"/>
              </a:rPr>
              <a:t> LUKE</a:t>
            </a:r>
          </a:p>
        </p:txBody>
      </p:sp>
      <p:sp>
        <p:nvSpPr>
          <p:cNvPr id="17411" name="Rectangle 5">
            <a:extLst>
              <a:ext uri="{FF2B5EF4-FFF2-40B4-BE49-F238E27FC236}">
                <a16:creationId xmlns:a16="http://schemas.microsoft.com/office/drawing/2014/main" id="{8B64D23A-D744-997C-2D83-75C3E04B349B}"/>
              </a:ext>
            </a:extLst>
          </p:cNvPr>
          <p:cNvSpPr>
            <a:spLocks noChangeArrowheads="1"/>
          </p:cNvSpPr>
          <p:nvPr/>
        </p:nvSpPr>
        <p:spPr bwMode="auto">
          <a:xfrm>
            <a:off x="1295400" y="1752600"/>
            <a:ext cx="32766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Gesù disse ai suoi discepoli: </a:t>
            </a:r>
            <a:r>
              <a:rPr lang="it-IT" altLang="it-IT" sz="1800">
                <a:solidFill>
                  <a:srgbClr val="000000"/>
                </a:solidFill>
                <a:latin typeface="Verdana" panose="020B0604030504040204" pitchFamily="34" charset="0"/>
                <a:cs typeface="Times New Roman" panose="02020603050405020304" pitchFamily="18" charset="0"/>
              </a:rPr>
              <a:t>«Così sta scritto: il Cristo patirà e risorgerà dai morti il terzo giorno,</a:t>
            </a:r>
            <a:r>
              <a:rPr lang="it-IT"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(Lc 24, 46)</a:t>
            </a:r>
          </a:p>
        </p:txBody>
      </p:sp>
      <p:sp>
        <p:nvSpPr>
          <p:cNvPr id="17412" name="Rectangle 6">
            <a:extLst>
              <a:ext uri="{FF2B5EF4-FFF2-40B4-BE49-F238E27FC236}">
                <a16:creationId xmlns:a16="http://schemas.microsoft.com/office/drawing/2014/main" id="{D52985F9-1ED2-A39B-16F4-ED739B145352}"/>
              </a:ext>
            </a:extLst>
          </p:cNvPr>
          <p:cNvSpPr>
            <a:spLocks noChangeArrowheads="1"/>
          </p:cNvSpPr>
          <p:nvPr/>
        </p:nvSpPr>
        <p:spPr bwMode="auto">
          <a:xfrm>
            <a:off x="4572000" y="1600200"/>
            <a:ext cx="35052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i="1">
                <a:solidFill>
                  <a:srgbClr val="000000"/>
                </a:solidFill>
                <a:latin typeface="Verdana" panose="020B0604030504040204" pitchFamily="34" charset="0"/>
                <a:cs typeface="Times New Roman" panose="02020603050405020304" pitchFamily="18" charset="0"/>
              </a:rPr>
              <a:t>  At that time, Jesus said to his disciples:"</a:t>
            </a: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a:t>
            </a:r>
            <a:r>
              <a:rPr lang="en-GB" altLang="it-IT" sz="1800">
                <a:solidFill>
                  <a:srgbClr val="000000"/>
                </a:solidFill>
                <a:latin typeface="Verdana" panose="020B0604030504040204" pitchFamily="34" charset="0"/>
                <a:cs typeface="Times New Roman" panose="02020603050405020304" pitchFamily="18" charset="0"/>
              </a:rPr>
              <a:t>You see what was written:</a:t>
            </a:r>
            <a:r>
              <a:rPr lang="en-GB" altLang="it-IT" sz="1800" i="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the Messiah had to suffer and on the third day rise from the dead.</a:t>
            </a:r>
            <a:r>
              <a:rPr lang="en-GB" altLang="it-IT" sz="1800" i="1">
                <a:solidFill>
                  <a:srgbClr val="000000"/>
                </a:solidFill>
                <a:latin typeface="Verdana" panose="020B0604030504040204" pitchFamily="34" charset="0"/>
                <a:cs typeface="Times New Roman" panose="02020603050405020304" pitchFamily="18" charset="0"/>
              </a:rPr>
              <a:t>  (Lk 24: 46)</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72A9C8D9-5F6E-BBEE-8009-8443815122E5}"/>
              </a:ext>
            </a:extLst>
          </p:cNvPr>
          <p:cNvSpPr>
            <a:spLocks noChangeArrowheads="1"/>
          </p:cNvSpPr>
          <p:nvPr/>
        </p:nvSpPr>
        <p:spPr bwMode="auto">
          <a:xfrm>
            <a:off x="762000" y="0"/>
            <a:ext cx="7848600" cy="969963"/>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latin typeface="Verdana" panose="020B0604030504040204" pitchFamily="34" charset="0"/>
              <a:cs typeface="Arial" panose="020B0604020202020204" pitchFamily="34" charset="0"/>
            </a:endParaRPr>
          </a:p>
          <a:p>
            <a:pPr algn="ctr" eaLnBrk="1" hangingPunct="1"/>
            <a:r>
              <a:rPr lang="it-IT" altLang="it-IT" sz="2000">
                <a:solidFill>
                  <a:srgbClr val="000000"/>
                </a:solidFill>
                <a:latin typeface="Verdana" panose="020B0604030504040204" pitchFamily="34" charset="0"/>
                <a:cs typeface="Arial" panose="020B0604020202020204" pitchFamily="34" charset="0"/>
              </a:rPr>
              <a:t> </a:t>
            </a:r>
            <a:r>
              <a:rPr lang="it-IT" altLang="it-IT" sz="2000">
                <a:solidFill>
                  <a:srgbClr val="FF0000"/>
                </a:solidFill>
                <a:effectLst>
                  <a:outerShdw blurRad="38100" dist="38100" dir="2700000" algn="tl">
                    <a:srgbClr val="C0C0C0"/>
                  </a:outerShdw>
                </a:effectLst>
                <a:latin typeface="Verdana" panose="020B0604030504040204" pitchFamily="34" charset="0"/>
                <a:cs typeface="Arial" panose="020B0604020202020204" pitchFamily="34" charset="0"/>
              </a:rPr>
              <a:t>Ascende il Signore tra canti di gioia.</a:t>
            </a:r>
          </a:p>
          <a:p>
            <a:pPr algn="ctr" eaLnBrk="1" hangingPunct="1"/>
            <a:r>
              <a:rPr lang="it-IT" altLang="it-IT" sz="20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The Lord ascends amid songs of joy.</a:t>
            </a:r>
            <a:br>
              <a:rPr lang="it-IT" altLang="it-IT" sz="20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br>
            <a:endParaRPr lang="it-IT" altLang="it-IT" sz="9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57F4A3DB-8677-F11C-017A-3AA9E0CDC392}"/>
              </a:ext>
            </a:extLst>
          </p:cNvPr>
          <p:cNvSpPr>
            <a:spLocks noChangeArrowheads="1"/>
          </p:cNvSpPr>
          <p:nvPr/>
        </p:nvSpPr>
        <p:spPr bwMode="auto">
          <a:xfrm>
            <a:off x="1295400" y="12192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566" name="Picture 158">
            <a:extLst>
              <a:ext uri="{FF2B5EF4-FFF2-40B4-BE49-F238E27FC236}">
                <a16:creationId xmlns:a16="http://schemas.microsoft.com/office/drawing/2014/main" id="{56EC6550-24CD-BE8D-0746-B67D356842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657600"/>
            <a:ext cx="3111500" cy="2374900"/>
          </a:xfrm>
          <a:prstGeom prst="rect">
            <a:avLst/>
          </a:prstGeom>
          <a:noFill/>
          <a:extLst>
            <a:ext uri="{909E8E84-426E-40DD-AFC4-6F175D3DCCD1}">
              <a14:hiddenFill xmlns:a14="http://schemas.microsoft.com/office/drawing/2010/main">
                <a:solidFill>
                  <a:srgbClr val="FFFFFF"/>
                </a:solidFill>
              </a14:hiddenFill>
            </a:ext>
          </a:extLst>
        </p:spPr>
      </p:pic>
      <p:pic>
        <p:nvPicPr>
          <p:cNvPr id="17567" name="Picture 159">
            <a:extLst>
              <a:ext uri="{FF2B5EF4-FFF2-40B4-BE49-F238E27FC236}">
                <a16:creationId xmlns:a16="http://schemas.microsoft.com/office/drawing/2014/main" id="{B4188467-236E-563B-8BE4-C8C2978AA4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0200" y="3352800"/>
            <a:ext cx="1900238"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8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281FDA3D-7F92-9C97-A0CC-79E8F7E0500D}"/>
              </a:ext>
            </a:extLst>
          </p:cNvPr>
          <p:cNvSpPr>
            <a:spLocks noChangeArrowheads="1"/>
          </p:cNvSpPr>
          <p:nvPr/>
        </p:nvSpPr>
        <p:spPr bwMode="auto">
          <a:xfrm>
            <a:off x="0" y="4572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e nel suo nome saranno predicati a tutti i popoli la conversione e il perdono dei peccati, cominciando da Gerusalemme. Di questo voi siete testimoni.</a:t>
            </a:r>
            <a:r>
              <a:rPr lang="it-IT"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(Lc 24, 47-48)</a:t>
            </a:r>
          </a:p>
        </p:txBody>
      </p:sp>
      <p:sp>
        <p:nvSpPr>
          <p:cNvPr id="162930" name="Rectangle 114">
            <a:extLst>
              <a:ext uri="{FF2B5EF4-FFF2-40B4-BE49-F238E27FC236}">
                <a16:creationId xmlns:a16="http://schemas.microsoft.com/office/drawing/2014/main" id="{9F192643-48E4-A6B9-1BB8-22F9BA2D9A63}"/>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Then repentance and forgiveness in his name would be proclaimed to all the nations, beginning from Jerusalem. Now you shall be witnesses to this.</a:t>
            </a:r>
            <a:r>
              <a:rPr lang="en-GB"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(Lk 24: 47-48)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519" name="Picture 63">
            <a:extLst>
              <a:ext uri="{FF2B5EF4-FFF2-40B4-BE49-F238E27FC236}">
                <a16:creationId xmlns:a16="http://schemas.microsoft.com/office/drawing/2014/main" id="{B98CB970-008A-5DB3-3EB9-1E1E5BDF39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374775"/>
            <a:ext cx="5638800" cy="4222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3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CD1A2823-E66F-B68B-B223-70902CA7C35F}"/>
              </a:ext>
            </a:extLst>
          </p:cNvPr>
          <p:cNvSpPr>
            <a:spLocks noChangeArrowheads="1"/>
          </p:cNvSpPr>
          <p:nvPr/>
        </p:nvSpPr>
        <p:spPr bwMode="auto">
          <a:xfrm>
            <a:off x="0" y="457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Ed ecco, io mando su di voi colui che il Padre mio ha promesso; ma voi restate in città, finché non siate rivestiti di potenza dall’alto». Poi li condusse fuori verso Betània e, alzate le mani, li benedisse.</a:t>
            </a:r>
            <a:r>
              <a:rPr lang="it-IT" altLang="it-IT" sz="1800" i="1">
                <a:solidFill>
                  <a:schemeClr val="bg1"/>
                </a:solidFill>
                <a:latin typeface="Verdana" panose="020B0604030504040204" pitchFamily="34" charset="0"/>
                <a:cs typeface="Times New Roman" panose="02020603050405020304" pitchFamily="18" charset="0"/>
              </a:rPr>
              <a:t> (Lc 24, 49-50)</a:t>
            </a:r>
          </a:p>
        </p:txBody>
      </p:sp>
      <p:sp>
        <p:nvSpPr>
          <p:cNvPr id="21507" name="Rectangle 36">
            <a:extLst>
              <a:ext uri="{FF2B5EF4-FFF2-40B4-BE49-F238E27FC236}">
                <a16:creationId xmlns:a16="http://schemas.microsoft.com/office/drawing/2014/main" id="{843574DC-B060-D43C-011B-219389B67DF0}"/>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And this is why I will send you what my Father promised. So remain in the city until you are invested with power from above." Jesus led them almost as far as Bethany; then he lifted up his hands and blessed them.</a:t>
            </a:r>
            <a:r>
              <a:rPr lang="en-GB" altLang="it-IT" sz="1800" i="1">
                <a:solidFill>
                  <a:schemeClr val="bg1"/>
                </a:solidFill>
                <a:latin typeface="Verdana" panose="020B0604030504040204" pitchFamily="34" charset="0"/>
                <a:cs typeface="Times New Roman" panose="02020603050405020304" pitchFamily="18" charset="0"/>
              </a:rPr>
              <a:t> (Lk 24: 49-50)</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67" name="Picture 63">
            <a:extLst>
              <a:ext uri="{FF2B5EF4-FFF2-40B4-BE49-F238E27FC236}">
                <a16:creationId xmlns:a16="http://schemas.microsoft.com/office/drawing/2014/main" id="{41C469A4-C78F-C23F-5CCC-BAD0C4E403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371600"/>
            <a:ext cx="6019800" cy="4141788"/>
          </a:xfrm>
          <a:prstGeom prst="rect">
            <a:avLst/>
          </a:prstGeom>
          <a:noFill/>
          <a:extLst>
            <a:ext uri="{909E8E84-426E-40DD-AFC4-6F175D3DCCD1}">
              <a14:hiddenFill xmlns:a14="http://schemas.microsoft.com/office/drawing/2010/main">
                <a:solidFill>
                  <a:srgbClr val="FFFFFF"/>
                </a:solidFill>
              </a14:hiddenFill>
            </a:ext>
          </a:extLst>
        </p:spPr>
      </p:pic>
      <p:pic>
        <p:nvPicPr>
          <p:cNvPr id="21568" name="Picture 64">
            <a:extLst>
              <a:ext uri="{FF2B5EF4-FFF2-40B4-BE49-F238E27FC236}">
                <a16:creationId xmlns:a16="http://schemas.microsoft.com/office/drawing/2014/main" id="{2659B831-8A1A-DAD1-4836-9EDCEFCB2C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1143000"/>
            <a:ext cx="1828800" cy="1371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40">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a:extLst>
              <a:ext uri="{FF2B5EF4-FFF2-40B4-BE49-F238E27FC236}">
                <a16:creationId xmlns:a16="http://schemas.microsoft.com/office/drawing/2014/main" id="{921A0EF5-3075-157B-6E4E-2240FE53D5F5}"/>
              </a:ext>
            </a:extLst>
          </p:cNvPr>
          <p:cNvSpPr>
            <a:spLocks noGrp="1" noChangeArrowheads="1"/>
          </p:cNvSpPr>
          <p:nvPr>
            <p:ph type="title"/>
          </p:nvPr>
        </p:nvSpPr>
        <p:spPr>
          <a:xfrm>
            <a:off x="0" y="3048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Mentre li benediceva, si staccò da loro e veniva portato su, in cielo. Ed essi si prostrarono davanti a lui; poi tornarono a Gerusalemme con grande gioia e stavano sempre nel tempio lodando Dio. </a:t>
            </a:r>
            <a:r>
              <a:rPr lang="it-IT" altLang="it-IT" sz="1800" i="1">
                <a:solidFill>
                  <a:schemeClr val="bg1"/>
                </a:solidFill>
                <a:latin typeface="Verdana" panose="020B0604030504040204" pitchFamily="34" charset="0"/>
                <a:cs typeface="Times New Roman" panose="02020603050405020304" pitchFamily="18" charset="0"/>
              </a:rPr>
              <a:t>(Lc 24, 51-53)</a:t>
            </a:r>
            <a:endParaRPr lang="it-IT" altLang="it-IT" sz="1800">
              <a:solidFill>
                <a:schemeClr val="bg1"/>
              </a:solidFill>
              <a:cs typeface="Times New Roman" panose="02020603050405020304" pitchFamily="18" charset="0"/>
            </a:endParaRPr>
          </a:p>
        </p:txBody>
      </p:sp>
      <p:sp>
        <p:nvSpPr>
          <p:cNvPr id="210948" name="Rectangle 4">
            <a:extLst>
              <a:ext uri="{FF2B5EF4-FFF2-40B4-BE49-F238E27FC236}">
                <a16:creationId xmlns:a16="http://schemas.microsoft.com/office/drawing/2014/main" id="{E3DCD960-CAF2-0642-7836-3C2611E247FD}"/>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as he blessed them, he withdrew (and was taken to heaven. They worshiped him). They returned to Jerusalem full of joy and were continually in the Temple praising God.</a:t>
            </a:r>
            <a:r>
              <a:rPr lang="en-GB" altLang="it-IT" sz="1800" i="1">
                <a:solidFill>
                  <a:schemeClr val="bg1"/>
                </a:solidFill>
                <a:latin typeface="Verdana" panose="020B0604030504040204" pitchFamily="34" charset="0"/>
                <a:cs typeface="Times New Roman" panose="02020603050405020304" pitchFamily="18" charset="0"/>
              </a:rPr>
              <a:t> (Lk 24: 51-53)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0950" name="Picture 6">
            <a:extLst>
              <a:ext uri="{FF2B5EF4-FFF2-40B4-BE49-F238E27FC236}">
                <a16:creationId xmlns:a16="http://schemas.microsoft.com/office/drawing/2014/main" id="{47D64D7A-E03C-B810-801E-2FD6A7A7DE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371600"/>
            <a:ext cx="5943600" cy="4267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72">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93" name="Rectangle 9">
            <a:extLst>
              <a:ext uri="{FF2B5EF4-FFF2-40B4-BE49-F238E27FC236}">
                <a16:creationId xmlns:a16="http://schemas.microsoft.com/office/drawing/2014/main" id="{069FCFCB-7EEA-D9B2-1D31-E6F09CB06257}"/>
              </a:ext>
            </a:extLst>
          </p:cNvPr>
          <p:cNvSpPr>
            <a:spLocks noChangeArrowheads="1"/>
          </p:cNvSpPr>
          <p:nvPr/>
        </p:nvSpPr>
        <p:spPr bwMode="auto">
          <a:xfrm>
            <a:off x="0" y="0"/>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1400">
                <a:solidFill>
                  <a:srgbClr val="FF0000"/>
                </a:solidFill>
                <a:latin typeface="Verdana" panose="020B0604030504040204" pitchFamily="34" charset="0"/>
                <a:cs typeface="Arial" panose="020B0604020202020204" pitchFamily="34" charset="0"/>
              </a:rPr>
              <a:t>LA DOMENICA</a:t>
            </a:r>
            <a:r>
              <a:rPr lang="it-IT" altLang="it-IT" sz="1400">
                <a:solidFill>
                  <a:srgbClr val="000000"/>
                </a:solidFill>
                <a:latin typeface="Verdana" panose="020B0604030504040204" pitchFamily="34" charset="0"/>
                <a:cs typeface="Arial" panose="020B0604020202020204" pitchFamily="34" charset="0"/>
              </a:rPr>
              <a:t>: La lettura e la meditazione delle sacre scritture domenicali, </a:t>
            </a:r>
            <a:r>
              <a:rPr lang="it-IT" altLang="it-IT" sz="1400">
                <a:solidFill>
                  <a:srgbClr val="FF0000"/>
                </a:solidFill>
                <a:latin typeface="Verdana" panose="020B0604030504040204" pitchFamily="34" charset="0"/>
                <a:cs typeface="Arial" panose="020B0604020202020204" pitchFamily="34" charset="0"/>
              </a:rPr>
              <a:t>non sostituiscono</a:t>
            </a:r>
            <a:r>
              <a:rPr lang="it-IT" altLang="it-IT" sz="1400">
                <a:solidFill>
                  <a:srgbClr val="000000"/>
                </a:solidFill>
                <a:latin typeface="Verdana" panose="020B0604030504040204" pitchFamily="34" charset="0"/>
                <a:cs typeface="Arial" panose="020B0604020202020204" pitchFamily="34" charset="0"/>
              </a:rPr>
              <a:t> la Santa Messa, alla quale siamo tutti chiamati sia per rendere grazie e onore a Dio sia per chiedere perdono dei nostri peccati. Nella liturgia eucaristica Cristo attualizza il sacrificio della croce  e si offre come cibo per le nostre anime. Noi riconosciamo Dio come Padre, da lodare e amare sempre, e ci riconosciamo fratelli e sorelle di tutti. Dio è un Padre che non obbliga nessuno ad amarlo e lodarlo ma gradisce essere amato dai figli per </a:t>
            </a:r>
            <a:r>
              <a:rPr lang="it-IT" altLang="it-IT" sz="1400">
                <a:solidFill>
                  <a:srgbClr val="FF0000"/>
                </a:solidFill>
                <a:latin typeface="Verdana" panose="020B0604030504040204" pitchFamily="34" charset="0"/>
                <a:cs typeface="Arial" panose="020B0604020202020204" pitchFamily="34" charset="0"/>
              </a:rPr>
              <a:t>una loro libera scelta di amore</a:t>
            </a:r>
            <a:r>
              <a:rPr lang="it-IT" altLang="it-IT" sz="1400">
                <a:solidFill>
                  <a:srgbClr val="000000"/>
                </a:solidFill>
                <a:latin typeface="Verdana" panose="020B0604030504040204" pitchFamily="34" charset="0"/>
                <a:cs typeface="Arial" panose="020B0604020202020204" pitchFamily="34" charset="0"/>
              </a:rPr>
              <a:t>.</a:t>
            </a:r>
          </a:p>
        </p:txBody>
      </p:sp>
      <p:sp>
        <p:nvSpPr>
          <p:cNvPr id="93194" name="Rectangle 10">
            <a:extLst>
              <a:ext uri="{FF2B5EF4-FFF2-40B4-BE49-F238E27FC236}">
                <a16:creationId xmlns:a16="http://schemas.microsoft.com/office/drawing/2014/main" id="{B2BD3619-C5CD-FFE5-1068-67ED2ACAF481}"/>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it-IT" sz="1400">
                <a:solidFill>
                  <a:srgbClr val="FF0000"/>
                </a:solidFill>
                <a:latin typeface="Verdana" panose="020B0604030504040204" pitchFamily="34" charset="0"/>
                <a:cs typeface="Times New Roman" panose="02020603050405020304" pitchFamily="18" charset="0"/>
              </a:rPr>
              <a:t>THE SUNDAY</a:t>
            </a:r>
            <a:r>
              <a:rPr lang="en-US" altLang="it-IT" sz="1400">
                <a:solidFill>
                  <a:schemeClr val="tx1"/>
                </a:solidFill>
                <a:latin typeface="Verdana" panose="020B0604030504040204" pitchFamily="34" charset="0"/>
                <a:cs typeface="Times New Roman" panose="02020603050405020304" pitchFamily="18" charset="0"/>
              </a:rPr>
              <a:t>: Reading and meditation of Sacred Scriptures Sunday, </a:t>
            </a:r>
            <a:r>
              <a:rPr lang="en-US" altLang="it-IT" sz="1400">
                <a:solidFill>
                  <a:srgbClr val="FF0000"/>
                </a:solidFill>
                <a:latin typeface="Verdana" panose="020B0604030504040204" pitchFamily="34" charset="0"/>
                <a:cs typeface="Times New Roman" panose="02020603050405020304" pitchFamily="18" charset="0"/>
              </a:rPr>
              <a:t>do not replace</a:t>
            </a:r>
            <a:r>
              <a:rPr lang="en-US" altLang="it-IT" sz="1400">
                <a:solidFill>
                  <a:schemeClr val="tx1"/>
                </a:solidFill>
                <a:latin typeface="Verdana" panose="020B0604030504040204" pitchFamily="34" charset="0"/>
                <a:cs typeface="Times New Roman" panose="02020603050405020304" pitchFamily="18" charset="0"/>
              </a:rPr>
              <a:t> the Holy Mass, to which we are all called to give thanks and honor to God and to ask forgiveness of our sins. In the Eucharistic liturgy, Christ makes present the sacrifice of the cross and offers himself as food for our souls. We acknowledge God as Father, to praise and love always, and we recognize brothers and sisters of all. God is a Father who does not force anyone to love him and praise him, but likes to be loved by sons for </a:t>
            </a:r>
            <a:r>
              <a:rPr lang="en-US" altLang="it-IT" sz="1400">
                <a:solidFill>
                  <a:srgbClr val="FF0000"/>
                </a:solidFill>
                <a:latin typeface="Verdana" panose="020B0604030504040204" pitchFamily="34" charset="0"/>
                <a:cs typeface="Times New Roman" panose="02020603050405020304" pitchFamily="18" charset="0"/>
              </a:rPr>
              <a:t>their free choice of love.</a:t>
            </a:r>
            <a:endParaRPr lang="it-IT" altLang="it-IT" sz="1400">
              <a:solidFill>
                <a:srgbClr val="FF0000"/>
              </a:solidFill>
              <a:latin typeface="Verdana" panose="020B0604030504040204" pitchFamily="34" charset="0"/>
              <a:cs typeface="Times New Roman" panose="02020603050405020304" pitchFamily="18" charset="0"/>
            </a:endParaRPr>
          </a:p>
        </p:txBody>
      </p:sp>
      <p:pic>
        <p:nvPicPr>
          <p:cNvPr id="93195" name="Picture 11">
            <a:extLst>
              <a:ext uri="{FF2B5EF4-FFF2-40B4-BE49-F238E27FC236}">
                <a16:creationId xmlns:a16="http://schemas.microsoft.com/office/drawing/2014/main" id="{7937F032-DBC6-06E5-04E1-7458C258D7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371600"/>
            <a:ext cx="2449513" cy="4102100"/>
          </a:xfrm>
          <a:prstGeom prst="rect">
            <a:avLst/>
          </a:prstGeom>
          <a:noFill/>
          <a:extLst>
            <a:ext uri="{909E8E84-426E-40DD-AFC4-6F175D3DCCD1}">
              <a14:hiddenFill xmlns:a14="http://schemas.microsoft.com/office/drawing/2010/main">
                <a:solidFill>
                  <a:srgbClr val="FFFFFF"/>
                </a:solidFill>
              </a14:hiddenFill>
            </a:ext>
          </a:extLst>
        </p:spPr>
      </p:pic>
      <p:pic>
        <p:nvPicPr>
          <p:cNvPr id="93196" name="Picture 12">
            <a:extLst>
              <a:ext uri="{FF2B5EF4-FFF2-40B4-BE49-F238E27FC236}">
                <a16:creationId xmlns:a16="http://schemas.microsoft.com/office/drawing/2014/main" id="{4E9561C4-CDB4-9CD8-ECA3-F3794158D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1371600"/>
            <a:ext cx="5486400" cy="4114800"/>
          </a:xfrm>
          <a:prstGeom prst="rect">
            <a:avLst/>
          </a:prstGeom>
          <a:noFill/>
          <a:extLst>
            <a:ext uri="{909E8E84-426E-40DD-AFC4-6F175D3DCCD1}">
              <a14:hiddenFill xmlns:a14="http://schemas.microsoft.com/office/drawing/2010/main">
                <a:solidFill>
                  <a:srgbClr val="FFFFFF"/>
                </a:solidFill>
              </a14:hiddenFill>
            </a:ext>
          </a:extLst>
        </p:spPr>
      </p:pic>
      <p:pic>
        <p:nvPicPr>
          <p:cNvPr id="93197" name="Picture 13">
            <a:extLst>
              <a:ext uri="{FF2B5EF4-FFF2-40B4-BE49-F238E27FC236}">
                <a16:creationId xmlns:a16="http://schemas.microsoft.com/office/drawing/2014/main" id="{218E2B71-1ECB-AB44-892F-4B1F6CB180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524000"/>
            <a:ext cx="762000" cy="723900"/>
          </a:xfrm>
          <a:prstGeom prst="rect">
            <a:avLst/>
          </a:prstGeom>
          <a:noFill/>
          <a:extLst>
            <a:ext uri="{909E8E84-426E-40DD-AFC4-6F175D3DCCD1}">
              <a14:hiddenFill xmlns:a14="http://schemas.microsoft.com/office/drawing/2010/main">
                <a:solidFill>
                  <a:srgbClr val="FFFFFF"/>
                </a:solidFill>
              </a14:hiddenFill>
            </a:ext>
          </a:extLst>
        </p:spPr>
      </p:pic>
      <p:pic>
        <p:nvPicPr>
          <p:cNvPr id="93198" name="Picture 14">
            <a:extLst>
              <a:ext uri="{FF2B5EF4-FFF2-40B4-BE49-F238E27FC236}">
                <a16:creationId xmlns:a16="http://schemas.microsoft.com/office/drawing/2014/main" id="{37210198-4229-FBB5-ED1A-EE377CB617B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1371600"/>
            <a:ext cx="685800" cy="684213"/>
          </a:xfrm>
          <a:prstGeom prst="rect">
            <a:avLst/>
          </a:prstGeom>
          <a:noFill/>
          <a:extLst>
            <a:ext uri="{909E8E84-426E-40DD-AFC4-6F175D3DCCD1}">
              <a14:hiddenFill xmlns:a14="http://schemas.microsoft.com/office/drawing/2010/main">
                <a:solidFill>
                  <a:srgbClr val="FFFFFF"/>
                </a:solidFill>
              </a14:hiddenFill>
            </a:ext>
          </a:extLst>
        </p:spPr>
      </p:pic>
      <p:pic>
        <p:nvPicPr>
          <p:cNvPr id="93199" name="Picture 15">
            <a:extLst>
              <a:ext uri="{FF2B5EF4-FFF2-40B4-BE49-F238E27FC236}">
                <a16:creationId xmlns:a16="http://schemas.microsoft.com/office/drawing/2014/main" id="{632B3749-7DDF-C099-687A-36DD4BCB80E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1524000"/>
            <a:ext cx="1295400" cy="9382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E29CD25C-01BB-4277-3296-A884C9D14760}"/>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E37BF3F1-702A-0037-9101-56D0B83F5826}"/>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037A4FCF-A346-B194-6361-571C16EFDC59}"/>
              </a:ext>
            </a:extLst>
          </p:cNvPr>
          <p:cNvSpPr>
            <a:spLocks noChangeArrowheads="1"/>
          </p:cNvSpPr>
          <p:nvPr/>
        </p:nvSpPr>
        <p:spPr bwMode="auto">
          <a:xfrm>
            <a:off x="0" y="980728"/>
            <a:ext cx="9144000"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buNone/>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i="1"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Con l'ascensione di Gesù, con il suo corpo assente, 	               sottratto agli sguardi e al nostro avido toccare, inizia la 	               nostalgia del cielo. Aveva preso carne nel grembo di una donna, svelando il profondo desiderio di Dio di essere uomo fra gli uomini e ora, salendo al cielo, porta con sé il nostro desiderio di essere Dio.</a:t>
            </a:r>
          </a:p>
          <a:p>
            <a:pPr>
              <a:spcBef>
                <a:spcPts val="0"/>
              </a:spcBef>
              <a:spcAft>
                <a:spcPts val="0"/>
              </a:spcAft>
              <a:buNone/>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L'ascensione al cielo non è una vittoria sulle leggi della forza di gravità. Gesù non è andato lontano o in alto o in qualche angolo remoto del cosmo. È “asceso”' nel profondo degli esseri, “disceso” nell'intimo del creato e delle creature, e da dentro preme come forza ascensionale verso più luminosa vita. A questa navigazione del cuore Gesù chiama i suoi. A spostare il cuore, non il corpo.</a:t>
            </a:r>
          </a:p>
          <a:p>
            <a:pPr>
              <a:spcBef>
                <a:spcPts val="0"/>
              </a:spcBef>
              <a:spcAft>
                <a:spcPts val="0"/>
              </a:spcAft>
              <a:buNone/>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Maestro lascia la terra con un bilancio deficitario, un fallimento a giudicare dai numeri: delle folle che lo osannavano, sono rimasti soltanto undici uomini impauriti e confusi, e un piccolo nucleo di donne tenaci e coraggiose.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Lo hanno seguito per tre anni sulle strade di Palestina, non hanno capito molto ma lo hanno molto amato, questo sì, e sono venuti tutti all'ultimo appuntamento. Ora Gesù può tornare al Padre, rassicurato di avere acceso amore sulla terra.</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eaLnBrk="1" hangingPunct="1">
              <a:spcBef>
                <a:spcPct val="0"/>
              </a:spcBef>
              <a:buFontTx/>
              <a:buNone/>
            </a:pPr>
            <a:endParaRPr lang="it-IT" altLang="it-IT" sz="1800" dirty="0">
              <a:solidFill>
                <a:srgbClr val="000000"/>
              </a:solidFill>
              <a:latin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83B1DC20-9704-13BF-1D5C-CACFC3F92152}"/>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FAB6164F-057E-C371-C8F3-4EDBEBEB0A89}"/>
              </a:ext>
            </a:extLst>
          </p:cNvPr>
          <p:cNvSpPr>
            <a:spLocks noChangeArrowheads="1"/>
          </p:cNvSpPr>
          <p:nvPr/>
        </p:nvSpPr>
        <p:spPr bwMode="auto">
          <a:xfrm>
            <a:off x="2012224" y="-35158"/>
            <a:ext cx="7086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endParaRPr lang="it-IT" altLang="it-IT" sz="1800" b="1" dirty="0">
              <a:solidFill>
                <a:srgbClr val="000000"/>
              </a:solidFill>
              <a:latin typeface="Verdana" panose="020B0604030504040204" pitchFamily="34" charset="0"/>
              <a:cs typeface="Arial" panose="020B0604020202020204" pitchFamily="34" charset="0"/>
            </a:endParaRPr>
          </a:p>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L'ultimo gesto di Gesù è benedire </a:t>
            </a:r>
            <a:r>
              <a:rPr lang="it-IT" altLang="it-IT" sz="1800" i="1" dirty="0">
                <a:solidFill>
                  <a:srgbClr val="000000"/>
                </a:solidFill>
                <a:latin typeface="Verdana" panose="020B0604030504040204" pitchFamily="34" charset="0"/>
                <a:cs typeface="Arial" panose="020B0604020202020204" pitchFamily="34" charset="0"/>
              </a:rPr>
              <a:t>- Lc 24, 46-53</a:t>
            </a:r>
            <a:endParaRPr lang="it-IT" altLang="it-IT" sz="1800" dirty="0">
              <a:solidFill>
                <a:srgbClr val="000000"/>
              </a:solidFill>
              <a:latin typeface="Verdana" panose="020B0604030504040204" pitchFamily="34" charset="0"/>
              <a:cs typeface="Arial" panose="020B0604020202020204" pitchFamily="34" charset="0"/>
            </a:endParaRPr>
          </a:p>
          <a:p>
            <a:pPr eaLnBrk="1" hangingPunct="1"/>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Ermes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8F73B45C-6955-7D99-ACF8-AB94C98716B4}"/>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62446861-FF24-F074-B069-AA92760CF14A}"/>
              </a:ext>
            </a:extLst>
          </p:cNvPr>
          <p:cNvSpPr>
            <a:spLocks noChangeArrowheads="1"/>
          </p:cNvSpPr>
          <p:nvPr/>
        </p:nvSpPr>
        <p:spPr bwMode="auto">
          <a:xfrm>
            <a:off x="9906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ATTI</a:t>
            </a:r>
          </a:p>
        </p:txBody>
      </p:sp>
      <p:sp>
        <p:nvSpPr>
          <p:cNvPr id="5123" name="Rectangle 157">
            <a:extLst>
              <a:ext uri="{FF2B5EF4-FFF2-40B4-BE49-F238E27FC236}">
                <a16:creationId xmlns:a16="http://schemas.microsoft.com/office/drawing/2014/main" id="{A57BE7C0-F37F-AFE3-10F0-955ED1C79FBE}"/>
              </a:ext>
            </a:extLst>
          </p:cNvPr>
          <p:cNvSpPr>
            <a:spLocks noChangeArrowheads="1"/>
          </p:cNvSpPr>
          <p:nvPr/>
        </p:nvSpPr>
        <p:spPr bwMode="auto">
          <a:xfrm>
            <a:off x="1219200" y="1524000"/>
            <a:ext cx="35052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Nel primo racconto, o Teòfilo, ho trattato di tutto quello che Gesù fece e insegnò dagli inizi fino al giorno in cui fu assunto in cielo, dopo aver dato disposizioni agli apostoli che si era scelti per mezzo dello Spirito Santo.</a:t>
            </a:r>
            <a:r>
              <a:rPr lang="it-IT" altLang="it-IT" sz="1800" i="1">
                <a:solidFill>
                  <a:srgbClr val="000000"/>
                </a:solidFill>
                <a:latin typeface="Verdana" panose="020B0604030504040204" pitchFamily="34" charset="0"/>
                <a:cs typeface="Times New Roman" panose="02020603050405020304" pitchFamily="18" charset="0"/>
              </a:rPr>
              <a:t> (At 1, 1-2)</a:t>
            </a:r>
          </a:p>
        </p:txBody>
      </p:sp>
      <p:sp>
        <p:nvSpPr>
          <p:cNvPr id="5124" name="Rectangle 158">
            <a:extLst>
              <a:ext uri="{FF2B5EF4-FFF2-40B4-BE49-F238E27FC236}">
                <a16:creationId xmlns:a16="http://schemas.microsoft.com/office/drawing/2014/main" id="{BDFE821A-837E-6DFA-A7D9-84B9724D1108}"/>
              </a:ext>
            </a:extLst>
          </p:cNvPr>
          <p:cNvSpPr>
            <a:spLocks noChangeArrowheads="1"/>
          </p:cNvSpPr>
          <p:nvPr/>
        </p:nvSpPr>
        <p:spPr bwMode="auto">
          <a:xfrm>
            <a:off x="4572000" y="1524000"/>
            <a:ext cx="35814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GB" altLang="it-IT" sz="1800">
                <a:solidFill>
                  <a:srgbClr val="000000"/>
                </a:solidFill>
                <a:latin typeface="Verdana" panose="020B0604030504040204" pitchFamily="34" charset="0"/>
                <a:cs typeface="Arial" panose="020B0604020202020204" pitchFamily="34" charset="0"/>
              </a:rPr>
              <a:t>In the first part of my work, Theophilus, I wrote of all that Jesus did and taught from the beginning until the day when he ascended to heaven. But first he had instructed through the Holy Spirit the apostles he had chosen.</a:t>
            </a:r>
            <a:r>
              <a:rPr lang="en-GB"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(Acts 1: 1-2)</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50A758F9-B27D-6C15-07EC-504C8E3F113A}"/>
              </a:ext>
            </a:extLst>
          </p:cNvPr>
          <p:cNvSpPr>
            <a:spLocks noChangeArrowheads="1"/>
          </p:cNvSpPr>
          <p:nvPr/>
        </p:nvSpPr>
        <p:spPr bwMode="auto">
          <a:xfrm>
            <a:off x="45720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327031" name="Rectangle 375">
            <a:extLst>
              <a:ext uri="{FF2B5EF4-FFF2-40B4-BE49-F238E27FC236}">
                <a16:creationId xmlns:a16="http://schemas.microsoft.com/office/drawing/2014/main" id="{E0BA0EC7-B8CC-E870-7964-FDED3AA164ED}"/>
              </a:ext>
            </a:extLst>
          </p:cNvPr>
          <p:cNvSpPr>
            <a:spLocks noChangeArrowheads="1"/>
          </p:cNvSpPr>
          <p:nvPr/>
        </p:nvSpPr>
        <p:spPr bwMode="auto">
          <a:xfrm>
            <a:off x="838200" y="0"/>
            <a:ext cx="7848600" cy="863600"/>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C85100"/>
                </a:solidFill>
                <a:effectLst>
                  <a:outerShdw blurRad="38100" dist="38100" dir="2700000" algn="tl">
                    <a:srgbClr val="C0C0C0"/>
                  </a:outerShdw>
                </a:effectLst>
                <a:latin typeface="Verdana" panose="020B0604030504040204" pitchFamily="34" charset="0"/>
              </a:rPr>
              <a:t>Diffondi la Parola di Dio - Spread the Word of God</a:t>
            </a:r>
            <a:r>
              <a:rPr lang="it-IT" altLang="it-IT" b="1">
                <a:solidFill>
                  <a:srgbClr val="FF0000"/>
                </a:solidFill>
                <a:latin typeface="Verdana" panose="020B0604030504040204" pitchFamily="34" charset="0"/>
              </a:rPr>
              <a:t> </a:t>
            </a:r>
            <a:r>
              <a:rPr lang="it-IT" altLang="it-IT" sz="2000" b="1">
                <a:solidFill>
                  <a:srgbClr val="FF0000"/>
                </a:solidFill>
                <a:latin typeface="Verdana" panose="020B0604030504040204" pitchFamily="34" charset="0"/>
              </a:rPr>
              <a:t>  </a:t>
            </a:r>
          </a:p>
          <a:p>
            <a:pPr algn="ctr" eaLnBrk="1" hangingPunct="1"/>
            <a:endParaRPr lang="it-IT" altLang="it-IT" sz="1000" b="1">
              <a:solidFill>
                <a:srgbClr val="FF0000"/>
              </a:solidFill>
              <a:latin typeface="Verdana" panose="020B0604030504040204" pitchFamily="34" charset="0"/>
            </a:endParaRPr>
          </a:p>
          <a:p>
            <a:pPr algn="ctr" eaLnBrk="1" hangingPunct="1"/>
            <a:r>
              <a:rPr lang="it-IT" altLang="it-IT" sz="1600">
                <a:solidFill>
                  <a:srgbClr val="3333CC"/>
                </a:solidFill>
                <a:latin typeface="Arial" panose="020B0604020202020204" pitchFamily="34" charset="0"/>
              </a:rPr>
              <a:t>https://www.diffondilaparola.com</a:t>
            </a:r>
          </a:p>
        </p:txBody>
      </p:sp>
      <p:pic>
        <p:nvPicPr>
          <p:cNvPr id="5282" name="Picture 162">
            <a:extLst>
              <a:ext uri="{FF2B5EF4-FFF2-40B4-BE49-F238E27FC236}">
                <a16:creationId xmlns:a16="http://schemas.microsoft.com/office/drawing/2014/main" id="{811365F8-C2F6-0EFA-BB94-4A98F81D5E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4038600"/>
            <a:ext cx="1727200" cy="2209800"/>
          </a:xfrm>
          <a:prstGeom prst="rect">
            <a:avLst/>
          </a:prstGeom>
          <a:noFill/>
          <a:extLst>
            <a:ext uri="{909E8E84-426E-40DD-AFC4-6F175D3DCCD1}">
              <a14:hiddenFill xmlns:a14="http://schemas.microsoft.com/office/drawing/2010/main">
                <a:solidFill>
                  <a:srgbClr val="FFFFFF"/>
                </a:solidFill>
              </a14:hiddenFill>
            </a:ext>
          </a:extLst>
        </p:spPr>
      </p:pic>
      <p:pic>
        <p:nvPicPr>
          <p:cNvPr id="5283" name="Picture 163">
            <a:extLst>
              <a:ext uri="{FF2B5EF4-FFF2-40B4-BE49-F238E27FC236}">
                <a16:creationId xmlns:a16="http://schemas.microsoft.com/office/drawing/2014/main" id="{81A0D18A-9345-C506-DF7B-9AF3D1C7CB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4114800"/>
            <a:ext cx="1792288" cy="2108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48">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E3232B0F-BFD3-7981-AB15-613B08BE54EA}"/>
              </a:ext>
            </a:extLst>
          </p:cNvPr>
          <p:cNvSpPr>
            <a:spLocks noChangeArrowheads="1"/>
          </p:cNvSpPr>
          <p:nvPr/>
        </p:nvSpPr>
        <p:spPr bwMode="auto">
          <a:xfrm>
            <a:off x="0" y="0"/>
            <a:ext cx="9144000" cy="7017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buNone/>
            </a:pP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Sa che nessuno di quegli uomini e di quelle donne lo dimenticherà. È la sola garanzia di cui ha bisogno. E affida il suo Vangelo, e il sogno di cieli nuovi e terra nuova, non all'intelligenza dei primi della classe, ma a quella fragilità innamorata. Poi li condusse fuori verso Betania e, alzate le mani, li benedisse. </a:t>
            </a:r>
          </a:p>
          <a:p>
            <a:pPr>
              <a:spcBef>
                <a:spcPts val="0"/>
              </a:spcBef>
              <a:spcAft>
                <a:spcPts val="0"/>
              </a:spcAft>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Nel momento dell'addio, Gesù allarga le braccia sui discepoli, li raccoglie e li stringe a sé, e poi li invia. È il suo gesto finale, ultimo, definitivo; immagine che chiude la storia: le braccia alte in una benedizione senza parole, che da Betania veglia sul mondo, sospesa per sempre tra noi e Dio! Il mondo lo ha rifiutato e ucciso e lui lo benedice.</a:t>
            </a:r>
          </a:p>
          <a:p>
            <a:pPr>
              <a:spcBef>
                <a:spcPts val="0"/>
              </a:spcBef>
              <a:spcAft>
                <a:spcPts val="0"/>
              </a:spcAft>
              <a:buNone/>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Mentre li benediceva si staccò da loro e veniva portato su, in cielo. Gesto prolungato, continuato, non frettoloso, verbo espresso all'imperfetto per indicare una benedizione mai terminata, in-finita; lunga benedizione che galleggia alta sul mondo e vicinissima a me: Lui che benedice gli occhi e le mani dei suoi, benedice il cuore e il sorriso, la tenerezza e la gioia improvvisa! </a:t>
            </a:r>
          </a:p>
          <a:p>
            <a:pPr>
              <a:spcBef>
                <a:spcPts val="0"/>
              </a:spcBef>
              <a:spcAft>
                <a:spcPts val="0"/>
              </a:spcAft>
            </a:pPr>
            <a:endParaRPr lang="it-IT" sz="12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Quella gioia che nasce quando senti che il nostro amare non è inutile, ma sarà raccolto goccia a goccia, vivo per sempre. Che il nostro lottare non è inutile, ma produce cielo sulla terra.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È asceso il nostro Dio migratore: non oltre le nubi ma oltre le forme; non una navigazione celeste, ma un pellegrinaggio del cuore: se prima era con i discepoli, ora sarà dentro di loro, forza ascensionale dell'intero cosmo verso più luminosa vita.</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Tree>
  </p:cSld>
  <p:clrMapOvr>
    <a:masterClrMapping/>
  </p:clrMapOvr>
  <p:transition spd="med" advClick="0" advTm="10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994096E2-8E97-904B-B076-9C18B639B360}"/>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latin typeface="Verdana" panose="020B0604030504040204" pitchFamily="34" charset="0"/>
                <a:cs typeface="Arial" panose="020B0604020202020204" pitchFamily="34" charset="0"/>
              </a:rPr>
              <a:t>iscriversi gratis </a:t>
            </a:r>
            <a:r>
              <a:rPr lang="it-IT" altLang="it-IT" sz="1400" i="1" dirty="0">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dirty="0">
                <a:latin typeface="Verdana" panose="020B0604030504040204" pitchFamily="34" charset="0"/>
                <a:cs typeface="Arial" panose="020B0604020202020204" pitchFamily="34" charset="0"/>
              </a:rPr>
              <a:t>per sempre</a:t>
            </a:r>
            <a:r>
              <a:rPr lang="it-IT" altLang="it-IT" sz="1400" i="1" dirty="0">
                <a:latin typeface="Verdana" panose="020B0604030504040204" pitchFamily="34" charset="0"/>
                <a:cs typeface="Arial" panose="020B0604020202020204" pitchFamily="34" charset="0"/>
              </a:rPr>
              <a:t>. </a:t>
            </a:r>
            <a:br>
              <a:rPr lang="it-IT" altLang="it-IT" sz="1400" i="1" dirty="0">
                <a:latin typeface="Verdana" panose="020B0604030504040204" pitchFamily="34" charset="0"/>
                <a:cs typeface="Times New Roman" panose="02020603050405020304" pitchFamily="18" charset="0"/>
              </a:rPr>
            </a:br>
            <a:r>
              <a:rPr lang="it-IT" altLang="it-IT" sz="1400" i="1" dirty="0">
                <a:latin typeface="Verdana" panose="020B0604030504040204" pitchFamily="34" charset="0"/>
                <a:cs typeface="Arial" panose="020B0604020202020204" pitchFamily="34" charset="0"/>
              </a:rPr>
              <a:t>In </a:t>
            </a:r>
            <a:r>
              <a:rPr lang="it-IT" altLang="it-IT" sz="1400" b="1" i="1" dirty="0">
                <a:latin typeface="Verdana" panose="020B0604030504040204" pitchFamily="34" charset="0"/>
                <a:cs typeface="Arial" panose="020B0604020202020204" pitchFamily="34" charset="0"/>
              </a:rPr>
              <a:t>YOUTUBE, FACEBOOK,</a:t>
            </a:r>
            <a:r>
              <a:rPr lang="it-IT" altLang="it-IT" sz="1400" i="1" dirty="0">
                <a:latin typeface="Verdana" panose="020B0604030504040204" pitchFamily="34" charset="0"/>
                <a:cs typeface="Arial" panose="020B0604020202020204" pitchFamily="34" charset="0"/>
              </a:rPr>
              <a:t> </a:t>
            </a:r>
            <a:r>
              <a:rPr lang="it-IT" altLang="it-IT" sz="1400" b="1" i="1" dirty="0">
                <a:latin typeface="Verdana" panose="020B0604030504040204" pitchFamily="34" charset="0"/>
                <a:cs typeface="Arial" panose="020B0604020202020204" pitchFamily="34" charset="0"/>
              </a:rPr>
              <a:t>TWITTER, INSTAGRAM, LINKEDIN</a:t>
            </a:r>
            <a:r>
              <a:rPr lang="it-IT" altLang="it-IT" sz="1400" i="1" dirty="0">
                <a:latin typeface="Verdana" panose="020B0604030504040204" pitchFamily="34" charset="0"/>
                <a:cs typeface="Arial" panose="020B0604020202020204" pitchFamily="34" charset="0"/>
              </a:rPr>
              <a:t> e </a:t>
            </a:r>
            <a:r>
              <a:rPr lang="it-IT" altLang="it-IT" sz="1400" b="1" i="1" dirty="0">
                <a:latin typeface="Verdana" panose="020B0604030504040204" pitchFamily="34" charset="0"/>
                <a:cs typeface="Arial" panose="020B0604020202020204" pitchFamily="34" charset="0"/>
              </a:rPr>
              <a:t>GLORIATV</a:t>
            </a:r>
            <a:r>
              <a:rPr lang="it-IT" altLang="it-IT" sz="1400" i="1" dirty="0">
                <a:latin typeface="Verdana" panose="020B0604030504040204" pitchFamily="34" charset="0"/>
                <a:cs typeface="Arial" panose="020B0604020202020204" pitchFamily="34" charset="0"/>
              </a:rPr>
              <a:t> trovi la versione VIDEO alla pagina di LASTILLA GAETANO</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Times New Roman" panose="02020603050405020304" pitchFamily="18" charset="0"/>
              </a:rPr>
              <a:t>ANDATE IN TUTTO IL MONDO E PREDICATE IL VANGELO AD OGNI CREATURA</a:t>
            </a:r>
            <a:r>
              <a:rPr lang="it-IT" altLang="it-IT" sz="1400" dirty="0">
                <a:latin typeface="Verdana" panose="020B0604030504040204" pitchFamily="34" charset="0"/>
                <a:cs typeface="Times New Roman" panose="02020603050405020304" pitchFamily="18" charset="0"/>
              </a:rPr>
              <a:t> (</a:t>
            </a:r>
            <a:r>
              <a:rPr lang="it-IT" altLang="it-IT" sz="1400" i="1" dirty="0">
                <a:latin typeface="Verdana" panose="020B0604030504040204" pitchFamily="34" charset="0"/>
                <a:cs typeface="Times New Roman" panose="02020603050405020304" pitchFamily="18" charset="0"/>
              </a:rPr>
              <a:t>Mc 16,15)</a:t>
            </a:r>
            <a:br>
              <a:rPr lang="it-IT" altLang="it-IT" sz="1400" dirty="0">
                <a:latin typeface="Verdana" panose="020B0604030504040204" pitchFamily="34" charset="0"/>
                <a:cs typeface="Times New Roman" panose="02020603050405020304" pitchFamily="18" charset="0"/>
              </a:rPr>
            </a:br>
            <a:r>
              <a:rPr lang="it-IT" altLang="it-IT" sz="1400" dirty="0">
                <a:latin typeface="Verdana" panose="020B0604030504040204" pitchFamily="34" charset="0"/>
                <a:cs typeface="Times New Roman" panose="02020603050405020304" pitchFamily="18" charset="0"/>
              </a:rPr>
              <a:t> </a:t>
            </a:r>
            <a:r>
              <a:rPr lang="it-IT" altLang="it-IT" sz="1400" dirty="0">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latin typeface="Verdana" panose="020B0604030504040204" pitchFamily="34" charset="0"/>
                <a:cs typeface="Arial" panose="020B0604020202020204" pitchFamily="34" charset="0"/>
              </a:rPr>
            </a:br>
            <a:r>
              <a:rPr lang="it-IT" altLang="it-IT" sz="1400" b="1" dirty="0">
                <a:latin typeface="Verdana" panose="020B0604030504040204" pitchFamily="34" charset="0"/>
                <a:cs typeface="Arial" panose="020B0604020202020204" pitchFamily="34" charset="0"/>
              </a:rPr>
              <a:t>NON ABBIATE PAURA! SPALANCATE LE PORTE A CRISTO</a:t>
            </a:r>
            <a:r>
              <a:rPr lang="it-IT" altLang="it-IT" sz="1400" dirty="0">
                <a:latin typeface="Verdana" panose="020B0604030504040204" pitchFamily="34" charset="0"/>
                <a:cs typeface="Arial" panose="020B0604020202020204" pitchFamily="34" charset="0"/>
              </a:rPr>
              <a:t> (</a:t>
            </a:r>
            <a:r>
              <a:rPr lang="it-IT" altLang="it-IT" sz="1400" i="1" dirty="0">
                <a:latin typeface="Verdana" panose="020B0604030504040204" pitchFamily="34" charset="0"/>
                <a:cs typeface="Arial" panose="020B0604020202020204" pitchFamily="34" charset="0"/>
              </a:rPr>
              <a:t>Giovanni Paolo II</a:t>
            </a:r>
            <a:r>
              <a:rPr lang="it-IT" altLang="it-IT" sz="1400" dirty="0">
                <a:latin typeface="Verdana" panose="020B0604030504040204" pitchFamily="34" charset="0"/>
                <a:cs typeface="Arial" panose="020B0604020202020204" pitchFamily="34" charset="0"/>
              </a:rPr>
              <a:t>)</a:t>
            </a:r>
            <a:br>
              <a:rPr lang="it-IT" altLang="it-IT" sz="1400" dirty="0">
                <a:latin typeface="Verdana" panose="020B0604030504040204" pitchFamily="34" charset="0"/>
                <a:cs typeface="Arial" panose="020B0604020202020204" pitchFamily="34" charset="0"/>
              </a:rPr>
            </a:br>
            <a:r>
              <a:rPr lang="it-IT" altLang="it-IT" sz="1400" i="1" dirty="0">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br>
              <a:rPr lang="it-IT" altLang="it-IT" sz="1000" b="1"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br>
              <a:rPr lang="it-IT" altLang="it-IT" sz="1400" dirty="0">
                <a:latin typeface="Verdana" panose="020B0604030504040204" pitchFamily="34" charset="0"/>
                <a:cs typeface="Arial" panose="020B0604020202020204" pitchFamily="34" charset="0"/>
              </a:rPr>
            </a:br>
            <a:r>
              <a:rPr lang="it-IT"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This message is ready to be sent, via email or WHATSAPP, to friends, relatives and </a:t>
            </a:r>
            <a:r>
              <a:rPr lang="en-GB" altLang="it-IT" sz="1400" i="1" dirty="0" err="1">
                <a:latin typeface="Verdana" panose="020B0604030504040204" pitchFamily="34" charset="0"/>
                <a:cs typeface="Arial" panose="020B0604020202020204" pitchFamily="34" charset="0"/>
              </a:rPr>
              <a:t>acquaintances:invite</a:t>
            </a:r>
            <a:r>
              <a:rPr lang="en-GB" altLang="it-IT" sz="1400" i="1" dirty="0">
                <a:latin typeface="Verdana" panose="020B0604030504040204" pitchFamily="34" charset="0"/>
                <a:cs typeface="Arial" panose="020B0604020202020204" pitchFamily="34" charset="0"/>
              </a:rPr>
              <a:t> your friends to join for free at </a:t>
            </a:r>
            <a:r>
              <a:rPr lang="en-GB" altLang="it-IT" sz="1400" i="1" dirty="0" err="1">
                <a:latin typeface="Verdana" panose="020B0604030504040204" pitchFamily="34" charset="0"/>
                <a:cs typeface="Arial" panose="020B0604020202020204" pitchFamily="34" charset="0"/>
              </a:rPr>
              <a:t>siteweb</a:t>
            </a:r>
            <a:r>
              <a:rPr lang="en-GB" altLang="it-IT" sz="1400" i="1" dirty="0">
                <a:latin typeface="Verdana" panose="020B0604030504040204" pitchFamily="34" charset="0"/>
                <a:cs typeface="Arial" panose="020B0604020202020204" pitchFamily="34" charset="0"/>
              </a:rPr>
              <a:t> https://www.diffondilaparola.com to receive weekly audiovisual</a:t>
            </a:r>
            <a:r>
              <a:rPr lang="en-GB" altLang="it-IT" sz="1400" i="1" u="sng" dirty="0">
                <a:latin typeface="Verdana" panose="020B0604030504040204" pitchFamily="34" charset="0"/>
                <a:cs typeface="Arial" panose="020B0604020202020204" pitchFamily="34" charset="0"/>
              </a:rPr>
              <a:t> free forever</a:t>
            </a:r>
            <a:br>
              <a:rPr lang="it-IT" altLang="it-IT" sz="1400" i="1"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 </a:t>
            </a:r>
            <a:r>
              <a:rPr lang="en-GB" altLang="it-IT" sz="1400" b="1" i="1" dirty="0">
                <a:latin typeface="Verdana" panose="020B0604030504040204" pitchFamily="34" charset="0"/>
                <a:cs typeface="Arial" panose="020B0604020202020204" pitchFamily="34" charset="0"/>
              </a:rPr>
              <a:t>YOUTUBE, FACEBOOK, </a:t>
            </a:r>
            <a:r>
              <a:rPr lang="it-IT" altLang="it-IT" sz="1400" b="1" i="1" dirty="0">
                <a:latin typeface="Verdana" panose="020B0604030504040204" pitchFamily="34" charset="0"/>
                <a:cs typeface="Arial" panose="020B0604020202020204" pitchFamily="34" charset="0"/>
              </a:rPr>
              <a:t>TWITTER, INSTAGRAM, LINKEDIN</a:t>
            </a:r>
            <a:r>
              <a:rPr lang="en-GB" altLang="it-IT" sz="1400" i="1" dirty="0">
                <a:latin typeface="Verdana" panose="020B0604030504040204" pitchFamily="34" charset="0"/>
                <a:cs typeface="Arial" panose="020B0604020202020204" pitchFamily="34" charset="0"/>
              </a:rPr>
              <a:t> and </a:t>
            </a:r>
            <a:r>
              <a:rPr lang="en-GB" altLang="it-IT" sz="1400" b="1" i="1" dirty="0">
                <a:latin typeface="Verdana" panose="020B0604030504040204" pitchFamily="34" charset="0"/>
                <a:cs typeface="Arial" panose="020B0604020202020204" pitchFamily="34" charset="0"/>
              </a:rPr>
              <a:t>GLORIATV</a:t>
            </a:r>
            <a:r>
              <a:rPr lang="en-GB" altLang="it-IT" sz="1400" i="1" dirty="0">
                <a:latin typeface="Verdana" panose="020B0604030504040204" pitchFamily="34" charset="0"/>
                <a:cs typeface="Arial" panose="020B0604020202020204" pitchFamily="34" charset="0"/>
              </a:rPr>
              <a:t> find the VIDEO version of the page LASTILLA GAETANO</a:t>
            </a:r>
            <a:br>
              <a:rPr lang="en-GB" altLang="it-IT" sz="1400" i="1" dirty="0">
                <a:latin typeface="Verdana" panose="020B0604030504040204" pitchFamily="34" charset="0"/>
                <a:cs typeface="Arial" panose="020B0604020202020204" pitchFamily="34" charset="0"/>
              </a:rPr>
            </a:br>
            <a:r>
              <a:rPr lang="en-GB" altLang="it-IT" sz="1200" b="1" dirty="0">
                <a:latin typeface="Verdana" panose="020B0604030504040204" pitchFamily="34" charset="0"/>
                <a:cs typeface="Times New Roman" panose="02020603050405020304" pitchFamily="18" charset="0"/>
              </a:rPr>
              <a:t>GO OUT TO THE WHOLE WORLD AND PROCLAIM THE GOOD NEWS TO ALL CREATION</a:t>
            </a:r>
            <a:r>
              <a:rPr lang="en-GB" altLang="it-IT" sz="1400" dirty="0">
                <a:latin typeface="Verdana" panose="020B0604030504040204" pitchFamily="34" charset="0"/>
                <a:cs typeface="Times New Roman" panose="02020603050405020304" pitchFamily="18" charset="0"/>
              </a:rPr>
              <a:t> </a:t>
            </a:r>
            <a:r>
              <a:rPr lang="en-GB" altLang="it-IT" sz="1200" dirty="0">
                <a:latin typeface="Verdana" panose="020B0604030504040204" pitchFamily="34" charset="0"/>
                <a:cs typeface="Times New Roman" panose="02020603050405020304" pitchFamily="18" charset="0"/>
              </a:rPr>
              <a:t>(</a:t>
            </a:r>
            <a:r>
              <a:rPr lang="en-GB" altLang="it-IT" sz="1200" i="1" dirty="0">
                <a:latin typeface="Verdana" panose="020B0604030504040204" pitchFamily="34" charset="0"/>
                <a:cs typeface="Times New Roman" panose="02020603050405020304" pitchFamily="18" charset="0"/>
              </a:rPr>
              <a:t>Mk 16, 15</a:t>
            </a:r>
            <a:r>
              <a:rPr lang="en-GB" altLang="it-IT" sz="1200" dirty="0">
                <a:latin typeface="Verdana" panose="020B0604030504040204" pitchFamily="34" charset="0"/>
                <a:cs typeface="Times New Roman" panose="02020603050405020304" pitchFamily="18" charset="0"/>
              </a:rPr>
              <a:t>)</a:t>
            </a:r>
            <a:br>
              <a:rPr lang="it-IT" altLang="it-IT" sz="1200" dirty="0">
                <a:latin typeface="Verdana" panose="020B0604030504040204" pitchFamily="34" charset="0"/>
                <a:cs typeface="Times New Roman" panose="02020603050405020304" pitchFamily="18" charset="0"/>
              </a:rPr>
            </a:br>
            <a:r>
              <a:rPr lang="en-GB" altLang="it-IT" sz="1400" dirty="0">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latin typeface="Verdana" panose="020B0604030504040204" pitchFamily="34" charset="0"/>
                <a:cs typeface="Arial" panose="020B0604020202020204" pitchFamily="34" charset="0"/>
              </a:rPr>
            </a:br>
            <a:r>
              <a:rPr lang="en-GB" altLang="it-IT" sz="1400" b="1" dirty="0">
                <a:latin typeface="Verdana" panose="020B0604030504040204" pitchFamily="34" charset="0"/>
                <a:cs typeface="Arial" panose="020B0604020202020204" pitchFamily="34" charset="0"/>
              </a:rPr>
              <a:t>DO NOT BE AFRAID! OPEN WIDE THE DOORS TO CHRIST</a:t>
            </a:r>
            <a:r>
              <a:rPr lang="en-GB" altLang="it-IT" sz="1400" dirty="0">
                <a:latin typeface="Verdana" panose="020B0604030504040204" pitchFamily="34" charset="0"/>
                <a:cs typeface="Arial" panose="020B0604020202020204" pitchFamily="34" charset="0"/>
              </a:rPr>
              <a:t> </a:t>
            </a:r>
            <a:r>
              <a:rPr lang="en-GB" altLang="it-IT" sz="1400" i="1" dirty="0">
                <a:latin typeface="Verdana" panose="020B0604030504040204" pitchFamily="34" charset="0"/>
                <a:cs typeface="Arial" panose="020B0604020202020204" pitchFamily="34" charset="0"/>
              </a:rPr>
              <a:t>(John Paul II)</a:t>
            </a:r>
            <a:br>
              <a:rPr lang="it-IT" altLang="it-IT" sz="1400" dirty="0">
                <a:latin typeface="Verdana" panose="020B0604030504040204" pitchFamily="34" charset="0"/>
                <a:cs typeface="Times New Roman" panose="02020603050405020304" pitchFamily="18" charset="0"/>
              </a:rPr>
            </a:br>
            <a:r>
              <a:rPr lang="en-GB" altLang="it-IT" sz="1400" i="1" dirty="0">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94B00C45-4657-1742-D293-1180E5E6D4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FD688DBE-FB4B-888F-A8F7-6F5E45A02D25}"/>
              </a:ext>
            </a:extLst>
          </p:cNvPr>
          <p:cNvSpPr>
            <a:spLocks noChangeArrowheads="1"/>
          </p:cNvSpPr>
          <p:nvPr/>
        </p:nvSpPr>
        <p:spPr bwMode="auto">
          <a:xfrm>
            <a:off x="1828800" y="24520"/>
            <a:ext cx="73152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Jesus’ last gesture is blessing </a:t>
            </a:r>
            <a:r>
              <a:rPr lang="it-IT" altLang="it-IT" sz="1800" i="1" dirty="0">
                <a:solidFill>
                  <a:srgbClr val="000000"/>
                </a:solidFill>
                <a:latin typeface="Verdana" panose="020B0604030504040204" pitchFamily="34" charset="0"/>
                <a:cs typeface="Arial" panose="020B0604020202020204" pitchFamily="34" charset="0"/>
              </a:rPr>
              <a:t>- Lk 24: 46-53</a:t>
            </a:r>
            <a:br>
              <a:rPr lang="it-IT" altLang="it-IT" sz="1800" i="1" dirty="0">
                <a:solidFill>
                  <a:srgbClr val="000000"/>
                </a:solidFill>
                <a:latin typeface="Verdana" panose="020B0604030504040204" pitchFamily="34" charset="0"/>
                <a:cs typeface="Arial" panose="020B0604020202020204" pitchFamily="34" charset="0"/>
              </a:rPr>
            </a:br>
            <a:r>
              <a:rPr lang="it-IT" altLang="it-IT" sz="1800"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Ermes Ronchi)</a:t>
            </a:r>
            <a:r>
              <a:rPr lang="it-IT" altLang="it-IT" sz="1800" i="1" dirty="0">
                <a:solidFill>
                  <a:srgbClr val="990033"/>
                </a:solidFill>
                <a:latin typeface="Comic Sans MS" panose="030F0702030302020204" pitchFamily="66" charset="0"/>
                <a:cs typeface="Arial" panose="020B0604020202020204" pitchFamily="34" charset="0"/>
              </a:rPr>
              <a:t> </a:t>
            </a:r>
            <a:r>
              <a:rPr lang="it-IT" altLang="it-IT" sz="2000" i="1" dirty="0">
                <a:solidFill>
                  <a:srgbClr val="000000"/>
                </a:solidFill>
                <a:latin typeface="HelveticaNeue"/>
                <a:cs typeface="Arial" panose="020B0604020202020204" pitchFamily="34" charset="0"/>
              </a:rPr>
              <a:t> </a:t>
            </a:r>
          </a:p>
          <a:p>
            <a:pPr algn="ctr" eaLnBrk="1" fontAlgn="t" hangingPunct="1">
              <a:spcBef>
                <a:spcPct val="0"/>
              </a:spcBef>
              <a:buFontTx/>
              <a:buNone/>
            </a:pP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82E43F3E-4F7B-D667-3BB8-53BFA5F59DE3}"/>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F4906FE1-D47E-B864-4D1C-1731FD1809CF}"/>
              </a:ext>
            </a:extLst>
          </p:cNvPr>
          <p:cNvSpPr>
            <a:spLocks noChangeArrowheads="1"/>
          </p:cNvSpPr>
          <p:nvPr/>
        </p:nvSpPr>
        <p:spPr bwMode="auto">
          <a:xfrm>
            <a:off x="0" y="937217"/>
            <a:ext cx="9144000"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effectLst/>
                <a:latin typeface="Verdana" panose="020B0604030504040204" pitchFamily="34" charset="0"/>
                <a:ea typeface="Verdana" panose="020B0604030504040204" pitchFamily="34" charset="0"/>
                <a:cs typeface="Times New Roman" panose="02020603050405020304" pitchFamily="18" charset="0"/>
              </a:rPr>
              <a:t>With the ascension of Jesus, with His body absent, 	              removed from our gaze and our eager touch, the nostalgia 	              for heaven begins. He had taken flesh in the womb of a woman, revealing God’s profound desire to be a man among men and now, ascending to heaven, He brings along our desire to be God. </a:t>
            </a:r>
          </a:p>
          <a:p>
            <a:pPr>
              <a:spcBef>
                <a:spcPts val="0"/>
              </a:spcBef>
              <a:spcAft>
                <a:spcPts val="0"/>
              </a:spcAft>
              <a:buNone/>
            </a:pPr>
            <a:endParaRPr lang="en-US" sz="1800" dirty="0">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buNone/>
            </a:pPr>
            <a:r>
              <a:rPr lang="en-US" sz="1800" dirty="0">
                <a:effectLst/>
                <a:latin typeface="Verdana" panose="020B0604030504040204" pitchFamily="34" charset="0"/>
                <a:ea typeface="Verdana" panose="020B0604030504040204" pitchFamily="34" charset="0"/>
                <a:cs typeface="Times New Roman" panose="02020603050405020304" pitchFamily="18" charset="0"/>
              </a:rPr>
              <a:t>   The ascension to Heaven is not a victory over the laws of gravity. Jesus did not go either far or high or to some remote corner of the cosmos. He “ascended” into the depths of beings, “descended” into the depths of creation and creatures, and from within He presses like an ascending force toward a brighter life. </a:t>
            </a:r>
          </a:p>
          <a:p>
            <a:pPr>
              <a:spcBef>
                <a:spcPts val="0"/>
              </a:spcBef>
              <a:spcAft>
                <a:spcPts val="0"/>
              </a:spcAft>
              <a:buNone/>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buNone/>
            </a:pPr>
            <a:r>
              <a:rPr lang="en-US" sz="1800" dirty="0">
                <a:effectLst/>
                <a:latin typeface="Verdana" panose="020B0604030504040204" pitchFamily="34" charset="0"/>
                <a:ea typeface="Verdana" panose="020B0604030504040204" pitchFamily="34" charset="0"/>
                <a:cs typeface="Times New Roman" panose="02020603050405020304" pitchFamily="18" charset="0"/>
              </a:rPr>
              <a:t>   Jesus calls His own to this navigation of the heart. To move the heart, not the body. The Master leaves the earth with a deficit budget, a failure judging by the numbers: Out of the crowds that cheered Him, only eleven frightened and confused men remained, and a small group of tenacious and courageous women. They followed Him for three years on the streets of Palestine, they did not understand much but they loved Him very much, that is true, and they all came to the last appointment.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buNone/>
            </a:pPr>
            <a:r>
              <a:rPr lang="en-US" sz="1800" dirty="0">
                <a:effectLst/>
                <a:latin typeface="Verdana" panose="020B0604030504040204" pitchFamily="34" charset="0"/>
                <a:ea typeface="Verdana" panose="020B0604030504040204" pitchFamily="34" charset="0"/>
                <a:cs typeface="Times New Roman" panose="02020603050405020304" pitchFamily="18" charset="0"/>
              </a:rPr>
              <a:t>   Now Jesus can return to the Father, reassured that He has kindled love on earth. </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80000">
    <p:random/>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9E6C5B12-474B-2196-4971-EF11A464D198}"/>
              </a:ext>
            </a:extLst>
          </p:cNvPr>
          <p:cNvSpPr>
            <a:spLocks noChangeArrowheads="1"/>
          </p:cNvSpPr>
          <p:nvPr/>
        </p:nvSpPr>
        <p:spPr bwMode="auto">
          <a:xfrm>
            <a:off x="0" y="0"/>
            <a:ext cx="9144000" cy="7369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buNone/>
            </a:pPr>
            <a:r>
              <a:rPr lang="en-US" sz="1800" dirty="0">
                <a:effectLst/>
                <a:latin typeface="Verdana" panose="020B0604030504040204" pitchFamily="34" charset="0"/>
                <a:ea typeface="Verdana" panose="020B0604030504040204" pitchFamily="34" charset="0"/>
                <a:cs typeface="Times New Roman" panose="02020603050405020304" pitchFamily="18" charset="0"/>
              </a:rPr>
              <a:t>   He knows that none of those men and women will forget Him. It is the only guarantee He needs. And He entrusts His Gospel, and the dream of new Heavens and a new earth, not to the intelligence of the best in the class, but to that fragility in love. </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buNone/>
            </a:pPr>
            <a:r>
              <a:rPr lang="en-US" sz="1800" dirty="0">
                <a:effectLst/>
                <a:latin typeface="Verdana" panose="020B0604030504040204" pitchFamily="34" charset="0"/>
                <a:ea typeface="Verdana" panose="020B0604030504040204" pitchFamily="34" charset="0"/>
                <a:cs typeface="Times New Roman" panose="02020603050405020304" pitchFamily="18" charset="0"/>
              </a:rPr>
              <a:t>   Then He led them out towards Bethany and, raising His hands, blessed them. At the moment of farewell, Jesus spreads His arms over the disciples, gathers them and holds them close to Himself, and then sends them away. It is His final, last, definitive gesture; this image closes the story: His arms raised in a wordless blessing, that from Bethany watches over the world, suspended forever between us and God! The world rejected Him and killed Him and He blessed it. </a:t>
            </a:r>
          </a:p>
          <a:p>
            <a:pPr>
              <a:spcBef>
                <a:spcPts val="0"/>
              </a:spcBef>
              <a:spcAft>
                <a:spcPts val="0"/>
              </a:spcAft>
              <a:buNone/>
            </a:pPr>
            <a:endParaRPr lang="en-US"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buNone/>
            </a:pPr>
            <a:r>
              <a:rPr lang="en-US" sz="1800" dirty="0">
                <a:latin typeface="Verdana" panose="020B0604030504040204" pitchFamily="34" charset="0"/>
                <a:ea typeface="Verdana" panose="020B0604030504040204" pitchFamily="34" charset="0"/>
                <a:cs typeface="Times New Roman" panose="02020603050405020304" pitchFamily="18" charset="0"/>
              </a:rPr>
              <a:t>   </a:t>
            </a:r>
            <a:r>
              <a:rPr lang="en-US" sz="1800" dirty="0">
                <a:effectLst/>
                <a:latin typeface="Verdana" panose="020B0604030504040204" pitchFamily="34" charset="0"/>
                <a:ea typeface="Verdana" panose="020B0604030504040204" pitchFamily="34" charset="0"/>
                <a:cs typeface="Times New Roman" panose="02020603050405020304" pitchFamily="18" charset="0"/>
              </a:rPr>
              <a:t>While He blessed them He separated from them and was carried up to heaven. A prolonged, continuous, unhurried gesture, a verb expressed in the imperfect to indicate a blessing that is never finished, in-finite; a long blessing that floats high over the world and very close to me: He who blesses the eyes and hands of His, blesses the heart and the smile, the tenderness and the sudden joy</a:t>
            </a:r>
            <a:r>
              <a:rPr lang="en-US" sz="1800">
                <a:effectLst/>
                <a:latin typeface="Verdana" panose="020B0604030504040204" pitchFamily="34" charset="0"/>
                <a:ea typeface="Verdana" panose="020B0604030504040204" pitchFamily="34" charset="0"/>
                <a:cs typeface="Times New Roman" panose="02020603050405020304" pitchFamily="18" charset="0"/>
              </a:rPr>
              <a:t>! </a:t>
            </a:r>
          </a:p>
          <a:p>
            <a:pPr>
              <a:spcBef>
                <a:spcPts val="0"/>
              </a:spcBef>
              <a:spcAft>
                <a:spcPts val="0"/>
              </a:spcAft>
              <a:buNone/>
            </a:pPr>
            <a:endParaRPr lang="en-US" sz="12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buNone/>
            </a:pPr>
            <a:r>
              <a:rPr lang="en-US" sz="1800" dirty="0">
                <a:latin typeface="Verdana" panose="020B0604030504040204" pitchFamily="34" charset="0"/>
                <a:ea typeface="Verdana" panose="020B0604030504040204" pitchFamily="34" charset="0"/>
                <a:cs typeface="Times New Roman" panose="02020603050405020304" pitchFamily="18" charset="0"/>
              </a:rPr>
              <a:t>   </a:t>
            </a:r>
            <a:r>
              <a:rPr lang="en-US" sz="1800" dirty="0">
                <a:effectLst/>
                <a:latin typeface="Verdana" panose="020B0604030504040204" pitchFamily="34" charset="0"/>
                <a:ea typeface="Verdana" panose="020B0604030504040204" pitchFamily="34" charset="0"/>
                <a:cs typeface="Times New Roman" panose="02020603050405020304" pitchFamily="18" charset="0"/>
              </a:rPr>
              <a:t>That joy that is born when you feel that our love is not useless, but will be collected drop by drop, alive forever. That our struggle is not useless, but produces heaven on earth. Our migratory God has ascended: not beyond the clouds but beyond forms; not a celestial navigation, but a pilgrimage of the heart: if before He was with the disciples, now He will be within them, an ascending force of the entire cosmos towards a brighter life.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800" b="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07D9C36-FB45-9770-E604-E453F534D41D}"/>
              </a:ext>
            </a:extLst>
          </p:cNvPr>
          <p:cNvSpPr>
            <a:spLocks noGrp="1" noChangeArrowheads="1"/>
          </p:cNvSpPr>
          <p:nvPr>
            <p:ph type="title"/>
          </p:nvPr>
        </p:nvSpPr>
        <p:spPr>
          <a:xfrm>
            <a:off x="0" y="2286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B5706A90-7EDD-D0C5-5D5C-9ABC5ABB51A3}"/>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Arial" panose="020B0604020202020204" pitchFamily="34" charset="0"/>
              </a:rPr>
              <a:t>After his passion, he presented himself to them, giving many signs that he was alive; over a period of forty days he appeared to them and taught them concerning the Kingdom of God. Once when he had been eating with them, he told them, "Do not leave Jerusalem</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1: 3-4a)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A3386EC8-E168-C935-F203-17FAB72A3B0F}"/>
              </a:ext>
            </a:extLst>
          </p:cNvPr>
          <p:cNvSpPr>
            <a:spLocks noChangeArrowheads="1"/>
          </p:cNvSpPr>
          <p:nvPr/>
        </p:nvSpPr>
        <p:spPr bwMode="auto">
          <a:xfrm>
            <a:off x="0" y="609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Egli si mostrò a essi vivo, dopo la sua passione, con molte prove, durante quaranta giorni, apparendo loro e parlando delle cose riguardanti il regno di Dio. Mentre si trovava a tavola con essi, ordinò loro di non allontanarsi da Gerusalemme,</a:t>
            </a:r>
            <a:r>
              <a:rPr lang="it-IT" altLang="it-IT" sz="1800" i="1">
                <a:solidFill>
                  <a:schemeClr val="bg1"/>
                </a:solidFill>
                <a:latin typeface="Verdana" panose="020B0604030504040204" pitchFamily="34" charset="0"/>
                <a:cs typeface="Times New Roman" panose="02020603050405020304" pitchFamily="18" charset="0"/>
              </a:rPr>
              <a:t> (At 1, 3-4a)</a:t>
            </a:r>
          </a:p>
        </p:txBody>
      </p:sp>
      <p:pic>
        <p:nvPicPr>
          <p:cNvPr id="7221" name="Picture 53">
            <a:extLst>
              <a:ext uri="{FF2B5EF4-FFF2-40B4-BE49-F238E27FC236}">
                <a16:creationId xmlns:a16="http://schemas.microsoft.com/office/drawing/2014/main" id="{2D6D2C0C-B63D-5EA0-C9D7-CA955DE9B6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828800"/>
            <a:ext cx="7924800" cy="33877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9EBCF468-A514-B785-F040-220FFE8ED695}"/>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ma di attendere l’adempimento della promessa del Padre, «quella – disse – che voi avete udito da me: Giovanni battezzò con acqua, voi invece, tra non molti giorni, sarete battezzati in Spirito Santo». Quelli dunque che erano con lui gli domandavano: </a:t>
            </a:r>
            <a:r>
              <a:rPr lang="it-IT" altLang="it-IT" sz="1800" i="1">
                <a:solidFill>
                  <a:schemeClr val="bg1"/>
                </a:solidFill>
                <a:latin typeface="Verdana" panose="020B0604030504040204" pitchFamily="34" charset="0"/>
                <a:cs typeface="Times New Roman" panose="02020603050405020304" pitchFamily="18" charset="0"/>
              </a:rPr>
              <a:t>(At 1, 4b-6a)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2B2DAA9D-31E3-CE5C-F957-E69DE6976CF8}"/>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but wait for the fulfillment of the Father's promise about which I have spoken to you:   John baptized with water, but you will be baptized with the Holy Spirit within a few days." When they had come together, they asked him,</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1: 4b-6a)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4879" name="Picture 15">
            <a:extLst>
              <a:ext uri="{FF2B5EF4-FFF2-40B4-BE49-F238E27FC236}">
                <a16:creationId xmlns:a16="http://schemas.microsoft.com/office/drawing/2014/main" id="{F2E32022-2007-6E38-9850-11BD47A50B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727200"/>
            <a:ext cx="6248400" cy="363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96610" name="Rectangle 2">
            <a:extLst>
              <a:ext uri="{FF2B5EF4-FFF2-40B4-BE49-F238E27FC236}">
                <a16:creationId xmlns:a16="http://schemas.microsoft.com/office/drawing/2014/main" id="{BE761168-0460-4DAC-0285-CB9AD72F56DD}"/>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«Signore, è questo il tempo nel quale ricostituirai il regno per Israele?». Ma egli rispose: «Non spetta a voi conoscere tempi o momenti che il Padre ha riservato al suo potere, ma riceverete la forza dallo Spirito Santo che scenderà su di voi, </a:t>
            </a:r>
            <a:r>
              <a:rPr lang="it-IT" altLang="it-IT" sz="1800" i="1">
                <a:solidFill>
                  <a:schemeClr val="bg1"/>
                </a:solidFill>
                <a:latin typeface="Verdana" panose="020B0604030504040204" pitchFamily="34" charset="0"/>
                <a:cs typeface="Times New Roman" panose="02020603050405020304" pitchFamily="18" charset="0"/>
              </a:rPr>
              <a:t>(At 1, 6b-8a)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96612" name="Rectangle 4">
            <a:extLst>
              <a:ext uri="{FF2B5EF4-FFF2-40B4-BE49-F238E27FC236}">
                <a16:creationId xmlns:a16="http://schemas.microsoft.com/office/drawing/2014/main" id="{ADA55E12-FCCB-2F42-08E5-F63585A2AA25}"/>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"Is it now that you will restore the Kingdom of Israel?" And he answered, "It is not for you to know the time and the steps which the Father has fixed by his own authority.  But you will receive power when the Holy Spirit comes upon you; and you will be my witnesses in Jerusalem,</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1: 6b-8a)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6616" name="Picture 8">
            <a:extLst>
              <a:ext uri="{FF2B5EF4-FFF2-40B4-BE49-F238E27FC236}">
                <a16:creationId xmlns:a16="http://schemas.microsoft.com/office/drawing/2014/main" id="{86017487-4B2C-9093-B646-CA5EDE992F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671638"/>
            <a:ext cx="6477000" cy="35639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6850" name="Rectangle 2">
            <a:extLst>
              <a:ext uri="{FF2B5EF4-FFF2-40B4-BE49-F238E27FC236}">
                <a16:creationId xmlns:a16="http://schemas.microsoft.com/office/drawing/2014/main" id="{CF7B09E8-8BC1-283E-9123-80CB48323105}"/>
              </a:ext>
            </a:extLst>
          </p:cNvPr>
          <p:cNvSpPr>
            <a:spLocks noGrp="1" noChangeArrowheads="1"/>
          </p:cNvSpPr>
          <p:nvPr>
            <p:ph type="title"/>
          </p:nvPr>
        </p:nvSpPr>
        <p:spPr>
          <a:xfrm>
            <a:off x="0" y="762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di me sarete testimoni a Gerusalemme, in tutta la Giudea e la Samarìa e fino ai confini della terra». Detto questo, mentre lo guardavano, fu elevato in alto e una nube lo sottrasse ai loro occhi. Essi stavano fissando il cielo mentre egli se ne andava, </a:t>
            </a:r>
            <a:r>
              <a:rPr lang="it-IT" altLang="it-IT" sz="1800" i="1">
                <a:solidFill>
                  <a:schemeClr val="bg1"/>
                </a:solidFill>
                <a:latin typeface="Verdana" panose="020B0604030504040204" pitchFamily="34" charset="0"/>
                <a:cs typeface="Times New Roman" panose="02020603050405020304" pitchFamily="18" charset="0"/>
              </a:rPr>
              <a:t>(At 1, 8b-10a)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6852" name="Rectangle 4">
            <a:extLst>
              <a:ext uri="{FF2B5EF4-FFF2-40B4-BE49-F238E27FC236}">
                <a16:creationId xmlns:a16="http://schemas.microsoft.com/office/drawing/2014/main" id="{F88247AA-4A01-4FFC-2B05-7F6E8BB8D130}"/>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throughout Judea and Samaria, even to the ends of the earth." After Jesus said this, he was taken up before their eyes and a cloud hid him from their sight.  While they were still looking up to heaven where he went,</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1: 8b-10a)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7874" name="Rectangle 1026">
            <a:extLst>
              <a:ext uri="{FF2B5EF4-FFF2-40B4-BE49-F238E27FC236}">
                <a16:creationId xmlns:a16="http://schemas.microsoft.com/office/drawing/2014/main" id="{FF7F49A0-B29C-A18C-E143-51D11A2294FB}"/>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quand’ecco due uomini in bianche vesti si presentarono a loro e dissero: «Uomini di Galilea, perché state a guardare il cielo? Questo Gesù, che di mezzo a voi è stato assunto in cielo, verrà allo stesso modo in cui l’avete visto andare in cielo». </a:t>
            </a:r>
            <a:r>
              <a:rPr lang="en-GB" altLang="it-IT" sz="1800" i="1">
                <a:solidFill>
                  <a:schemeClr val="bg1"/>
                </a:solidFill>
                <a:latin typeface="Verdana" panose="020B0604030504040204" pitchFamily="34" charset="0"/>
                <a:cs typeface="Times New Roman" panose="02020603050405020304" pitchFamily="18" charset="0"/>
              </a:rPr>
              <a:t>(At 1, 10b-11)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7876" name="Rectangle 1028">
            <a:extLst>
              <a:ext uri="{FF2B5EF4-FFF2-40B4-BE49-F238E27FC236}">
                <a16:creationId xmlns:a16="http://schemas.microsoft.com/office/drawing/2014/main" id="{52486AE7-4A17-9986-8BB3-45723B045EFF}"/>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suddenly, two men dressed in white stood beside them and said, "Men of Galilee, why do you stand here looking up at the sky? This Jesus who has been taken from you into heaven, will return in the same way as you have seen him go there."</a:t>
            </a:r>
            <a:r>
              <a:rPr lang="en-GB" altLang="it-IT" sz="1800" i="1">
                <a:solidFill>
                  <a:schemeClr val="bg1"/>
                </a:solidFill>
                <a:latin typeface="Verdana" panose="020B0604030504040204" pitchFamily="34" charset="0"/>
                <a:cs typeface="Times New Roman" panose="02020603050405020304" pitchFamily="18" charset="0"/>
              </a:rPr>
              <a:t> (Acts 1: 10b-11)</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89CE5EA3-C324-B74E-C0E8-4E5EA7408EFC}"/>
              </a:ext>
            </a:extLst>
          </p:cNvPr>
          <p:cNvSpPr>
            <a:spLocks noGrp="1" noChangeArrowheads="1"/>
          </p:cNvSpPr>
          <p:nvPr>
            <p:ph type="title"/>
          </p:nvPr>
        </p:nvSpPr>
        <p:spPr>
          <a:xfrm>
            <a:off x="4495800" y="1295400"/>
            <a:ext cx="35052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TO THE HEBREWS </a:t>
            </a:r>
          </a:p>
        </p:txBody>
      </p:sp>
      <p:sp>
        <p:nvSpPr>
          <p:cNvPr id="202765" name="Rectangle 13">
            <a:extLst>
              <a:ext uri="{FF2B5EF4-FFF2-40B4-BE49-F238E27FC236}">
                <a16:creationId xmlns:a16="http://schemas.microsoft.com/office/drawing/2014/main" id="{8000305E-2253-28DB-2316-7B45F3402777}"/>
              </a:ext>
            </a:extLst>
          </p:cNvPr>
          <p:cNvSpPr>
            <a:spLocks noChangeArrowheads="1"/>
          </p:cNvSpPr>
          <p:nvPr/>
        </p:nvSpPr>
        <p:spPr bwMode="auto">
          <a:xfrm>
            <a:off x="762000" y="0"/>
            <a:ext cx="7924800" cy="957263"/>
          </a:xfrm>
          <a:prstGeom prst="rect">
            <a:avLst/>
          </a:prstGeom>
          <a:solidFill>
            <a:srgbClr val="FFFFFF"/>
          </a:solidFill>
          <a:ln w="9525">
            <a:solidFill>
              <a:srgbClr val="FFFFFF"/>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990033"/>
                </a:solidFill>
                <a:effectLst>
                  <a:outerShdw blurRad="38100" dist="38100" dir="2700000" algn="tl">
                    <a:srgbClr val="C0C0C0"/>
                  </a:outerShdw>
                </a:effectLst>
                <a:latin typeface="Verdana" panose="020B0604030504040204" pitchFamily="34" charset="0"/>
              </a:rPr>
              <a:t>LA PAROLA DI DIO                                                   </a:t>
            </a:r>
            <a:r>
              <a:rPr lang="en-GB" altLang="it-IT" sz="16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THE WORD OF GOD</a:t>
            </a:r>
            <a:endParaRPr lang="it-IT" altLang="it-IT" sz="16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a:solidFill>
                  <a:srgbClr val="990033"/>
                </a:solidFill>
                <a:effectLst>
                  <a:outerShdw blurRad="38100" dist="38100" dir="2700000" algn="tl">
                    <a:srgbClr val="C0C0C0"/>
                  </a:outerShdw>
                </a:effectLst>
                <a:latin typeface="Verdana" panose="020B0604030504040204" pitchFamily="34" charset="0"/>
              </a:rPr>
              <a:t>PARLA AL NOSTRO </a:t>
            </a:r>
            <a:r>
              <a:rPr lang="en-GB" altLang="it-IT" sz="16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a:solidFill>
                  <a:srgbClr val="990033"/>
                </a:solidFill>
                <a:effectLst>
                  <a:outerShdw blurRad="38100" dist="38100" dir="2700000" algn="tl">
                    <a:srgbClr val="C0C0C0"/>
                  </a:outerShdw>
                </a:effectLst>
                <a:latin typeface="Verdana" panose="020B0604030504040204" pitchFamily="34" charset="0"/>
              </a:rPr>
              <a:t>CUORE                                                                                      </a:t>
            </a:r>
            <a:r>
              <a:rPr lang="it-IT" altLang="it-IT" sz="16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en-GB" altLang="it-IT" sz="1600">
                <a:solidFill>
                  <a:srgbClr val="990033"/>
                </a:solidFill>
                <a:effectLst>
                  <a:outerShdw blurRad="38100" dist="38100" dir="2700000" algn="tl">
                    <a:srgbClr val="C0C0C0"/>
                  </a:outerShdw>
                </a:effectLst>
                <a:latin typeface="Verdana" panose="020B0604030504040204" pitchFamily="34" charset="0"/>
                <a:cs typeface="Times New Roman" panose="02020603050405020304" pitchFamily="18" charset="0"/>
              </a:rPr>
              <a:t>HEART</a:t>
            </a:r>
          </a:p>
          <a:p>
            <a:pPr eaLnBrk="1" hangingPunct="1">
              <a:spcBef>
                <a:spcPct val="0"/>
              </a:spcBef>
              <a:buFontTx/>
              <a:buNone/>
            </a:pPr>
            <a:endParaRPr lang="it-IT" altLang="it-IT" sz="800" b="1">
              <a:solidFill>
                <a:srgbClr val="990033"/>
              </a:solidFill>
              <a:effectLst>
                <a:outerShdw blurRad="38100" dist="38100" dir="2700000" algn="tl">
                  <a:srgbClr val="C0C0C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38218C54-CF37-8422-B46C-874B6A908CD5}"/>
              </a:ext>
            </a:extLst>
          </p:cNvPr>
          <p:cNvSpPr>
            <a:spLocks noChangeArrowheads="1"/>
          </p:cNvSpPr>
          <p:nvPr/>
        </p:nvSpPr>
        <p:spPr bwMode="auto">
          <a:xfrm>
            <a:off x="1295400" y="1295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AGLI EBREI</a:t>
            </a:r>
          </a:p>
        </p:txBody>
      </p:sp>
      <p:sp>
        <p:nvSpPr>
          <p:cNvPr id="11269" name="Rectangle 205">
            <a:extLst>
              <a:ext uri="{FF2B5EF4-FFF2-40B4-BE49-F238E27FC236}">
                <a16:creationId xmlns:a16="http://schemas.microsoft.com/office/drawing/2014/main" id="{B30D7CBB-BBEE-2861-CC12-AA420473638F}"/>
              </a:ext>
            </a:extLst>
          </p:cNvPr>
          <p:cNvSpPr>
            <a:spLocks noChangeArrowheads="1"/>
          </p:cNvSpPr>
          <p:nvPr/>
        </p:nvSpPr>
        <p:spPr bwMode="auto">
          <a:xfrm>
            <a:off x="1295400" y="1676400"/>
            <a:ext cx="32766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Cristo non è entrato in un santuario fatto da mani d’uomo, figura di quello vero, ma nel cielo stesso, per comparire ora al cospetto di Dio in nostro favore.</a:t>
            </a:r>
            <a:r>
              <a:rPr lang="it-IT" altLang="it-IT" sz="1800" i="1">
                <a:solidFill>
                  <a:srgbClr val="000000"/>
                </a:solidFill>
                <a:latin typeface="Verdana" panose="020B0604030504040204" pitchFamily="34" charset="0"/>
                <a:cs typeface="Times New Roman" panose="02020603050405020304" pitchFamily="18" charset="0"/>
              </a:rPr>
              <a:t> (Eb 9, 24)</a:t>
            </a:r>
          </a:p>
        </p:txBody>
      </p:sp>
      <p:sp>
        <p:nvSpPr>
          <p:cNvPr id="11270" name="Rectangle 206">
            <a:extLst>
              <a:ext uri="{FF2B5EF4-FFF2-40B4-BE49-F238E27FC236}">
                <a16:creationId xmlns:a16="http://schemas.microsoft.com/office/drawing/2014/main" id="{897F3D70-6386-70C9-D9F0-2F51C844B3E4}"/>
              </a:ext>
            </a:extLst>
          </p:cNvPr>
          <p:cNvSpPr>
            <a:spLocks noChangeArrowheads="1"/>
          </p:cNvSpPr>
          <p:nvPr/>
        </p:nvSpPr>
        <p:spPr bwMode="auto">
          <a:xfrm>
            <a:off x="4572000" y="1752600"/>
            <a:ext cx="3429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600">
                <a:latin typeface="Verdana" panose="020B0604030504040204" pitchFamily="34" charset="0"/>
                <a:cs typeface="Arial" panose="020B0604020202020204" pitchFamily="34" charset="0"/>
              </a:rPr>
              <a:t>  </a:t>
            </a:r>
            <a:r>
              <a:rPr lang="en-US" altLang="it-IT" sz="16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Arial" panose="020B0604020202020204" pitchFamily="34" charset="0"/>
              </a:rPr>
              <a:t>Christ did not enter some sanctuary made by hands, a copy of the true one, but heaven itself. He is now in the presence of God on our behalf.  </a:t>
            </a:r>
            <a:r>
              <a:rPr lang="en-GB" altLang="it-IT" sz="1800" i="1">
                <a:solidFill>
                  <a:srgbClr val="000000"/>
                </a:solidFill>
                <a:latin typeface="Verdana" panose="020B0604030504040204" pitchFamily="34" charset="0"/>
                <a:cs typeface="Times New Roman" panose="02020603050405020304" pitchFamily="18" charset="0"/>
              </a:rPr>
              <a:t>(Heb 9: 24)</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4B056CA0-DB21-949E-EF18-4DF24FAF95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29" name="Picture 165">
            <a:extLst>
              <a:ext uri="{FF2B5EF4-FFF2-40B4-BE49-F238E27FC236}">
                <a16:creationId xmlns:a16="http://schemas.microsoft.com/office/drawing/2014/main" id="{F64648D7-8D8B-8946-9CE5-E0F78035D7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3581400"/>
            <a:ext cx="2386013" cy="2667000"/>
          </a:xfrm>
          <a:prstGeom prst="rect">
            <a:avLst/>
          </a:prstGeom>
          <a:noFill/>
          <a:extLst>
            <a:ext uri="{909E8E84-426E-40DD-AFC4-6F175D3DCCD1}">
              <a14:hiddenFill xmlns:a14="http://schemas.microsoft.com/office/drawing/2010/main">
                <a:solidFill>
                  <a:srgbClr val="FFFFFF"/>
                </a:solidFill>
              </a14:hiddenFill>
            </a:ext>
          </a:extLst>
        </p:spPr>
      </p:pic>
      <p:pic>
        <p:nvPicPr>
          <p:cNvPr id="11431" name="Picture 167">
            <a:extLst>
              <a:ext uri="{FF2B5EF4-FFF2-40B4-BE49-F238E27FC236}">
                <a16:creationId xmlns:a16="http://schemas.microsoft.com/office/drawing/2014/main" id="{3E530BF6-6886-E6AC-6F6B-A47EAE32F78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3733800"/>
            <a:ext cx="2365375" cy="24987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97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E09AD327-0FDD-E5B0-06AC-816DF8DDD942}"/>
              </a:ext>
            </a:extLst>
          </p:cNvPr>
          <p:cNvSpPr>
            <a:spLocks noGrp="1" noChangeArrowheads="1"/>
          </p:cNvSpPr>
          <p:nvPr>
            <p:ph type="title"/>
          </p:nvPr>
        </p:nvSpPr>
        <p:spPr>
          <a:xfrm>
            <a:off x="0" y="6096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 non deve offrire se stesso più volte, come il sommo sacerdote che entra nel santuario ogni anno con sangue altrui: in questo caso egli, fin dalla fondazione del mondo, avrebbe dovuto soffrire molte volte.</a:t>
            </a:r>
            <a:r>
              <a:rPr lang="it-IT" altLang="it-IT" sz="1800" i="1">
                <a:solidFill>
                  <a:srgbClr val="FFFFFF"/>
                </a:solidFill>
                <a:latin typeface="Verdana" panose="020B0604030504040204" pitchFamily="34" charset="0"/>
                <a:cs typeface="Times New Roman" panose="02020603050405020304" pitchFamily="18" charset="0"/>
              </a:rPr>
              <a:t> (Eb 9, 25-26a)</a:t>
            </a:r>
          </a:p>
        </p:txBody>
      </p:sp>
      <p:sp>
        <p:nvSpPr>
          <p:cNvPr id="13315" name="Rectangle 4">
            <a:extLst>
              <a:ext uri="{FF2B5EF4-FFF2-40B4-BE49-F238E27FC236}">
                <a16:creationId xmlns:a16="http://schemas.microsoft.com/office/drawing/2014/main" id="{72AFB610-5D4B-F83A-BE74-DCB31AEAFFB2}"/>
              </a:ext>
            </a:extLst>
          </p:cNvPr>
          <p:cNvSpPr>
            <a:spLocks noChangeArrowheads="1"/>
          </p:cNvSpPr>
          <p:nvPr/>
        </p:nvSpPr>
        <p:spPr bwMode="auto">
          <a:xfrm>
            <a:off x="0" y="5257800"/>
            <a:ext cx="9144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dirty="0">
                <a:solidFill>
                  <a:srgbClr val="FFFFFF"/>
                </a:solidFill>
                <a:latin typeface="Verdana" panose="020B0604030504040204" pitchFamily="34" charset="0"/>
                <a:cs typeface="Times New Roman" panose="02020603050405020304" pitchFamily="18" charset="0"/>
              </a:rPr>
              <a:t> </a:t>
            </a:r>
            <a:r>
              <a:rPr lang="en-GB" altLang="it-IT" sz="1800" dirty="0">
                <a:solidFill>
                  <a:srgbClr val="FFFFFF"/>
                </a:solidFill>
                <a:latin typeface="Verdana" panose="020B0604030504040204" pitchFamily="34" charset="0"/>
                <a:cs typeface="Arial" panose="020B0604020202020204" pitchFamily="34" charset="0"/>
              </a:rPr>
              <a:t>He had not to offer himself many times, as the High Priest does: he who may return every year, because the blood is not his own. Otherwise he would have suffered many times from the creation of the world.</a:t>
            </a:r>
            <a:r>
              <a:rPr lang="en-GB" altLang="it-IT" sz="1800" i="1" dirty="0">
                <a:solidFill>
                  <a:srgbClr val="FFFFFF"/>
                </a:solidFill>
                <a:latin typeface="Verdana" panose="020B0604030504040204" pitchFamily="34" charset="0"/>
                <a:cs typeface="Times New Roman" panose="02020603050405020304" pitchFamily="18" charset="0"/>
              </a:rPr>
              <a:t>(</a:t>
            </a:r>
            <a:r>
              <a:rPr lang="en-GB" altLang="it-IT" sz="1800" i="1" dirty="0" err="1">
                <a:solidFill>
                  <a:srgbClr val="FFFFFF"/>
                </a:solidFill>
                <a:latin typeface="Verdana" panose="020B0604030504040204" pitchFamily="34" charset="0"/>
                <a:cs typeface="Times New Roman" panose="02020603050405020304" pitchFamily="18" charset="0"/>
              </a:rPr>
              <a:t>Heb</a:t>
            </a:r>
            <a:r>
              <a:rPr lang="en-GB" altLang="it-IT" sz="1800" i="1" dirty="0">
                <a:solidFill>
                  <a:srgbClr val="FFFFFF"/>
                </a:solidFill>
                <a:latin typeface="Verdana" panose="020B0604030504040204" pitchFamily="34" charset="0"/>
                <a:cs typeface="Times New Roman" panose="02020603050405020304" pitchFamily="18" charset="0"/>
              </a:rPr>
              <a:t> 9: 25-26a)</a:t>
            </a:r>
            <a:endParaRPr lang="it-IT" altLang="it-IT" sz="1800" i="1" dirty="0">
              <a:solidFill>
                <a:srgbClr val="FFFFFF"/>
              </a:solidFill>
              <a:latin typeface="Verdana" panose="020B0604030504040204" pitchFamily="34" charset="0"/>
              <a:cs typeface="Times New Roman" panose="02020603050405020304" pitchFamily="18" charset="0"/>
            </a:endParaRPr>
          </a:p>
        </p:txBody>
      </p:sp>
      <p:pic>
        <p:nvPicPr>
          <p:cNvPr id="13372" name="Picture 60">
            <a:extLst>
              <a:ext uri="{FF2B5EF4-FFF2-40B4-BE49-F238E27FC236}">
                <a16:creationId xmlns:a16="http://schemas.microsoft.com/office/drawing/2014/main" id="{01EEE830-93C7-DDAD-E218-8DAEB3E23A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481138"/>
            <a:ext cx="5334000" cy="38528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52">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78897</TotalTime>
  <Words>3523</Words>
  <Application>Microsoft Office PowerPoint</Application>
  <PresentationFormat>Presentazione su schermo (4:3)</PresentationFormat>
  <Paragraphs>107</Paragraphs>
  <Slides>23</Slides>
  <Notes>7</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23</vt:i4>
      </vt:variant>
    </vt:vector>
  </HeadingPairs>
  <TitlesOfParts>
    <vt:vector size="33" baseType="lpstr">
      <vt:lpstr>HelveticaNeue</vt:lpstr>
      <vt:lpstr>Arial</vt:lpstr>
      <vt:lpstr>Calibri</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ma di attendere l’adempimento della promessa del Padre, «quella – disse – che voi avete udito da me: Giovanni battezzò con acqua, voi invece, tra non molti giorni, sarete battezzati in Spirito Santo». Quelli dunque che erano con lui gli domandavano: (At 1, 4b-6a)</vt:lpstr>
      <vt:lpstr>«Signore, è questo il tempo nel quale ricostituirai il regno per Israele?». Ma egli rispose: «Non spetta a voi conoscere tempi o momenti che il Padre ha riservato al suo potere, ma riceverete la forza dallo Spirito Santo che scenderà su di voi, (At 1, 6b-8a)</vt:lpstr>
      <vt:lpstr>e di me sarete testimoni a Gerusalemme, in tutta la Giudea e la Samarìa e fino ai confini della terra». Detto questo, mentre lo guardavano, fu elevato in alto e una nube lo sottrasse ai loro occhi. Essi stavano fissando il cielo mentre egli se ne andava, (At 1, 8b-10a)</vt:lpstr>
      <vt:lpstr>quand’ecco due uomini in bianche vesti si presentarono a loro e dissero: «Uomini di Galilea, perché state a guardare il cielo? Questo Gesù, che di mezzo a voi è stato assunto in cielo, verrà allo stesso modo in cui l’avete visto andare in cielo». (At 1, 10b-11)</vt:lpstr>
      <vt:lpstr>LETTER TO THE HEBREWS </vt:lpstr>
      <vt:lpstr>E non deve offrire se stesso più volte, come il sommo sacerdote che entra nel santuario ogni anno con sangue altrui: in questo caso egli, fin dalla fondazione del mondo, avrebbe dovuto soffrire molte volte. (Eb 9, 25-26a)</vt:lpstr>
      <vt:lpstr>Invece ora, una volta sola, nella pienezza dei tempi, egli è apparso per annullare il peccato mediante il sacrificio di se stesso. E come per gli uomini è stabilito che muoiano una sola volta, dopo di che viene il giudizio,  (Eb 9, 26b-27)</vt:lpstr>
      <vt:lpstr>   così Cristo, dopo essersi offerto una sola volta per togliere il peccato di molti, apparirà una seconda volta, senza alcuna relazione con il peccato, a coloro che l’aspettano per la loro salvezza. (Eb 9, 28) </vt:lpstr>
      <vt:lpstr>Fratelli, poiché abbiamo piena libertà di entrare nel santuario per mezzo del sangue di Gesù, via nuova e vivente che egli ha inaugurato per noi attraverso il velo, cioè la sua carne, e poiché abbiamo un sacerdote grande nella casa di Dio, (Eb 10, 19-21)</vt:lpstr>
      <vt:lpstr>accostiamoci con cuore sincero, nella pienezza della fede, con i cuori purificati da ogni cattiva coscienza e il corpo lavato con acqua pura. Manteniamo senza vacillare la professione della nostra speranza, perché è degno di fede colui che ha promesso. (Eb 10, 22-23)</vt:lpstr>
      <vt:lpstr>GOSPEL ACCORD. TO LUKE</vt:lpstr>
      <vt:lpstr>Presentazione standard di PowerPoint</vt:lpstr>
      <vt:lpstr>Presentazione standard di PowerPoint</vt:lpstr>
      <vt:lpstr>Mentre li benediceva, si staccò da loro e veniva portato su, in cielo. Ed essi si prostrarono davanti a lui; poi tornarono a Gerusalemme con grande gioia e stavano sempre nel tempio lodando Dio. (Lc 24, 51-53)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3491</cp:revision>
  <dcterms:created xsi:type="dcterms:W3CDTF">2007-05-09T13:51:32Z</dcterms:created>
  <dcterms:modified xsi:type="dcterms:W3CDTF">2025-05-27T06:04:02Z</dcterms:modified>
</cp:coreProperties>
</file>