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674" r:id="rId2"/>
    <p:sldId id="392" r:id="rId3"/>
    <p:sldId id="497" r:id="rId4"/>
    <p:sldId id="808" r:id="rId5"/>
    <p:sldId id="830" r:id="rId6"/>
    <p:sldId id="831" r:id="rId7"/>
    <p:sldId id="832" r:id="rId8"/>
    <p:sldId id="833" r:id="rId9"/>
    <p:sldId id="337" r:id="rId10"/>
    <p:sldId id="743" r:id="rId11"/>
    <p:sldId id="827" r:id="rId12"/>
    <p:sldId id="834" r:id="rId13"/>
    <p:sldId id="694" r:id="rId14"/>
    <p:sldId id="319" r:id="rId15"/>
    <p:sldId id="624" r:id="rId16"/>
    <p:sldId id="835" r:id="rId17"/>
    <p:sldId id="787" r:id="rId18"/>
    <p:sldId id="288" r:id="rId19"/>
    <p:sldId id="728" r:id="rId20"/>
    <p:sldId id="553" r:id="rId21"/>
    <p:sldId id="727" r:id="rId22"/>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990033"/>
    <a:srgbClr val="A50021"/>
    <a:srgbClr val="C85100"/>
    <a:srgbClr val="FF9933"/>
    <a:srgbClr val="FFFF00"/>
    <a:srgbClr val="7A3D00"/>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975" autoAdjust="0"/>
    <p:restoredTop sz="91822" autoAdjust="0"/>
  </p:normalViewPr>
  <p:slideViewPr>
    <p:cSldViewPr>
      <p:cViewPr varScale="1">
        <p:scale>
          <a:sx n="90" d="100"/>
          <a:sy n="90" d="100"/>
        </p:scale>
        <p:origin x="510" y="78"/>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114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_rels/viewProps.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3DCC153F-96E1-2A94-0FD7-00BE1EE526C1}"/>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E6B2CD1C-8253-FA3F-9783-49319643D465}"/>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1660C953-A727-D592-ABD4-11CC42964012}"/>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A765AC7D-658B-209B-2D85-08B8603BF404}"/>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96BE5C83-2B4C-4C99-A67E-94C9AE53B0A0}"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0F070367-211D-B922-611C-51BA1E883464}"/>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EA0F4DB0-E367-BA29-1C23-1B16AA385C3F}"/>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476797D3-5FA8-8B06-3EDF-59580E96344D}"/>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FBEBD01C-EBBB-B194-C214-808249706D58}"/>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4AC04170-8BFC-69F4-534B-BC08EAF8DF9F}"/>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17D94E0E-5912-4A0D-9D1C-50B46C8B822F}"/>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F32ABAC1-6622-4ADE-A96B-D97C7873D8B4}"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16D6088-2EE7-C1AE-CC63-7303874CECD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C482CDB7-0138-49A3-8C0F-41138449F37C}"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34555719-B9C2-F011-9501-845B994398F5}"/>
              </a:ext>
            </a:extLst>
          </p:cNvPr>
          <p:cNvSpPr>
            <a:spLocks noChangeArrowheads="1" noTextEdit="1"/>
          </p:cNvSpPr>
          <p:nvPr>
            <p:ph type="sldImg"/>
          </p:nvPr>
        </p:nvSpPr>
        <p:spPr>
          <a:ln/>
        </p:spPr>
      </p:sp>
      <p:sp>
        <p:nvSpPr>
          <p:cNvPr id="6148" name="Rectangle 3">
            <a:extLst>
              <a:ext uri="{FF2B5EF4-FFF2-40B4-BE49-F238E27FC236}">
                <a16:creationId xmlns:a16="http://schemas.microsoft.com/office/drawing/2014/main" id="{DCB3F233-34A3-2570-5152-CE041D1BC6FA}"/>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2C0D0A34-8AD4-C571-7C13-6FB18231F066}"/>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CEEBDA3A-51B7-48EE-BC41-BE93419AD4FE}"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28B74B10-7BDF-44AA-9D74-1728EF42D420}"/>
              </a:ext>
            </a:extLst>
          </p:cNvPr>
          <p:cNvSpPr>
            <a:spLocks noChangeArrowheads="1" noTextEdit="1"/>
          </p:cNvSpPr>
          <p:nvPr>
            <p:ph type="sldImg"/>
          </p:nvPr>
        </p:nvSpPr>
        <p:spPr>
          <a:ln/>
        </p:spPr>
      </p:sp>
      <p:sp>
        <p:nvSpPr>
          <p:cNvPr id="8196" name="Rectangle 3">
            <a:extLst>
              <a:ext uri="{FF2B5EF4-FFF2-40B4-BE49-F238E27FC236}">
                <a16:creationId xmlns:a16="http://schemas.microsoft.com/office/drawing/2014/main" id="{AE70A0F1-7943-A74D-E1D4-E01C5A476BCF}"/>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A42D3789-8E57-4658-FEF7-F1AB8F40B54E}"/>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22E7D92D-68C3-4BF9-95B9-1AD3E72C50A3}" type="slidenum">
              <a:rPr lang="it-IT" altLang="it-IT" sz="1200"/>
              <a:pPr algn="r"/>
              <a:t>9</a:t>
            </a:fld>
            <a:endParaRPr lang="it-IT" altLang="it-IT" sz="1200"/>
          </a:p>
        </p:txBody>
      </p:sp>
      <p:sp>
        <p:nvSpPr>
          <p:cNvPr id="12291" name="Rectangle 2">
            <a:extLst>
              <a:ext uri="{FF2B5EF4-FFF2-40B4-BE49-F238E27FC236}">
                <a16:creationId xmlns:a16="http://schemas.microsoft.com/office/drawing/2014/main" id="{B6B1A81F-6B2D-B949-DC62-277F7A7A83FB}"/>
              </a:ext>
            </a:extLst>
          </p:cNvPr>
          <p:cNvSpPr>
            <a:spLocks noChangeArrowheads="1" noTextEdit="1"/>
          </p:cNvSpPr>
          <p:nvPr>
            <p:ph type="sldImg"/>
          </p:nvPr>
        </p:nvSpPr>
        <p:spPr>
          <a:ln/>
        </p:spPr>
      </p:sp>
      <p:sp>
        <p:nvSpPr>
          <p:cNvPr id="12292" name="Rectangle 3">
            <a:extLst>
              <a:ext uri="{FF2B5EF4-FFF2-40B4-BE49-F238E27FC236}">
                <a16:creationId xmlns:a16="http://schemas.microsoft.com/office/drawing/2014/main" id="{BCAD2DC3-67EA-96F7-2B38-609365CF6044}"/>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99A9A990-EA7A-57CA-FD34-EF1CEFF2729B}"/>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E48AA10D-8007-475F-9613-3C1E23DE3966}" type="slidenum">
              <a:rPr lang="it-IT" altLang="it-IT" sz="1200"/>
              <a:pPr algn="r"/>
              <a:t>13</a:t>
            </a:fld>
            <a:endParaRPr lang="it-IT" altLang="it-IT" sz="1200"/>
          </a:p>
        </p:txBody>
      </p:sp>
      <p:sp>
        <p:nvSpPr>
          <p:cNvPr id="18435" name="Rectangle 2">
            <a:extLst>
              <a:ext uri="{FF2B5EF4-FFF2-40B4-BE49-F238E27FC236}">
                <a16:creationId xmlns:a16="http://schemas.microsoft.com/office/drawing/2014/main" id="{66CBF52D-A253-6783-398A-251EDC7BAD8E}"/>
              </a:ext>
            </a:extLst>
          </p:cNvPr>
          <p:cNvSpPr>
            <a:spLocks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4D80637E-1CD9-3E06-E21F-AABBA8CD331F}"/>
              </a:ext>
            </a:extLst>
          </p:cNvPr>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83D9E0C9-FB12-7421-3D95-83B732A7868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C5A43DCF-F2D5-46FC-B5DA-D1A54360FD67}" type="slidenum">
              <a:rPr lang="it-IT" altLang="it-IT" sz="1200"/>
              <a:pPr algn="r"/>
              <a:t>14</a:t>
            </a:fld>
            <a:endParaRPr lang="it-IT" altLang="it-IT" sz="1200"/>
          </a:p>
        </p:txBody>
      </p:sp>
      <p:sp>
        <p:nvSpPr>
          <p:cNvPr id="20483" name="Rectangle 2">
            <a:extLst>
              <a:ext uri="{FF2B5EF4-FFF2-40B4-BE49-F238E27FC236}">
                <a16:creationId xmlns:a16="http://schemas.microsoft.com/office/drawing/2014/main" id="{E23116FC-17F5-F0D9-B69F-B485932D123F}"/>
              </a:ext>
            </a:extLst>
          </p:cNvPr>
          <p:cNvSpPr>
            <a:spLocks noChangeArrowheads="1" noTextEdit="1"/>
          </p:cNvSpPr>
          <p:nvPr>
            <p:ph type="sldImg"/>
          </p:nvPr>
        </p:nvSpPr>
        <p:spPr>
          <a:ln/>
        </p:spPr>
      </p:sp>
      <p:sp>
        <p:nvSpPr>
          <p:cNvPr id="20484" name="Rectangle 3">
            <a:extLst>
              <a:ext uri="{FF2B5EF4-FFF2-40B4-BE49-F238E27FC236}">
                <a16:creationId xmlns:a16="http://schemas.microsoft.com/office/drawing/2014/main" id="{848F6D1F-EC0D-6867-BA86-F4CE2A0D7F16}"/>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5424B5BB-C034-6525-A506-0706D4AD564C}"/>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6325A053-C1CD-4EAB-83E1-089E87072C44}" type="slidenum">
              <a:rPr lang="it-IT" altLang="it-IT" sz="1200"/>
              <a:pPr algn="r"/>
              <a:t>18</a:t>
            </a:fld>
            <a:endParaRPr lang="it-IT" altLang="it-IT" sz="1200"/>
          </a:p>
        </p:txBody>
      </p:sp>
      <p:sp>
        <p:nvSpPr>
          <p:cNvPr id="30723" name="Rectangle 2">
            <a:extLst>
              <a:ext uri="{FF2B5EF4-FFF2-40B4-BE49-F238E27FC236}">
                <a16:creationId xmlns:a16="http://schemas.microsoft.com/office/drawing/2014/main" id="{A16DF1AA-77D4-5747-6D32-35F003616AF2}"/>
              </a:ext>
            </a:extLst>
          </p:cNvPr>
          <p:cNvSpPr>
            <a:spLocks noChangeArrowheads="1" noTextEdit="1"/>
          </p:cNvSpPr>
          <p:nvPr>
            <p:ph type="sldImg"/>
          </p:nvPr>
        </p:nvSpPr>
        <p:spPr>
          <a:ln/>
        </p:spPr>
      </p:sp>
      <p:sp>
        <p:nvSpPr>
          <p:cNvPr id="30724" name="Rectangle 3">
            <a:extLst>
              <a:ext uri="{FF2B5EF4-FFF2-40B4-BE49-F238E27FC236}">
                <a16:creationId xmlns:a16="http://schemas.microsoft.com/office/drawing/2014/main" id="{AA8C30BA-D31D-C6C3-D0BA-2E2D43829627}"/>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7E699EDB-FD7E-1558-A881-29BCA8CA1B1F}"/>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0BE5C68E-A460-4E06-A582-D38CEF9A9DBA}" type="slidenum">
              <a:rPr lang="it-IT" altLang="it-IT" sz="1200"/>
              <a:pPr algn="r"/>
              <a:t>20</a:t>
            </a:fld>
            <a:endParaRPr lang="it-IT" altLang="it-IT" sz="1200"/>
          </a:p>
        </p:txBody>
      </p:sp>
      <p:sp>
        <p:nvSpPr>
          <p:cNvPr id="34819" name="Rectangle 2">
            <a:extLst>
              <a:ext uri="{FF2B5EF4-FFF2-40B4-BE49-F238E27FC236}">
                <a16:creationId xmlns:a16="http://schemas.microsoft.com/office/drawing/2014/main" id="{3E8D5EC1-5753-C63F-20EA-F4C58C37C73B}"/>
              </a:ext>
            </a:extLst>
          </p:cNvPr>
          <p:cNvSpPr>
            <a:spLocks noChangeArrowheads="1" noTextEdit="1"/>
          </p:cNvSpPr>
          <p:nvPr>
            <p:ph type="sldImg"/>
          </p:nvPr>
        </p:nvSpPr>
        <p:spPr>
          <a:ln/>
        </p:spPr>
      </p:sp>
      <p:sp>
        <p:nvSpPr>
          <p:cNvPr id="34820" name="Rectangle 3">
            <a:extLst>
              <a:ext uri="{FF2B5EF4-FFF2-40B4-BE49-F238E27FC236}">
                <a16:creationId xmlns:a16="http://schemas.microsoft.com/office/drawing/2014/main" id="{BF940701-2694-86D9-15D7-7DBA1CFAF37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3AC30246-0632-B2F8-2B37-667E25BC60C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1A2BFA0B-1190-A61A-AC2F-DD421868812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B1453070-7DC1-CC06-70A7-B1D546E6701B}"/>
              </a:ext>
            </a:extLst>
          </p:cNvPr>
          <p:cNvSpPr>
            <a:spLocks noGrp="1" noChangeArrowheads="1"/>
          </p:cNvSpPr>
          <p:nvPr>
            <p:ph type="sldNum" sz="quarter" idx="12"/>
          </p:nvPr>
        </p:nvSpPr>
        <p:spPr>
          <a:ln/>
        </p:spPr>
        <p:txBody>
          <a:bodyPr/>
          <a:lstStyle>
            <a:lvl1pPr>
              <a:defRPr/>
            </a:lvl1pPr>
          </a:lstStyle>
          <a:p>
            <a:fld id="{7E42E998-DE0F-4509-B28B-C11B2933AFB8}" type="slidenum">
              <a:rPr lang="it-IT" altLang="it-IT"/>
              <a:pPr/>
              <a:t>‹N›</a:t>
            </a:fld>
            <a:endParaRPr lang="it-IT" altLang="it-IT"/>
          </a:p>
        </p:txBody>
      </p:sp>
    </p:spTree>
    <p:extLst>
      <p:ext uri="{BB962C8B-B14F-4D97-AF65-F5344CB8AC3E}">
        <p14:creationId xmlns:p14="http://schemas.microsoft.com/office/powerpoint/2010/main" val="3481191178"/>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D23E8D76-5A4B-3A9C-325C-65DC700BF8EA}"/>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CB120B06-4D20-5945-CCE6-4515FD78CAE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74D571F1-8296-CC55-C049-59AC1EE6E77E}"/>
              </a:ext>
            </a:extLst>
          </p:cNvPr>
          <p:cNvSpPr>
            <a:spLocks noGrp="1" noChangeArrowheads="1"/>
          </p:cNvSpPr>
          <p:nvPr>
            <p:ph type="sldNum" sz="quarter" idx="12"/>
          </p:nvPr>
        </p:nvSpPr>
        <p:spPr>
          <a:ln/>
        </p:spPr>
        <p:txBody>
          <a:bodyPr/>
          <a:lstStyle>
            <a:lvl1pPr>
              <a:defRPr/>
            </a:lvl1pPr>
          </a:lstStyle>
          <a:p>
            <a:fld id="{1A4297FD-DF8A-4D16-80B4-B5614AFBDBA9}" type="slidenum">
              <a:rPr lang="it-IT" altLang="it-IT"/>
              <a:pPr/>
              <a:t>‹N›</a:t>
            </a:fld>
            <a:endParaRPr lang="it-IT" altLang="it-IT"/>
          </a:p>
        </p:txBody>
      </p:sp>
    </p:spTree>
    <p:extLst>
      <p:ext uri="{BB962C8B-B14F-4D97-AF65-F5344CB8AC3E}">
        <p14:creationId xmlns:p14="http://schemas.microsoft.com/office/powerpoint/2010/main" val="3004475057"/>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4DFBFC42-60F9-F662-D1CD-1944C75D1629}"/>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6BC37ACE-63F4-C551-E222-83FCF17E114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B57DA71E-7849-A8BD-84DA-D8C0723E1270}"/>
              </a:ext>
            </a:extLst>
          </p:cNvPr>
          <p:cNvSpPr>
            <a:spLocks noGrp="1" noChangeArrowheads="1"/>
          </p:cNvSpPr>
          <p:nvPr>
            <p:ph type="sldNum" sz="quarter" idx="12"/>
          </p:nvPr>
        </p:nvSpPr>
        <p:spPr>
          <a:ln/>
        </p:spPr>
        <p:txBody>
          <a:bodyPr/>
          <a:lstStyle>
            <a:lvl1pPr>
              <a:defRPr/>
            </a:lvl1pPr>
          </a:lstStyle>
          <a:p>
            <a:fld id="{3CC07123-80B2-4791-AEB2-D7D2EF6E4EC8}" type="slidenum">
              <a:rPr lang="it-IT" altLang="it-IT"/>
              <a:pPr/>
              <a:t>‹N›</a:t>
            </a:fld>
            <a:endParaRPr lang="it-IT" altLang="it-IT"/>
          </a:p>
        </p:txBody>
      </p:sp>
    </p:spTree>
    <p:extLst>
      <p:ext uri="{BB962C8B-B14F-4D97-AF65-F5344CB8AC3E}">
        <p14:creationId xmlns:p14="http://schemas.microsoft.com/office/powerpoint/2010/main" val="2485326888"/>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D0A89872-546E-FA53-EA34-9E5C2BDE16B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48454D85-219C-F6E2-2328-2396865735D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DC746E5E-BBB2-8504-1FED-DA63DE990A94}"/>
              </a:ext>
            </a:extLst>
          </p:cNvPr>
          <p:cNvSpPr>
            <a:spLocks noGrp="1" noChangeArrowheads="1"/>
          </p:cNvSpPr>
          <p:nvPr>
            <p:ph type="sldNum" sz="quarter" idx="12"/>
          </p:nvPr>
        </p:nvSpPr>
        <p:spPr>
          <a:ln/>
        </p:spPr>
        <p:txBody>
          <a:bodyPr/>
          <a:lstStyle>
            <a:lvl1pPr>
              <a:defRPr/>
            </a:lvl1pPr>
          </a:lstStyle>
          <a:p>
            <a:fld id="{F4E3545D-69F1-4129-B565-172783814066}" type="slidenum">
              <a:rPr lang="it-IT" altLang="it-IT"/>
              <a:pPr/>
              <a:t>‹N›</a:t>
            </a:fld>
            <a:endParaRPr lang="it-IT" altLang="it-IT"/>
          </a:p>
        </p:txBody>
      </p:sp>
    </p:spTree>
    <p:extLst>
      <p:ext uri="{BB962C8B-B14F-4D97-AF65-F5344CB8AC3E}">
        <p14:creationId xmlns:p14="http://schemas.microsoft.com/office/powerpoint/2010/main" val="1602226451"/>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340DFF3C-FDBA-DC3F-E41B-4CC331E82D7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9A17872C-026C-F9D9-32FA-0E086586378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A5744B25-632A-E229-E6A8-34A69963257E}"/>
              </a:ext>
            </a:extLst>
          </p:cNvPr>
          <p:cNvSpPr>
            <a:spLocks noGrp="1" noChangeArrowheads="1"/>
          </p:cNvSpPr>
          <p:nvPr>
            <p:ph type="sldNum" sz="quarter" idx="12"/>
          </p:nvPr>
        </p:nvSpPr>
        <p:spPr>
          <a:ln/>
        </p:spPr>
        <p:txBody>
          <a:bodyPr/>
          <a:lstStyle>
            <a:lvl1pPr>
              <a:defRPr/>
            </a:lvl1pPr>
          </a:lstStyle>
          <a:p>
            <a:fld id="{3ADC7B4B-5C53-4BC2-9B84-0B1602563E33}" type="slidenum">
              <a:rPr lang="it-IT" altLang="it-IT"/>
              <a:pPr/>
              <a:t>‹N›</a:t>
            </a:fld>
            <a:endParaRPr lang="it-IT" altLang="it-IT"/>
          </a:p>
        </p:txBody>
      </p:sp>
    </p:spTree>
    <p:extLst>
      <p:ext uri="{BB962C8B-B14F-4D97-AF65-F5344CB8AC3E}">
        <p14:creationId xmlns:p14="http://schemas.microsoft.com/office/powerpoint/2010/main" val="900911980"/>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F83C63D3-E54F-90E4-8DCE-2E686AE3B5DC}"/>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F252B9B5-042E-EBA4-D979-2AF28697EE6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77EA690A-C9A6-B30A-1379-D814C78047EF}"/>
              </a:ext>
            </a:extLst>
          </p:cNvPr>
          <p:cNvSpPr>
            <a:spLocks noGrp="1" noChangeArrowheads="1"/>
          </p:cNvSpPr>
          <p:nvPr>
            <p:ph type="sldNum" sz="quarter" idx="12"/>
          </p:nvPr>
        </p:nvSpPr>
        <p:spPr>
          <a:ln/>
        </p:spPr>
        <p:txBody>
          <a:bodyPr/>
          <a:lstStyle>
            <a:lvl1pPr>
              <a:defRPr/>
            </a:lvl1pPr>
          </a:lstStyle>
          <a:p>
            <a:fld id="{B81B5CB8-24D2-421A-B115-44C1B365ECA3}" type="slidenum">
              <a:rPr lang="it-IT" altLang="it-IT"/>
              <a:pPr/>
              <a:t>‹N›</a:t>
            </a:fld>
            <a:endParaRPr lang="it-IT" altLang="it-IT"/>
          </a:p>
        </p:txBody>
      </p:sp>
    </p:spTree>
    <p:extLst>
      <p:ext uri="{BB962C8B-B14F-4D97-AF65-F5344CB8AC3E}">
        <p14:creationId xmlns:p14="http://schemas.microsoft.com/office/powerpoint/2010/main" val="2695857827"/>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90C0CE51-42F3-4F9A-A2DC-56AD999690FF}"/>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D088AE9E-B028-3B6B-4C0B-5EF9A352B47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3BF188A1-8088-12A8-60C7-EE2F47E25283}"/>
              </a:ext>
            </a:extLst>
          </p:cNvPr>
          <p:cNvSpPr>
            <a:spLocks noGrp="1" noChangeArrowheads="1"/>
          </p:cNvSpPr>
          <p:nvPr>
            <p:ph type="sldNum" sz="quarter" idx="12"/>
          </p:nvPr>
        </p:nvSpPr>
        <p:spPr>
          <a:ln/>
        </p:spPr>
        <p:txBody>
          <a:bodyPr/>
          <a:lstStyle>
            <a:lvl1pPr>
              <a:defRPr/>
            </a:lvl1pPr>
          </a:lstStyle>
          <a:p>
            <a:fld id="{B044B104-E260-410F-9ADB-F58409E4EABA}" type="slidenum">
              <a:rPr lang="it-IT" altLang="it-IT"/>
              <a:pPr/>
              <a:t>‹N›</a:t>
            </a:fld>
            <a:endParaRPr lang="it-IT" altLang="it-IT"/>
          </a:p>
        </p:txBody>
      </p:sp>
    </p:spTree>
    <p:extLst>
      <p:ext uri="{BB962C8B-B14F-4D97-AF65-F5344CB8AC3E}">
        <p14:creationId xmlns:p14="http://schemas.microsoft.com/office/powerpoint/2010/main" val="3282296692"/>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C995A738-C529-88C7-A53E-32EFAD7C2C0B}"/>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82DE5BCB-6B1B-08C5-8234-93F11BB86F0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E0975EB1-0800-FA08-79B8-137580A728C7}"/>
              </a:ext>
            </a:extLst>
          </p:cNvPr>
          <p:cNvSpPr>
            <a:spLocks noGrp="1" noChangeArrowheads="1"/>
          </p:cNvSpPr>
          <p:nvPr>
            <p:ph type="sldNum" sz="quarter" idx="12"/>
          </p:nvPr>
        </p:nvSpPr>
        <p:spPr>
          <a:ln/>
        </p:spPr>
        <p:txBody>
          <a:bodyPr/>
          <a:lstStyle>
            <a:lvl1pPr>
              <a:defRPr/>
            </a:lvl1pPr>
          </a:lstStyle>
          <a:p>
            <a:fld id="{7A892257-B762-404F-9001-4AF5FEAA7578}" type="slidenum">
              <a:rPr lang="it-IT" altLang="it-IT"/>
              <a:pPr/>
              <a:t>‹N›</a:t>
            </a:fld>
            <a:endParaRPr lang="it-IT" altLang="it-IT"/>
          </a:p>
        </p:txBody>
      </p:sp>
    </p:spTree>
    <p:extLst>
      <p:ext uri="{BB962C8B-B14F-4D97-AF65-F5344CB8AC3E}">
        <p14:creationId xmlns:p14="http://schemas.microsoft.com/office/powerpoint/2010/main" val="3825253558"/>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5493C47B-BCEA-6596-9171-D450726587D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6B8550E7-F452-8D23-DD14-99F8C53325C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7440FE85-F7A5-C07F-8B34-B6BC68174FB3}"/>
              </a:ext>
            </a:extLst>
          </p:cNvPr>
          <p:cNvSpPr>
            <a:spLocks noGrp="1" noChangeArrowheads="1"/>
          </p:cNvSpPr>
          <p:nvPr>
            <p:ph type="sldNum" sz="quarter" idx="12"/>
          </p:nvPr>
        </p:nvSpPr>
        <p:spPr>
          <a:ln/>
        </p:spPr>
        <p:txBody>
          <a:bodyPr/>
          <a:lstStyle>
            <a:lvl1pPr>
              <a:defRPr/>
            </a:lvl1pPr>
          </a:lstStyle>
          <a:p>
            <a:fld id="{F6C56850-0983-4378-AC3F-91F1726EDB2F}" type="slidenum">
              <a:rPr lang="it-IT" altLang="it-IT"/>
              <a:pPr/>
              <a:t>‹N›</a:t>
            </a:fld>
            <a:endParaRPr lang="it-IT" altLang="it-IT"/>
          </a:p>
        </p:txBody>
      </p:sp>
    </p:spTree>
    <p:extLst>
      <p:ext uri="{BB962C8B-B14F-4D97-AF65-F5344CB8AC3E}">
        <p14:creationId xmlns:p14="http://schemas.microsoft.com/office/powerpoint/2010/main" val="3381407714"/>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92961C0C-3DD3-208B-95BE-68E6FD41A20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A3D9C662-1BD3-06D7-92EC-1D7835E1A11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1F2F75F4-737F-FFAE-092F-9BB775B2AC49}"/>
              </a:ext>
            </a:extLst>
          </p:cNvPr>
          <p:cNvSpPr>
            <a:spLocks noGrp="1" noChangeArrowheads="1"/>
          </p:cNvSpPr>
          <p:nvPr>
            <p:ph type="sldNum" sz="quarter" idx="12"/>
          </p:nvPr>
        </p:nvSpPr>
        <p:spPr>
          <a:ln/>
        </p:spPr>
        <p:txBody>
          <a:bodyPr/>
          <a:lstStyle>
            <a:lvl1pPr>
              <a:defRPr/>
            </a:lvl1pPr>
          </a:lstStyle>
          <a:p>
            <a:fld id="{38ECCA55-BCC9-4671-AE0B-26D4F1895559}" type="slidenum">
              <a:rPr lang="it-IT" altLang="it-IT"/>
              <a:pPr/>
              <a:t>‹N›</a:t>
            </a:fld>
            <a:endParaRPr lang="it-IT" altLang="it-IT"/>
          </a:p>
        </p:txBody>
      </p:sp>
    </p:spTree>
    <p:extLst>
      <p:ext uri="{BB962C8B-B14F-4D97-AF65-F5344CB8AC3E}">
        <p14:creationId xmlns:p14="http://schemas.microsoft.com/office/powerpoint/2010/main" val="1093441775"/>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03D0F363-456E-E001-7EAD-D5DA20949B8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E24F0F86-0508-F8F0-4532-FA3660F51D5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BD39918D-3657-9FE8-F777-F2A3868CAEA2}"/>
              </a:ext>
            </a:extLst>
          </p:cNvPr>
          <p:cNvSpPr>
            <a:spLocks noGrp="1" noChangeArrowheads="1"/>
          </p:cNvSpPr>
          <p:nvPr>
            <p:ph type="sldNum" sz="quarter" idx="12"/>
          </p:nvPr>
        </p:nvSpPr>
        <p:spPr>
          <a:ln/>
        </p:spPr>
        <p:txBody>
          <a:bodyPr/>
          <a:lstStyle>
            <a:lvl1pPr>
              <a:defRPr/>
            </a:lvl1pPr>
          </a:lstStyle>
          <a:p>
            <a:fld id="{D415C61D-328A-4AFE-93BD-FE9C30176ED1}" type="slidenum">
              <a:rPr lang="it-IT" altLang="it-IT"/>
              <a:pPr/>
              <a:t>‹N›</a:t>
            </a:fld>
            <a:endParaRPr lang="it-IT" altLang="it-IT"/>
          </a:p>
        </p:txBody>
      </p:sp>
    </p:spTree>
    <p:extLst>
      <p:ext uri="{BB962C8B-B14F-4D97-AF65-F5344CB8AC3E}">
        <p14:creationId xmlns:p14="http://schemas.microsoft.com/office/powerpoint/2010/main" val="322112702"/>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2B961A5-1FC1-D5F6-88E4-18EE7309A31C}"/>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D95DA952-EA5C-89CD-DBC5-DE57C3CF8EE6}"/>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82A2A514-FB56-36A9-E8EA-CCF98C402F2D}"/>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484AE7CB-44ED-1E1F-B7B6-0E3EC8A8872C}"/>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381DC310-4FDF-152C-CB05-A2C891003A95}"/>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7918876A-91D2-421F-9049-814E666165FC}"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H:\AUDIO%20&#167;\MUSICA%20MIDI\Giosy%20Cento\833-Stella%20amica.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67BDE140-3357-545C-BAE4-4C2CC7DBB591}"/>
              </a:ext>
            </a:extLst>
          </p:cNvPr>
          <p:cNvSpPr>
            <a:spLocks noChangeArrowheads="1"/>
          </p:cNvSpPr>
          <p:nvPr/>
        </p:nvSpPr>
        <p:spPr bwMode="auto">
          <a:xfrm>
            <a:off x="12954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0575B48E-DAC1-B29E-1646-36388ED78C09}"/>
              </a:ext>
            </a:extLst>
          </p:cNvPr>
          <p:cNvSpPr>
            <a:spLocks noChangeArrowheads="1"/>
          </p:cNvSpPr>
          <p:nvPr/>
        </p:nvSpPr>
        <p:spPr bwMode="auto">
          <a:xfrm>
            <a:off x="609600" y="6400800"/>
            <a:ext cx="39624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a:t>
            </a:r>
            <a:r>
              <a:rPr lang="it-IT" altLang="it-IT" sz="900" dirty="0">
                <a:solidFill>
                  <a:schemeClr val="bg1"/>
                </a:solidFill>
                <a:latin typeface="Verdana" panose="020B0604030504040204" pitchFamily="34" charset="0"/>
              </a:rPr>
              <a:t>Stella Amica</a:t>
            </a:r>
            <a:r>
              <a:rPr lang="it-IT" altLang="it-IT" sz="900" i="1" dirty="0">
                <a:solidFill>
                  <a:schemeClr val="bg1"/>
                </a:solidFill>
                <a:latin typeface="Verdana" panose="020B0604030504040204" pitchFamily="34" charset="0"/>
              </a:rPr>
              <a:t> (</a:t>
            </a:r>
            <a:r>
              <a:rPr lang="it-IT" altLang="it-IT" sz="900" i="1" dirty="0" err="1">
                <a:solidFill>
                  <a:schemeClr val="bg1"/>
                </a:solidFill>
                <a:latin typeface="Verdana" panose="020B0604030504040204" pitchFamily="34" charset="0"/>
              </a:rPr>
              <a:t>Giosy</a:t>
            </a:r>
            <a:r>
              <a:rPr lang="it-IT" altLang="it-IT" sz="900" i="1" dirty="0">
                <a:solidFill>
                  <a:schemeClr val="bg1"/>
                </a:solidFill>
                <a:latin typeface="Verdana" panose="020B0604030504040204" pitchFamily="34" charset="0"/>
              </a:rPr>
              <a:t> Cento)</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EA9EDFAB-FDE3-6E2B-4C8B-9ED23EB9D772}"/>
              </a:ext>
            </a:extLst>
          </p:cNvPr>
          <p:cNvSpPr>
            <a:spLocks noChangeArrowheads="1"/>
          </p:cNvSpPr>
          <p:nvPr/>
        </p:nvSpPr>
        <p:spPr bwMode="auto">
          <a:xfrm>
            <a:off x="762000" y="0"/>
            <a:ext cx="7848600" cy="893763"/>
          </a:xfrm>
          <a:prstGeom prst="rect">
            <a:avLst/>
          </a:prstGeom>
          <a:solidFill>
            <a:schemeClr val="bg1"/>
          </a:solidFill>
          <a:ln w="9525">
            <a:solidFill>
              <a:schemeClr val="bg1"/>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r>
              <a:rPr lang="it-IT" altLang="it-IT" sz="2000" dirty="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VI DOMENICA DI PASQUA</a:t>
            </a:r>
          </a:p>
          <a:p>
            <a:pPr algn="ctr"/>
            <a:r>
              <a:rPr lang="it-IT" altLang="it-IT" sz="2000" dirty="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6</a:t>
            </a:r>
            <a:r>
              <a:rPr lang="it-IT" altLang="it-IT" sz="900" dirty="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th</a:t>
            </a:r>
            <a:r>
              <a:rPr lang="it-IT" altLang="it-IT" sz="2000" dirty="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 SUNDAY OF EASTER</a:t>
            </a:r>
          </a:p>
          <a:p>
            <a:pPr algn="ctr"/>
            <a:r>
              <a:rPr lang="it-IT" altLang="it-IT" sz="1200" dirty="0">
                <a:solidFill>
                  <a:srgbClr val="663300"/>
                </a:solidFill>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D8802CD9-E0B1-7F4E-8980-A973F5B622AC}"/>
              </a:ext>
            </a:extLst>
          </p:cNvPr>
          <p:cNvSpPr>
            <a:spLocks noChangeArrowheads="1"/>
          </p:cNvSpPr>
          <p:nvPr/>
        </p:nvSpPr>
        <p:spPr bwMode="auto">
          <a:xfrm>
            <a:off x="22860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12648605-D90F-A143-CABB-E0E17EA93962}"/>
              </a:ext>
            </a:extLst>
          </p:cNvPr>
          <p:cNvSpPr>
            <a:spLocks noChangeArrowheads="1"/>
          </p:cNvSpPr>
          <p:nvPr/>
        </p:nvSpPr>
        <p:spPr bwMode="auto">
          <a:xfrm>
            <a:off x="1333500" y="3447226"/>
            <a:ext cx="30480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vita fiorirà in tutte le sue forme                  </a:t>
            </a:r>
            <a:r>
              <a:rPr lang="en-US" sz="10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The life will flourish in all its forms</a:t>
            </a:r>
            <a:endParaRPr lang="en-GB" altLang="it-IT" sz="1000" i="1" dirty="0">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149626C5-1C04-6645-85A6-90949E58838F}"/>
              </a:ext>
            </a:extLst>
          </p:cNvPr>
          <p:cNvSpPr>
            <a:spLocks noChangeArrowheads="1"/>
          </p:cNvSpPr>
          <p:nvPr/>
        </p:nvSpPr>
        <p:spPr bwMode="auto">
          <a:xfrm>
            <a:off x="46038" y="1397000"/>
            <a:ext cx="523875"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C</a:t>
            </a:r>
          </a:p>
        </p:txBody>
      </p:sp>
      <p:sp>
        <p:nvSpPr>
          <p:cNvPr id="4104" name="Rectangle 56">
            <a:extLst>
              <a:ext uri="{FF2B5EF4-FFF2-40B4-BE49-F238E27FC236}">
                <a16:creationId xmlns:a16="http://schemas.microsoft.com/office/drawing/2014/main" id="{C1684E04-A289-9F9F-69AC-277E3956DCBC}"/>
              </a:ext>
            </a:extLst>
          </p:cNvPr>
          <p:cNvSpPr>
            <a:spLocks noChangeArrowheads="1"/>
          </p:cNvSpPr>
          <p:nvPr/>
        </p:nvSpPr>
        <p:spPr bwMode="auto">
          <a:xfrm>
            <a:off x="6084168" y="6509394"/>
            <a:ext cx="34290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dirty="0">
                <a:solidFill>
                  <a:srgbClr val="FFFF00"/>
                </a:solidFill>
                <a:cs typeface="Times New Roman" panose="02020603050405020304" pitchFamily="18" charset="0"/>
              </a:rPr>
              <a:t>by </a:t>
            </a:r>
            <a:r>
              <a:rPr lang="it-IT" altLang="it-IT" sz="900" dirty="0">
                <a:solidFill>
                  <a:srgbClr val="FFFF00"/>
                </a:solidFill>
                <a:cs typeface="Times New Roman" panose="02020603050405020304" pitchFamily="18" charset="0"/>
              </a:rPr>
              <a:t>Gaetano</a:t>
            </a:r>
            <a:r>
              <a:rPr lang="it-IT" altLang="it-IT" sz="1000" dirty="0">
                <a:solidFill>
                  <a:srgbClr val="FFFF00"/>
                </a:solidFill>
                <a:cs typeface="Times New Roman" panose="02020603050405020304" pitchFamily="18" charset="0"/>
              </a:rPr>
              <a:t> Lastilla</a:t>
            </a:r>
            <a:r>
              <a:rPr lang="it-IT" altLang="it-IT" sz="1000" i="1" dirty="0">
                <a:solidFill>
                  <a:srgbClr val="FFFF00"/>
                </a:solidFill>
                <a:cs typeface="Times New Roman" panose="02020603050405020304" pitchFamily="18" charset="0"/>
              </a:rPr>
              <a:t> – </a:t>
            </a:r>
            <a:r>
              <a:rPr lang="it-IT" altLang="it-IT" sz="1000" i="1" dirty="0" err="1">
                <a:solidFill>
                  <a:srgbClr val="FFFF00"/>
                </a:solidFill>
                <a:cs typeface="Times New Roman" panose="02020603050405020304" pitchFamily="18" charset="0"/>
              </a:rPr>
              <a:t>May</a:t>
            </a:r>
            <a:r>
              <a:rPr lang="it-IT" altLang="it-IT" sz="1000" i="1" dirty="0">
                <a:solidFill>
                  <a:srgbClr val="FFFF00"/>
                </a:solidFill>
                <a:cs typeface="Times New Roman" panose="02020603050405020304" pitchFamily="18" charset="0"/>
              </a:rPr>
              <a:t> 2025</a:t>
            </a:r>
          </a:p>
        </p:txBody>
      </p:sp>
      <p:pic>
        <p:nvPicPr>
          <p:cNvPr id="4105" name="Picture 101" descr="C:\ARCHIVIO GENERALE\PRESENTAZIONI\in COSTRUZIONE\S.Scritture del 24.08\candelabro copia.gif">
            <a:extLst>
              <a:ext uri="{FF2B5EF4-FFF2-40B4-BE49-F238E27FC236}">
                <a16:creationId xmlns:a16="http://schemas.microsoft.com/office/drawing/2014/main" id="{51EEC631-543B-EA9C-9819-F9A907FB00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70" name="Picture 174">
            <a:extLst>
              <a:ext uri="{FF2B5EF4-FFF2-40B4-BE49-F238E27FC236}">
                <a16:creationId xmlns:a16="http://schemas.microsoft.com/office/drawing/2014/main" id="{21E9DDA6-5A1C-E158-FF2B-578A4E7E46F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53013" y="1447800"/>
            <a:ext cx="2566987" cy="4495800"/>
          </a:xfrm>
          <a:prstGeom prst="rect">
            <a:avLst/>
          </a:prstGeom>
          <a:noFill/>
          <a:extLst>
            <a:ext uri="{909E8E84-426E-40DD-AFC4-6F175D3DCCD1}">
              <a14:hiddenFill xmlns:a14="http://schemas.microsoft.com/office/drawing/2010/main">
                <a:solidFill>
                  <a:srgbClr val="FFFFFF"/>
                </a:solidFill>
              </a14:hiddenFill>
            </a:ext>
          </a:extLst>
        </p:spPr>
      </p:pic>
      <p:sp>
        <p:nvSpPr>
          <p:cNvPr id="4272" name="Rectangle 176">
            <a:extLst>
              <a:ext uri="{FF2B5EF4-FFF2-40B4-BE49-F238E27FC236}">
                <a16:creationId xmlns:a16="http://schemas.microsoft.com/office/drawing/2014/main" id="{D02DCEBE-A5E5-01A1-84D9-7BB8001307AA}"/>
              </a:ext>
            </a:extLst>
          </p:cNvPr>
          <p:cNvSpPr>
            <a:spLocks noChangeArrowheads="1"/>
          </p:cNvSpPr>
          <p:nvPr/>
        </p:nvSpPr>
        <p:spPr bwMode="auto">
          <a:xfrm>
            <a:off x="1752600" y="3810000"/>
            <a:ext cx="2209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4273" name="833-Stella amica.mid">
            <a:hlinkClick r:id="" action="ppaction://media"/>
            <a:extLst>
              <a:ext uri="{FF2B5EF4-FFF2-40B4-BE49-F238E27FC236}">
                <a16:creationId xmlns:a16="http://schemas.microsoft.com/office/drawing/2014/main" id="{8CE29F0F-64E9-27EE-16E7-3E99CA2AB010}"/>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315200" y="-4572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5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7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2">
                <p:cTn id="7" repeatCount="indefinite" fill="hold" display="0">
                  <p:stCondLst>
                    <p:cond delay="indefinite"/>
                  </p:stCondLst>
                  <p:endCondLst>
                    <p:cond evt="onStopAudio" delay="0">
                      <p:tgtEl>
                        <p:sldTgt/>
                      </p:tgtEl>
                    </p:cond>
                  </p:endCondLst>
                </p:cTn>
                <p:tgtEl>
                  <p:spTgt spid="427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AD9DF9EF-E26B-7DE8-63C4-49402751297F}"/>
              </a:ext>
            </a:extLst>
          </p:cNvPr>
          <p:cNvSpPr>
            <a:spLocks noGrp="1" noChangeArrowheads="1"/>
          </p:cNvSpPr>
          <p:nvPr>
            <p:ph type="title"/>
          </p:nvPr>
        </p:nvSpPr>
        <p:spPr>
          <a:xfrm>
            <a:off x="0" y="533400"/>
            <a:ext cx="9144000" cy="12192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Il suo splendore è simile a quello di una gemma preziosissima, come pietra di diaspro cristallino. È cinta da grandi e alte mura con dodici porte: sopra queste porte stanno dodici angeli e nomi scritti, i nomi delle dodici tribù dei figli d’Israele.</a:t>
            </a:r>
            <a:r>
              <a:rPr lang="it-IT" altLang="it-IT" sz="1800" i="1">
                <a:solidFill>
                  <a:srgbClr val="FFFFFF"/>
                </a:solidFill>
                <a:latin typeface="Verdana" panose="020B0604030504040204" pitchFamily="34" charset="0"/>
                <a:cs typeface="Times New Roman" panose="02020603050405020304" pitchFamily="18" charset="0"/>
              </a:rPr>
              <a:t> (Ap 21, 11-12)</a:t>
            </a:r>
          </a:p>
        </p:txBody>
      </p:sp>
      <p:sp>
        <p:nvSpPr>
          <p:cNvPr id="13315" name="Rectangle 4">
            <a:extLst>
              <a:ext uri="{FF2B5EF4-FFF2-40B4-BE49-F238E27FC236}">
                <a16:creationId xmlns:a16="http://schemas.microsoft.com/office/drawing/2014/main" id="{EFCE2397-C853-0425-523F-013A373D4527}"/>
              </a:ext>
            </a:extLst>
          </p:cNvPr>
          <p:cNvSpPr>
            <a:spLocks noChangeArrowheads="1"/>
          </p:cNvSpPr>
          <p:nvPr/>
        </p:nvSpPr>
        <p:spPr bwMode="auto">
          <a:xfrm>
            <a:off x="0" y="52578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i="1">
                <a:solidFill>
                  <a:srgbClr val="FFFFFF"/>
                </a:solidFill>
                <a:latin typeface="Verdana" panose="020B0604030504040204" pitchFamily="34" charset="0"/>
                <a:cs typeface="Times New Roman" panose="02020603050405020304" pitchFamily="18" charset="0"/>
              </a:rPr>
              <a:t> </a:t>
            </a:r>
            <a:r>
              <a:rPr lang="en-US" altLang="it-IT" sz="1800">
                <a:solidFill>
                  <a:srgbClr val="FFFFFF"/>
                </a:solidFill>
                <a:latin typeface="Verdana" panose="020B0604030504040204" pitchFamily="34" charset="0"/>
                <a:cs typeface="Times New Roman" panose="02020603050405020304" pitchFamily="18" charset="0"/>
              </a:rPr>
              <a:t>like a precious jewel with the color of crystal-clear jasper. Its wall, large and high, has twelve gates; stationed at them are twelve angels. </a:t>
            </a:r>
            <a:r>
              <a:rPr lang="it-IT" altLang="it-IT" sz="1800">
                <a:solidFill>
                  <a:srgbClr val="FFFFFF"/>
                </a:solidFill>
                <a:latin typeface="Verdana" panose="020B0604030504040204" pitchFamily="34" charset="0"/>
                <a:cs typeface="Times New Roman" panose="02020603050405020304" pitchFamily="18" charset="0"/>
              </a:rPr>
              <a:t>Over the gates are written the names of the twelve tribes of the sons of Israel.</a:t>
            </a:r>
            <a:r>
              <a:rPr lang="it-IT" altLang="it-IT" sz="1800" i="1">
                <a:solidFill>
                  <a:srgbClr val="FFFFFF"/>
                </a:solidFill>
                <a:latin typeface="Verdana" panose="020B0604030504040204" pitchFamily="34" charset="0"/>
                <a:cs typeface="Times New Roman" panose="02020603050405020304" pitchFamily="18" charset="0"/>
              </a:rPr>
              <a:t>              </a:t>
            </a:r>
            <a:r>
              <a:rPr lang="en-US" altLang="it-IT" sz="1800" i="1">
                <a:solidFill>
                  <a:srgbClr val="FFFFFF"/>
                </a:solidFill>
                <a:latin typeface="Verdana" panose="020B0604030504040204" pitchFamily="34" charset="0"/>
                <a:cs typeface="Times New Roman" panose="02020603050405020304" pitchFamily="18" charset="0"/>
              </a:rPr>
              <a:t>(Rev 21: 11-12)</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128">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93538" name="Rectangle 2">
            <a:extLst>
              <a:ext uri="{FF2B5EF4-FFF2-40B4-BE49-F238E27FC236}">
                <a16:creationId xmlns:a16="http://schemas.microsoft.com/office/drawing/2014/main" id="{E753F961-FCB7-3A85-BD92-8DBD91C024D8}"/>
              </a:ext>
            </a:extLst>
          </p:cNvPr>
          <p:cNvSpPr>
            <a:spLocks noGrp="1" noChangeArrowheads="1"/>
          </p:cNvSpPr>
          <p:nvPr>
            <p:ph type="title"/>
          </p:nvPr>
        </p:nvSpPr>
        <p:spPr>
          <a:xfrm>
            <a:off x="0" y="3810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A oriente tre porte, a settentrione tre porte, a mezzogiorno tre porte e a occidente tre porte. Le mura della città poggiano su dodici basamenti, sopra i quali sono i dodici nomi dei dodici apostoli dell’Agnello.</a:t>
            </a:r>
            <a:r>
              <a:rPr lang="it-IT" altLang="it-IT" sz="1800" i="1">
                <a:solidFill>
                  <a:srgbClr val="FFFFFF"/>
                </a:solidFill>
                <a:latin typeface="Verdana" panose="020B0604030504040204" pitchFamily="34" charset="0"/>
                <a:cs typeface="Times New Roman" panose="02020603050405020304" pitchFamily="18" charset="0"/>
              </a:rPr>
              <a:t> (Ap 21, 13-14)</a:t>
            </a:r>
          </a:p>
        </p:txBody>
      </p:sp>
      <p:sp>
        <p:nvSpPr>
          <p:cNvPr id="193540" name="Rectangle 4">
            <a:extLst>
              <a:ext uri="{FF2B5EF4-FFF2-40B4-BE49-F238E27FC236}">
                <a16:creationId xmlns:a16="http://schemas.microsoft.com/office/drawing/2014/main" id="{78A66194-513E-2D81-CFE3-D2AC0F7BAE49}"/>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rgbClr val="FFFFFF"/>
                </a:solidFill>
                <a:latin typeface="Verdana" panose="020B0604030504040204" pitchFamily="34" charset="0"/>
                <a:cs typeface="Times New Roman" panose="02020603050405020304" pitchFamily="18" charset="0"/>
              </a:rPr>
              <a:t>Three gates face the east; three gates face the north; three gates face the south and three face the west. The city wall stands on twelve foundation stones on which are written the names of the twelve apostles of the Lamb.</a:t>
            </a:r>
            <a:r>
              <a:rPr lang="en-US" altLang="it-IT" sz="1800" i="1">
                <a:solidFill>
                  <a:srgbClr val="FFFFFF"/>
                </a:solidFill>
                <a:latin typeface="Verdana" panose="020B0604030504040204" pitchFamily="34" charset="0"/>
                <a:cs typeface="Times New Roman" panose="02020603050405020304" pitchFamily="18" charset="0"/>
              </a:rPr>
              <a:t> (Rev 21: 13-14)</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93545" name="Picture 9">
            <a:extLst>
              <a:ext uri="{FF2B5EF4-FFF2-40B4-BE49-F238E27FC236}">
                <a16:creationId xmlns:a16="http://schemas.microsoft.com/office/drawing/2014/main" id="{E18D5143-A7E7-FCA1-A0D3-0A78302158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238" y="1441450"/>
            <a:ext cx="8259762" cy="38163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48">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a:extLst>
              <a:ext uri="{FF2B5EF4-FFF2-40B4-BE49-F238E27FC236}">
                <a16:creationId xmlns:a16="http://schemas.microsoft.com/office/drawing/2014/main" id="{EDD8D02F-A678-715A-AB7F-1B38DCB9D727}"/>
              </a:ext>
            </a:extLst>
          </p:cNvPr>
          <p:cNvSpPr>
            <a:spLocks noGrp="1" noChangeArrowheads="1"/>
          </p:cNvSpPr>
          <p:nvPr>
            <p:ph type="title"/>
          </p:nvPr>
        </p:nvSpPr>
        <p:spPr>
          <a:xfrm>
            <a:off x="0" y="381000"/>
            <a:ext cx="9144000" cy="12954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   In essa non vidi alcun tempio: il Signore Dio, l’Onnipotente, e l’Agnello sono il suo tempio. La città non ha bisogno della luce del sole, né della luce della luna: la gloria di Dio la illumina e la sua lampada è l’Agnello.</a:t>
            </a:r>
            <a:r>
              <a:rPr lang="it-IT" altLang="it-IT" sz="1800" i="1">
                <a:solidFill>
                  <a:srgbClr val="FFFFFF"/>
                </a:solidFill>
                <a:latin typeface="Verdana" panose="020B0604030504040204" pitchFamily="34" charset="0"/>
                <a:cs typeface="Times New Roman" panose="02020603050405020304" pitchFamily="18" charset="0"/>
              </a:rPr>
              <a:t> </a:t>
            </a:r>
            <a:br>
              <a:rPr lang="it-IT" altLang="it-IT" sz="1800" i="1">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(Ap 21, 22-23)</a:t>
            </a:r>
          </a:p>
        </p:txBody>
      </p:sp>
      <p:sp>
        <p:nvSpPr>
          <p:cNvPr id="209924" name="Rectangle 4">
            <a:extLst>
              <a:ext uri="{FF2B5EF4-FFF2-40B4-BE49-F238E27FC236}">
                <a16:creationId xmlns:a16="http://schemas.microsoft.com/office/drawing/2014/main" id="{3C9A6549-8C28-9828-C365-940DCDB24B44}"/>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rgbClr val="FFFFFF"/>
                </a:solidFill>
                <a:latin typeface="Verdana" panose="020B0604030504040204" pitchFamily="34" charset="0"/>
                <a:cs typeface="Times New Roman" panose="02020603050405020304" pitchFamily="18" charset="0"/>
              </a:rPr>
              <a:t>I saw no temple in the city for the Lord God, Master of the universe, and the Lamb are themselves its temple. The city has no need of the light of the sun or the moon, since God's Glory is its light and the Lamb is its lamp. </a:t>
            </a:r>
          </a:p>
          <a:p>
            <a:r>
              <a:rPr lang="en-US" altLang="it-IT" sz="1800" i="1">
                <a:solidFill>
                  <a:srgbClr val="FFFFFF"/>
                </a:solidFill>
                <a:latin typeface="Verdana" panose="020B0604030504040204" pitchFamily="34" charset="0"/>
                <a:cs typeface="Times New Roman" panose="02020603050405020304" pitchFamily="18" charset="0"/>
              </a:rPr>
              <a:t>(Rev 21: 22-23)</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209925" name="Picture 5">
            <a:extLst>
              <a:ext uri="{FF2B5EF4-FFF2-40B4-BE49-F238E27FC236}">
                <a16:creationId xmlns:a16="http://schemas.microsoft.com/office/drawing/2014/main" id="{1DD8B0D4-3FF9-7653-5707-AC6B15081B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62100"/>
            <a:ext cx="6248400" cy="3733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96">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B3AF47AA-8DDD-0937-F2FA-FFC56FBFE1AB}"/>
              </a:ext>
            </a:extLst>
          </p:cNvPr>
          <p:cNvSpPr>
            <a:spLocks noGrp="1" noChangeArrowheads="1"/>
          </p:cNvSpPr>
          <p:nvPr>
            <p:ph type="title"/>
          </p:nvPr>
        </p:nvSpPr>
        <p:spPr>
          <a:xfrm>
            <a:off x="4343400" y="1447800"/>
            <a:ext cx="3962400" cy="304800"/>
          </a:xfrm>
        </p:spPr>
        <p:txBody>
          <a:bodyPr/>
          <a:lstStyle/>
          <a:p>
            <a:pPr eaLnBrk="1" hangingPunct="1"/>
            <a:r>
              <a:rPr lang="it-IT" altLang="it-IT" sz="1800">
                <a:solidFill>
                  <a:srgbClr val="7A3D00"/>
                </a:solidFill>
                <a:latin typeface="Verdana" panose="020B0604030504040204" pitchFamily="34" charset="0"/>
              </a:rPr>
              <a:t>GOSPEL </a:t>
            </a:r>
            <a:r>
              <a:rPr lang="it-IT" altLang="it-IT" sz="1200">
                <a:solidFill>
                  <a:srgbClr val="7A3D00"/>
                </a:solidFill>
                <a:latin typeface="Verdana" panose="020B0604030504040204" pitchFamily="34" charset="0"/>
              </a:rPr>
              <a:t>ACCORD.</a:t>
            </a:r>
            <a:r>
              <a:rPr lang="it-IT" altLang="it-IT" sz="1800">
                <a:solidFill>
                  <a:srgbClr val="7A3D00"/>
                </a:solidFill>
                <a:latin typeface="Verdana" panose="020B0604030504040204" pitchFamily="34" charset="0"/>
              </a:rPr>
              <a:t> </a:t>
            </a:r>
            <a:r>
              <a:rPr lang="it-IT" altLang="it-IT" sz="1200">
                <a:solidFill>
                  <a:srgbClr val="7A3D00"/>
                </a:solidFill>
                <a:latin typeface="Verdana" panose="020B0604030504040204" pitchFamily="34" charset="0"/>
              </a:rPr>
              <a:t>TO</a:t>
            </a:r>
            <a:r>
              <a:rPr lang="it-IT" altLang="it-IT" sz="1800">
                <a:solidFill>
                  <a:srgbClr val="7A3D00"/>
                </a:solidFill>
                <a:latin typeface="Verdana" panose="020B0604030504040204" pitchFamily="34" charset="0"/>
              </a:rPr>
              <a:t> JOHN</a:t>
            </a:r>
          </a:p>
        </p:txBody>
      </p:sp>
      <p:sp>
        <p:nvSpPr>
          <p:cNvPr id="17411" name="Rectangle 5">
            <a:extLst>
              <a:ext uri="{FF2B5EF4-FFF2-40B4-BE49-F238E27FC236}">
                <a16:creationId xmlns:a16="http://schemas.microsoft.com/office/drawing/2014/main" id="{E804DBBE-780E-12F4-38D8-18964C78FAA2}"/>
              </a:ext>
            </a:extLst>
          </p:cNvPr>
          <p:cNvSpPr>
            <a:spLocks noChangeArrowheads="1"/>
          </p:cNvSpPr>
          <p:nvPr/>
        </p:nvSpPr>
        <p:spPr bwMode="auto">
          <a:xfrm>
            <a:off x="1219200" y="1752600"/>
            <a:ext cx="34290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a:t>
            </a:r>
            <a:r>
              <a:rPr lang="it-IT" altLang="it-IT" sz="1800">
                <a:solidFill>
                  <a:srgbClr val="000000"/>
                </a:solidFill>
                <a:latin typeface="Verdana" panose="020B0604030504040204" pitchFamily="34" charset="0"/>
                <a:cs typeface="Times New Roman" panose="02020603050405020304" pitchFamily="18" charset="0"/>
              </a:rPr>
              <a:t>Gesù disse: «Se uno mi ama, osserverà la mia parola e il Padre mio lo amerà e noi verremo a lui e prenderemo dimora presso di lui.</a:t>
            </a:r>
            <a:r>
              <a:rPr lang="it-IT" altLang="it-IT" sz="1800" i="1">
                <a:solidFill>
                  <a:srgbClr val="000000"/>
                </a:solidFill>
                <a:latin typeface="Verdana" panose="020B0604030504040204" pitchFamily="34" charset="0"/>
                <a:cs typeface="Times New Roman" panose="02020603050405020304" pitchFamily="18" charset="0"/>
              </a:rPr>
              <a:t>      	          (Gv 14, 23)</a:t>
            </a:r>
          </a:p>
        </p:txBody>
      </p:sp>
      <p:sp>
        <p:nvSpPr>
          <p:cNvPr id="17412" name="Rectangle 6">
            <a:extLst>
              <a:ext uri="{FF2B5EF4-FFF2-40B4-BE49-F238E27FC236}">
                <a16:creationId xmlns:a16="http://schemas.microsoft.com/office/drawing/2014/main" id="{89CBA38B-249E-745D-0A2A-9B26B9A6F165}"/>
              </a:ext>
            </a:extLst>
          </p:cNvPr>
          <p:cNvSpPr>
            <a:spLocks noChangeArrowheads="1"/>
          </p:cNvSpPr>
          <p:nvPr/>
        </p:nvSpPr>
        <p:spPr bwMode="auto">
          <a:xfrm>
            <a:off x="4572000" y="1752600"/>
            <a:ext cx="35052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b="1" dirty="0">
                <a:solidFill>
                  <a:srgbClr val="000000"/>
                </a:solidFill>
                <a:latin typeface="Verdana" panose="020B0604030504040204" pitchFamily="34" charset="0"/>
                <a:cs typeface="Times New Roman" panose="02020603050405020304" pitchFamily="18" charset="0"/>
              </a:rPr>
              <a:t>    </a:t>
            </a:r>
            <a:r>
              <a:rPr lang="en-US" altLang="it-IT" sz="1800" dirty="0">
                <a:solidFill>
                  <a:srgbClr val="000000"/>
                </a:solidFill>
                <a:latin typeface="Verdana" panose="020B0604030504040204" pitchFamily="34" charset="0"/>
                <a:cs typeface="Times New Roman" panose="02020603050405020304" pitchFamily="18" charset="0"/>
              </a:rPr>
              <a:t> </a:t>
            </a:r>
            <a:r>
              <a:rPr lang="en-US" altLang="it-IT" sz="1800" i="1" dirty="0">
                <a:solidFill>
                  <a:srgbClr val="000000"/>
                </a:solidFill>
                <a:latin typeface="Verdana" panose="020B0604030504040204" pitchFamily="34" charset="0"/>
                <a:cs typeface="Times New Roman" panose="02020603050405020304" pitchFamily="18" charset="0"/>
              </a:rPr>
              <a:t>At that time, </a:t>
            </a:r>
            <a:r>
              <a:rPr lang="en-US" altLang="it-IT" sz="1800" dirty="0">
                <a:solidFill>
                  <a:srgbClr val="000000"/>
                </a:solidFill>
                <a:latin typeface="Verdana" panose="020B0604030504040204" pitchFamily="34" charset="0"/>
                <a:cs typeface="Times New Roman" panose="02020603050405020304" pitchFamily="18" charset="0"/>
              </a:rPr>
              <a:t>Jesus answered him: "If anyone loves me, he will keep my word and my Father will love him; and we will come to him and make a room in his home.</a:t>
            </a:r>
            <a:r>
              <a:rPr lang="en-US" altLang="it-IT" sz="1800" i="1" dirty="0">
                <a:solidFill>
                  <a:srgbClr val="000000"/>
                </a:solidFill>
                <a:latin typeface="Verdana" panose="020B0604030504040204" pitchFamily="34" charset="0"/>
                <a:cs typeface="Times New Roman" panose="02020603050405020304" pitchFamily="18" charset="0"/>
              </a:rPr>
              <a:t> (Jn 14: 23)</a:t>
            </a:r>
            <a:endParaRPr lang="it-IT" altLang="it-IT" sz="1800" i="1" dirty="0">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8D2E40FD-2EED-64ED-DA7B-8AE7305133CF}"/>
              </a:ext>
            </a:extLst>
          </p:cNvPr>
          <p:cNvSpPr>
            <a:spLocks noChangeArrowheads="1"/>
          </p:cNvSpPr>
          <p:nvPr/>
        </p:nvSpPr>
        <p:spPr bwMode="auto">
          <a:xfrm>
            <a:off x="762000" y="0"/>
            <a:ext cx="7848600" cy="939800"/>
          </a:xfrm>
          <a:prstGeom prst="rect">
            <a:avLst/>
          </a:prstGeom>
          <a:solidFill>
            <a:schemeClr val="bg1"/>
          </a:solidFill>
          <a:ln w="9525">
            <a:solidFill>
              <a:schemeClr val="bg1"/>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dirty="0">
              <a:solidFill>
                <a:srgbClr val="FFFF00"/>
              </a:solidFill>
              <a:latin typeface="Verdana" panose="020B0604030504040204" pitchFamily="34" charset="0"/>
              <a:cs typeface="Arial" panose="020B0604020202020204" pitchFamily="34" charset="0"/>
            </a:endParaRPr>
          </a:p>
          <a:p>
            <a:pPr algn="ctr" eaLnBrk="1" hangingPunct="1"/>
            <a:r>
              <a:rPr lang="it-IT" altLang="it-IT" sz="2000" dirty="0">
                <a:solidFill>
                  <a:srgbClr val="000000"/>
                </a:solidFill>
                <a:latin typeface="Verdana" panose="020B0604030504040204" pitchFamily="34" charset="0"/>
                <a:cs typeface="Arial" panose="020B0604020202020204" pitchFamily="34" charset="0"/>
              </a:rPr>
              <a:t> </a:t>
            </a:r>
            <a:r>
              <a:rPr lang="it-IT" altLang="it-IT" sz="1800" dirty="0">
                <a:solidFill>
                  <a:srgbClr val="990033"/>
                </a:solidFill>
                <a:effectLst>
                  <a:outerShdw blurRad="38100" dist="38100" dir="2700000" algn="tl">
                    <a:srgbClr val="C0C0C0"/>
                  </a:outerShdw>
                </a:effectLst>
                <a:latin typeface="Verdana" panose="020B0604030504040204" pitchFamily="34" charset="0"/>
                <a:cs typeface="Arial" panose="020B0604020202020204" pitchFamily="34" charset="0"/>
              </a:rPr>
              <a:t>Ti lodino i popoli, o Dio, ti lodino i popoli tutti.</a:t>
            </a:r>
            <a:r>
              <a:rPr lang="it-IT" altLang="it-IT" sz="1800" b="1" dirty="0">
                <a:solidFill>
                  <a:srgbClr val="990033"/>
                </a:solidFill>
                <a:effectLst>
                  <a:outerShdw blurRad="38100" dist="38100" dir="2700000" algn="tl">
                    <a:srgbClr val="C0C0C0"/>
                  </a:outerShdw>
                </a:effectLst>
                <a:latin typeface="Verdana" panose="020B0604030504040204" pitchFamily="34" charset="0"/>
                <a:cs typeface="Arial" panose="020B0604020202020204" pitchFamily="34" charset="0"/>
              </a:rPr>
              <a:t>                 </a:t>
            </a:r>
            <a:r>
              <a:rPr lang="it-IT" altLang="it-IT" sz="1800" dirty="0">
                <a:solidFill>
                  <a:srgbClr val="990033"/>
                </a:solidFill>
                <a:effectLst>
                  <a:outerShdw blurRad="38100" dist="38100" dir="2700000" algn="tl">
                    <a:srgbClr val="C0C0C0"/>
                  </a:outerShdw>
                </a:effectLst>
                <a:latin typeface="Verdana" panose="020B0604030504040204" pitchFamily="34" charset="0"/>
                <a:cs typeface="Arial" panose="020B0604020202020204" pitchFamily="34" charset="0"/>
              </a:rPr>
              <a:t> </a:t>
            </a:r>
          </a:p>
          <a:p>
            <a:pPr algn="ctr" eaLnBrk="1" hangingPunct="1"/>
            <a:r>
              <a:rPr lang="it-IT" altLang="it-IT" sz="1800" dirty="0" err="1">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Let</a:t>
            </a:r>
            <a:r>
              <a:rPr lang="it-IT" altLang="it-IT" sz="1800" dirty="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 the people </a:t>
            </a:r>
            <a:r>
              <a:rPr lang="it-IT" altLang="it-IT" sz="1800" dirty="0" err="1">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praise</a:t>
            </a:r>
            <a:r>
              <a:rPr lang="it-IT" altLang="it-IT" sz="1800" dirty="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 You, O God, </a:t>
            </a:r>
            <a:r>
              <a:rPr lang="it-IT" altLang="it-IT" sz="1800" dirty="0" err="1">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let</a:t>
            </a:r>
            <a:r>
              <a:rPr lang="it-IT" altLang="it-IT" sz="1800" dirty="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r>
              <a:rPr lang="it-IT" altLang="it-IT" sz="1800" dirty="0" err="1">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all</a:t>
            </a:r>
            <a:r>
              <a:rPr lang="it-IT" altLang="it-IT" sz="1800" dirty="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 the peoples </a:t>
            </a:r>
            <a:r>
              <a:rPr lang="it-IT" altLang="it-IT" sz="1800" dirty="0" err="1">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praise</a:t>
            </a:r>
            <a:r>
              <a:rPr lang="it-IT" altLang="it-IT" sz="1800" dirty="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 You.</a:t>
            </a:r>
            <a:br>
              <a:rPr lang="it-IT" altLang="it-IT" sz="1800" dirty="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br>
            <a:endParaRPr lang="it-IT" altLang="it-IT" sz="900" dirty="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358DDEB8-30E6-1E9B-11ED-2B377AE10764}"/>
              </a:ext>
            </a:extLst>
          </p:cNvPr>
          <p:cNvSpPr>
            <a:spLocks noChangeArrowheads="1"/>
          </p:cNvSpPr>
          <p:nvPr/>
        </p:nvSpPr>
        <p:spPr bwMode="auto">
          <a:xfrm>
            <a:off x="1219200" y="13716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GIOVANNI</a:t>
            </a:r>
          </a:p>
        </p:txBody>
      </p:sp>
      <p:pic>
        <p:nvPicPr>
          <p:cNvPr id="17564" name="Picture 156">
            <a:extLst>
              <a:ext uri="{FF2B5EF4-FFF2-40B4-BE49-F238E27FC236}">
                <a16:creationId xmlns:a16="http://schemas.microsoft.com/office/drawing/2014/main" id="{12FF36E6-8BFB-D047-46A0-A9DF4B5B97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3886200"/>
            <a:ext cx="3124200" cy="2311400"/>
          </a:xfrm>
          <a:prstGeom prst="rect">
            <a:avLst/>
          </a:prstGeom>
          <a:noFill/>
          <a:extLst>
            <a:ext uri="{909E8E84-426E-40DD-AFC4-6F175D3DCCD1}">
              <a14:hiddenFill xmlns:a14="http://schemas.microsoft.com/office/drawing/2010/main">
                <a:solidFill>
                  <a:srgbClr val="FFFFFF"/>
                </a:solidFill>
              </a14:hiddenFill>
            </a:ext>
          </a:extLst>
        </p:spPr>
      </p:pic>
      <p:pic>
        <p:nvPicPr>
          <p:cNvPr id="17565" name="Picture 157">
            <a:extLst>
              <a:ext uri="{FF2B5EF4-FFF2-40B4-BE49-F238E27FC236}">
                <a16:creationId xmlns:a16="http://schemas.microsoft.com/office/drawing/2014/main" id="{38104392-50E0-6674-D42F-C0307FC0F70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886200"/>
            <a:ext cx="3048000" cy="22923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04">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8A2E3318-14A9-B1EE-7279-765BADB3EAC8}"/>
              </a:ext>
            </a:extLst>
          </p:cNvPr>
          <p:cNvSpPr>
            <a:spLocks noChangeArrowheads="1"/>
          </p:cNvSpPr>
          <p:nvPr/>
        </p:nvSpPr>
        <p:spPr bwMode="auto">
          <a:xfrm>
            <a:off x="152400" y="457200"/>
            <a:ext cx="8763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Chi non mi ama, non osserva le mie parole; e la parola che voi ascoltate non è mia, ma del Padre che mi ha mandato. Vi ho detto queste cose mentre sono ancora presso di voi.</a:t>
            </a:r>
            <a:r>
              <a:rPr lang="it-IT" altLang="it-IT" sz="1800" i="1">
                <a:solidFill>
                  <a:schemeClr val="bg1"/>
                </a:solidFill>
                <a:latin typeface="Verdana" panose="020B0604030504040204" pitchFamily="34" charset="0"/>
                <a:cs typeface="Times New Roman" panose="02020603050405020304" pitchFamily="18" charset="0"/>
              </a:rPr>
              <a:t> (Gv 14, 24-25)</a:t>
            </a:r>
          </a:p>
        </p:txBody>
      </p:sp>
      <p:sp>
        <p:nvSpPr>
          <p:cNvPr id="162930" name="Rectangle 114">
            <a:extLst>
              <a:ext uri="{FF2B5EF4-FFF2-40B4-BE49-F238E27FC236}">
                <a16:creationId xmlns:a16="http://schemas.microsoft.com/office/drawing/2014/main" id="{AD9FA9ED-E5E7-8651-7B4F-5E6BD75E5397}"/>
              </a:ext>
            </a:extLst>
          </p:cNvPr>
          <p:cNvSpPr>
            <a:spLocks noChangeArrowheads="1"/>
          </p:cNvSpPr>
          <p:nvPr/>
        </p:nvSpPr>
        <p:spPr bwMode="auto">
          <a:xfrm>
            <a:off x="0" y="54102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US" altLang="it-IT" sz="1800">
                <a:solidFill>
                  <a:schemeClr val="bg1"/>
                </a:solidFill>
                <a:latin typeface="Verdana" panose="020B0604030504040204" pitchFamily="34" charset="0"/>
                <a:cs typeface="Times New Roman" panose="02020603050405020304" pitchFamily="18" charset="0"/>
              </a:rPr>
              <a:t>But if anyone does not love me, he will not keep my words, and these words that you hear are not mine but the Father's who sent me. I told you all this while I was still with you.</a:t>
            </a:r>
            <a:r>
              <a:rPr lang="en-US" altLang="it-IT" sz="1800" i="1">
                <a:solidFill>
                  <a:schemeClr val="bg1"/>
                </a:solidFill>
                <a:latin typeface="Verdana" panose="020B0604030504040204" pitchFamily="34" charset="0"/>
                <a:cs typeface="Times New Roman" panose="02020603050405020304" pitchFamily="18" charset="0"/>
              </a:rPr>
              <a:t> (Jn 14: 24-25)</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9518" name="Picture 62">
            <a:extLst>
              <a:ext uri="{FF2B5EF4-FFF2-40B4-BE49-F238E27FC236}">
                <a16:creationId xmlns:a16="http://schemas.microsoft.com/office/drawing/2014/main" id="{04BE78CF-7767-D0EE-3679-7216F1FD05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371600"/>
            <a:ext cx="7010400" cy="411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1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4934FA08-11DE-599A-A74E-D1E17D23BA4E}"/>
              </a:ext>
            </a:extLst>
          </p:cNvPr>
          <p:cNvSpPr>
            <a:spLocks noChangeArrowheads="1"/>
          </p:cNvSpPr>
          <p:nvPr/>
        </p:nvSpPr>
        <p:spPr bwMode="auto">
          <a:xfrm>
            <a:off x="-133350" y="381000"/>
            <a:ext cx="94107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Ma il Paràclito, lo Spirito Santo che il Padre manderà nel mio nome, lui vi insegnerà ogni cosa e vi ricorderà tutto ciò che io vi ho detto. Vi lascio la pace, vi do la mia pace. Non come la dà il mondo, io la do a voi. Non sia turbato il vostro cuore e non abbia timore.</a:t>
            </a:r>
            <a:r>
              <a:rPr lang="it-IT" altLang="it-IT" sz="1800" i="1">
                <a:solidFill>
                  <a:schemeClr val="bg1"/>
                </a:solidFill>
                <a:latin typeface="Verdana" panose="020B0604030504040204" pitchFamily="34" charset="0"/>
                <a:cs typeface="Times New Roman" panose="02020603050405020304" pitchFamily="18" charset="0"/>
              </a:rPr>
              <a:t> (Gv 14, 26-27)</a:t>
            </a:r>
          </a:p>
        </p:txBody>
      </p:sp>
      <p:sp>
        <p:nvSpPr>
          <p:cNvPr id="21507" name="Rectangle 36">
            <a:extLst>
              <a:ext uri="{FF2B5EF4-FFF2-40B4-BE49-F238E27FC236}">
                <a16:creationId xmlns:a16="http://schemas.microsoft.com/office/drawing/2014/main" id="{9788BD39-FC70-9A61-DE48-96571EEBE1C9}"/>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chemeClr val="bg1"/>
                </a:solidFill>
                <a:latin typeface="Verdana" panose="020B0604030504040204" pitchFamily="34" charset="0"/>
                <a:cs typeface="Times New Roman" panose="02020603050405020304" pitchFamily="18" charset="0"/>
              </a:rPr>
              <a:t>From now on the Helper, the Holy Spirit whom the Father will send in my name, will teach you all things and remind you of all that I have told you. Peace be with you; I give you my peace. Not as the world gives peace do I give it to you. Do not be troubled; do not be afraid.</a:t>
            </a:r>
            <a:r>
              <a:rPr lang="en-US" altLang="it-IT" sz="1800" i="1">
                <a:solidFill>
                  <a:schemeClr val="bg1"/>
                </a:solidFill>
                <a:latin typeface="Verdana" panose="020B0604030504040204" pitchFamily="34" charset="0"/>
                <a:cs typeface="Times New Roman" panose="02020603050405020304" pitchFamily="18" charset="0"/>
              </a:rPr>
              <a:t> (Jn 14: 26-27)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1563" name="Picture 59">
            <a:extLst>
              <a:ext uri="{FF2B5EF4-FFF2-40B4-BE49-F238E27FC236}">
                <a16:creationId xmlns:a16="http://schemas.microsoft.com/office/drawing/2014/main" id="{DFF16F36-B846-A6E9-3732-D35934325C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562100"/>
            <a:ext cx="5486400" cy="3733800"/>
          </a:xfrm>
          <a:prstGeom prst="rect">
            <a:avLst/>
          </a:prstGeom>
          <a:noFill/>
          <a:extLst>
            <a:ext uri="{909E8E84-426E-40DD-AFC4-6F175D3DCCD1}">
              <a14:hiddenFill xmlns:a14="http://schemas.microsoft.com/office/drawing/2010/main">
                <a:solidFill>
                  <a:srgbClr val="FFFFFF"/>
                </a:solidFill>
              </a14:hiddenFill>
            </a:ext>
          </a:extLst>
        </p:spPr>
      </p:pic>
      <p:pic>
        <p:nvPicPr>
          <p:cNvPr id="21564" name="Picture 60">
            <a:extLst>
              <a:ext uri="{FF2B5EF4-FFF2-40B4-BE49-F238E27FC236}">
                <a16:creationId xmlns:a16="http://schemas.microsoft.com/office/drawing/2014/main" id="{CB9C6874-7985-031F-A00E-0D74F0C3B6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1447800"/>
            <a:ext cx="1828800" cy="1371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a:extLst>
              <a:ext uri="{FF2B5EF4-FFF2-40B4-BE49-F238E27FC236}">
                <a16:creationId xmlns:a16="http://schemas.microsoft.com/office/drawing/2014/main" id="{EF860987-FF2E-ADD0-6A25-390B712AC238}"/>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Avete udito che vi ho detto: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Vado e tornerò da voi</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Se mi amaste, vi rallegrereste che io vado al Padre, perché il Padre è pi</a:t>
            </a:r>
            <a:r>
              <a:rPr lang="it-IT" altLang="it-IT" sz="1800">
                <a:solidFill>
                  <a:schemeClr val="bg1"/>
                </a:solidFill>
                <a:cs typeface="Times New Roman" panose="02020603050405020304" pitchFamily="18" charset="0"/>
              </a:rPr>
              <a:t>ù</a:t>
            </a:r>
            <a:r>
              <a:rPr lang="it-IT" altLang="it-IT" sz="1800">
                <a:solidFill>
                  <a:schemeClr val="bg1"/>
                </a:solidFill>
                <a:latin typeface="Verdana" panose="020B0604030504040204" pitchFamily="34" charset="0"/>
                <a:cs typeface="Times New Roman" panose="02020603050405020304" pitchFamily="18" charset="0"/>
              </a:rPr>
              <a:t> grande di me. Ve l</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ho detto ora, prima che avvenga, perch</a:t>
            </a:r>
            <a:r>
              <a:rPr lang="it-IT" altLang="it-IT" sz="1800">
                <a:solidFill>
                  <a:schemeClr val="bg1"/>
                </a:solidFill>
                <a:cs typeface="Times New Roman" panose="02020603050405020304" pitchFamily="18" charset="0"/>
              </a:rPr>
              <a:t>é</a:t>
            </a:r>
            <a:r>
              <a:rPr lang="it-IT" altLang="it-IT" sz="1800">
                <a:solidFill>
                  <a:schemeClr val="bg1"/>
                </a:solidFill>
                <a:latin typeface="Verdana" panose="020B0604030504040204" pitchFamily="34" charset="0"/>
                <a:cs typeface="Times New Roman" panose="02020603050405020304" pitchFamily="18" charset="0"/>
              </a:rPr>
              <a:t>, quando avverr</a:t>
            </a:r>
            <a:r>
              <a:rPr lang="it-IT" altLang="it-IT" sz="1800">
                <a:solidFill>
                  <a:schemeClr val="bg1"/>
                </a:solidFill>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 voi crediate</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(Gv 14, 28-29)</a:t>
            </a:r>
            <a:endParaRPr lang="it-IT" altLang="it-IT" sz="1800">
              <a:solidFill>
                <a:schemeClr val="bg1"/>
              </a:solidFill>
              <a:cs typeface="Times New Roman" panose="02020603050405020304" pitchFamily="18" charset="0"/>
            </a:endParaRPr>
          </a:p>
        </p:txBody>
      </p:sp>
      <p:sp>
        <p:nvSpPr>
          <p:cNvPr id="210948" name="Rectangle 4">
            <a:extLst>
              <a:ext uri="{FF2B5EF4-FFF2-40B4-BE49-F238E27FC236}">
                <a16:creationId xmlns:a16="http://schemas.microsoft.com/office/drawing/2014/main" id="{DC620A0E-4194-1D38-67E5-C2839583C816}"/>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You heard me say: 'I am going away, but I am coming to you.' If you loved me, you would be glad that I go to the Father, for the Father is greater than I. I have told you this now before it takes place, so that when it does happen you may believe. </a:t>
            </a:r>
            <a:r>
              <a:rPr lang="en-US" altLang="it-IT" sz="1800" i="1">
                <a:solidFill>
                  <a:schemeClr val="bg1"/>
                </a:solidFill>
                <a:latin typeface="Verdana" panose="020B0604030504040204" pitchFamily="34" charset="0"/>
                <a:cs typeface="Times New Roman" panose="02020603050405020304" pitchFamily="18" charset="0"/>
              </a:rPr>
              <a:t>(Jn 14: 28-29)</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10949" name="Picture 5">
            <a:extLst>
              <a:ext uri="{FF2B5EF4-FFF2-40B4-BE49-F238E27FC236}">
                <a16:creationId xmlns:a16="http://schemas.microsoft.com/office/drawing/2014/main" id="{21EABE3A-7A08-98F3-B75E-71909D8CCD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600200"/>
            <a:ext cx="8382000" cy="3733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93192" name="Picture 8">
            <a:extLst>
              <a:ext uri="{FF2B5EF4-FFF2-40B4-BE49-F238E27FC236}">
                <a16:creationId xmlns:a16="http://schemas.microsoft.com/office/drawing/2014/main" id="{1390B5CA-01A6-EF5D-17BA-E502BA833A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52775" y="2438400"/>
            <a:ext cx="2630488" cy="4267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F7162843-B6E5-E5D5-051E-FC3048BF3B95}"/>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FAFF0146-1735-2F65-DA21-E49F86AB72A6}"/>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E6371459-CB37-F281-FAFF-43D37E2379B8}"/>
              </a:ext>
            </a:extLst>
          </p:cNvPr>
          <p:cNvSpPr>
            <a:spLocks noChangeArrowheads="1"/>
          </p:cNvSpPr>
          <p:nvPr/>
        </p:nvSpPr>
        <p:spPr bwMode="auto">
          <a:xfrm>
            <a:off x="0" y="1412776"/>
            <a:ext cx="9144000"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i="1" dirty="0">
                <a:solidFill>
                  <a:srgbClr val="000000"/>
                </a:solidFill>
                <a:latin typeface="Verdana" panose="020B0604030504040204" pitchFamily="34" charset="0"/>
                <a:cs typeface="Arial" panose="020B0604020202020204" pitchFamily="34" charset="0"/>
              </a:rPr>
              <a:t>   </a:t>
            </a:r>
            <a:r>
              <a:rPr lang="it-IT" altLang="it-IT" sz="1800" dirty="0">
                <a:solidFill>
                  <a:srgbClr val="000000"/>
                </a:solidFill>
                <a:latin typeface="Verdana" panose="020B0604030504040204" pitchFamily="34" charset="0"/>
                <a:cs typeface="Arial" panose="020B0604020202020204" pitchFamily="34" charset="0"/>
              </a:rPr>
              <a:t>  </a:t>
            </a:r>
            <a:r>
              <a:rPr lang="it-IT" altLang="it-IT" sz="1800" dirty="0">
                <a:solidFill>
                  <a:srgbClr val="000000"/>
                </a:solidFill>
                <a:latin typeface="Arial" panose="020B0604020202020204" pitchFamily="34" charset="0"/>
                <a:cs typeface="Arial" panose="020B0604020202020204" pitchFamily="34" charset="0"/>
              </a:rPr>
              <a:t> </a:t>
            </a:r>
            <a:r>
              <a:rPr lang="it-IT" altLang="it-IT" sz="1800" dirty="0">
                <a:solidFill>
                  <a:srgbClr val="000000"/>
                </a:solidFill>
                <a:latin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Se uno mi ama osserverà la mia parola. Amare nel 	              Vangelo non è l'emozione che intenerisce, la passione che 	              divora, lo slancio che fa sconfinare. Amare si traduce sempre con un verbo: dare, «non c'è amore più grande che dare la propria vita»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(Gv 15,13).</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p>
          <a:p>
            <a:pPr eaLnBrk="1" hangingPunct="1">
              <a:spcBef>
                <a:spcPct val="0"/>
              </a:spcBef>
              <a:buFontTx/>
              <a:buNone/>
            </a:pPr>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Si tratta di dare tempo e cuore a Dio e fargli spazio. Allora potrai osservare la sua Parola, potrai conservarla con cura, così che non vada perduta una sola sillaba, come un innamorato con le parole dell'amata; potrai seguirla con la fiducia di un bambino verso la madre o il padre. Osserverà la mia parola, e noi abbiamo capito male: osserverà i miei comandamenti. </a:t>
            </a:r>
          </a:p>
          <a:p>
            <a:pPr eaLnBrk="1" hangingPunct="1">
              <a:spcBef>
                <a:spcPct val="0"/>
              </a:spcBef>
              <a:buFontTx/>
              <a:buNone/>
            </a:pPr>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E invece no, la Parola è molto di più di un comando o una legge: guarisce, illumina, dona ali, conforta, salva, crea. </a:t>
            </a:r>
          </a:p>
          <a:p>
            <a:pPr eaLnBrk="1" hangingPunct="1">
              <a:spcBef>
                <a:spcPct val="0"/>
              </a:spcBef>
              <a:buFontTx/>
              <a:buNone/>
            </a:pPr>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p>
          <a:p>
            <a:pPr eaLnBrk="1" hangingPunct="1">
              <a:spcBef>
                <a:spcPct val="0"/>
              </a:spcBef>
              <a:buFontTx/>
              <a:buNone/>
            </a:pP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La Parola semina di vita i campi della vita, incalza, sa di pane, soffia forte nelle vele del tuo veliero. La Parola culmine di Gesù è tu amerai. Custodirai, seguirai l'amore. Che è la casa di Dio, il cielo dove abita, ecco perché verremo e prenderemo dimora in lui. Se uno ama, genera Vangelo. Se ami, anche tu, come Maria, diventi madre di Cristo, gli dai carne e storia, tu «porti Dio in te»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S. Basilio Magno</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t>
            </a:r>
            <a:endParaRPr lang="it-IT" altLang="it-IT" sz="1800" dirty="0">
              <a:solidFill>
                <a:srgbClr val="000000"/>
              </a:solidFill>
              <a:latin typeface="Verdana" panose="020B0604030504040204" pitchFamily="34" charset="0"/>
              <a:cs typeface="Arial" panose="020B0604020202020204" pitchFamily="34" charset="0"/>
            </a:endParaRPr>
          </a:p>
        </p:txBody>
      </p:sp>
      <p:sp>
        <p:nvSpPr>
          <p:cNvPr id="29703" name="Rectangle 39">
            <a:extLst>
              <a:ext uri="{FF2B5EF4-FFF2-40B4-BE49-F238E27FC236}">
                <a16:creationId xmlns:a16="http://schemas.microsoft.com/office/drawing/2014/main" id="{E6E582C9-42A4-40DB-3E0E-DBAE5341B4BE}"/>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A87B7C7B-375D-F7DC-7533-DBD6A58BD4AD}"/>
              </a:ext>
            </a:extLst>
          </p:cNvPr>
          <p:cNvSpPr>
            <a:spLocks noChangeArrowheads="1"/>
          </p:cNvSpPr>
          <p:nvPr/>
        </p:nvSpPr>
        <p:spPr bwMode="auto">
          <a:xfrm>
            <a:off x="1763688" y="352486"/>
            <a:ext cx="7488832"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Così la vita fiorirà in tutte le sue forme </a:t>
            </a:r>
            <a:r>
              <a:rPr lang="it-IT" altLang="it-IT" sz="1800" dirty="0">
                <a:solidFill>
                  <a:srgbClr val="000000"/>
                </a:solidFill>
                <a:latin typeface="Verdana" panose="020B0604030504040204" pitchFamily="34" charset="0"/>
                <a:cs typeface="Arial" panose="020B0604020202020204" pitchFamily="34" charset="0"/>
              </a:rPr>
              <a:t> </a:t>
            </a:r>
          </a:p>
          <a:p>
            <a:pPr eaLnBrk="1" hangingPunct="1"/>
            <a:r>
              <a:rPr lang="it-IT" altLang="it-IT" sz="1800" i="1" dirty="0">
                <a:solidFill>
                  <a:srgbClr val="000000"/>
                </a:solidFill>
                <a:latin typeface="Verdana" panose="020B0604030504040204" pitchFamily="34" charset="0"/>
                <a:cs typeface="Arial" panose="020B0604020202020204" pitchFamily="34" charset="0"/>
              </a:rPr>
              <a:t>Gv 14, 23-29 </a:t>
            </a:r>
            <a:r>
              <a:rPr lang="en-US" altLang="it-IT" sz="1800" i="1" dirty="0">
                <a:solidFill>
                  <a:srgbClr val="990033"/>
                </a:solidFill>
                <a:cs typeface="Arial" panose="020B0604020202020204" pitchFamily="34" charset="0"/>
              </a:rPr>
              <a:t> (</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Ermes Ronchi)</a:t>
            </a:r>
            <a:endParaRPr lang="it-IT" altLang="it-IT" sz="1800" i="1" dirty="0">
              <a:solidFill>
                <a:srgbClr val="990033"/>
              </a:solidFill>
              <a:cs typeface="Arial" panose="020B0604020202020204" pitchFamily="34" charset="0"/>
            </a:endParaRPr>
          </a:p>
          <a:p>
            <a:pPr eaLnBrk="1" hangingPunct="1"/>
            <a:r>
              <a:rPr lang="en-US" altLang="it-IT" sz="1800" i="1" dirty="0">
                <a:solidFill>
                  <a:srgbClr val="990033"/>
                </a:solidFill>
                <a:cs typeface="Arial" panose="020B0604020202020204" pitchFamily="34" charset="0"/>
              </a:rPr>
              <a:t>     </a:t>
            </a:r>
          </a:p>
        </p:txBody>
      </p:sp>
      <p:sp>
        <p:nvSpPr>
          <p:cNvPr id="29707" name="Rectangle 11">
            <a:extLst>
              <a:ext uri="{FF2B5EF4-FFF2-40B4-BE49-F238E27FC236}">
                <a16:creationId xmlns:a16="http://schemas.microsoft.com/office/drawing/2014/main" id="{2E75C3D9-978F-A6ED-5089-B51E6C939863}"/>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Tree>
  </p:cSld>
  <p:clrMapOvr>
    <a:masterClrMapping/>
  </p:clrMapOvr>
  <p:transition spd="med" advClick="0" advTm="8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FDFB5369-C69D-26D7-DEC1-08B09BDDA3C7}"/>
              </a:ext>
            </a:extLst>
          </p:cNvPr>
          <p:cNvSpPr>
            <a:spLocks noChangeArrowheads="1"/>
          </p:cNvSpPr>
          <p:nvPr/>
        </p:nvSpPr>
        <p:spPr bwMode="auto">
          <a:xfrm>
            <a:off x="0" y="0"/>
            <a:ext cx="9144000"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ts val="0"/>
              </a:spcBef>
              <a:buFontTx/>
              <a:buNone/>
            </a:pP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Altre due parole di Gesù, oggi, da ospitare in noi: una è promessa, verrà lo Spirito Santo; una è realtà: vi do la mia pace. Verrà lo Spirito, vi insegnerà, vi riporterà al cuore tutto quello che io vi ho detto. </a:t>
            </a:r>
          </a:p>
          <a:p>
            <a:pPr eaLnBrk="1" hangingPunct="1">
              <a:spcBef>
                <a:spcPts val="0"/>
              </a:spcBef>
              <a:buFontTx/>
              <a:buNone/>
            </a:pPr>
            <a:endPar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endParaRPr>
          </a:p>
          <a:p>
            <a:pPr eaLnBrk="1" hangingPunct="1">
              <a:spcBef>
                <a:spcPts val="0"/>
              </a:spcBef>
              <a:buFontTx/>
              <a:buNone/>
            </a:pPr>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Riporterà al cuore gesti e parole di Gesù, di quando passava e guariva la vita, e diceva parole di cui non si vedeva il fondo. Ma non basta, lo Spirito apre uno spazio di conquiste e di scoperte: vi insegnerà nuove sillabe divine e parole mai dette ancora. </a:t>
            </a:r>
          </a:p>
          <a:p>
            <a:pPr eaLnBrk="1" hangingPunct="1">
              <a:spcBef>
                <a:spcPts val="0"/>
              </a:spcBef>
              <a:buFontTx/>
              <a:buNone/>
            </a:pPr>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Sarà la memoria accesa di ciò che è accaduto in quei giorni irripetibili e insieme sarà la genialità, per risposte libere e inedite, per oggi e per domani. E poi: Vi lascio la pace, vi dono la mia pace. Non un augurio, ma un annuncio, al presente: la pace “è” già qui, è data, oramai siete in pace con Dio, con gli uomini, con voi stessi. </a:t>
            </a:r>
          </a:p>
          <a:p>
            <a:pPr eaLnBrk="1" hangingPunct="1">
              <a:spcBef>
                <a:spcPts val="0"/>
              </a:spcBef>
              <a:buFontTx/>
              <a:buNone/>
            </a:pPr>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Scende pace, piove pace sui cuori e sui giorni. Basta col dominio della paura: il drago della violenza non vincerà. È pace. Miracolo continuamente tradito, continuamente rifatto, ma di cui non ci è concesso stancarci. </a:t>
            </a:r>
          </a:p>
          <a:p>
            <a:pPr eaLnBrk="1" hangingPunct="1">
              <a:spcBef>
                <a:spcPts val="0"/>
              </a:spcBef>
              <a:buFontTx/>
              <a:buNone/>
            </a:pPr>
            <a:endPar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endParaRPr>
          </a:p>
          <a:p>
            <a:pPr eaLnBrk="1" hangingPunct="1">
              <a:spcBef>
                <a:spcPts val="0"/>
              </a:spcBef>
              <a:buFontTx/>
              <a:buNone/>
            </a:pP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La pace che non si compra e non si vende, dono e conquista paziente, come di artigiano con la sua arte. Non come la dà il mondo, io ve la do... il mondo cerca la pace come un equilibrio di paure oppure come la vittoria del più forte; non si preoccupa dei diritti dell'altro, ma di come strappargli un altro pezzo del suo diritto. </a:t>
            </a:r>
          </a:p>
          <a:p>
            <a:pPr eaLnBrk="1" hangingPunct="1">
              <a:spcBef>
                <a:spcPts val="0"/>
              </a:spcBef>
              <a:buFontTx/>
              <a:buNone/>
            </a:pPr>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Shalom invece vuol dire pienezza: «il Regno di Dio verrà con il fiorire della vita in tutte le sue forme»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G. Vannucci</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t>
            </a:r>
            <a:endParaRPr lang="it-IT" altLang="it-IT" sz="1800" dirty="0">
              <a:solidFill>
                <a:srgbClr val="000000"/>
              </a:solidFill>
              <a:latin typeface="Verdana" panose="020B0604030504040204" pitchFamily="34" charset="0"/>
              <a:cs typeface="Arial" panose="020B0604020202020204" pitchFamily="34"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2E33636B-2D54-BCCD-422A-D4C385C2399A}"/>
              </a:ext>
            </a:extLst>
          </p:cNvPr>
          <p:cNvSpPr>
            <a:spLocks noChangeArrowheads="1"/>
          </p:cNvSpPr>
          <p:nvPr/>
        </p:nvSpPr>
        <p:spPr bwMode="auto">
          <a:xfrm>
            <a:off x="914400" y="12954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 ATTI</a:t>
            </a:r>
          </a:p>
        </p:txBody>
      </p:sp>
      <p:sp>
        <p:nvSpPr>
          <p:cNvPr id="5123" name="Rectangle 157">
            <a:extLst>
              <a:ext uri="{FF2B5EF4-FFF2-40B4-BE49-F238E27FC236}">
                <a16:creationId xmlns:a16="http://schemas.microsoft.com/office/drawing/2014/main" id="{02C6491C-854E-EB13-1261-9506F7BAF063}"/>
              </a:ext>
            </a:extLst>
          </p:cNvPr>
          <p:cNvSpPr>
            <a:spLocks noChangeArrowheads="1"/>
          </p:cNvSpPr>
          <p:nvPr/>
        </p:nvSpPr>
        <p:spPr bwMode="auto">
          <a:xfrm>
            <a:off x="1371600" y="1600200"/>
            <a:ext cx="32766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quei giorni, </a:t>
            </a:r>
            <a:r>
              <a:rPr lang="it-IT" altLang="it-IT" sz="1800">
                <a:solidFill>
                  <a:srgbClr val="000000"/>
                </a:solidFill>
                <a:latin typeface="Verdana" panose="020B0604030504040204" pitchFamily="34" charset="0"/>
                <a:cs typeface="Times New Roman" panose="02020603050405020304" pitchFamily="18" charset="0"/>
              </a:rPr>
              <a:t>alcuni, venuti dalla Giudea, insegnavano ai fratelli: «Se non vi fate circoncidere secondo l’usanza di Mosè, non potete essere salvati». </a:t>
            </a:r>
            <a:r>
              <a:rPr lang="it-IT" altLang="it-IT" sz="1800" i="1">
                <a:solidFill>
                  <a:srgbClr val="000000"/>
                </a:solidFill>
                <a:latin typeface="Verdana" panose="020B0604030504040204" pitchFamily="34" charset="0"/>
                <a:cs typeface="Times New Roman" panose="02020603050405020304" pitchFamily="18" charset="0"/>
              </a:rPr>
              <a:t>  	       (At 15, 1)</a:t>
            </a:r>
          </a:p>
        </p:txBody>
      </p:sp>
      <p:sp>
        <p:nvSpPr>
          <p:cNvPr id="5124" name="Rectangle 158">
            <a:extLst>
              <a:ext uri="{FF2B5EF4-FFF2-40B4-BE49-F238E27FC236}">
                <a16:creationId xmlns:a16="http://schemas.microsoft.com/office/drawing/2014/main" id="{A03544E0-32DE-5A75-8D7B-C9320BC80DA7}"/>
              </a:ext>
            </a:extLst>
          </p:cNvPr>
          <p:cNvSpPr>
            <a:spLocks noChangeArrowheads="1"/>
          </p:cNvSpPr>
          <p:nvPr/>
        </p:nvSpPr>
        <p:spPr bwMode="auto">
          <a:xfrm>
            <a:off x="4572000" y="1600200"/>
            <a:ext cx="36576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Tahoma" panose="020B0604030504040204" pitchFamily="34" charset="0"/>
              </a:rPr>
              <a:t>    </a:t>
            </a:r>
            <a:r>
              <a:rPr lang="en-US" altLang="it-IT" sz="1800" i="1">
                <a:solidFill>
                  <a:srgbClr val="000000"/>
                </a:solidFill>
                <a:latin typeface="Verdana" panose="020B0604030504040204" pitchFamily="34" charset="0"/>
                <a:cs typeface="Times New Roman" panose="02020603050405020304" pitchFamily="18" charset="0"/>
              </a:rPr>
              <a:t>In those days, </a:t>
            </a:r>
            <a:r>
              <a:rPr lang="en-US" altLang="it-IT" sz="1800">
                <a:solidFill>
                  <a:srgbClr val="000000"/>
                </a:solidFill>
                <a:latin typeface="Verdana" panose="020B0604030504040204" pitchFamily="34" charset="0"/>
                <a:cs typeface="Times New Roman" panose="02020603050405020304" pitchFamily="18" charset="0"/>
              </a:rPr>
              <a:t>some persons who had come from Judea to Antioch were teaching the brothers in this way, "Unless you are circumcised according to the law of Moses, you cannot be saved."</a:t>
            </a:r>
            <a:r>
              <a:rPr lang="en-US" altLang="it-IT" sz="1800" i="1">
                <a:solidFill>
                  <a:srgbClr val="000000"/>
                </a:solidFill>
                <a:latin typeface="Verdana" panose="020B0604030504040204" pitchFamily="34" charset="0"/>
                <a:cs typeface="Times New Roman" panose="02020603050405020304" pitchFamily="18" charset="0"/>
              </a:rPr>
              <a:t>           (Acts 15: 1)</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4D71AA7D-F273-3296-DC54-A924F49306AB}"/>
              </a:ext>
            </a:extLst>
          </p:cNvPr>
          <p:cNvSpPr>
            <a:spLocks noChangeArrowheads="1"/>
          </p:cNvSpPr>
          <p:nvPr/>
        </p:nvSpPr>
        <p:spPr bwMode="auto">
          <a:xfrm>
            <a:off x="4572000" y="12954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ACTS</a:t>
            </a:r>
          </a:p>
        </p:txBody>
      </p:sp>
      <p:sp>
        <p:nvSpPr>
          <p:cNvPr id="327031" name="Rectangle 375">
            <a:extLst>
              <a:ext uri="{FF2B5EF4-FFF2-40B4-BE49-F238E27FC236}">
                <a16:creationId xmlns:a16="http://schemas.microsoft.com/office/drawing/2014/main" id="{9154D04E-CB13-0C38-534E-444283E52972}"/>
              </a:ext>
            </a:extLst>
          </p:cNvPr>
          <p:cNvSpPr>
            <a:spLocks noChangeArrowheads="1"/>
          </p:cNvSpPr>
          <p:nvPr/>
        </p:nvSpPr>
        <p:spPr bwMode="auto">
          <a:xfrm>
            <a:off x="838200" y="0"/>
            <a:ext cx="7848600" cy="863600"/>
          </a:xfrm>
          <a:prstGeom prst="rect">
            <a:avLst/>
          </a:prstGeom>
          <a:solidFill>
            <a:schemeClr val="bg1"/>
          </a:solidFill>
          <a:ln w="9525">
            <a:solidFill>
              <a:schemeClr val="bg1"/>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r>
              <a:rPr lang="it-IT" altLang="it-IT" sz="1800">
                <a:solidFill>
                  <a:srgbClr val="C85100"/>
                </a:solidFill>
                <a:effectLst>
                  <a:outerShdw blurRad="38100" dist="38100" dir="2700000" algn="tl">
                    <a:srgbClr val="C0C0C0"/>
                  </a:outerShdw>
                </a:effectLst>
                <a:latin typeface="Verdana" panose="020B0604030504040204" pitchFamily="34" charset="0"/>
              </a:rPr>
              <a:t>Diffondi la Parola di Dio - Spread the Word of God</a:t>
            </a:r>
            <a:r>
              <a:rPr lang="it-IT" altLang="it-IT" b="1">
                <a:solidFill>
                  <a:srgbClr val="FF0000"/>
                </a:solidFill>
                <a:effectLst>
                  <a:outerShdw blurRad="38100" dist="38100" dir="2700000" algn="tl">
                    <a:srgbClr val="C0C0C0"/>
                  </a:outerShdw>
                </a:effectLst>
                <a:latin typeface="Verdana" panose="020B0604030504040204" pitchFamily="34" charset="0"/>
              </a:rPr>
              <a:t> </a:t>
            </a:r>
            <a:r>
              <a:rPr lang="it-IT" altLang="it-IT" sz="2000" b="1">
                <a:solidFill>
                  <a:srgbClr val="FF0000"/>
                </a:solidFill>
                <a:effectLst>
                  <a:outerShdw blurRad="38100" dist="38100" dir="2700000" algn="tl">
                    <a:srgbClr val="C0C0C0"/>
                  </a:outerShdw>
                </a:effectLst>
                <a:latin typeface="Verdana" panose="020B0604030504040204" pitchFamily="34" charset="0"/>
              </a:rPr>
              <a:t>  </a:t>
            </a:r>
          </a:p>
          <a:p>
            <a:pPr algn="ctr" eaLnBrk="1" hangingPunct="1"/>
            <a:endParaRPr lang="it-IT" altLang="it-IT" sz="1000" b="1">
              <a:solidFill>
                <a:srgbClr val="FF0000"/>
              </a:solidFill>
              <a:effectLst>
                <a:outerShdw blurRad="38100" dist="38100" dir="2700000" algn="tl">
                  <a:srgbClr val="C0C0C0"/>
                </a:outerShdw>
              </a:effectLst>
              <a:latin typeface="Verdana" panose="020B0604030504040204" pitchFamily="34" charset="0"/>
            </a:endParaRPr>
          </a:p>
          <a:p>
            <a:pPr algn="ctr" eaLnBrk="1" hangingPunct="1"/>
            <a:r>
              <a:rPr lang="it-IT" altLang="it-IT" sz="1600">
                <a:solidFill>
                  <a:srgbClr val="3333CC"/>
                </a:solidFill>
                <a:latin typeface="Arial" panose="020B0604020202020204" pitchFamily="34" charset="0"/>
              </a:rPr>
              <a:t>https://www.diffondilaparola.com</a:t>
            </a:r>
          </a:p>
        </p:txBody>
      </p:sp>
      <p:pic>
        <p:nvPicPr>
          <p:cNvPr id="5280" name="Picture 160">
            <a:extLst>
              <a:ext uri="{FF2B5EF4-FFF2-40B4-BE49-F238E27FC236}">
                <a16:creationId xmlns:a16="http://schemas.microsoft.com/office/drawing/2014/main" id="{CFE35BB7-ABE2-D94E-64B5-AC8573E3D7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886200"/>
            <a:ext cx="3048000" cy="2212975"/>
          </a:xfrm>
          <a:prstGeom prst="rect">
            <a:avLst/>
          </a:prstGeom>
          <a:noFill/>
          <a:extLst>
            <a:ext uri="{909E8E84-426E-40DD-AFC4-6F175D3DCCD1}">
              <a14:hiddenFill xmlns:a14="http://schemas.microsoft.com/office/drawing/2010/main">
                <a:solidFill>
                  <a:srgbClr val="FFFFFF"/>
                </a:solidFill>
              </a14:hiddenFill>
            </a:ext>
          </a:extLst>
        </p:spPr>
      </p:pic>
      <p:pic>
        <p:nvPicPr>
          <p:cNvPr id="5281" name="Picture 161">
            <a:extLst>
              <a:ext uri="{FF2B5EF4-FFF2-40B4-BE49-F238E27FC236}">
                <a16:creationId xmlns:a16="http://schemas.microsoft.com/office/drawing/2014/main" id="{D9654611-F18D-DBC1-2BF2-7EAF67DEF9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4038600"/>
            <a:ext cx="2590800" cy="2108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96">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5" name="Rectangle 7">
            <a:extLst>
              <a:ext uri="{FF2B5EF4-FFF2-40B4-BE49-F238E27FC236}">
                <a16:creationId xmlns:a16="http://schemas.microsoft.com/office/drawing/2014/main" id="{ACA2A672-D878-CFA0-0215-4078FCDD73DF}"/>
              </a:ext>
            </a:extLst>
          </p:cNvPr>
          <p:cNvSpPr>
            <a:spLocks noChangeArrowheads="1"/>
          </p:cNvSpPr>
          <p:nvPr/>
        </p:nvSpPr>
        <p:spPr bwMode="auto">
          <a:xfrm>
            <a:off x="2362200" y="152400"/>
            <a:ext cx="6934200"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en-US" sz="1800" b="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Thus life will flourish in all its forms</a:t>
            </a:r>
            <a:r>
              <a:rPr lang="it-IT" altLang="it-IT" sz="1600" dirty="0">
                <a:solidFill>
                  <a:srgbClr val="000000"/>
                </a:solidFill>
                <a:latin typeface="Verdana" panose="020B0604030504040204" pitchFamily="34" charset="0"/>
                <a:cs typeface="Arial" panose="020B0604020202020204" pitchFamily="34" charset="0"/>
              </a:rPr>
              <a:t> </a:t>
            </a:r>
          </a:p>
          <a:p>
            <a:pPr algn="ctr" eaLnBrk="1" fontAlgn="t" hangingPunct="1">
              <a:spcBef>
                <a:spcPct val="0"/>
              </a:spcBef>
              <a:buFontTx/>
              <a:buNone/>
            </a:pPr>
            <a:r>
              <a:rPr lang="it-IT" altLang="it-IT" sz="1600" i="1" dirty="0">
                <a:solidFill>
                  <a:srgbClr val="000000"/>
                </a:solidFill>
                <a:latin typeface="Verdana" panose="020B0604030504040204" pitchFamily="34" charset="0"/>
                <a:cs typeface="Arial" panose="020B0604020202020204" pitchFamily="34" charset="0"/>
              </a:rPr>
              <a:t>Jn 14: 23-29 </a:t>
            </a:r>
            <a:r>
              <a:rPr lang="en-US" altLang="it-IT" sz="1800" i="1" dirty="0">
                <a:solidFill>
                  <a:srgbClr val="990033"/>
                </a:solidFill>
                <a:latin typeface="Comic Sans MS" panose="030F0702030302020204" pitchFamily="66" charset="0"/>
                <a:cs typeface="Arial" panose="020B0604020202020204" pitchFamily="34" charset="0"/>
              </a:rPr>
              <a:t>(comment</a:t>
            </a:r>
            <a:r>
              <a:rPr lang="it-IT" altLang="it-IT" sz="1800" i="1" dirty="0" err="1">
                <a:solidFill>
                  <a:srgbClr val="990033"/>
                </a:solidFill>
                <a:latin typeface="Comic Sans MS" panose="030F0702030302020204" pitchFamily="66" charset="0"/>
                <a:cs typeface="Arial" panose="020B0604020202020204" pitchFamily="34" charset="0"/>
              </a:rPr>
              <a:t>ary</a:t>
            </a:r>
            <a:r>
              <a:rPr lang="it-IT" altLang="it-IT" sz="1800" i="1" dirty="0">
                <a:solidFill>
                  <a:srgbClr val="990033"/>
                </a:solidFill>
                <a:latin typeface="Comic Sans MS" panose="030F0702030302020204" pitchFamily="66" charset="0"/>
                <a:cs typeface="Arial" panose="020B0604020202020204" pitchFamily="34" charset="0"/>
              </a:rPr>
              <a:t> by</a:t>
            </a:r>
            <a:r>
              <a:rPr lang="en-US" altLang="it-IT" sz="1800" i="1" dirty="0">
                <a:solidFill>
                  <a:srgbClr val="990033"/>
                </a:solidFill>
                <a:latin typeface="Comic Sans MS" panose="030F0702030302020204" pitchFamily="66" charset="0"/>
                <a:cs typeface="Arial" panose="020B0604020202020204" pitchFamily="34" charset="0"/>
              </a:rPr>
              <a:t> Monsignor R. Brunelli)</a:t>
            </a:r>
            <a:r>
              <a:rPr lang="it-IT" altLang="it-IT" sz="1800" i="1" dirty="0">
                <a:solidFill>
                  <a:srgbClr val="990033"/>
                </a:solidFill>
                <a:latin typeface="Comic Sans MS" panose="030F0702030302020204" pitchFamily="66" charset="0"/>
                <a:cs typeface="Arial" panose="020B0604020202020204" pitchFamily="34" charset="0"/>
              </a:rPr>
              <a:t> </a:t>
            </a:r>
            <a:br>
              <a:rPr lang="it-IT" altLang="it-IT" sz="2000" i="1" dirty="0">
                <a:solidFill>
                  <a:srgbClr val="000000"/>
                </a:solidFill>
                <a:latin typeface="HelveticaNeue"/>
                <a:cs typeface="Arial" panose="020B0604020202020204" pitchFamily="34" charset="0"/>
              </a:rPr>
            </a:b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4C30C591-3859-11D1-1727-7FED0DC31D21}"/>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13A66424-7D14-B701-5A6F-C857D7B08186}"/>
              </a:ext>
            </a:extLst>
          </p:cNvPr>
          <p:cNvSpPr>
            <a:spLocks noChangeArrowheads="1"/>
          </p:cNvSpPr>
          <p:nvPr/>
        </p:nvSpPr>
        <p:spPr bwMode="auto">
          <a:xfrm>
            <a:off x="0" y="1066800"/>
            <a:ext cx="9144000"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If anyone loves Me, He will keep my word. In the Gospel, loving is not the emotion that softens, the passion that devours, the enthusiasm that makes you go beyond limits. Loving is always translated with a verb: to give, "there is no greater love than to lay down one's life" (Jn 15:13). It is about giving time and heart to God and making room for Him. Then you will be able to observe His Word, you will be able to preserve it carefully, so that not a single syllable is lost, like a lover with the words of His beloved; you will be able to follow Her with the trust of a child towards his mother or father. He will observe my word, and we have misunderstood: he will observe my commandments. But no, the Word is much more than a command or a law: it heals, illuminates, gives wings, comforts, saves, creates. The Word sows life in the fields of life, urges, tastes of bread, blows hard in the sails of your sailing ship. The culmination Word of Jesus is you will love. You will guard, you will follow love. Which is the house of God, the heaven where he lives, that is why we will come and take up residence in Him. If someone loves, He generates the Gospel. If you love, you too, like Mary, become the mother of Christ, you give Him flesh and history, you "carry God in you" (</a:t>
            </a:r>
            <a:r>
              <a:rPr lang="en-US"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St. Basil the Great</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 </a:t>
            </a:r>
            <a:endParaRPr lang="en-US"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80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A88E91D4-85A8-7B70-FFCD-4000FA93D81C}"/>
              </a:ext>
            </a:extLst>
          </p:cNvPr>
          <p:cNvSpPr>
            <a:spLocks noChangeArrowheads="1"/>
          </p:cNvSpPr>
          <p:nvPr/>
        </p:nvSpPr>
        <p:spPr bwMode="auto">
          <a:xfrm>
            <a:off x="0" y="0"/>
            <a:ext cx="9144000" cy="69896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l">
              <a:spcBef>
                <a:spcPts val="0"/>
              </a:spcBef>
              <a:buNone/>
            </a:pP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Two more words of Jesus, today, to host in us: one is a promise, the Holy Spirit will come; one is reality: I give you my peace. The Spirit will come, he will teach you, He will bring back to your heart everything that I have told you. It will bring back to the heart the gestures and words of Jesus, when He passed and healed life, and said words whose bottom could not be seen. But it is not enough, the Spirit opens a space of conquests and discoveries: He will teach you new divine syllables and words never said before. It will be the burning memory of what happened in those unrepeatable days and at the same time it will be the genius, for free and new answers, for today and for tomorrow. And then: I leave you peace, I give you My peace. Not a wish, but an announcement, in the present: peace "is" already here, it is given, now you are at peace with God, with men, with yourselves. Peace descends, peace rains on hearts and days. Enough with the dominion of fear: the dragon of violence will not win. It is peace. A miracle continually betrayed, continually remade, but of which we are not allowed to tire. The peace that cannot be bought and sold, a gift and a patient conquest, like a craftsman with his art. Not as the world gives, give I unto you... the world seeks peace as a balance of fears or as the victory of the strongest; it does not worry about the rights of others, but about how to tear away another piece of their rights. Shalom instead means fullness: "the Kingdom of God will come with the blossoming of life in all its forms" (</a:t>
            </a:r>
            <a:r>
              <a:rPr lang="en-US" sz="1800" i="1"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G. Vannucci</a:t>
            </a:r>
            <a:r>
              <a:rPr lang="en-US" sz="1800" dirty="0">
                <a:solidFill>
                  <a:srgbClr val="222222"/>
                </a:solidFill>
                <a:effectLst/>
                <a:latin typeface="Verdana" panose="020B0604030504040204" pitchFamily="34" charset="0"/>
                <a:ea typeface="Times New Roman" panose="02020603050405020304" pitchFamily="18" charset="0"/>
                <a:cs typeface="Helvetica" panose="020B0604020202020204" pitchFamily="34" charset="0"/>
              </a:rPr>
              <a:t>)</a:t>
            </a:r>
            <a:endParaRPr lang="it-IT" sz="1800" dirty="0">
              <a:effectLst/>
              <a:latin typeface="Times New Roman" panose="02020603050405020304" pitchFamily="18" charset="0"/>
              <a:ea typeface="Times New Roman" panose="02020603050405020304" pitchFamily="18" charset="0"/>
            </a:endParaRPr>
          </a:p>
          <a:p>
            <a:pPr algn="l"/>
            <a:r>
              <a:rPr lang="en-US"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endParaRPr lang="it-IT" sz="1800" dirty="0">
              <a:effectLst/>
              <a:latin typeface="Times New Roman" panose="02020603050405020304" pitchFamily="18" charset="0"/>
              <a:ea typeface="Times New Roman" panose="02020603050405020304" pitchFamily="18" charset="0"/>
            </a:endParaRPr>
          </a:p>
          <a:p>
            <a:pPr algn="l"/>
            <a:r>
              <a:rPr lang="en-US"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endParaRPr lang="it-IT" sz="1800" dirty="0">
              <a:effectLst/>
              <a:latin typeface="Times New Roman" panose="02020603050405020304" pitchFamily="18" charset="0"/>
              <a:ea typeface="Times New Roman" panose="02020603050405020304" pitchFamily="18" charset="0"/>
            </a:endParaRPr>
          </a:p>
          <a:p>
            <a:pPr eaLnBrk="1" hangingPunct="1">
              <a:spcBef>
                <a:spcPct val="50000"/>
              </a:spcBef>
              <a:buFontTx/>
              <a:buNone/>
            </a:pPr>
            <a:endParaRPr lang="en-US"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8FB343BA-7700-5719-81E0-0ABB84643235}"/>
              </a:ext>
            </a:extLst>
          </p:cNvPr>
          <p:cNvSpPr>
            <a:spLocks noGrp="1" noChangeArrowheads="1"/>
          </p:cNvSpPr>
          <p:nvPr>
            <p:ph type="title"/>
          </p:nvPr>
        </p:nvSpPr>
        <p:spPr>
          <a:xfrm>
            <a:off x="0" y="228600"/>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6CE64794-FE55-C505-9E7E-0BD19D4454EB}"/>
              </a:ext>
            </a:extLst>
          </p:cNvPr>
          <p:cNvSpPr>
            <a:spLocks noChangeArrowheads="1"/>
          </p:cNvSpPr>
          <p:nvPr/>
        </p:nvSpPr>
        <p:spPr bwMode="auto">
          <a:xfrm>
            <a:off x="0" y="5181600"/>
            <a:ext cx="9144000" cy="925513"/>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chemeClr val="bg1"/>
                </a:solidFill>
                <a:latin typeface="Verdana" panose="020B0604030504040204" pitchFamily="34" charset="0"/>
                <a:cs typeface="Times New Roman" panose="02020603050405020304" pitchFamily="18" charset="0"/>
              </a:rPr>
              <a:t>Because of this there was trouble, and Paul and Barnabas had fierce arguments with them. Finally those who had come from Jerusalem suggested that Paul and Barnabas</a:t>
            </a:r>
            <a:r>
              <a:rPr lang="en-US" altLang="it-IT" sz="1800" i="1">
                <a:solidFill>
                  <a:schemeClr val="bg1"/>
                </a:solidFill>
                <a:latin typeface="Verdana" panose="020B0604030504040204" pitchFamily="34" charset="0"/>
                <a:cs typeface="Times New Roman" panose="02020603050405020304" pitchFamily="18" charset="0"/>
              </a:rPr>
              <a:t> (Acts 12:2a)</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77665829-9055-5F43-627E-2DEF0251165A}"/>
              </a:ext>
            </a:extLst>
          </p:cNvPr>
          <p:cNvSpPr>
            <a:spLocks noChangeArrowheads="1"/>
          </p:cNvSpPr>
          <p:nvPr/>
        </p:nvSpPr>
        <p:spPr bwMode="auto">
          <a:xfrm>
            <a:off x="0" y="609600"/>
            <a:ext cx="9144000" cy="925513"/>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Poiché Paolo e Bàrnaba dissentivano e discutevano animatamente contro costoro, fu stabilito che Paolo e Bàrnaba e alcuni altri di loro salissero a Gerusalemme dagli apostoli e dagli anziani per tale questione.</a:t>
            </a:r>
            <a:r>
              <a:rPr lang="it-IT" altLang="it-IT" sz="1800" i="1">
                <a:solidFill>
                  <a:schemeClr val="bg1"/>
                </a:solidFill>
                <a:latin typeface="Verdana" panose="020B0604030504040204" pitchFamily="34" charset="0"/>
                <a:cs typeface="Times New Roman" panose="02020603050405020304" pitchFamily="18" charset="0"/>
              </a:rPr>
              <a:t> (At 12, 2)</a:t>
            </a:r>
          </a:p>
        </p:txBody>
      </p:sp>
    </p:spTree>
  </p:cSld>
  <p:clrMapOvr>
    <a:masterClrMapping/>
  </p:clrMapOvr>
  <p:transition spd="med" advClick="0" advTm="144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4866" name="Rectangle 2">
            <a:extLst>
              <a:ext uri="{FF2B5EF4-FFF2-40B4-BE49-F238E27FC236}">
                <a16:creationId xmlns:a16="http://schemas.microsoft.com/office/drawing/2014/main" id="{930B5EF3-0F1C-9BB8-AEA3-1824EAFFDAF8}"/>
              </a:ext>
            </a:extLst>
          </p:cNvPr>
          <p:cNvSpPr>
            <a:spLocks noGrp="1" noChangeArrowheads="1"/>
          </p:cNvSpPr>
          <p:nvPr>
            <p:ph type="title"/>
          </p:nvPr>
        </p:nvSpPr>
        <p:spPr>
          <a:xfrm>
            <a:off x="0" y="4572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Agli apostoli e agli anziani, con tutta la Chiesa, parve bene allora di scegliere alcuni di loro e di inviarli ad Antiòchia insieme a Paolo e Bàrnaba: Giuda, chiamato Barsabba, e Sila, uomini di grande autorità tra i fratelli. </a:t>
            </a:r>
            <a:r>
              <a:rPr lang="it-IT" altLang="it-IT" sz="1800" i="1">
                <a:solidFill>
                  <a:schemeClr val="bg1"/>
                </a:solidFill>
                <a:latin typeface="Verdana" panose="020B0604030504040204" pitchFamily="34" charset="0"/>
                <a:cs typeface="Times New Roman" panose="02020603050405020304" pitchFamily="18" charset="0"/>
              </a:rPr>
              <a:t>(At 15, 22)</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4868" name="Rectangle 4">
            <a:extLst>
              <a:ext uri="{FF2B5EF4-FFF2-40B4-BE49-F238E27FC236}">
                <a16:creationId xmlns:a16="http://schemas.microsoft.com/office/drawing/2014/main" id="{BD32F113-DD53-718B-E873-01FCAB0EB313}"/>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and some others go up to Jerusalem to discuss the matter with the apostles and elders. Then the apostles and elders together with the whole Church decided to choose representatives from among them to send to Antioch with Paul and Barnabas.</a:t>
            </a:r>
            <a:r>
              <a:rPr lang="en-US" altLang="it-IT" sz="1800" i="1">
                <a:solidFill>
                  <a:schemeClr val="bg1"/>
                </a:solidFill>
                <a:latin typeface="Verdana" panose="020B0604030504040204" pitchFamily="34" charset="0"/>
                <a:cs typeface="Times New Roman" panose="02020603050405020304" pitchFamily="18" charset="0"/>
              </a:rPr>
              <a:t> (Acts 15: 2b- 22a)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16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96610" name="Rectangle 2">
            <a:extLst>
              <a:ext uri="{FF2B5EF4-FFF2-40B4-BE49-F238E27FC236}">
                <a16:creationId xmlns:a16="http://schemas.microsoft.com/office/drawing/2014/main" id="{E12E8D29-0596-FCA1-7C89-193A36BA3E11}"/>
              </a:ext>
            </a:extLst>
          </p:cNvPr>
          <p:cNvSpPr>
            <a:spLocks noGrp="1" noChangeArrowheads="1"/>
          </p:cNvSpPr>
          <p:nvPr>
            <p:ph type="title"/>
          </p:nvPr>
        </p:nvSpPr>
        <p:spPr>
          <a:xfrm>
            <a:off x="0" y="533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E inviarono tramite loro questo scritto: «Gli apostoli e gli anziani, vostri fratelli, ai fratelli di Antiòchia, di Siria e di Cilìcia, che provengono dai pagani, salute! </a:t>
            </a:r>
            <a:r>
              <a:rPr lang="it-IT" altLang="it-IT" sz="1800" i="1">
                <a:solidFill>
                  <a:schemeClr val="bg1"/>
                </a:solidFill>
                <a:latin typeface="Verdana" panose="020B0604030504040204" pitchFamily="34" charset="0"/>
                <a:cs typeface="Times New Roman" panose="02020603050405020304" pitchFamily="18" charset="0"/>
              </a:rPr>
              <a:t>(At 15, 23)</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96612" name="Rectangle 4">
            <a:extLst>
              <a:ext uri="{FF2B5EF4-FFF2-40B4-BE49-F238E27FC236}">
                <a16:creationId xmlns:a16="http://schemas.microsoft.com/office/drawing/2014/main" id="{35361DAE-BD1D-2FBF-BD5A-3C47614A9F8E}"/>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These were Judas, known as Barsabbas, and Silas, both leading men among the brothers. They took with them the following letter: Greetings from the apostles and elders, your brothers, to the believers of non-Jewish birth in Antioch, Syria and Cilicia.</a:t>
            </a:r>
            <a:r>
              <a:rPr lang="en-US" altLang="it-IT" sz="1800" i="1">
                <a:solidFill>
                  <a:schemeClr val="bg1"/>
                </a:solidFill>
                <a:latin typeface="Verdana" panose="020B0604030504040204" pitchFamily="34" charset="0"/>
                <a:cs typeface="Times New Roman" panose="02020603050405020304" pitchFamily="18" charset="0"/>
              </a:rPr>
              <a:t> (Acts 15: 22b-23)</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96615" name="Picture 7">
            <a:extLst>
              <a:ext uri="{FF2B5EF4-FFF2-40B4-BE49-F238E27FC236}">
                <a16:creationId xmlns:a16="http://schemas.microsoft.com/office/drawing/2014/main" id="{40D893A9-6FD0-F14F-8E18-004A5DDA93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447800"/>
            <a:ext cx="5867400" cy="3810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76">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a:extLst>
              <a:ext uri="{FF2B5EF4-FFF2-40B4-BE49-F238E27FC236}">
                <a16:creationId xmlns:a16="http://schemas.microsoft.com/office/drawing/2014/main" id="{C2360846-9755-E271-9635-DA86B19962F6}"/>
              </a:ext>
            </a:extLst>
          </p:cNvPr>
          <p:cNvSpPr>
            <a:spLocks noGrp="1" noChangeArrowheads="1"/>
          </p:cNvSpPr>
          <p:nvPr>
            <p:ph type="title"/>
          </p:nvPr>
        </p:nvSpPr>
        <p:spPr>
          <a:xfrm>
            <a:off x="0" y="533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Abbiamo saputo che alcuni di noi, ai quali non avevamo dato nessun incarico, sono venuti a turbarvi con discorsi che hanno sconvolto i vostri animi. Ci è parso bene perciò, tutti d’accordo, di scegliere alcune persone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(At 15, 24-25a)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06852" name="Rectangle 4">
            <a:extLst>
              <a:ext uri="{FF2B5EF4-FFF2-40B4-BE49-F238E27FC236}">
                <a16:creationId xmlns:a16="http://schemas.microsoft.com/office/drawing/2014/main" id="{386270D6-7F47-5758-65C9-DE8041328156}"/>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We have heard that some persons from among us have worried you with their discussions and troubled your peace of mind. They were not appointed by us. But now, it has seemed right to us in an assembly, to choose representatives </a:t>
            </a:r>
            <a:r>
              <a:rPr lang="en-US" altLang="it-IT" sz="1800" i="1">
                <a:solidFill>
                  <a:schemeClr val="bg1"/>
                </a:solidFill>
                <a:latin typeface="Verdana" panose="020B0604030504040204" pitchFamily="34" charset="0"/>
                <a:cs typeface="Times New Roman" panose="02020603050405020304" pitchFamily="18" charset="0"/>
              </a:rPr>
              <a:t>(Acts 15: 24-25a)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06853" name="Picture 5">
            <a:extLst>
              <a:ext uri="{FF2B5EF4-FFF2-40B4-BE49-F238E27FC236}">
                <a16:creationId xmlns:a16="http://schemas.microsoft.com/office/drawing/2014/main" id="{94F272C3-62E5-C8D9-0D8B-40EB572DE6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676400"/>
            <a:ext cx="5181600" cy="3657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56">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7874" name="Rectangle 2">
            <a:extLst>
              <a:ext uri="{FF2B5EF4-FFF2-40B4-BE49-F238E27FC236}">
                <a16:creationId xmlns:a16="http://schemas.microsoft.com/office/drawing/2014/main" id="{7F379633-8E95-16FA-2156-D2AF1298EB5C}"/>
              </a:ext>
            </a:extLst>
          </p:cNvPr>
          <p:cNvSpPr>
            <a:spLocks noGrp="1" noChangeArrowheads="1"/>
          </p:cNvSpPr>
          <p:nvPr>
            <p:ph type="title"/>
          </p:nvPr>
        </p:nvSpPr>
        <p:spPr>
          <a:xfrm>
            <a:off x="0" y="4572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e inviarle a voi insieme ai nostri carissimi Bàrnaba e Paolo, uomini che hanno rischiato la loro vita per il nome del nostro Signore Gesù Cristo. Abbiamo dunque mandato Giuda e Sila, che vi riferiranno anch’essi, a voce, queste stesse cose. </a:t>
            </a:r>
            <a:r>
              <a:rPr lang="it-IT" altLang="it-IT" sz="1800" i="1">
                <a:solidFill>
                  <a:schemeClr val="bg1"/>
                </a:solidFill>
                <a:latin typeface="Verdana" panose="020B0604030504040204" pitchFamily="34" charset="0"/>
                <a:cs typeface="Times New Roman" panose="02020603050405020304" pitchFamily="18" charset="0"/>
              </a:rPr>
              <a:t>(At 15, 25b-27)</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07876" name="Rectangle 4">
            <a:extLst>
              <a:ext uri="{FF2B5EF4-FFF2-40B4-BE49-F238E27FC236}">
                <a16:creationId xmlns:a16="http://schemas.microsoft.com/office/drawing/2014/main" id="{3A3A32CF-248C-78E6-27F4-6ADFC921FDE1}"/>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and to send them to you, along with our beloved Barnabas and Paul, who have dedicated their lives to the service of our Lord Jesus Christ. We send you then Judas and Silas who themselves will give you these instructions by word of mouth. </a:t>
            </a:r>
            <a:r>
              <a:rPr lang="en-US" altLang="it-IT" sz="1800" i="1">
                <a:solidFill>
                  <a:schemeClr val="bg1"/>
                </a:solidFill>
                <a:latin typeface="Verdana" panose="020B0604030504040204" pitchFamily="34" charset="0"/>
                <a:cs typeface="Times New Roman" panose="02020603050405020304" pitchFamily="18" charset="0"/>
              </a:rPr>
              <a:t>(Acts 15: 25b-27)</a:t>
            </a:r>
            <a:r>
              <a:rPr lang="en-US" altLang="it-IT" sz="1800">
                <a:solidFill>
                  <a:schemeClr val="bg1"/>
                </a:solidFill>
                <a:latin typeface="Verdana" panose="020B0604030504040204" pitchFamily="34" charset="0"/>
                <a:cs typeface="Times New Roman" panose="02020603050405020304" pitchFamily="18" charset="0"/>
              </a:rPr>
              <a:t> </a:t>
            </a:r>
            <a:endParaRPr lang="it-IT" altLang="it-IT" sz="1800">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8898" name="Rectangle 2">
            <a:extLst>
              <a:ext uri="{FF2B5EF4-FFF2-40B4-BE49-F238E27FC236}">
                <a16:creationId xmlns:a16="http://schemas.microsoft.com/office/drawing/2014/main" id="{1A6AF90C-D115-4B85-6352-928B27467629}"/>
              </a:ext>
            </a:extLst>
          </p:cNvPr>
          <p:cNvSpPr>
            <a:spLocks noGrp="1" noChangeArrowheads="1"/>
          </p:cNvSpPr>
          <p:nvPr>
            <p:ph type="title"/>
          </p:nvPr>
        </p:nvSpPr>
        <p:spPr>
          <a:xfrm>
            <a:off x="0" y="6858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È parso bene, infatti, allo Spirito Santo e a noi, di non imporvi altro obbligo al di fuori di queste cose necessarie: astenersi dalle carni offerte agl’idoli, dal sangue, dagli animali soffocati e dalle unioni illegittime. Farete cosa buona a stare lontani da queste cose. </a:t>
            </a:r>
            <a:r>
              <a:rPr lang="en-US" altLang="it-IT" sz="1800">
                <a:solidFill>
                  <a:schemeClr val="bg1"/>
                </a:solidFill>
                <a:latin typeface="Verdana" panose="020B0604030504040204" pitchFamily="34" charset="0"/>
                <a:cs typeface="Times New Roman" panose="02020603050405020304" pitchFamily="18" charset="0"/>
              </a:rPr>
              <a:t>State bene!». </a:t>
            </a:r>
            <a:r>
              <a:rPr lang="en-US" altLang="it-IT" sz="1800" i="1">
                <a:solidFill>
                  <a:schemeClr val="bg1"/>
                </a:solidFill>
                <a:latin typeface="Verdana" panose="020B0604030504040204" pitchFamily="34" charset="0"/>
                <a:cs typeface="Times New Roman" panose="02020603050405020304" pitchFamily="18" charset="0"/>
              </a:rPr>
              <a:t>(At 15, 28-29)</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08900" name="Rectangle 4">
            <a:extLst>
              <a:ext uri="{FF2B5EF4-FFF2-40B4-BE49-F238E27FC236}">
                <a16:creationId xmlns:a16="http://schemas.microsoft.com/office/drawing/2014/main" id="{12E64348-5BA0-533C-020E-93B5237BABE0}"/>
              </a:ext>
            </a:extLst>
          </p:cNvPr>
          <p:cNvSpPr>
            <a:spLocks noChangeArrowheads="1"/>
          </p:cNvSpPr>
          <p:nvPr/>
        </p:nvSpPr>
        <p:spPr bwMode="auto">
          <a:xfrm>
            <a:off x="0" y="52578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We, with the Holy Spirit, have decided not to put any other burden on you except what is necessary: You are to abstain from blood from the meat of strangled animals and from prohibited marriages. If you keep yourselves from these, you will do well. Farewell."</a:t>
            </a:r>
            <a:r>
              <a:rPr lang="en-US" altLang="it-IT" sz="1800" i="1">
                <a:solidFill>
                  <a:schemeClr val="bg1"/>
                </a:solidFill>
                <a:latin typeface="Verdana" panose="020B0604030504040204" pitchFamily="34" charset="0"/>
                <a:cs typeface="Times New Roman" panose="02020603050405020304" pitchFamily="18" charset="0"/>
              </a:rPr>
              <a:t> (Acts 15: 28-29)</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61FCD10D-48F3-5B67-AC7B-B567B95AF428}"/>
              </a:ext>
            </a:extLst>
          </p:cNvPr>
          <p:cNvSpPr>
            <a:spLocks noGrp="1" noChangeArrowheads="1"/>
          </p:cNvSpPr>
          <p:nvPr>
            <p:ph type="title"/>
          </p:nvPr>
        </p:nvSpPr>
        <p:spPr>
          <a:xfrm>
            <a:off x="4495800" y="1066800"/>
            <a:ext cx="35052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REVELATION </a:t>
            </a:r>
          </a:p>
        </p:txBody>
      </p:sp>
      <p:sp>
        <p:nvSpPr>
          <p:cNvPr id="202765" name="Rectangle 13">
            <a:extLst>
              <a:ext uri="{FF2B5EF4-FFF2-40B4-BE49-F238E27FC236}">
                <a16:creationId xmlns:a16="http://schemas.microsoft.com/office/drawing/2014/main" id="{431D6330-4B9D-8463-8DFC-112A24B929E6}"/>
              </a:ext>
            </a:extLst>
          </p:cNvPr>
          <p:cNvSpPr>
            <a:spLocks noChangeArrowheads="1"/>
          </p:cNvSpPr>
          <p:nvPr/>
        </p:nvSpPr>
        <p:spPr bwMode="auto">
          <a:xfrm>
            <a:off x="762000" y="0"/>
            <a:ext cx="7848600" cy="957263"/>
          </a:xfrm>
          <a:prstGeom prst="rect">
            <a:avLst/>
          </a:prstGeom>
          <a:solidFill>
            <a:srgbClr val="FFFFFF"/>
          </a:solidFill>
          <a:ln w="9525">
            <a:solidFill>
              <a:srgbClr val="FFFFFF"/>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990033"/>
                </a:solidFill>
                <a:effectLst>
                  <a:outerShdw blurRad="38100" dist="38100" dir="2700000" algn="tl">
                    <a:srgbClr val="C0C0C0"/>
                  </a:outerShdw>
                </a:effectLst>
                <a:latin typeface="Verdana" panose="020B0604030504040204" pitchFamily="34" charset="0"/>
              </a:rPr>
              <a:t>LA PAROLA DI DIO                                                   </a:t>
            </a:r>
            <a:r>
              <a:rPr lang="en-GB" altLang="it-IT" sz="160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THE WORD OF GOD</a:t>
            </a:r>
            <a:endParaRPr lang="it-IT" altLang="it-IT" sz="160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600">
                <a:solidFill>
                  <a:srgbClr val="990033"/>
                </a:solidFill>
                <a:effectLst>
                  <a:outerShdw blurRad="38100" dist="38100" dir="2700000" algn="tl">
                    <a:srgbClr val="C0C0C0"/>
                  </a:outerShdw>
                </a:effectLst>
                <a:latin typeface="Verdana" panose="020B0604030504040204" pitchFamily="34" charset="0"/>
              </a:rPr>
              <a:t>PARLA AL NOSTRO </a:t>
            </a:r>
            <a:r>
              <a:rPr lang="en-GB" altLang="it-IT" sz="160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600">
                <a:solidFill>
                  <a:srgbClr val="990033"/>
                </a:solidFill>
                <a:effectLst>
                  <a:outerShdw blurRad="38100" dist="38100" dir="2700000" algn="tl">
                    <a:srgbClr val="C0C0C0"/>
                  </a:outerShdw>
                </a:effectLst>
                <a:latin typeface="Verdana" panose="020B0604030504040204" pitchFamily="34" charset="0"/>
              </a:rPr>
              <a:t>CUORE                                                                                      </a:t>
            </a:r>
            <a:r>
              <a:rPr lang="it-IT" altLang="it-IT" sz="160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r>
              <a:rPr lang="en-GB" altLang="it-IT" sz="160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HEART</a:t>
            </a:r>
          </a:p>
          <a:p>
            <a:pPr eaLnBrk="1" hangingPunct="1">
              <a:spcBef>
                <a:spcPct val="0"/>
              </a:spcBef>
              <a:buFontTx/>
              <a:buNone/>
            </a:pPr>
            <a:endParaRPr lang="it-IT" altLang="it-IT" sz="800">
              <a:solidFill>
                <a:srgbClr val="990033"/>
              </a:solidFill>
              <a:effectLst>
                <a:outerShdw blurRad="38100" dist="38100" dir="2700000" algn="tl">
                  <a:srgbClr val="C0C0C0"/>
                </a:outerShdw>
              </a:effectLst>
              <a:latin typeface="Verdana" panose="020B0604030504040204" pitchFamily="34" charset="0"/>
            </a:endParaRPr>
          </a:p>
        </p:txBody>
      </p:sp>
      <p:sp>
        <p:nvSpPr>
          <p:cNvPr id="11268" name="Rectangle 22">
            <a:extLst>
              <a:ext uri="{FF2B5EF4-FFF2-40B4-BE49-F238E27FC236}">
                <a16:creationId xmlns:a16="http://schemas.microsoft.com/office/drawing/2014/main" id="{CF6F9B80-9E61-8641-0FBC-3ABEA18B4AFB}"/>
              </a:ext>
            </a:extLst>
          </p:cNvPr>
          <p:cNvSpPr>
            <a:spLocks noChangeArrowheads="1"/>
          </p:cNvSpPr>
          <p:nvPr/>
        </p:nvSpPr>
        <p:spPr bwMode="auto">
          <a:xfrm>
            <a:off x="1295400" y="10668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APOCALISSE</a:t>
            </a:r>
          </a:p>
        </p:txBody>
      </p:sp>
      <p:sp>
        <p:nvSpPr>
          <p:cNvPr id="11269" name="Rectangle 205">
            <a:extLst>
              <a:ext uri="{FF2B5EF4-FFF2-40B4-BE49-F238E27FC236}">
                <a16:creationId xmlns:a16="http://schemas.microsoft.com/office/drawing/2014/main" id="{49AF4528-C6A5-4185-E10D-168CF230F11C}"/>
              </a:ext>
            </a:extLst>
          </p:cNvPr>
          <p:cNvSpPr>
            <a:spLocks noChangeArrowheads="1"/>
          </p:cNvSpPr>
          <p:nvPr/>
        </p:nvSpPr>
        <p:spPr bwMode="auto">
          <a:xfrm>
            <a:off x="1295400" y="1371600"/>
            <a:ext cx="35052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L’angelo mi trasportò in spirito su di un monte grande e alto, e mi mostrò la città santa, Gerusalemme, che scende dal cielo, da Dio, risplendente della gloria di Dio.</a:t>
            </a:r>
            <a:r>
              <a:rPr lang="it-IT" altLang="it-IT" sz="1800" i="1">
                <a:solidFill>
                  <a:srgbClr val="000000"/>
                </a:solidFill>
                <a:latin typeface="Verdana" panose="020B0604030504040204" pitchFamily="34" charset="0"/>
                <a:cs typeface="Times New Roman" panose="02020603050405020304" pitchFamily="18" charset="0"/>
              </a:rPr>
              <a:t> (Ap 21, 10)</a:t>
            </a:r>
          </a:p>
          <a:p>
            <a:pPr eaLnBrk="1" hangingPunct="1">
              <a:spcBef>
                <a:spcPct val="0"/>
              </a:spcBef>
              <a:buFontTx/>
              <a:buNone/>
            </a:pP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11270" name="Rectangle 206">
            <a:extLst>
              <a:ext uri="{FF2B5EF4-FFF2-40B4-BE49-F238E27FC236}">
                <a16:creationId xmlns:a16="http://schemas.microsoft.com/office/drawing/2014/main" id="{11D909DA-324B-8C91-1576-05DACEBBF038}"/>
              </a:ext>
            </a:extLst>
          </p:cNvPr>
          <p:cNvSpPr>
            <a:spLocks noChangeArrowheads="1"/>
          </p:cNvSpPr>
          <p:nvPr/>
        </p:nvSpPr>
        <p:spPr bwMode="auto">
          <a:xfrm>
            <a:off x="4648200" y="1447800"/>
            <a:ext cx="34290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600">
                <a:latin typeface="Verdana" panose="020B0604030504040204" pitchFamily="34" charset="0"/>
                <a:cs typeface="Arial" panose="020B0604020202020204" pitchFamily="34" charset="0"/>
              </a:rPr>
              <a:t>  </a:t>
            </a:r>
            <a:r>
              <a:rPr lang="en-US" altLang="it-IT" sz="1600">
                <a:solidFill>
                  <a:srgbClr val="000000"/>
                </a:solidFill>
                <a:latin typeface="Verdana" panose="020B0604030504040204" pitchFamily="34" charset="0"/>
                <a:cs typeface="Times New Roman" panose="02020603050405020304" pitchFamily="18" charset="0"/>
              </a:rPr>
              <a:t> </a:t>
            </a:r>
            <a:r>
              <a:rPr lang="en-US" altLang="it-IT" sz="1800">
                <a:solidFill>
                  <a:srgbClr val="000000"/>
                </a:solidFill>
                <a:latin typeface="Verdana" panose="020B0604030504040204" pitchFamily="34" charset="0"/>
                <a:cs typeface="Times New Roman" panose="02020603050405020304" pitchFamily="18" charset="0"/>
              </a:rPr>
              <a:t>The angel took me up in </a:t>
            </a:r>
          </a:p>
          <a:p>
            <a:pPr eaLnBrk="1" hangingPunct="1">
              <a:spcBef>
                <a:spcPct val="0"/>
              </a:spcBef>
              <a:buFontTx/>
              <a:buNone/>
            </a:pPr>
            <a:r>
              <a:rPr lang="en-US" altLang="it-IT" sz="1800">
                <a:solidFill>
                  <a:srgbClr val="000000"/>
                </a:solidFill>
                <a:latin typeface="Verdana" panose="020B0604030504040204" pitchFamily="34" charset="0"/>
                <a:cs typeface="Times New Roman" panose="02020603050405020304" pitchFamily="18" charset="0"/>
              </a:rPr>
              <a:t>a spiritual vision to a very high mountain and he showed me the holy city Jerusalem, coming down out of heaven from God. </a:t>
            </a:r>
          </a:p>
          <a:p>
            <a:pPr eaLnBrk="1" hangingPunct="1">
              <a:spcBef>
                <a:spcPct val="0"/>
              </a:spcBef>
              <a:buFontTx/>
              <a:buNone/>
            </a:pPr>
            <a:r>
              <a:rPr lang="en-US" altLang="it-IT" sz="1800">
                <a:solidFill>
                  <a:srgbClr val="000000"/>
                </a:solidFill>
                <a:latin typeface="Verdana" panose="020B0604030504040204" pitchFamily="34" charset="0"/>
                <a:cs typeface="Times New Roman" panose="02020603050405020304" pitchFamily="18" charset="0"/>
              </a:rPr>
              <a:t>It shines with the glory of God,</a:t>
            </a:r>
            <a:r>
              <a:rPr lang="en-US" altLang="it-IT" sz="1800" i="1">
                <a:solidFill>
                  <a:srgbClr val="000000"/>
                </a:solidFill>
                <a:latin typeface="Verdana" panose="020B0604030504040204" pitchFamily="34" charset="0"/>
                <a:cs typeface="Times New Roman" panose="02020603050405020304" pitchFamily="18" charset="0"/>
              </a:rPr>
              <a:t> (Rev 21: 10)</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386" name="Picture 122">
            <a:extLst>
              <a:ext uri="{FF2B5EF4-FFF2-40B4-BE49-F238E27FC236}">
                <a16:creationId xmlns:a16="http://schemas.microsoft.com/office/drawing/2014/main" id="{DEB2BC0E-85FE-EAB7-8902-7DD587D72D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extLst>
            <a:ext uri="{909E8E84-426E-40DD-AFC4-6F175D3DCCD1}">
              <a14:hiddenFill xmlns:a14="http://schemas.microsoft.com/office/drawing/2010/main">
                <a:solidFill>
                  <a:srgbClr val="FFFFFF"/>
                </a:solidFill>
              </a14:hiddenFill>
            </a:ext>
          </a:extLst>
        </p:spPr>
      </p:pic>
      <p:pic>
        <p:nvPicPr>
          <p:cNvPr id="11427" name="Picture 163">
            <a:extLst>
              <a:ext uri="{FF2B5EF4-FFF2-40B4-BE49-F238E27FC236}">
                <a16:creationId xmlns:a16="http://schemas.microsoft.com/office/drawing/2014/main" id="{BA50522F-08E6-398E-B1B6-D2FB934538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733800"/>
            <a:ext cx="3124200" cy="2346325"/>
          </a:xfrm>
          <a:prstGeom prst="rect">
            <a:avLst/>
          </a:prstGeom>
          <a:noFill/>
          <a:extLst>
            <a:ext uri="{909E8E84-426E-40DD-AFC4-6F175D3DCCD1}">
              <a14:hiddenFill xmlns:a14="http://schemas.microsoft.com/office/drawing/2010/main">
                <a:solidFill>
                  <a:srgbClr val="FFFFFF"/>
                </a:solidFill>
              </a14:hiddenFill>
            </a:ext>
          </a:extLst>
        </p:spPr>
      </p:pic>
      <p:pic>
        <p:nvPicPr>
          <p:cNvPr id="11428" name="Picture 164">
            <a:extLst>
              <a:ext uri="{FF2B5EF4-FFF2-40B4-BE49-F238E27FC236}">
                <a16:creationId xmlns:a16="http://schemas.microsoft.com/office/drawing/2014/main" id="{9124077C-3157-3368-0CAC-8FA188B91EA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8200" y="3733800"/>
            <a:ext cx="3352800" cy="2362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0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78697</TotalTime>
  <Words>3021</Words>
  <Application>Microsoft Office PowerPoint</Application>
  <PresentationFormat>Presentazione su schermo (4:3)</PresentationFormat>
  <Paragraphs>91</Paragraphs>
  <Slides>21</Slides>
  <Notes>7</Notes>
  <HiddenSlides>0</HiddenSlides>
  <MMClips>1</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21</vt:i4>
      </vt:variant>
    </vt:vector>
  </HeadingPairs>
  <TitlesOfParts>
    <vt:vector size="31" baseType="lpstr">
      <vt:lpstr>Comic Sans MS</vt:lpstr>
      <vt:lpstr>Arial</vt:lpstr>
      <vt:lpstr>Times New Roman</vt:lpstr>
      <vt:lpstr>Tw Cen MT Condensed Extra Bold</vt:lpstr>
      <vt:lpstr>Harrington</vt:lpstr>
      <vt:lpstr>Verdana</vt:lpstr>
      <vt:lpstr>Tahoma</vt:lpstr>
      <vt:lpstr>HelveticaNeue</vt:lpstr>
      <vt:lpstr>Courier New</vt:lpstr>
      <vt:lpstr>Struttura predefinita</vt:lpstr>
      <vt:lpstr>Presentazione standard di PowerPoint</vt:lpstr>
      <vt:lpstr>Presentazione standard di PowerPoint</vt:lpstr>
      <vt:lpstr> </vt:lpstr>
      <vt:lpstr>Agli apostoli e agli anziani, con tutta la Chiesa, parve bene allora di scegliere alcuni di loro e di inviarli ad Antiòchia insieme a Paolo e Bàrnaba: Giuda, chiamato Barsabba, e Sila, uomini di grande autorità tra i fratelli. (At 15, 22)</vt:lpstr>
      <vt:lpstr>E inviarono tramite loro questo scritto: «Gli apostoli e gli anziani, vostri fratelli, ai fratelli di Antiòchia, di Siria e di Cilìcia, che provengono dai pagani, salute! (At 15, 23) </vt:lpstr>
      <vt:lpstr>Abbiamo saputo che alcuni di noi, ai quali non avevamo dato nessun incarico, sono venuti a turbarvi con discorsi che hanno sconvolto i vostri animi. Ci è parso bene perciò, tutti d’accordo, di scegliere alcune persone  (At 15, 24-25a)</vt:lpstr>
      <vt:lpstr>e inviarle a voi insieme ai nostri carissimi Bàrnaba e Paolo, uomini che hanno rischiato la loro vita per il nome del nostro Signore Gesù Cristo. Abbiamo dunque mandato Giuda e Sila, che vi riferiranno anch’essi, a voce, queste stesse cose. (At 15, 25b-27)</vt:lpstr>
      <vt:lpstr>È parso bene, infatti, allo Spirito Santo e a noi, di non imporvi altro obbligo al di fuori di queste cose necessarie: astenersi dalle carni offerte agl’idoli, dal sangue, dagli animali soffocati e dalle unioni illegittime. Farete cosa buona a stare lontani da queste cose. State bene!». (At 15, 28-29)</vt:lpstr>
      <vt:lpstr>REVELATION </vt:lpstr>
      <vt:lpstr>Il suo splendore è simile a quello di una gemma preziosissima, come pietra di diaspro cristallino. È cinta da grandi e alte mura con dodici porte: sopra queste porte stanno dodici angeli e nomi scritti, i nomi delle dodici tribù dei figli d’Israele. (Ap 21, 11-12)</vt:lpstr>
      <vt:lpstr>A oriente tre porte, a settentrione tre porte, a mezzogiorno tre porte e a occidente tre porte. Le mura della città poggiano su dodici basamenti, sopra i quali sono i dodici nomi dei dodici apostoli dell’Agnello. (Ap 21, 13-14)</vt:lpstr>
      <vt:lpstr>   In essa non vidi alcun tempio: il Signore Dio, l’Onnipotente, e l’Agnello sono il suo tempio. La città non ha bisogno della luce del sole, né della luce della luna: la gloria di Dio la illumina e la sua lampada è l’Agnello.  (Ap 21, 22-23)</vt:lpstr>
      <vt:lpstr>GOSPEL ACCORD. TO JOHN</vt:lpstr>
      <vt:lpstr>Presentazione standard di PowerPoint</vt:lpstr>
      <vt:lpstr>Presentazione standard di PowerPoint</vt:lpstr>
      <vt:lpstr>Avete udito che vi ho detto: “Vado e tornerò da voi”. Se mi amaste, vi rallegrereste che io vado al Padre, perché il Padre è più grande di me. Ve l’ho detto ora, prima che avvenga, perché, quando avverrà, voi crediate».  (Gv 14, 28-29)</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3470</cp:revision>
  <dcterms:created xsi:type="dcterms:W3CDTF">2007-05-09T13:51:32Z</dcterms:created>
  <dcterms:modified xsi:type="dcterms:W3CDTF">2025-05-19T14:49:25Z</dcterms:modified>
</cp:coreProperties>
</file>