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674" r:id="rId2"/>
    <p:sldId id="392" r:id="rId3"/>
    <p:sldId id="497" r:id="rId4"/>
    <p:sldId id="808" r:id="rId5"/>
    <p:sldId id="830" r:id="rId6"/>
    <p:sldId id="337" r:id="rId7"/>
    <p:sldId id="743" r:id="rId8"/>
    <p:sldId id="827" r:id="rId9"/>
    <p:sldId id="694" r:id="rId10"/>
    <p:sldId id="319" r:id="rId11"/>
    <p:sldId id="624" r:id="rId12"/>
    <p:sldId id="810" r:id="rId13"/>
    <p:sldId id="815" r:id="rId14"/>
    <p:sldId id="826" r:id="rId15"/>
    <p:sldId id="829" r:id="rId16"/>
    <p:sldId id="831" r:id="rId17"/>
    <p:sldId id="832" r:id="rId18"/>
    <p:sldId id="833" r:id="rId19"/>
    <p:sldId id="834" r:id="rId20"/>
    <p:sldId id="835" r:id="rId21"/>
    <p:sldId id="288" r:id="rId22"/>
    <p:sldId id="728" r:id="rId23"/>
    <p:sldId id="553" r:id="rId24"/>
    <p:sldId id="727" r:id="rId25"/>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C85100"/>
    <a:srgbClr val="FF9933"/>
    <a:srgbClr val="FFFFFF"/>
    <a:srgbClr val="FFFFCC"/>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975" autoAdjust="0"/>
    <p:restoredTop sz="91822" autoAdjust="0"/>
  </p:normalViewPr>
  <p:slideViewPr>
    <p:cSldViewPr>
      <p:cViewPr varScale="1">
        <p:scale>
          <a:sx n="90" d="100"/>
          <a:sy n="90" d="100"/>
        </p:scale>
        <p:origin x="510" y="6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C26FFCEA-2EE8-EF1A-6C32-350642DA207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6FBBDD89-E672-6922-24E7-E67AC1579B28}"/>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D111F28F-2333-C099-B62A-2730C1A4E96D}"/>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71D913C4-0AD2-5360-53C7-A7467D00B23A}"/>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FB2136AE-0CBB-44E7-B51D-548FFA687084}"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4131D16E-FFC6-8BA1-CF2F-437916C9CC04}"/>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C0863470-FC24-8AD7-B1EE-CEE164D2C162}"/>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ADD57B66-215C-A97B-CFD1-043F84621FA0}"/>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AFDCA1B5-C85A-ECA5-F7C4-58D26924761B}"/>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9A2A544F-ADA5-07B9-85CB-DC3DF7D19160}"/>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8F078D17-97C5-B093-F732-C939DCFF11A8}"/>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15FFD01E-5FB1-404E-8C88-C29D191B490C}"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41DBD4F2-E608-68C3-C1C0-F93105132CC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DDB6006-D524-4BE6-8277-5679B986CC1A}"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AEA2711E-06C7-899A-B533-E4AA2A0FA955}"/>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AC7B3C3D-827C-161B-907D-CDC836CC7DC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EA06743E-422E-3637-CAA3-D4F74E24D7E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B3B597C-C4E6-46A8-BEA8-4A452B4CCC52}"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E9493305-C84F-E792-2C45-9F4D5B4BBFB5}"/>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C2AD8054-4B12-986C-ED48-3F3182CC947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A1652E36-3AC7-3ABA-7AA0-5C7C5F9B448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38079FD-D39A-40C4-81C2-1F921CA3E062}" type="slidenum">
              <a:rPr lang="it-IT" altLang="it-IT" sz="1200"/>
              <a:pPr algn="r"/>
              <a:t>6</a:t>
            </a:fld>
            <a:endParaRPr lang="it-IT" altLang="it-IT" sz="1200"/>
          </a:p>
        </p:txBody>
      </p:sp>
      <p:sp>
        <p:nvSpPr>
          <p:cNvPr id="12291" name="Rectangle 2">
            <a:extLst>
              <a:ext uri="{FF2B5EF4-FFF2-40B4-BE49-F238E27FC236}">
                <a16:creationId xmlns:a16="http://schemas.microsoft.com/office/drawing/2014/main" id="{2266F5CC-89BC-B284-8A06-3FB4D28A53E4}"/>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5120867E-6197-33D3-5499-3E8B1CA3FE94}"/>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C31A8B95-75C8-23C0-1FC5-C295B470421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7C61199-E7F2-485F-A0DE-41873AD288FF}" type="slidenum">
              <a:rPr lang="it-IT" altLang="it-IT" sz="1200"/>
              <a:pPr algn="r"/>
              <a:t>9</a:t>
            </a:fld>
            <a:endParaRPr lang="it-IT" altLang="it-IT" sz="1200"/>
          </a:p>
        </p:txBody>
      </p:sp>
      <p:sp>
        <p:nvSpPr>
          <p:cNvPr id="18435" name="Rectangle 2">
            <a:extLst>
              <a:ext uri="{FF2B5EF4-FFF2-40B4-BE49-F238E27FC236}">
                <a16:creationId xmlns:a16="http://schemas.microsoft.com/office/drawing/2014/main" id="{6D71584C-258C-C9F9-8920-10F0A5EF96D2}"/>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ED44B7F8-2ECC-1FB7-C1A8-75768D2B5423}"/>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EAE90FB1-620B-54F7-5D80-01424D3BC71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DC70BA0-3CAC-4142-B2D7-731D1BEA7A60}" type="slidenum">
              <a:rPr lang="it-IT" altLang="it-IT" sz="1200"/>
              <a:pPr algn="r"/>
              <a:t>10</a:t>
            </a:fld>
            <a:endParaRPr lang="it-IT" altLang="it-IT" sz="1200"/>
          </a:p>
        </p:txBody>
      </p:sp>
      <p:sp>
        <p:nvSpPr>
          <p:cNvPr id="20483" name="Rectangle 2">
            <a:extLst>
              <a:ext uri="{FF2B5EF4-FFF2-40B4-BE49-F238E27FC236}">
                <a16:creationId xmlns:a16="http://schemas.microsoft.com/office/drawing/2014/main" id="{C429C450-A7DF-2E48-E2BD-CA5D6C00DD4D}"/>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8DAAEB60-A4A7-E125-4042-A7690CC87B5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8CC59D53-9106-7EAB-FF5D-26FA10084A4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FA736CD-8D5B-426A-A27A-18F44F75C470}" type="slidenum">
              <a:rPr lang="it-IT" altLang="it-IT" sz="1200"/>
              <a:pPr algn="r"/>
              <a:t>21</a:t>
            </a:fld>
            <a:endParaRPr lang="it-IT" altLang="it-IT" sz="1200"/>
          </a:p>
        </p:txBody>
      </p:sp>
      <p:sp>
        <p:nvSpPr>
          <p:cNvPr id="30723" name="Rectangle 2">
            <a:extLst>
              <a:ext uri="{FF2B5EF4-FFF2-40B4-BE49-F238E27FC236}">
                <a16:creationId xmlns:a16="http://schemas.microsoft.com/office/drawing/2014/main" id="{74DFE681-5F04-73B4-4CAA-BEDB529ADD96}"/>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B595363D-99EB-994F-8F50-6381D860828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C1875B2B-AA9E-167E-9712-AE6FE18209F7}"/>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85F68F9-6ED4-45A6-AE31-EA8D071E44C2}" type="slidenum">
              <a:rPr lang="it-IT" altLang="it-IT" sz="1200"/>
              <a:pPr algn="r"/>
              <a:t>23</a:t>
            </a:fld>
            <a:endParaRPr lang="it-IT" altLang="it-IT" sz="1200"/>
          </a:p>
        </p:txBody>
      </p:sp>
      <p:sp>
        <p:nvSpPr>
          <p:cNvPr id="34819" name="Rectangle 2">
            <a:extLst>
              <a:ext uri="{FF2B5EF4-FFF2-40B4-BE49-F238E27FC236}">
                <a16:creationId xmlns:a16="http://schemas.microsoft.com/office/drawing/2014/main" id="{0DD34BDD-FC77-6627-1BC3-1D7BFFADAB62}"/>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9165B008-C4C3-AE36-BD8E-110C0E44CA4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85DE03E6-8A52-9C41-4B62-7CC668CDFF9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AB3F387-0D0B-42A5-0EF2-256BDA81A16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73AE888-BA13-573F-8E04-8A905F5DBE66}"/>
              </a:ext>
            </a:extLst>
          </p:cNvPr>
          <p:cNvSpPr>
            <a:spLocks noGrp="1" noChangeArrowheads="1"/>
          </p:cNvSpPr>
          <p:nvPr>
            <p:ph type="sldNum" sz="quarter" idx="12"/>
          </p:nvPr>
        </p:nvSpPr>
        <p:spPr>
          <a:ln/>
        </p:spPr>
        <p:txBody>
          <a:bodyPr/>
          <a:lstStyle>
            <a:lvl1pPr>
              <a:defRPr/>
            </a:lvl1pPr>
          </a:lstStyle>
          <a:p>
            <a:fld id="{08FE5383-ED05-421E-A50A-79DA7EA2F7E7}" type="slidenum">
              <a:rPr lang="it-IT" altLang="it-IT"/>
              <a:pPr/>
              <a:t>‹N›</a:t>
            </a:fld>
            <a:endParaRPr lang="it-IT" altLang="it-IT"/>
          </a:p>
        </p:txBody>
      </p:sp>
    </p:spTree>
    <p:extLst>
      <p:ext uri="{BB962C8B-B14F-4D97-AF65-F5344CB8AC3E}">
        <p14:creationId xmlns:p14="http://schemas.microsoft.com/office/powerpoint/2010/main" val="3530898043"/>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47C1EBE-B626-6C60-2E48-D2173FDFD7F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FCFD080-0D79-981D-F10B-BF0094520E7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AD52995-F834-C85B-F8B0-85E52DA30C32}"/>
              </a:ext>
            </a:extLst>
          </p:cNvPr>
          <p:cNvSpPr>
            <a:spLocks noGrp="1" noChangeArrowheads="1"/>
          </p:cNvSpPr>
          <p:nvPr>
            <p:ph type="sldNum" sz="quarter" idx="12"/>
          </p:nvPr>
        </p:nvSpPr>
        <p:spPr>
          <a:ln/>
        </p:spPr>
        <p:txBody>
          <a:bodyPr/>
          <a:lstStyle>
            <a:lvl1pPr>
              <a:defRPr/>
            </a:lvl1pPr>
          </a:lstStyle>
          <a:p>
            <a:fld id="{EB392847-42F4-4BF4-9546-D80A7C7CC379}" type="slidenum">
              <a:rPr lang="it-IT" altLang="it-IT"/>
              <a:pPr/>
              <a:t>‹N›</a:t>
            </a:fld>
            <a:endParaRPr lang="it-IT" altLang="it-IT"/>
          </a:p>
        </p:txBody>
      </p:sp>
    </p:spTree>
    <p:extLst>
      <p:ext uri="{BB962C8B-B14F-4D97-AF65-F5344CB8AC3E}">
        <p14:creationId xmlns:p14="http://schemas.microsoft.com/office/powerpoint/2010/main" val="800196995"/>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11FAEC3-A87F-DB42-15AA-B1B46F1450E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DECD2C6-4E14-3A18-7F90-D7236A0D6B0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4FC33153-06E0-B0F5-A877-57F7CEF3F363}"/>
              </a:ext>
            </a:extLst>
          </p:cNvPr>
          <p:cNvSpPr>
            <a:spLocks noGrp="1" noChangeArrowheads="1"/>
          </p:cNvSpPr>
          <p:nvPr>
            <p:ph type="sldNum" sz="quarter" idx="12"/>
          </p:nvPr>
        </p:nvSpPr>
        <p:spPr>
          <a:ln/>
        </p:spPr>
        <p:txBody>
          <a:bodyPr/>
          <a:lstStyle>
            <a:lvl1pPr>
              <a:defRPr/>
            </a:lvl1pPr>
          </a:lstStyle>
          <a:p>
            <a:fld id="{FAE75362-8B2C-4198-8087-49D3010E229A}" type="slidenum">
              <a:rPr lang="it-IT" altLang="it-IT"/>
              <a:pPr/>
              <a:t>‹N›</a:t>
            </a:fld>
            <a:endParaRPr lang="it-IT" altLang="it-IT"/>
          </a:p>
        </p:txBody>
      </p:sp>
    </p:spTree>
    <p:extLst>
      <p:ext uri="{BB962C8B-B14F-4D97-AF65-F5344CB8AC3E}">
        <p14:creationId xmlns:p14="http://schemas.microsoft.com/office/powerpoint/2010/main" val="3306520279"/>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226E8273-81E3-96AB-4F75-5F40B6BDAFF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D2CC2B1-01F3-7D87-9AC5-8D510EF24E2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F252394A-6569-B664-4E45-135351AFD31E}"/>
              </a:ext>
            </a:extLst>
          </p:cNvPr>
          <p:cNvSpPr>
            <a:spLocks noGrp="1" noChangeArrowheads="1"/>
          </p:cNvSpPr>
          <p:nvPr>
            <p:ph type="sldNum" sz="quarter" idx="12"/>
          </p:nvPr>
        </p:nvSpPr>
        <p:spPr>
          <a:ln/>
        </p:spPr>
        <p:txBody>
          <a:bodyPr/>
          <a:lstStyle>
            <a:lvl1pPr>
              <a:defRPr/>
            </a:lvl1pPr>
          </a:lstStyle>
          <a:p>
            <a:fld id="{B1C070EF-B2CE-4D8E-AE69-A34FE7ACB1DC}" type="slidenum">
              <a:rPr lang="it-IT" altLang="it-IT"/>
              <a:pPr/>
              <a:t>‹N›</a:t>
            </a:fld>
            <a:endParaRPr lang="it-IT" altLang="it-IT"/>
          </a:p>
        </p:txBody>
      </p:sp>
    </p:spTree>
    <p:extLst>
      <p:ext uri="{BB962C8B-B14F-4D97-AF65-F5344CB8AC3E}">
        <p14:creationId xmlns:p14="http://schemas.microsoft.com/office/powerpoint/2010/main" val="1309604271"/>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12F0A01D-8F36-39BA-4AC9-1C64F554656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4DC8A9C-663A-3A07-6B51-0D36D678CAE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54A1FDC-4B93-8EEB-C763-942004194FEC}"/>
              </a:ext>
            </a:extLst>
          </p:cNvPr>
          <p:cNvSpPr>
            <a:spLocks noGrp="1" noChangeArrowheads="1"/>
          </p:cNvSpPr>
          <p:nvPr>
            <p:ph type="sldNum" sz="quarter" idx="12"/>
          </p:nvPr>
        </p:nvSpPr>
        <p:spPr>
          <a:ln/>
        </p:spPr>
        <p:txBody>
          <a:bodyPr/>
          <a:lstStyle>
            <a:lvl1pPr>
              <a:defRPr/>
            </a:lvl1pPr>
          </a:lstStyle>
          <a:p>
            <a:fld id="{001F9051-1035-47D0-A51B-E8321254A004}" type="slidenum">
              <a:rPr lang="it-IT" altLang="it-IT"/>
              <a:pPr/>
              <a:t>‹N›</a:t>
            </a:fld>
            <a:endParaRPr lang="it-IT" altLang="it-IT"/>
          </a:p>
        </p:txBody>
      </p:sp>
    </p:spTree>
    <p:extLst>
      <p:ext uri="{BB962C8B-B14F-4D97-AF65-F5344CB8AC3E}">
        <p14:creationId xmlns:p14="http://schemas.microsoft.com/office/powerpoint/2010/main" val="1940326706"/>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733B2645-9846-2AA7-7280-56BA7D45E8B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35FB7FC3-472F-2EC0-E3A7-2C63500B393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BADD6674-DB51-6AA9-4B9D-45D71B787E99}"/>
              </a:ext>
            </a:extLst>
          </p:cNvPr>
          <p:cNvSpPr>
            <a:spLocks noGrp="1" noChangeArrowheads="1"/>
          </p:cNvSpPr>
          <p:nvPr>
            <p:ph type="sldNum" sz="quarter" idx="12"/>
          </p:nvPr>
        </p:nvSpPr>
        <p:spPr>
          <a:ln/>
        </p:spPr>
        <p:txBody>
          <a:bodyPr/>
          <a:lstStyle>
            <a:lvl1pPr>
              <a:defRPr/>
            </a:lvl1pPr>
          </a:lstStyle>
          <a:p>
            <a:fld id="{B8478ECE-F966-4B30-A904-912245F47211}" type="slidenum">
              <a:rPr lang="it-IT" altLang="it-IT"/>
              <a:pPr/>
              <a:t>‹N›</a:t>
            </a:fld>
            <a:endParaRPr lang="it-IT" altLang="it-IT"/>
          </a:p>
        </p:txBody>
      </p:sp>
    </p:spTree>
    <p:extLst>
      <p:ext uri="{BB962C8B-B14F-4D97-AF65-F5344CB8AC3E}">
        <p14:creationId xmlns:p14="http://schemas.microsoft.com/office/powerpoint/2010/main" val="434889954"/>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21E5977C-5CC2-732B-F2EB-FBC636F0C64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880FB261-9376-9612-1631-5CF5EC5CC4D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DDDD1EB7-B869-D0FC-1EB7-BAEE2D1FC115}"/>
              </a:ext>
            </a:extLst>
          </p:cNvPr>
          <p:cNvSpPr>
            <a:spLocks noGrp="1" noChangeArrowheads="1"/>
          </p:cNvSpPr>
          <p:nvPr>
            <p:ph type="sldNum" sz="quarter" idx="12"/>
          </p:nvPr>
        </p:nvSpPr>
        <p:spPr>
          <a:ln/>
        </p:spPr>
        <p:txBody>
          <a:bodyPr/>
          <a:lstStyle>
            <a:lvl1pPr>
              <a:defRPr/>
            </a:lvl1pPr>
          </a:lstStyle>
          <a:p>
            <a:fld id="{BC79B067-EDA2-4ACC-8D63-431C90D4E5BA}" type="slidenum">
              <a:rPr lang="it-IT" altLang="it-IT"/>
              <a:pPr/>
              <a:t>‹N›</a:t>
            </a:fld>
            <a:endParaRPr lang="it-IT" altLang="it-IT"/>
          </a:p>
        </p:txBody>
      </p:sp>
    </p:spTree>
    <p:extLst>
      <p:ext uri="{BB962C8B-B14F-4D97-AF65-F5344CB8AC3E}">
        <p14:creationId xmlns:p14="http://schemas.microsoft.com/office/powerpoint/2010/main" val="3873576264"/>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D968631D-58FA-FD50-F374-DCCBEB3834E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37BAF5CF-2BAF-61B0-2F59-46A02AF383F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402C0A25-5C08-407D-B555-3B05AF1CC429}"/>
              </a:ext>
            </a:extLst>
          </p:cNvPr>
          <p:cNvSpPr>
            <a:spLocks noGrp="1" noChangeArrowheads="1"/>
          </p:cNvSpPr>
          <p:nvPr>
            <p:ph type="sldNum" sz="quarter" idx="12"/>
          </p:nvPr>
        </p:nvSpPr>
        <p:spPr>
          <a:ln/>
        </p:spPr>
        <p:txBody>
          <a:bodyPr/>
          <a:lstStyle>
            <a:lvl1pPr>
              <a:defRPr/>
            </a:lvl1pPr>
          </a:lstStyle>
          <a:p>
            <a:fld id="{7F2F6D73-CA83-4DC7-A132-F455FFEEB971}" type="slidenum">
              <a:rPr lang="it-IT" altLang="it-IT"/>
              <a:pPr/>
              <a:t>‹N›</a:t>
            </a:fld>
            <a:endParaRPr lang="it-IT" altLang="it-IT"/>
          </a:p>
        </p:txBody>
      </p:sp>
    </p:spTree>
    <p:extLst>
      <p:ext uri="{BB962C8B-B14F-4D97-AF65-F5344CB8AC3E}">
        <p14:creationId xmlns:p14="http://schemas.microsoft.com/office/powerpoint/2010/main" val="2611284196"/>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DDB6DE5-4F28-F24B-D00E-29F3A61A97D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CB167DF7-6800-8823-76F8-5D9855929D8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1FA4EA55-2E26-3894-1685-3D4A5F09B3A3}"/>
              </a:ext>
            </a:extLst>
          </p:cNvPr>
          <p:cNvSpPr>
            <a:spLocks noGrp="1" noChangeArrowheads="1"/>
          </p:cNvSpPr>
          <p:nvPr>
            <p:ph type="sldNum" sz="quarter" idx="12"/>
          </p:nvPr>
        </p:nvSpPr>
        <p:spPr>
          <a:ln/>
        </p:spPr>
        <p:txBody>
          <a:bodyPr/>
          <a:lstStyle>
            <a:lvl1pPr>
              <a:defRPr/>
            </a:lvl1pPr>
          </a:lstStyle>
          <a:p>
            <a:fld id="{D03E89AC-981D-42CE-9E23-5D0A41AC3440}" type="slidenum">
              <a:rPr lang="it-IT" altLang="it-IT"/>
              <a:pPr/>
              <a:t>‹N›</a:t>
            </a:fld>
            <a:endParaRPr lang="it-IT" altLang="it-IT"/>
          </a:p>
        </p:txBody>
      </p:sp>
    </p:spTree>
    <p:extLst>
      <p:ext uri="{BB962C8B-B14F-4D97-AF65-F5344CB8AC3E}">
        <p14:creationId xmlns:p14="http://schemas.microsoft.com/office/powerpoint/2010/main" val="3025004652"/>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95505202-58DD-C2EE-135B-37E087A5754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F29C95B4-ECE7-8349-D652-6A4CECE4726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944376C-239C-8A3D-A1C6-1823652C1069}"/>
              </a:ext>
            </a:extLst>
          </p:cNvPr>
          <p:cNvSpPr>
            <a:spLocks noGrp="1" noChangeArrowheads="1"/>
          </p:cNvSpPr>
          <p:nvPr>
            <p:ph type="sldNum" sz="quarter" idx="12"/>
          </p:nvPr>
        </p:nvSpPr>
        <p:spPr>
          <a:ln/>
        </p:spPr>
        <p:txBody>
          <a:bodyPr/>
          <a:lstStyle>
            <a:lvl1pPr>
              <a:defRPr/>
            </a:lvl1pPr>
          </a:lstStyle>
          <a:p>
            <a:fld id="{810BDE73-258D-477F-A4DF-49A70DB7AD51}" type="slidenum">
              <a:rPr lang="it-IT" altLang="it-IT"/>
              <a:pPr/>
              <a:t>‹N›</a:t>
            </a:fld>
            <a:endParaRPr lang="it-IT" altLang="it-IT"/>
          </a:p>
        </p:txBody>
      </p:sp>
    </p:spTree>
    <p:extLst>
      <p:ext uri="{BB962C8B-B14F-4D97-AF65-F5344CB8AC3E}">
        <p14:creationId xmlns:p14="http://schemas.microsoft.com/office/powerpoint/2010/main" val="3155566684"/>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867F57EE-6486-2460-B83A-26A64EF1B44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6B95877F-2962-B776-7299-E7A24CB4BD8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6BB48DA7-B0EE-20BE-8F94-4A6CD822A72B}"/>
              </a:ext>
            </a:extLst>
          </p:cNvPr>
          <p:cNvSpPr>
            <a:spLocks noGrp="1" noChangeArrowheads="1"/>
          </p:cNvSpPr>
          <p:nvPr>
            <p:ph type="sldNum" sz="quarter" idx="12"/>
          </p:nvPr>
        </p:nvSpPr>
        <p:spPr>
          <a:ln/>
        </p:spPr>
        <p:txBody>
          <a:bodyPr/>
          <a:lstStyle>
            <a:lvl1pPr>
              <a:defRPr/>
            </a:lvl1pPr>
          </a:lstStyle>
          <a:p>
            <a:fld id="{0DF6CC23-2296-4916-9949-561A4DB54049}" type="slidenum">
              <a:rPr lang="it-IT" altLang="it-IT"/>
              <a:pPr/>
              <a:t>‹N›</a:t>
            </a:fld>
            <a:endParaRPr lang="it-IT" altLang="it-IT"/>
          </a:p>
        </p:txBody>
      </p:sp>
    </p:spTree>
    <p:extLst>
      <p:ext uri="{BB962C8B-B14F-4D97-AF65-F5344CB8AC3E}">
        <p14:creationId xmlns:p14="http://schemas.microsoft.com/office/powerpoint/2010/main" val="2390627345"/>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8F61A20-41EE-D85A-24F4-F8840CC40269}"/>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F890C44B-FFF9-03CF-A969-1D4248E7B13F}"/>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4D66B8D2-BD61-3305-2F02-1DFB74AD4510}"/>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7A089D81-6996-477A-0B14-ED66CC2857E6}"/>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FB2B2C89-FB14-7272-6728-DD7101C4A6D1}"/>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E537FA1B-D9E7-49EA-9B83-62C58C8DA615}"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Giosy%20Cento\830-Ti%20amo%20sempre.mid"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AEA5F36C-354E-2A1C-47F6-1690D63BB1E3}"/>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D6CCD01A-92C4-5D30-8C94-BDB02D11395C}"/>
              </a:ext>
            </a:extLst>
          </p:cNvPr>
          <p:cNvSpPr>
            <a:spLocks noChangeArrowheads="1"/>
          </p:cNvSpPr>
          <p:nvPr/>
        </p:nvSpPr>
        <p:spPr bwMode="auto">
          <a:xfrm>
            <a:off x="838200" y="6400800"/>
            <a:ext cx="36576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t>
            </a:r>
            <a:r>
              <a:rPr lang="it-IT" altLang="it-IT" sz="900" dirty="0">
                <a:solidFill>
                  <a:schemeClr val="bg1"/>
                </a:solidFill>
                <a:latin typeface="Verdana" panose="020B0604030504040204" pitchFamily="34" charset="0"/>
              </a:rPr>
              <a:t>Ti amo sempre</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Giosy</a:t>
            </a:r>
            <a:r>
              <a:rPr lang="it-IT" altLang="it-IT" sz="900" i="1" dirty="0">
                <a:solidFill>
                  <a:schemeClr val="bg1"/>
                </a:solidFill>
                <a:latin typeface="Verdana" panose="020B0604030504040204" pitchFamily="34" charset="0"/>
              </a:rPr>
              <a:t> Cento)</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B37DECDD-D366-8A7A-5E16-74F00EE60505}"/>
              </a:ext>
            </a:extLst>
          </p:cNvPr>
          <p:cNvSpPr>
            <a:spLocks noChangeArrowheads="1"/>
          </p:cNvSpPr>
          <p:nvPr/>
        </p:nvSpPr>
        <p:spPr bwMode="auto">
          <a:xfrm>
            <a:off x="762000" y="0"/>
            <a:ext cx="7772400" cy="863600"/>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dirty="0">
                <a:solidFill>
                  <a:srgbClr val="CC0000"/>
                </a:solidFill>
                <a:effectLst>
                  <a:outerShdw blurRad="38100" dist="38100" dir="2700000" algn="tl">
                    <a:srgbClr val="C0C0C0"/>
                  </a:outerShdw>
                </a:effectLst>
                <a:latin typeface="Verdana" panose="020B0604030504040204" pitchFamily="34" charset="0"/>
                <a:cs typeface="Times New Roman" panose="02020603050405020304" pitchFamily="18" charset="0"/>
              </a:rPr>
              <a:t>III DOMENICA DI PASQUA</a:t>
            </a:r>
          </a:p>
          <a:p>
            <a:pPr algn="ctr"/>
            <a:r>
              <a:rPr lang="it-IT" altLang="it-IT" sz="2000" dirty="0">
                <a:solidFill>
                  <a:srgbClr val="CC0000"/>
                </a:solidFill>
                <a:effectLst>
                  <a:outerShdw blurRad="38100" dist="38100" dir="2700000" algn="tl">
                    <a:srgbClr val="C0C0C0"/>
                  </a:outerShdw>
                </a:effectLst>
                <a:latin typeface="Verdana" panose="020B0604030504040204" pitchFamily="34" charset="0"/>
                <a:cs typeface="Times New Roman" panose="02020603050405020304" pitchFamily="18" charset="0"/>
              </a:rPr>
              <a:t>3</a:t>
            </a:r>
            <a:r>
              <a:rPr lang="it-IT" altLang="it-IT" sz="1000" dirty="0">
                <a:solidFill>
                  <a:srgbClr val="CC0000"/>
                </a:solidFill>
                <a:effectLst>
                  <a:outerShdw blurRad="38100" dist="38100" dir="2700000" algn="tl">
                    <a:srgbClr val="C0C0C0"/>
                  </a:outerShdw>
                </a:effectLst>
                <a:latin typeface="Verdana" panose="020B0604030504040204" pitchFamily="34" charset="0"/>
                <a:cs typeface="Times New Roman" panose="02020603050405020304" pitchFamily="18" charset="0"/>
              </a:rPr>
              <a:t>rd</a:t>
            </a:r>
            <a:r>
              <a:rPr lang="it-IT" altLang="it-IT" sz="2000" dirty="0">
                <a:solidFill>
                  <a:srgbClr val="CC0000"/>
                </a:solidFill>
                <a:effectLst>
                  <a:outerShdw blurRad="38100" dist="38100" dir="2700000" algn="tl">
                    <a:srgbClr val="C0C0C0"/>
                  </a:outerShdw>
                </a:effectLst>
                <a:latin typeface="Verdana" panose="020B0604030504040204" pitchFamily="34" charset="0"/>
                <a:cs typeface="Times New Roman" panose="02020603050405020304" pitchFamily="18" charset="0"/>
              </a:rPr>
              <a:t> SUNDAY OF EASTER</a:t>
            </a:r>
            <a:endParaRPr lang="it-IT" altLang="it-IT" sz="2000" dirty="0">
              <a:solidFill>
                <a:srgbClr val="A50021"/>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a:p>
            <a:pPr algn="ctr"/>
            <a:r>
              <a:rPr lang="it-IT" altLang="it-IT" sz="1000" dirty="0">
                <a:solidFill>
                  <a:srgbClr val="663300"/>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A1E85CFD-3CED-EFF1-8C75-86DE04FE4072}"/>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1AFDF275-E6ED-FEDF-D511-6BA80B77CA55}"/>
              </a:ext>
            </a:extLst>
          </p:cNvPr>
          <p:cNvSpPr>
            <a:spLocks noChangeArrowheads="1"/>
          </p:cNvSpPr>
          <p:nvPr/>
        </p:nvSpPr>
        <p:spPr bwMode="auto">
          <a:xfrm>
            <a:off x="1162407" y="3448914"/>
            <a:ext cx="34290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rgbClr val="000000"/>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Sorpresi da Gesù: «Mi ami più di tutti?» </a:t>
            </a:r>
            <a:r>
              <a:rPr lang="en-US" sz="1000" i="1" dirty="0">
                <a:effectLst/>
                <a:latin typeface="Verdana" panose="020B0604030504040204" pitchFamily="34" charset="0"/>
                <a:ea typeface="Times New Roman" panose="02020603050405020304" pitchFamily="18" charset="0"/>
                <a:cs typeface="Times New Roman" panose="02020603050405020304" pitchFamily="18" charset="0"/>
              </a:rPr>
              <a:t>Surprised by Jesus: “Do you love me more than all?”</a:t>
            </a:r>
            <a:endParaRPr lang="it-IT" altLang="it-IT" sz="1000" i="1" dirty="0">
              <a:solidFill>
                <a:srgbClr val="000000"/>
              </a:solidFill>
              <a:latin typeface="Verdana" panose="020B0604030504040204" pitchFamily="34" charset="0"/>
              <a:cs typeface="Times New Roman" panose="02020603050405020304" pitchFamily="18" charset="0"/>
            </a:endParaRPr>
          </a:p>
          <a:p>
            <a:pPr algn="ctr" eaLnBrk="1" hangingPunct="1">
              <a:spcBef>
                <a:spcPct val="0"/>
              </a:spcBef>
              <a:buFontTx/>
              <a:buNone/>
            </a:pP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5B2EAB58-B205-DA70-7435-919833F6658E}"/>
              </a:ext>
            </a:extLst>
          </p:cNvPr>
          <p:cNvSpPr>
            <a:spLocks noChangeArrowheads="1"/>
          </p:cNvSpPr>
          <p:nvPr/>
        </p:nvSpPr>
        <p:spPr bwMode="auto">
          <a:xfrm>
            <a:off x="46038" y="1397000"/>
            <a:ext cx="52387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F89ADB00-CC1C-0082-B4A1-B97D9BED0FF8}"/>
              </a:ext>
            </a:extLst>
          </p:cNvPr>
          <p:cNvSpPr>
            <a:spLocks noChangeArrowheads="1"/>
          </p:cNvSpPr>
          <p:nvPr/>
        </p:nvSpPr>
        <p:spPr bwMode="auto">
          <a:xfrm>
            <a:off x="6084168" y="6523802"/>
            <a:ext cx="3429000" cy="2286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April 2025</a:t>
            </a:r>
          </a:p>
        </p:txBody>
      </p:sp>
      <p:pic>
        <p:nvPicPr>
          <p:cNvPr id="4105" name="Picture 101" descr="C:\ARCHIVIO GENERALE\PRESENTAZIONI\in COSTRUZIONE\S.Scritture del 24.08\candelabro copia.gif">
            <a:extLst>
              <a:ext uri="{FF2B5EF4-FFF2-40B4-BE49-F238E27FC236}">
                <a16:creationId xmlns:a16="http://schemas.microsoft.com/office/drawing/2014/main" id="{E496A2F1-9D2A-9A4A-82FF-D436638AB9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64" name="830-Ti amo sempre.mid">
            <a:hlinkClick r:id="" action="ppaction://media"/>
            <a:extLst>
              <a:ext uri="{FF2B5EF4-FFF2-40B4-BE49-F238E27FC236}">
                <a16:creationId xmlns:a16="http://schemas.microsoft.com/office/drawing/2014/main" id="{BF4EB12C-5481-7F45-088E-D6138127E066}"/>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7239000" y="-3810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4265" name="Rectangle 169">
            <a:extLst>
              <a:ext uri="{FF2B5EF4-FFF2-40B4-BE49-F238E27FC236}">
                <a16:creationId xmlns:a16="http://schemas.microsoft.com/office/drawing/2014/main" id="{DB4E8925-93DB-1A67-9D34-FE2A287C6F84}"/>
              </a:ext>
            </a:extLst>
          </p:cNvPr>
          <p:cNvSpPr>
            <a:spLocks noChangeArrowheads="1"/>
          </p:cNvSpPr>
          <p:nvPr/>
        </p:nvSpPr>
        <p:spPr bwMode="auto">
          <a:xfrm>
            <a:off x="1752600" y="3962400"/>
            <a:ext cx="20970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3" name="Immagine 2">
            <a:extLst>
              <a:ext uri="{FF2B5EF4-FFF2-40B4-BE49-F238E27FC236}">
                <a16:creationId xmlns:a16="http://schemas.microsoft.com/office/drawing/2014/main" id="{27D079DA-4DE5-CA00-365B-EC87007641D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39414" y="1636500"/>
            <a:ext cx="2989095" cy="4114402"/>
          </a:xfrm>
          <a:prstGeom prst="rect">
            <a:avLst/>
          </a:prstGeom>
        </p:spPr>
      </p:pic>
      <p:sp>
        <p:nvSpPr>
          <p:cNvPr id="5" name="CasellaDiTesto 4">
            <a:extLst>
              <a:ext uri="{FF2B5EF4-FFF2-40B4-BE49-F238E27FC236}">
                <a16:creationId xmlns:a16="http://schemas.microsoft.com/office/drawing/2014/main" id="{5BE85F2E-20C6-CFCB-E8DC-C316888390AF}"/>
              </a:ext>
            </a:extLst>
          </p:cNvPr>
          <p:cNvSpPr txBox="1"/>
          <p:nvPr/>
        </p:nvSpPr>
        <p:spPr>
          <a:xfrm>
            <a:off x="5268633" y="4037505"/>
            <a:ext cx="2275167" cy="430887"/>
          </a:xfrm>
          <a:prstGeom prst="rect">
            <a:avLst/>
          </a:prstGeom>
          <a:solidFill>
            <a:schemeClr val="accent5">
              <a:lumMod val="20000"/>
              <a:lumOff val="80000"/>
            </a:schemeClr>
          </a:solidFill>
        </p:spPr>
        <p:txBody>
          <a:bodyPr wrap="square">
            <a:spAutoFit/>
          </a:bodyPr>
          <a:lstStyle/>
          <a:p>
            <a:r>
              <a:rPr lang="it-IT" altLang="it-IT" sz="1100" i="1" dirty="0">
                <a:solidFill>
                  <a:schemeClr val="tx1"/>
                </a:solidFill>
                <a:latin typeface="Times New Roman" panose="02020603050405020304" pitchFamily="18" charset="0"/>
                <a:cs typeface="Times New Roman" panose="02020603050405020304" pitchFamily="18" charset="0"/>
              </a:rPr>
              <a:t>Simone, figlio di Giovanni, mi ami? </a:t>
            </a:r>
          </a:p>
          <a:p>
            <a:r>
              <a:rPr lang="en-GB" altLang="it-IT" sz="1100" i="1" dirty="0">
                <a:solidFill>
                  <a:schemeClr val="tx1"/>
                </a:solidFill>
                <a:latin typeface="Times New Roman" panose="02020603050405020304" pitchFamily="18" charset="0"/>
                <a:cs typeface="Times New Roman" panose="02020603050405020304" pitchFamily="18" charset="0"/>
              </a:rPr>
              <a:t>Simon, son of John, do you love me? </a:t>
            </a:r>
            <a:endParaRPr lang="it-IT" altLang="it-IT" sz="1100" i="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ransition spd="med" advClick="0" advTm="1505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6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5">
                <p:cTn id="7" repeatCount="indefinite" fill="hold" display="0">
                  <p:stCondLst>
                    <p:cond delay="indefinite"/>
                  </p:stCondLst>
                  <p:endCondLst>
                    <p:cond evt="onStopAudio" delay="0">
                      <p:tgtEl>
                        <p:sldTgt/>
                      </p:tgtEl>
                    </p:cond>
                  </p:endCondLst>
                </p:cTn>
                <p:tgtEl>
                  <p:spTgt spid="426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41948E75-FB23-3126-9509-D33ECC8F708D}"/>
              </a:ext>
            </a:extLst>
          </p:cNvPr>
          <p:cNvSpPr>
            <a:spLocks noChangeArrowheads="1"/>
          </p:cNvSpPr>
          <p:nvPr/>
        </p:nvSpPr>
        <p:spPr bwMode="auto">
          <a:xfrm>
            <a:off x="152400" y="533400"/>
            <a:ext cx="8763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si trovavano insieme Simon Pietro, Tommaso detto Dìdimo, Natanaèle di Cana di Galilea, i figli di Zebedèo e altri due discepoli. Disse loro Simon Pietro: «Io vado a pescare».</a:t>
            </a:r>
            <a:r>
              <a:rPr lang="it-IT" altLang="it-IT" sz="1800" i="1">
                <a:solidFill>
                  <a:schemeClr val="bg1"/>
                </a:solidFill>
                <a:latin typeface="Verdana" panose="020B0604030504040204" pitchFamily="34" charset="0"/>
                <a:cs typeface="Times New Roman" panose="02020603050405020304" pitchFamily="18" charset="0"/>
              </a:rPr>
              <a:t> (Gv 5, 2-3a)</a:t>
            </a:r>
          </a:p>
        </p:txBody>
      </p:sp>
      <p:sp>
        <p:nvSpPr>
          <p:cNvPr id="162930" name="Rectangle 114">
            <a:extLst>
              <a:ext uri="{FF2B5EF4-FFF2-40B4-BE49-F238E27FC236}">
                <a16:creationId xmlns:a16="http://schemas.microsoft.com/office/drawing/2014/main" id="{94FF5A3D-62DF-C1CA-3AF4-85E6414CAFC2}"/>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Simon Peter, Thomas who was called the Twin, Nathanael of Cana in Galilee, the sons of Zebedee and two other disciples were together; and Simon Peter said to them, "I'm going fishing." They replied,</a:t>
            </a:r>
            <a:r>
              <a:rPr lang="en-GB" altLang="it-IT" sz="1800" i="1">
                <a:solidFill>
                  <a:schemeClr val="bg1"/>
                </a:solidFill>
                <a:latin typeface="Verdana" panose="020B0604030504040204" pitchFamily="34" charset="0"/>
                <a:cs typeface="Times New Roman" panose="02020603050405020304" pitchFamily="18" charset="0"/>
              </a:rPr>
              <a:t> (In 5: 2-3a)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15" name="Picture 59">
            <a:extLst>
              <a:ext uri="{FF2B5EF4-FFF2-40B4-BE49-F238E27FC236}">
                <a16:creationId xmlns:a16="http://schemas.microsoft.com/office/drawing/2014/main" id="{1D473430-632C-2D90-EF93-E22DAC5052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447800"/>
            <a:ext cx="5181600" cy="411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76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71816340-7EBC-2984-6DE1-946E4B3F1ECD}"/>
              </a:ext>
            </a:extLst>
          </p:cNvPr>
          <p:cNvSpPr>
            <a:spLocks noChangeArrowheads="1"/>
          </p:cNvSpPr>
          <p:nvPr/>
        </p:nvSpPr>
        <p:spPr bwMode="auto">
          <a:xfrm>
            <a:off x="0" y="1600200"/>
            <a:ext cx="24384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Gli dissero: «Veniamo anche noi con te». Allora uscirono e salirono sulla barca; ma quella notte non presero nulla. Quando già era l’alba, Gesù stette sulla riva, ma i discepoli non si erano accorti che era Gesù.</a:t>
            </a:r>
            <a:r>
              <a:rPr lang="it-IT" altLang="it-IT" sz="1800" i="1">
                <a:solidFill>
                  <a:schemeClr val="bg1"/>
                </a:solidFill>
                <a:latin typeface="Verdana" panose="020B0604030504040204" pitchFamily="34" charset="0"/>
                <a:cs typeface="Times New Roman" panose="02020603050405020304" pitchFamily="18" charset="0"/>
              </a:rPr>
              <a:t> </a:t>
            </a:r>
          </a:p>
          <a:p>
            <a:pPr algn="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(Gv 21, 3b-4)</a:t>
            </a:r>
          </a:p>
        </p:txBody>
      </p:sp>
      <p:sp>
        <p:nvSpPr>
          <p:cNvPr id="21507" name="Rectangle 36">
            <a:extLst>
              <a:ext uri="{FF2B5EF4-FFF2-40B4-BE49-F238E27FC236}">
                <a16:creationId xmlns:a16="http://schemas.microsoft.com/office/drawing/2014/main" id="{FBEB1F36-D47A-1900-53F2-686373805846}"/>
              </a:ext>
            </a:extLst>
          </p:cNvPr>
          <p:cNvSpPr>
            <a:spLocks noChangeArrowheads="1"/>
          </p:cNvSpPr>
          <p:nvPr/>
        </p:nvSpPr>
        <p:spPr bwMode="auto">
          <a:xfrm>
            <a:off x="6553200" y="1828800"/>
            <a:ext cx="25908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"We will come with you" and they went out and got into the boat. But they caught nothing that night. When day had already broken, Jesus was standing on the shore, but the disciples did not know that it was Jesus.</a:t>
            </a:r>
            <a:r>
              <a:rPr lang="en-GB" altLang="it-IT" sz="1800" i="1">
                <a:solidFill>
                  <a:schemeClr val="bg1"/>
                </a:solidFill>
                <a:latin typeface="Verdana" panose="020B0604030504040204" pitchFamily="34" charset="0"/>
                <a:cs typeface="Times New Roman" panose="02020603050405020304" pitchFamily="18" charset="0"/>
              </a:rPr>
              <a:t> (In 21: 3b-4)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60" name="Picture 56">
            <a:extLst>
              <a:ext uri="{FF2B5EF4-FFF2-40B4-BE49-F238E27FC236}">
                <a16:creationId xmlns:a16="http://schemas.microsoft.com/office/drawing/2014/main" id="{72B0AF60-9443-FDDF-DE77-A36945E831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457200"/>
            <a:ext cx="4121150" cy="594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9986" name="Rectangle 1026">
            <a:extLst>
              <a:ext uri="{FF2B5EF4-FFF2-40B4-BE49-F238E27FC236}">
                <a16:creationId xmlns:a16="http://schemas.microsoft.com/office/drawing/2014/main" id="{08FE2A48-90F8-F066-9B6F-FB1945CA2F85}"/>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Ges</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disse loro: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Figlioli, non avete nulla da mangiare?</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Gli risposero: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No</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Allora egli disse loro: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Gettate la rete dalla parte destra della barca e troverete</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La gettarono e non riuscivano pi</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a tirarla su per la grande quantit</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di pesci.</a:t>
            </a:r>
            <a:r>
              <a:rPr lang="it-IT" altLang="it-IT" sz="1800" i="1">
                <a:solidFill>
                  <a:schemeClr val="bg1"/>
                </a:solidFill>
                <a:latin typeface="Verdana" panose="020B0604030504040204" pitchFamily="34" charset="0"/>
                <a:cs typeface="Times New Roman" panose="02020603050405020304" pitchFamily="18" charset="0"/>
              </a:rPr>
              <a:t> (Gv 21, 5-6)</a:t>
            </a:r>
          </a:p>
        </p:txBody>
      </p:sp>
      <p:sp>
        <p:nvSpPr>
          <p:cNvPr id="169988" name="Rectangle 1028">
            <a:extLst>
              <a:ext uri="{FF2B5EF4-FFF2-40B4-BE49-F238E27FC236}">
                <a16:creationId xmlns:a16="http://schemas.microsoft.com/office/drawing/2014/main" id="{E30A25D0-ECB6-EC84-9D53-8E32BC77579B}"/>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Jesus called them, "Children, have you anything to eat?" They answered, "Nothing." Then he said to them, "Throw the net on the right side of the boat and you will find some." When they had lowered the net,</a:t>
            </a:r>
            <a:r>
              <a:rPr lang="en-GB" altLang="it-IT" sz="1800" i="1">
                <a:solidFill>
                  <a:schemeClr val="bg1"/>
                </a:solidFill>
                <a:latin typeface="Verdana" panose="020B0604030504040204" pitchFamily="34" charset="0"/>
                <a:cs typeface="Times New Roman" panose="02020603050405020304" pitchFamily="18" charset="0"/>
              </a:rPr>
              <a:t> (In 21: 5-6)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70000" name="Picture 1040">
            <a:extLst>
              <a:ext uri="{FF2B5EF4-FFF2-40B4-BE49-F238E27FC236}">
                <a16:creationId xmlns:a16="http://schemas.microsoft.com/office/drawing/2014/main" id="{C717E3E9-39B1-31E2-7E08-170078F2E1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631950"/>
            <a:ext cx="5638800" cy="3921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52">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0226" name="Rectangle 2">
            <a:extLst>
              <a:ext uri="{FF2B5EF4-FFF2-40B4-BE49-F238E27FC236}">
                <a16:creationId xmlns:a16="http://schemas.microsoft.com/office/drawing/2014/main" id="{BCC9640F-34DE-8E9A-F015-EA09F92EED1F}"/>
              </a:ext>
            </a:extLst>
          </p:cNvPr>
          <p:cNvSpPr>
            <a:spLocks noGrp="1" noChangeArrowheads="1"/>
          </p:cNvSpPr>
          <p:nvPr>
            <p:ph type="title"/>
          </p:nvPr>
        </p:nvSpPr>
        <p:spPr>
          <a:xfrm>
            <a:off x="0" y="609600"/>
            <a:ext cx="9144000" cy="990600"/>
          </a:xfrm>
        </p:spPr>
        <p:txBody>
          <a:bodyPr/>
          <a:lstStyle/>
          <a:p>
            <a:r>
              <a:rPr lang="it-IT" altLang="it-IT" sz="1800">
                <a:solidFill>
                  <a:schemeClr val="bg1"/>
                </a:solidFill>
                <a:latin typeface="Verdana" panose="020B0604030504040204" pitchFamily="34" charset="0"/>
                <a:cs typeface="Times New Roman" panose="02020603050405020304" pitchFamily="18" charset="0"/>
              </a:rPr>
              <a:t>Allora quel discepolo che Gesù amava disse a Pietro: «È il Signore!». Simon Pietro, appena udì che era il Signore, si strinse la veste attorno ai fianchi, perché era svestito, e si gettò in mare. </a:t>
            </a:r>
            <a:r>
              <a:rPr lang="it-IT" altLang="it-IT" sz="1800" i="1">
                <a:solidFill>
                  <a:schemeClr val="bg1"/>
                </a:solidFill>
                <a:latin typeface="Verdana" panose="020B0604030504040204" pitchFamily="34" charset="0"/>
                <a:cs typeface="Times New Roman" panose="02020603050405020304" pitchFamily="18" charset="0"/>
              </a:rPr>
              <a:t>(Gv 21, 7)</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0228" name="Rectangle 4">
            <a:extLst>
              <a:ext uri="{FF2B5EF4-FFF2-40B4-BE49-F238E27FC236}">
                <a16:creationId xmlns:a16="http://schemas.microsoft.com/office/drawing/2014/main" id="{A2141414-BA66-2E5B-CEB4-87C13C8E7180}"/>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they were not able to pull it in because of the great number of fish. Then the disciple Jesus loved said to Peter, "It's the Lord!" At these words, "It's the Lord," Simon Peter put on his clothes, for he was stripped for work, and jumped into the water.</a:t>
            </a:r>
            <a:r>
              <a:rPr lang="en-GB" altLang="it-IT" sz="1800" i="1">
                <a:solidFill>
                  <a:schemeClr val="bg1"/>
                </a:solidFill>
                <a:latin typeface="Verdana" panose="020B0604030504040204" pitchFamily="34" charset="0"/>
                <a:cs typeface="Times New Roman" panose="02020603050405020304" pitchFamily="18" charset="0"/>
              </a:rPr>
              <a:t> (In 21: 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80236" name="Picture 12">
            <a:extLst>
              <a:ext uri="{FF2B5EF4-FFF2-40B4-BE49-F238E27FC236}">
                <a16:creationId xmlns:a16="http://schemas.microsoft.com/office/drawing/2014/main" id="{0ACE5404-74C8-F1B9-624E-EE25338D78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1676400"/>
            <a:ext cx="2590800" cy="13096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1495" name="Rectangle 7">
            <a:extLst>
              <a:ext uri="{FF2B5EF4-FFF2-40B4-BE49-F238E27FC236}">
                <a16:creationId xmlns:a16="http://schemas.microsoft.com/office/drawing/2014/main" id="{1B5CB6F0-02FA-E96A-360D-ADD7BF2F361F}"/>
              </a:ext>
            </a:extLst>
          </p:cNvPr>
          <p:cNvSpPr>
            <a:spLocks noChangeArrowheads="1"/>
          </p:cNvSpPr>
          <p:nvPr/>
        </p:nvSpPr>
        <p:spPr bwMode="auto">
          <a:xfrm>
            <a:off x="0" y="4572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Gli altri discepoli invece vennero con la barca, trascinando la rete piena di pesci: non erano infatti lontani da terra se non un centinaio di metri. Appena scesi a terra, videro un fuoco di brace con del pesce sopra, e del pane. Disse loro Ges</a:t>
            </a:r>
            <a:r>
              <a:rPr lang="it-IT" altLang="it-IT" sz="1800">
                <a:solidFill>
                  <a:schemeClr val="bg1"/>
                </a:solidFill>
                <a:latin typeface="Times New Roman" panose="02020603050405020304" pitchFamily="18" charset="0"/>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Portate un po</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del pesce che avete preso ora</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t>
            </a:r>
            <a:r>
              <a:rPr lang="it-IT" altLang="it-IT" sz="1800" i="1">
                <a:solidFill>
                  <a:schemeClr val="bg1"/>
                </a:solidFill>
                <a:latin typeface="Verdana" panose="020B0604030504040204" pitchFamily="34" charset="0"/>
                <a:cs typeface="Times New Roman" panose="02020603050405020304" pitchFamily="18" charset="0"/>
              </a:rPr>
              <a:t> </a:t>
            </a:r>
          </a:p>
          <a:p>
            <a:r>
              <a:rPr lang="it-IT" altLang="it-IT" sz="1800" i="1">
                <a:solidFill>
                  <a:schemeClr val="bg1"/>
                </a:solidFill>
                <a:latin typeface="Verdana" panose="020B0604030504040204" pitchFamily="34" charset="0"/>
                <a:cs typeface="Times New Roman" panose="02020603050405020304" pitchFamily="18" charset="0"/>
              </a:rPr>
              <a:t>                                                                                (Gv 21, 8-10)</a:t>
            </a:r>
          </a:p>
        </p:txBody>
      </p:sp>
      <p:sp>
        <p:nvSpPr>
          <p:cNvPr id="191503" name="Rectangle 15">
            <a:extLst>
              <a:ext uri="{FF2B5EF4-FFF2-40B4-BE49-F238E27FC236}">
                <a16:creationId xmlns:a16="http://schemas.microsoft.com/office/drawing/2014/main" id="{76723ABA-9BAF-41E0-9005-DF6A5D498BA3}"/>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it-IT" sz="1800">
                <a:solidFill>
                  <a:schemeClr val="bg1"/>
                </a:solidFill>
                <a:latin typeface="Verdana" panose="020B0604030504040204" pitchFamily="34" charset="0"/>
                <a:cs typeface="Times New Roman" panose="02020603050405020304" pitchFamily="18" charset="0"/>
              </a:rPr>
              <a:t>The other disciples came in the boat dragging the net full of fish; they were not far from land, about a hundred meters. When they landed, they saw a charcoal fire with fish on it, and some bread. Jesus said to them, "Bring some of the fish you've just caught."</a:t>
            </a:r>
            <a:r>
              <a:rPr lang="en-GB" altLang="it-IT" sz="1800" i="1">
                <a:solidFill>
                  <a:schemeClr val="bg1"/>
                </a:solidFill>
                <a:latin typeface="Verdana" panose="020B0604030504040204" pitchFamily="34" charset="0"/>
                <a:cs typeface="Times New Roman" panose="02020603050405020304" pitchFamily="18" charset="0"/>
              </a:rPr>
              <a:t>  (In 21: 8-10)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5586" name="Rectangle 2">
            <a:extLst>
              <a:ext uri="{FF2B5EF4-FFF2-40B4-BE49-F238E27FC236}">
                <a16:creationId xmlns:a16="http://schemas.microsoft.com/office/drawing/2014/main" id="{EFA52B9F-BE55-4FF5-EB14-3EC75DCE68CF}"/>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Allora Simon Pietro salì nella barca e trasse a terra la rete piena di centocinquantatré grossi pesci. E benché fossero tanti, la rete non si squarciò. Gesù disse loro: «Venite a mangiare». E nessuno dei discepoli osava domandargli: </a:t>
            </a:r>
            <a:r>
              <a:rPr lang="it-IT" altLang="it-IT" sz="1800" i="1">
                <a:solidFill>
                  <a:schemeClr val="bg1"/>
                </a:solidFill>
                <a:latin typeface="Verdana" panose="020B0604030504040204" pitchFamily="34" charset="0"/>
                <a:cs typeface="Times New Roman" panose="02020603050405020304" pitchFamily="18" charset="0"/>
              </a:rPr>
              <a:t>(Gv 21, 11-12a)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5588" name="Rectangle 4">
            <a:extLst>
              <a:ext uri="{FF2B5EF4-FFF2-40B4-BE49-F238E27FC236}">
                <a16:creationId xmlns:a16="http://schemas.microsoft.com/office/drawing/2014/main" id="{B98F956F-0D0F-5C8B-CB0D-B09302B99ED7}"/>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So Simon Peter climbed into the boat and pulled the net to shore. It was full of big fish - one hundred and fifty-three - but, in spite of this, the net was not torn. Jesus said to them, "Come and have breakfast," and not one of the disciples dared ask him,</a:t>
            </a:r>
            <a:r>
              <a:rPr lang="en-GB" altLang="it-IT" sz="1800" i="1">
                <a:solidFill>
                  <a:schemeClr val="bg1"/>
                </a:solidFill>
                <a:latin typeface="Verdana" panose="020B0604030504040204" pitchFamily="34" charset="0"/>
                <a:cs typeface="Times New Roman" panose="02020603050405020304" pitchFamily="18" charset="0"/>
              </a:rPr>
              <a:t> (In 21: 11-12a)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589" name="Picture 5">
            <a:extLst>
              <a:ext uri="{FF2B5EF4-FFF2-40B4-BE49-F238E27FC236}">
                <a16:creationId xmlns:a16="http://schemas.microsoft.com/office/drawing/2014/main" id="{B8B362A4-D3FF-27CA-F83B-18DC384EE1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676400"/>
            <a:ext cx="5715000" cy="37639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7634" name="Rectangle 2">
            <a:extLst>
              <a:ext uri="{FF2B5EF4-FFF2-40B4-BE49-F238E27FC236}">
                <a16:creationId xmlns:a16="http://schemas.microsoft.com/office/drawing/2014/main" id="{9F5193DB-55EF-D810-264B-C6D69541BD6E}"/>
              </a:ext>
            </a:extLst>
          </p:cNvPr>
          <p:cNvSpPr>
            <a:spLocks noGrp="1" noChangeArrowheads="1"/>
          </p:cNvSpPr>
          <p:nvPr>
            <p:ph type="title"/>
          </p:nvPr>
        </p:nvSpPr>
        <p:spPr>
          <a:xfrm>
            <a:off x="228600" y="762000"/>
            <a:ext cx="86106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«Chi sei?», perché sapevano bene che era il Signore. Gesù si avvicinò, prese il pane e lo diede loro, e così pure il pesce. Era la terza volta che Gesù si manifestava ai discepoli, dopo essere risorto dai morti.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(Gv 21, 12b-14)</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7636" name="Rectangle 4">
            <a:extLst>
              <a:ext uri="{FF2B5EF4-FFF2-40B4-BE49-F238E27FC236}">
                <a16:creationId xmlns:a16="http://schemas.microsoft.com/office/drawing/2014/main" id="{292D7ED0-691A-DD8B-8696-B75E032409E0}"/>
              </a:ext>
            </a:extLst>
          </p:cNvPr>
          <p:cNvSpPr>
            <a:spLocks noChangeArrowheads="1"/>
          </p:cNvSpPr>
          <p:nvPr/>
        </p:nvSpPr>
        <p:spPr bwMode="auto">
          <a:xfrm>
            <a:off x="304800" y="5181600"/>
            <a:ext cx="8610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"Who are you?" for they knew it was the Lord. Jesus then came and took the bread and gave it to them, and he did the same with the fish. This was the third time that Jesus revealed himself to his disciples after rising from the dead. </a:t>
            </a:r>
            <a:r>
              <a:rPr lang="en-GB" altLang="it-IT" sz="1800" i="1">
                <a:solidFill>
                  <a:schemeClr val="bg1"/>
                </a:solidFill>
                <a:latin typeface="Verdana" panose="020B0604030504040204" pitchFamily="34" charset="0"/>
                <a:cs typeface="Times New Roman" panose="02020603050405020304" pitchFamily="18" charset="0"/>
              </a:rPr>
              <a:t>(In 21: 12b-14)</a:t>
            </a:r>
            <a:r>
              <a:rPr lang="en-GB" altLang="it-IT" sz="1800">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97637" name="Picture 5">
            <a:extLst>
              <a:ext uri="{FF2B5EF4-FFF2-40B4-BE49-F238E27FC236}">
                <a16:creationId xmlns:a16="http://schemas.microsoft.com/office/drawing/2014/main" id="{D60EE7FD-214C-8E8A-5D50-6443E057D1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429000"/>
            <a:ext cx="2286000" cy="1685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8658" name="Rectangle 2">
            <a:extLst>
              <a:ext uri="{FF2B5EF4-FFF2-40B4-BE49-F238E27FC236}">
                <a16:creationId xmlns:a16="http://schemas.microsoft.com/office/drawing/2014/main" id="{B6C45157-8A8D-D468-D710-73F701145052}"/>
              </a:ext>
            </a:extLst>
          </p:cNvPr>
          <p:cNvSpPr>
            <a:spLocks noGrp="1" noChangeArrowheads="1"/>
          </p:cNvSpPr>
          <p:nvPr>
            <p:ph type="title"/>
          </p:nvPr>
        </p:nvSpPr>
        <p:spPr>
          <a:xfrm>
            <a:off x="0" y="3810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Quand’ebbero mangiato, Gesù disse a Simon Pietro: «Simone, figlio di Giovanni, mi ami più di costoro?». Gli rispose: «Certo, Signore, tu lo sai che ti voglio bene». Gli disse: «Pasci i miei agnelli». </a:t>
            </a:r>
            <a:r>
              <a:rPr lang="it-IT" altLang="it-IT" sz="1800" i="1">
                <a:solidFill>
                  <a:schemeClr val="bg1"/>
                </a:solidFill>
                <a:latin typeface="Verdana" panose="020B0604030504040204" pitchFamily="34" charset="0"/>
                <a:cs typeface="Times New Roman" panose="02020603050405020304" pitchFamily="18" charset="0"/>
              </a:rPr>
              <a:t>(Gv 21, 15)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8660" name="Rectangle 4">
            <a:extLst>
              <a:ext uri="{FF2B5EF4-FFF2-40B4-BE49-F238E27FC236}">
                <a16:creationId xmlns:a16="http://schemas.microsoft.com/office/drawing/2014/main" id="{BF1210A9-A7C4-3CEB-F420-DA815CBA511F}"/>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After they had finished breakfast, Jesus said to Simon Peter, "Simon, son of John, do you love me more than these?" He answered, "Yes, Lord, you know that I love you." And Jesus said, "Feed my lambs." </a:t>
            </a:r>
          </a:p>
          <a:p>
            <a:r>
              <a:rPr lang="en-GB" altLang="it-IT" sz="1800" i="1">
                <a:solidFill>
                  <a:schemeClr val="bg1"/>
                </a:solidFill>
                <a:latin typeface="Verdana" panose="020B0604030504040204" pitchFamily="34" charset="0"/>
                <a:cs typeface="Times New Roman" panose="02020603050405020304" pitchFamily="18" charset="0"/>
              </a:rPr>
              <a:t>(In 21: 15)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9682" name="Rectangle 2">
            <a:extLst>
              <a:ext uri="{FF2B5EF4-FFF2-40B4-BE49-F238E27FC236}">
                <a16:creationId xmlns:a16="http://schemas.microsoft.com/office/drawing/2014/main" id="{090F24B9-C615-91CE-FAED-FFB47B13C57B}"/>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Gli disse di nuovo, per la seconda volta: «Simone, figlio di Giovanni, mi ami?». Gli rispose: «Certo, Signore, tu lo sai che ti voglio bene». Gli disse: «Pascola le mie pecore». Gli disse per la terza volta: «Simone, figlio di Giovanni, mi vuoi bene?». </a:t>
            </a:r>
            <a:r>
              <a:rPr lang="it-IT" altLang="it-IT" sz="1800" i="1">
                <a:solidFill>
                  <a:schemeClr val="bg1"/>
                </a:solidFill>
                <a:latin typeface="Verdana" panose="020B0604030504040204" pitchFamily="34" charset="0"/>
                <a:cs typeface="Times New Roman" panose="02020603050405020304" pitchFamily="18" charset="0"/>
              </a:rPr>
              <a:t>(Gv 21, 16-17a)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9684" name="Rectangle 4">
            <a:extLst>
              <a:ext uri="{FF2B5EF4-FFF2-40B4-BE49-F238E27FC236}">
                <a16:creationId xmlns:a16="http://schemas.microsoft.com/office/drawing/2014/main" id="{0591E457-0F70-62D5-95AA-9C26C08055D3}"/>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 second time Jesus said to him, "Simon, son of John, do you love me?" And Peter answered, "Yes, Lord, you know that I love you." Jesus said to him, "Look after my sheep." And a third time he said to him, "Simon, son of John, do you love me? </a:t>
            </a:r>
            <a:r>
              <a:rPr lang="en-GB" altLang="it-IT" sz="1800" i="1">
                <a:solidFill>
                  <a:schemeClr val="bg1"/>
                </a:solidFill>
                <a:latin typeface="Verdana" panose="020B0604030504040204" pitchFamily="34" charset="0"/>
                <a:cs typeface="Times New Roman" panose="02020603050405020304" pitchFamily="18" charset="0"/>
              </a:rPr>
              <a:t>(In 21: 16-17a)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0706" name="Rectangle 2">
            <a:extLst>
              <a:ext uri="{FF2B5EF4-FFF2-40B4-BE49-F238E27FC236}">
                <a16:creationId xmlns:a16="http://schemas.microsoft.com/office/drawing/2014/main" id="{F6738659-ED0F-57AF-7FC0-32B9571566A4}"/>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Pietro rimase addolorato che per la terza volta gli domandasse: «Mi vuoi bene?», e gli disse: «Signore, tu conosci tutto; tu sai che ti voglio bene». Gli rispose Gesù: «Pasci le mie pecore. In verità, in verità io ti dico: quando eri più giovane ti vestivi da solo </a:t>
            </a:r>
            <a:r>
              <a:rPr lang="it-IT" altLang="it-IT" sz="1800" i="1">
                <a:solidFill>
                  <a:schemeClr val="bg1"/>
                </a:solidFill>
                <a:latin typeface="Verdana" panose="020B0604030504040204" pitchFamily="34" charset="0"/>
                <a:cs typeface="Times New Roman" panose="02020603050405020304" pitchFamily="18" charset="0"/>
              </a:rPr>
              <a:t>(Gv 21, 17b-18a)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0708" name="Rectangle 4">
            <a:extLst>
              <a:ext uri="{FF2B5EF4-FFF2-40B4-BE49-F238E27FC236}">
                <a16:creationId xmlns:a16="http://schemas.microsoft.com/office/drawing/2014/main" id="{CD5532AB-48D3-D427-06FB-1257B145971F}"/>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"Peter was saddened because Jesus asked him a third time,"Do you love me?" and he said, "Lord, you know everything; you know that I love you. "Jesus then said, "Feed my sheep. Truly, I say to you, when you were young you put on your belt and walked where you liked.  </a:t>
            </a:r>
            <a:r>
              <a:rPr lang="en-GB" altLang="it-IT" sz="1600" i="1">
                <a:solidFill>
                  <a:schemeClr val="bg1"/>
                </a:solidFill>
                <a:latin typeface="Verdana" panose="020B0604030504040204" pitchFamily="34" charset="0"/>
                <a:cs typeface="Times New Roman" panose="02020603050405020304" pitchFamily="18" charset="0"/>
              </a:rPr>
              <a:t>(In 21: 17b-18a)</a:t>
            </a:r>
            <a:endParaRPr lang="it-IT" altLang="it-IT" sz="16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919B9B43-7BBA-854E-F2C2-967194FF9712}"/>
              </a:ext>
            </a:extLst>
          </p:cNvPr>
          <p:cNvSpPr>
            <a:spLocks noChangeArrowheads="1"/>
          </p:cNvSpPr>
          <p:nvPr/>
        </p:nvSpPr>
        <p:spPr bwMode="auto">
          <a:xfrm>
            <a:off x="1066800" y="9906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ATTI</a:t>
            </a:r>
          </a:p>
        </p:txBody>
      </p:sp>
      <p:sp>
        <p:nvSpPr>
          <p:cNvPr id="5123" name="Rectangle 157">
            <a:extLst>
              <a:ext uri="{FF2B5EF4-FFF2-40B4-BE49-F238E27FC236}">
                <a16:creationId xmlns:a16="http://schemas.microsoft.com/office/drawing/2014/main" id="{2AA117CE-3F47-58B2-9BC7-B0BB3D3899C5}"/>
              </a:ext>
            </a:extLst>
          </p:cNvPr>
          <p:cNvSpPr>
            <a:spLocks noChangeArrowheads="1"/>
          </p:cNvSpPr>
          <p:nvPr/>
        </p:nvSpPr>
        <p:spPr bwMode="auto">
          <a:xfrm>
            <a:off x="1295400" y="1295400"/>
            <a:ext cx="36576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il sommo sacerdote interrogò gli apostoli dicendo: «Non vi avevamo espressamente proibito di insegnare in questo nome? Ed ecco,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avete riempito Gerusalem-</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me del vostro insegnamen-  to</a:t>
            </a:r>
            <a:r>
              <a:rPr lang="it-IT" altLang="it-IT" sz="1800" i="1">
                <a:solidFill>
                  <a:srgbClr val="000000"/>
                </a:solidFill>
                <a:latin typeface="Verdana" panose="020B0604030504040204" pitchFamily="34" charset="0"/>
                <a:cs typeface="Times New Roman" panose="02020603050405020304" pitchFamily="18" charset="0"/>
              </a:rPr>
              <a:t> (At 5, 27-28a)</a:t>
            </a:r>
          </a:p>
        </p:txBody>
      </p:sp>
      <p:sp>
        <p:nvSpPr>
          <p:cNvPr id="5124" name="Rectangle 158">
            <a:extLst>
              <a:ext uri="{FF2B5EF4-FFF2-40B4-BE49-F238E27FC236}">
                <a16:creationId xmlns:a16="http://schemas.microsoft.com/office/drawing/2014/main" id="{6124050B-5214-EA73-E9EA-B4B642783133}"/>
              </a:ext>
            </a:extLst>
          </p:cNvPr>
          <p:cNvSpPr>
            <a:spLocks noChangeArrowheads="1"/>
          </p:cNvSpPr>
          <p:nvPr/>
        </p:nvSpPr>
        <p:spPr bwMode="auto">
          <a:xfrm>
            <a:off x="4572000" y="1447800"/>
            <a:ext cx="3581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In those days, </a:t>
            </a:r>
            <a:r>
              <a:rPr lang="en-GB" altLang="it-IT" sz="1800">
                <a:solidFill>
                  <a:srgbClr val="000000"/>
                </a:solidFill>
                <a:latin typeface="Verdana" panose="020B0604030504040204" pitchFamily="34" charset="0"/>
                <a:cs typeface="Times New Roman" panose="02020603050405020304" pitchFamily="18" charset="0"/>
              </a:rPr>
              <a:t>the High Priest questioned them, "We gave you strict orders not to preach such a Savior; but you have filled Jerusalem with your teaching</a:t>
            </a:r>
            <a:r>
              <a:rPr lang="en-GB" altLang="it-IT" sz="1800" i="1">
                <a:solidFill>
                  <a:srgbClr val="000000"/>
                </a:solidFill>
                <a:latin typeface="Verdana" panose="020B0604030504040204" pitchFamily="34" charset="0"/>
                <a:cs typeface="Times New Roman" panose="02020603050405020304" pitchFamily="18"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(Acts 5: 27-28a)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E8668DE2-AB8D-D5FE-0BAE-75C7D8CAA443}"/>
              </a:ext>
            </a:extLst>
          </p:cNvPr>
          <p:cNvSpPr>
            <a:spLocks noChangeArrowheads="1"/>
          </p:cNvSpPr>
          <p:nvPr/>
        </p:nvSpPr>
        <p:spPr bwMode="auto">
          <a:xfrm>
            <a:off x="4648200" y="990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327031" name="Rectangle 375">
            <a:extLst>
              <a:ext uri="{FF2B5EF4-FFF2-40B4-BE49-F238E27FC236}">
                <a16:creationId xmlns:a16="http://schemas.microsoft.com/office/drawing/2014/main" id="{92D4F9D7-DAE7-C457-758C-E1B92D968602}"/>
              </a:ext>
            </a:extLst>
          </p:cNvPr>
          <p:cNvSpPr>
            <a:spLocks noChangeArrowheads="1"/>
          </p:cNvSpPr>
          <p:nvPr/>
        </p:nvSpPr>
        <p:spPr bwMode="auto">
          <a:xfrm>
            <a:off x="838200" y="0"/>
            <a:ext cx="7848600" cy="938213"/>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900">
              <a:solidFill>
                <a:srgbClr val="CC0000"/>
              </a:solidFill>
              <a:effectLst>
                <a:outerShdw blurRad="38100" dist="38100" dir="2700000" algn="tl">
                  <a:srgbClr val="C0C0C0"/>
                </a:outerShdw>
              </a:effectLst>
              <a:latin typeface="Verdana" panose="020B0604030504040204" pitchFamily="34" charset="0"/>
            </a:endParaRPr>
          </a:p>
          <a:p>
            <a:pPr algn="ctr" eaLnBrk="1" hangingPunct="1"/>
            <a:r>
              <a:rPr lang="it-IT" altLang="it-IT" sz="1800">
                <a:solidFill>
                  <a:srgbClr val="CC0000"/>
                </a:solidFill>
                <a:effectLst>
                  <a:outerShdw blurRad="38100" dist="38100" dir="2700000" algn="tl">
                    <a:srgbClr val="C0C0C0"/>
                  </a:outerShdw>
                </a:effectLst>
                <a:latin typeface="Verdana" panose="020B0604030504040204" pitchFamily="34" charset="0"/>
              </a:rPr>
              <a:t>Diffondi la Parola di Dio - Spread the Word of God</a:t>
            </a:r>
            <a:r>
              <a:rPr lang="it-IT" altLang="it-IT" b="1">
                <a:solidFill>
                  <a:srgbClr val="CC0000"/>
                </a:solidFill>
                <a:effectLst>
                  <a:outerShdw blurRad="38100" dist="38100" dir="2700000" algn="tl">
                    <a:srgbClr val="C0C0C0"/>
                  </a:outerShdw>
                </a:effectLst>
                <a:latin typeface="Verdana" panose="020B0604030504040204" pitchFamily="34" charset="0"/>
              </a:rPr>
              <a:t> </a:t>
            </a:r>
          </a:p>
          <a:p>
            <a:pPr algn="ctr" eaLnBrk="1" hangingPunct="1"/>
            <a:endParaRPr lang="it-IT" altLang="it-IT" sz="800" b="1">
              <a:solidFill>
                <a:srgbClr val="CC0000"/>
              </a:solidFill>
              <a:effectLst>
                <a:outerShdw blurRad="38100" dist="38100" dir="2700000" algn="tl">
                  <a:srgbClr val="C0C0C0"/>
                </a:outerShdw>
              </a:effectLst>
              <a:latin typeface="Verdana" panose="020B0604030504040204" pitchFamily="34" charset="0"/>
            </a:endParaRPr>
          </a:p>
          <a:p>
            <a:pPr algn="ctr" eaLnBrk="1" hangingPunct="1"/>
            <a:r>
              <a:rPr lang="it-IT" altLang="it-IT" sz="1400">
                <a:solidFill>
                  <a:schemeClr val="accent2"/>
                </a:solidFill>
                <a:latin typeface="Verdana" panose="020B0604030504040204" pitchFamily="34" charset="0"/>
              </a:rPr>
              <a:t>https://www.diffondilaparola.com</a:t>
            </a:r>
            <a:endParaRPr lang="it-IT" altLang="it-IT" sz="800">
              <a:solidFill>
                <a:schemeClr val="accent2"/>
              </a:solidFill>
              <a:latin typeface="Courier New" panose="02070309020205020404" pitchFamily="49" charset="0"/>
            </a:endParaRPr>
          </a:p>
        </p:txBody>
      </p:sp>
      <p:pic>
        <p:nvPicPr>
          <p:cNvPr id="5274" name="Picture 154">
            <a:extLst>
              <a:ext uri="{FF2B5EF4-FFF2-40B4-BE49-F238E27FC236}">
                <a16:creationId xmlns:a16="http://schemas.microsoft.com/office/drawing/2014/main" id="{3710B7A0-D9B1-CA67-DCDB-AB11F846CB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3505200"/>
            <a:ext cx="2198688" cy="2819400"/>
          </a:xfrm>
          <a:prstGeom prst="rect">
            <a:avLst/>
          </a:prstGeom>
          <a:noFill/>
          <a:extLst>
            <a:ext uri="{909E8E84-426E-40DD-AFC4-6F175D3DCCD1}">
              <a14:hiddenFill xmlns:a14="http://schemas.microsoft.com/office/drawing/2010/main">
                <a:solidFill>
                  <a:srgbClr val="FFFFFF"/>
                </a:solidFill>
              </a14:hiddenFill>
            </a:ext>
          </a:extLst>
        </p:spPr>
      </p:pic>
      <p:pic>
        <p:nvPicPr>
          <p:cNvPr id="5275" name="Picture 155">
            <a:extLst>
              <a:ext uri="{FF2B5EF4-FFF2-40B4-BE49-F238E27FC236}">
                <a16:creationId xmlns:a16="http://schemas.microsoft.com/office/drawing/2014/main" id="{D64819EB-54FE-1BD7-5AA8-7348070740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672" y="3859213"/>
            <a:ext cx="2376592" cy="24653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28">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a:extLst>
              <a:ext uri="{FF2B5EF4-FFF2-40B4-BE49-F238E27FC236}">
                <a16:creationId xmlns:a16="http://schemas.microsoft.com/office/drawing/2014/main" id="{82631697-B1B4-80F2-40A1-1C230C09E5ED}"/>
              </a:ext>
            </a:extLst>
          </p:cNvPr>
          <p:cNvSpPr>
            <a:spLocks noGrp="1" noChangeArrowheads="1"/>
          </p:cNvSpPr>
          <p:nvPr>
            <p:ph type="title"/>
          </p:nvPr>
        </p:nvSpPr>
        <p:spPr>
          <a:xfrm>
            <a:off x="0" y="3048000"/>
            <a:ext cx="2514600" cy="1143000"/>
          </a:xfrm>
        </p:spPr>
        <p:txBody>
          <a:bodyPr/>
          <a:lstStyle/>
          <a:p>
            <a:pPr algn="r"/>
            <a:r>
              <a:rPr lang="it-IT" altLang="it-IT" sz="1800">
                <a:solidFill>
                  <a:schemeClr val="bg1"/>
                </a:solidFill>
                <a:latin typeface="Verdana" panose="020B0604030504040204" pitchFamily="34" charset="0"/>
                <a:cs typeface="Times New Roman" panose="02020603050405020304" pitchFamily="18" charset="0"/>
              </a:rPr>
              <a:t>e andavi dove volevi; ma quando sarai vecchio tenderai le tue mani, e un altro ti vestirà e ti porterà dove tu non vuoi». Questo disse per indicare con quale morte egli avrebbe glorificato Dio. E, detto questo, aggiunse: «Seguimi». </a:t>
            </a:r>
            <a:br>
              <a:rPr lang="it-IT" altLang="it-IT" sz="1800">
                <a:solidFill>
                  <a:schemeClr val="bg1"/>
                </a:solidFill>
                <a:latin typeface="Verdana" panose="020B0604030504040204" pitchFamily="34" charset="0"/>
                <a:cs typeface="Times New Roman" panose="02020603050405020304" pitchFamily="18" charset="0"/>
              </a:rPr>
            </a:br>
            <a:r>
              <a:rPr lang="en-GB" altLang="it-IT" sz="1800" i="1">
                <a:solidFill>
                  <a:schemeClr val="bg1"/>
                </a:solidFill>
                <a:latin typeface="Verdana" panose="020B0604030504040204" pitchFamily="34" charset="0"/>
                <a:cs typeface="Times New Roman" panose="02020603050405020304" pitchFamily="18" charset="0"/>
              </a:rPr>
              <a:t>(Gv 21, 18b-19)</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1732" name="Rectangle 4">
            <a:extLst>
              <a:ext uri="{FF2B5EF4-FFF2-40B4-BE49-F238E27FC236}">
                <a16:creationId xmlns:a16="http://schemas.microsoft.com/office/drawing/2014/main" id="{8AA1EC1A-3CE7-0171-4BE2-CEB66B8C9A09}"/>
              </a:ext>
            </a:extLst>
          </p:cNvPr>
          <p:cNvSpPr>
            <a:spLocks noChangeArrowheads="1"/>
          </p:cNvSpPr>
          <p:nvPr/>
        </p:nvSpPr>
        <p:spPr bwMode="auto">
          <a:xfrm>
            <a:off x="6629400" y="1447800"/>
            <a:ext cx="25146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it-IT" sz="1800">
                <a:solidFill>
                  <a:schemeClr val="bg1"/>
                </a:solidFill>
                <a:latin typeface="Verdana" panose="020B0604030504040204" pitchFamily="34" charset="0"/>
                <a:cs typeface="Times New Roman" panose="02020603050405020304" pitchFamily="18" charset="0"/>
              </a:rPr>
              <a:t>But when you grow old, you will stretch out your hands and another will put a belt around you and lead you where you do not wish to go." Jesus said this to make known the kind of death by which Peter was to glorify God. And he added, "Follow me." </a:t>
            </a:r>
            <a:r>
              <a:rPr lang="en-GB" altLang="it-IT" sz="1800" i="1">
                <a:solidFill>
                  <a:schemeClr val="bg1"/>
                </a:solidFill>
                <a:latin typeface="Verdana" panose="020B0604030504040204" pitchFamily="34" charset="0"/>
                <a:cs typeface="Times New Roman" panose="02020603050405020304" pitchFamily="18" charset="0"/>
              </a:rPr>
              <a:t>(In 21: 18b-19)</a:t>
            </a:r>
            <a:r>
              <a:rPr lang="en-GB" altLang="it-IT" sz="1800">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201733" name="Picture 5">
            <a:extLst>
              <a:ext uri="{FF2B5EF4-FFF2-40B4-BE49-F238E27FC236}">
                <a16:creationId xmlns:a16="http://schemas.microsoft.com/office/drawing/2014/main" id="{8F2B0CB8-C859-5BF4-AFED-D38E8DF27B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3650" y="304800"/>
            <a:ext cx="4127500" cy="617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D2C0836A-DD03-D43C-9D57-923F9E72EA24}"/>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B19D72E3-8A7D-562B-3F20-E843F11DA71A}"/>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CA26FE9D-5B4E-994E-CEA5-02E2E2EB526E}"/>
              </a:ext>
            </a:extLst>
          </p:cNvPr>
          <p:cNvSpPr>
            <a:spLocks noChangeArrowheads="1"/>
          </p:cNvSpPr>
          <p:nvPr/>
        </p:nvSpPr>
        <p:spPr bwMode="auto">
          <a:xfrm>
            <a:off x="0" y="948690"/>
            <a:ext cx="9144000"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ts val="0"/>
              </a:spcBef>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Un'alba sul lago di Galilea. Quante albe nei racconti 	                pasquali! Ma tutta «la nostra vita è un albeggiare 	  		     continuo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Maria Zambrano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un progressivo sorgere della luce. Pietro e gli altri sei compagni si sono arresi, sono tornati indietro, alla vita di prima. </a:t>
            </a:r>
          </a:p>
          <a:p>
            <a:pPr algn="just">
              <a:spcBef>
                <a:spcPts val="0"/>
              </a:spcBef>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Chiusa la parentesi di quei tre anni di strade, di vento, di sole, di parole come pane e come luce, di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itineranza</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libera e felice, conclusa nel modo più drammatico. E i sette, ammainata la bandiera dei sogni, sono tornati alla legge del quotidiano. «Ma in quella notte non presero nulla».</a:t>
            </a:r>
          </a:p>
          <a:p>
            <a:pPr algn="just">
              <a:spcBef>
                <a:spcPts val="0"/>
              </a:spcBef>
              <a:buNone/>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just">
              <a:spcBef>
                <a:spcPts val="0"/>
              </a:spcBef>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Notte senza stelle, notte amara, in cui in ogni riflesso d'onda pare loro di veder naufragare un sogno, un volto, una vita. In quell'albeggiare sul lago il miracolo non sta nel ripetersi di un'altra pesca straordinaria, sta in Pietro che si butta in acqua vestito, che nuota più forte che può, nell'ansia di un abbraccio, con il cuore che punta diritto verso quel piccolo fuoco sulla riva. Dove Gesù, come una madre, ha preparato una grigliata di pesce per i suoi amici. </a:t>
            </a:r>
          </a:p>
          <a:p>
            <a:pPr algn="just">
              <a:spcBef>
                <a:spcPts val="0"/>
              </a:spcBef>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Poteva sedersi, aspettare il loro arrivo, starsene ad osservare, arrivare dopo, invece no, non trattiene la cura, non frena le attenzioni per loro: fuoco, braci, pesce, il tempo, le mani, il cibo. Si preoccupa di accoglierli bene, stanchi come sono, con qualcosa di buono.</a:t>
            </a:r>
            <a:endParaRPr lang="it-IT" sz="1800" dirty="0">
              <a:effectLst/>
              <a:latin typeface="Verdana" panose="020B0604030504040204" pitchFamily="34" charset="0"/>
              <a:ea typeface="Verdana" panose="020B0604030504040204" pitchFamily="34" charset="0"/>
            </a:endParaRPr>
          </a:p>
          <a:p>
            <a:pPr>
              <a:spcBef>
                <a:spcPts val="0"/>
              </a:spcBef>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21F89A49-2760-90AE-E554-5CD2BB7915C4}"/>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015AB1BB-2C74-5C2D-772E-04FDCC00E160}"/>
              </a:ext>
            </a:extLst>
          </p:cNvPr>
          <p:cNvSpPr>
            <a:spLocks noChangeArrowheads="1"/>
          </p:cNvSpPr>
          <p:nvPr/>
        </p:nvSpPr>
        <p:spPr bwMode="auto">
          <a:xfrm>
            <a:off x="2771800" y="160348"/>
            <a:ext cx="576064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1" hangingPunct="1"/>
            <a:r>
              <a:rPr lang="it-IT" altLang="it-IT" sz="2000" b="1" dirty="0">
                <a:solidFill>
                  <a:srgbClr val="000000"/>
                </a:solidFill>
                <a:latin typeface="Verdana" panose="020B0604030504040204" pitchFamily="34" charset="0"/>
                <a:cs typeface="Arial" panose="020B0604020202020204" pitchFamily="34" charset="0"/>
              </a:rPr>
              <a:t> </a:t>
            </a: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Sorpresi da Gesù: «Mi ami più di tutti?» </a:t>
            </a:r>
          </a:p>
          <a:p>
            <a:pPr algn="l" eaLnBrk="1" hangingPunct="1"/>
            <a:r>
              <a:rPr lang="it-IT" altLang="it-IT" sz="1800" i="1" dirty="0">
                <a:solidFill>
                  <a:srgbClr val="000000"/>
                </a:solidFill>
                <a:latin typeface="Verdana" panose="020B0604030504040204" pitchFamily="34" charset="0"/>
                <a:ea typeface="Verdana" panose="020B0604030504040204" pitchFamily="34" charset="0"/>
                <a:cs typeface="Arial" panose="020B0604020202020204" pitchFamily="34" charset="0"/>
              </a:rPr>
              <a:t> Gv 21, 1-19</a:t>
            </a:r>
            <a:r>
              <a:rPr lang="en-US" altLang="it-IT" sz="1800" i="1" dirty="0">
                <a:solidFill>
                  <a:srgbClr val="990033"/>
                </a:solidFill>
                <a:latin typeface="Verdana" panose="020B0604030504040204" pitchFamily="34" charset="0"/>
                <a:ea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r>
              <a:rPr lang="it-IT" altLang="it-IT" sz="1800" i="1" dirty="0">
                <a:solidFill>
                  <a:srgbClr val="990033"/>
                </a:solidFill>
                <a:cs typeface="Arial" panose="020B0604020202020204" pitchFamily="34" charset="0"/>
              </a:rPr>
              <a:t>               	</a:t>
            </a:r>
          </a:p>
        </p:txBody>
      </p:sp>
      <p:sp>
        <p:nvSpPr>
          <p:cNvPr id="29707" name="Rectangle 11">
            <a:extLst>
              <a:ext uri="{FF2B5EF4-FFF2-40B4-BE49-F238E27FC236}">
                <a16:creationId xmlns:a16="http://schemas.microsoft.com/office/drawing/2014/main" id="{5DEA4C83-4E41-75BC-ACD4-C53327A98739}"/>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B8FDFE1F-36C2-7BF8-E99C-DDF43B9B79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7277"/>
            <a:ext cx="1705460" cy="1705460"/>
          </a:xfrm>
          <a:prstGeom prst="rect">
            <a:avLst/>
          </a:prstGeom>
        </p:spPr>
      </p:pic>
    </p:spTree>
  </p:cSld>
  <p:clrMapOvr>
    <a:masterClrMapping/>
  </p:clrMapOvr>
  <p:transition spd="med" advClick="0" advTm="8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1396ED5E-E2E5-1B38-15BC-EC6F8E1AE79C}"/>
              </a:ext>
            </a:extLst>
          </p:cNvPr>
          <p:cNvSpPr>
            <a:spLocks noChangeArrowheads="1"/>
          </p:cNvSpPr>
          <p:nvPr/>
        </p:nvSpPr>
        <p:spPr bwMode="auto">
          <a:xfrm>
            <a:off x="0" y="58846"/>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spcBef>
                <a:spcPts val="0"/>
              </a:spcBef>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Gli incontri pasquali sono veri, è davvero Gesù, perché quelli che compie sono solo gesti d'amico! Sulla spiaggia, attorno a pane e pesce alla griglia, il più bel dialogo del mondo. </a:t>
            </a:r>
          </a:p>
          <a:p>
            <a:pPr algn="l">
              <a:spcBef>
                <a:spcPts val="0"/>
              </a:spcBef>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Tre brevissime, fulminanti domande, rivolte a un pescatore bagnato come un pulcino, e l'alba è fredda; a Pietro che trema vicino alle braci di un fuocherello, trema per il freddo e per la domanda bruciante: Simone di Giovanni, mi ami più di tutti?</a:t>
            </a:r>
          </a:p>
          <a:p>
            <a:pPr algn="l">
              <a:spcBef>
                <a:spcPts val="0"/>
              </a:spcBef>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endParaRPr lang="it-IT" sz="1800" dirty="0">
              <a:effectLst/>
              <a:latin typeface="Verdana" panose="020B0604030504040204" pitchFamily="34" charset="0"/>
              <a:ea typeface="Verdana" panose="020B0604030504040204" pitchFamily="34" charset="0"/>
            </a:endParaRPr>
          </a:p>
          <a:p>
            <a:pPr algn="l">
              <a:spcBef>
                <a:spcPts val="0"/>
              </a:spcBef>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Gesù non si interessa di aspetti dottrinali (hai capito il mio messaggio? ti è chiara la croce?), per lui ciò che brucia sono i legami interpersonali. Vuol sapere se dietro di sé ha lasciato amore, solo allora può tornare dal Padre. Teresa d'Avila, in un'estasi, sente: «Per un “ti amo” detto da te, Teresa, rifarei da capo l'universo». «Simone, mi ami?». Gesù vuol rifare Pietro da capo, lui non si interessa di rimorsi, di sensi di colpa, di pentimenti, ma di cuori riaccesi di nuovo.</a:t>
            </a:r>
          </a:p>
          <a:p>
            <a:pPr algn="l">
              <a:spcBef>
                <a:spcPts val="0"/>
              </a:spcBef>
              <a:buNone/>
            </a:pPr>
            <a:endParaRPr lang="it-IT" sz="1800" dirty="0">
              <a:effectLst/>
              <a:latin typeface="Verdana" panose="020B0604030504040204" pitchFamily="34" charset="0"/>
              <a:ea typeface="Verdana" panose="020B0604030504040204" pitchFamily="34" charset="0"/>
            </a:endParaRPr>
          </a:p>
          <a:p>
            <a:pPr algn="l">
              <a:spcBef>
                <a:spcPts val="0"/>
              </a:spcBef>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E Gesù abbassa le sue richieste e si adegua alla fragilità di Pietro, contento di quel piccolo: «ti sono amico», di quella briciola di «ti voglio bene». Non vuole imporsi, Gesù, vuole vedere il mondo con gli occhi di Pietro, vederlo con il cuore del debole, con gli occhi del povero, da incarnato, o non cambierà mai niente. </a:t>
            </a:r>
          </a:p>
          <a:p>
            <a:pPr algn="l">
              <a:spcBef>
                <a:spcPts val="0"/>
              </a:spcBef>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Non dall'alto di un trono, ma all'altezza della canzone che cantano gli occhi dell'apostolo stanco. </a:t>
            </a:r>
          </a:p>
          <a:p>
            <a:pPr algn="l">
              <a:spcBef>
                <a:spcPts val="0"/>
              </a:spcBef>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ogni</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cuore</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umano</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è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stanco</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46EF07AE-E8C9-03D2-090F-4A345A1537B5}"/>
              </a:ext>
            </a:extLst>
          </p:cNvPr>
          <p:cNvSpPr>
            <a:spLocks noChangeArrowheads="1"/>
          </p:cNvSpPr>
          <p:nvPr/>
        </p:nvSpPr>
        <p:spPr bwMode="auto">
          <a:xfrm>
            <a:off x="1979712" y="116632"/>
            <a:ext cx="7164288"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Surprised by Jesus: “Do you love me more than all?”</a:t>
            </a:r>
            <a:r>
              <a:rPr lang="it-IT" altLang="it-IT" sz="1800" dirty="0">
                <a:solidFill>
                  <a:srgbClr val="000000"/>
                </a:solidFill>
                <a:latin typeface="Verdana" panose="020B0604030504040204" pitchFamily="34" charset="0"/>
                <a:cs typeface="Arial" panose="020B0604020202020204" pitchFamily="34" charset="0"/>
              </a:rPr>
              <a:t> </a:t>
            </a:r>
            <a:r>
              <a:rPr lang="it-IT" altLang="it-IT" sz="1800" i="1" dirty="0">
                <a:solidFill>
                  <a:srgbClr val="000000"/>
                </a:solidFill>
                <a:latin typeface="Verdana" panose="020B0604030504040204" pitchFamily="34" charset="0"/>
                <a:cs typeface="Arial" panose="020B0604020202020204" pitchFamily="34" charset="0"/>
              </a:rPr>
              <a:t>Jn 21: 1-19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Ermes Ronchi)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CDACDC99-539C-5FB1-444B-84BD879626F7}"/>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0BD0473B-1D6E-6667-9465-D043068F041D}"/>
              </a:ext>
            </a:extLst>
          </p:cNvPr>
          <p:cNvSpPr>
            <a:spLocks noChangeArrowheads="1"/>
          </p:cNvSpPr>
          <p:nvPr/>
        </p:nvSpPr>
        <p:spPr bwMode="auto">
          <a:xfrm>
            <a:off x="13416" y="1009184"/>
            <a:ext cx="914400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spcBef>
                <a:spcPts val="0"/>
              </a:spcBef>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rPr>
              <a:t>                  A dawn on the lake of Galilee. How many dawns in 		      Easter stories! But all “our life is a continuous dawning 	                 </a:t>
            </a:r>
            <a:r>
              <a:rPr lang="en-US" sz="1800" i="1" dirty="0">
                <a:effectLst/>
                <a:latin typeface="Verdana" panose="020B0604030504040204" pitchFamily="34" charset="0"/>
                <a:ea typeface="Times New Roman" panose="02020603050405020304" pitchFamily="18" charset="0"/>
              </a:rPr>
              <a:t>(Maria Zambrano), </a:t>
            </a:r>
            <a:r>
              <a:rPr lang="en-US" sz="1800" dirty="0">
                <a:effectLst/>
                <a:latin typeface="Verdana" panose="020B0604030504040204" pitchFamily="34" charset="0"/>
                <a:ea typeface="Times New Roman" panose="02020603050405020304" pitchFamily="18" charset="0"/>
              </a:rPr>
              <a:t>a progressive rising of light. Peter and the other six companions have given up, they have gone back to their previous life. The parenthesis of those three years of roads, of wind, of sun, of words like bread and like light, of free and happy itinerancy, has ended in the most dramatic way. And the seven, having lowered the flag of dreams, have returned to the law of everyday life. “But that night they caught nothing.” </a:t>
            </a:r>
          </a:p>
          <a:p>
            <a:pPr algn="l">
              <a:spcBef>
                <a:spcPts val="0"/>
              </a:spcBef>
              <a:buNone/>
            </a:pPr>
            <a:r>
              <a:rPr lang="en-US" sz="1800" dirty="0">
                <a:latin typeface="Verdana" panose="020B0604030504040204" pitchFamily="34" charset="0"/>
                <a:ea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rPr>
              <a:t>A starless night, a bitter night, in which in every reflection of the waves they seem to see a dream, a face, a life shipwreck. In that dawn on the lake the miracle is not in the repetition of another extraordinary catch, it is in Peter who throws himself into the water fully dressed, who swims as hard as he can, in the anxiety of an embrace, with his heart pointing straight toward that little fire on the shore. Where Jesus, like a mother, has prepared a fish grill for His friends. </a:t>
            </a:r>
          </a:p>
          <a:p>
            <a:pPr algn="l">
              <a:spcBef>
                <a:spcPts val="0"/>
              </a:spcBef>
              <a:buNone/>
            </a:pPr>
            <a:endParaRPr lang="it-IT" sz="1800" dirty="0">
              <a:effectLst/>
              <a:latin typeface="Times New Roman" panose="02020603050405020304" pitchFamily="18" charset="0"/>
              <a:ea typeface="Times New Roman" panose="02020603050405020304" pitchFamily="18" charset="0"/>
            </a:endParaRPr>
          </a:p>
          <a:p>
            <a:pPr>
              <a:spcBef>
                <a:spcPts val="0"/>
              </a:spcBef>
              <a:buNone/>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He could have sat down, waited for their arrival, watched, arrived later, but no, He does not hold back His care, </a:t>
            </a:r>
            <a:r>
              <a:rPr lang="en-US" sz="1800" dirty="0">
                <a:solidFill>
                  <a:srgbClr val="000000"/>
                </a:solidFill>
                <a:effectLst/>
                <a:latin typeface="Verdana" panose="020B0604030504040204" pitchFamily="34" charset="0"/>
                <a:ea typeface="Times New Roman" panose="02020603050405020304" pitchFamily="18" charset="0"/>
                <a:cs typeface="Helvetica" panose="020B0604020202020204" pitchFamily="34" charset="0"/>
              </a:rPr>
              <a:t>He</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does not hold back His attention for them: fire, embers, fish, time, hands, food. He takes care to welcome them well, tired as they are, with something good. </a:t>
            </a:r>
            <a:endParaRPr lang="en-US" altLang="it-IT" sz="1800" dirty="0">
              <a:solidFill>
                <a:srgbClr val="000000"/>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E6AAB3BD-2C98-FE86-BBBA-8B59CE0CC4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17277"/>
            <a:ext cx="1705460" cy="1705460"/>
          </a:xfrm>
          <a:prstGeom prst="rect">
            <a:avLst/>
          </a:prstGeom>
        </p:spPr>
      </p:pic>
    </p:spTree>
  </p:cSld>
  <p:clrMapOvr>
    <a:masterClrMapping/>
  </p:clrMapOvr>
  <p:transition spd="med" advClick="0" advTm="80000">
    <p:random/>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A90F5356-3BE2-0B3E-69F1-64174A7FAE68}"/>
              </a:ext>
            </a:extLst>
          </p:cNvPr>
          <p:cNvSpPr>
            <a:spLocks noChangeArrowheads="1"/>
          </p:cNvSpPr>
          <p:nvPr/>
        </p:nvSpPr>
        <p:spPr bwMode="auto">
          <a:xfrm>
            <a:off x="0" y="0"/>
            <a:ext cx="9144000" cy="7155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spcBef>
                <a:spcPts val="0"/>
              </a:spcBef>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rPr>
              <a:t>Easter meetings are real, it is truly Jesus, because what </a:t>
            </a:r>
            <a:r>
              <a:rPr lang="en-US" sz="1800" dirty="0">
                <a:solidFill>
                  <a:srgbClr val="000000"/>
                </a:solidFill>
                <a:effectLst/>
                <a:latin typeface="Verdana" panose="020B0604030504040204" pitchFamily="34" charset="0"/>
                <a:ea typeface="Times New Roman" panose="02020603050405020304" pitchFamily="18" charset="0"/>
                <a:cs typeface="Helvetica" panose="020B0604020202020204" pitchFamily="34" charset="0"/>
              </a:rPr>
              <a:t>He</a:t>
            </a:r>
            <a:r>
              <a:rPr lang="en-US" sz="1800" dirty="0">
                <a:effectLst/>
                <a:latin typeface="Verdana" panose="020B0604030504040204" pitchFamily="34" charset="0"/>
                <a:ea typeface="Times New Roman" panose="02020603050405020304" pitchFamily="18" charset="0"/>
              </a:rPr>
              <a:t> does are only friendly gestures! On the beach, around bread and grilled fish, the most beautiful dialogue in the world. </a:t>
            </a:r>
          </a:p>
          <a:p>
            <a:pPr algn="l">
              <a:spcBef>
                <a:spcPts val="0"/>
              </a:spcBef>
              <a:buNone/>
            </a:pPr>
            <a:endParaRPr lang="it-IT" sz="1800" dirty="0">
              <a:effectLst/>
              <a:latin typeface="Times New Roman" panose="02020603050405020304" pitchFamily="18" charset="0"/>
              <a:ea typeface="Times New Roman" panose="02020603050405020304" pitchFamily="18" charset="0"/>
            </a:endParaRPr>
          </a:p>
          <a:p>
            <a:pPr algn="l">
              <a:spcBef>
                <a:spcPts val="0"/>
              </a:spcBef>
            </a:pPr>
            <a:r>
              <a:rPr lang="en-US" sz="1800" dirty="0">
                <a:effectLst/>
                <a:latin typeface="Verdana" panose="020B0604030504040204" pitchFamily="34" charset="0"/>
                <a:ea typeface="Times New Roman" panose="02020603050405020304" pitchFamily="18" charset="0"/>
              </a:rPr>
              <a:t>   Three very short, lightning-fast questions, addressed to a fisherman as wet as a chick, and the dawn is cold; to Peter who trembles near the embers of a small fire, trembles from the cold and from the burning question: </a:t>
            </a:r>
            <a:r>
              <a:rPr lang="en-US" sz="1800" i="1" dirty="0">
                <a:effectLst/>
                <a:latin typeface="Verdana" panose="020B0604030504040204" pitchFamily="34" charset="0"/>
                <a:ea typeface="Times New Roman" panose="02020603050405020304" pitchFamily="18" charset="0"/>
              </a:rPr>
              <a:t>Simon, son of John, do you love me more than anyone?</a:t>
            </a:r>
            <a:r>
              <a:rPr lang="en-US" sz="1800" dirty="0">
                <a:effectLst/>
                <a:latin typeface="Verdana" panose="020B0604030504040204" pitchFamily="34" charset="0"/>
                <a:ea typeface="Times New Roman" panose="02020603050405020304" pitchFamily="18" charset="0"/>
              </a:rPr>
              <a:t> Jesus is not interested in doctrinal aspects (have you understood my message? is the cross clear to you?), for him what burns are interpersonal bonds. He wants to know if He has left love behind Him, only then can he return to the Father. Teresa of Avila, in an ecstasy, feels: «</a:t>
            </a:r>
            <a:r>
              <a:rPr lang="en-US" sz="1800" i="1" dirty="0">
                <a:effectLst/>
                <a:latin typeface="Verdana" panose="020B0604030504040204" pitchFamily="34" charset="0"/>
                <a:ea typeface="Times New Roman" panose="02020603050405020304" pitchFamily="18" charset="0"/>
              </a:rPr>
              <a:t>For an “I love you” said by you, Teresa, I would remake the universe from scratch</a:t>
            </a:r>
            <a:r>
              <a:rPr lang="en-US" sz="1800" dirty="0">
                <a:effectLst/>
                <a:latin typeface="Verdana" panose="020B0604030504040204" pitchFamily="34" charset="0"/>
                <a:ea typeface="Times New Roman" panose="02020603050405020304" pitchFamily="18" charset="0"/>
              </a:rPr>
              <a:t>». «</a:t>
            </a:r>
            <a:r>
              <a:rPr lang="en-US" sz="1800" i="1" dirty="0">
                <a:effectLst/>
                <a:latin typeface="Verdana" panose="020B0604030504040204" pitchFamily="34" charset="0"/>
                <a:ea typeface="Times New Roman" panose="02020603050405020304" pitchFamily="18" charset="0"/>
              </a:rPr>
              <a:t>Simon, do you love me?</a:t>
            </a:r>
            <a:r>
              <a:rPr lang="en-US" sz="1800" dirty="0">
                <a:effectLst/>
                <a:latin typeface="Verdana" panose="020B0604030504040204" pitchFamily="34" charset="0"/>
                <a:ea typeface="Times New Roman" panose="02020603050405020304" pitchFamily="18" charset="0"/>
              </a:rPr>
              <a:t>». Jesus wants to remake Peter from scratch, He is not interested in remorse, guilt, regrets, but in hearts rekindled once again. </a:t>
            </a:r>
          </a:p>
          <a:p>
            <a:pPr algn="l">
              <a:spcBef>
                <a:spcPts val="0"/>
              </a:spcBef>
            </a:pPr>
            <a:endParaRPr lang="en-US" sz="1800" dirty="0">
              <a:latin typeface="Verdana" panose="020B0604030504040204" pitchFamily="34" charset="0"/>
              <a:ea typeface="Times New Roman" panose="02020603050405020304" pitchFamily="18" charset="0"/>
            </a:endParaRPr>
          </a:p>
          <a:p>
            <a:pPr algn="l">
              <a:spcBef>
                <a:spcPts val="0"/>
              </a:spcBef>
            </a:pPr>
            <a:r>
              <a:rPr lang="en-US" sz="1800" dirty="0">
                <a:effectLst/>
                <a:latin typeface="Verdana" panose="020B0604030504040204" pitchFamily="34" charset="0"/>
                <a:ea typeface="Times New Roman" panose="02020603050405020304" pitchFamily="18" charset="0"/>
              </a:rPr>
              <a:t>  And Jesus lowers His requests and adapts to Peter's fragility, happy with that little: «I am your friend», with that crumb of «I love you». Jesus does not want to impose Himself, He wants to see the world with Peter's eyes, to see it with the heart of the weak, with the eyes of the poor, as incarnate, or nothing will ever change. </a:t>
            </a:r>
          </a:p>
          <a:p>
            <a:pPr algn="l">
              <a:spcBef>
                <a:spcPts val="0"/>
              </a:spcBef>
            </a:pPr>
            <a:r>
              <a:rPr lang="en-US" sz="1800" dirty="0">
                <a:effectLst/>
                <a:latin typeface="Verdana" panose="020B0604030504040204" pitchFamily="34" charset="0"/>
                <a:ea typeface="Times New Roman" panose="02020603050405020304" pitchFamily="18" charset="0"/>
              </a:rPr>
              <a:t>  Not from the height of a throne, but at the height of the song that the eyes of the tired apostle sing. </a:t>
            </a:r>
          </a:p>
          <a:p>
            <a:pPr algn="l">
              <a:spcBef>
                <a:spcPts val="0"/>
              </a:spcBef>
            </a:pPr>
            <a:r>
              <a:rPr lang="en-US" sz="1800" dirty="0">
                <a:latin typeface="Verdana" panose="020B0604030504040204" pitchFamily="34" charset="0"/>
                <a:ea typeface="Times New Roman" panose="02020603050405020304" pitchFamily="18" charset="0"/>
              </a:rPr>
              <a:t>  </a:t>
            </a:r>
            <a:r>
              <a:rPr lang="it-IT" sz="1800" dirty="0">
                <a:effectLst/>
                <a:latin typeface="Verdana" panose="020B0604030504040204" pitchFamily="34" charset="0"/>
                <a:ea typeface="Times New Roman" panose="02020603050405020304" pitchFamily="18" charset="0"/>
              </a:rPr>
              <a:t>And </a:t>
            </a:r>
            <a:r>
              <a:rPr lang="it-IT" sz="1800" dirty="0" err="1">
                <a:effectLst/>
                <a:latin typeface="Verdana" panose="020B0604030504040204" pitchFamily="34" charset="0"/>
                <a:ea typeface="Times New Roman" panose="02020603050405020304" pitchFamily="18" charset="0"/>
              </a:rPr>
              <a:t>every</a:t>
            </a:r>
            <a:r>
              <a:rPr lang="it-IT" sz="1800" dirty="0">
                <a:effectLst/>
                <a:latin typeface="Verdana" panose="020B0604030504040204" pitchFamily="34" charset="0"/>
                <a:ea typeface="Times New Roman" panose="02020603050405020304" pitchFamily="18" charset="0"/>
              </a:rPr>
              <a:t> human </a:t>
            </a:r>
            <a:r>
              <a:rPr lang="it-IT" sz="1800" dirty="0" err="1">
                <a:effectLst/>
                <a:latin typeface="Verdana" panose="020B0604030504040204" pitchFamily="34" charset="0"/>
                <a:ea typeface="Times New Roman" panose="02020603050405020304" pitchFamily="18" charset="0"/>
              </a:rPr>
              <a:t>heart</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is</a:t>
            </a:r>
            <a:r>
              <a:rPr lang="it-IT" sz="1800" dirty="0">
                <a:effectLst/>
                <a:latin typeface="Verdana" panose="020B0604030504040204" pitchFamily="34" charset="0"/>
                <a:ea typeface="Times New Roman" panose="02020603050405020304" pitchFamily="18" charset="0"/>
              </a:rPr>
              <a:t> </a:t>
            </a:r>
            <a:r>
              <a:rPr lang="it-IT" sz="1800" dirty="0" err="1">
                <a:effectLst/>
                <a:latin typeface="Verdana" panose="020B0604030504040204" pitchFamily="34" charset="0"/>
                <a:ea typeface="Times New Roman" panose="02020603050405020304" pitchFamily="18" charset="0"/>
              </a:rPr>
              <a:t>tired</a:t>
            </a:r>
            <a:r>
              <a:rPr lang="it-IT" sz="1800" dirty="0">
                <a:effectLst/>
                <a:latin typeface="Verdana" panose="020B0604030504040204" pitchFamily="34" charset="0"/>
                <a:ea typeface="Times New Roman" panose="02020603050405020304" pitchFamily="18" charset="0"/>
              </a:rPr>
              <a:t>.</a:t>
            </a:r>
            <a:endParaRPr lang="it-IT" sz="1800" dirty="0">
              <a:effectLst/>
              <a:latin typeface="Times New Roman" panose="02020603050405020304" pitchFamily="18" charset="0"/>
              <a:ea typeface="Times New Roman" panose="02020603050405020304" pitchFamily="18" charset="0"/>
            </a:endParaRPr>
          </a:p>
          <a:p>
            <a:pPr eaLnBrk="1" hangingPunct="1">
              <a:spcBef>
                <a:spcPct val="50000"/>
              </a:spcBef>
              <a:buFontTx/>
              <a:buNone/>
            </a:pP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969502AC-56CF-BC71-1162-F66C41F1DB04}"/>
              </a:ext>
            </a:extLst>
          </p:cNvPr>
          <p:cNvSpPr>
            <a:spLocks noGrp="1" noChangeArrowheads="1"/>
          </p:cNvSpPr>
          <p:nvPr>
            <p:ph type="title"/>
          </p:nvPr>
        </p:nvSpPr>
        <p:spPr>
          <a:xfrm>
            <a:off x="0" y="2286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F1F5F2A3-E862-AD52-03F3-12F377EC3698}"/>
              </a:ext>
            </a:extLst>
          </p:cNvPr>
          <p:cNvSpPr>
            <a:spLocks noChangeArrowheads="1"/>
          </p:cNvSpPr>
          <p:nvPr/>
        </p:nvSpPr>
        <p:spPr bwMode="auto">
          <a:xfrm>
            <a:off x="0" y="3581400"/>
            <a:ext cx="40386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and you intend charging us with the killing of this man. "To this Peter and the apostles replied, "Better for us to obey God rather than any human authority! The God of our ancestors raised Jesus whom you killed by hanging him on a wooden post.</a:t>
            </a:r>
            <a:r>
              <a:rPr lang="en-GB" altLang="it-IT" sz="1800" i="1">
                <a:solidFill>
                  <a:schemeClr val="bg1"/>
                </a:solidFill>
                <a:latin typeface="Verdana" panose="020B0604030504040204" pitchFamily="34" charset="0"/>
                <a:cs typeface="Times New Roman" panose="02020603050405020304" pitchFamily="18" charset="0"/>
              </a:rPr>
              <a:t> (Acts 5: 28b-30)</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E5DC847F-9937-BB78-3E90-7983037D0CE0}"/>
              </a:ext>
            </a:extLst>
          </p:cNvPr>
          <p:cNvSpPr>
            <a:spLocks noChangeArrowheads="1"/>
          </p:cNvSpPr>
          <p:nvPr/>
        </p:nvSpPr>
        <p:spPr bwMode="auto">
          <a:xfrm>
            <a:off x="0" y="865188"/>
            <a:ext cx="4038600" cy="256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e volete far ricadere su di noi il sangue di quest’uomo». Rispose allora Pietro insieme agli apostoli: «Bisogna obbedire a Dio invece che agli uomini. Il Dio dei nostri padri ha risuscitato Gesù, che voi avete ucciso appendendolo a una croce.</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(At 5, 28b-30)</a:t>
            </a:r>
          </a:p>
        </p:txBody>
      </p:sp>
      <p:pic>
        <p:nvPicPr>
          <p:cNvPr id="7219" name="Picture 51">
            <a:extLst>
              <a:ext uri="{FF2B5EF4-FFF2-40B4-BE49-F238E27FC236}">
                <a16:creationId xmlns:a16="http://schemas.microsoft.com/office/drawing/2014/main" id="{6B9C7CA5-59FC-676D-C5C8-83491BEACC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2575" y="533400"/>
            <a:ext cx="4975225" cy="594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F727AEB6-032F-DDDA-33B2-4040C73B1EB4}"/>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Dio lo ha innalzato alla sua destra come capo e salvatore, per dare a Israele conversione e perdono dei peccati. E di questi fatti siamo testimoni noi e lo Spirito Santo, che Dio ha dato a quelli che gli obbediscono». </a:t>
            </a:r>
            <a:r>
              <a:rPr lang="it-IT" altLang="it-IT" sz="1800" i="1">
                <a:solidFill>
                  <a:schemeClr val="bg1"/>
                </a:solidFill>
                <a:latin typeface="Verdana" panose="020B0604030504040204" pitchFamily="34" charset="0"/>
                <a:cs typeface="Times New Roman" panose="02020603050405020304" pitchFamily="18" charset="0"/>
              </a:rPr>
              <a:t>(At 5, 31-32)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6EDC119B-8EB8-9B69-E7AB-E148654F39F0}"/>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God set him at his right hand as Leader and Savior, to grant repentance and forgiveness of sins to Israel. We are witnesses to all these things, as well as the Holy Spirit whom God has given to those who obey him."</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(Acts 5: 31-32)</a:t>
            </a:r>
            <a:r>
              <a:rPr lang="it-IT" altLang="it-IT" sz="1800" i="1">
                <a:solidFill>
                  <a:schemeClr val="bg1"/>
                </a:solidFill>
                <a:latin typeface="Verdana" panose="020B0604030504040204" pitchFamily="34" charset="0"/>
                <a:cs typeface="Times New Roman" panose="02020603050405020304" pitchFamily="18" charset="0"/>
              </a:rPr>
              <a:t> </a:t>
            </a:r>
          </a:p>
        </p:txBody>
      </p:sp>
      <p:pic>
        <p:nvPicPr>
          <p:cNvPr id="164878" name="Picture 14">
            <a:extLst>
              <a:ext uri="{FF2B5EF4-FFF2-40B4-BE49-F238E27FC236}">
                <a16:creationId xmlns:a16="http://schemas.microsoft.com/office/drawing/2014/main" id="{34821806-460C-91EE-E172-4FA9B0D541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408113"/>
            <a:ext cx="6248400" cy="40401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12">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6610" name="Rectangle 2">
            <a:extLst>
              <a:ext uri="{FF2B5EF4-FFF2-40B4-BE49-F238E27FC236}">
                <a16:creationId xmlns:a16="http://schemas.microsoft.com/office/drawing/2014/main" id="{4898C15A-B2DF-EE9A-18A3-A00BE41509FF}"/>
              </a:ext>
            </a:extLst>
          </p:cNvPr>
          <p:cNvSpPr>
            <a:spLocks noGrp="1" noChangeArrowheads="1"/>
          </p:cNvSpPr>
          <p:nvPr>
            <p:ph type="title"/>
          </p:nvPr>
        </p:nvSpPr>
        <p:spPr>
          <a:xfrm>
            <a:off x="0" y="762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Fecero flagellare [gli apostoli] e ordinarono loro di non parlare nel nome di Gesù. Quindi li rimisero in libertà. Essi allora se ne andarono via dal Sinedrio, lieti di essere stati giudicati degni di subire oltraggi per il nome di Gesù.       </a:t>
            </a:r>
            <a:r>
              <a:rPr lang="it-IT" altLang="it-IT" sz="1800" i="1">
                <a:solidFill>
                  <a:schemeClr val="bg1"/>
                </a:solidFill>
                <a:latin typeface="Verdana" panose="020B0604030504040204" pitchFamily="34" charset="0"/>
                <a:cs typeface="Times New Roman" panose="02020603050405020304" pitchFamily="18" charset="0"/>
              </a:rPr>
              <a:t>(At 5, 40-41)</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6612" name="Rectangle 4">
            <a:extLst>
              <a:ext uri="{FF2B5EF4-FFF2-40B4-BE49-F238E27FC236}">
                <a16:creationId xmlns:a16="http://schemas.microsoft.com/office/drawing/2014/main" id="{74C196C1-9FEF-A6A5-6BB3-BB35051A45BB}"/>
              </a:ext>
            </a:extLst>
          </p:cNvPr>
          <p:cNvSpPr>
            <a:spLocks noChangeArrowheads="1"/>
          </p:cNvSpPr>
          <p:nvPr/>
        </p:nvSpPr>
        <p:spPr bwMode="auto">
          <a:xfrm>
            <a:off x="0" y="4953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They had whipped the apostles</a:t>
            </a:r>
            <a:r>
              <a:rPr lang="en-GB" altLang="it-IT" sz="1800">
                <a:solidFill>
                  <a:schemeClr val="bg1"/>
                </a:solidFill>
                <a:latin typeface="Verdana" panose="020B0604030504040204" pitchFamily="34" charset="0"/>
                <a:cs typeface="Times New Roman" panose="02020603050405020304" pitchFamily="18" charset="0"/>
              </a:rPr>
              <a:t>, and ordered them not to speak again of Jesus Savior. Then they set them free. The apostles went out from the Council rejoicing that they were considered worthy to suffer disgrace for the sake of the Name.  </a:t>
            </a:r>
            <a:r>
              <a:rPr lang="en-GB" altLang="it-IT" sz="1800" i="1">
                <a:solidFill>
                  <a:schemeClr val="bg1"/>
                </a:solidFill>
                <a:latin typeface="Verdana" panose="020B0604030504040204" pitchFamily="34" charset="0"/>
                <a:cs typeface="Times New Roman" panose="02020603050405020304" pitchFamily="18" charset="0"/>
              </a:rPr>
              <a:t>(Acts 5: 40-41)</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3EF4568-D4A1-2F0E-EC5D-57E0003569DD}"/>
              </a:ext>
            </a:extLst>
          </p:cNvPr>
          <p:cNvSpPr>
            <a:spLocks noGrp="1" noChangeArrowheads="1"/>
          </p:cNvSpPr>
          <p:nvPr>
            <p:ph type="title"/>
          </p:nvPr>
        </p:nvSpPr>
        <p:spPr>
          <a:xfrm>
            <a:off x="4572000" y="11430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REVELATION </a:t>
            </a:r>
          </a:p>
        </p:txBody>
      </p:sp>
      <p:sp>
        <p:nvSpPr>
          <p:cNvPr id="202765" name="Rectangle 13">
            <a:extLst>
              <a:ext uri="{FF2B5EF4-FFF2-40B4-BE49-F238E27FC236}">
                <a16:creationId xmlns:a16="http://schemas.microsoft.com/office/drawing/2014/main" id="{BF0E8DBB-272F-37A8-00D7-6BC35BA39412}"/>
              </a:ext>
            </a:extLst>
          </p:cNvPr>
          <p:cNvSpPr>
            <a:spLocks noChangeArrowheads="1"/>
          </p:cNvSpPr>
          <p:nvPr/>
        </p:nvSpPr>
        <p:spPr bwMode="auto">
          <a:xfrm>
            <a:off x="762000" y="0"/>
            <a:ext cx="7848600" cy="987425"/>
          </a:xfrm>
          <a:prstGeom prst="rect">
            <a:avLst/>
          </a:prstGeom>
          <a:solidFill>
            <a:srgbClr val="FFFFFF"/>
          </a:solidFill>
          <a:ln w="9525">
            <a:solidFill>
              <a:srgbClr val="FFFFFF"/>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CC3300"/>
                </a:solidFill>
                <a:effectLst>
                  <a:outerShdw blurRad="38100" dist="38100" dir="2700000" algn="tl">
                    <a:srgbClr val="C0C0C0"/>
                  </a:outerShdw>
                </a:effectLst>
                <a:latin typeface="Verdana" panose="020B0604030504040204" pitchFamily="34" charset="0"/>
              </a:rPr>
              <a:t>LA PAROLA DI DIO                                                   </a:t>
            </a:r>
            <a:r>
              <a:rPr lang="en-GB" altLang="it-IT" sz="1600">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THE WORD OF GOD</a:t>
            </a:r>
            <a:endParaRPr lang="it-IT" altLang="it-IT" sz="1600">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a:solidFill>
                  <a:srgbClr val="CC3300"/>
                </a:solidFill>
                <a:effectLst>
                  <a:outerShdw blurRad="38100" dist="38100" dir="2700000" algn="tl">
                    <a:srgbClr val="C0C0C0"/>
                  </a:outerShdw>
                </a:effectLst>
                <a:latin typeface="Verdana" panose="020B0604030504040204" pitchFamily="34" charset="0"/>
              </a:rPr>
              <a:t>PARLA AL NOSTRO </a:t>
            </a:r>
            <a:r>
              <a:rPr lang="en-GB" altLang="it-IT" sz="1600">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a:solidFill>
                  <a:srgbClr val="CC3300"/>
                </a:solidFill>
                <a:effectLst>
                  <a:outerShdw blurRad="38100" dist="38100" dir="2700000" algn="tl">
                    <a:srgbClr val="C0C0C0"/>
                  </a:outerShdw>
                </a:effectLst>
                <a:latin typeface="Verdana" panose="020B0604030504040204" pitchFamily="34" charset="0"/>
              </a:rPr>
              <a:t>CUORE</a:t>
            </a:r>
            <a:r>
              <a:rPr lang="it-IT" altLang="it-IT" sz="1600">
                <a:solidFill>
                  <a:srgbClr val="663300"/>
                </a:solidFill>
                <a:effectLst>
                  <a:outerShdw blurRad="38100" dist="38100" dir="2700000" algn="tl">
                    <a:srgbClr val="C0C0C0"/>
                  </a:outerShdw>
                </a:effectLst>
                <a:latin typeface="Verdana" panose="020B0604030504040204" pitchFamily="34" charset="0"/>
              </a:rPr>
              <a:t>                                                                                      </a:t>
            </a:r>
            <a:r>
              <a:rPr lang="it-IT" altLang="it-IT" sz="1600">
                <a:solidFill>
                  <a:srgbClr val="663300"/>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en-GB" altLang="it-IT" sz="1600">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HEART</a:t>
            </a:r>
          </a:p>
          <a:p>
            <a:pPr eaLnBrk="1" hangingPunct="1">
              <a:spcBef>
                <a:spcPct val="0"/>
              </a:spcBef>
              <a:buFontTx/>
              <a:buNone/>
            </a:pPr>
            <a:endParaRPr lang="it-IT" altLang="it-IT" sz="1000">
              <a:solidFill>
                <a:srgbClr val="CC3300"/>
              </a:solidFill>
              <a:effectLst>
                <a:outerShdw blurRad="38100" dist="38100" dir="2700000" algn="tl">
                  <a:srgbClr val="C0C0C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64DEB72F-D7B1-742E-4C44-4B8C73828A99}"/>
              </a:ext>
            </a:extLst>
          </p:cNvPr>
          <p:cNvSpPr>
            <a:spLocks noChangeArrowheads="1"/>
          </p:cNvSpPr>
          <p:nvPr/>
        </p:nvSpPr>
        <p:spPr bwMode="auto">
          <a:xfrm>
            <a:off x="12192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APOCALISSE</a:t>
            </a:r>
          </a:p>
        </p:txBody>
      </p:sp>
      <p:sp>
        <p:nvSpPr>
          <p:cNvPr id="11269" name="Rectangle 205">
            <a:extLst>
              <a:ext uri="{FF2B5EF4-FFF2-40B4-BE49-F238E27FC236}">
                <a16:creationId xmlns:a16="http://schemas.microsoft.com/office/drawing/2014/main" id="{5140D5E8-1361-A07A-301E-40B0AD1D6799}"/>
              </a:ext>
            </a:extLst>
          </p:cNvPr>
          <p:cNvSpPr>
            <a:spLocks noChangeArrowheads="1"/>
          </p:cNvSpPr>
          <p:nvPr/>
        </p:nvSpPr>
        <p:spPr bwMode="auto">
          <a:xfrm>
            <a:off x="1295400" y="15240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Io, Giovanni, vidi, e udii voci di molti angeli attorno al trono e agli esseri viventi e agli anziani. Il loro numero era miriadi di miriadi e migliaia di migliaia</a:t>
            </a:r>
            <a:r>
              <a:rPr lang="it-IT" altLang="it-IT" sz="1800" i="1">
                <a:solidFill>
                  <a:srgbClr val="000000"/>
                </a:solidFill>
                <a:latin typeface="Verdana" panose="020B0604030504040204" pitchFamily="34" charset="0"/>
                <a:cs typeface="Times New Roman" panose="02020603050405020304" pitchFamily="18" charset="0"/>
              </a:rPr>
              <a:t> (Ap 5, 11)</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p>
        </p:txBody>
      </p:sp>
      <p:sp>
        <p:nvSpPr>
          <p:cNvPr id="11270" name="Rectangle 206">
            <a:extLst>
              <a:ext uri="{FF2B5EF4-FFF2-40B4-BE49-F238E27FC236}">
                <a16:creationId xmlns:a16="http://schemas.microsoft.com/office/drawing/2014/main" id="{587ADFD8-3FD6-E8CC-42B9-B30CAD4A9883}"/>
              </a:ext>
            </a:extLst>
          </p:cNvPr>
          <p:cNvSpPr>
            <a:spLocks noChangeArrowheads="1"/>
          </p:cNvSpPr>
          <p:nvPr/>
        </p:nvSpPr>
        <p:spPr bwMode="auto">
          <a:xfrm>
            <a:off x="4572000" y="16002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600">
                <a:latin typeface="Verdana" panose="020B0604030504040204" pitchFamily="34" charset="0"/>
                <a:cs typeface="Arial" panose="020B0604020202020204" pitchFamily="34" charset="0"/>
              </a:rPr>
              <a:t>  </a:t>
            </a:r>
            <a:r>
              <a:rPr lang="en-US" altLang="it-IT" sz="16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I went on looking; I heard the noise of a multitude of angels gathered around the throne, the living creatures and the elders, numbering millions of millions,</a:t>
            </a:r>
            <a:r>
              <a:rPr lang="en-GB"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(Rev 5: 11) </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CA349976-5008-84A5-F037-7EB17C4834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21" name="Picture 157">
            <a:extLst>
              <a:ext uri="{FF2B5EF4-FFF2-40B4-BE49-F238E27FC236}">
                <a16:creationId xmlns:a16="http://schemas.microsoft.com/office/drawing/2014/main" id="{3CCF3BC8-76E6-17E7-C3D6-A08A2F3F80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657600"/>
            <a:ext cx="320040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11422" name="Picture 158">
            <a:extLst>
              <a:ext uri="{FF2B5EF4-FFF2-40B4-BE49-F238E27FC236}">
                <a16:creationId xmlns:a16="http://schemas.microsoft.com/office/drawing/2014/main" id="{B1539638-A100-4470-C6A0-DEA48C1058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716338"/>
            <a:ext cx="3124200" cy="23796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6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F94EF02A-7A17-EA76-1C0E-3981EB9D1F5D}"/>
              </a:ext>
            </a:extLst>
          </p:cNvPr>
          <p:cNvSpPr>
            <a:spLocks noGrp="1" noChangeArrowheads="1"/>
          </p:cNvSpPr>
          <p:nvPr>
            <p:ph type="title"/>
          </p:nvPr>
        </p:nvSpPr>
        <p:spPr>
          <a:xfrm>
            <a:off x="0" y="1752600"/>
            <a:ext cx="2895600" cy="838200"/>
          </a:xfrm>
        </p:spPr>
        <p:txBody>
          <a:bodyPr/>
          <a:lstStyle/>
          <a:p>
            <a:pPr algn="r" eaLnBrk="1" hangingPunct="1"/>
            <a:r>
              <a:rPr lang="it-IT" altLang="it-IT" sz="1600">
                <a:solidFill>
                  <a:srgbClr val="FFFFFF"/>
                </a:solidFill>
                <a:latin typeface="Verdana" panose="020B0604030504040204" pitchFamily="34" charset="0"/>
                <a:cs typeface="Times New Roman" panose="02020603050405020304" pitchFamily="18" charset="0"/>
              </a:rPr>
              <a:t>e dicevano a gran voce: «L’Agnello, che è stato immolato, è degno di ricevere potenza e ricchezza, sapienza e </a:t>
            </a:r>
            <a:br>
              <a:rPr lang="it-IT" altLang="it-IT" sz="1600">
                <a:solidFill>
                  <a:srgbClr val="FFFFFF"/>
                </a:solidFill>
                <a:latin typeface="Verdana" panose="020B0604030504040204" pitchFamily="34" charset="0"/>
                <a:cs typeface="Times New Roman" panose="02020603050405020304" pitchFamily="18" charset="0"/>
              </a:rPr>
            </a:br>
            <a:r>
              <a:rPr lang="it-IT" altLang="it-IT" sz="1600">
                <a:solidFill>
                  <a:srgbClr val="FFFFFF"/>
                </a:solidFill>
                <a:latin typeface="Verdana" panose="020B0604030504040204" pitchFamily="34" charset="0"/>
                <a:cs typeface="Times New Roman" panose="02020603050405020304" pitchFamily="18" charset="0"/>
              </a:rPr>
              <a:t>forza, onore, gloria e benedizione». Tutte le creature nel cielo e sulla terra, sotto terra e nel mare,</a:t>
            </a:r>
            <a:r>
              <a:rPr lang="it-IT" altLang="it-IT" sz="1600" i="1">
                <a:solidFill>
                  <a:srgbClr val="FFFFFF"/>
                </a:solidFill>
                <a:latin typeface="Verdana" panose="020B0604030504040204" pitchFamily="34" charset="0"/>
                <a:cs typeface="Times New Roman" panose="02020603050405020304" pitchFamily="18" charset="0"/>
              </a:rPr>
              <a:t> (Ap 5, 12-13a)</a:t>
            </a:r>
            <a:br>
              <a:rPr lang="it-IT" altLang="it-IT" sz="1600" i="1">
                <a:solidFill>
                  <a:srgbClr val="FFFFFF"/>
                </a:solidFill>
                <a:latin typeface="Verdana" panose="020B0604030504040204" pitchFamily="34" charset="0"/>
                <a:cs typeface="Times New Roman" panose="02020603050405020304" pitchFamily="18" charset="0"/>
              </a:rPr>
            </a:br>
            <a:endParaRPr lang="it-IT" altLang="it-IT" sz="16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65FFB2C9-30DB-6C76-D599-F9E6AED5CA29}"/>
              </a:ext>
            </a:extLst>
          </p:cNvPr>
          <p:cNvSpPr>
            <a:spLocks noChangeArrowheads="1"/>
          </p:cNvSpPr>
          <p:nvPr/>
        </p:nvSpPr>
        <p:spPr bwMode="auto">
          <a:xfrm>
            <a:off x="0" y="3505200"/>
            <a:ext cx="2895600"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 </a:t>
            </a:r>
            <a:r>
              <a:rPr lang="en-GB" altLang="it-IT" sz="1600">
                <a:solidFill>
                  <a:srgbClr val="FFFFCC"/>
                </a:solidFill>
                <a:latin typeface="Verdana" panose="020B0604030504040204" pitchFamily="34" charset="0"/>
                <a:cs typeface="Times New Roman" panose="02020603050405020304" pitchFamily="18" charset="0"/>
              </a:rPr>
              <a:t>crying out with a loud voice: Worthy is the Lamb who was slain to receive power and riches, wisdom and strength, honor, glory and praise. Then I heard the voice of the whole universe, heaven, earth, sea and the place of the dead;</a:t>
            </a:r>
            <a:r>
              <a:rPr lang="en-GB" altLang="it-IT" sz="1600" i="1">
                <a:solidFill>
                  <a:srgbClr val="FFFFCC"/>
                </a:solidFill>
                <a:latin typeface="Verdana" panose="020B0604030504040204" pitchFamily="34" charset="0"/>
                <a:cs typeface="Times New Roman" panose="02020603050405020304" pitchFamily="18" charset="0"/>
              </a:rPr>
              <a:t> (Rev 5: 12-13a)</a:t>
            </a:r>
            <a:endParaRPr lang="it-IT" altLang="it-IT" sz="1600" i="1">
              <a:solidFill>
                <a:srgbClr val="FFFFCC"/>
              </a:solidFill>
              <a:latin typeface="Verdana" panose="020B0604030504040204" pitchFamily="34" charset="0"/>
              <a:cs typeface="Times New Roman" panose="02020603050405020304" pitchFamily="18" charset="0"/>
            </a:endParaRPr>
          </a:p>
        </p:txBody>
      </p:sp>
      <p:pic>
        <p:nvPicPr>
          <p:cNvPr id="13370" name="Picture 58">
            <a:extLst>
              <a:ext uri="{FF2B5EF4-FFF2-40B4-BE49-F238E27FC236}">
                <a16:creationId xmlns:a16="http://schemas.microsoft.com/office/drawing/2014/main" id="{CE98B09D-73FE-9F41-57DB-D62091C80B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609600"/>
            <a:ext cx="6248400" cy="56721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a:extLst>
              <a:ext uri="{FF2B5EF4-FFF2-40B4-BE49-F238E27FC236}">
                <a16:creationId xmlns:a16="http://schemas.microsoft.com/office/drawing/2014/main" id="{32497051-AA63-1A6D-DF93-568F54D8758F}"/>
              </a:ext>
            </a:extLst>
          </p:cNvPr>
          <p:cNvSpPr>
            <a:spLocks noGrp="1" noChangeArrowheads="1"/>
          </p:cNvSpPr>
          <p:nvPr>
            <p:ph type="title"/>
          </p:nvPr>
        </p:nvSpPr>
        <p:spPr>
          <a:xfrm>
            <a:off x="0" y="1676400"/>
            <a:ext cx="2971800" cy="1143000"/>
          </a:xfrm>
        </p:spPr>
        <p:txBody>
          <a:bodyPr/>
          <a:lstStyle/>
          <a:p>
            <a:pPr algn="r" eaLnBrk="1" hangingPunct="1"/>
            <a:r>
              <a:rPr lang="it-IT" altLang="it-IT" sz="1600">
                <a:solidFill>
                  <a:srgbClr val="FFFFFF"/>
                </a:solidFill>
                <a:latin typeface="Verdana" panose="020B0604030504040204" pitchFamily="34" charset="0"/>
                <a:cs typeface="Times New Roman" panose="02020603050405020304" pitchFamily="18" charset="0"/>
              </a:rPr>
              <a:t>e tutti gli esseri che vi si trovavano, udii che dicevano: «A Colui che siede sul trono e all’Agnello lode, onore, gloria e potenza, nei secoli dei secoli». E i quattro esseri viventi dicevano: «Amen». E gli anziani si prostrarono in adorazione.</a:t>
            </a:r>
            <a:r>
              <a:rPr lang="it-IT" altLang="it-IT" sz="1600" i="1">
                <a:solidFill>
                  <a:srgbClr val="FFFFFF"/>
                </a:solidFill>
                <a:latin typeface="Verdana" panose="020B0604030504040204" pitchFamily="34" charset="0"/>
                <a:cs typeface="Times New Roman" panose="02020603050405020304" pitchFamily="18" charset="0"/>
              </a:rPr>
              <a:t> </a:t>
            </a:r>
            <a:br>
              <a:rPr lang="it-IT" altLang="it-IT" sz="1600" i="1">
                <a:solidFill>
                  <a:srgbClr val="FFFFFF"/>
                </a:solidFill>
                <a:latin typeface="Verdana" panose="020B0604030504040204" pitchFamily="34" charset="0"/>
                <a:cs typeface="Times New Roman" panose="02020603050405020304" pitchFamily="18" charset="0"/>
              </a:rPr>
            </a:br>
            <a:r>
              <a:rPr lang="en-GB" altLang="it-IT" sz="1600" i="1">
                <a:solidFill>
                  <a:srgbClr val="FFFFFF"/>
                </a:solidFill>
                <a:latin typeface="Verdana" panose="020B0604030504040204" pitchFamily="34" charset="0"/>
                <a:cs typeface="Times New Roman" panose="02020603050405020304" pitchFamily="18" charset="0"/>
              </a:rPr>
              <a:t>(Ap 5, 13b-14)</a:t>
            </a:r>
            <a:br>
              <a:rPr lang="it-IT" altLang="it-IT" sz="1600" i="1">
                <a:solidFill>
                  <a:srgbClr val="FFFFFF"/>
                </a:solidFill>
                <a:latin typeface="Verdana" panose="020B0604030504040204" pitchFamily="34" charset="0"/>
                <a:cs typeface="Times New Roman" panose="02020603050405020304" pitchFamily="18" charset="0"/>
              </a:rPr>
            </a:br>
            <a:endParaRPr lang="it-IT" altLang="it-IT" sz="1600" i="1">
              <a:solidFill>
                <a:srgbClr val="FFFFFF"/>
              </a:solidFill>
              <a:latin typeface="Verdana" panose="020B0604030504040204" pitchFamily="34" charset="0"/>
              <a:cs typeface="Times New Roman" panose="02020603050405020304" pitchFamily="18" charset="0"/>
            </a:endParaRPr>
          </a:p>
        </p:txBody>
      </p:sp>
      <p:sp>
        <p:nvSpPr>
          <p:cNvPr id="193540" name="Rectangle 4">
            <a:extLst>
              <a:ext uri="{FF2B5EF4-FFF2-40B4-BE49-F238E27FC236}">
                <a16:creationId xmlns:a16="http://schemas.microsoft.com/office/drawing/2014/main" id="{CEE667D8-1387-12E1-9F81-9D540D3FB55D}"/>
              </a:ext>
            </a:extLst>
          </p:cNvPr>
          <p:cNvSpPr>
            <a:spLocks noChangeArrowheads="1"/>
          </p:cNvSpPr>
          <p:nvPr/>
        </p:nvSpPr>
        <p:spPr bwMode="auto">
          <a:xfrm>
            <a:off x="0" y="3429000"/>
            <a:ext cx="2971800"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GB" altLang="it-IT" sz="1600">
                <a:solidFill>
                  <a:srgbClr val="FFFFCC"/>
                </a:solidFill>
                <a:latin typeface="Verdana" panose="020B0604030504040204" pitchFamily="34" charset="0"/>
                <a:cs typeface="Times New Roman" panose="02020603050405020304" pitchFamily="18" charset="0"/>
              </a:rPr>
              <a:t>every creature cried out: To him who sits upon the throne and to the Lamb be praise, honor, glory and power for ever and ever. And the four living creatures said, Amen, while the elders bowed down and worshiped.</a:t>
            </a:r>
            <a:r>
              <a:rPr lang="en-GB" altLang="it-IT" sz="1600" i="1">
                <a:solidFill>
                  <a:srgbClr val="FFFFCC"/>
                </a:solidFill>
                <a:latin typeface="Verdana" panose="020B0604030504040204" pitchFamily="34" charset="0"/>
                <a:cs typeface="Times New Roman" panose="02020603050405020304" pitchFamily="18" charset="0"/>
              </a:rPr>
              <a:t> </a:t>
            </a:r>
          </a:p>
          <a:p>
            <a:pPr algn="r"/>
            <a:r>
              <a:rPr lang="en-GB" altLang="it-IT" sz="1600" i="1">
                <a:solidFill>
                  <a:srgbClr val="FFFFCC"/>
                </a:solidFill>
                <a:latin typeface="Verdana" panose="020B0604030504040204" pitchFamily="34" charset="0"/>
                <a:cs typeface="Times New Roman" panose="02020603050405020304" pitchFamily="18" charset="0"/>
              </a:rPr>
              <a:t>(Rev 5:13b-14)</a:t>
            </a:r>
            <a:endParaRPr lang="it-IT" altLang="it-IT" sz="1600" i="1">
              <a:solidFill>
                <a:srgbClr val="FFFFCC"/>
              </a:solidFill>
              <a:latin typeface="Verdana" panose="020B0604030504040204" pitchFamily="34" charset="0"/>
              <a:cs typeface="Times New Roman" panose="02020603050405020304" pitchFamily="18" charset="0"/>
            </a:endParaRPr>
          </a:p>
        </p:txBody>
      </p:sp>
      <p:pic>
        <p:nvPicPr>
          <p:cNvPr id="193542" name="Picture 6">
            <a:extLst>
              <a:ext uri="{FF2B5EF4-FFF2-40B4-BE49-F238E27FC236}">
                <a16:creationId xmlns:a16="http://schemas.microsoft.com/office/drawing/2014/main" id="{4DC9BC92-1AC5-1A59-9F94-B71B2B4E4B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862013"/>
            <a:ext cx="6172200" cy="50815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FC04E3FF-E73F-9AD0-D721-6B4615C56379}"/>
              </a:ext>
            </a:extLst>
          </p:cNvPr>
          <p:cNvSpPr>
            <a:spLocks noGrp="1" noChangeArrowheads="1"/>
          </p:cNvSpPr>
          <p:nvPr>
            <p:ph type="title"/>
          </p:nvPr>
        </p:nvSpPr>
        <p:spPr>
          <a:xfrm>
            <a:off x="4343400" y="13716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D8FAF886-E83D-9437-6B63-46C156EF5D06}"/>
              </a:ext>
            </a:extLst>
          </p:cNvPr>
          <p:cNvSpPr>
            <a:spLocks noChangeArrowheads="1"/>
          </p:cNvSpPr>
          <p:nvPr/>
        </p:nvSpPr>
        <p:spPr bwMode="auto">
          <a:xfrm>
            <a:off x="1295400" y="1752600"/>
            <a:ext cx="3429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Gesù si manifestò di nuovo ai discepoli sul mare di Tiberìade. E si manifestò così:</a:t>
            </a:r>
            <a:r>
              <a:rPr lang="it-IT" altLang="it-IT" sz="1800" i="1">
                <a:solidFill>
                  <a:srgbClr val="000000"/>
                </a:solidFill>
                <a:latin typeface="Verdana" panose="020B0604030504040204" pitchFamily="34" charset="0"/>
                <a:cs typeface="Times New Roman" panose="02020603050405020304" pitchFamily="18" charset="0"/>
              </a:rPr>
              <a:t> (Gv 5, 1)</a:t>
            </a:r>
          </a:p>
        </p:txBody>
      </p:sp>
      <p:sp>
        <p:nvSpPr>
          <p:cNvPr id="17412" name="Rectangle 6">
            <a:extLst>
              <a:ext uri="{FF2B5EF4-FFF2-40B4-BE49-F238E27FC236}">
                <a16:creationId xmlns:a16="http://schemas.microsoft.com/office/drawing/2014/main" id="{07B8E0EE-B9E8-82AD-AD79-EEE9040F92E9}"/>
              </a:ext>
            </a:extLst>
          </p:cNvPr>
          <p:cNvSpPr>
            <a:spLocks noChangeArrowheads="1"/>
          </p:cNvSpPr>
          <p:nvPr/>
        </p:nvSpPr>
        <p:spPr bwMode="auto">
          <a:xfrm>
            <a:off x="4648200" y="1752600"/>
            <a:ext cx="35052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At that time</a:t>
            </a:r>
            <a:r>
              <a:rPr lang="en-GB" altLang="it-IT" sz="1800" dirty="0">
                <a:solidFill>
                  <a:srgbClr val="000000"/>
                </a:solidFill>
                <a:latin typeface="Verdana" panose="020B0604030504040204" pitchFamily="34" charset="0"/>
                <a:cs typeface="Times New Roman" panose="02020603050405020304" pitchFamily="18" charset="0"/>
              </a:rPr>
              <a:t>, Jesus revealed himself to the disciples by the Lake of Tiberias. He appeared to them in this way. </a:t>
            </a:r>
            <a:r>
              <a:rPr lang="en-GB" altLang="it-IT" sz="1800" i="1" dirty="0">
                <a:solidFill>
                  <a:srgbClr val="000000"/>
                </a:solidFill>
                <a:latin typeface="Verdana" panose="020B0604030504040204" pitchFamily="34" charset="0"/>
                <a:cs typeface="Times New Roman" panose="02020603050405020304" pitchFamily="18" charset="0"/>
              </a:rPr>
              <a:t>(In 5: 1)</a:t>
            </a:r>
            <a:r>
              <a:rPr lang="en-GB" altLang="it-IT" sz="1800" dirty="0">
                <a:solidFill>
                  <a:srgbClr val="000000"/>
                </a:solidFill>
                <a:latin typeface="Verdana" panose="020B0604030504040204" pitchFamily="34" charset="0"/>
                <a:cs typeface="Times New Roman" panose="02020603050405020304" pitchFamily="18" charset="0"/>
              </a:rPr>
              <a:t>   </a:t>
            </a:r>
            <a:endParaRPr lang="it-IT" altLang="it-IT" sz="1800"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E78CDD9F-569C-644D-6C16-770C255494BB}"/>
              </a:ext>
            </a:extLst>
          </p:cNvPr>
          <p:cNvSpPr>
            <a:spLocks noChangeArrowheads="1"/>
          </p:cNvSpPr>
          <p:nvPr/>
        </p:nvSpPr>
        <p:spPr bwMode="auto">
          <a:xfrm>
            <a:off x="762000" y="0"/>
            <a:ext cx="7924800" cy="833438"/>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latin typeface="Verdana" panose="020B0604030504040204" pitchFamily="34" charset="0"/>
              <a:cs typeface="Arial" panose="020B0604020202020204" pitchFamily="34" charset="0"/>
            </a:endParaRPr>
          </a:p>
          <a:p>
            <a:pPr algn="ctr" eaLnBrk="1" hangingPunct="1"/>
            <a:r>
              <a:rPr lang="it-IT" altLang="it-IT" sz="2000" dirty="0">
                <a:solidFill>
                  <a:srgbClr val="993300"/>
                </a:solidFill>
                <a:effectLst>
                  <a:outerShdw blurRad="38100" dist="38100" dir="2700000" algn="tl">
                    <a:srgbClr val="C0C0C0"/>
                  </a:outerShdw>
                </a:effectLst>
                <a:latin typeface="Verdana" panose="020B0604030504040204" pitchFamily="34" charset="0"/>
                <a:cs typeface="Arial" panose="020B0604020202020204" pitchFamily="34" charset="0"/>
              </a:rPr>
              <a:t>Ti esalterò, Signore, perché mi hai risollevato.</a:t>
            </a:r>
          </a:p>
          <a:p>
            <a:pPr algn="ctr" eaLnBrk="1" hangingPunct="1"/>
            <a:r>
              <a:rPr lang="it-IT" altLang="it-IT" sz="2000" dirty="0">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I </a:t>
            </a:r>
            <a:r>
              <a:rPr lang="it-IT" altLang="it-IT" sz="2000" dirty="0" err="1">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will</a:t>
            </a:r>
            <a:r>
              <a:rPr lang="it-IT" altLang="it-IT" sz="2000" dirty="0">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sz="2000" dirty="0" err="1">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exalt</a:t>
            </a:r>
            <a:r>
              <a:rPr lang="it-IT" altLang="it-IT" sz="2000" dirty="0">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 you, Lord, </a:t>
            </a:r>
            <a:r>
              <a:rPr lang="it-IT" altLang="it-IT" sz="2000" dirty="0" err="1">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because</a:t>
            </a:r>
            <a:r>
              <a:rPr lang="it-IT" altLang="it-IT" sz="2000" dirty="0">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 You have </a:t>
            </a:r>
            <a:r>
              <a:rPr lang="it-IT" altLang="it-IT" sz="2000" dirty="0" err="1">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lifted</a:t>
            </a:r>
            <a:r>
              <a:rPr lang="it-IT" altLang="it-IT" sz="2000" dirty="0">
                <a:solidFill>
                  <a:srgbClr val="CC3300"/>
                </a:solidFill>
                <a:effectLst>
                  <a:outerShdw blurRad="38100" dist="38100" dir="2700000" algn="tl">
                    <a:srgbClr val="C0C0C0"/>
                  </a:outerShdw>
                </a:effectLst>
                <a:latin typeface="Verdana" panose="020B0604030504040204" pitchFamily="34" charset="0"/>
                <a:cs typeface="Times New Roman" panose="02020603050405020304" pitchFamily="18" charset="0"/>
              </a:rPr>
              <a:t> me up. </a:t>
            </a:r>
          </a:p>
        </p:txBody>
      </p:sp>
      <p:sp>
        <p:nvSpPr>
          <p:cNvPr id="17414" name="Rettangolo 1">
            <a:extLst>
              <a:ext uri="{FF2B5EF4-FFF2-40B4-BE49-F238E27FC236}">
                <a16:creationId xmlns:a16="http://schemas.microsoft.com/office/drawing/2014/main" id="{A23FE621-BC8A-688C-7444-6A5D4F82DD72}"/>
              </a:ext>
            </a:extLst>
          </p:cNvPr>
          <p:cNvSpPr>
            <a:spLocks noChangeArrowheads="1"/>
          </p:cNvSpPr>
          <p:nvPr/>
        </p:nvSpPr>
        <p:spPr bwMode="auto">
          <a:xfrm>
            <a:off x="1219200" y="13716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GIOVANNI</a:t>
            </a:r>
          </a:p>
        </p:txBody>
      </p:sp>
      <p:pic>
        <p:nvPicPr>
          <p:cNvPr id="17557" name="Picture 149">
            <a:extLst>
              <a:ext uri="{FF2B5EF4-FFF2-40B4-BE49-F238E27FC236}">
                <a16:creationId xmlns:a16="http://schemas.microsoft.com/office/drawing/2014/main" id="{2EAC6710-20F7-4624-74E3-98DF928C28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429000"/>
            <a:ext cx="3252788" cy="2667000"/>
          </a:xfrm>
          <a:prstGeom prst="rect">
            <a:avLst/>
          </a:prstGeom>
          <a:noFill/>
          <a:extLst>
            <a:ext uri="{909E8E84-426E-40DD-AFC4-6F175D3DCCD1}">
              <a14:hiddenFill xmlns:a14="http://schemas.microsoft.com/office/drawing/2010/main">
                <a:solidFill>
                  <a:srgbClr val="FFFFFF"/>
                </a:solidFill>
              </a14:hiddenFill>
            </a:ext>
          </a:extLst>
        </p:spPr>
      </p:pic>
      <p:pic>
        <p:nvPicPr>
          <p:cNvPr id="17559" name="Picture 151">
            <a:extLst>
              <a:ext uri="{FF2B5EF4-FFF2-40B4-BE49-F238E27FC236}">
                <a16:creationId xmlns:a16="http://schemas.microsoft.com/office/drawing/2014/main" id="{181952CE-BCB0-F499-028E-01A25C8D9D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3352800"/>
            <a:ext cx="2378075" cy="2765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44">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78295</TotalTime>
  <Words>3505</Words>
  <Application>Microsoft Office PowerPoint</Application>
  <PresentationFormat>Presentazione su schermo (4:3)</PresentationFormat>
  <Paragraphs>117</Paragraphs>
  <Slides>24</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24</vt:i4>
      </vt:variant>
    </vt:vector>
  </HeadingPairs>
  <TitlesOfParts>
    <vt:vector size="34" baseType="lpstr">
      <vt:lpstr>Comic Sans MS</vt:lpstr>
      <vt:lpstr>Arial</vt:lpstr>
      <vt:lpstr>Times New Roman</vt:lpstr>
      <vt:lpstr>Tw Cen MT Condensed Extra Bold</vt:lpstr>
      <vt:lpstr>Harrington</vt:lpstr>
      <vt:lpstr>Verdana</vt:lpstr>
      <vt:lpstr>Tahoma</vt:lpstr>
      <vt:lpstr>Courier New</vt:lpstr>
      <vt:lpstr>HelveticaNeue</vt:lpstr>
      <vt:lpstr>Struttura predefinita</vt:lpstr>
      <vt:lpstr>Presentazione standard di PowerPoint</vt:lpstr>
      <vt:lpstr>Presentazione standard di PowerPoint</vt:lpstr>
      <vt:lpstr> </vt:lpstr>
      <vt:lpstr>Dio lo ha innalzato alla sua destra come capo e salvatore, per dare a Israele conversione e perdono dei peccati. E di questi fatti siamo testimoni noi e lo Spirito Santo, che Dio ha dato a quelli che gli obbediscono». (At 5, 31-32)</vt:lpstr>
      <vt:lpstr>Fecero flagellare [gli apostoli] e ordinarono loro di non parlare nel nome di Gesù. Quindi li rimisero in libertà. Essi allora se ne andarono via dal Sinedrio, lieti di essere stati giudicati degni di subire oltraggi per il nome di Gesù.       (At 5, 40-41) </vt:lpstr>
      <vt:lpstr>REVELATION </vt:lpstr>
      <vt:lpstr>e dicevano a gran voce: «L’Agnello, che è stato immolato, è degno di ricevere potenza e ricchezza, sapienza e  forza, onore, gloria e benedizione». Tutte le creature nel cielo e sulla terra, sotto terra e nel mare, (Ap 5, 12-13a) </vt:lpstr>
      <vt:lpstr>e tutti gli esseri che vi si trovavano, udii che dicevano: «A Colui che siede sul trono e all’Agnello lode, onore, gloria e potenza, nei secoli dei secoli». E i quattro esseri viventi dicevano: «Amen». E gli anziani si prostrarono in adorazione.  (Ap 5, 13b-14) </vt:lpstr>
      <vt:lpstr>GOSPEL ACCORD. TO JOHN</vt:lpstr>
      <vt:lpstr>Presentazione standard di PowerPoint</vt:lpstr>
      <vt:lpstr>Presentazione standard di PowerPoint</vt:lpstr>
      <vt:lpstr>Gesù disse loro: «Figlioli, non avete nulla da mangiare?». Gli risposero: «No». Allora egli disse loro: «Gettate la rete dalla parte destra della barca e troverete». La gettarono e non riuscivano più a tirarla su per la grande quantità di pesci. (Gv 21, 5-6)</vt:lpstr>
      <vt:lpstr>Allora quel discepolo che Gesù amava disse a Pietro: «È il Signore!». Simon Pietro, appena udì che era il Signore, si strinse la veste attorno ai fianchi, perché era svestito, e si gettò in mare. (Gv 21, 7)</vt:lpstr>
      <vt:lpstr>Presentazione standard di PowerPoint</vt:lpstr>
      <vt:lpstr>Allora Simon Pietro salì nella barca e trasse a terra la rete piena di centocinquantatré grossi pesci. E benché fossero tanti, la rete non si squarciò. Gesù disse loro: «Venite a mangiare». E nessuno dei discepoli osava domandargli: (Gv 21, 11-12a)</vt:lpstr>
      <vt:lpstr>«Chi sei?», perché sapevano bene che era il Signore. Gesù si avvicinò, prese il pane e lo diede loro, e così pure il pesce. Era la terza volta che Gesù si manifestava ai discepoli, dopo essere risorto dai morti.  (Gv 21, 12b-14) </vt:lpstr>
      <vt:lpstr>Quand’ebbero mangiato, Gesù disse a Simon Pietro: «Simone, figlio di Giovanni, mi ami più di costoro?». Gli rispose: «Certo, Signore, tu lo sai che ti voglio bene». Gli disse: «Pasci i miei agnelli». (Gv 21, 15)</vt:lpstr>
      <vt:lpstr>Gli disse di nuovo, per la seconda volta: «Simone, figlio di Giovanni, mi ami?». Gli rispose: «Certo, Signore, tu lo sai che ti voglio bene». Gli disse: «Pascola le mie pecore». Gli disse per la terza volta: «Simone, figlio di Giovanni, mi vuoi bene?». (Gv 21, 16-17a)</vt:lpstr>
      <vt:lpstr>Pietro rimase addolorato che per la terza volta gli domandasse: «Mi vuoi bene?», e gli disse: «Signore, tu conosci tutto; tu sai che ti voglio bene». Gli rispose Gesù: «Pasci le mie pecore. In verità, in verità io ti dico: quando eri più giovane ti vestivi da solo (Gv 21, 17b-18a)</vt:lpstr>
      <vt:lpstr>e andavi dove volevi; ma quando sarai vecchio tenderai le tue mani, e un altro ti vestirà e ti porterà dove tu non vuoi». Questo disse per indicare con quale morte egli avrebbe glorificato Dio. E, detto questo, aggiunse: «Seguimi».  (Gv 21, 18b-19) </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3458</cp:revision>
  <dcterms:created xsi:type="dcterms:W3CDTF">2007-05-09T13:51:32Z</dcterms:created>
  <dcterms:modified xsi:type="dcterms:W3CDTF">2025-04-29T05:42:22Z</dcterms:modified>
</cp:coreProperties>
</file>