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621" r:id="rId2"/>
    <p:sldId id="624" r:id="rId3"/>
    <p:sldId id="497" r:id="rId4"/>
    <p:sldId id="622" r:id="rId5"/>
    <p:sldId id="603" r:id="rId6"/>
    <p:sldId id="623" r:id="rId7"/>
    <p:sldId id="319" r:id="rId8"/>
    <p:sldId id="489" r:id="rId9"/>
    <p:sldId id="625" r:id="rId10"/>
    <p:sldId id="592" r:id="rId11"/>
    <p:sldId id="593" r:id="rId12"/>
    <p:sldId id="607" r:id="rId13"/>
    <p:sldId id="608" r:id="rId14"/>
    <p:sldId id="609" r:id="rId15"/>
    <p:sldId id="610" r:id="rId16"/>
    <p:sldId id="611" r:id="rId17"/>
    <p:sldId id="612" r:id="rId18"/>
    <p:sldId id="613" r:id="rId19"/>
    <p:sldId id="614" r:id="rId20"/>
    <p:sldId id="615" r:id="rId21"/>
    <p:sldId id="616" r:id="rId22"/>
    <p:sldId id="617" r:id="rId23"/>
    <p:sldId id="618" r:id="rId24"/>
    <p:sldId id="619" r:id="rId25"/>
    <p:sldId id="620" r:id="rId26"/>
    <p:sldId id="288" r:id="rId27"/>
    <p:sldId id="466" r:id="rId28"/>
    <p:sldId id="553" r:id="rId29"/>
    <p:sldId id="554" r:id="rId30"/>
  </p:sldIdLst>
  <p:sldSz cx="9144000" cy="6858000" type="screen4x3"/>
  <p:notesSz cx="6858000" cy="9144000"/>
  <p:defaultTextStyle>
    <a:defPPr>
      <a:defRPr lang="it-IT"/>
    </a:defPPr>
    <a:lvl1pPr algn="ctr" rtl="0" fontAlgn="base">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fontAlgn="base">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fontAlgn="base">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fontAlgn="base">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fontAlgn="base">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CCCCFF"/>
    <a:srgbClr val="FFFF00"/>
    <a:srgbClr val="9933FF"/>
    <a:srgbClr val="AC0000"/>
    <a:srgbClr val="460023"/>
    <a:srgbClr val="3E0000"/>
    <a:srgbClr val="6A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53" autoAdjust="0"/>
    <p:restoredTop sz="91822" autoAdjust="0"/>
  </p:normalViewPr>
  <p:slideViewPr>
    <p:cSldViewPr>
      <p:cViewPr varScale="1">
        <p:scale>
          <a:sx n="90" d="100"/>
          <a:sy n="90" d="100"/>
        </p:scale>
        <p:origin x="642"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215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E521A5C6-5618-027C-9F94-F17DB12A0965}"/>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7" name="Rectangle 3">
            <a:extLst>
              <a:ext uri="{FF2B5EF4-FFF2-40B4-BE49-F238E27FC236}">
                <a16:creationId xmlns:a16="http://schemas.microsoft.com/office/drawing/2014/main" id="{3F4CB608-E44C-7E84-D397-D950C36E456C}"/>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538628" name="Rectangle 4">
            <a:extLst>
              <a:ext uri="{FF2B5EF4-FFF2-40B4-BE49-F238E27FC236}">
                <a16:creationId xmlns:a16="http://schemas.microsoft.com/office/drawing/2014/main" id="{1A4E387F-4795-FB6E-1D51-46F69183AAEB}"/>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9B375481-32FB-6B86-F600-02761F1F0E9E}"/>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9919B292-4A3E-4629-A7DB-9A51CD0EF4FF}"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F199B67C-8BCA-A7B3-CA38-3156F20276F7}"/>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it-IT" altLang="it-IT"/>
          </a:p>
        </p:txBody>
      </p:sp>
      <p:sp>
        <p:nvSpPr>
          <p:cNvPr id="653315" name="Rectangle 3">
            <a:extLst>
              <a:ext uri="{FF2B5EF4-FFF2-40B4-BE49-F238E27FC236}">
                <a16:creationId xmlns:a16="http://schemas.microsoft.com/office/drawing/2014/main" id="{73E08622-7CD6-4D04-2A88-E5C067E532BC}"/>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653316" name="Rectangle 4">
            <a:extLst>
              <a:ext uri="{FF2B5EF4-FFF2-40B4-BE49-F238E27FC236}">
                <a16:creationId xmlns:a16="http://schemas.microsoft.com/office/drawing/2014/main" id="{3D66F6FE-1685-D986-2003-72AEDA11B94F}"/>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074EB1F5-7A76-483B-2743-7B6AB3DDA7ED}"/>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653318" name="Rectangle 6">
            <a:extLst>
              <a:ext uri="{FF2B5EF4-FFF2-40B4-BE49-F238E27FC236}">
                <a16:creationId xmlns:a16="http://schemas.microsoft.com/office/drawing/2014/main" id="{75DCE935-6521-D2B7-7556-D64956CBB03E}"/>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it-IT" altLang="it-IT"/>
          </a:p>
        </p:txBody>
      </p:sp>
      <p:sp>
        <p:nvSpPr>
          <p:cNvPr id="653319" name="Rectangle 7">
            <a:extLst>
              <a:ext uri="{FF2B5EF4-FFF2-40B4-BE49-F238E27FC236}">
                <a16:creationId xmlns:a16="http://schemas.microsoft.com/office/drawing/2014/main" id="{AF9AC8A7-A52B-A507-53E5-FEEDCFF98AF2}"/>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60FF064-DC46-44C5-A01A-B95B63B9CEB5}"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180113F-5CF4-4D90-0FA2-9B223F314404}"/>
              </a:ext>
            </a:extLst>
          </p:cNvPr>
          <p:cNvSpPr>
            <a:spLocks noGrp="1" noChangeArrowheads="1"/>
          </p:cNvSpPr>
          <p:nvPr>
            <p:ph type="sldNum" sz="quarter" idx="5"/>
          </p:nvPr>
        </p:nvSpPr>
        <p:spPr>
          <a:ln/>
        </p:spPr>
        <p:txBody>
          <a:bodyPr/>
          <a:lstStyle/>
          <a:p>
            <a:fld id="{1255F2B3-7AA3-4440-82B0-06852B48643F}" type="slidenum">
              <a:rPr lang="it-IT" altLang="it-IT"/>
              <a:pPr/>
              <a:t>3</a:t>
            </a:fld>
            <a:endParaRPr lang="it-IT" altLang="it-IT"/>
          </a:p>
        </p:txBody>
      </p:sp>
      <p:sp>
        <p:nvSpPr>
          <p:cNvPr id="656386" name="Rectangle 2">
            <a:extLst>
              <a:ext uri="{FF2B5EF4-FFF2-40B4-BE49-F238E27FC236}">
                <a16:creationId xmlns:a16="http://schemas.microsoft.com/office/drawing/2014/main" id="{F2122969-E1EB-2E72-EB5E-F6ABB0D00D59}"/>
              </a:ext>
            </a:extLst>
          </p:cNvPr>
          <p:cNvSpPr>
            <a:spLocks noGrp="1" noRot="1" noChangeAspect="1" noChangeArrowheads="1" noTextEdit="1"/>
          </p:cNvSpPr>
          <p:nvPr>
            <p:ph type="sldImg"/>
          </p:nvPr>
        </p:nvSpPr>
        <p:spPr>
          <a:ln/>
        </p:spPr>
      </p:sp>
      <p:sp>
        <p:nvSpPr>
          <p:cNvPr id="656387" name="Rectangle 3">
            <a:extLst>
              <a:ext uri="{FF2B5EF4-FFF2-40B4-BE49-F238E27FC236}">
                <a16:creationId xmlns:a16="http://schemas.microsoft.com/office/drawing/2014/main" id="{981BF034-E518-3D29-7C57-56E34C0DAC4C}"/>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32BF4E1-5BE3-1444-238F-217BA3E9715B}"/>
              </a:ext>
            </a:extLst>
          </p:cNvPr>
          <p:cNvSpPr>
            <a:spLocks noGrp="1" noChangeArrowheads="1"/>
          </p:cNvSpPr>
          <p:nvPr>
            <p:ph type="sldNum" sz="quarter" idx="5"/>
          </p:nvPr>
        </p:nvSpPr>
        <p:spPr>
          <a:ln/>
        </p:spPr>
        <p:txBody>
          <a:bodyPr/>
          <a:lstStyle/>
          <a:p>
            <a:fld id="{42460EBD-9F69-4947-B52F-6DE523AF07D2}" type="slidenum">
              <a:rPr lang="it-IT" altLang="it-IT"/>
              <a:pPr/>
              <a:t>7</a:t>
            </a:fld>
            <a:endParaRPr lang="it-IT" altLang="it-IT"/>
          </a:p>
        </p:txBody>
      </p:sp>
      <p:sp>
        <p:nvSpPr>
          <p:cNvPr id="663554" name="Rectangle 2">
            <a:extLst>
              <a:ext uri="{FF2B5EF4-FFF2-40B4-BE49-F238E27FC236}">
                <a16:creationId xmlns:a16="http://schemas.microsoft.com/office/drawing/2014/main" id="{A6A59A97-2BDD-DB32-0EE0-5ED714ACAE1D}"/>
              </a:ext>
            </a:extLst>
          </p:cNvPr>
          <p:cNvSpPr>
            <a:spLocks noGrp="1" noRot="1" noChangeAspect="1" noChangeArrowheads="1" noTextEdit="1"/>
          </p:cNvSpPr>
          <p:nvPr>
            <p:ph type="sldImg"/>
          </p:nvPr>
        </p:nvSpPr>
        <p:spPr>
          <a:ln/>
        </p:spPr>
      </p:sp>
      <p:sp>
        <p:nvSpPr>
          <p:cNvPr id="663555" name="Rectangle 3">
            <a:extLst>
              <a:ext uri="{FF2B5EF4-FFF2-40B4-BE49-F238E27FC236}">
                <a16:creationId xmlns:a16="http://schemas.microsoft.com/office/drawing/2014/main" id="{8DA36025-0167-46AE-9208-09CBA01E5EC8}"/>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AEBF63B-F821-ED2A-81EE-F6C3B1507157}"/>
              </a:ext>
            </a:extLst>
          </p:cNvPr>
          <p:cNvSpPr>
            <a:spLocks noGrp="1" noChangeArrowheads="1"/>
          </p:cNvSpPr>
          <p:nvPr>
            <p:ph type="sldNum" sz="quarter" idx="5"/>
          </p:nvPr>
        </p:nvSpPr>
        <p:spPr>
          <a:ln/>
        </p:spPr>
        <p:txBody>
          <a:bodyPr/>
          <a:lstStyle/>
          <a:p>
            <a:fld id="{E0BA06CD-79A0-48F7-92D3-DE2A781D376A}" type="slidenum">
              <a:rPr lang="it-IT" altLang="it-IT"/>
              <a:pPr/>
              <a:t>8</a:t>
            </a:fld>
            <a:endParaRPr lang="it-IT" altLang="it-IT"/>
          </a:p>
        </p:txBody>
      </p:sp>
      <p:sp>
        <p:nvSpPr>
          <p:cNvPr id="664578" name="Rectangle 2">
            <a:extLst>
              <a:ext uri="{FF2B5EF4-FFF2-40B4-BE49-F238E27FC236}">
                <a16:creationId xmlns:a16="http://schemas.microsoft.com/office/drawing/2014/main" id="{39D53024-4105-39A8-9680-0799A9E6CDE9}"/>
              </a:ext>
            </a:extLst>
          </p:cNvPr>
          <p:cNvSpPr>
            <a:spLocks noGrp="1" noRot="1" noChangeAspect="1" noChangeArrowheads="1" noTextEdit="1"/>
          </p:cNvSpPr>
          <p:nvPr>
            <p:ph type="sldImg"/>
          </p:nvPr>
        </p:nvSpPr>
        <p:spPr>
          <a:ln/>
        </p:spPr>
      </p:sp>
      <p:sp>
        <p:nvSpPr>
          <p:cNvPr id="664579" name="Rectangle 3">
            <a:extLst>
              <a:ext uri="{FF2B5EF4-FFF2-40B4-BE49-F238E27FC236}">
                <a16:creationId xmlns:a16="http://schemas.microsoft.com/office/drawing/2014/main" id="{531F6720-5F56-2DF0-AA30-9D4632E0E471}"/>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A949F44-8B28-D11F-8319-DCB819F7FCC3}"/>
              </a:ext>
            </a:extLst>
          </p:cNvPr>
          <p:cNvSpPr>
            <a:spLocks noGrp="1" noChangeArrowheads="1"/>
          </p:cNvSpPr>
          <p:nvPr>
            <p:ph type="sldNum" sz="quarter" idx="5"/>
          </p:nvPr>
        </p:nvSpPr>
        <p:spPr>
          <a:ln/>
        </p:spPr>
        <p:txBody>
          <a:bodyPr/>
          <a:lstStyle/>
          <a:p>
            <a:fld id="{3A3B0D67-6907-49C8-832D-BD5794DF160B}" type="slidenum">
              <a:rPr lang="it-IT" altLang="it-IT"/>
              <a:pPr/>
              <a:t>26</a:t>
            </a:fld>
            <a:endParaRPr lang="it-IT" altLang="it-IT"/>
          </a:p>
        </p:txBody>
      </p:sp>
      <p:sp>
        <p:nvSpPr>
          <p:cNvPr id="668674" name="Rectangle 2">
            <a:extLst>
              <a:ext uri="{FF2B5EF4-FFF2-40B4-BE49-F238E27FC236}">
                <a16:creationId xmlns:a16="http://schemas.microsoft.com/office/drawing/2014/main" id="{87F78BB1-0097-386D-C312-D75D9BB88F95}"/>
              </a:ext>
            </a:extLst>
          </p:cNvPr>
          <p:cNvSpPr>
            <a:spLocks noGrp="1" noRot="1" noChangeAspect="1" noChangeArrowheads="1" noTextEdit="1"/>
          </p:cNvSpPr>
          <p:nvPr>
            <p:ph type="sldImg"/>
          </p:nvPr>
        </p:nvSpPr>
        <p:spPr>
          <a:ln/>
        </p:spPr>
      </p:sp>
      <p:sp>
        <p:nvSpPr>
          <p:cNvPr id="668675" name="Rectangle 3">
            <a:extLst>
              <a:ext uri="{FF2B5EF4-FFF2-40B4-BE49-F238E27FC236}">
                <a16:creationId xmlns:a16="http://schemas.microsoft.com/office/drawing/2014/main" id="{A24E9CA1-420B-814A-55E1-A38B178CB074}"/>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6511501-2C93-7F29-5578-58F7D26A176E}"/>
              </a:ext>
            </a:extLst>
          </p:cNvPr>
          <p:cNvSpPr>
            <a:spLocks noGrp="1" noChangeArrowheads="1"/>
          </p:cNvSpPr>
          <p:nvPr>
            <p:ph type="sldNum" sz="quarter" idx="5"/>
          </p:nvPr>
        </p:nvSpPr>
        <p:spPr>
          <a:ln/>
        </p:spPr>
        <p:txBody>
          <a:bodyPr/>
          <a:lstStyle/>
          <a:p>
            <a:fld id="{AC1799B9-F6F0-4487-9AF1-DE79444FCC5A}" type="slidenum">
              <a:rPr lang="it-IT" altLang="it-IT"/>
              <a:pPr/>
              <a:t>27</a:t>
            </a:fld>
            <a:endParaRPr lang="it-IT" altLang="it-IT"/>
          </a:p>
        </p:txBody>
      </p:sp>
      <p:sp>
        <p:nvSpPr>
          <p:cNvPr id="669698" name="Rectangle 2">
            <a:extLst>
              <a:ext uri="{FF2B5EF4-FFF2-40B4-BE49-F238E27FC236}">
                <a16:creationId xmlns:a16="http://schemas.microsoft.com/office/drawing/2014/main" id="{97224670-74E5-E48C-0A7C-E6072CBD1F5A}"/>
              </a:ext>
            </a:extLst>
          </p:cNvPr>
          <p:cNvSpPr>
            <a:spLocks noGrp="1" noRot="1" noChangeAspect="1" noChangeArrowheads="1" noTextEdit="1"/>
          </p:cNvSpPr>
          <p:nvPr>
            <p:ph type="sldImg"/>
          </p:nvPr>
        </p:nvSpPr>
        <p:spPr>
          <a:ln/>
        </p:spPr>
      </p:sp>
      <p:sp>
        <p:nvSpPr>
          <p:cNvPr id="669699" name="Rectangle 3">
            <a:extLst>
              <a:ext uri="{FF2B5EF4-FFF2-40B4-BE49-F238E27FC236}">
                <a16:creationId xmlns:a16="http://schemas.microsoft.com/office/drawing/2014/main" id="{2204846D-7E75-1237-49C3-4E7BCE1E6385}"/>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3F06A83-9B31-D37B-466D-C20B8C8D496B}"/>
              </a:ext>
            </a:extLst>
          </p:cNvPr>
          <p:cNvSpPr>
            <a:spLocks noGrp="1" noChangeArrowheads="1"/>
          </p:cNvSpPr>
          <p:nvPr>
            <p:ph type="sldNum" sz="quarter" idx="5"/>
          </p:nvPr>
        </p:nvSpPr>
        <p:spPr>
          <a:ln/>
        </p:spPr>
        <p:txBody>
          <a:bodyPr/>
          <a:lstStyle/>
          <a:p>
            <a:fld id="{91349711-75DA-401A-93DE-1B1097090F3D}" type="slidenum">
              <a:rPr lang="it-IT" altLang="it-IT"/>
              <a:pPr/>
              <a:t>28</a:t>
            </a:fld>
            <a:endParaRPr lang="it-IT" altLang="it-IT"/>
          </a:p>
        </p:txBody>
      </p:sp>
      <p:sp>
        <p:nvSpPr>
          <p:cNvPr id="670722" name="Rectangle 2">
            <a:extLst>
              <a:ext uri="{FF2B5EF4-FFF2-40B4-BE49-F238E27FC236}">
                <a16:creationId xmlns:a16="http://schemas.microsoft.com/office/drawing/2014/main" id="{8459A396-6509-B102-544F-C820431E3B83}"/>
              </a:ext>
            </a:extLst>
          </p:cNvPr>
          <p:cNvSpPr>
            <a:spLocks noGrp="1" noRot="1" noChangeAspect="1" noChangeArrowheads="1" noTextEdit="1"/>
          </p:cNvSpPr>
          <p:nvPr>
            <p:ph type="sldImg"/>
          </p:nvPr>
        </p:nvSpPr>
        <p:spPr>
          <a:ln/>
        </p:spPr>
      </p:sp>
      <p:sp>
        <p:nvSpPr>
          <p:cNvPr id="670723" name="Rectangle 3">
            <a:extLst>
              <a:ext uri="{FF2B5EF4-FFF2-40B4-BE49-F238E27FC236}">
                <a16:creationId xmlns:a16="http://schemas.microsoft.com/office/drawing/2014/main" id="{51DF299E-D7A5-86C7-A0A0-8B9005267A32}"/>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DAE6F9C-CD18-A63E-053A-29C5654BE1BE}"/>
              </a:ext>
            </a:extLst>
          </p:cNvPr>
          <p:cNvSpPr>
            <a:spLocks noGrp="1" noChangeArrowheads="1"/>
          </p:cNvSpPr>
          <p:nvPr>
            <p:ph type="sldNum" sz="quarter" idx="5"/>
          </p:nvPr>
        </p:nvSpPr>
        <p:spPr>
          <a:ln/>
        </p:spPr>
        <p:txBody>
          <a:bodyPr/>
          <a:lstStyle/>
          <a:p>
            <a:fld id="{D00C1A62-9F5C-47C2-B72D-DEA4824B2AD9}" type="slidenum">
              <a:rPr lang="it-IT" altLang="it-IT"/>
              <a:pPr/>
              <a:t>29</a:t>
            </a:fld>
            <a:endParaRPr lang="it-IT" altLang="it-IT"/>
          </a:p>
        </p:txBody>
      </p:sp>
      <p:sp>
        <p:nvSpPr>
          <p:cNvPr id="671746" name="Rectangle 2">
            <a:extLst>
              <a:ext uri="{FF2B5EF4-FFF2-40B4-BE49-F238E27FC236}">
                <a16:creationId xmlns:a16="http://schemas.microsoft.com/office/drawing/2014/main" id="{C27862E5-A3BC-6FB6-00FD-4F1C2F748750}"/>
              </a:ext>
            </a:extLst>
          </p:cNvPr>
          <p:cNvSpPr>
            <a:spLocks noGrp="1" noRot="1" noChangeAspect="1" noChangeArrowheads="1" noTextEdit="1"/>
          </p:cNvSpPr>
          <p:nvPr>
            <p:ph type="sldImg"/>
          </p:nvPr>
        </p:nvSpPr>
        <p:spPr>
          <a:ln/>
        </p:spPr>
      </p:sp>
      <p:sp>
        <p:nvSpPr>
          <p:cNvPr id="671747" name="Rectangle 3">
            <a:extLst>
              <a:ext uri="{FF2B5EF4-FFF2-40B4-BE49-F238E27FC236}">
                <a16:creationId xmlns:a16="http://schemas.microsoft.com/office/drawing/2014/main" id="{C07FACB8-2D50-9937-73E0-9C4597919B5F}"/>
              </a:ext>
            </a:extLst>
          </p:cNvPr>
          <p:cNvSpPr>
            <a:spLocks noGrp="1" noChangeArrowheads="1"/>
          </p:cNvSpPr>
          <p:nvPr>
            <p:ph type="body" idx="1"/>
          </p:nvPr>
        </p:nvSpPr>
        <p:spPr/>
        <p:txBody>
          <a:bodyP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F334B1-9B91-3270-F2EC-4530DECA18B7}"/>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BC63057-C913-4A32-83DC-679999F4B8F4}"/>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8028B16-0507-3C71-AFB1-29F768D6CCD6}"/>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6F68911B-0EF6-4B5B-9D5F-F18B5C119EB0}"/>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568CFC84-2EE9-10B9-748A-BB88258CAF00}"/>
              </a:ext>
            </a:extLst>
          </p:cNvPr>
          <p:cNvSpPr>
            <a:spLocks noGrp="1"/>
          </p:cNvSpPr>
          <p:nvPr>
            <p:ph type="sldNum" sz="quarter" idx="12"/>
          </p:nvPr>
        </p:nvSpPr>
        <p:spPr/>
        <p:txBody>
          <a:bodyPr/>
          <a:lstStyle>
            <a:lvl1pPr>
              <a:defRPr/>
            </a:lvl1pPr>
          </a:lstStyle>
          <a:p>
            <a:fld id="{E1B90A7E-BBD5-42D1-A44E-5DB11B97725F}" type="slidenum">
              <a:rPr lang="it-IT" altLang="it-IT"/>
              <a:pPr/>
              <a:t>‹N›</a:t>
            </a:fld>
            <a:endParaRPr lang="it-IT" altLang="it-IT"/>
          </a:p>
        </p:txBody>
      </p:sp>
    </p:spTree>
    <p:extLst>
      <p:ext uri="{BB962C8B-B14F-4D97-AF65-F5344CB8AC3E}">
        <p14:creationId xmlns:p14="http://schemas.microsoft.com/office/powerpoint/2010/main" val="1042548952"/>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F5E1F8-6CE2-0256-322F-5BC4D02EAE53}"/>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A670FF5-D0EF-69B2-3F0C-F4078C716F34}"/>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A98E5BD-D56B-803D-A7B1-166E7DA402A4}"/>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D36CAA2E-14D0-A26E-4AAF-C245E80A98CB}"/>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6A45A857-DB18-8117-614B-1CF5949458EF}"/>
              </a:ext>
            </a:extLst>
          </p:cNvPr>
          <p:cNvSpPr>
            <a:spLocks noGrp="1"/>
          </p:cNvSpPr>
          <p:nvPr>
            <p:ph type="sldNum" sz="quarter" idx="12"/>
          </p:nvPr>
        </p:nvSpPr>
        <p:spPr/>
        <p:txBody>
          <a:bodyPr/>
          <a:lstStyle>
            <a:lvl1pPr>
              <a:defRPr/>
            </a:lvl1pPr>
          </a:lstStyle>
          <a:p>
            <a:fld id="{A28D46CF-B894-42F5-A672-05066EBBE9AC}" type="slidenum">
              <a:rPr lang="it-IT" altLang="it-IT"/>
              <a:pPr/>
              <a:t>‹N›</a:t>
            </a:fld>
            <a:endParaRPr lang="it-IT" altLang="it-IT"/>
          </a:p>
        </p:txBody>
      </p:sp>
    </p:spTree>
    <p:extLst>
      <p:ext uri="{BB962C8B-B14F-4D97-AF65-F5344CB8AC3E}">
        <p14:creationId xmlns:p14="http://schemas.microsoft.com/office/powerpoint/2010/main" val="3696408804"/>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ED7C4BD-46DC-097D-F037-6D9BFA9FCDF2}"/>
              </a:ext>
            </a:extLst>
          </p:cNvPr>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E44AE60-B797-D019-305A-A4C796F47CB8}"/>
              </a:ext>
            </a:extLst>
          </p:cNvPr>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64741E1-B45A-C0A8-2992-AC6D2AAAA1C7}"/>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F9FCA2F5-E55F-7694-069D-736AE9AC3262}"/>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39BDAA35-35A9-78C0-76A2-53AB426BB1BF}"/>
              </a:ext>
            </a:extLst>
          </p:cNvPr>
          <p:cNvSpPr>
            <a:spLocks noGrp="1"/>
          </p:cNvSpPr>
          <p:nvPr>
            <p:ph type="sldNum" sz="quarter" idx="12"/>
          </p:nvPr>
        </p:nvSpPr>
        <p:spPr/>
        <p:txBody>
          <a:bodyPr/>
          <a:lstStyle>
            <a:lvl1pPr>
              <a:defRPr/>
            </a:lvl1pPr>
          </a:lstStyle>
          <a:p>
            <a:fld id="{DEDF92CD-C81D-43ED-B600-7244C0A45AA1}" type="slidenum">
              <a:rPr lang="it-IT" altLang="it-IT"/>
              <a:pPr/>
              <a:t>‹N›</a:t>
            </a:fld>
            <a:endParaRPr lang="it-IT" altLang="it-IT"/>
          </a:p>
        </p:txBody>
      </p:sp>
    </p:spTree>
    <p:extLst>
      <p:ext uri="{BB962C8B-B14F-4D97-AF65-F5344CB8AC3E}">
        <p14:creationId xmlns:p14="http://schemas.microsoft.com/office/powerpoint/2010/main" val="2960248314"/>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7DD487-89CD-7A39-5E02-4481E27973F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EC092EA-A450-0BF5-B5D5-70F6E0FDBA0B}"/>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0A8F9C6-0C68-FDAF-81BE-78080C76FA92}"/>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F49CABD0-F986-B89D-B037-B9A2792E5D7C}"/>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EFA95B5B-38ED-4740-7124-9167DF58BD19}"/>
              </a:ext>
            </a:extLst>
          </p:cNvPr>
          <p:cNvSpPr>
            <a:spLocks noGrp="1"/>
          </p:cNvSpPr>
          <p:nvPr>
            <p:ph type="sldNum" sz="quarter" idx="12"/>
          </p:nvPr>
        </p:nvSpPr>
        <p:spPr/>
        <p:txBody>
          <a:bodyPr/>
          <a:lstStyle>
            <a:lvl1pPr>
              <a:defRPr/>
            </a:lvl1pPr>
          </a:lstStyle>
          <a:p>
            <a:fld id="{B43FA9AB-532E-408C-9694-5E195203B8ED}" type="slidenum">
              <a:rPr lang="it-IT" altLang="it-IT"/>
              <a:pPr/>
              <a:t>‹N›</a:t>
            </a:fld>
            <a:endParaRPr lang="it-IT" altLang="it-IT"/>
          </a:p>
        </p:txBody>
      </p:sp>
    </p:spTree>
    <p:extLst>
      <p:ext uri="{BB962C8B-B14F-4D97-AF65-F5344CB8AC3E}">
        <p14:creationId xmlns:p14="http://schemas.microsoft.com/office/powerpoint/2010/main" val="1344416042"/>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F34E9F-08B3-C0FA-8AAD-1073A183AD00}"/>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3A8AE37-8A03-345D-98D2-83843BA68D5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4E25445B-2313-3733-7DE0-653192C84DFF}"/>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9C3EEC54-E390-6B3C-DBC4-BD278785A78D}"/>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EB13559B-745B-C864-C8E0-718AD6C1A64A}"/>
              </a:ext>
            </a:extLst>
          </p:cNvPr>
          <p:cNvSpPr>
            <a:spLocks noGrp="1"/>
          </p:cNvSpPr>
          <p:nvPr>
            <p:ph type="sldNum" sz="quarter" idx="12"/>
          </p:nvPr>
        </p:nvSpPr>
        <p:spPr/>
        <p:txBody>
          <a:bodyPr/>
          <a:lstStyle>
            <a:lvl1pPr>
              <a:defRPr/>
            </a:lvl1pPr>
          </a:lstStyle>
          <a:p>
            <a:fld id="{2AC6D744-78B7-4999-883A-9C8989096D39}" type="slidenum">
              <a:rPr lang="it-IT" altLang="it-IT"/>
              <a:pPr/>
              <a:t>‹N›</a:t>
            </a:fld>
            <a:endParaRPr lang="it-IT" altLang="it-IT"/>
          </a:p>
        </p:txBody>
      </p:sp>
    </p:spTree>
    <p:extLst>
      <p:ext uri="{BB962C8B-B14F-4D97-AF65-F5344CB8AC3E}">
        <p14:creationId xmlns:p14="http://schemas.microsoft.com/office/powerpoint/2010/main" val="2896001159"/>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C61E3FD-8641-5543-B69A-4E25812883C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538B4EE-0FE3-FA9A-B302-14A4702081B7}"/>
              </a:ext>
            </a:extLst>
          </p:cNvPr>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9D8637D-C1AB-87C6-F66D-9C9DDF806AF9}"/>
              </a:ext>
            </a:extLst>
          </p:cNvPr>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E9B87E00-8460-8EB8-B8D3-84835241F887}"/>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BDC5F3BB-31B3-0F28-4121-A9479C343BEE}"/>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02A3B563-B7D8-6567-D18A-F3574E6028FC}"/>
              </a:ext>
            </a:extLst>
          </p:cNvPr>
          <p:cNvSpPr>
            <a:spLocks noGrp="1"/>
          </p:cNvSpPr>
          <p:nvPr>
            <p:ph type="sldNum" sz="quarter" idx="12"/>
          </p:nvPr>
        </p:nvSpPr>
        <p:spPr/>
        <p:txBody>
          <a:bodyPr/>
          <a:lstStyle>
            <a:lvl1pPr>
              <a:defRPr/>
            </a:lvl1pPr>
          </a:lstStyle>
          <a:p>
            <a:fld id="{B371CD06-7C2D-4AB1-AFCA-4782EE82140B}" type="slidenum">
              <a:rPr lang="it-IT" altLang="it-IT"/>
              <a:pPr/>
              <a:t>‹N›</a:t>
            </a:fld>
            <a:endParaRPr lang="it-IT" altLang="it-IT"/>
          </a:p>
        </p:txBody>
      </p:sp>
    </p:spTree>
    <p:extLst>
      <p:ext uri="{BB962C8B-B14F-4D97-AF65-F5344CB8AC3E}">
        <p14:creationId xmlns:p14="http://schemas.microsoft.com/office/powerpoint/2010/main" val="3266514410"/>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900C02-0F27-4747-AA3A-0516ED314511}"/>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585C721-77F7-1959-B27C-43038C364A3F}"/>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6900F99-D119-F249-AB30-C17BB07B4276}"/>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4570CAB-4A2E-FEEE-E5F8-0AC99D42B2D1}"/>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01D80D4-0020-B143-C26A-2E9959630D40}"/>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7C51249E-7804-A58D-3AF2-6397E7A90909}"/>
              </a:ext>
            </a:extLst>
          </p:cNvPr>
          <p:cNvSpPr>
            <a:spLocks noGrp="1"/>
          </p:cNvSpPr>
          <p:nvPr>
            <p:ph type="dt" sz="half"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8E57C845-4C15-DB30-D884-33EA028407BD}"/>
              </a:ext>
            </a:extLst>
          </p:cNvPr>
          <p:cNvSpPr>
            <a:spLocks noGrp="1"/>
          </p:cNvSpPr>
          <p:nvPr>
            <p:ph type="ftr" sz="quarte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21E4B9BE-0E0F-13B4-4AD3-2A44180C929C}"/>
              </a:ext>
            </a:extLst>
          </p:cNvPr>
          <p:cNvSpPr>
            <a:spLocks noGrp="1"/>
          </p:cNvSpPr>
          <p:nvPr>
            <p:ph type="sldNum" sz="quarter" idx="12"/>
          </p:nvPr>
        </p:nvSpPr>
        <p:spPr/>
        <p:txBody>
          <a:bodyPr/>
          <a:lstStyle>
            <a:lvl1pPr>
              <a:defRPr/>
            </a:lvl1pPr>
          </a:lstStyle>
          <a:p>
            <a:fld id="{7D9D4B90-425A-4EA4-B604-B6329E955D85}" type="slidenum">
              <a:rPr lang="it-IT" altLang="it-IT"/>
              <a:pPr/>
              <a:t>‹N›</a:t>
            </a:fld>
            <a:endParaRPr lang="it-IT" altLang="it-IT"/>
          </a:p>
        </p:txBody>
      </p:sp>
    </p:spTree>
    <p:extLst>
      <p:ext uri="{BB962C8B-B14F-4D97-AF65-F5344CB8AC3E}">
        <p14:creationId xmlns:p14="http://schemas.microsoft.com/office/powerpoint/2010/main" val="432872838"/>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A1C417-78B3-4679-844E-A84229DA58E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8755CE9-FA59-3D96-D5F0-31DB01C81045}"/>
              </a:ext>
            </a:extLst>
          </p:cNvPr>
          <p:cNvSpPr>
            <a:spLocks noGrp="1"/>
          </p:cNvSpPr>
          <p:nvPr>
            <p:ph type="dt" sz="half"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8D14F66A-E88E-910E-30EA-5EFF21A0FA49}"/>
              </a:ext>
            </a:extLst>
          </p:cNvPr>
          <p:cNvSpPr>
            <a:spLocks noGrp="1"/>
          </p:cNvSpPr>
          <p:nvPr>
            <p:ph type="ftr" sz="quarte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CEABD627-9D41-81D9-48F3-57D403D6D333}"/>
              </a:ext>
            </a:extLst>
          </p:cNvPr>
          <p:cNvSpPr>
            <a:spLocks noGrp="1"/>
          </p:cNvSpPr>
          <p:nvPr>
            <p:ph type="sldNum" sz="quarter" idx="12"/>
          </p:nvPr>
        </p:nvSpPr>
        <p:spPr/>
        <p:txBody>
          <a:bodyPr/>
          <a:lstStyle>
            <a:lvl1pPr>
              <a:defRPr/>
            </a:lvl1pPr>
          </a:lstStyle>
          <a:p>
            <a:fld id="{08BD86F7-6777-46D7-8B34-AADD2BB3A904}" type="slidenum">
              <a:rPr lang="it-IT" altLang="it-IT"/>
              <a:pPr/>
              <a:t>‹N›</a:t>
            </a:fld>
            <a:endParaRPr lang="it-IT" altLang="it-IT"/>
          </a:p>
        </p:txBody>
      </p:sp>
    </p:spTree>
    <p:extLst>
      <p:ext uri="{BB962C8B-B14F-4D97-AF65-F5344CB8AC3E}">
        <p14:creationId xmlns:p14="http://schemas.microsoft.com/office/powerpoint/2010/main" val="268451793"/>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413D2E1-134F-534C-3D03-F24D66E5CA42}"/>
              </a:ext>
            </a:extLst>
          </p:cNvPr>
          <p:cNvSpPr>
            <a:spLocks noGrp="1"/>
          </p:cNvSpPr>
          <p:nvPr>
            <p:ph type="dt" sz="half"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60207DA5-B206-4132-858A-97F885764F5C}"/>
              </a:ext>
            </a:extLst>
          </p:cNvPr>
          <p:cNvSpPr>
            <a:spLocks noGrp="1"/>
          </p:cNvSpPr>
          <p:nvPr>
            <p:ph type="ftr" sz="quarte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CFDFD32E-7A16-7448-C32B-B21D699F60B9}"/>
              </a:ext>
            </a:extLst>
          </p:cNvPr>
          <p:cNvSpPr>
            <a:spLocks noGrp="1"/>
          </p:cNvSpPr>
          <p:nvPr>
            <p:ph type="sldNum" sz="quarter" idx="12"/>
          </p:nvPr>
        </p:nvSpPr>
        <p:spPr/>
        <p:txBody>
          <a:bodyPr/>
          <a:lstStyle>
            <a:lvl1pPr>
              <a:defRPr/>
            </a:lvl1pPr>
          </a:lstStyle>
          <a:p>
            <a:fld id="{4F5F0009-1AF2-4556-A8F8-844705080E6B}" type="slidenum">
              <a:rPr lang="it-IT" altLang="it-IT"/>
              <a:pPr/>
              <a:t>‹N›</a:t>
            </a:fld>
            <a:endParaRPr lang="it-IT" altLang="it-IT"/>
          </a:p>
        </p:txBody>
      </p:sp>
    </p:spTree>
    <p:extLst>
      <p:ext uri="{BB962C8B-B14F-4D97-AF65-F5344CB8AC3E}">
        <p14:creationId xmlns:p14="http://schemas.microsoft.com/office/powerpoint/2010/main" val="4144385012"/>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58EE06-52F0-7E8B-E517-8E1157F8A973}"/>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720FE14-CB52-FBA0-0F68-1336CEF32E90}"/>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1407E499-A1CC-A7BF-EDC5-61CCABC09AB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679F99A-3A0C-B051-8F6B-1B7C213B9770}"/>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772B38DB-489A-69E5-7C58-DFD37206CB6F}"/>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E7044BFD-D0E8-927B-B668-B26D6332D0BC}"/>
              </a:ext>
            </a:extLst>
          </p:cNvPr>
          <p:cNvSpPr>
            <a:spLocks noGrp="1"/>
          </p:cNvSpPr>
          <p:nvPr>
            <p:ph type="sldNum" sz="quarter" idx="12"/>
          </p:nvPr>
        </p:nvSpPr>
        <p:spPr/>
        <p:txBody>
          <a:bodyPr/>
          <a:lstStyle>
            <a:lvl1pPr>
              <a:defRPr/>
            </a:lvl1pPr>
          </a:lstStyle>
          <a:p>
            <a:fld id="{4319403C-497B-4021-BB63-7B9C8AE4F986}" type="slidenum">
              <a:rPr lang="it-IT" altLang="it-IT"/>
              <a:pPr/>
              <a:t>‹N›</a:t>
            </a:fld>
            <a:endParaRPr lang="it-IT" altLang="it-IT"/>
          </a:p>
        </p:txBody>
      </p:sp>
    </p:spTree>
    <p:extLst>
      <p:ext uri="{BB962C8B-B14F-4D97-AF65-F5344CB8AC3E}">
        <p14:creationId xmlns:p14="http://schemas.microsoft.com/office/powerpoint/2010/main" val="384742006"/>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5A0E10-56E8-F4CF-375B-B5F674CFECE0}"/>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E12BE54A-F78A-16B1-6856-670E55049C5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A434236-33CF-9061-6D6E-E86980D5D23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10AC621-6825-2829-6647-FC8474778105}"/>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FAB56DD8-ACA5-3F7F-7584-D774E8228CC1}"/>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64D9A9D0-19D9-E4EF-859E-C41BA66F3E6D}"/>
              </a:ext>
            </a:extLst>
          </p:cNvPr>
          <p:cNvSpPr>
            <a:spLocks noGrp="1"/>
          </p:cNvSpPr>
          <p:nvPr>
            <p:ph type="sldNum" sz="quarter" idx="12"/>
          </p:nvPr>
        </p:nvSpPr>
        <p:spPr/>
        <p:txBody>
          <a:bodyPr/>
          <a:lstStyle>
            <a:lvl1pPr>
              <a:defRPr/>
            </a:lvl1pPr>
          </a:lstStyle>
          <a:p>
            <a:fld id="{EAB769EE-864A-4CA6-9002-6A32077608B3}" type="slidenum">
              <a:rPr lang="it-IT" altLang="it-IT"/>
              <a:pPr/>
              <a:t>‹N›</a:t>
            </a:fld>
            <a:endParaRPr lang="it-IT" altLang="it-IT"/>
          </a:p>
        </p:txBody>
      </p:sp>
    </p:spTree>
    <p:extLst>
      <p:ext uri="{BB962C8B-B14F-4D97-AF65-F5344CB8AC3E}">
        <p14:creationId xmlns:p14="http://schemas.microsoft.com/office/powerpoint/2010/main" val="3146889248"/>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F95865F-641E-B4C3-81BE-2239B4F78266}"/>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2F14BEF1-F685-C576-657C-2AC1CEB6660D}"/>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986FC6B-E285-EF8E-FA64-C8314E216B75}"/>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endParaRPr lang="it-IT" altLang="it-IT"/>
          </a:p>
        </p:txBody>
      </p:sp>
      <p:sp>
        <p:nvSpPr>
          <p:cNvPr id="1029" name="Rectangle 5">
            <a:extLst>
              <a:ext uri="{FF2B5EF4-FFF2-40B4-BE49-F238E27FC236}">
                <a16:creationId xmlns:a16="http://schemas.microsoft.com/office/drawing/2014/main" id="{B23C976E-C79D-FBFC-9624-601774A7E4B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it-IT" altLang="it-IT"/>
          </a:p>
        </p:txBody>
      </p:sp>
      <p:sp>
        <p:nvSpPr>
          <p:cNvPr id="1030" name="Rectangle 6">
            <a:extLst>
              <a:ext uri="{FF2B5EF4-FFF2-40B4-BE49-F238E27FC236}">
                <a16:creationId xmlns:a16="http://schemas.microsoft.com/office/drawing/2014/main" id="{9AF2B374-1083-DEF2-0ABE-9FB649203A9C}"/>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73238C40-6A5A-43C0-A0FB-B5ACAFB2ED75}"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27-Un%20grido%20d'amore.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36260" name="Rectangle 4">
            <a:extLst>
              <a:ext uri="{FF2B5EF4-FFF2-40B4-BE49-F238E27FC236}">
                <a16:creationId xmlns:a16="http://schemas.microsoft.com/office/drawing/2014/main" id="{423F831D-F700-9FF2-A6DB-C57EAFA6A5F7}"/>
              </a:ext>
            </a:extLst>
          </p:cNvPr>
          <p:cNvSpPr>
            <a:spLocks noGrp="1" noChangeArrowheads="1"/>
          </p:cNvSpPr>
          <p:nvPr>
            <p:ph type="title"/>
          </p:nvPr>
        </p:nvSpPr>
        <p:spPr>
          <a:xfrm>
            <a:off x="762000" y="0"/>
            <a:ext cx="7772400" cy="914400"/>
          </a:xfrm>
          <a:solidFill>
            <a:srgbClr val="FF0000"/>
          </a:solidFill>
          <a:ln>
            <a:solidFill>
              <a:srgbClr val="FF0000"/>
            </a:solidFill>
            <a:miter lim="800000"/>
            <a:headEnd/>
            <a:tailEnd/>
          </a:ln>
        </p:spPr>
        <p:txBody>
          <a:bodyPr/>
          <a:lstStyle/>
          <a:p>
            <a:br>
              <a:rPr lang="it-IT" altLang="it-IT" sz="800">
                <a:solidFill>
                  <a:srgbClr val="FFFF00"/>
                </a:solidFill>
                <a:latin typeface="Verdana" panose="020B0604030504040204" pitchFamily="34" charset="0"/>
                <a:cs typeface="Times New Roman" panose="02020603050405020304" pitchFamily="18" charset="0"/>
              </a:rPr>
            </a:br>
            <a:r>
              <a:rPr lang="it-IT" altLang="it-IT" sz="1800">
                <a:solidFill>
                  <a:srgbClr val="FFFF00"/>
                </a:solidFill>
                <a:latin typeface="Verdana" panose="020B0604030504040204" pitchFamily="34" charset="0"/>
                <a:cs typeface="Times New Roman" panose="02020603050405020304" pitchFamily="18" charset="0"/>
              </a:rPr>
              <a:t>DOMENICA DELLE PALME : PASSIONE DEL SIGNORE                                                  </a:t>
            </a:r>
            <a:r>
              <a:rPr lang="it-IT" altLang="it-IT" sz="1800">
                <a:solidFill>
                  <a:srgbClr val="FFFFCC"/>
                </a:solidFill>
                <a:latin typeface="Verdana" panose="020B0604030504040204" pitchFamily="34" charset="0"/>
                <a:cs typeface="Times New Roman" panose="02020603050405020304" pitchFamily="18" charset="0"/>
              </a:rPr>
              <a:t>PALM SUNDAY : PASSION OF THE LORD</a:t>
            </a:r>
            <a:r>
              <a:rPr lang="it-IT" altLang="it-IT" sz="2000">
                <a:solidFill>
                  <a:srgbClr val="000000"/>
                </a:solidFill>
                <a:latin typeface="HelveticaNeue"/>
                <a:cs typeface="Times New Roman" panose="02020603050405020304" pitchFamily="18" charset="0"/>
              </a:rPr>
              <a:t>                                   </a:t>
            </a:r>
            <a:br>
              <a:rPr lang="it-IT" altLang="it-IT" sz="2000">
                <a:solidFill>
                  <a:srgbClr val="000000"/>
                </a:solidFill>
                <a:latin typeface="HelveticaNeue"/>
                <a:cs typeface="Times New Roman" panose="02020603050405020304" pitchFamily="18" charset="0"/>
              </a:rPr>
            </a:br>
            <a:r>
              <a:rPr lang="it-IT" altLang="it-IT" sz="1000" b="1">
                <a:solidFill>
                  <a:srgbClr val="660000"/>
                </a:solidFill>
                <a:latin typeface="Verdana" panose="020B0604030504040204" pitchFamily="34" charset="0"/>
              </a:rPr>
              <a:t>TUTTE LE IMMAGINI SONO PROTETTE DA COPYRIGHT - ALL PICTURES ARE BY COPYRIGHT</a:t>
            </a:r>
            <a:br>
              <a:rPr lang="it-IT" altLang="it-IT" sz="1000" b="1">
                <a:solidFill>
                  <a:srgbClr val="660000"/>
                </a:solidFill>
                <a:latin typeface="Verdana" panose="020B0604030504040204" pitchFamily="34" charset="0"/>
              </a:rPr>
            </a:br>
            <a:endParaRPr lang="it-IT" altLang="it-IT" sz="1000" b="1">
              <a:solidFill>
                <a:srgbClr val="660000"/>
              </a:solidFill>
              <a:latin typeface="Verdana" panose="020B0604030504040204" pitchFamily="34" charset="0"/>
            </a:endParaRPr>
          </a:p>
        </p:txBody>
      </p:sp>
      <p:sp>
        <p:nvSpPr>
          <p:cNvPr id="736261" name="Rectangle 5">
            <a:extLst>
              <a:ext uri="{FF2B5EF4-FFF2-40B4-BE49-F238E27FC236}">
                <a16:creationId xmlns:a16="http://schemas.microsoft.com/office/drawing/2014/main" id="{D33C8CF4-AF7B-A2BB-8A52-C6A0C1E67991}"/>
              </a:ext>
            </a:extLst>
          </p:cNvPr>
          <p:cNvSpPr>
            <a:spLocks noChangeArrowheads="1"/>
          </p:cNvSpPr>
          <p:nvPr/>
        </p:nvSpPr>
        <p:spPr bwMode="auto">
          <a:xfrm>
            <a:off x="0" y="1371600"/>
            <a:ext cx="685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dirty="0">
                <a:solidFill>
                  <a:srgbClr val="FFFF00"/>
                </a:solidFill>
                <a:latin typeface="Verdana" panose="020B0604030504040204" pitchFamily="34" charset="0"/>
              </a:rPr>
              <a:t>ANNO</a:t>
            </a:r>
          </a:p>
          <a:p>
            <a:pPr>
              <a:spcBef>
                <a:spcPct val="50000"/>
              </a:spcBef>
            </a:pPr>
            <a:r>
              <a:rPr lang="it-IT" altLang="it-IT" sz="900" dirty="0">
                <a:solidFill>
                  <a:srgbClr val="FFFF00"/>
                </a:solidFill>
                <a:latin typeface="Verdana" panose="020B0604030504040204" pitchFamily="34" charset="0"/>
              </a:rPr>
              <a:t>YEAR</a:t>
            </a:r>
          </a:p>
          <a:p>
            <a:pPr>
              <a:spcBef>
                <a:spcPct val="50000"/>
              </a:spcBef>
            </a:pPr>
            <a:r>
              <a:rPr lang="it-IT" altLang="it-IT" sz="900" dirty="0">
                <a:solidFill>
                  <a:srgbClr val="FFFF00"/>
                </a:solidFill>
                <a:latin typeface="Verdana" panose="020B0604030504040204" pitchFamily="34" charset="0"/>
              </a:rPr>
              <a:t>C</a:t>
            </a:r>
          </a:p>
        </p:txBody>
      </p:sp>
      <p:sp>
        <p:nvSpPr>
          <p:cNvPr id="736262" name="Rectangle 6">
            <a:extLst>
              <a:ext uri="{FF2B5EF4-FFF2-40B4-BE49-F238E27FC236}">
                <a16:creationId xmlns:a16="http://schemas.microsoft.com/office/drawing/2014/main" id="{292513D9-93E6-B6FD-D7C1-13AD20267D7F}"/>
              </a:ext>
            </a:extLst>
          </p:cNvPr>
          <p:cNvSpPr>
            <a:spLocks noChangeArrowheads="1"/>
          </p:cNvSpPr>
          <p:nvPr/>
        </p:nvSpPr>
        <p:spPr bwMode="auto">
          <a:xfrm>
            <a:off x="22098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736263" name="Rectangle 7">
            <a:extLst>
              <a:ext uri="{FF2B5EF4-FFF2-40B4-BE49-F238E27FC236}">
                <a16:creationId xmlns:a16="http://schemas.microsoft.com/office/drawing/2014/main" id="{1CD51619-825F-64E2-9974-A4F1A090FF79}"/>
              </a:ext>
            </a:extLst>
          </p:cNvPr>
          <p:cNvSpPr>
            <a:spLocks noChangeArrowheads="1"/>
          </p:cNvSpPr>
          <p:nvPr/>
        </p:nvSpPr>
        <p:spPr bwMode="auto">
          <a:xfrm>
            <a:off x="2057400" y="5638800"/>
            <a:ext cx="14684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969696"/>
                </a:solidFill>
                <a:latin typeface="Harrington" panose="04040505050A02020702" pitchFamily="82" charset="0"/>
                <a:cs typeface="Arial" panose="020B0604020202020204" pitchFamily="34" charset="0"/>
              </a:rPr>
              <a:t>Sacra Bibbia</a:t>
            </a:r>
          </a:p>
        </p:txBody>
      </p:sp>
      <p:pic>
        <p:nvPicPr>
          <p:cNvPr id="736264" name="Picture 101" descr="C:\ARCHIVIO GENERALE\PRESENTAZIONI\in COSTRUZIONE\S.Scritture del 24.08\candelabro copia.gif">
            <a:extLst>
              <a:ext uri="{FF2B5EF4-FFF2-40B4-BE49-F238E27FC236}">
                <a16:creationId xmlns:a16="http://schemas.microsoft.com/office/drawing/2014/main" id="{FCDDE9D5-813A-15A0-7C36-2D7C2CD719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6265" name="Rectangle 9">
            <a:extLst>
              <a:ext uri="{FF2B5EF4-FFF2-40B4-BE49-F238E27FC236}">
                <a16:creationId xmlns:a16="http://schemas.microsoft.com/office/drawing/2014/main" id="{B4EA389D-B9F1-72FE-708F-53A973CBE3D3}"/>
              </a:ext>
            </a:extLst>
          </p:cNvPr>
          <p:cNvSpPr>
            <a:spLocks noChangeArrowheads="1"/>
          </p:cNvSpPr>
          <p:nvPr/>
        </p:nvSpPr>
        <p:spPr bwMode="auto">
          <a:xfrm>
            <a:off x="1269529" y="6426200"/>
            <a:ext cx="2526654"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Un grido d’amore (</a:t>
            </a:r>
            <a:r>
              <a:rPr lang="it-IT" altLang="it-IT" sz="900" i="1" dirty="0" err="1">
                <a:solidFill>
                  <a:schemeClr val="bg1"/>
                </a:solidFill>
                <a:latin typeface="Verdana" panose="020B0604030504040204" pitchFamily="34" charset="0"/>
              </a:rPr>
              <a:t>Giosy</a:t>
            </a:r>
            <a:r>
              <a:rPr lang="it-IT" altLang="it-IT" sz="900" i="1" dirty="0">
                <a:solidFill>
                  <a:schemeClr val="bg1"/>
                </a:solidFill>
                <a:latin typeface="Verdana" panose="020B0604030504040204" pitchFamily="34" charset="0"/>
              </a:rPr>
              <a:t> Cento)</a:t>
            </a:r>
          </a:p>
        </p:txBody>
      </p:sp>
      <p:sp>
        <p:nvSpPr>
          <p:cNvPr id="736266" name="Rectangle 10">
            <a:extLst>
              <a:ext uri="{FF2B5EF4-FFF2-40B4-BE49-F238E27FC236}">
                <a16:creationId xmlns:a16="http://schemas.microsoft.com/office/drawing/2014/main" id="{C4DD2B39-4EEF-6F5D-77BA-0F9A68F55399}"/>
              </a:ext>
            </a:extLst>
          </p:cNvPr>
          <p:cNvSpPr>
            <a:spLocks noChangeArrowheads="1"/>
          </p:cNvSpPr>
          <p:nvPr/>
        </p:nvSpPr>
        <p:spPr bwMode="auto">
          <a:xfrm>
            <a:off x="6172200" y="6400800"/>
            <a:ext cx="31972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000" dirty="0">
              <a:solidFill>
                <a:srgbClr val="FFFF00"/>
              </a:solidFill>
              <a:latin typeface="Times New Roman" panose="02020603050405020304" pitchFamily="18" charset="0"/>
              <a:cs typeface="Times New Roman" panose="02020603050405020304" pitchFamily="18" charset="0"/>
            </a:endParaRPr>
          </a:p>
          <a:p>
            <a:r>
              <a:rPr lang="it-IT" altLang="it-IT" sz="900" dirty="0">
                <a:solidFill>
                  <a:srgbClr val="FFFF00"/>
                </a:solidFill>
                <a:latin typeface="Times New Roman" panose="02020603050405020304" pitchFamily="18" charset="0"/>
                <a:cs typeface="Times New Roman" panose="02020603050405020304" pitchFamily="18" charset="0"/>
              </a:rPr>
              <a:t>by Gaetano Lastilla</a:t>
            </a:r>
            <a:r>
              <a:rPr lang="it-IT" altLang="it-IT" sz="900" i="1" dirty="0">
                <a:solidFill>
                  <a:srgbClr val="FFFF00"/>
                </a:solidFill>
                <a:latin typeface="Times New Roman" panose="02020603050405020304" pitchFamily="18" charset="0"/>
                <a:cs typeface="Times New Roman" panose="02020603050405020304" pitchFamily="18" charset="0"/>
              </a:rPr>
              <a:t> – April 2025</a:t>
            </a:r>
          </a:p>
        </p:txBody>
      </p:sp>
      <p:sp>
        <p:nvSpPr>
          <p:cNvPr id="736268" name="Rectangle 12">
            <a:extLst>
              <a:ext uri="{FF2B5EF4-FFF2-40B4-BE49-F238E27FC236}">
                <a16:creationId xmlns:a16="http://schemas.microsoft.com/office/drawing/2014/main" id="{9AFCE046-861C-7FE8-57A1-97D1AD2A9C03}"/>
              </a:ext>
            </a:extLst>
          </p:cNvPr>
          <p:cNvSpPr>
            <a:spLocks noChangeArrowheads="1"/>
          </p:cNvSpPr>
          <p:nvPr/>
        </p:nvSpPr>
        <p:spPr bwMode="auto">
          <a:xfrm>
            <a:off x="1249583" y="3429000"/>
            <a:ext cx="324036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 piedi di Dio percorrono la strada della storia </a:t>
            </a:r>
            <a:r>
              <a:rPr lang="en-US" sz="1000" i="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The feet of God walk the path of history</a:t>
            </a:r>
            <a:endParaRPr lang="it-IT" altLang="it-IT" sz="1000" i="1" dirty="0">
              <a:solidFill>
                <a:schemeClr val="tx1"/>
              </a:solidFill>
              <a:latin typeface="Verdana" panose="020B0604030504040204" pitchFamily="34" charset="0"/>
              <a:cs typeface="Times New Roman" panose="02020603050405020304" pitchFamily="18" charset="0"/>
            </a:endParaRPr>
          </a:p>
        </p:txBody>
      </p:sp>
      <p:pic>
        <p:nvPicPr>
          <p:cNvPr id="736269" name="Picture 13">
            <a:extLst>
              <a:ext uri="{FF2B5EF4-FFF2-40B4-BE49-F238E27FC236}">
                <a16:creationId xmlns:a16="http://schemas.microsoft.com/office/drawing/2014/main" id="{57624779-A979-4557-5A1C-2DB9C8F40A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1295400"/>
            <a:ext cx="2836863" cy="4800600"/>
          </a:xfrm>
          <a:prstGeom prst="rect">
            <a:avLst/>
          </a:prstGeom>
          <a:noFill/>
          <a:extLst>
            <a:ext uri="{909E8E84-426E-40DD-AFC4-6F175D3DCCD1}">
              <a14:hiddenFill xmlns:a14="http://schemas.microsoft.com/office/drawing/2010/main">
                <a:solidFill>
                  <a:srgbClr val="FFFFFF"/>
                </a:solidFill>
              </a14:hiddenFill>
            </a:ext>
          </a:extLst>
        </p:spPr>
      </p:pic>
      <p:sp>
        <p:nvSpPr>
          <p:cNvPr id="736272" name="Rectangle 16">
            <a:extLst>
              <a:ext uri="{FF2B5EF4-FFF2-40B4-BE49-F238E27FC236}">
                <a16:creationId xmlns:a16="http://schemas.microsoft.com/office/drawing/2014/main" id="{BC417F17-39D5-5AA2-7087-136ADF648733}"/>
              </a:ext>
            </a:extLst>
          </p:cNvPr>
          <p:cNvSpPr>
            <a:spLocks noChangeArrowheads="1"/>
          </p:cNvSpPr>
          <p:nvPr/>
        </p:nvSpPr>
        <p:spPr bwMode="auto">
          <a:xfrm>
            <a:off x="1535112" y="3850789"/>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it-IT" altLang="it-IT" sz="900" i="1" dirty="0">
                <a:latin typeface="Verdana" panose="020B0604030504040204" pitchFamily="34" charset="0"/>
                <a:cs typeface="Times New Roman" panose="02020603050405020304" pitchFamily="18" charset="0"/>
              </a:rPr>
              <a:t>Commento di padre Ermes Ronchi    Commentary by </a:t>
            </a:r>
            <a:r>
              <a:rPr lang="it-IT" altLang="it-IT" sz="900" i="1" dirty="0" err="1">
                <a:latin typeface="Verdana" panose="020B0604030504040204" pitchFamily="34" charset="0"/>
                <a:cs typeface="Times New Roman" panose="02020603050405020304" pitchFamily="18" charset="0"/>
              </a:rPr>
              <a:t>Father</a:t>
            </a:r>
            <a:r>
              <a:rPr lang="it-IT" altLang="it-IT" sz="900" i="1" dirty="0">
                <a:latin typeface="Verdana" panose="020B0604030504040204" pitchFamily="34" charset="0"/>
                <a:cs typeface="Times New Roman" panose="02020603050405020304" pitchFamily="18" charset="0"/>
              </a:rPr>
              <a:t> Ermes Ronchi</a:t>
            </a:r>
          </a:p>
        </p:txBody>
      </p:sp>
      <p:pic>
        <p:nvPicPr>
          <p:cNvPr id="736273" name="827-Un grido d'amore.mid">
            <a:hlinkClick r:id="" action="ppaction://media"/>
            <a:extLst>
              <a:ext uri="{FF2B5EF4-FFF2-40B4-BE49-F238E27FC236}">
                <a16:creationId xmlns:a16="http://schemas.microsoft.com/office/drawing/2014/main" id="{8E84D897-D182-0E18-8740-0C31F47BAF8E}"/>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391400" y="-9906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73627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30">
                <p:cTn id="7" repeatCount="indefinite" fill="hold" display="0">
                  <p:stCondLst>
                    <p:cond delay="indefinite"/>
                  </p:stCondLst>
                  <p:endCondLst>
                    <p:cond evt="onStopAudio" delay="0">
                      <p:tgtEl>
                        <p:sldTgt/>
                      </p:tgtEl>
                    </p:cond>
                  </p:endCondLst>
                </p:cTn>
                <p:tgtEl>
                  <p:spTgt spid="73627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00418" name="Rectangle 2">
            <a:extLst>
              <a:ext uri="{FF2B5EF4-FFF2-40B4-BE49-F238E27FC236}">
                <a16:creationId xmlns:a16="http://schemas.microsoft.com/office/drawing/2014/main" id="{C1CEC038-0334-4E18-16FA-F1EF9087B219}"/>
              </a:ext>
            </a:extLst>
          </p:cNvPr>
          <p:cNvSpPr>
            <a:spLocks noGrp="1" noChangeArrowheads="1"/>
          </p:cNvSpPr>
          <p:nvPr>
            <p:ph type="title"/>
          </p:nvPr>
        </p:nvSpPr>
        <p:spPr>
          <a:xfrm>
            <a:off x="0" y="762000"/>
            <a:ext cx="9144000" cy="1143000"/>
          </a:xfrm>
          <a:solidFill>
            <a:srgbClr val="000000"/>
          </a:solidFill>
          <a:ln>
            <a:solidFill>
              <a:srgbClr val="000000"/>
            </a:solidFill>
            <a:miter lim="800000"/>
            <a:headEnd/>
            <a:tailEnd/>
          </a:ln>
        </p:spPr>
        <p:txBody>
          <a:bodyPr/>
          <a:lstStyle/>
          <a:p>
            <a:r>
              <a:rPr lang="it-IT" altLang="it-IT" sz="1600" i="1">
                <a:solidFill>
                  <a:schemeClr val="bg1"/>
                </a:solidFill>
                <a:latin typeface="Verdana" panose="020B0604030504040204" pitchFamily="34" charset="0"/>
                <a:cs typeface="Times New Roman" panose="02020603050405020304" pitchFamily="18" charset="0"/>
              </a:rPr>
              <a:t>In quel tempo,</a:t>
            </a:r>
            <a:r>
              <a:rPr lang="it-IT" altLang="it-IT" sz="1600">
                <a:solidFill>
                  <a:schemeClr val="bg1"/>
                </a:solidFill>
                <a:latin typeface="Verdana" panose="020B0604030504040204" pitchFamily="34" charset="0"/>
                <a:cs typeface="Times New Roman" panose="02020603050405020304" pitchFamily="18" charset="0"/>
              </a:rPr>
              <a:t> tutta l’assemblea si alzò; condussero Gesù da Pilato e cominciarono ad accusarlo: «Abbiamo trovato costui che metteva in agitazione il nostro popolo, impediva di pagare tributi a Cesare e affermava di essere Cristo re». Pilato allora lo interrogò: «Sei tu il re dei Giudei?». Ed egli rispose: «Tu lo dici».</a:t>
            </a:r>
            <a:r>
              <a:rPr lang="it-IT" altLang="it-IT" sz="1600" i="1">
                <a:solidFill>
                  <a:schemeClr val="bg1"/>
                </a:solidFill>
                <a:latin typeface="Verdana" panose="020B0604030504040204" pitchFamily="34" charset="0"/>
                <a:cs typeface="Times New Roman" panose="02020603050405020304" pitchFamily="18" charset="0"/>
              </a:rPr>
              <a:t> (Lc 23, 1-3)</a:t>
            </a:r>
            <a:br>
              <a:rPr lang="it-IT" altLang="it-IT" sz="1600" i="1">
                <a:solidFill>
                  <a:schemeClr val="bg1"/>
                </a:solidFill>
                <a:latin typeface="Verdana" panose="020B0604030504040204" pitchFamily="34" charset="0"/>
                <a:cs typeface="Times New Roman" panose="02020603050405020304" pitchFamily="18" charset="0"/>
              </a:rPr>
            </a:br>
            <a:endParaRPr lang="it-IT" altLang="it-IT" sz="1600" i="1">
              <a:solidFill>
                <a:schemeClr val="bg1"/>
              </a:solidFill>
              <a:latin typeface="Verdana" panose="020B0604030504040204" pitchFamily="34" charset="0"/>
              <a:cs typeface="Times New Roman" panose="02020603050405020304" pitchFamily="18" charset="0"/>
            </a:endParaRPr>
          </a:p>
        </p:txBody>
      </p:sp>
      <p:sp>
        <p:nvSpPr>
          <p:cNvPr id="700420" name="Rectangle 4">
            <a:extLst>
              <a:ext uri="{FF2B5EF4-FFF2-40B4-BE49-F238E27FC236}">
                <a16:creationId xmlns:a16="http://schemas.microsoft.com/office/drawing/2014/main" id="{5F8520C8-2954-BF75-A307-BC6C7116D166}"/>
              </a:ext>
            </a:extLst>
          </p:cNvPr>
          <p:cNvSpPr>
            <a:spLocks noChangeArrowheads="1"/>
          </p:cNvSpPr>
          <p:nvPr/>
        </p:nvSpPr>
        <p:spPr bwMode="auto">
          <a:xfrm>
            <a:off x="0" y="5334000"/>
            <a:ext cx="91440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600" i="1">
                <a:solidFill>
                  <a:schemeClr val="bg1"/>
                </a:solidFill>
                <a:latin typeface="Verdana" panose="020B0604030504040204" pitchFamily="34" charset="0"/>
                <a:cs typeface="Times New Roman" panose="02020603050405020304" pitchFamily="18" charset="0"/>
              </a:rPr>
              <a:t>During that time, </a:t>
            </a:r>
            <a:r>
              <a:rPr lang="en-GB" altLang="it-IT" sz="1600">
                <a:solidFill>
                  <a:schemeClr val="bg1"/>
                </a:solidFill>
                <a:latin typeface="Verdana" panose="020B0604030504040204" pitchFamily="34" charset="0"/>
                <a:cs typeface="Times New Roman" panose="02020603050405020304" pitchFamily="18" charset="0"/>
              </a:rPr>
              <a:t>the whole council rose and brought Jesus to Pilate. They gave their accusation: "We found this man subverting our nation, opposing payment of taxes to Caesar, and claiming to be Christ the king." Pilate asked Jesus, "Are you the King of the Jews?" Jesus replied, "You said so."</a:t>
            </a:r>
            <a:r>
              <a:rPr lang="en-GB" altLang="it-IT" sz="1600" i="1">
                <a:solidFill>
                  <a:schemeClr val="bg1"/>
                </a:solidFill>
                <a:latin typeface="Verdana" panose="020B0604030504040204" pitchFamily="34" charset="0"/>
                <a:cs typeface="Times New Roman" panose="02020603050405020304" pitchFamily="18" charset="0"/>
              </a:rPr>
              <a:t>  (Lk 23: 1-3)</a:t>
            </a:r>
            <a:endParaRPr lang="it-IT" altLang="it-IT" sz="16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01442" name="Rectangle 2">
            <a:extLst>
              <a:ext uri="{FF2B5EF4-FFF2-40B4-BE49-F238E27FC236}">
                <a16:creationId xmlns:a16="http://schemas.microsoft.com/office/drawing/2014/main" id="{AD91FF16-CEA4-EB18-FF43-8E4D6EEBDE50}"/>
              </a:ext>
            </a:extLst>
          </p:cNvPr>
          <p:cNvSpPr>
            <a:spLocks noGrp="1" noChangeArrowheads="1"/>
          </p:cNvSpPr>
          <p:nvPr>
            <p:ph type="title"/>
          </p:nvPr>
        </p:nvSpPr>
        <p:spPr/>
        <p:txBody>
          <a:bodyPr/>
          <a:lstStyle/>
          <a:p>
            <a:pPr algn="l"/>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01444" name="Rectangle 4">
            <a:extLst>
              <a:ext uri="{FF2B5EF4-FFF2-40B4-BE49-F238E27FC236}">
                <a16:creationId xmlns:a16="http://schemas.microsoft.com/office/drawing/2014/main" id="{4A6A263E-432B-AA38-02FD-283B8B867383}"/>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Pilato disse ai capi dei sacerdoti e alla folla: «Non trovo in quest’uomo alcun motivo di condanna». Ma essi insistevano dicendo: «Costui solleva il popolo, insegnando per tutta la Giudea, dopo aver cominciato dalla Galilea, fino a qui». Udito ciò, Pilato domandò se quell’uomo era Galileo</a:t>
            </a:r>
            <a:r>
              <a:rPr lang="it-IT" altLang="it-IT" sz="1800" i="1">
                <a:solidFill>
                  <a:schemeClr val="bg1"/>
                </a:solidFill>
                <a:latin typeface="Verdana" panose="020B0604030504040204" pitchFamily="34" charset="0"/>
                <a:cs typeface="Times New Roman" panose="02020603050405020304" pitchFamily="18" charset="0"/>
              </a:rPr>
              <a:t> (Lc 23, 4-6)</a:t>
            </a:r>
          </a:p>
        </p:txBody>
      </p:sp>
      <p:sp>
        <p:nvSpPr>
          <p:cNvPr id="701445" name="Rectangle 5">
            <a:extLst>
              <a:ext uri="{FF2B5EF4-FFF2-40B4-BE49-F238E27FC236}">
                <a16:creationId xmlns:a16="http://schemas.microsoft.com/office/drawing/2014/main" id="{945EF40C-E01F-9048-647A-8084ECD6A584}"/>
              </a:ext>
            </a:extLst>
          </p:cNvPr>
          <p:cNvSpPr>
            <a:spLocks noChangeArrowheads="1"/>
          </p:cNvSpPr>
          <p:nvPr/>
        </p:nvSpPr>
        <p:spPr bwMode="auto">
          <a:xfrm>
            <a:off x="0" y="51054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Turning to the chief priests and the crowd, Pilate said, "I find no basis for a case against this man." But they insisted, "All the country of the Jews is being stirred up with his teaching. He began in Galilee and now he has come all the way here." When Pilate heard this, he asked if the man was a Galilean.</a:t>
            </a:r>
            <a:r>
              <a:rPr lang="en-GB" altLang="it-IT" sz="1800" i="1">
                <a:solidFill>
                  <a:schemeClr val="bg1"/>
                </a:solidFill>
                <a:latin typeface="Verdana" panose="020B0604030504040204" pitchFamily="34" charset="0"/>
                <a:cs typeface="Times New Roman" panose="02020603050405020304" pitchFamily="18" charset="0"/>
              </a:rPr>
              <a:t> (Lk 23: 4-6)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01454" name="Picture 14">
            <a:extLst>
              <a:ext uri="{FF2B5EF4-FFF2-40B4-BE49-F238E27FC236}">
                <a16:creationId xmlns:a16="http://schemas.microsoft.com/office/drawing/2014/main" id="{B2393532-D1CD-7D7D-288D-0858D8C3CE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76400"/>
            <a:ext cx="5715000" cy="3429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21922" name="Rectangle 2">
            <a:extLst>
              <a:ext uri="{FF2B5EF4-FFF2-40B4-BE49-F238E27FC236}">
                <a16:creationId xmlns:a16="http://schemas.microsoft.com/office/drawing/2014/main" id="{2FB75C07-E7CB-8C5F-819D-0ECF8C49ABB9}"/>
              </a:ext>
            </a:extLst>
          </p:cNvPr>
          <p:cNvSpPr>
            <a:spLocks noGrp="1" noChangeArrowheads="1"/>
          </p:cNvSpPr>
          <p:nvPr>
            <p:ph type="title"/>
          </p:nvPr>
        </p:nvSpPr>
        <p:spPr>
          <a:xfrm>
            <a:off x="5562600" y="2514600"/>
            <a:ext cx="3429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saputo che stava sotto l’autorità di Erode, lo rinviò a Erode, che in quei giorni si trovava anch’egli a Gerusalemme. Vedendo Gesù, Erode si rallegrò molto. Da molto tempo infatti desiderava vederlo, per averne sentito parlare, e sperava di vedere qualche miracolo fatto da lui.</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 (Lc 23, 7-8)</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1924" name="Rectangle 4">
            <a:extLst>
              <a:ext uri="{FF2B5EF4-FFF2-40B4-BE49-F238E27FC236}">
                <a16:creationId xmlns:a16="http://schemas.microsoft.com/office/drawing/2014/main" id="{008E80B6-DD91-1D70-1D34-164141B9C5B9}"/>
              </a:ext>
            </a:extLst>
          </p:cNvPr>
          <p:cNvSpPr>
            <a:spLocks noChangeArrowheads="1"/>
          </p:cNvSpPr>
          <p:nvPr/>
        </p:nvSpPr>
        <p:spPr bwMode="auto">
          <a:xfrm>
            <a:off x="0" y="49530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CC"/>
                </a:solidFill>
                <a:latin typeface="Verdana" panose="020B0604030504040204" pitchFamily="34" charset="0"/>
                <a:cs typeface="Times New Roman" panose="02020603050405020304" pitchFamily="18" charset="0"/>
              </a:rPr>
              <a:t>Finding the accused to come under Herod's jurisdiction, Pilate sent Jesus over to Herod who happened to be in Jerusalem at that time.  Herod was delighted to have Jesus before him now; for a long time he had wanted to see him because of the reports about him, and he was hoping to see Jesus work some miracle.</a:t>
            </a:r>
            <a:r>
              <a:rPr lang="en-GB" altLang="it-IT" sz="1800" i="1">
                <a:solidFill>
                  <a:srgbClr val="FFFFCC"/>
                </a:solidFill>
                <a:latin typeface="Verdana" panose="020B0604030504040204" pitchFamily="34" charset="0"/>
                <a:cs typeface="Times New Roman" panose="02020603050405020304" pitchFamily="18" charset="0"/>
              </a:rPr>
              <a:t>(Lk 23: 7-8) </a:t>
            </a:r>
            <a:endParaRPr lang="it-IT" altLang="it-IT" sz="1800" i="1">
              <a:solidFill>
                <a:srgbClr val="FFFFCC"/>
              </a:solidFill>
              <a:latin typeface="Verdana" panose="020B0604030504040204" pitchFamily="34" charset="0"/>
              <a:cs typeface="Times New Roman" panose="02020603050405020304" pitchFamily="18" charset="0"/>
            </a:endParaRPr>
          </a:p>
        </p:txBody>
      </p:sp>
      <p:pic>
        <p:nvPicPr>
          <p:cNvPr id="721926" name="Picture 6">
            <a:extLst>
              <a:ext uri="{FF2B5EF4-FFF2-40B4-BE49-F238E27FC236}">
                <a16:creationId xmlns:a16="http://schemas.microsoft.com/office/drawing/2014/main" id="{E53F24F6-95B1-F241-3D13-811BB3A749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5257800" cy="4572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8" name="Rectangle 4">
            <a:extLst>
              <a:ext uri="{FF2B5EF4-FFF2-40B4-BE49-F238E27FC236}">
                <a16:creationId xmlns:a16="http://schemas.microsoft.com/office/drawing/2014/main" id="{0C6895F4-7480-2E6B-41D7-D428443BF88E}"/>
              </a:ext>
            </a:extLst>
          </p:cNvPr>
          <p:cNvSpPr>
            <a:spLocks noChangeArrowheads="1"/>
          </p:cNvSpPr>
          <p:nvPr/>
        </p:nvSpPr>
        <p:spPr bwMode="auto">
          <a:xfrm>
            <a:off x="0" y="5029200"/>
            <a:ext cx="9144000" cy="147478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He piled up question upon question, but got no reply from Jesus. All the while the chief priests and the scribes remained standing there, vehemently pressing their accusations. Finally, Herod ridiculed him and with his guards mocked him. And when he had put a rich cloak on him, he sent him back to Pilate.</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(Lk 23: 9-11)</a:t>
            </a:r>
          </a:p>
        </p:txBody>
      </p:sp>
      <p:pic>
        <p:nvPicPr>
          <p:cNvPr id="722950" name="Picture 6">
            <a:extLst>
              <a:ext uri="{FF2B5EF4-FFF2-40B4-BE49-F238E27FC236}">
                <a16:creationId xmlns:a16="http://schemas.microsoft.com/office/drawing/2014/main" id="{09F9AEFD-30A3-049E-3D90-92BCC76ECD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524000"/>
            <a:ext cx="5156200" cy="3581400"/>
          </a:xfrm>
          <a:prstGeom prst="rect">
            <a:avLst/>
          </a:prstGeom>
          <a:noFill/>
          <a:extLst>
            <a:ext uri="{909E8E84-426E-40DD-AFC4-6F175D3DCCD1}">
              <a14:hiddenFill xmlns:a14="http://schemas.microsoft.com/office/drawing/2010/main">
                <a:solidFill>
                  <a:srgbClr val="FFFFFF"/>
                </a:solidFill>
              </a14:hiddenFill>
            </a:ext>
          </a:extLst>
        </p:spPr>
      </p:pic>
      <p:sp>
        <p:nvSpPr>
          <p:cNvPr id="722952" name="Rectangle 8">
            <a:extLst>
              <a:ext uri="{FF2B5EF4-FFF2-40B4-BE49-F238E27FC236}">
                <a16:creationId xmlns:a16="http://schemas.microsoft.com/office/drawing/2014/main" id="{B638438A-40C1-120B-C4D2-213A728EB428}"/>
              </a:ext>
            </a:extLst>
          </p:cNvPr>
          <p:cNvSpPr>
            <a:spLocks noGrp="1" noChangeArrowheads="1"/>
          </p:cNvSpPr>
          <p:nvPr>
            <p:ph type="title"/>
          </p:nvPr>
        </p:nvSpPr>
        <p:spPr>
          <a:xfrm>
            <a:off x="0" y="6096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Lo interrogò, facendogli molte domande, ma egli non gli rispose nulla. Erano presenti anche i capi dei sacerdoti e gli scribi, e insistevano nell’accusarlo. Allora anche Erode, con i suoi soldati, lo insultò, si fece beffe di lui, gli mise addosso una splendida veste e lo rimandò a Pilato.</a:t>
            </a:r>
            <a:r>
              <a:rPr lang="it-IT" altLang="it-IT" sz="1800" i="1">
                <a:solidFill>
                  <a:schemeClr val="bg1"/>
                </a:solidFill>
                <a:latin typeface="Verdana" panose="020B0604030504040204" pitchFamily="34" charset="0"/>
                <a:cs typeface="Times New Roman" panose="02020603050405020304" pitchFamily="18" charset="0"/>
              </a:rPr>
              <a:t> (Lc 23, 9-11)</a:t>
            </a:r>
          </a:p>
        </p:txBody>
      </p:sp>
    </p:spTree>
  </p:cSld>
  <p:clrMapOvr>
    <a:masterClrMapping/>
  </p:clrMapOvr>
  <p:transition spd="med" advClick="0" advTm="16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23970" name="Rectangle 2">
            <a:extLst>
              <a:ext uri="{FF2B5EF4-FFF2-40B4-BE49-F238E27FC236}">
                <a16:creationId xmlns:a16="http://schemas.microsoft.com/office/drawing/2014/main" id="{8CB200BD-4FBA-400D-B3DC-9E1AC7E76F75}"/>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In quel giorno Erode e Pilato diventarono amici tra loro; prima infatti tra loro vi era stata inimicizia. Pilato, riuniti i capi dei sacerdoti, le autorità e il popolo, disse loro:  «Mi avete portato quest’uomo come agitatore del popolo. Ecco, io l’ho esaminato davanti a voi, ma non ho trovato in quest’uomo nessuna delle colpe di cui lo accusate;</a:t>
            </a:r>
            <a:r>
              <a:rPr lang="it-IT" altLang="it-IT" sz="1800" i="1">
                <a:solidFill>
                  <a:schemeClr val="bg1"/>
                </a:solidFill>
                <a:latin typeface="Verdana" panose="020B0604030504040204" pitchFamily="34" charset="0"/>
                <a:cs typeface="Times New Roman" panose="02020603050405020304" pitchFamily="18" charset="0"/>
              </a:rPr>
              <a:t> (Lc 23, 12-14)</a:t>
            </a:r>
          </a:p>
        </p:txBody>
      </p:sp>
      <p:sp>
        <p:nvSpPr>
          <p:cNvPr id="723972" name="Rectangle 4">
            <a:extLst>
              <a:ext uri="{FF2B5EF4-FFF2-40B4-BE49-F238E27FC236}">
                <a16:creationId xmlns:a16="http://schemas.microsoft.com/office/drawing/2014/main" id="{1CEF8E36-24DF-E96C-7D84-1B7447FF12AE}"/>
              </a:ext>
            </a:extLst>
          </p:cNvPr>
          <p:cNvSpPr>
            <a:spLocks noChangeArrowheads="1"/>
          </p:cNvSpPr>
          <p:nvPr/>
        </p:nvSpPr>
        <p:spPr bwMode="auto">
          <a:xfrm>
            <a:off x="0" y="51054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Pilate and Herod who were enemies before, became friends from that day. Pilate then called together the chief priests and the elders before all the people, and said to them, "You have brought this man before me and accused him of subversion. In your presence I have examined him and found no basis for your charges.</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(Lk 23: 12-14)</a:t>
            </a:r>
          </a:p>
        </p:txBody>
      </p:sp>
      <p:pic>
        <p:nvPicPr>
          <p:cNvPr id="723973" name="Picture 5">
            <a:extLst>
              <a:ext uri="{FF2B5EF4-FFF2-40B4-BE49-F238E27FC236}">
                <a16:creationId xmlns:a16="http://schemas.microsoft.com/office/drawing/2014/main" id="{59182922-DE74-EA55-1BEA-198330E1AA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905000"/>
            <a:ext cx="6400800" cy="3262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a:extLst>
              <a:ext uri="{FF2B5EF4-FFF2-40B4-BE49-F238E27FC236}">
                <a16:creationId xmlns:a16="http://schemas.microsoft.com/office/drawing/2014/main" id="{D836B175-CAC4-D2DA-7C66-FF78740C5912}"/>
              </a:ext>
            </a:extLst>
          </p:cNvPr>
          <p:cNvSpPr>
            <a:spLocks noGrp="1" noChangeArrowheads="1"/>
          </p:cNvSpPr>
          <p:nvPr>
            <p:ph type="title"/>
          </p:nvPr>
        </p:nvSpPr>
        <p:spPr>
          <a:xfrm>
            <a:off x="0" y="609600"/>
            <a:ext cx="9144000" cy="1143000"/>
          </a:xfrm>
        </p:spPr>
        <p:txBody>
          <a:bodyPr/>
          <a:lstStyle/>
          <a:p>
            <a:r>
              <a:rPr lang="it-IT" altLang="it-IT" sz="1600">
                <a:solidFill>
                  <a:schemeClr val="bg1"/>
                </a:solidFill>
                <a:latin typeface="Verdana" panose="020B0604030504040204" pitchFamily="34" charset="0"/>
                <a:cs typeface="Times New Roman" panose="02020603050405020304" pitchFamily="18" charset="0"/>
              </a:rPr>
              <a:t>e neanche Erode: infatti ce l’ha rimandato. Ecco, egli non ha fatto nulla che meriti la morte. Perciò, dopo averlo punito, lo rimetterò in libertà». Ma essi si misero a gridare tutti insieme: «Togli di mezzo costui! Rimettici in libertà Barabba!». Questi era stato messo in prigione per una rivolta, scoppiata in città, e per omicidio.</a:t>
            </a:r>
            <a:r>
              <a:rPr lang="it-IT" altLang="it-IT" sz="1600" i="1">
                <a:solidFill>
                  <a:schemeClr val="bg1"/>
                </a:solidFill>
                <a:latin typeface="Verdana" panose="020B0604030504040204" pitchFamily="34" charset="0"/>
                <a:cs typeface="Times New Roman" panose="02020603050405020304" pitchFamily="18" charset="0"/>
              </a:rPr>
              <a:t> (Lc 23, 15-19)</a:t>
            </a:r>
          </a:p>
        </p:txBody>
      </p:sp>
      <p:sp>
        <p:nvSpPr>
          <p:cNvPr id="724996" name="Rectangle 4">
            <a:extLst>
              <a:ext uri="{FF2B5EF4-FFF2-40B4-BE49-F238E27FC236}">
                <a16:creationId xmlns:a16="http://schemas.microsoft.com/office/drawing/2014/main" id="{3F16FEB6-7A67-10A4-6B56-98915C65AAA5}"/>
              </a:ext>
            </a:extLst>
          </p:cNvPr>
          <p:cNvSpPr>
            <a:spLocks noChangeArrowheads="1"/>
          </p:cNvSpPr>
          <p:nvPr/>
        </p:nvSpPr>
        <p:spPr bwMode="auto">
          <a:xfrm>
            <a:off x="0" y="5029200"/>
            <a:ext cx="91440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600">
                <a:solidFill>
                  <a:schemeClr val="bg1"/>
                </a:solidFill>
                <a:latin typeface="Verdana" panose="020B0604030504040204" pitchFamily="34" charset="0"/>
                <a:cs typeface="Times New Roman" panose="02020603050405020304" pitchFamily="18" charset="0"/>
              </a:rPr>
              <a:t>And neither has Herod, for he sent him back to me. It is quite clear that this man has done nothing that deserves a death sentence. I will therefore have him scourged and then release him." Howling as one man, they protested: "No! Away with this man! Release Barabbas instead." This man had been thrown into prison </a:t>
            </a:r>
            <a:r>
              <a:rPr lang="en-GB" altLang="it-IT" sz="1600" i="1">
                <a:solidFill>
                  <a:schemeClr val="bg1"/>
                </a:solidFill>
                <a:latin typeface="Verdana" panose="020B0604030504040204" pitchFamily="34" charset="0"/>
                <a:cs typeface="Times New Roman" panose="02020603050405020304" pitchFamily="18" charset="0"/>
              </a:rPr>
              <a:t>(Lk 23: 15-19a)</a:t>
            </a:r>
            <a:endParaRPr lang="it-IT" altLang="it-IT" sz="1600" i="1">
              <a:solidFill>
                <a:schemeClr val="bg1"/>
              </a:solidFill>
              <a:latin typeface="Verdana" panose="020B0604030504040204" pitchFamily="34" charset="0"/>
              <a:cs typeface="Times New Roman" panose="02020603050405020304" pitchFamily="18" charset="0"/>
            </a:endParaRPr>
          </a:p>
        </p:txBody>
      </p:sp>
      <p:pic>
        <p:nvPicPr>
          <p:cNvPr id="724999" name="Picture 7">
            <a:extLst>
              <a:ext uri="{FF2B5EF4-FFF2-40B4-BE49-F238E27FC236}">
                <a16:creationId xmlns:a16="http://schemas.microsoft.com/office/drawing/2014/main" id="{44C4E717-13BC-9B92-AB6D-D04E506DC0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779588"/>
            <a:ext cx="5029200" cy="3298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26018" name="Rectangle 2">
            <a:extLst>
              <a:ext uri="{FF2B5EF4-FFF2-40B4-BE49-F238E27FC236}">
                <a16:creationId xmlns:a16="http://schemas.microsoft.com/office/drawing/2014/main" id="{845ECD59-44F0-BA21-8685-05B39D64470D}"/>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Pilato parlò loro di nuovo, perché voleva rimettere in libertà Gesù. Ma essi urlavano: «Crocifiggilo! Crocifiggilo!». Ed egli, per la terza volta, disse loro: «Ma che male ha fatto costui? Non ho trovato in lui nulla che meriti la morte. Dunque, lo punirò e lo rimetterò in libertà».</a:t>
            </a:r>
            <a:r>
              <a:rPr lang="it-IT" altLang="it-IT" sz="1800" i="1">
                <a:solidFill>
                  <a:schemeClr val="bg1"/>
                </a:solidFill>
                <a:latin typeface="Verdana" panose="020B0604030504040204" pitchFamily="34" charset="0"/>
                <a:cs typeface="Times New Roman" panose="02020603050405020304" pitchFamily="18" charset="0"/>
              </a:rPr>
              <a:t> (Lc 23, 20-22)</a:t>
            </a:r>
          </a:p>
        </p:txBody>
      </p:sp>
      <p:sp>
        <p:nvSpPr>
          <p:cNvPr id="726020" name="Rectangle 4">
            <a:extLst>
              <a:ext uri="{FF2B5EF4-FFF2-40B4-BE49-F238E27FC236}">
                <a16:creationId xmlns:a16="http://schemas.microsoft.com/office/drawing/2014/main" id="{08821EBE-7E49-2087-6950-8A29D50114AE}"/>
              </a:ext>
            </a:extLst>
          </p:cNvPr>
          <p:cNvSpPr>
            <a:spLocks noChangeArrowheads="1"/>
          </p:cNvSpPr>
          <p:nvPr/>
        </p:nvSpPr>
        <p:spPr bwMode="auto">
          <a:xfrm>
            <a:off x="0" y="4953000"/>
            <a:ext cx="9144000" cy="147478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for an uprising in the city and for murder. Since Pilate wanted to release Jesus, he appealed to the crowd once more, but they shouted back, "To the cross with him! To the cross!" A third time Pilate said to them, "Why, what evil has he done? Since no crime deserving death has been proved, I shall have him scourged and let him go."</a:t>
            </a:r>
            <a:r>
              <a:rPr lang="en-GB" altLang="it-IT" sz="1800" i="1">
                <a:solidFill>
                  <a:schemeClr val="bg1"/>
                </a:solidFill>
                <a:latin typeface="Verdana" panose="020B0604030504040204" pitchFamily="34" charset="0"/>
                <a:cs typeface="Times New Roman" panose="02020603050405020304" pitchFamily="18" charset="0"/>
              </a:rPr>
              <a:t>  (Lk 23: 19b-22)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2" name="Rectangle 2">
            <a:extLst>
              <a:ext uri="{FF2B5EF4-FFF2-40B4-BE49-F238E27FC236}">
                <a16:creationId xmlns:a16="http://schemas.microsoft.com/office/drawing/2014/main" id="{565B95B7-651B-64C4-74DD-B60FE71CB6E8}"/>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Essi però insistevano a gran voce, chiedendo che venisse crocifisso, e le loro grida crescevano. Pilato allora decise che la loro richiesta venisse eseguita. Rimise in libertà colui che era stato messo in prigione per rivolta e omicidio, e che essi richiedevano, e consegnò Gesù al loro volere.</a:t>
            </a:r>
            <a:r>
              <a:rPr lang="it-IT" altLang="it-IT" sz="1800" i="1">
                <a:solidFill>
                  <a:schemeClr val="bg1"/>
                </a:solidFill>
                <a:latin typeface="Verdana" panose="020B0604030504040204" pitchFamily="34" charset="0"/>
                <a:cs typeface="Times New Roman" panose="02020603050405020304" pitchFamily="18" charset="0"/>
              </a:rPr>
              <a:t> (Lc 23, 23-25)</a:t>
            </a:r>
          </a:p>
        </p:txBody>
      </p:sp>
      <p:sp>
        <p:nvSpPr>
          <p:cNvPr id="727044" name="Rectangle 4">
            <a:extLst>
              <a:ext uri="{FF2B5EF4-FFF2-40B4-BE49-F238E27FC236}">
                <a16:creationId xmlns:a16="http://schemas.microsoft.com/office/drawing/2014/main" id="{1C517AEB-8319-4671-477C-D402853132EA}"/>
              </a:ext>
            </a:extLst>
          </p:cNvPr>
          <p:cNvSpPr>
            <a:spLocks noChangeArrowheads="1"/>
          </p:cNvSpPr>
          <p:nvPr/>
        </p:nvSpPr>
        <p:spPr bwMode="auto">
          <a:xfrm>
            <a:off x="0" y="51816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But they went on shouting and demanding that Jesus be crucified, and their shouts grew louder. So Pilate decided to pass the sentence they demanded. He released the man they asked for, the one who was in prison for rebellion and murder, and he delivered Jesus in accordance with their wishes.</a:t>
            </a:r>
            <a:r>
              <a:rPr lang="en-GB" altLang="it-IT" sz="1800" i="1">
                <a:solidFill>
                  <a:schemeClr val="bg1"/>
                </a:solidFill>
                <a:latin typeface="Verdana" panose="020B0604030504040204" pitchFamily="34" charset="0"/>
                <a:cs typeface="Times New Roman" panose="02020603050405020304" pitchFamily="18" charset="0"/>
              </a:rPr>
              <a:t>                 (Lk 23: 23-25)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27048" name="Picture 8">
            <a:extLst>
              <a:ext uri="{FF2B5EF4-FFF2-40B4-BE49-F238E27FC236}">
                <a16:creationId xmlns:a16="http://schemas.microsoft.com/office/drawing/2014/main" id="{40518AC8-44E2-2BBC-0DCA-03EFA7D5BB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76400"/>
            <a:ext cx="4953000" cy="35290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6" name="Rectangle 2">
            <a:extLst>
              <a:ext uri="{FF2B5EF4-FFF2-40B4-BE49-F238E27FC236}">
                <a16:creationId xmlns:a16="http://schemas.microsoft.com/office/drawing/2014/main" id="{76408F45-F1D3-995A-BCE7-755EF272BD55}"/>
              </a:ext>
            </a:extLst>
          </p:cNvPr>
          <p:cNvSpPr>
            <a:spLocks noGrp="1" noChangeArrowheads="1"/>
          </p:cNvSpPr>
          <p:nvPr>
            <p:ph type="title"/>
          </p:nvPr>
        </p:nvSpPr>
        <p:spPr>
          <a:xfrm>
            <a:off x="0" y="3048000"/>
            <a:ext cx="2590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Mentre lo conducevano via, fermarono un certo Simone di Cirene, che tornava dai campi, e gli misero addosso la croce, da portare dietro a Gesù. Lo seguiva una grande moltitudine di popolo e di donne, che si battevano il petto e facevano lamenti su di lui.</a:t>
            </a:r>
            <a:r>
              <a:rPr lang="it-IT" altLang="it-IT" sz="1800" i="1">
                <a:solidFill>
                  <a:schemeClr val="bg1"/>
                </a:solidFill>
                <a:latin typeface="Verdana" panose="020B0604030504040204" pitchFamily="34" charset="0"/>
                <a:cs typeface="Times New Roman" panose="02020603050405020304" pitchFamily="18" charset="0"/>
              </a:rPr>
              <a:t>  (Lc 23, 26-27)</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28068" name="Rectangle 4">
            <a:extLst>
              <a:ext uri="{FF2B5EF4-FFF2-40B4-BE49-F238E27FC236}">
                <a16:creationId xmlns:a16="http://schemas.microsoft.com/office/drawing/2014/main" id="{3053585F-1F1A-D6B6-8D31-77550404D938}"/>
              </a:ext>
            </a:extLst>
          </p:cNvPr>
          <p:cNvSpPr>
            <a:spLocks noChangeArrowheads="1"/>
          </p:cNvSpPr>
          <p:nvPr/>
        </p:nvSpPr>
        <p:spPr bwMode="auto">
          <a:xfrm>
            <a:off x="6477000" y="1295400"/>
            <a:ext cx="266700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 When they led Jesus away, they seized Simon of Cyrene, who was coming in from the fields, and laid the cross on him, to carry it behind Jesus. A large crowd of people followed him; among them were women beating their breast and wailing for him, but Jesus turned to them and said,</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(Lk 23: 26-27)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28070" name="Picture 6">
            <a:extLst>
              <a:ext uri="{FF2B5EF4-FFF2-40B4-BE49-F238E27FC236}">
                <a16:creationId xmlns:a16="http://schemas.microsoft.com/office/drawing/2014/main" id="{1F5ED3D8-AD09-187C-807F-F9D1BBD1F1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609600"/>
            <a:ext cx="3975100" cy="5613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232">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0" name="Rectangle 2">
            <a:extLst>
              <a:ext uri="{FF2B5EF4-FFF2-40B4-BE49-F238E27FC236}">
                <a16:creationId xmlns:a16="http://schemas.microsoft.com/office/drawing/2014/main" id="{F28393D9-6F51-C905-15DC-30CFE5AD230E}"/>
              </a:ext>
            </a:extLst>
          </p:cNvPr>
          <p:cNvSpPr>
            <a:spLocks noGrp="1" noChangeArrowheads="1"/>
          </p:cNvSpPr>
          <p:nvPr>
            <p:ph type="title"/>
          </p:nvPr>
        </p:nvSpPr>
        <p:spPr>
          <a:xfrm>
            <a:off x="0" y="609600"/>
            <a:ext cx="9144000" cy="1143000"/>
          </a:xfrm>
        </p:spPr>
        <p:txBody>
          <a:bodyPr/>
          <a:lstStyle/>
          <a:p>
            <a:r>
              <a:rPr lang="it-IT" altLang="it-IT" sz="1600" dirty="0">
                <a:solidFill>
                  <a:schemeClr val="bg1"/>
                </a:solidFill>
                <a:latin typeface="Verdana" panose="020B0604030504040204" pitchFamily="34" charset="0"/>
                <a:cs typeface="Times New Roman" panose="02020603050405020304" pitchFamily="18" charset="0"/>
              </a:rPr>
              <a:t>Ma Gesù, voltandosi verso di loro, disse: «Figlie di Gerusalemme, non piangete su di me, ma piangete su voi stesse e sui vostri figli. Ecco, verranno giorni nei quali si dirà: “Beate le sterili, i grembi che non hanno generato e i seni che non hanno allattato”.  Allora cominceranno a dire ai monti: “Cadete su di noi!”, e alle colline: “Copriteci!”.</a:t>
            </a:r>
            <a:r>
              <a:rPr lang="it-IT" altLang="it-IT" sz="1600" i="1" dirty="0">
                <a:solidFill>
                  <a:schemeClr val="bg1"/>
                </a:solidFill>
                <a:latin typeface="Verdana" panose="020B0604030504040204" pitchFamily="34" charset="0"/>
                <a:cs typeface="Times New Roman" panose="02020603050405020304" pitchFamily="18" charset="0"/>
              </a:rPr>
              <a:t> </a:t>
            </a:r>
            <a:br>
              <a:rPr lang="it-IT" altLang="it-IT" sz="1600" i="1" dirty="0">
                <a:solidFill>
                  <a:schemeClr val="bg1"/>
                </a:solidFill>
                <a:latin typeface="Verdana" panose="020B0604030504040204" pitchFamily="34" charset="0"/>
                <a:cs typeface="Times New Roman" panose="02020603050405020304" pitchFamily="18" charset="0"/>
              </a:rPr>
            </a:br>
            <a:r>
              <a:rPr lang="it-IT" altLang="it-IT" sz="1600" i="1" dirty="0">
                <a:solidFill>
                  <a:schemeClr val="bg1"/>
                </a:solidFill>
                <a:latin typeface="Verdana" panose="020B0604030504040204" pitchFamily="34" charset="0"/>
                <a:cs typeface="Times New Roman" panose="02020603050405020304" pitchFamily="18" charset="0"/>
              </a:rPr>
              <a:t>(Lc 23, 28-30)</a:t>
            </a:r>
          </a:p>
        </p:txBody>
      </p:sp>
      <p:sp>
        <p:nvSpPr>
          <p:cNvPr id="729092" name="Rectangle 4">
            <a:extLst>
              <a:ext uri="{FF2B5EF4-FFF2-40B4-BE49-F238E27FC236}">
                <a16:creationId xmlns:a16="http://schemas.microsoft.com/office/drawing/2014/main" id="{5E8C3F41-F7D8-9A71-0629-C6E32F00466C}"/>
              </a:ext>
            </a:extLst>
          </p:cNvPr>
          <p:cNvSpPr>
            <a:spLocks noChangeArrowheads="1"/>
          </p:cNvSpPr>
          <p:nvPr/>
        </p:nvSpPr>
        <p:spPr bwMode="auto">
          <a:xfrm>
            <a:off x="152400" y="4953000"/>
            <a:ext cx="89916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600">
                <a:solidFill>
                  <a:schemeClr val="bg1"/>
                </a:solidFill>
                <a:latin typeface="Verdana" panose="020B0604030504040204" pitchFamily="34" charset="0"/>
                <a:cs typeface="Times New Roman" panose="02020603050405020304" pitchFamily="18" charset="0"/>
              </a:rPr>
              <a:t>"Women of Jerusalem, do not weep for me, weep rather for yourselves and for your children. For the days are coming when people will say: 'Happy are the women without child! Happy are those who have not given birth or nursed a child! And they will say to the mountains: Fall on us! And to the hills: Cover us!"  </a:t>
            </a:r>
            <a:r>
              <a:rPr lang="en-GB" altLang="it-IT" sz="1600" i="1">
                <a:solidFill>
                  <a:schemeClr val="bg1"/>
                </a:solidFill>
                <a:latin typeface="Verdana" panose="020B0604030504040204" pitchFamily="34" charset="0"/>
                <a:cs typeface="Times New Roman" panose="02020603050405020304" pitchFamily="18" charset="0"/>
              </a:rPr>
              <a:t>(Lk 23: 28-30)</a:t>
            </a:r>
            <a:endParaRPr lang="it-IT" altLang="it-IT" sz="1600">
              <a:solidFill>
                <a:schemeClr val="bg1"/>
              </a:solidFill>
              <a:latin typeface="Verdana" panose="020B0604030504040204" pitchFamily="34" charset="0"/>
              <a:cs typeface="Times New Roman" panose="02020603050405020304" pitchFamily="18" charset="0"/>
            </a:endParaRPr>
          </a:p>
        </p:txBody>
      </p:sp>
      <p:pic>
        <p:nvPicPr>
          <p:cNvPr id="729093" name="Picture 5">
            <a:extLst>
              <a:ext uri="{FF2B5EF4-FFF2-40B4-BE49-F238E27FC236}">
                <a16:creationId xmlns:a16="http://schemas.microsoft.com/office/drawing/2014/main" id="{8B1BD7E6-5E48-A665-EBCF-13B790B9D3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28800"/>
            <a:ext cx="9296400" cy="3092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9330" name="Rectangle 2">
            <a:extLst>
              <a:ext uri="{FF2B5EF4-FFF2-40B4-BE49-F238E27FC236}">
                <a16:creationId xmlns:a16="http://schemas.microsoft.com/office/drawing/2014/main" id="{78F706D4-60D0-82B1-9A53-0EF1D48AC5C9}"/>
              </a:ext>
            </a:extLst>
          </p:cNvPr>
          <p:cNvSpPr>
            <a:spLocks noGrp="1" noChangeArrowheads="1"/>
          </p:cNvSpPr>
          <p:nvPr>
            <p:ph type="title"/>
          </p:nvPr>
        </p:nvSpPr>
        <p:spPr>
          <a:xfrm>
            <a:off x="762000" y="0"/>
            <a:ext cx="7772400" cy="914400"/>
          </a:xfrm>
          <a:solidFill>
            <a:srgbClr val="FF0000"/>
          </a:solidFill>
          <a:ln>
            <a:solidFill>
              <a:srgbClr val="FF0000"/>
            </a:solidFill>
            <a:miter lim="800000"/>
            <a:headEnd/>
            <a:tailEnd/>
          </a:ln>
        </p:spPr>
        <p:txBody>
          <a:bodyPr/>
          <a:lstStyle/>
          <a:p>
            <a:br>
              <a:rPr lang="it-IT" altLang="it-IT" sz="800">
                <a:solidFill>
                  <a:srgbClr val="FFFF00"/>
                </a:solidFill>
                <a:latin typeface="Verdana" panose="020B0604030504040204" pitchFamily="34" charset="0"/>
              </a:rPr>
            </a:br>
            <a:r>
              <a:rPr lang="it-IT" altLang="it-IT" sz="1800">
                <a:solidFill>
                  <a:srgbClr val="FFFF00"/>
                </a:solidFill>
                <a:latin typeface="Verdana" panose="020B0604030504040204" pitchFamily="34" charset="0"/>
              </a:rPr>
              <a:t>Diffondi la Parola di Dio - Spread the Word of God</a:t>
            </a:r>
            <a:r>
              <a:rPr lang="it-IT" altLang="it-IT" sz="2400" b="1">
                <a:solidFill>
                  <a:srgbClr val="3399FF"/>
                </a:solidFill>
                <a:latin typeface="Verdana" panose="020B0604030504040204" pitchFamily="34" charset="0"/>
              </a:rPr>
              <a:t> </a:t>
            </a:r>
            <a:r>
              <a:rPr lang="it-IT" altLang="it-IT" sz="2000" b="1">
                <a:solidFill>
                  <a:srgbClr val="3399FF"/>
                </a:solidFill>
                <a:latin typeface="Verdana" panose="020B0604030504040204" pitchFamily="34" charset="0"/>
              </a:rPr>
              <a:t>  </a:t>
            </a:r>
            <a:r>
              <a:rPr lang="it-IT" altLang="it-IT" sz="1400">
                <a:solidFill>
                  <a:schemeClr val="bg1"/>
                </a:solidFill>
                <a:latin typeface="Verdana" panose="020B0604030504040204" pitchFamily="34" charset="0"/>
              </a:rPr>
              <a:t>https://www.diffondilaparola.com</a:t>
            </a:r>
            <a:br>
              <a:rPr lang="it-IT" altLang="it-IT" sz="1400">
                <a:solidFill>
                  <a:schemeClr val="bg1"/>
                </a:solidFill>
                <a:latin typeface="Verdana" panose="020B0604030504040204" pitchFamily="34" charset="0"/>
              </a:rPr>
            </a:br>
            <a:endParaRPr lang="it-IT" altLang="it-IT" sz="1400">
              <a:solidFill>
                <a:schemeClr val="bg1"/>
              </a:solidFill>
              <a:latin typeface="Verdana" panose="020B0604030504040204" pitchFamily="34" charset="0"/>
            </a:endParaRPr>
          </a:p>
        </p:txBody>
      </p:sp>
      <p:sp>
        <p:nvSpPr>
          <p:cNvPr id="739332" name="Rectangle 4">
            <a:extLst>
              <a:ext uri="{FF2B5EF4-FFF2-40B4-BE49-F238E27FC236}">
                <a16:creationId xmlns:a16="http://schemas.microsoft.com/office/drawing/2014/main" id="{87C45DC1-3932-9CCD-565F-5946517CD56C}"/>
              </a:ext>
            </a:extLst>
          </p:cNvPr>
          <p:cNvSpPr>
            <a:spLocks noChangeArrowheads="1"/>
          </p:cNvSpPr>
          <p:nvPr/>
        </p:nvSpPr>
        <p:spPr bwMode="auto">
          <a:xfrm>
            <a:off x="2362200" y="1066800"/>
            <a:ext cx="844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it-IT" altLang="it-IT" sz="1800">
                <a:solidFill>
                  <a:srgbClr val="320011"/>
                </a:solidFill>
                <a:latin typeface="Verdana" panose="020B0604030504040204" pitchFamily="34" charset="0"/>
                <a:cs typeface="Times New Roman" panose="02020603050405020304" pitchFamily="18" charset="0"/>
              </a:rPr>
              <a:t>ISAIA</a:t>
            </a:r>
          </a:p>
        </p:txBody>
      </p:sp>
      <p:sp>
        <p:nvSpPr>
          <p:cNvPr id="739333" name="Rectangle 5">
            <a:extLst>
              <a:ext uri="{FF2B5EF4-FFF2-40B4-BE49-F238E27FC236}">
                <a16:creationId xmlns:a16="http://schemas.microsoft.com/office/drawing/2014/main" id="{17B7FDAE-15AA-1B26-5E6B-79721676A42F}"/>
              </a:ext>
            </a:extLst>
          </p:cNvPr>
          <p:cNvSpPr>
            <a:spLocks noChangeArrowheads="1"/>
          </p:cNvSpPr>
          <p:nvPr/>
        </p:nvSpPr>
        <p:spPr bwMode="auto">
          <a:xfrm>
            <a:off x="5638800" y="1066800"/>
            <a:ext cx="1016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739334" name="Rectangle 6">
            <a:extLst>
              <a:ext uri="{FF2B5EF4-FFF2-40B4-BE49-F238E27FC236}">
                <a16:creationId xmlns:a16="http://schemas.microsoft.com/office/drawing/2014/main" id="{AC3A2FBD-B321-9382-4B0F-28329DB45259}"/>
              </a:ext>
            </a:extLst>
          </p:cNvPr>
          <p:cNvSpPr>
            <a:spLocks noChangeArrowheads="1"/>
          </p:cNvSpPr>
          <p:nvPr/>
        </p:nvSpPr>
        <p:spPr bwMode="auto">
          <a:xfrm>
            <a:off x="1219200" y="1371600"/>
            <a:ext cx="335280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600">
                <a:solidFill>
                  <a:schemeClr val="tx1"/>
                </a:solidFill>
                <a:latin typeface="Verdana" panose="020B0604030504040204" pitchFamily="34" charset="0"/>
                <a:cs typeface="Times New Roman" panose="02020603050405020304" pitchFamily="18" charset="0"/>
              </a:rPr>
              <a:t>  Il Signore Dio mi ha dato una lingua da discepolo, perché io sappia indirizzare una parola allo sfiduciato. Ogni mattina fa attento il mio orecchio perché io ascolti come i discepoli. Il Signore Dio mi ha aperto l’orecchio e io non ho opposto resistenza, non mi sono tirato indietro.</a:t>
            </a:r>
            <a:r>
              <a:rPr lang="it-IT" altLang="it-IT" sz="1600" i="1">
                <a:solidFill>
                  <a:schemeClr val="tx1"/>
                </a:solidFill>
                <a:latin typeface="Verdana" panose="020B0604030504040204" pitchFamily="34" charset="0"/>
                <a:cs typeface="Times New Roman" panose="02020603050405020304" pitchFamily="18" charset="0"/>
              </a:rPr>
              <a:t> (Is 50, 4-5)</a:t>
            </a:r>
          </a:p>
        </p:txBody>
      </p:sp>
      <p:sp>
        <p:nvSpPr>
          <p:cNvPr id="739335" name="Rectangle 7">
            <a:extLst>
              <a:ext uri="{FF2B5EF4-FFF2-40B4-BE49-F238E27FC236}">
                <a16:creationId xmlns:a16="http://schemas.microsoft.com/office/drawing/2014/main" id="{3794CD1E-9FCD-0796-10A4-F18A77F49AC6}"/>
              </a:ext>
            </a:extLst>
          </p:cNvPr>
          <p:cNvSpPr>
            <a:spLocks noChangeArrowheads="1"/>
          </p:cNvSpPr>
          <p:nvPr/>
        </p:nvSpPr>
        <p:spPr bwMode="auto">
          <a:xfrm>
            <a:off x="4648200" y="1447800"/>
            <a:ext cx="3352800"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600">
                <a:solidFill>
                  <a:schemeClr val="tx1"/>
                </a:solidFill>
                <a:latin typeface="Verdana" panose="020B0604030504040204" pitchFamily="34" charset="0"/>
                <a:cs typeface="Times New Roman" panose="02020603050405020304" pitchFamily="18" charset="0"/>
              </a:rPr>
              <a:t>  The Lord Yahweh has taught me so I speak as his disciple and I know how to sustain the weary. Morning after morning he wakes me up to hear, to listen like a disciple. The Lord Yahweh has opened my ear. I have not rebelled, nor have I withdrawn.</a:t>
            </a:r>
            <a:r>
              <a:rPr lang="en-GB" altLang="it-IT" sz="1600" i="1">
                <a:solidFill>
                  <a:schemeClr val="tx1"/>
                </a:solidFill>
                <a:latin typeface="Verdana" panose="020B0604030504040204" pitchFamily="34" charset="0"/>
                <a:cs typeface="Times New Roman" panose="02020603050405020304" pitchFamily="18" charset="0"/>
              </a:rPr>
              <a:t> </a:t>
            </a:r>
            <a:r>
              <a:rPr lang="it-IT" altLang="it-IT" sz="1600" i="1">
                <a:solidFill>
                  <a:schemeClr val="tx1"/>
                </a:solidFill>
                <a:latin typeface="Verdana" panose="020B0604030504040204" pitchFamily="34" charset="0"/>
                <a:cs typeface="Times New Roman" panose="02020603050405020304" pitchFamily="18" charset="0"/>
              </a:rPr>
              <a:t>(Is 50: 4-5)</a:t>
            </a:r>
          </a:p>
        </p:txBody>
      </p:sp>
      <p:pic>
        <p:nvPicPr>
          <p:cNvPr id="739336" name="Picture 8">
            <a:extLst>
              <a:ext uri="{FF2B5EF4-FFF2-40B4-BE49-F238E27FC236}">
                <a16:creationId xmlns:a16="http://schemas.microsoft.com/office/drawing/2014/main" id="{4715DC5F-A852-B74F-498A-E0FC66985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038600"/>
            <a:ext cx="2590800" cy="1863725"/>
          </a:xfrm>
          <a:prstGeom prst="rect">
            <a:avLst/>
          </a:prstGeom>
          <a:noFill/>
          <a:extLst>
            <a:ext uri="{909E8E84-426E-40DD-AFC4-6F175D3DCCD1}">
              <a14:hiddenFill xmlns:a14="http://schemas.microsoft.com/office/drawing/2010/main">
                <a:solidFill>
                  <a:srgbClr val="FFFFFF"/>
                </a:solidFill>
              </a14:hiddenFill>
            </a:ext>
          </a:extLst>
        </p:spPr>
      </p:pic>
      <p:pic>
        <p:nvPicPr>
          <p:cNvPr id="739337" name="Picture 9">
            <a:extLst>
              <a:ext uri="{FF2B5EF4-FFF2-40B4-BE49-F238E27FC236}">
                <a16:creationId xmlns:a16="http://schemas.microsoft.com/office/drawing/2014/main" id="{3E6D74E3-2D62-1BB7-0DAA-8E82E2CA96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886200"/>
            <a:ext cx="1920875"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4" name="Rectangle 2">
            <a:extLst>
              <a:ext uri="{FF2B5EF4-FFF2-40B4-BE49-F238E27FC236}">
                <a16:creationId xmlns:a16="http://schemas.microsoft.com/office/drawing/2014/main" id="{09D9BC71-BEAE-EF10-0F8C-67B8CAF36619}"/>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Perché, se si tratta così il legno verde, che avverrà del legno secco?». Insieme con lui venivano condotti a morte anche altri due, che erano malfattori. Quando giunsero sul luogo chiamato Cranio, vi crocifissero lui e i malfattori, uno a destra e l’altro a sinistra.</a:t>
            </a:r>
            <a:r>
              <a:rPr lang="it-IT" altLang="it-IT" sz="1800" i="1">
                <a:solidFill>
                  <a:schemeClr val="bg1"/>
                </a:solidFill>
                <a:latin typeface="Verdana" panose="020B0604030504040204" pitchFamily="34" charset="0"/>
                <a:cs typeface="Times New Roman" panose="02020603050405020304" pitchFamily="18" charset="0"/>
              </a:rPr>
              <a:t> (Lc 23, 31-33)</a:t>
            </a:r>
          </a:p>
        </p:txBody>
      </p:sp>
      <p:sp>
        <p:nvSpPr>
          <p:cNvPr id="730115" name="Rectangle 3">
            <a:extLst>
              <a:ext uri="{FF2B5EF4-FFF2-40B4-BE49-F238E27FC236}">
                <a16:creationId xmlns:a16="http://schemas.microsoft.com/office/drawing/2014/main" id="{D683027D-D5AE-368B-9230-203270104305}"/>
              </a:ext>
            </a:extLst>
          </p:cNvPr>
          <p:cNvSpPr>
            <a:spLocks noGrp="1" noChangeArrowheads="1"/>
          </p:cNvSpPr>
          <p:nvPr>
            <p:ph type="body" idx="1"/>
          </p:nvPr>
        </p:nvSpPr>
        <p:spPr>
          <a:xfrm>
            <a:off x="0" y="5105400"/>
            <a:ext cx="9144000" cy="1371600"/>
          </a:xfrm>
        </p:spPr>
        <p:txBody>
          <a:bodyPr/>
          <a:lstStyle/>
          <a:p>
            <a:pPr algn="ctr">
              <a:lnSpc>
                <a:spcPct val="90000"/>
              </a:lnSpc>
              <a:buFontTx/>
              <a:buNone/>
            </a:pPr>
            <a:r>
              <a:rPr lang="en-GB" altLang="it-IT" sz="20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For if this is the lot of the green wood, what will happen to the dry?" Along with Jesus, two criminals also were led out to be executed. There at the place called The Skull he was crucified together with the criminals - one on his right and another on his left.Jesus said, "Father, forgive them for they do not know what they do." </a:t>
            </a:r>
            <a:r>
              <a:rPr lang="en-GB" altLang="it-IT" sz="1800" i="1">
                <a:solidFill>
                  <a:schemeClr val="bg1"/>
                </a:solidFill>
                <a:latin typeface="Verdana" panose="020B0604030504040204" pitchFamily="34" charset="0"/>
                <a:cs typeface="Times New Roman" panose="02020603050405020304" pitchFamily="18" charset="0"/>
              </a:rPr>
              <a:t>(Lk</a:t>
            </a:r>
            <a:r>
              <a:rPr lang="en-GB" altLang="it-IT" sz="1800" i="1">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23: 31-34a)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30117" name="Picture 5">
            <a:extLst>
              <a:ext uri="{FF2B5EF4-FFF2-40B4-BE49-F238E27FC236}">
                <a16:creationId xmlns:a16="http://schemas.microsoft.com/office/drawing/2014/main" id="{C2CA4FFA-0353-0AC6-E9CE-32C32D39AE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76400"/>
            <a:ext cx="5181600" cy="350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1138" name="Rectangle 2">
            <a:extLst>
              <a:ext uri="{FF2B5EF4-FFF2-40B4-BE49-F238E27FC236}">
                <a16:creationId xmlns:a16="http://schemas.microsoft.com/office/drawing/2014/main" id="{D30D5B7F-182F-2AC7-9494-E97E681B336A}"/>
              </a:ext>
            </a:extLst>
          </p:cNvPr>
          <p:cNvSpPr>
            <a:spLocks noGrp="1" noChangeArrowheads="1"/>
          </p:cNvSpPr>
          <p:nvPr>
            <p:ph type="title"/>
          </p:nvPr>
        </p:nvSpPr>
        <p:spPr>
          <a:xfrm>
            <a:off x="381000" y="2209800"/>
            <a:ext cx="9144000" cy="1143000"/>
          </a:xfrm>
        </p:spPr>
        <p:txBody>
          <a:bodyPr/>
          <a:lstStyle/>
          <a:p>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31141" name="Rectangle 5">
            <a:extLst>
              <a:ext uri="{FF2B5EF4-FFF2-40B4-BE49-F238E27FC236}">
                <a16:creationId xmlns:a16="http://schemas.microsoft.com/office/drawing/2014/main" id="{63027792-F221-75F1-9253-1D483212B816}"/>
              </a:ext>
            </a:extLst>
          </p:cNvPr>
          <p:cNvSpPr>
            <a:spLocks noChangeArrowheads="1"/>
          </p:cNvSpPr>
          <p:nvPr/>
        </p:nvSpPr>
        <p:spPr bwMode="auto">
          <a:xfrm>
            <a:off x="0" y="533400"/>
            <a:ext cx="9144000" cy="1323975"/>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600">
                <a:solidFill>
                  <a:schemeClr val="bg1"/>
                </a:solidFill>
                <a:latin typeface="Verdana" panose="020B0604030504040204" pitchFamily="34" charset="0"/>
                <a:cs typeface="Times New Roman" panose="02020603050405020304" pitchFamily="18" charset="0"/>
              </a:rPr>
              <a:t>Gesù diceva: «Padre, perdona loro perché non sanno quello che fanno». Poi dividendo le sue vesti, le tirarono a sorte. Il popolo stava a vedere; i capi invece lo deridevano dicendo: «Ha salvato altri! Salvi se stesso, se è lui il Cristo di Dio, l’eletto». Anche i soldati lo deridevano, gli si accostavano per porgergli dell’aceto e dicevano:</a:t>
            </a:r>
            <a:r>
              <a:rPr lang="it-IT" altLang="it-IT" sz="1600" i="1">
                <a:solidFill>
                  <a:schemeClr val="bg1"/>
                </a:solidFill>
                <a:latin typeface="Verdana" panose="020B0604030504040204" pitchFamily="34" charset="0"/>
                <a:cs typeface="Times New Roman" panose="02020603050405020304" pitchFamily="18" charset="0"/>
              </a:rPr>
              <a:t>                (Lc 23, 34-36)</a:t>
            </a:r>
          </a:p>
        </p:txBody>
      </p:sp>
      <p:sp>
        <p:nvSpPr>
          <p:cNvPr id="731142" name="Rectangle 6">
            <a:extLst>
              <a:ext uri="{FF2B5EF4-FFF2-40B4-BE49-F238E27FC236}">
                <a16:creationId xmlns:a16="http://schemas.microsoft.com/office/drawing/2014/main" id="{6D528382-9E4A-C3D3-2439-7E3EF1D9D63E}"/>
              </a:ext>
            </a:extLst>
          </p:cNvPr>
          <p:cNvSpPr>
            <a:spLocks noChangeArrowheads="1"/>
          </p:cNvSpPr>
          <p:nvPr/>
        </p:nvSpPr>
        <p:spPr bwMode="auto">
          <a:xfrm>
            <a:off x="0" y="5181600"/>
            <a:ext cx="9144000" cy="1323975"/>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600">
                <a:solidFill>
                  <a:schemeClr val="bg1"/>
                </a:solidFill>
                <a:latin typeface="Verdana" panose="020B0604030504040204" pitchFamily="34" charset="0"/>
                <a:cs typeface="Times New Roman" panose="02020603050405020304" pitchFamily="18" charset="0"/>
              </a:rPr>
              <a:t>And the guards cast lots to divide his clothes among themselves. The people stood by watching. As for the rulers, they jeered at him, saying to one another, "Let the man who saved others now save himself, for he is the Messiah, the chosen one of God!"  The soldiers also mocked him and when they drew near to offer him bitter wine,</a:t>
            </a:r>
            <a:r>
              <a:rPr lang="en-GB" altLang="it-IT" sz="1600" i="1">
                <a:solidFill>
                  <a:schemeClr val="bg1"/>
                </a:solidFill>
                <a:latin typeface="Verdana" panose="020B0604030504040204" pitchFamily="34" charset="0"/>
                <a:cs typeface="Times New Roman" panose="02020603050405020304" pitchFamily="18" charset="0"/>
              </a:rPr>
              <a:t> </a:t>
            </a:r>
          </a:p>
          <a:p>
            <a:r>
              <a:rPr lang="en-GB" altLang="it-IT" sz="1600" i="1">
                <a:solidFill>
                  <a:schemeClr val="bg1"/>
                </a:solidFill>
                <a:latin typeface="Verdana" panose="020B0604030504040204" pitchFamily="34" charset="0"/>
                <a:cs typeface="Times New Roman" panose="02020603050405020304" pitchFamily="18" charset="0"/>
              </a:rPr>
              <a:t>(Lk 23: 34b-36)</a:t>
            </a:r>
            <a:endParaRPr lang="it-IT" altLang="it-IT" sz="16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2" name="Rectangle 2">
            <a:extLst>
              <a:ext uri="{FF2B5EF4-FFF2-40B4-BE49-F238E27FC236}">
                <a16:creationId xmlns:a16="http://schemas.microsoft.com/office/drawing/2014/main" id="{BC4AC6A7-6C58-6946-1466-4D032F407D9E}"/>
              </a:ext>
            </a:extLst>
          </p:cNvPr>
          <p:cNvSpPr>
            <a:spLocks noGrp="1" noChangeArrowheads="1"/>
          </p:cNvSpPr>
          <p:nvPr>
            <p:ph type="title"/>
          </p:nvPr>
        </p:nvSpPr>
        <p:spPr>
          <a:xfrm>
            <a:off x="0" y="2971800"/>
            <a:ext cx="9144000" cy="1371600"/>
          </a:xfrm>
        </p:spPr>
        <p:txBody>
          <a:bodyPr/>
          <a:lstStyle/>
          <a:p>
            <a:r>
              <a:rPr lang="it-IT" altLang="it-IT" sz="1800">
                <a:solidFill>
                  <a:schemeClr val="bg1"/>
                </a:solidFill>
                <a:latin typeface="Verdana" panose="020B0604030504040204" pitchFamily="34" charset="0"/>
                <a:cs typeface="Times New Roman" panose="02020603050405020304" pitchFamily="18" charset="0"/>
              </a:rPr>
              <a:t>«Se tu sei il re dei Giudei, salva te stesso». Sopra di lui c’era anche una scritta: «Costui è il re dei Giudei». Uno dei malfattori appesi alla croce lo insultava: «Non sei tu il Cristo? Salva te stesso e noi!». L’altro invece lo rimproverava dicendo: «Non hai alcun timore di Dio, tu che sei condannato alla stessa pena?</a:t>
            </a:r>
            <a:r>
              <a:rPr lang="it-IT" altLang="it-IT" sz="1800" i="1">
                <a:solidFill>
                  <a:schemeClr val="bg1"/>
                </a:solidFill>
                <a:latin typeface="Verdana" panose="020B0604030504040204" pitchFamily="34" charset="0"/>
                <a:cs typeface="Times New Roman" panose="02020603050405020304" pitchFamily="18" charset="0"/>
              </a:rPr>
              <a:t> (Lc 23, 37-40) </a:t>
            </a: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r>
              <a:rPr lang="en-GB" altLang="it-IT" sz="1800">
                <a:solidFill>
                  <a:schemeClr val="bg1"/>
                </a:solidFill>
                <a:latin typeface="Verdana" panose="020B0604030504040204" pitchFamily="34" charset="0"/>
                <a:cs typeface="Times New Roman" panose="02020603050405020304" pitchFamily="18" charset="0"/>
              </a:rPr>
              <a:t>they said, "So you are the king of the Jews? Free yourself!" For above him was an inscription which read, "This is the King of the Jews." One of the criminals hanging with Jesus insulted him, "So you are the Messiah? Save yourself and us as well!"  But the other rebuked him, saying,</a:t>
            </a:r>
            <a:r>
              <a:rPr lang="en-GB" altLang="it-IT" sz="1800" i="1">
                <a:solidFill>
                  <a:schemeClr val="bg1"/>
                </a:solidFill>
                <a:latin typeface="Verdana" panose="020B0604030504040204" pitchFamily="34" charset="0"/>
                <a:cs typeface="Times New Roman" panose="02020603050405020304" pitchFamily="18" charset="0"/>
              </a:rPr>
              <a:t>(Lk 23: 37-40a)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32165" name="Picture 5">
            <a:extLst>
              <a:ext uri="{FF2B5EF4-FFF2-40B4-BE49-F238E27FC236}">
                <a16:creationId xmlns:a16="http://schemas.microsoft.com/office/drawing/2014/main" id="{4A7E9693-428C-0438-477C-6C7B86D7AB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057400"/>
            <a:ext cx="4876800" cy="3276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a:extLst>
              <a:ext uri="{FF2B5EF4-FFF2-40B4-BE49-F238E27FC236}">
                <a16:creationId xmlns:a16="http://schemas.microsoft.com/office/drawing/2014/main" id="{C5D53416-C121-D75E-C2C9-DFDDFE639F63}"/>
              </a:ext>
            </a:extLst>
          </p:cNvPr>
          <p:cNvSpPr>
            <a:spLocks noGrp="1" noChangeArrowheads="1"/>
          </p:cNvSpPr>
          <p:nvPr>
            <p:ph type="title"/>
          </p:nvPr>
        </p:nvSpPr>
        <p:spPr>
          <a:xfrm>
            <a:off x="0" y="2895600"/>
            <a:ext cx="9144000" cy="1447800"/>
          </a:xfrm>
        </p:spPr>
        <p:txBody>
          <a:bodyPr/>
          <a:lstStyle/>
          <a:p>
            <a:r>
              <a:rPr lang="it-IT" altLang="it-IT" sz="1800">
                <a:solidFill>
                  <a:schemeClr val="bg1"/>
                </a:solidFill>
                <a:latin typeface="Verdana" panose="020B0604030504040204" pitchFamily="34" charset="0"/>
                <a:cs typeface="Times New Roman" panose="02020603050405020304" pitchFamily="18" charset="0"/>
              </a:rPr>
              <a:t>Noi, giustamente, perché riceviamo quello che abbiamo meritato per le nostre azioni; egli invece non ha fatto nulla di male». E disse: «Gesù, ricordati di me quando entrerai nel tuo regno». Gli rispose: «In verità io ti dico: oggi con me sarai nel paradiso».</a:t>
            </a:r>
            <a:r>
              <a:rPr lang="it-IT" altLang="it-IT" sz="1800" i="1">
                <a:solidFill>
                  <a:schemeClr val="bg1"/>
                </a:solidFill>
                <a:latin typeface="Verdana" panose="020B0604030504040204" pitchFamily="34" charset="0"/>
                <a:cs typeface="Times New Roman" panose="02020603050405020304" pitchFamily="18" charset="0"/>
              </a:rPr>
              <a:t> (Lc 23, 41-43) </a:t>
            </a: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br>
              <a:rPr lang="it-IT" altLang="it-IT" sz="1800" i="1">
                <a:solidFill>
                  <a:schemeClr val="bg1"/>
                </a:solidFill>
                <a:latin typeface="Verdana" panose="020B0604030504040204" pitchFamily="34" charset="0"/>
                <a:cs typeface="Times New Roman" panose="02020603050405020304" pitchFamily="18" charset="0"/>
              </a:rPr>
            </a:br>
            <a:r>
              <a:rPr lang="en-GB" altLang="it-IT" sz="1800">
                <a:solidFill>
                  <a:schemeClr val="bg1"/>
                </a:solidFill>
                <a:latin typeface="Verdana" panose="020B0604030504040204" pitchFamily="34" charset="0"/>
                <a:cs typeface="Times New Roman" panose="02020603050405020304" pitchFamily="18" charset="0"/>
              </a:rPr>
              <a:t>"Have you no fear of God, you who received the same sentence as he did? For us it is just: this is payment for what we have done. But this man has done nothing wrong."  And he said, "Jesus, remember me when you come into your kingdom." Jesus replied, "Truly, you will be with me today in paradise." It was now about noon.</a:t>
            </a:r>
            <a:r>
              <a:rPr lang="en-GB" altLang="it-IT" sz="1800" i="1">
                <a:solidFill>
                  <a:schemeClr val="bg1"/>
                </a:solidFill>
                <a:latin typeface="Verdana" panose="020B0604030504040204" pitchFamily="34" charset="0"/>
                <a:cs typeface="Times New Roman" panose="02020603050405020304" pitchFamily="18" charset="0"/>
              </a:rPr>
              <a:t> (Lk 23: 40b-44)</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33188" name="Picture 4">
            <a:extLst>
              <a:ext uri="{FF2B5EF4-FFF2-40B4-BE49-F238E27FC236}">
                <a16:creationId xmlns:a16="http://schemas.microsoft.com/office/drawing/2014/main" id="{12C786B8-2D49-4AC8-C4F3-CE7B714988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752600"/>
            <a:ext cx="4495800" cy="3276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280">
    <p:random/>
  </p:transition>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4213" name="Rectangle 5">
            <a:extLst>
              <a:ext uri="{FF2B5EF4-FFF2-40B4-BE49-F238E27FC236}">
                <a16:creationId xmlns:a16="http://schemas.microsoft.com/office/drawing/2014/main" id="{59A1726B-A98C-9100-D3F3-36CA032B4FFF}"/>
              </a:ext>
            </a:extLst>
          </p:cNvPr>
          <p:cNvSpPr>
            <a:spLocks noChangeArrowheads="1"/>
          </p:cNvSpPr>
          <p:nvPr/>
        </p:nvSpPr>
        <p:spPr bwMode="auto">
          <a:xfrm>
            <a:off x="0" y="5029200"/>
            <a:ext cx="9144000" cy="1474788"/>
          </a:xfrm>
          <a:prstGeom prst="rect">
            <a:avLst/>
          </a:prstGeom>
          <a:solidFill>
            <a:srgbClr val="460023">
              <a:alpha val="50000"/>
            </a:srgbClr>
          </a:solidFill>
          <a:ln w="9525">
            <a:solidFill>
              <a:srgbClr val="46002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 sun was hidden and darkness </a:t>
            </a:r>
            <a:r>
              <a:rPr lang="en-GB" altLang="it-IT" sz="1800">
                <a:solidFill>
                  <a:schemeClr val="bg1"/>
                </a:solidFill>
                <a:latin typeface="Verdana" panose="020B0604030504040204" pitchFamily="34" charset="0"/>
                <a:cs typeface="Times New Roman" panose="02020603050405020304" pitchFamily="18" charset="0"/>
              </a:rPr>
              <a:t>came over the whole land until mid-afternoon; and at that time the curtain of the Sanctuary was torn in two.   Then Jesus gave a loud cry, "Father, into your hands I commend my spirit." And saying that, he gave up his spirit.  The captain on seeing what had happened, acknowledged the hand of God.</a:t>
            </a:r>
            <a:r>
              <a:rPr lang="en-GB" altLang="it-IT" sz="1800" i="1">
                <a:solidFill>
                  <a:schemeClr val="bg1"/>
                </a:solidFill>
                <a:latin typeface="Verdana" panose="020B0604030504040204" pitchFamily="34" charset="0"/>
                <a:cs typeface="Times New Roman" panose="02020603050405020304" pitchFamily="18" charset="0"/>
              </a:rPr>
              <a:t> (Lk 23: 44-47a)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34214" name="Rectangle 6">
            <a:extLst>
              <a:ext uri="{FF2B5EF4-FFF2-40B4-BE49-F238E27FC236}">
                <a16:creationId xmlns:a16="http://schemas.microsoft.com/office/drawing/2014/main" id="{32CB0974-E4CC-97B4-4FE0-689E1F1BCA42}"/>
              </a:ext>
            </a:extLst>
          </p:cNvPr>
          <p:cNvSpPr>
            <a:spLocks noChangeArrowheads="1"/>
          </p:cNvSpPr>
          <p:nvPr/>
        </p:nvSpPr>
        <p:spPr bwMode="auto">
          <a:xfrm>
            <a:off x="0" y="381000"/>
            <a:ext cx="9144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Era già verso mezzogiorno e si fece buio su tutta la terra fino alle tre del pomeriggio, perché il sole si era eclissato. Il velo del tempio si squarciò a metà. Gesù, gridando a gran voce, disse: «Padre, nelle tue mani consegno il mio spirito». Detto questo, spirò. Visto ciò che era accaduto, il centurione dava gloria a Dio</a:t>
            </a:r>
            <a:r>
              <a:rPr lang="it-IT" altLang="it-IT" sz="1800" i="1">
                <a:solidFill>
                  <a:schemeClr val="bg1"/>
                </a:solidFill>
                <a:latin typeface="Verdana" panose="020B0604030504040204" pitchFamily="34" charset="0"/>
                <a:cs typeface="Times New Roman" panose="02020603050405020304" pitchFamily="18" charset="0"/>
              </a:rPr>
              <a:t> (Lc 23, 44-47a)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4" name="Rectangle 2">
            <a:extLst>
              <a:ext uri="{FF2B5EF4-FFF2-40B4-BE49-F238E27FC236}">
                <a16:creationId xmlns:a16="http://schemas.microsoft.com/office/drawing/2014/main" id="{CA25A431-B29C-EA07-F18B-E718B8211688}"/>
              </a:ext>
            </a:extLst>
          </p:cNvPr>
          <p:cNvSpPr>
            <a:spLocks noGrp="1" noChangeArrowheads="1"/>
          </p:cNvSpPr>
          <p:nvPr>
            <p:ph type="title"/>
          </p:nvPr>
        </p:nvSpPr>
        <p:spPr>
          <a:xfrm>
            <a:off x="6629400" y="1219200"/>
            <a:ext cx="2514600" cy="4495800"/>
          </a:xfrm>
        </p:spPr>
        <p:txBody>
          <a:bodyPr/>
          <a:lstStyle/>
          <a:p>
            <a:pPr algn="l"/>
            <a:br>
              <a:rPr lang="it-IT" altLang="it-IT" sz="1800" i="1">
                <a:solidFill>
                  <a:schemeClr val="bg1"/>
                </a:solidFill>
                <a:latin typeface="Verdana" panose="020B0604030504040204" pitchFamily="34" charset="0"/>
                <a:cs typeface="Times New Roman" panose="02020603050405020304" pitchFamily="18" charset="0"/>
              </a:rPr>
            </a:br>
            <a:r>
              <a:rPr lang="en-GB" altLang="it-IT" sz="1800">
                <a:solidFill>
                  <a:schemeClr val="bg1"/>
                </a:solidFill>
                <a:latin typeface="Verdana" panose="020B0604030504040204" pitchFamily="34" charset="0"/>
                <a:cs typeface="Times New Roman" panose="02020603050405020304" pitchFamily="18" charset="0"/>
              </a:rPr>
              <a:t>He said, "Surely this was an upright man." And all the people who had gathered to watch the spectacle, as soon as they saw what had happened went home beating their breasts. Only those who knew Jesus stood at a distance, especially the women who had followed him from Galilee; they witnessed all this.</a:t>
            </a:r>
            <a:r>
              <a:rPr lang="en-GB" altLang="it-IT" sz="1800" i="1">
                <a:solidFill>
                  <a:schemeClr val="bg1"/>
                </a:solidFill>
                <a:latin typeface="Verdana" panose="020B0604030504040204" pitchFamily="34" charset="0"/>
                <a:cs typeface="Times New Roman" panose="02020603050405020304" pitchFamily="18" charset="0"/>
              </a:rPr>
              <a:t> </a:t>
            </a:r>
            <a:br>
              <a:rPr lang="en-GB" altLang="it-IT" sz="1800" i="1">
                <a:solidFill>
                  <a:schemeClr val="bg1"/>
                </a:solidFill>
                <a:latin typeface="Verdana" panose="020B0604030504040204" pitchFamily="34" charset="0"/>
                <a:cs typeface="Times New Roman" panose="02020603050405020304" pitchFamily="18" charset="0"/>
              </a:rPr>
            </a:br>
            <a:r>
              <a:rPr lang="en-GB" altLang="it-IT" sz="1800" i="1">
                <a:solidFill>
                  <a:schemeClr val="bg1"/>
                </a:solidFill>
                <a:latin typeface="Verdana" panose="020B0604030504040204" pitchFamily="34" charset="0"/>
                <a:cs typeface="Times New Roman" panose="02020603050405020304" pitchFamily="18" charset="0"/>
              </a:rPr>
              <a:t>(Lk 23: 47b-49)</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35239" name="Rectangle 7">
            <a:extLst>
              <a:ext uri="{FF2B5EF4-FFF2-40B4-BE49-F238E27FC236}">
                <a16:creationId xmlns:a16="http://schemas.microsoft.com/office/drawing/2014/main" id="{73581E04-3DC8-ECE8-ED48-08AAFB67E2FB}"/>
              </a:ext>
            </a:extLst>
          </p:cNvPr>
          <p:cNvSpPr>
            <a:spLocks noChangeArrowheads="1"/>
          </p:cNvSpPr>
          <p:nvPr/>
        </p:nvSpPr>
        <p:spPr bwMode="auto">
          <a:xfrm>
            <a:off x="0" y="685800"/>
            <a:ext cx="2590800" cy="558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it-IT" altLang="it-IT" sz="1800">
                <a:solidFill>
                  <a:schemeClr val="bg1"/>
                </a:solidFill>
                <a:latin typeface="Verdana" panose="020B0604030504040204" pitchFamily="34" charset="0"/>
                <a:cs typeface="Times New Roman" panose="02020603050405020304" pitchFamily="18" charset="0"/>
              </a:rPr>
              <a:t>dicendo: «Veramente quest’uomo era giusto». Così pure tutta la folla che era venuta a vedere questo spettacolo, ripensando a quanto era accaduto, se ne tornava battendosi il petto. Tutti i suoi conoscenti, e le donne che lo avevano seguito fin dalla Galilea, stavano da lontano a guardare tutto questo.</a:t>
            </a:r>
            <a:r>
              <a:rPr lang="it-IT" altLang="it-IT" sz="1800" i="1">
                <a:solidFill>
                  <a:schemeClr val="bg1"/>
                </a:solidFill>
                <a:latin typeface="Verdana" panose="020B0604030504040204" pitchFamily="34" charset="0"/>
                <a:cs typeface="Times New Roman" panose="02020603050405020304" pitchFamily="18" charset="0"/>
              </a:rPr>
              <a:t> </a:t>
            </a:r>
          </a:p>
          <a:p>
            <a:pPr algn="r"/>
            <a:r>
              <a:rPr lang="it-IT" altLang="it-IT" sz="1800" i="1">
                <a:solidFill>
                  <a:schemeClr val="bg1"/>
                </a:solidFill>
                <a:latin typeface="Verdana" panose="020B0604030504040204" pitchFamily="34" charset="0"/>
                <a:cs typeface="Times New Roman" panose="02020603050405020304" pitchFamily="18" charset="0"/>
              </a:rPr>
              <a:t>(Lc 23, 47b-49)</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35240" name="Picture 8">
            <a:extLst>
              <a:ext uri="{FF2B5EF4-FFF2-40B4-BE49-F238E27FC236}">
                <a16:creationId xmlns:a16="http://schemas.microsoft.com/office/drawing/2014/main" id="{5C1206A3-C2B1-2DAC-370F-79CE4A7CDD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3975" y="762000"/>
            <a:ext cx="4035425" cy="5410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280">
    <p:random/>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34" name="Rectangle 34">
            <a:extLst>
              <a:ext uri="{FF2B5EF4-FFF2-40B4-BE49-F238E27FC236}">
                <a16:creationId xmlns:a16="http://schemas.microsoft.com/office/drawing/2014/main" id="{9CEFF3CF-BCF0-11F0-6AC2-175E146908D1}"/>
              </a:ext>
            </a:extLst>
          </p:cNvPr>
          <p:cNvSpPr>
            <a:spLocks noChangeArrowheads="1"/>
          </p:cNvSpPr>
          <p:nvPr/>
        </p:nvSpPr>
        <p:spPr bwMode="auto">
          <a:xfrm>
            <a:off x="1905000" y="219392"/>
            <a:ext cx="7239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None/>
            </a:pP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 piedi di Dio percorrono la strada della storia </a:t>
            </a:r>
          </a:p>
          <a:p>
            <a:pPr>
              <a:buNone/>
            </a:pPr>
            <a:r>
              <a:rPr lang="it-IT" altLang="it-IT" sz="1800" i="1" dirty="0">
                <a:solidFill>
                  <a:srgbClr val="000000"/>
                </a:solidFill>
                <a:latin typeface="Verdana" panose="020B0604030504040204" pitchFamily="34" charset="0"/>
                <a:cs typeface="Arial" panose="020B0604020202020204" pitchFamily="34" charset="0"/>
              </a:rPr>
              <a:t>Lc 22,14-23,49 </a:t>
            </a:r>
            <a:r>
              <a:rPr lang="en-US" altLang="it-IT" sz="1600" i="1" dirty="0">
                <a:solidFill>
                  <a:srgbClr val="990033"/>
                </a:solidFill>
                <a:cs typeface="Arial" panose="020B0604020202020204" pitchFamily="34" charset="0"/>
              </a:rPr>
              <a:t>(</a:t>
            </a:r>
            <a:r>
              <a:rPr lang="en-US" altLang="it-IT" sz="1600" i="1" dirty="0" err="1">
                <a:solidFill>
                  <a:srgbClr val="990033"/>
                </a:solidFill>
                <a:cs typeface="Arial" panose="020B0604020202020204" pitchFamily="34" charset="0"/>
              </a:rPr>
              <a:t>Commento</a:t>
            </a:r>
            <a:r>
              <a:rPr lang="en-US" altLang="it-IT" sz="1600" i="1" dirty="0">
                <a:solidFill>
                  <a:srgbClr val="990033"/>
                </a:solidFill>
                <a:cs typeface="Arial" panose="020B0604020202020204" pitchFamily="34" charset="0"/>
              </a:rPr>
              <a:t> di padre Ermes Ronchi)</a:t>
            </a:r>
            <a:endParaRPr lang="it-IT" altLang="it-IT" sz="1600" i="1" dirty="0">
              <a:solidFill>
                <a:srgbClr val="990033"/>
              </a:solidFill>
              <a:cs typeface="Arial" panose="020B0604020202020204" pitchFamily="34" charset="0"/>
            </a:endParaRPr>
          </a:p>
        </p:txBody>
      </p:sp>
      <p:sp>
        <p:nvSpPr>
          <p:cNvPr id="76835" name="Rectangle 35">
            <a:extLst>
              <a:ext uri="{FF2B5EF4-FFF2-40B4-BE49-F238E27FC236}">
                <a16:creationId xmlns:a16="http://schemas.microsoft.com/office/drawing/2014/main" id="{732B086B-4757-EF5E-16C7-586C29BDC88E}"/>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76836" name="Rectangle 36">
            <a:extLst>
              <a:ext uri="{FF2B5EF4-FFF2-40B4-BE49-F238E27FC236}">
                <a16:creationId xmlns:a16="http://schemas.microsoft.com/office/drawing/2014/main" id="{4055AC49-BA91-61E9-A541-BEEFFAE51A63}"/>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rgbClr val="000000"/>
                </a:solidFill>
                <a:latin typeface="Times New Roman" panose="02020603050405020304" pitchFamily="18" charset="0"/>
                <a:cs typeface="Arial" panose="020B0604020202020204" pitchFamily="34" charset="0"/>
              </a:rPr>
              <a:t>                                                                            </a:t>
            </a:r>
          </a:p>
          <a:p>
            <a:pPr algn="l" eaLnBrk="0" hangingPunct="0"/>
            <a:endParaRPr lang="it-IT" altLang="it-IT">
              <a:solidFill>
                <a:schemeClr val="tx1"/>
              </a:solidFill>
              <a:latin typeface="Times New Roman" panose="02020603050405020304" pitchFamily="18" charset="0"/>
            </a:endParaRPr>
          </a:p>
        </p:txBody>
      </p:sp>
      <p:sp>
        <p:nvSpPr>
          <p:cNvPr id="76837" name="Rectangle 37">
            <a:extLst>
              <a:ext uri="{FF2B5EF4-FFF2-40B4-BE49-F238E27FC236}">
                <a16:creationId xmlns:a16="http://schemas.microsoft.com/office/drawing/2014/main" id="{34B94E2F-6E01-9AFF-01E9-C805556EB034}"/>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6838" name="Rectangle 38">
            <a:extLst>
              <a:ext uri="{FF2B5EF4-FFF2-40B4-BE49-F238E27FC236}">
                <a16:creationId xmlns:a16="http://schemas.microsoft.com/office/drawing/2014/main" id="{2F4794E5-0BEB-C4FB-BC73-0796E72E2A1D}"/>
              </a:ext>
            </a:extLst>
          </p:cNvPr>
          <p:cNvSpPr>
            <a:spLocks noChangeArrowheads="1"/>
          </p:cNvSpPr>
          <p:nvPr/>
        </p:nvSpPr>
        <p:spPr bwMode="auto">
          <a:xfrm>
            <a:off x="0" y="948690"/>
            <a:ext cx="9144000" cy="6186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Aft>
                <a:spcPts val="0"/>
              </a:spcAft>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Sono i giorni supremi, e il respiro del tempo 	 	               profondo cambia ritmo; la liturgia rallenta, prende un altro 	               passo, accompagna con calma, quasi ora per ora, gli ultimi giorni di Gesù: dall'ingresso in Gerusalemme, alla corsa di Maddalena nel giardino, quando vede la pietra del sepolcro vestirsi di angeli.</a:t>
            </a:r>
          </a:p>
          <a:p>
            <a:pPr algn="l">
              <a:spcAft>
                <a:spcPts val="0"/>
              </a:spcAft>
              <a:buNone/>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Per quattro sere di seguito, Gesù lascia il tempio e i duri conflitti e si rifugia a Betania: nella casa dell'amicizia, nel cerchio caldo degli amici, Lazzaro Marta Maria, quasi a riprendere il fiato del coraggio. Ha bisogno di sentirsi non solo il Maestro ma l'Amico. </a:t>
            </a:r>
          </a:p>
          <a:p>
            <a:pPr algn="l">
              <a:spcAft>
                <a:spcPts val="0"/>
              </a:spcAft>
              <a:buNone/>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L'amicizia non è un tema minore del Vangelo. Ci fa passare dall'anonimato della folla a un volto unico, quello di Maria che prende fra le sue mani i piedi di Gesù, li tiene vicini a sé, stretti a sé, ben povero tesoro, dove non c'è nulla di divino, dove Gesù sente la stanchezza di essere uomo.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Carezze di nardo su quei piedi, così lontani dal cielo, così vicini alla polvere di cui siamo fatti: con polvere del suolo Dio fece Adamo. Piedi sulle strade di Galilea, piedi che mi hanno camminato sul cuore, che mi hanno camminato nel profondo, là dove io sono polvere e cenere. Una carezza sui piedi di Dio. Dio non ha ali, ma piedi per perdersi nelle strade della storia, per percorrere i miei sentieri.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endParaRPr>
          </a:p>
        </p:txBody>
      </p:sp>
      <p:sp>
        <p:nvSpPr>
          <p:cNvPr id="76839" name="Rectangle 39">
            <a:extLst>
              <a:ext uri="{FF2B5EF4-FFF2-40B4-BE49-F238E27FC236}">
                <a16:creationId xmlns:a16="http://schemas.microsoft.com/office/drawing/2014/main" id="{8322CE87-FE6F-7952-BB88-F8DE9929B379}"/>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E096196A-C0D3-C811-B674-DC927406DE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816" y="106524"/>
            <a:ext cx="1656184" cy="1656184"/>
          </a:xfrm>
          <a:prstGeom prst="rect">
            <a:avLst/>
          </a:prstGeom>
        </p:spPr>
      </p:pic>
    </p:spTree>
  </p:cSld>
  <p:clrMapOvr>
    <a:masterClrMapping/>
  </p:clrMapOvr>
  <p:transition spd="med" advClick="0" advTm="80000">
    <p:random/>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55" name="Rectangle 11">
            <a:extLst>
              <a:ext uri="{FF2B5EF4-FFF2-40B4-BE49-F238E27FC236}">
                <a16:creationId xmlns:a16="http://schemas.microsoft.com/office/drawing/2014/main" id="{1CB62305-249B-18A8-ED04-F8527E001870}"/>
              </a:ext>
            </a:extLst>
          </p:cNvPr>
          <p:cNvSpPr>
            <a:spLocks noChangeArrowheads="1"/>
          </p:cNvSpPr>
          <p:nvPr/>
        </p:nvSpPr>
        <p:spPr bwMode="auto">
          <a:xfrm>
            <a:off x="0" y="-100013"/>
            <a:ext cx="9144000" cy="701730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Nell'ultima sera, Gesù ripeterà i gesti dell'amica, in ginocchio davanti ai suoi, i loro piedi fra le sue mani. </a:t>
            </a:r>
          </a:p>
          <a:p>
            <a:pPr algn="l">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Una donna e Dio si incontrano negli stessi gesti inventati non dall'umiltà, ma dall'amore. </a:t>
            </a:r>
          </a:p>
          <a:p>
            <a:pPr algn="l">
              <a:spcAft>
                <a:spcPts val="0"/>
              </a:spcAft>
              <a:buNone/>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Quando ama, l'uomo compie gesti divini. Quando ama, Dio compie gesti molto umani. Ama con cuore di carne.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Poi Gesù si consegna alla morte. Perché? Per essere con me e come me. Perché io possa essere con lui e come lui. Essere in croce è ciò che Dio, nel suo amore, deve all'uomo che è in croce. </a:t>
            </a:r>
          </a:p>
          <a:p>
            <a:pPr algn="l">
              <a:spcAft>
                <a:spcPts val="0"/>
              </a:spcAft>
              <a:buNone/>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spcAft>
                <a:spcPts val="0"/>
              </a:spcAft>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L'amore conosce molti doveri, ma il primo è di essere insieme con l'amato, è "passione d'unirsi"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Tommaso d'Aquino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Dio entra nella morte perché là va ogni suo figlio. La croce è l'abisso dove Dio diviene l'amante. E ci trascinerà fuori, in alto, con la sua pasqua. È qualcosa che mi stordisce: un Dio che mi ha lavato i piedi e non gli è bastato, che ha dato il suo corpo da mangiare e non gli è bastato, lo vedo pendere nudo e disonorato, e devo distogliere lo sguardo. Poi giro ancora la testa, torno a guardare la croce e vedo uno a braccia spalancate che mi grida: ti amo. Proprio me? Sanguina e grida, o forse lo sussurra, per non essere invadente: ti amo.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Entra nella morte e la attraversa, raccogliendoci tutti dalle lontananze più sperdute, e Dio lo risuscita perché sia chiaro che un amore così non può andare perduto, e che chi vive come lui ha vissuto ha in dono la sua vita indistruttibile.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6453" name="Rectangle 5">
            <a:extLst>
              <a:ext uri="{FF2B5EF4-FFF2-40B4-BE49-F238E27FC236}">
                <a16:creationId xmlns:a16="http://schemas.microsoft.com/office/drawing/2014/main" id="{076BD8D7-490A-D0A0-5D07-E2E4617BFC74}"/>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55" name="Rectangle 7">
            <a:extLst>
              <a:ext uri="{FF2B5EF4-FFF2-40B4-BE49-F238E27FC236}">
                <a16:creationId xmlns:a16="http://schemas.microsoft.com/office/drawing/2014/main" id="{4652B774-AD82-DF01-1598-9DD8A3258800}"/>
              </a:ext>
            </a:extLst>
          </p:cNvPr>
          <p:cNvSpPr>
            <a:spLocks noChangeArrowheads="1"/>
          </p:cNvSpPr>
          <p:nvPr/>
        </p:nvSpPr>
        <p:spPr bwMode="auto">
          <a:xfrm>
            <a:off x="1678210" y="303348"/>
            <a:ext cx="76962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US" sz="1800" b="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The feet of God walk the path of history</a:t>
            </a:r>
          </a:p>
          <a:p>
            <a:pPr fontAlgn="t"/>
            <a:r>
              <a:rPr lang="it-IT" altLang="it-IT" sz="1600" i="1" dirty="0">
                <a:solidFill>
                  <a:srgbClr val="000000"/>
                </a:solidFill>
                <a:latin typeface="Verdana" panose="020B0604030504040204" pitchFamily="34" charset="0"/>
                <a:cs typeface="Times New Roman" panose="02020603050405020304" pitchFamily="18" charset="0"/>
              </a:rPr>
              <a:t> Lk </a:t>
            </a:r>
            <a:r>
              <a:rPr lang="it-IT" altLang="it-IT" sz="1600" i="1" dirty="0">
                <a:solidFill>
                  <a:srgbClr val="000000"/>
                </a:solidFill>
                <a:latin typeface="Verdana" panose="020B0604030504040204" pitchFamily="34" charset="0"/>
                <a:cs typeface="Arial" panose="020B0604020202020204" pitchFamily="34" charset="0"/>
              </a:rPr>
              <a:t>22:14-23:49 </a:t>
            </a:r>
            <a:r>
              <a:rPr lang="it-IT" altLang="it-IT" sz="1600" i="1" dirty="0">
                <a:solidFill>
                  <a:srgbClr val="990033"/>
                </a:solidFill>
                <a:cs typeface="Arial" panose="020B0604020202020204" pitchFamily="34" charset="0"/>
              </a:rPr>
              <a:t>Commentary by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fontAlgn="t"/>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616456" name="Rectangle 8">
            <a:extLst>
              <a:ext uri="{FF2B5EF4-FFF2-40B4-BE49-F238E27FC236}">
                <a16:creationId xmlns:a16="http://schemas.microsoft.com/office/drawing/2014/main" id="{CEF03ECE-06B4-8A2F-E669-35CF50183F74}"/>
              </a:ext>
            </a:extLst>
          </p:cNvPr>
          <p:cNvSpPr>
            <a:spLocks noChangeArrowheads="1"/>
          </p:cNvSpPr>
          <p:nvPr/>
        </p:nvSpPr>
        <p:spPr bwMode="auto">
          <a:xfrm>
            <a:off x="1905000" y="1295400"/>
            <a:ext cx="16430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i="1">
                <a:solidFill>
                  <a:srgbClr val="990033"/>
                </a:solidFill>
                <a:cs typeface="Arial" panose="020B0604020202020204" pitchFamily="34" charset="0"/>
              </a:rPr>
              <a:t>            </a:t>
            </a:r>
            <a:r>
              <a:rPr lang="it-IT" altLang="it-IT" sz="1400" b="1" i="1">
                <a:solidFill>
                  <a:srgbClr val="000000"/>
                </a:solidFill>
                <a:latin typeface="Arial" panose="020B0604020202020204" pitchFamily="34" charset="0"/>
                <a:cs typeface="Arial" panose="020B0604020202020204" pitchFamily="34" charset="0"/>
              </a:rPr>
              <a:t>             </a:t>
            </a:r>
            <a:endParaRPr lang="it-IT" altLang="it-IT" sz="1800" b="1">
              <a:solidFill>
                <a:srgbClr val="990033"/>
              </a:solidFill>
              <a:latin typeface="Courier New" panose="02070309020205020404" pitchFamily="49" charset="0"/>
              <a:cs typeface="Times New Roman" panose="02020603050405020304" pitchFamily="18" charset="0"/>
            </a:endParaRPr>
          </a:p>
        </p:txBody>
      </p:sp>
      <p:sp>
        <p:nvSpPr>
          <p:cNvPr id="616457" name="Rectangle 9">
            <a:extLst>
              <a:ext uri="{FF2B5EF4-FFF2-40B4-BE49-F238E27FC236}">
                <a16:creationId xmlns:a16="http://schemas.microsoft.com/office/drawing/2014/main" id="{AC8AA65C-D38C-44EE-3751-E18C287C8DDD}"/>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62" name="Rectangle 14">
            <a:extLst>
              <a:ext uri="{FF2B5EF4-FFF2-40B4-BE49-F238E27FC236}">
                <a16:creationId xmlns:a16="http://schemas.microsoft.com/office/drawing/2014/main" id="{E71697B7-8D96-2A57-7178-E7F5847C38F2}"/>
              </a:ext>
            </a:extLst>
          </p:cNvPr>
          <p:cNvSpPr>
            <a:spLocks noChangeArrowheads="1"/>
          </p:cNvSpPr>
          <p:nvPr/>
        </p:nvSpPr>
        <p:spPr bwMode="auto">
          <a:xfrm>
            <a:off x="21779" y="1186705"/>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Aft>
                <a:spcPts val="0"/>
              </a:spcAft>
              <a:buNone/>
            </a:pPr>
            <a:r>
              <a:rPr lang="it-IT" altLang="it-IT" sz="1800"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GB"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These are the supreme days, and the breath of deep 	              time changes rhythm; the liturgy slows down, takes another step, calmly accompanies, almost hour by hour, the last days of Jesus: from the entrance into Jerusalem, to Magdalene's run in the garden, when she sees the stone of the tomb dressed in angels. </a:t>
            </a:r>
          </a:p>
          <a:p>
            <a:pPr algn="l">
              <a:spcAft>
                <a:spcPts val="0"/>
              </a:spcAft>
              <a:buNone/>
            </a:pPr>
            <a:endPar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For four consecutive evenings, Jesus leaves the temple and the harsh conflicts and takes refuge in Bethany: in the house of friendship, in the warm circle of friends, Lazarus Martha Mary, almost to catch his breath of courage.</a:t>
            </a:r>
            <a:endPar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He needs to feel not only the Master but the Friend. </a:t>
            </a:r>
          </a:p>
          <a:p>
            <a:pPr algn="l">
              <a:spcAft>
                <a:spcPts val="0"/>
              </a:spcAft>
              <a:buNone/>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Friendship is not a minor theme in the Gospel. It takes us from the anonymity of the crowd to a unique face, that of Mary who takes Jesus' feet in her hands, holds them close to her, tight to herself, a very poor treasure, where there is nothing divine, where Jesus feels the weariness of being a man.</a:t>
            </a:r>
            <a:endPar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Caresses of nard on those feet, so far from heaven, so close to the dust we are made of: with the dust of the ground God made Adam. Feet on the roads of Galilee, feet that have walked on my heart, that have walked deep within me, where I am dust and ashes. A caress on God's feet. God does not have wings, but feet to lose Himself in the roads of history, to walk my paths. </a:t>
            </a:r>
            <a:endPar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1521072C-0C54-D240-ECBC-5D14CB34E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816" y="106524"/>
            <a:ext cx="1656184" cy="1656184"/>
          </a:xfrm>
          <a:prstGeom prst="rect">
            <a:avLst/>
          </a:prstGeom>
        </p:spPr>
      </p:pic>
    </p:spTree>
  </p:cSld>
  <p:clrMapOvr>
    <a:masterClrMapping/>
  </p:clrMapOvr>
  <p:transition spd="med" advClick="0" advTm="80000">
    <p:random/>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7483" name="Rectangle 11">
            <a:extLst>
              <a:ext uri="{FF2B5EF4-FFF2-40B4-BE49-F238E27FC236}">
                <a16:creationId xmlns:a16="http://schemas.microsoft.com/office/drawing/2014/main" id="{A40816FB-3504-B62D-BFFD-2EFDFCFC3625}"/>
              </a:ext>
            </a:extLst>
          </p:cNvPr>
          <p:cNvSpPr>
            <a:spLocks noChangeArrowheads="1"/>
          </p:cNvSpPr>
          <p:nvPr/>
        </p:nvSpPr>
        <p:spPr bwMode="auto">
          <a:xfrm>
            <a:off x="0" y="0"/>
            <a:ext cx="9144000" cy="7129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Aft>
                <a:spcPts val="0"/>
              </a:spcAft>
              <a:buNone/>
            </a:pPr>
            <a:r>
              <a:rPr lang="en-US" altLang="it-IT" sz="1800" dirty="0">
                <a:solidFill>
                  <a:schemeClr val="tx1"/>
                </a:solidFill>
                <a:latin typeface="Verdana" panose="020B0604030504040204" pitchFamily="34" charset="0"/>
                <a:ea typeface="Verdana" panose="020B0604030504040204" pitchFamily="34"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On the last evening, Jesus will repeat the gestures of His friend, kneeling before Him, their feet in His hands. A woman and God meet in the same gestures invented not by humility, but by love. </a:t>
            </a:r>
          </a:p>
          <a:p>
            <a:pPr algn="l">
              <a:spcAft>
                <a:spcPts val="0"/>
              </a:spcAft>
              <a:buNone/>
            </a:pPr>
            <a:endParaRPr lang="en-US" sz="1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When he loves, man makes divine gestures. When he loves, God makes very human gestures. He loves with a heart of flesh. Then Jesus gives himself up to death. Why? To be with me and like me. So that I can be with Him and like Him. Being on the cross is what God, in His love, owes to the man who is on the cross. </a:t>
            </a:r>
          </a:p>
          <a:p>
            <a:pPr algn="l">
              <a:spcAft>
                <a:spcPts val="0"/>
              </a:spcAft>
              <a:buNone/>
            </a:pPr>
            <a:endParaRPr lang="en-US" sz="12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en-US" sz="1800" dirty="0">
                <a:solidFill>
                  <a:schemeClr val="tx1"/>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Love knows many duties, but the first is to be together with the beloved, it is "passion to unite" (</a:t>
            </a:r>
            <a:r>
              <a:rPr lang="en-US" sz="1800" i="1"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Thomas Aquinas</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God enters death because every one of His children goes there. The cross is the abyss where God becomes the lover. And He will drag us out, up high, with His Easter. It is something that stuns me: a God who washed my feet and it was not enough for Him, who gave His body to eat and it was not enough for Him, I see him hanging naked and </a:t>
            </a:r>
            <a:r>
              <a:rPr lang="en-US" sz="18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dishonoured</a:t>
            </a: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and I have to look away. </a:t>
            </a:r>
            <a:endPar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Then I turn my head again, I look back at the cross and I see someone with arms outstretched who shouts at me: I love you. Me? He bleeds and cries out, or perhaps whispers, so as not to be intrusive: I love you. </a:t>
            </a:r>
          </a:p>
          <a:p>
            <a:pPr algn="l">
              <a:spcAft>
                <a:spcPts val="0"/>
              </a:spcAft>
              <a:buNone/>
            </a:pPr>
            <a:endPar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gn="l">
              <a:spcAft>
                <a:spcPts val="0"/>
              </a:spcAft>
              <a:buNone/>
            </a:pPr>
            <a:r>
              <a:rPr lang="en-US"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He enters death and passes through it, gathering us all from the most remote distances, and God resurrects Him so that it is clear that a love like this cannot be lost, and that those who live as He lived have the gift of his indestructible life.</a:t>
            </a:r>
            <a:endParaRPr lang="it-IT" sz="18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800" b="1"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endParaRPr lang="it-IT"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8866" name="Rectangle 2">
            <a:extLst>
              <a:ext uri="{FF2B5EF4-FFF2-40B4-BE49-F238E27FC236}">
                <a16:creationId xmlns:a16="http://schemas.microsoft.com/office/drawing/2014/main" id="{99DFF726-01B3-50A7-0B46-A37A599D18D9}"/>
              </a:ext>
            </a:extLst>
          </p:cNvPr>
          <p:cNvSpPr>
            <a:spLocks noGrp="1" noChangeArrowheads="1"/>
          </p:cNvSpPr>
          <p:nvPr>
            <p:ph type="title"/>
          </p:nvPr>
        </p:nvSpPr>
        <p:spPr>
          <a:xfrm>
            <a:off x="0" y="381000"/>
            <a:ext cx="9144000" cy="1066800"/>
          </a:xfrm>
        </p:spPr>
        <p:txBody>
          <a:bodyPr/>
          <a:lstStyle/>
          <a:p>
            <a:r>
              <a:rPr lang="it-IT" altLang="it-IT" sz="2000" b="1">
                <a:solidFill>
                  <a:srgbClr val="990033"/>
                </a:solidFill>
                <a:latin typeface="Comic Sans MS" panose="030F0702030302020204" pitchFamily="66" charset="0"/>
                <a:cs typeface="Arial" panose="020B0604020202020204" pitchFamily="34" charset="0"/>
              </a:rPr>
              <a:t> </a:t>
            </a:r>
          </a:p>
        </p:txBody>
      </p:sp>
      <p:sp>
        <p:nvSpPr>
          <p:cNvPr id="548869" name="Rectangle 5">
            <a:extLst>
              <a:ext uri="{FF2B5EF4-FFF2-40B4-BE49-F238E27FC236}">
                <a16:creationId xmlns:a16="http://schemas.microsoft.com/office/drawing/2014/main" id="{D33F3270-C05A-CC29-B444-A2DD7CD8A08B}"/>
              </a:ext>
            </a:extLst>
          </p:cNvPr>
          <p:cNvSpPr>
            <a:spLocks noChangeArrowheads="1"/>
          </p:cNvSpPr>
          <p:nvPr/>
        </p:nvSpPr>
        <p:spPr bwMode="auto">
          <a:xfrm>
            <a:off x="0" y="5029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 offered my back to those who strike me, my cheeks to those who pulled my beard; neither did I shield my face from blows, spittle and disgrace. I have not despaired, for the Lord Yahweh comes to my help. So, like a flint I set my face, knowing that I will not be disgraced.</a:t>
            </a:r>
            <a:r>
              <a:rPr lang="en-GB"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(Is 50: 6-7)</a:t>
            </a:r>
          </a:p>
        </p:txBody>
      </p:sp>
      <p:sp>
        <p:nvSpPr>
          <p:cNvPr id="548914" name="Rectangle 50">
            <a:extLst>
              <a:ext uri="{FF2B5EF4-FFF2-40B4-BE49-F238E27FC236}">
                <a16:creationId xmlns:a16="http://schemas.microsoft.com/office/drawing/2014/main" id="{EC910C61-1218-7DAE-D4AC-0004BF1A87C3}"/>
              </a:ext>
            </a:extLst>
          </p:cNvPr>
          <p:cNvSpPr>
            <a:spLocks noChangeArrowheads="1"/>
          </p:cNvSpPr>
          <p:nvPr/>
        </p:nvSpPr>
        <p:spPr bwMode="auto">
          <a:xfrm>
            <a:off x="0" y="5334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it-IT" altLang="it-IT" sz="1800">
                <a:solidFill>
                  <a:schemeClr val="bg1"/>
                </a:solidFill>
                <a:latin typeface="Verdana" panose="020B0604030504040204" pitchFamily="34" charset="0"/>
                <a:cs typeface="Times New Roman" panose="02020603050405020304" pitchFamily="18" charset="0"/>
              </a:rPr>
              <a:t>Ho presentato il mio dorso ai flagellatori, le mie guance a coloro che mi strappavano la barba; non ho sottratto la faccia agli insulti e agli sputi. Il Signore Dio mi assiste, per questo non resto svergognato, per questo rendo la mia faccia dura come pietra, sapendo di non restare confuso.</a:t>
            </a:r>
            <a:r>
              <a:rPr lang="it-IT" altLang="it-IT" sz="1800" i="1">
                <a:solidFill>
                  <a:schemeClr val="bg1"/>
                </a:solidFill>
                <a:latin typeface="Verdana" panose="020B0604030504040204" pitchFamily="34" charset="0"/>
                <a:cs typeface="Times New Roman" panose="02020603050405020304" pitchFamily="18" charset="0"/>
              </a:rPr>
              <a:t>                    (Is 50, 6-7)</a:t>
            </a:r>
          </a:p>
        </p:txBody>
      </p:sp>
    </p:spTree>
  </p:cSld>
  <p:clrMapOvr>
    <a:masterClrMapping/>
  </p:clrMapOvr>
  <p:transition spd="med" advClick="0" advTm="16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7282" name="Rectangle 2">
            <a:extLst>
              <a:ext uri="{FF2B5EF4-FFF2-40B4-BE49-F238E27FC236}">
                <a16:creationId xmlns:a16="http://schemas.microsoft.com/office/drawing/2014/main" id="{BCBB8866-695F-B3BE-3E47-D11E71C226B1}"/>
              </a:ext>
            </a:extLst>
          </p:cNvPr>
          <p:cNvSpPr>
            <a:spLocks noGrp="1" noChangeArrowheads="1"/>
          </p:cNvSpPr>
          <p:nvPr>
            <p:ph type="title"/>
          </p:nvPr>
        </p:nvSpPr>
        <p:spPr>
          <a:xfrm>
            <a:off x="762000" y="0"/>
            <a:ext cx="7848600" cy="914400"/>
          </a:xfrm>
          <a:solidFill>
            <a:srgbClr val="FF0000"/>
          </a:solidFill>
          <a:ln>
            <a:solidFill>
              <a:srgbClr val="FF0000"/>
            </a:solidFill>
            <a:miter lim="800000"/>
            <a:headEnd/>
            <a:tailEnd/>
          </a:ln>
        </p:spPr>
        <p:txBody>
          <a:bodyPr/>
          <a:lstStyle/>
          <a:p>
            <a:br>
              <a:rPr lang="it-IT" altLang="it-IT" sz="800" b="1">
                <a:solidFill>
                  <a:srgbClr val="FFFF00"/>
                </a:solidFill>
                <a:latin typeface="Verdana" panose="020B0604030504040204" pitchFamily="34" charset="0"/>
              </a:rPr>
            </a:br>
            <a:r>
              <a:rPr lang="it-IT" altLang="it-IT" sz="1600" b="1">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   </a:t>
            </a:r>
            <a:r>
              <a:rPr lang="it-IT" altLang="it-IT" sz="1600" b="1">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r>
              <a:rPr lang="it-IT" altLang="it-IT" sz="1600" b="1">
                <a:solidFill>
                  <a:srgbClr val="FFFF00"/>
                </a:solidFill>
                <a:effectLst>
                  <a:outerShdw blurRad="38100" dist="38100" dir="2700000" algn="tl">
                    <a:srgbClr val="000000"/>
                  </a:outerShdw>
                </a:effectLst>
                <a:latin typeface="Verdana" panose="020B0604030504040204" pitchFamily="34" charset="0"/>
              </a:rPr>
              <a:t>CUORE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br>
              <a:rPr lang="it-IT" altLang="it-IT" sz="1600" b="1">
                <a:solidFill>
                  <a:srgbClr val="FFFF00"/>
                </a:solidFill>
                <a:effectLst>
                  <a:outerShdw blurRad="38100" dist="38100" dir="2700000" algn="tl">
                    <a:srgbClr val="000000"/>
                  </a:outerShdw>
                </a:effectLst>
                <a:latin typeface="Verdana" panose="020B0604030504040204" pitchFamily="34" charset="0"/>
              </a:rPr>
            </a:br>
            <a:r>
              <a:rPr lang="en-GB" altLang="it-IT" sz="800" b="1">
                <a:solidFill>
                  <a:srgbClr val="FFFF00"/>
                </a:solidFill>
                <a:latin typeface="Verdana" panose="020B0604030504040204" pitchFamily="34" charset="0"/>
                <a:cs typeface="Times New Roman" panose="02020603050405020304" pitchFamily="18" charset="0"/>
              </a:rPr>
              <a:t> </a:t>
            </a:r>
            <a:endParaRPr lang="en-US" altLang="it-IT" sz="800" b="1">
              <a:solidFill>
                <a:srgbClr val="FFFF00"/>
              </a:solidFill>
              <a:latin typeface="Verdana" panose="020B0604030504040204" pitchFamily="34" charset="0"/>
              <a:cs typeface="Times New Roman" panose="02020603050405020304" pitchFamily="18" charset="0"/>
            </a:endParaRPr>
          </a:p>
        </p:txBody>
      </p:sp>
      <p:pic>
        <p:nvPicPr>
          <p:cNvPr id="737284" name="Picture 4">
            <a:extLst>
              <a:ext uri="{FF2B5EF4-FFF2-40B4-BE49-F238E27FC236}">
                <a16:creationId xmlns:a16="http://schemas.microsoft.com/office/drawing/2014/main" id="{27A5C03B-59D1-61A8-9248-EC83E7D231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sp>
        <p:nvSpPr>
          <p:cNvPr id="737285" name="Rectangle 5">
            <a:extLst>
              <a:ext uri="{FF2B5EF4-FFF2-40B4-BE49-F238E27FC236}">
                <a16:creationId xmlns:a16="http://schemas.microsoft.com/office/drawing/2014/main" id="{E83300CC-12FA-34F1-9915-37D73F66516C}"/>
              </a:ext>
            </a:extLst>
          </p:cNvPr>
          <p:cNvSpPr>
            <a:spLocks noChangeArrowheads="1"/>
          </p:cNvSpPr>
          <p:nvPr/>
        </p:nvSpPr>
        <p:spPr bwMode="auto">
          <a:xfrm>
            <a:off x="1600200" y="1143000"/>
            <a:ext cx="273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320011"/>
                </a:solidFill>
                <a:latin typeface="Verdana" panose="020B0604030504040204" pitchFamily="34" charset="0"/>
              </a:rPr>
              <a:t>LETTERA AI FILIPPESI</a:t>
            </a:r>
          </a:p>
        </p:txBody>
      </p:sp>
      <p:sp>
        <p:nvSpPr>
          <p:cNvPr id="737286" name="Rectangle 6">
            <a:extLst>
              <a:ext uri="{FF2B5EF4-FFF2-40B4-BE49-F238E27FC236}">
                <a16:creationId xmlns:a16="http://schemas.microsoft.com/office/drawing/2014/main" id="{5A348C75-CAF2-8BD3-E0DA-0596D89FB69D}"/>
              </a:ext>
            </a:extLst>
          </p:cNvPr>
          <p:cNvSpPr>
            <a:spLocks noChangeArrowheads="1"/>
          </p:cNvSpPr>
          <p:nvPr/>
        </p:nvSpPr>
        <p:spPr bwMode="auto">
          <a:xfrm>
            <a:off x="4572000" y="1143000"/>
            <a:ext cx="34464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320011"/>
                </a:solidFill>
                <a:latin typeface="Verdana" panose="020B0604030504040204" pitchFamily="34" charset="0"/>
                <a:cs typeface="Arial" panose="020B0604020202020204" pitchFamily="34" charset="0"/>
              </a:rPr>
              <a:t>EPISTLE </a:t>
            </a:r>
            <a:r>
              <a:rPr lang="it-IT" altLang="it-IT" sz="1400">
                <a:solidFill>
                  <a:srgbClr val="320011"/>
                </a:solidFill>
                <a:latin typeface="Verdana" panose="020B0604030504040204" pitchFamily="34" charset="0"/>
                <a:cs typeface="Arial" panose="020B0604020202020204" pitchFamily="34" charset="0"/>
              </a:rPr>
              <a:t>TO THE</a:t>
            </a:r>
            <a:r>
              <a:rPr lang="it-IT" altLang="it-IT" sz="1800">
                <a:solidFill>
                  <a:srgbClr val="320011"/>
                </a:solidFill>
                <a:latin typeface="Verdana" panose="020B0604030504040204" pitchFamily="34" charset="0"/>
                <a:cs typeface="Arial" panose="020B0604020202020204" pitchFamily="34" charset="0"/>
              </a:rPr>
              <a:t> PHILIPPIANS</a:t>
            </a:r>
          </a:p>
        </p:txBody>
      </p:sp>
      <p:sp>
        <p:nvSpPr>
          <p:cNvPr id="737287" name="Rectangle 7">
            <a:extLst>
              <a:ext uri="{FF2B5EF4-FFF2-40B4-BE49-F238E27FC236}">
                <a16:creationId xmlns:a16="http://schemas.microsoft.com/office/drawing/2014/main" id="{BF082466-A082-2522-33E6-BB075D60860D}"/>
              </a:ext>
            </a:extLst>
          </p:cNvPr>
          <p:cNvSpPr>
            <a:spLocks noChangeArrowheads="1"/>
          </p:cNvSpPr>
          <p:nvPr/>
        </p:nvSpPr>
        <p:spPr bwMode="auto">
          <a:xfrm>
            <a:off x="1371600" y="1447800"/>
            <a:ext cx="3124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Arial" panose="020B0604020202020204" pitchFamily="34" charset="0"/>
              </a:rPr>
              <a:t>Cristo Gesù, pur essendo nella condizione di Dio, non ritenne un privilegio l’essere come Dio, ma svuotò se stesso assumendo una condizione di servo, diventando simile agli uomini.</a:t>
            </a:r>
            <a:r>
              <a:rPr lang="it-IT" altLang="it-IT" sz="1800" i="1">
                <a:solidFill>
                  <a:schemeClr val="tx1"/>
                </a:solidFill>
                <a:latin typeface="Verdana" panose="020B0604030504040204" pitchFamily="34" charset="0"/>
                <a:cs typeface="Arial" panose="020B0604020202020204" pitchFamily="34" charset="0"/>
              </a:rPr>
              <a:t> (Fil 2, 6-8a)</a:t>
            </a:r>
            <a:endParaRPr lang="en-US" altLang="it-IT" sz="1800" i="1">
              <a:solidFill>
                <a:schemeClr val="tx1"/>
              </a:solidFill>
              <a:latin typeface="Verdana" panose="020B0604030504040204" pitchFamily="34" charset="0"/>
              <a:cs typeface="Arial" panose="020B0604020202020204" pitchFamily="34" charset="0"/>
            </a:endParaRPr>
          </a:p>
        </p:txBody>
      </p:sp>
      <p:sp>
        <p:nvSpPr>
          <p:cNvPr id="737288" name="Rectangle 8">
            <a:extLst>
              <a:ext uri="{FF2B5EF4-FFF2-40B4-BE49-F238E27FC236}">
                <a16:creationId xmlns:a16="http://schemas.microsoft.com/office/drawing/2014/main" id="{41F8F6BA-5EF5-5330-54AA-11347B9110D1}"/>
              </a:ext>
            </a:extLst>
          </p:cNvPr>
          <p:cNvSpPr>
            <a:spLocks noChangeArrowheads="1"/>
          </p:cNvSpPr>
          <p:nvPr/>
        </p:nvSpPr>
        <p:spPr bwMode="auto">
          <a:xfrm>
            <a:off x="4572000" y="1447800"/>
            <a:ext cx="35052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tx1"/>
                </a:solidFill>
                <a:latin typeface="Verdana" panose="020B0604030504040204" pitchFamily="34" charset="0"/>
                <a:cs typeface="Arial" panose="020B0604020202020204" pitchFamily="34" charset="0"/>
              </a:rPr>
              <a:t>   Though being divine in nature, he did not claim in fact equality with God, but emptied himself, taking on the nature of a servant, made in human likeness, and in his appearance found as a man. He humbled himself by being obedient to death,</a:t>
            </a:r>
            <a:r>
              <a:rPr lang="en-GB" altLang="it-IT" sz="1800" b="1" i="1">
                <a:solidFill>
                  <a:schemeClr val="tx1"/>
                </a:solidFill>
                <a:latin typeface="Verdana" panose="020B0604030504040204" pitchFamily="34" charset="0"/>
                <a:cs typeface="Arial" panose="020B0604020202020204" pitchFamily="34" charset="0"/>
              </a:rPr>
              <a:t> </a:t>
            </a:r>
            <a:r>
              <a:rPr lang="en-GB" altLang="it-IT" sz="1800" i="1">
                <a:solidFill>
                  <a:schemeClr val="tx1"/>
                </a:solidFill>
                <a:latin typeface="Verdana" panose="020B0604030504040204" pitchFamily="34" charset="0"/>
                <a:cs typeface="Arial" panose="020B0604020202020204" pitchFamily="34" charset="0"/>
              </a:rPr>
              <a:t>(Phil 2: 6-8a)</a:t>
            </a:r>
            <a:endParaRPr lang="en-US" altLang="it-IT" sz="1800" i="1">
              <a:solidFill>
                <a:schemeClr val="tx1"/>
              </a:solidFill>
              <a:latin typeface="Verdana" panose="020B0604030504040204" pitchFamily="34" charset="0"/>
              <a:cs typeface="Arial" panose="020B0604020202020204" pitchFamily="34" charset="0"/>
            </a:endParaRPr>
          </a:p>
        </p:txBody>
      </p:sp>
      <p:pic>
        <p:nvPicPr>
          <p:cNvPr id="737289" name="Picture 9">
            <a:extLst>
              <a:ext uri="{FF2B5EF4-FFF2-40B4-BE49-F238E27FC236}">
                <a16:creationId xmlns:a16="http://schemas.microsoft.com/office/drawing/2014/main" id="{46C0445B-27FE-4521-3A74-3784EEF2B9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4114800"/>
            <a:ext cx="1900238" cy="2133600"/>
          </a:xfrm>
          <a:prstGeom prst="rect">
            <a:avLst/>
          </a:prstGeom>
          <a:noFill/>
          <a:extLst>
            <a:ext uri="{909E8E84-426E-40DD-AFC4-6F175D3DCCD1}">
              <a14:hiddenFill xmlns:a14="http://schemas.microsoft.com/office/drawing/2010/main">
                <a:solidFill>
                  <a:srgbClr val="FFFFFF"/>
                </a:solidFill>
              </a14:hiddenFill>
            </a:ext>
          </a:extLst>
        </p:spPr>
      </p:pic>
      <p:pic>
        <p:nvPicPr>
          <p:cNvPr id="737290" name="Picture 10">
            <a:extLst>
              <a:ext uri="{FF2B5EF4-FFF2-40B4-BE49-F238E27FC236}">
                <a16:creationId xmlns:a16="http://schemas.microsoft.com/office/drawing/2014/main" id="{807A9673-04B6-6D3C-00C8-4E24FE3EFC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4419600"/>
            <a:ext cx="2514600" cy="17954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1682" name="Rectangle 2">
            <a:extLst>
              <a:ext uri="{FF2B5EF4-FFF2-40B4-BE49-F238E27FC236}">
                <a16:creationId xmlns:a16="http://schemas.microsoft.com/office/drawing/2014/main" id="{6237A5FB-6F68-0A8E-9260-F1859ACCEA70}"/>
              </a:ext>
            </a:extLst>
          </p:cNvPr>
          <p:cNvSpPr>
            <a:spLocks noGrp="1" noChangeArrowheads="1"/>
          </p:cNvSpPr>
          <p:nvPr>
            <p:ph type="title"/>
          </p:nvPr>
        </p:nvSpPr>
        <p:spPr>
          <a:xfrm>
            <a:off x="0" y="838200"/>
            <a:ext cx="9144000" cy="1143000"/>
          </a:xfrm>
        </p:spPr>
        <p:txBody>
          <a:bodyPr/>
          <a:lstStyle/>
          <a:p>
            <a:r>
              <a:rPr lang="it-IT" altLang="it-IT" sz="1800">
                <a:solidFill>
                  <a:schemeClr val="bg1"/>
                </a:solidFill>
                <a:latin typeface="Verdana" panose="020B0604030504040204" pitchFamily="34" charset="0"/>
                <a:cs typeface="Arial" panose="020B0604020202020204" pitchFamily="34" charset="0"/>
              </a:rPr>
              <a:t>Dall’aspetto riconosciuto come uomo, umiliò se stesso facendosi obbediente fino alla morte e a una morte di croce. Per questo Dio lo esaltò e gli donò il nome che è al di sopra di ogni nome, perché nel nome di Gesù ogni ginocchio si pieghi nei cieli, sulla terra e sotto terra, e ogni lingua proclami: «Gesù Cristo è Signore!», a gloria di Dio Padre. </a:t>
            </a:r>
            <a:r>
              <a:rPr lang="it-IT" altLang="it-IT" sz="1800" i="1">
                <a:solidFill>
                  <a:schemeClr val="bg1"/>
                </a:solidFill>
                <a:latin typeface="Verdana" panose="020B0604030504040204" pitchFamily="34" charset="0"/>
                <a:cs typeface="Arial" panose="020B0604020202020204" pitchFamily="34" charset="0"/>
              </a:rPr>
              <a:t>(Fil 2, 8b-11)</a:t>
            </a:r>
            <a:br>
              <a:rPr lang="en-US" altLang="it-IT" sz="1800" b="1">
                <a:solidFill>
                  <a:schemeClr val="bg1"/>
                </a:solidFill>
                <a:latin typeface="Verdana" panose="020B0604030504040204" pitchFamily="34" charset="0"/>
                <a:cs typeface="Arial" panose="020B0604020202020204" pitchFamily="34" charset="0"/>
              </a:rPr>
            </a:br>
            <a:endParaRPr lang="it-IT" altLang="it-IT" sz="1800" b="1">
              <a:solidFill>
                <a:schemeClr val="bg1"/>
              </a:solidFill>
              <a:latin typeface="Verdana" panose="020B0604030504040204" pitchFamily="34" charset="0"/>
              <a:cs typeface="Arial" panose="020B0604020202020204" pitchFamily="34" charset="0"/>
            </a:endParaRPr>
          </a:p>
        </p:txBody>
      </p:sp>
      <p:sp>
        <p:nvSpPr>
          <p:cNvPr id="711684" name="Rectangle 4">
            <a:extLst>
              <a:ext uri="{FF2B5EF4-FFF2-40B4-BE49-F238E27FC236}">
                <a16:creationId xmlns:a16="http://schemas.microsoft.com/office/drawing/2014/main" id="{39815581-1895-4857-6440-248629843796}"/>
              </a:ext>
            </a:extLst>
          </p:cNvPr>
          <p:cNvSpPr>
            <a:spLocks noChangeArrowheads="1"/>
          </p:cNvSpPr>
          <p:nvPr/>
        </p:nvSpPr>
        <p:spPr bwMode="auto">
          <a:xfrm>
            <a:off x="0" y="5029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death on the cross. That is why God exalted him and gave him the Name which outshines all names, so that at the Name of Jesus all knees should bend in heaven, on earth and among the dead, and all tongues proclaim that Christ Jesus is the Lord to the glory of God the Father.</a:t>
            </a:r>
            <a:r>
              <a:rPr lang="en-GB" altLang="it-IT" sz="1800" i="1">
                <a:solidFill>
                  <a:schemeClr val="bg1"/>
                </a:solidFill>
                <a:latin typeface="Verdana" panose="020B0604030504040204" pitchFamily="34" charset="0"/>
                <a:cs typeface="Times New Roman" panose="02020603050405020304" pitchFamily="18" charset="0"/>
              </a:rPr>
              <a:t> (Phil 2: 8b-11)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11689" name="Picture 9">
            <a:extLst>
              <a:ext uri="{FF2B5EF4-FFF2-40B4-BE49-F238E27FC236}">
                <a16:creationId xmlns:a16="http://schemas.microsoft.com/office/drawing/2014/main" id="{3FC42C32-8C24-CF2F-B3DB-772B907D51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981200"/>
            <a:ext cx="8991600" cy="3024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7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8306" name="Rectangle 2">
            <a:extLst>
              <a:ext uri="{FF2B5EF4-FFF2-40B4-BE49-F238E27FC236}">
                <a16:creationId xmlns:a16="http://schemas.microsoft.com/office/drawing/2014/main" id="{21394151-9BAD-A6FB-D39A-338675DAECC0}"/>
              </a:ext>
            </a:extLst>
          </p:cNvPr>
          <p:cNvSpPr>
            <a:spLocks noGrp="1" noChangeArrowheads="1"/>
          </p:cNvSpPr>
          <p:nvPr>
            <p:ph type="title"/>
          </p:nvPr>
        </p:nvSpPr>
        <p:spPr>
          <a:xfrm>
            <a:off x="762000" y="0"/>
            <a:ext cx="7924800" cy="914400"/>
          </a:xfrm>
          <a:solidFill>
            <a:srgbClr val="FF0000"/>
          </a:solidFill>
          <a:ln>
            <a:solidFill>
              <a:srgbClr val="FF0000"/>
            </a:solidFill>
            <a:miter lim="800000"/>
            <a:headEnd/>
            <a:tailEnd/>
          </a:ln>
        </p:spPr>
        <p:txBody>
          <a:bodyPr/>
          <a:lstStyle/>
          <a:p>
            <a:br>
              <a:rPr lang="it-IT" altLang="it-IT" sz="900" dirty="0">
                <a:solidFill>
                  <a:srgbClr val="FFFF00"/>
                </a:solidFill>
                <a:latin typeface="Verdana" panose="020B0604030504040204" pitchFamily="34" charset="0"/>
                <a:cs typeface="Arial" panose="020B0604020202020204" pitchFamily="34" charset="0"/>
              </a:rPr>
            </a:br>
            <a:r>
              <a:rPr lang="it-IT" altLang="it-IT" sz="2000" dirty="0">
                <a:solidFill>
                  <a:schemeClr val="bg1"/>
                </a:solidFill>
                <a:latin typeface="Verdana" panose="020B0604030504040204" pitchFamily="34" charset="0"/>
                <a:cs typeface="Times New Roman" panose="02020603050405020304" pitchFamily="18" charset="0"/>
              </a:rPr>
              <a:t>Dio mio, Dio mio, perché mi hai abbandonato?</a:t>
            </a:r>
            <a:br>
              <a:rPr lang="it-IT" altLang="it-IT" sz="2000" dirty="0">
                <a:solidFill>
                  <a:schemeClr val="bg1"/>
                </a:solidFill>
                <a:latin typeface="Verdana" panose="020B0604030504040204" pitchFamily="34" charset="0"/>
                <a:cs typeface="Times New Roman" panose="02020603050405020304" pitchFamily="18" charset="0"/>
              </a:rPr>
            </a:br>
            <a:r>
              <a:rPr lang="it-IT" altLang="it-IT" sz="2000" dirty="0">
                <a:solidFill>
                  <a:srgbClr val="FFFFCC"/>
                </a:solidFill>
                <a:latin typeface="Verdana" panose="020B0604030504040204" pitchFamily="34" charset="0"/>
                <a:cs typeface="Times New Roman" panose="02020603050405020304" pitchFamily="18" charset="0"/>
              </a:rPr>
              <a:t>My God, </a:t>
            </a:r>
            <a:r>
              <a:rPr lang="it-IT" altLang="it-IT" sz="2000" dirty="0" err="1">
                <a:solidFill>
                  <a:srgbClr val="FFFFCC"/>
                </a:solidFill>
                <a:latin typeface="Verdana" panose="020B0604030504040204" pitchFamily="34" charset="0"/>
                <a:cs typeface="Times New Roman" panose="02020603050405020304" pitchFamily="18" charset="0"/>
              </a:rPr>
              <a:t>my</a:t>
            </a:r>
            <a:r>
              <a:rPr lang="it-IT" altLang="it-IT" sz="2000" dirty="0">
                <a:solidFill>
                  <a:srgbClr val="FFFFCC"/>
                </a:solidFill>
                <a:latin typeface="Verdana" panose="020B0604030504040204" pitchFamily="34" charset="0"/>
                <a:cs typeface="Times New Roman" panose="02020603050405020304" pitchFamily="18" charset="0"/>
              </a:rPr>
              <a:t> God, </a:t>
            </a:r>
            <a:r>
              <a:rPr lang="it-IT" altLang="it-IT" sz="2000" dirty="0" err="1">
                <a:solidFill>
                  <a:srgbClr val="FFFFCC"/>
                </a:solidFill>
                <a:latin typeface="Verdana" panose="020B0604030504040204" pitchFamily="34" charset="0"/>
                <a:cs typeface="Times New Roman" panose="02020603050405020304" pitchFamily="18" charset="0"/>
              </a:rPr>
              <a:t>why</a:t>
            </a:r>
            <a:r>
              <a:rPr lang="it-IT" altLang="it-IT" sz="2000" dirty="0">
                <a:solidFill>
                  <a:srgbClr val="FFFFCC"/>
                </a:solidFill>
                <a:latin typeface="Verdana" panose="020B0604030504040204" pitchFamily="34" charset="0"/>
                <a:cs typeface="Times New Roman" panose="02020603050405020304" pitchFamily="18" charset="0"/>
              </a:rPr>
              <a:t> have you </a:t>
            </a:r>
            <a:r>
              <a:rPr lang="en-US" sz="1800" dirty="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abandoned</a:t>
            </a:r>
            <a:r>
              <a:rPr lang="it-IT" altLang="it-IT" sz="2000" dirty="0">
                <a:solidFill>
                  <a:srgbClr val="FFFFCC"/>
                </a:solidFill>
                <a:latin typeface="Verdana" panose="020B0604030504040204" pitchFamily="34" charset="0"/>
                <a:cs typeface="Times New Roman" panose="02020603050405020304" pitchFamily="18" charset="0"/>
              </a:rPr>
              <a:t> me?</a:t>
            </a:r>
            <a:br>
              <a:rPr lang="it-IT" altLang="it-IT" sz="2000" dirty="0">
                <a:solidFill>
                  <a:srgbClr val="FFFFCC"/>
                </a:solidFill>
                <a:latin typeface="Verdana" panose="020B0604030504040204" pitchFamily="34" charset="0"/>
                <a:cs typeface="Times New Roman" panose="02020603050405020304" pitchFamily="18" charset="0"/>
              </a:rPr>
            </a:br>
            <a:endParaRPr lang="it-IT" altLang="it-IT" sz="2000" dirty="0">
              <a:solidFill>
                <a:srgbClr val="FFFFCC"/>
              </a:solidFill>
              <a:latin typeface="Verdana" panose="020B0604030504040204" pitchFamily="34" charset="0"/>
              <a:cs typeface="Times New Roman" panose="02020603050405020304" pitchFamily="18" charset="0"/>
            </a:endParaRPr>
          </a:p>
        </p:txBody>
      </p:sp>
      <p:sp>
        <p:nvSpPr>
          <p:cNvPr id="738308" name="Rectangle 4">
            <a:extLst>
              <a:ext uri="{FF2B5EF4-FFF2-40B4-BE49-F238E27FC236}">
                <a16:creationId xmlns:a16="http://schemas.microsoft.com/office/drawing/2014/main" id="{69102B76-6FDA-8AEF-F364-BACE3A777C66}"/>
              </a:ext>
            </a:extLst>
          </p:cNvPr>
          <p:cNvSpPr>
            <a:spLocks noChangeArrowheads="1"/>
          </p:cNvSpPr>
          <p:nvPr/>
        </p:nvSpPr>
        <p:spPr bwMode="auto">
          <a:xfrm>
            <a:off x="1676400" y="1143000"/>
            <a:ext cx="2339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320011"/>
                </a:solidFill>
                <a:latin typeface="Verdana" panose="020B0604030504040204" pitchFamily="34" charset="0"/>
              </a:rPr>
              <a:t>VANGELO DI LUCA</a:t>
            </a:r>
          </a:p>
        </p:txBody>
      </p:sp>
      <p:sp>
        <p:nvSpPr>
          <p:cNvPr id="738309" name="Rectangle 5">
            <a:extLst>
              <a:ext uri="{FF2B5EF4-FFF2-40B4-BE49-F238E27FC236}">
                <a16:creationId xmlns:a16="http://schemas.microsoft.com/office/drawing/2014/main" id="{1A2AC125-BDA7-081C-A59B-32BA085FE9AB}"/>
              </a:ext>
            </a:extLst>
          </p:cNvPr>
          <p:cNvSpPr>
            <a:spLocks noChangeArrowheads="1"/>
          </p:cNvSpPr>
          <p:nvPr/>
        </p:nvSpPr>
        <p:spPr bwMode="auto">
          <a:xfrm>
            <a:off x="4572000" y="1219200"/>
            <a:ext cx="330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800">
                <a:solidFill>
                  <a:srgbClr val="320011"/>
                </a:solidFill>
                <a:latin typeface="Verdana" panose="020B0604030504040204" pitchFamily="34" charset="0"/>
              </a:rPr>
              <a:t>ACCORDING LUKE</a:t>
            </a:r>
          </a:p>
        </p:txBody>
      </p:sp>
      <p:sp>
        <p:nvSpPr>
          <p:cNvPr id="738310" name="Rectangle 6">
            <a:extLst>
              <a:ext uri="{FF2B5EF4-FFF2-40B4-BE49-F238E27FC236}">
                <a16:creationId xmlns:a16="http://schemas.microsoft.com/office/drawing/2014/main" id="{1F8E9808-CBE6-8DA0-9238-A42563C0528D}"/>
              </a:ext>
            </a:extLst>
          </p:cNvPr>
          <p:cNvSpPr>
            <a:spLocks noChangeArrowheads="1"/>
          </p:cNvSpPr>
          <p:nvPr/>
        </p:nvSpPr>
        <p:spPr bwMode="auto">
          <a:xfrm>
            <a:off x="1295400" y="1447800"/>
            <a:ext cx="32004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Quando venne l’ora, [Gesù] prese posto a tavola e gli apostoli con lui, e disse loro: «Ho tanto desiderato mangiare questa Pasqua con voi, prima della mia passione, perché io vi dico: non la mangerò più, </a:t>
            </a:r>
            <a:r>
              <a:rPr lang="it-IT" altLang="it-IT" sz="1800" i="1">
                <a:solidFill>
                  <a:schemeClr val="tx1"/>
                </a:solidFill>
                <a:latin typeface="Verdana" panose="020B0604030504040204" pitchFamily="34" charset="0"/>
                <a:cs typeface="Times New Roman" panose="02020603050405020304" pitchFamily="18" charset="0"/>
              </a:rPr>
              <a:t>(Lc 22, 14-16a)</a:t>
            </a:r>
          </a:p>
        </p:txBody>
      </p:sp>
      <p:sp>
        <p:nvSpPr>
          <p:cNvPr id="738311" name="Rectangle 7">
            <a:extLst>
              <a:ext uri="{FF2B5EF4-FFF2-40B4-BE49-F238E27FC236}">
                <a16:creationId xmlns:a16="http://schemas.microsoft.com/office/drawing/2014/main" id="{F1B609E3-2080-928A-B119-E3FEEFD55D61}"/>
              </a:ext>
            </a:extLst>
          </p:cNvPr>
          <p:cNvSpPr>
            <a:spLocks noChangeArrowheads="1"/>
          </p:cNvSpPr>
          <p:nvPr/>
        </p:nvSpPr>
        <p:spPr bwMode="auto">
          <a:xfrm>
            <a:off x="4648200" y="16002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a:solidFill>
                  <a:schemeClr val="tx1"/>
                </a:solidFill>
                <a:latin typeface="Verdana" panose="020B0604030504040204" pitchFamily="34" charset="0"/>
                <a:cs typeface="Times New Roman" panose="02020603050405020304" pitchFamily="18" charset="0"/>
              </a:rPr>
              <a:t>   When the hour came, Jesus took his place at table and the apostles with him. And he said to them, "I was eager to eat this passover with you before I suffer; for, I tell you, I shall not eat it again</a:t>
            </a:r>
            <a:r>
              <a:rPr lang="en-GB" altLang="it-IT" sz="1800" i="1">
                <a:solidFill>
                  <a:schemeClr val="tx1"/>
                </a:solidFill>
                <a:latin typeface="Verdana" panose="020B0604030504040204" pitchFamily="34" charset="0"/>
                <a:cs typeface="Times New Roman" panose="02020603050405020304" pitchFamily="18" charset="0"/>
              </a:rPr>
              <a:t> </a:t>
            </a:r>
          </a:p>
          <a:p>
            <a:pPr algn="l" fontAlgn="t"/>
            <a:r>
              <a:rPr lang="en-GB" altLang="it-IT" sz="1800" i="1">
                <a:solidFill>
                  <a:schemeClr val="tx1"/>
                </a:solidFill>
                <a:latin typeface="Verdana" panose="020B0604030504040204" pitchFamily="34" charset="0"/>
                <a:cs typeface="Times New Roman" panose="02020603050405020304" pitchFamily="18" charset="0"/>
              </a:rPr>
              <a:t>               (Lk 22: 14-16a)</a:t>
            </a:r>
            <a:endParaRPr lang="it-IT" altLang="it-IT" sz="1800" i="1">
              <a:solidFill>
                <a:schemeClr val="tx1"/>
              </a:solidFill>
              <a:latin typeface="Verdana" panose="020B0604030504040204" pitchFamily="34" charset="0"/>
              <a:cs typeface="Times New Roman" panose="02020603050405020304" pitchFamily="18" charset="0"/>
            </a:endParaRPr>
          </a:p>
        </p:txBody>
      </p:sp>
      <p:pic>
        <p:nvPicPr>
          <p:cNvPr id="738312" name="Picture 8">
            <a:extLst>
              <a:ext uri="{FF2B5EF4-FFF2-40B4-BE49-F238E27FC236}">
                <a16:creationId xmlns:a16="http://schemas.microsoft.com/office/drawing/2014/main" id="{817C80B4-9AB9-6950-4C32-4080ACDE33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4343400"/>
            <a:ext cx="2590800" cy="1838325"/>
          </a:xfrm>
          <a:prstGeom prst="rect">
            <a:avLst/>
          </a:prstGeom>
          <a:noFill/>
          <a:extLst>
            <a:ext uri="{909E8E84-426E-40DD-AFC4-6F175D3DCCD1}">
              <a14:hiddenFill xmlns:a14="http://schemas.microsoft.com/office/drawing/2010/main">
                <a:solidFill>
                  <a:srgbClr val="FFFFFF"/>
                </a:solidFill>
              </a14:hiddenFill>
            </a:ext>
          </a:extLst>
        </p:spPr>
      </p:pic>
      <p:pic>
        <p:nvPicPr>
          <p:cNvPr id="738313" name="Picture 9">
            <a:extLst>
              <a:ext uri="{FF2B5EF4-FFF2-40B4-BE49-F238E27FC236}">
                <a16:creationId xmlns:a16="http://schemas.microsoft.com/office/drawing/2014/main" id="{4B249CFE-8FE3-2E36-9CE3-765D80E390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4191000"/>
            <a:ext cx="3276600" cy="19970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BB1420D-744A-FAA1-99D6-074C56813F1B}"/>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finché essa non si compia nel regno di Dio». E, ricevuto un calice, rese grazie e disse: «Prendetelo e fatelo passare tra voi, perché io vi dico: da questo momento non berrò più del frutto della vite, finché non verrà il regno di Dio».</a:t>
            </a:r>
            <a:r>
              <a:rPr lang="it-IT" altLang="it-IT" sz="1800" i="1">
                <a:solidFill>
                  <a:schemeClr val="bg1"/>
                </a:solidFill>
                <a:latin typeface="Verdana" panose="020B0604030504040204" pitchFamily="34" charset="0"/>
                <a:cs typeface="Times New Roman" panose="02020603050405020304" pitchFamily="18" charset="0"/>
              </a:rPr>
              <a:t> (Lc 22, 16b-18)</a:t>
            </a:r>
          </a:p>
        </p:txBody>
      </p:sp>
      <p:sp>
        <p:nvSpPr>
          <p:cNvPr id="162930" name="Rectangle 114">
            <a:extLst>
              <a:ext uri="{FF2B5EF4-FFF2-40B4-BE49-F238E27FC236}">
                <a16:creationId xmlns:a16="http://schemas.microsoft.com/office/drawing/2014/main" id="{11590A50-ABF3-5A14-7656-5D1E6D7FD89F}"/>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until it is fulfilled in the kingdom of God." Then they passed him a cup and when he had given thanks he said, "Take this and share it among yourselves: for I tell you that from now on I will not drink of the grape of the vine until the kingdom of God comes."</a:t>
            </a:r>
            <a:r>
              <a:rPr lang="en-GB" altLang="it-IT" sz="1800" i="1">
                <a:solidFill>
                  <a:schemeClr val="bg1"/>
                </a:solidFill>
                <a:latin typeface="Verdana" panose="020B0604030504040204" pitchFamily="34" charset="0"/>
                <a:cs typeface="Times New Roman" panose="02020603050405020304" pitchFamily="18" charset="0"/>
              </a:rPr>
              <a:t> (Lk 22: 16b-18)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3063" name="Picture 247">
            <a:extLst>
              <a:ext uri="{FF2B5EF4-FFF2-40B4-BE49-F238E27FC236}">
                <a16:creationId xmlns:a16="http://schemas.microsoft.com/office/drawing/2014/main" id="{2B9E6BF9-E4E1-887F-598B-B331BFD10C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600200"/>
            <a:ext cx="6477000" cy="3657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4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40674" name="Rectangle 2050">
            <a:extLst>
              <a:ext uri="{FF2B5EF4-FFF2-40B4-BE49-F238E27FC236}">
                <a16:creationId xmlns:a16="http://schemas.microsoft.com/office/drawing/2014/main" id="{46A7BC56-CB73-00CB-07C2-399AC19B3AB5}"/>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Poi prese il pane, rese grazie, lo spezzò e lo diede loro dicendo: «Questo è il mio corpo, che è dato per voi; </a:t>
            </a:r>
            <a:r>
              <a:rPr lang="it-IT" altLang="it-IT" sz="1800">
                <a:solidFill>
                  <a:srgbClr val="FFFF00"/>
                </a:solidFill>
                <a:latin typeface="Verdana" panose="020B0604030504040204" pitchFamily="34" charset="0"/>
                <a:cs typeface="Times New Roman" panose="02020603050405020304" pitchFamily="18" charset="0"/>
              </a:rPr>
              <a:t>fate questo in memoria di me</a:t>
            </a:r>
            <a:r>
              <a:rPr lang="it-IT" altLang="it-IT" sz="1800">
                <a:solidFill>
                  <a:schemeClr val="bg1"/>
                </a:solidFill>
                <a:latin typeface="Verdana" panose="020B0604030504040204" pitchFamily="34" charset="0"/>
                <a:cs typeface="Times New Roman" panose="02020603050405020304" pitchFamily="18" charset="0"/>
              </a:rPr>
              <a:t>». E, dopo aver cenato, fece lo stesso con il calice dicendo: «Questo calice è la nuova alleanza nel mio sangue, che è versato per voi».</a:t>
            </a:r>
            <a:r>
              <a:rPr lang="it-IT" altLang="it-IT" sz="1800" i="1">
                <a:solidFill>
                  <a:schemeClr val="bg1"/>
                </a:solidFill>
                <a:latin typeface="Verdana" panose="020B0604030504040204" pitchFamily="34" charset="0"/>
                <a:cs typeface="Times New Roman" panose="02020603050405020304" pitchFamily="18" charset="0"/>
              </a:rPr>
              <a:t> (Lc 22, 19-20)</a:t>
            </a:r>
          </a:p>
        </p:txBody>
      </p:sp>
      <p:sp>
        <p:nvSpPr>
          <p:cNvPr id="540676" name="Rectangle 2052">
            <a:extLst>
              <a:ext uri="{FF2B5EF4-FFF2-40B4-BE49-F238E27FC236}">
                <a16:creationId xmlns:a16="http://schemas.microsoft.com/office/drawing/2014/main" id="{15053AED-EB0E-FC2F-DB8F-4F4B0961E2A9}"/>
              </a:ext>
            </a:extLst>
          </p:cNvPr>
          <p:cNvSpPr>
            <a:spLocks noChangeArrowheads="1"/>
          </p:cNvSpPr>
          <p:nvPr/>
        </p:nvSpPr>
        <p:spPr bwMode="auto">
          <a:xfrm>
            <a:off x="0" y="54102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ltLang="it-IT" sz="1800" b="1" i="1">
              <a:solidFill>
                <a:schemeClr val="bg1"/>
              </a:solidFill>
              <a:latin typeface="Verdana" panose="020B0604030504040204" pitchFamily="34" charset="0"/>
              <a:cs typeface="Times New Roman" panose="02020603050405020304" pitchFamily="18" charset="0"/>
            </a:endParaRPr>
          </a:p>
        </p:txBody>
      </p:sp>
      <p:sp>
        <p:nvSpPr>
          <p:cNvPr id="540740" name="Rectangle 2116">
            <a:extLst>
              <a:ext uri="{FF2B5EF4-FFF2-40B4-BE49-F238E27FC236}">
                <a16:creationId xmlns:a16="http://schemas.microsoft.com/office/drawing/2014/main" id="{963E382E-0696-9995-FE2B-AFB757A3F9AF}"/>
              </a:ext>
            </a:extLst>
          </p:cNvPr>
          <p:cNvSpPr>
            <a:spLocks noChangeArrowheads="1"/>
          </p:cNvSpPr>
          <p:nvPr/>
        </p:nvSpPr>
        <p:spPr bwMode="auto">
          <a:xfrm>
            <a:off x="0" y="51816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GB" altLang="it-IT" sz="1800">
                <a:solidFill>
                  <a:schemeClr val="bg1"/>
                </a:solidFill>
                <a:latin typeface="Verdana" panose="020B0604030504040204" pitchFamily="34" charset="0"/>
                <a:cs typeface="Times New Roman" panose="02020603050405020304" pitchFamily="18" charset="0"/>
              </a:rPr>
              <a:t>Jesus also took bread, and after giving thanks, he broke it and gave it to them saying, "This is my body which is given for you. </a:t>
            </a:r>
            <a:r>
              <a:rPr lang="en-GB" altLang="it-IT" sz="1800">
                <a:solidFill>
                  <a:srgbClr val="FFFF00"/>
                </a:solidFill>
                <a:latin typeface="Verdana" panose="020B0604030504040204" pitchFamily="34" charset="0"/>
                <a:cs typeface="Times New Roman" panose="02020603050405020304" pitchFamily="18" charset="0"/>
              </a:rPr>
              <a:t>Do this in remembrance of me</a:t>
            </a:r>
            <a:r>
              <a:rPr lang="en-GB" altLang="it-IT" sz="1800">
                <a:solidFill>
                  <a:schemeClr val="bg1"/>
                </a:solidFill>
                <a:latin typeface="Verdana" panose="020B0604030504040204" pitchFamily="34" charset="0"/>
                <a:cs typeface="Times New Roman" panose="02020603050405020304" pitchFamily="18" charset="0"/>
              </a:rPr>
              <a:t>." And he did the same with the cup after eating, "This cup is the new covenant, sealed in my blood which is poured out for you.</a:t>
            </a:r>
            <a:r>
              <a:rPr lang="en-GB" altLang="it-IT" sz="1800" i="1">
                <a:solidFill>
                  <a:schemeClr val="bg1"/>
                </a:solidFill>
                <a:latin typeface="Verdana" panose="020B0604030504040204" pitchFamily="34" charset="0"/>
                <a:cs typeface="Times New Roman" panose="02020603050405020304" pitchFamily="18" charset="0"/>
              </a:rPr>
              <a:t>   (Lk 22: 19-20)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540764" name="Picture 2140">
            <a:extLst>
              <a:ext uri="{FF2B5EF4-FFF2-40B4-BE49-F238E27FC236}">
                <a16:creationId xmlns:a16="http://schemas.microsoft.com/office/drawing/2014/main" id="{19061EA3-DC48-E524-5144-294BC2E20B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76400"/>
            <a:ext cx="5715000" cy="3563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112">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4" name="Rectangle 2">
            <a:extLst>
              <a:ext uri="{FF2B5EF4-FFF2-40B4-BE49-F238E27FC236}">
                <a16:creationId xmlns:a16="http://schemas.microsoft.com/office/drawing/2014/main" id="{75F1811E-5BC0-040B-50EC-530D06D36FDF}"/>
              </a:ext>
            </a:extLst>
          </p:cNvPr>
          <p:cNvSpPr>
            <a:spLocks noGrp="1" noChangeArrowheads="1"/>
          </p:cNvSpPr>
          <p:nvPr>
            <p:ph type="title"/>
          </p:nvPr>
        </p:nvSpPr>
        <p:spPr>
          <a:xfrm>
            <a:off x="0" y="609600"/>
            <a:ext cx="9144000" cy="1143000"/>
          </a:xfrm>
        </p:spPr>
        <p:txBody>
          <a:bodyPr/>
          <a:lstStyle/>
          <a:p>
            <a:r>
              <a:rPr lang="it-IT" altLang="it-IT" sz="1600">
                <a:solidFill>
                  <a:schemeClr val="bg1"/>
                </a:solidFill>
                <a:latin typeface="Verdana" panose="020B0604030504040204" pitchFamily="34" charset="0"/>
                <a:cs typeface="Times New Roman" panose="02020603050405020304" pitchFamily="18" charset="0"/>
              </a:rPr>
              <a:t>Uscito se ne andò al monte degli Ulivi; lo seguirono anche i discepoli. Quando giunse sul luogo, disse loro: «Pregate per non cadere in tentazione».( …) «Padre, se vuoi, allontana da me questo calice. Però non sia fatta la mia, ma la tua volontà».(…) E, entrato in agonia, pregava più intensamente. E il suo sudore divenne come gocce di sangue che cadevano a terra. </a:t>
            </a:r>
            <a:r>
              <a:rPr lang="en-US" altLang="it-IT" sz="1600" i="1">
                <a:solidFill>
                  <a:schemeClr val="bg1"/>
                </a:solidFill>
                <a:latin typeface="Verdana" panose="020B0604030504040204" pitchFamily="34" charset="0"/>
                <a:cs typeface="Times New Roman" panose="02020603050405020304" pitchFamily="18" charset="0"/>
              </a:rPr>
              <a:t>(Lc 22, 39-44)</a:t>
            </a:r>
            <a:r>
              <a:rPr lang="it-IT" altLang="it-IT" sz="1800">
                <a:solidFill>
                  <a:schemeClr val="bg1"/>
                </a:solidFill>
                <a:latin typeface="Verdana" panose="020B0604030504040204" pitchFamily="34" charset="0"/>
                <a:cs typeface="Times New Roman" panose="02020603050405020304" pitchFamily="18" charset="0"/>
              </a:rPr>
              <a:t> </a:t>
            </a:r>
          </a:p>
        </p:txBody>
      </p:sp>
      <p:sp>
        <p:nvSpPr>
          <p:cNvPr id="740356" name="Rectangle 4">
            <a:extLst>
              <a:ext uri="{FF2B5EF4-FFF2-40B4-BE49-F238E27FC236}">
                <a16:creationId xmlns:a16="http://schemas.microsoft.com/office/drawing/2014/main" id="{CEB1121B-0336-1440-5A0C-2D6CB7B7034A}"/>
              </a:ext>
            </a:extLst>
          </p:cNvPr>
          <p:cNvSpPr>
            <a:spLocks noChangeArrowheads="1"/>
          </p:cNvSpPr>
          <p:nvPr/>
        </p:nvSpPr>
        <p:spPr bwMode="auto">
          <a:xfrm>
            <a:off x="0" y="5029200"/>
            <a:ext cx="91440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600">
                <a:solidFill>
                  <a:schemeClr val="bg1"/>
                </a:solidFill>
                <a:latin typeface="Verdana" panose="020B0604030504040204" pitchFamily="34" charset="0"/>
                <a:cs typeface="Times New Roman" panose="02020603050405020304" pitchFamily="18" charset="0"/>
              </a:rPr>
              <a:t> After this Jesus left to go to Mount Olivet and the disciples followed him. When he came to the place, he told them, "Pray that you may not be put to the test." (…) "Father, if it is your will, remove this cup from me; still not my will but yours be done." (…) As he was in agony, he prayed even more earnestly and great drops of blood formed like sweat and fell to the ground. </a:t>
            </a:r>
            <a:r>
              <a:rPr lang="en-US" altLang="it-IT" sz="1600" i="1">
                <a:solidFill>
                  <a:schemeClr val="bg1"/>
                </a:solidFill>
                <a:latin typeface="Verdana" panose="020B0604030504040204" pitchFamily="34" charset="0"/>
                <a:cs typeface="Times New Roman" panose="02020603050405020304" pitchFamily="18" charset="0"/>
              </a:rPr>
              <a:t>(Lk 22: 39-44)</a:t>
            </a:r>
            <a:r>
              <a:rPr lang="it-IT" altLang="it-IT" sz="1600" i="1">
                <a:solidFill>
                  <a:schemeClr val="bg1"/>
                </a:solidFill>
                <a:latin typeface="Verdana" panose="020B0604030504040204" pitchFamily="34" charset="0"/>
                <a:cs typeface="Times New Roman" panose="02020603050405020304" pitchFamily="18" charset="0"/>
              </a:rPr>
              <a:t> </a:t>
            </a:r>
          </a:p>
        </p:txBody>
      </p:sp>
      <p:pic>
        <p:nvPicPr>
          <p:cNvPr id="740358" name="Picture 6">
            <a:extLst>
              <a:ext uri="{FF2B5EF4-FFF2-40B4-BE49-F238E27FC236}">
                <a16:creationId xmlns:a16="http://schemas.microsoft.com/office/drawing/2014/main" id="{443DB5BC-4B82-AD71-F71D-346A7EFFBB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866900"/>
            <a:ext cx="4343400" cy="31797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55082</TotalTime>
  <Words>4817</Words>
  <Application>Microsoft Office PowerPoint</Application>
  <PresentationFormat>Presentazione su schermo (4:3)</PresentationFormat>
  <Paragraphs>119</Paragraphs>
  <Slides>29</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29</vt:i4>
      </vt:variant>
    </vt:vector>
  </HeadingPairs>
  <TitlesOfParts>
    <vt:vector size="39" baseType="lpstr">
      <vt:lpstr>HelveticaNeue</vt:lpstr>
      <vt:lpstr>Arial</vt:lpstr>
      <vt:lpstr>Calibri</vt:lpstr>
      <vt:lpstr>Comic Sans MS</vt:lpstr>
      <vt:lpstr>Courier New</vt:lpstr>
      <vt:lpstr>Harrington</vt:lpstr>
      <vt:lpstr>Times New Roman</vt:lpstr>
      <vt:lpstr>Tw Cen MT Condensed Extra Bold</vt:lpstr>
      <vt:lpstr>Verdana</vt:lpstr>
      <vt:lpstr>Struttura predefinita</vt:lpstr>
      <vt:lpstr> DOMENICA DELLE PALME : PASSIONE DEL SIGNORE                                                  PALM SUNDAY : PASSION OF THE LORD                                    TUTTE LE IMMAGINI SONO PROTETTE DA COPYRIGHT - ALL PICTURES ARE BY COPYRIGHT </vt:lpstr>
      <vt:lpstr> Diffondi la Parola di Dio - Spread the Word of God   https://www.diffondilaparola.com </vt:lpstr>
      <vt:lpstr> </vt:lpstr>
      <vt:lpstr> LA PAROLA DI DIO                                  THE WORD OF GOD   PARLA  AL NOSTRO        SPEAKS TO OUR    CUORE                                                                          HEART  </vt:lpstr>
      <vt:lpstr>Dall’aspetto riconosciuto come uomo, umiliò se stesso facendosi obbediente fino alla morte e a una morte di croce. Per questo Dio lo esaltò e gli donò il nome che è al di sopra di ogni nome, perché nel nome di Gesù ogni ginocchio si pieghi nei cieli, sulla terra e sotto terra, e ogni lingua proclami: «Gesù Cristo è Signore!», a gloria di Dio Padre. (Fil 2, 8b-11) </vt:lpstr>
      <vt:lpstr> Dio mio, Dio mio, perché mi hai abbandonato? My God, my God, why have you abandoned me? </vt:lpstr>
      <vt:lpstr>Presentazione standard di PowerPoint</vt:lpstr>
      <vt:lpstr>Poi prese il pane, rese grazie, lo spezzò e lo diede loro dicendo: «Questo è il mio corpo, che è dato per voi; fate questo in memoria di me». E, dopo aver cenato, fece lo stesso con il calice dicendo: «Questo calice è la nuova alleanza nel mio sangue, che è versato per voi». (Lc 22, 19-20)</vt:lpstr>
      <vt:lpstr>Uscito se ne andò al monte degli Ulivi; lo seguirono anche i discepoli. Quando giunse sul luogo, disse loro: «Pregate per non cadere in tentazione».( …) «Padre, se vuoi, allontana da me questo calice. Però non sia fatta la mia, ma la tua volontà».(…) E, entrato in agonia, pregava più intensamente. E il suo sudore divenne come gocce di sangue che cadevano a terra. (Lc 22, 39-44) </vt:lpstr>
      <vt:lpstr>In quel tempo, tutta l’assemblea si alzò; condussero Gesù da Pilato e cominciarono ad accusarlo: «Abbiamo trovato costui che metteva in agitazione il nostro popolo, impediva di pagare tributi a Cesare e affermava di essere Cristo re». Pilato allora lo interrogò: «Sei tu il re dei Giudei?». Ed egli rispose: «Tu lo dici». (Lc 23, 1-3) </vt:lpstr>
      <vt:lpstr> </vt:lpstr>
      <vt:lpstr>e, saputo che stava sotto l’autorità di Erode, lo rinviò a Erode, che in quei giorni si trovava anch’egli a Gerusalemme. Vedendo Gesù, Erode si rallegrò molto. Da molto tempo infatti desiderava vederlo, per averne sentito parlare, e sperava di vedere qualche miracolo fatto da lui.  (Lc 23, 7-8) </vt:lpstr>
      <vt:lpstr>Lo interrogò, facendogli molte domande, ma egli non gli rispose nulla. Erano presenti anche i capi dei sacerdoti e gli scribi, e insistevano nell’accusarlo. Allora anche Erode, con i suoi soldati, lo insultò, si fece beffe di lui, gli mise addosso una splendida veste e lo rimandò a Pilato. (Lc 23, 9-11)</vt:lpstr>
      <vt:lpstr>In quel giorno Erode e Pilato diventarono amici tra loro; prima infatti tra loro vi era stata inimicizia. Pilato, riuniti i capi dei sacerdoti, le autorità e il popolo, disse loro:  «Mi avete portato quest’uomo come agitatore del popolo. Ecco, io l’ho esaminato davanti a voi, ma non ho trovato in quest’uomo nessuna delle colpe di cui lo accusate; (Lc 23, 12-14)</vt:lpstr>
      <vt:lpstr>e neanche Erode: infatti ce l’ha rimandato. Ecco, egli non ha fatto nulla che meriti la morte. Perciò, dopo averlo punito, lo rimetterò in libertà». Ma essi si misero a gridare tutti insieme: «Togli di mezzo costui! Rimettici in libertà Barabba!». Questi era stato messo in prigione per una rivolta, scoppiata in città, e per omicidio. (Lc 23, 15-19)</vt:lpstr>
      <vt:lpstr>Pilato parlò loro di nuovo, perché voleva rimettere in libertà Gesù. Ma essi urlavano: «Crocifiggilo! Crocifiggilo!». Ed egli, per la terza volta, disse loro: «Ma che male ha fatto costui? Non ho trovato in lui nulla che meriti la morte. Dunque, lo punirò e lo rimetterò in libertà». (Lc 23, 20-22)</vt:lpstr>
      <vt:lpstr>Essi però insistevano a gran voce, chiedendo che venisse crocifisso, e le loro grida crescevano. Pilato allora decise che la loro richiesta venisse eseguita. Rimise in libertà colui che era stato messo in prigione per rivolta e omicidio, e che essi richiedevano, e consegnò Gesù al loro volere. (Lc 23, 23-25)</vt:lpstr>
      <vt:lpstr>Mentre lo conducevano via, fermarono un certo Simone di Cirene, che tornava dai campi, e gli misero addosso la croce, da portare dietro a Gesù. Lo seguiva una grande moltitudine di popolo e di donne, che si battevano il petto e facevano lamenti su di lui.  (Lc 23, 26-27) </vt:lpstr>
      <vt:lpstr>Ma Gesù, voltandosi verso di loro, disse: «Figlie di Gerusalemme, non piangete su di me, ma piangete su voi stesse e sui vostri figli. Ecco, verranno giorni nei quali si dirà: “Beate le sterili, i grembi che non hanno generato e i seni che non hanno allattato”.  Allora cominceranno a dire ai monti: “Cadete su di noi!”, e alle colline: “Copriteci!”.  (Lc 23, 28-30)</vt:lpstr>
      <vt:lpstr>Perché, se si tratta così il legno verde, che avverrà del legno secco?». Insieme con lui venivano condotti a morte anche altri due, che erano malfattori. Quando giunsero sul luogo chiamato Cranio, vi crocifissero lui e i malfattori, uno a destra e l’altro a sinistra. (Lc 23, 31-33)</vt:lpstr>
      <vt:lpstr>                  </vt:lpstr>
      <vt:lpstr>«Se tu sei il re dei Giudei, salva te stesso». Sopra di lui c’era anche una scritta: «Costui è il re dei Giudei». Uno dei malfattori appesi alla croce lo insultava: «Non sei tu il Cristo? Salva te stesso e noi!». L’altro invece lo rimproverava dicendo: «Non hai alcun timore di Dio, tu che sei condannato alla stessa pena? (Lc 23, 37-40)              they said, "So you are the king of the Jews? Free yourself!" For above him was an inscription which read, "This is the King of the Jews." One of the criminals hanging with Jesus insulted him, "So you are the Messiah? Save yourself and us as well!"  But the other rebuked him, saying,(Lk 23: 37-40a) </vt:lpstr>
      <vt:lpstr>Noi, giustamente, perché riceviamo quello che abbiamo meritato per le nostre azioni; egli invece non ha fatto nulla di male». E disse: «Gesù, ricordati di me quando entrerai nel tuo regno». Gli rispose: «In verità io ti dico: oggi con me sarai nel paradiso». (Lc 23, 41-43)              "Have you no fear of God, you who received the same sentence as he did? For us it is just: this is payment for what we have done. But this man has done nothing wrong."  And he said, "Jesus, remember me when you come into your kingdom." Jesus replied, "Truly, you will be with me today in paradise." It was now about noon. (Lk 23: 40b-44) </vt:lpstr>
      <vt:lpstr>Presentazione standard di PowerPoint</vt:lpstr>
      <vt:lpstr> He said, "Surely this was an upright man." And all the people who had gathered to watch the spectacle, as soon as they saw what had happened went home beating their breasts. Only those who knew Jesus stood at a distance, especially the women who had followed him from Galilee; they witnessed all this.  (Lk 23: 47b-49) </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2334</cp:revision>
  <dcterms:created xsi:type="dcterms:W3CDTF">2007-05-09T13:51:32Z</dcterms:created>
  <dcterms:modified xsi:type="dcterms:W3CDTF">2025-04-07T14:46:31Z</dcterms:modified>
</cp:coreProperties>
</file>