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391" r:id="rId2"/>
    <p:sldId id="392" r:id="rId3"/>
    <p:sldId id="497" r:id="rId4"/>
    <p:sldId id="581" r:id="rId5"/>
    <p:sldId id="337" r:id="rId6"/>
    <p:sldId id="603" r:id="rId7"/>
    <p:sldId id="318" r:id="rId8"/>
    <p:sldId id="338" r:id="rId9"/>
    <p:sldId id="319" r:id="rId10"/>
    <p:sldId id="489" r:id="rId11"/>
    <p:sldId id="592" r:id="rId12"/>
    <p:sldId id="593" r:id="rId13"/>
    <p:sldId id="607" r:id="rId14"/>
    <p:sldId id="608" r:id="rId15"/>
    <p:sldId id="609" r:id="rId16"/>
    <p:sldId id="610" r:id="rId17"/>
    <p:sldId id="611" r:id="rId18"/>
    <p:sldId id="612" r:id="rId19"/>
    <p:sldId id="613" r:id="rId20"/>
    <p:sldId id="288" r:id="rId21"/>
    <p:sldId id="466" r:id="rId22"/>
    <p:sldId id="553" r:id="rId23"/>
    <p:sldId id="554" r:id="rId24"/>
  </p:sldIdLst>
  <p:sldSz cx="9144000" cy="6858000" type="screen4x3"/>
  <p:notesSz cx="6858000" cy="9144000"/>
  <p:defaultTextStyle>
    <a:defPPr>
      <a:defRPr lang="it-IT"/>
    </a:defPPr>
    <a:lvl1pPr algn="ctr" rtl="0" fontAlgn="base">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fontAlgn="base">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fontAlgn="base">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fontAlgn="base">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fontAlgn="base">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CCCCFF"/>
    <a:srgbClr val="FFFF00"/>
    <a:srgbClr val="9933FF"/>
    <a:srgbClr val="D65076"/>
    <a:srgbClr val="E5617A"/>
    <a:srgbClr val="C22E71"/>
    <a:srgbClr val="D54D7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544" autoAdjust="0"/>
    <p:restoredTop sz="91822" autoAdjust="0"/>
  </p:normalViewPr>
  <p:slideViewPr>
    <p:cSldViewPr>
      <p:cViewPr varScale="1">
        <p:scale>
          <a:sx n="90" d="100"/>
          <a:sy n="90" d="100"/>
        </p:scale>
        <p:origin x="654" y="6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12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 Target="slides/slide1.xml"/><Relationship Id="rId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EA4F15A8-B5B0-B0D2-E6B5-7D313F7E92C2}"/>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7" name="Rectangle 3">
            <a:extLst>
              <a:ext uri="{FF2B5EF4-FFF2-40B4-BE49-F238E27FC236}">
                <a16:creationId xmlns:a16="http://schemas.microsoft.com/office/drawing/2014/main" id="{C3A61A83-EA72-A97C-7330-8B0D36220ADD}"/>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538628" name="Rectangle 4">
            <a:extLst>
              <a:ext uri="{FF2B5EF4-FFF2-40B4-BE49-F238E27FC236}">
                <a16:creationId xmlns:a16="http://schemas.microsoft.com/office/drawing/2014/main" id="{309F04AE-8F54-5FBD-60CA-8DC95EEAF5B2}"/>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FDC6B7E5-5A23-09D6-4FFA-119B2713A91E}"/>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6C46B743-ACD5-48C6-9EB2-AE7F818B15F3}"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1BA7861A-DA9B-8821-BF05-8D8A1D3B95E7}"/>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it-IT" altLang="it-IT"/>
          </a:p>
        </p:txBody>
      </p:sp>
      <p:sp>
        <p:nvSpPr>
          <p:cNvPr id="653315" name="Rectangle 3">
            <a:extLst>
              <a:ext uri="{FF2B5EF4-FFF2-40B4-BE49-F238E27FC236}">
                <a16:creationId xmlns:a16="http://schemas.microsoft.com/office/drawing/2014/main" id="{A58C7ACF-BCE3-0B0D-AA3D-FD998A9F79C6}"/>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653316" name="Rectangle 4">
            <a:extLst>
              <a:ext uri="{FF2B5EF4-FFF2-40B4-BE49-F238E27FC236}">
                <a16:creationId xmlns:a16="http://schemas.microsoft.com/office/drawing/2014/main" id="{913D0567-C00A-AC70-3A5A-643073BBC7FA}"/>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905DD651-3B74-DDD2-F931-3FB94BC6D09F}"/>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653318" name="Rectangle 6">
            <a:extLst>
              <a:ext uri="{FF2B5EF4-FFF2-40B4-BE49-F238E27FC236}">
                <a16:creationId xmlns:a16="http://schemas.microsoft.com/office/drawing/2014/main" id="{C4F1D631-5139-994B-2D25-CBD4959F955A}"/>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it-IT" altLang="it-IT"/>
          </a:p>
        </p:txBody>
      </p:sp>
      <p:sp>
        <p:nvSpPr>
          <p:cNvPr id="653319" name="Rectangle 7">
            <a:extLst>
              <a:ext uri="{FF2B5EF4-FFF2-40B4-BE49-F238E27FC236}">
                <a16:creationId xmlns:a16="http://schemas.microsoft.com/office/drawing/2014/main" id="{18BCB1B0-427F-121B-748D-4A0024A0A724}"/>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0C31B91-538B-40AC-9F23-A9FF72CFEC60}"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79A7D7F-23FE-F61D-25B7-9ECCC40D6235}"/>
              </a:ext>
            </a:extLst>
          </p:cNvPr>
          <p:cNvSpPr>
            <a:spLocks noGrp="1" noChangeArrowheads="1"/>
          </p:cNvSpPr>
          <p:nvPr>
            <p:ph type="sldNum" sz="quarter" idx="5"/>
          </p:nvPr>
        </p:nvSpPr>
        <p:spPr>
          <a:ln/>
        </p:spPr>
        <p:txBody>
          <a:bodyPr/>
          <a:lstStyle/>
          <a:p>
            <a:fld id="{0303DD48-B691-4995-A213-D32964B54685}" type="slidenum">
              <a:rPr lang="it-IT" altLang="it-IT"/>
              <a:pPr/>
              <a:t>1</a:t>
            </a:fld>
            <a:endParaRPr lang="it-IT" altLang="it-IT"/>
          </a:p>
        </p:txBody>
      </p:sp>
      <p:sp>
        <p:nvSpPr>
          <p:cNvPr id="654338" name="Rectangle 2">
            <a:extLst>
              <a:ext uri="{FF2B5EF4-FFF2-40B4-BE49-F238E27FC236}">
                <a16:creationId xmlns:a16="http://schemas.microsoft.com/office/drawing/2014/main" id="{E41253EA-F03B-BB54-6F68-3F0F08170742}"/>
              </a:ext>
            </a:extLst>
          </p:cNvPr>
          <p:cNvSpPr>
            <a:spLocks noGrp="1" noRot="1" noChangeAspect="1" noChangeArrowheads="1" noTextEdit="1"/>
          </p:cNvSpPr>
          <p:nvPr>
            <p:ph type="sldImg"/>
          </p:nvPr>
        </p:nvSpPr>
        <p:spPr>
          <a:ln/>
        </p:spPr>
      </p:sp>
      <p:sp>
        <p:nvSpPr>
          <p:cNvPr id="654339" name="Rectangle 3">
            <a:extLst>
              <a:ext uri="{FF2B5EF4-FFF2-40B4-BE49-F238E27FC236}">
                <a16:creationId xmlns:a16="http://schemas.microsoft.com/office/drawing/2014/main" id="{F9B0F84B-25F6-3447-BC13-F542C1504FD9}"/>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98998CF-FFF9-F221-A79B-9DC81944E869}"/>
              </a:ext>
            </a:extLst>
          </p:cNvPr>
          <p:cNvSpPr>
            <a:spLocks noGrp="1" noChangeArrowheads="1"/>
          </p:cNvSpPr>
          <p:nvPr>
            <p:ph type="sldNum" sz="quarter" idx="5"/>
          </p:nvPr>
        </p:nvSpPr>
        <p:spPr>
          <a:ln/>
        </p:spPr>
        <p:txBody>
          <a:bodyPr/>
          <a:lstStyle/>
          <a:p>
            <a:fld id="{6D8F901B-ADAA-4A84-841E-4A787E15C2F9}" type="slidenum">
              <a:rPr lang="it-IT" altLang="it-IT"/>
              <a:pPr/>
              <a:t>21</a:t>
            </a:fld>
            <a:endParaRPr lang="it-IT" altLang="it-IT"/>
          </a:p>
        </p:txBody>
      </p:sp>
      <p:sp>
        <p:nvSpPr>
          <p:cNvPr id="669698" name="Rectangle 2">
            <a:extLst>
              <a:ext uri="{FF2B5EF4-FFF2-40B4-BE49-F238E27FC236}">
                <a16:creationId xmlns:a16="http://schemas.microsoft.com/office/drawing/2014/main" id="{D56F5B9D-A172-A3DB-1982-3F6816DC7AA3}"/>
              </a:ext>
            </a:extLst>
          </p:cNvPr>
          <p:cNvSpPr>
            <a:spLocks noGrp="1" noRot="1" noChangeAspect="1" noChangeArrowheads="1" noTextEdit="1"/>
          </p:cNvSpPr>
          <p:nvPr>
            <p:ph type="sldImg"/>
          </p:nvPr>
        </p:nvSpPr>
        <p:spPr>
          <a:ln/>
        </p:spPr>
      </p:sp>
      <p:sp>
        <p:nvSpPr>
          <p:cNvPr id="669699" name="Rectangle 3">
            <a:extLst>
              <a:ext uri="{FF2B5EF4-FFF2-40B4-BE49-F238E27FC236}">
                <a16:creationId xmlns:a16="http://schemas.microsoft.com/office/drawing/2014/main" id="{1002056B-B99D-F882-0FDA-521956DF15EA}"/>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5E4383F-2DE2-3BB5-A36F-FC0B6F092676}"/>
              </a:ext>
            </a:extLst>
          </p:cNvPr>
          <p:cNvSpPr>
            <a:spLocks noGrp="1" noChangeArrowheads="1"/>
          </p:cNvSpPr>
          <p:nvPr>
            <p:ph type="sldNum" sz="quarter" idx="5"/>
          </p:nvPr>
        </p:nvSpPr>
        <p:spPr>
          <a:ln/>
        </p:spPr>
        <p:txBody>
          <a:bodyPr/>
          <a:lstStyle/>
          <a:p>
            <a:fld id="{12566B98-9FCC-4718-ADA6-BB4946573122}" type="slidenum">
              <a:rPr lang="it-IT" altLang="it-IT"/>
              <a:pPr/>
              <a:t>22</a:t>
            </a:fld>
            <a:endParaRPr lang="it-IT" altLang="it-IT"/>
          </a:p>
        </p:txBody>
      </p:sp>
      <p:sp>
        <p:nvSpPr>
          <p:cNvPr id="670722" name="Rectangle 2">
            <a:extLst>
              <a:ext uri="{FF2B5EF4-FFF2-40B4-BE49-F238E27FC236}">
                <a16:creationId xmlns:a16="http://schemas.microsoft.com/office/drawing/2014/main" id="{CF79A0DA-3B58-5055-E944-B4C551D39D9B}"/>
              </a:ext>
            </a:extLst>
          </p:cNvPr>
          <p:cNvSpPr>
            <a:spLocks noGrp="1" noRot="1" noChangeAspect="1" noChangeArrowheads="1" noTextEdit="1"/>
          </p:cNvSpPr>
          <p:nvPr>
            <p:ph type="sldImg"/>
          </p:nvPr>
        </p:nvSpPr>
        <p:spPr>
          <a:ln/>
        </p:spPr>
      </p:sp>
      <p:sp>
        <p:nvSpPr>
          <p:cNvPr id="670723" name="Rectangle 3">
            <a:extLst>
              <a:ext uri="{FF2B5EF4-FFF2-40B4-BE49-F238E27FC236}">
                <a16:creationId xmlns:a16="http://schemas.microsoft.com/office/drawing/2014/main" id="{F261E5AF-C51F-E76D-4631-2C4D8A5409C7}"/>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3E9AC04-9325-B43B-4504-FD33AE52A763}"/>
              </a:ext>
            </a:extLst>
          </p:cNvPr>
          <p:cNvSpPr>
            <a:spLocks noGrp="1" noChangeArrowheads="1"/>
          </p:cNvSpPr>
          <p:nvPr>
            <p:ph type="sldNum" sz="quarter" idx="5"/>
          </p:nvPr>
        </p:nvSpPr>
        <p:spPr>
          <a:ln/>
        </p:spPr>
        <p:txBody>
          <a:bodyPr/>
          <a:lstStyle/>
          <a:p>
            <a:fld id="{BD5CFCEE-9932-4ADB-967F-47E6D81FF169}" type="slidenum">
              <a:rPr lang="it-IT" altLang="it-IT"/>
              <a:pPr/>
              <a:t>23</a:t>
            </a:fld>
            <a:endParaRPr lang="it-IT" altLang="it-IT"/>
          </a:p>
        </p:txBody>
      </p:sp>
      <p:sp>
        <p:nvSpPr>
          <p:cNvPr id="671746" name="Rectangle 2">
            <a:extLst>
              <a:ext uri="{FF2B5EF4-FFF2-40B4-BE49-F238E27FC236}">
                <a16:creationId xmlns:a16="http://schemas.microsoft.com/office/drawing/2014/main" id="{51704662-AE0F-F94E-24BF-095A0FDF2FA0}"/>
              </a:ext>
            </a:extLst>
          </p:cNvPr>
          <p:cNvSpPr>
            <a:spLocks noGrp="1" noRot="1" noChangeAspect="1" noChangeArrowheads="1" noTextEdit="1"/>
          </p:cNvSpPr>
          <p:nvPr>
            <p:ph type="sldImg"/>
          </p:nvPr>
        </p:nvSpPr>
        <p:spPr>
          <a:ln/>
        </p:spPr>
      </p:sp>
      <p:sp>
        <p:nvSpPr>
          <p:cNvPr id="671747" name="Rectangle 3">
            <a:extLst>
              <a:ext uri="{FF2B5EF4-FFF2-40B4-BE49-F238E27FC236}">
                <a16:creationId xmlns:a16="http://schemas.microsoft.com/office/drawing/2014/main" id="{6A1D4470-BC44-5589-8967-C57FCF57D978}"/>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3CA9042-DA03-4D24-CE60-D6EE437748FB}"/>
              </a:ext>
            </a:extLst>
          </p:cNvPr>
          <p:cNvSpPr>
            <a:spLocks noGrp="1" noChangeArrowheads="1"/>
          </p:cNvSpPr>
          <p:nvPr>
            <p:ph type="sldNum" sz="quarter" idx="5"/>
          </p:nvPr>
        </p:nvSpPr>
        <p:spPr>
          <a:ln/>
        </p:spPr>
        <p:txBody>
          <a:bodyPr/>
          <a:lstStyle/>
          <a:p>
            <a:fld id="{5D2812EE-97EF-4817-A3F9-55A28E0C7566}" type="slidenum">
              <a:rPr lang="it-IT" altLang="it-IT"/>
              <a:pPr/>
              <a:t>2</a:t>
            </a:fld>
            <a:endParaRPr lang="it-IT" altLang="it-IT"/>
          </a:p>
        </p:txBody>
      </p:sp>
      <p:sp>
        <p:nvSpPr>
          <p:cNvPr id="655362" name="Rectangle 2">
            <a:extLst>
              <a:ext uri="{FF2B5EF4-FFF2-40B4-BE49-F238E27FC236}">
                <a16:creationId xmlns:a16="http://schemas.microsoft.com/office/drawing/2014/main" id="{3D4A0D83-8E29-F7C3-FC72-5FF20E3424A2}"/>
              </a:ext>
            </a:extLst>
          </p:cNvPr>
          <p:cNvSpPr>
            <a:spLocks noGrp="1" noRot="1" noChangeAspect="1" noChangeArrowheads="1" noTextEdit="1"/>
          </p:cNvSpPr>
          <p:nvPr>
            <p:ph type="sldImg"/>
          </p:nvPr>
        </p:nvSpPr>
        <p:spPr>
          <a:ln/>
        </p:spPr>
      </p:sp>
      <p:sp>
        <p:nvSpPr>
          <p:cNvPr id="655363" name="Rectangle 3">
            <a:extLst>
              <a:ext uri="{FF2B5EF4-FFF2-40B4-BE49-F238E27FC236}">
                <a16:creationId xmlns:a16="http://schemas.microsoft.com/office/drawing/2014/main" id="{D6755AD9-EEC5-6B8F-20A2-961D998576EB}"/>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33A5EC4-C33C-BAE0-3B8F-F8D6ABD008A4}"/>
              </a:ext>
            </a:extLst>
          </p:cNvPr>
          <p:cNvSpPr>
            <a:spLocks noGrp="1" noChangeArrowheads="1"/>
          </p:cNvSpPr>
          <p:nvPr>
            <p:ph type="sldNum" sz="quarter" idx="5"/>
          </p:nvPr>
        </p:nvSpPr>
        <p:spPr>
          <a:ln/>
        </p:spPr>
        <p:txBody>
          <a:bodyPr/>
          <a:lstStyle/>
          <a:p>
            <a:fld id="{ED303966-8472-4071-89D8-6A92ECA423B3}" type="slidenum">
              <a:rPr lang="it-IT" altLang="it-IT"/>
              <a:pPr/>
              <a:t>3</a:t>
            </a:fld>
            <a:endParaRPr lang="it-IT" altLang="it-IT"/>
          </a:p>
        </p:txBody>
      </p:sp>
      <p:sp>
        <p:nvSpPr>
          <p:cNvPr id="656386" name="Rectangle 2">
            <a:extLst>
              <a:ext uri="{FF2B5EF4-FFF2-40B4-BE49-F238E27FC236}">
                <a16:creationId xmlns:a16="http://schemas.microsoft.com/office/drawing/2014/main" id="{AC9B967C-E616-DE9C-28B2-0030CDDC853C}"/>
              </a:ext>
            </a:extLst>
          </p:cNvPr>
          <p:cNvSpPr>
            <a:spLocks noGrp="1" noRot="1" noChangeAspect="1" noChangeArrowheads="1" noTextEdit="1"/>
          </p:cNvSpPr>
          <p:nvPr>
            <p:ph type="sldImg"/>
          </p:nvPr>
        </p:nvSpPr>
        <p:spPr>
          <a:ln/>
        </p:spPr>
      </p:sp>
      <p:sp>
        <p:nvSpPr>
          <p:cNvPr id="656387" name="Rectangle 3">
            <a:extLst>
              <a:ext uri="{FF2B5EF4-FFF2-40B4-BE49-F238E27FC236}">
                <a16:creationId xmlns:a16="http://schemas.microsoft.com/office/drawing/2014/main" id="{A1502CD1-08E8-6569-FB0C-C4CE4650797B}"/>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6993E5E-98D4-0966-2B6E-A980247100BE}"/>
              </a:ext>
            </a:extLst>
          </p:cNvPr>
          <p:cNvSpPr>
            <a:spLocks noGrp="1" noChangeArrowheads="1"/>
          </p:cNvSpPr>
          <p:nvPr>
            <p:ph type="sldNum" sz="quarter" idx="5"/>
          </p:nvPr>
        </p:nvSpPr>
        <p:spPr>
          <a:ln/>
        </p:spPr>
        <p:txBody>
          <a:bodyPr/>
          <a:lstStyle/>
          <a:p>
            <a:fld id="{DE48D2A1-DFD4-4A86-97A4-AE640348864D}" type="slidenum">
              <a:rPr lang="it-IT" altLang="it-IT"/>
              <a:pPr/>
              <a:t>5</a:t>
            </a:fld>
            <a:endParaRPr lang="it-IT" altLang="it-IT"/>
          </a:p>
        </p:txBody>
      </p:sp>
      <p:sp>
        <p:nvSpPr>
          <p:cNvPr id="659458" name="Rectangle 1026">
            <a:extLst>
              <a:ext uri="{FF2B5EF4-FFF2-40B4-BE49-F238E27FC236}">
                <a16:creationId xmlns:a16="http://schemas.microsoft.com/office/drawing/2014/main" id="{C5384F83-132C-DCFB-61D0-782A779A5E7D}"/>
              </a:ext>
            </a:extLst>
          </p:cNvPr>
          <p:cNvSpPr>
            <a:spLocks noGrp="1" noRot="1" noChangeAspect="1" noChangeArrowheads="1" noTextEdit="1"/>
          </p:cNvSpPr>
          <p:nvPr>
            <p:ph type="sldImg"/>
          </p:nvPr>
        </p:nvSpPr>
        <p:spPr>
          <a:ln/>
        </p:spPr>
      </p:sp>
      <p:sp>
        <p:nvSpPr>
          <p:cNvPr id="659459" name="Rectangle 1027">
            <a:extLst>
              <a:ext uri="{FF2B5EF4-FFF2-40B4-BE49-F238E27FC236}">
                <a16:creationId xmlns:a16="http://schemas.microsoft.com/office/drawing/2014/main" id="{D6C36CFF-2906-F2F5-F687-B13B2EC44D4B}"/>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8B4DA91-C485-8D79-CBB8-54E62BA30048}"/>
              </a:ext>
            </a:extLst>
          </p:cNvPr>
          <p:cNvSpPr>
            <a:spLocks noGrp="1" noChangeArrowheads="1"/>
          </p:cNvSpPr>
          <p:nvPr>
            <p:ph type="sldNum" sz="quarter" idx="5"/>
          </p:nvPr>
        </p:nvSpPr>
        <p:spPr>
          <a:ln/>
        </p:spPr>
        <p:txBody>
          <a:bodyPr/>
          <a:lstStyle/>
          <a:p>
            <a:fld id="{3E5E06F3-AEE0-4F26-8C2F-21BAA259319D}" type="slidenum">
              <a:rPr lang="it-IT" altLang="it-IT"/>
              <a:pPr/>
              <a:t>7</a:t>
            </a:fld>
            <a:endParaRPr lang="it-IT" altLang="it-IT"/>
          </a:p>
        </p:txBody>
      </p:sp>
      <p:sp>
        <p:nvSpPr>
          <p:cNvPr id="660482" name="Rectangle 2">
            <a:extLst>
              <a:ext uri="{FF2B5EF4-FFF2-40B4-BE49-F238E27FC236}">
                <a16:creationId xmlns:a16="http://schemas.microsoft.com/office/drawing/2014/main" id="{611D54C8-BA29-2788-1E96-80440116D04F}"/>
              </a:ext>
            </a:extLst>
          </p:cNvPr>
          <p:cNvSpPr>
            <a:spLocks noGrp="1" noRot="1" noChangeAspect="1" noChangeArrowheads="1" noTextEdit="1"/>
          </p:cNvSpPr>
          <p:nvPr>
            <p:ph type="sldImg"/>
          </p:nvPr>
        </p:nvSpPr>
        <p:spPr>
          <a:ln/>
        </p:spPr>
      </p:sp>
      <p:sp>
        <p:nvSpPr>
          <p:cNvPr id="660483" name="Rectangle 3">
            <a:extLst>
              <a:ext uri="{FF2B5EF4-FFF2-40B4-BE49-F238E27FC236}">
                <a16:creationId xmlns:a16="http://schemas.microsoft.com/office/drawing/2014/main" id="{C258DB05-7BC6-0176-BFFF-6B8771BCA648}"/>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C297382-D62F-1FB1-2505-FD4A3C22B954}"/>
              </a:ext>
            </a:extLst>
          </p:cNvPr>
          <p:cNvSpPr>
            <a:spLocks noGrp="1" noChangeArrowheads="1"/>
          </p:cNvSpPr>
          <p:nvPr>
            <p:ph type="sldNum" sz="quarter" idx="5"/>
          </p:nvPr>
        </p:nvSpPr>
        <p:spPr>
          <a:ln/>
        </p:spPr>
        <p:txBody>
          <a:bodyPr/>
          <a:lstStyle/>
          <a:p>
            <a:fld id="{73DF403B-AA2C-480F-8C4F-4110C58C3F97}" type="slidenum">
              <a:rPr lang="it-IT" altLang="it-IT"/>
              <a:pPr/>
              <a:t>8</a:t>
            </a:fld>
            <a:endParaRPr lang="it-IT" altLang="it-IT"/>
          </a:p>
        </p:txBody>
      </p:sp>
      <p:sp>
        <p:nvSpPr>
          <p:cNvPr id="662530" name="Rectangle 2">
            <a:extLst>
              <a:ext uri="{FF2B5EF4-FFF2-40B4-BE49-F238E27FC236}">
                <a16:creationId xmlns:a16="http://schemas.microsoft.com/office/drawing/2014/main" id="{689496C8-5D26-205A-4C08-24DC8E18687E}"/>
              </a:ext>
            </a:extLst>
          </p:cNvPr>
          <p:cNvSpPr>
            <a:spLocks noGrp="1" noRot="1" noChangeAspect="1" noChangeArrowheads="1" noTextEdit="1"/>
          </p:cNvSpPr>
          <p:nvPr>
            <p:ph type="sldImg"/>
          </p:nvPr>
        </p:nvSpPr>
        <p:spPr>
          <a:ln/>
        </p:spPr>
      </p:sp>
      <p:sp>
        <p:nvSpPr>
          <p:cNvPr id="662531" name="Rectangle 3">
            <a:extLst>
              <a:ext uri="{FF2B5EF4-FFF2-40B4-BE49-F238E27FC236}">
                <a16:creationId xmlns:a16="http://schemas.microsoft.com/office/drawing/2014/main" id="{B71CF917-3050-E42F-6259-E1351DFE2510}"/>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5B10B8E-93B7-C6DA-C8EB-17E77CE2427F}"/>
              </a:ext>
            </a:extLst>
          </p:cNvPr>
          <p:cNvSpPr>
            <a:spLocks noGrp="1" noChangeArrowheads="1"/>
          </p:cNvSpPr>
          <p:nvPr>
            <p:ph type="sldNum" sz="quarter" idx="5"/>
          </p:nvPr>
        </p:nvSpPr>
        <p:spPr>
          <a:ln/>
        </p:spPr>
        <p:txBody>
          <a:bodyPr/>
          <a:lstStyle/>
          <a:p>
            <a:fld id="{6A958FA9-99A1-4205-BDF5-CFE53D22F3D4}" type="slidenum">
              <a:rPr lang="it-IT" altLang="it-IT"/>
              <a:pPr/>
              <a:t>9</a:t>
            </a:fld>
            <a:endParaRPr lang="it-IT" altLang="it-IT"/>
          </a:p>
        </p:txBody>
      </p:sp>
      <p:sp>
        <p:nvSpPr>
          <p:cNvPr id="663554" name="Rectangle 2">
            <a:extLst>
              <a:ext uri="{FF2B5EF4-FFF2-40B4-BE49-F238E27FC236}">
                <a16:creationId xmlns:a16="http://schemas.microsoft.com/office/drawing/2014/main" id="{6AD72E25-76B8-1DAB-6960-F770838E9938}"/>
              </a:ext>
            </a:extLst>
          </p:cNvPr>
          <p:cNvSpPr>
            <a:spLocks noGrp="1" noRot="1" noChangeAspect="1" noChangeArrowheads="1" noTextEdit="1"/>
          </p:cNvSpPr>
          <p:nvPr>
            <p:ph type="sldImg"/>
          </p:nvPr>
        </p:nvSpPr>
        <p:spPr>
          <a:ln/>
        </p:spPr>
      </p:sp>
      <p:sp>
        <p:nvSpPr>
          <p:cNvPr id="663555" name="Rectangle 3">
            <a:extLst>
              <a:ext uri="{FF2B5EF4-FFF2-40B4-BE49-F238E27FC236}">
                <a16:creationId xmlns:a16="http://schemas.microsoft.com/office/drawing/2014/main" id="{475D4DA2-9214-8CD6-F8AF-65BF5E4FC267}"/>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0FF09E9-A0F7-DC9C-2D2A-A13911C96801}"/>
              </a:ext>
            </a:extLst>
          </p:cNvPr>
          <p:cNvSpPr>
            <a:spLocks noGrp="1" noChangeArrowheads="1"/>
          </p:cNvSpPr>
          <p:nvPr>
            <p:ph type="sldNum" sz="quarter" idx="5"/>
          </p:nvPr>
        </p:nvSpPr>
        <p:spPr>
          <a:ln/>
        </p:spPr>
        <p:txBody>
          <a:bodyPr/>
          <a:lstStyle/>
          <a:p>
            <a:fld id="{ABE75C7F-253A-4DD5-AB71-240ADF291D0C}" type="slidenum">
              <a:rPr lang="it-IT" altLang="it-IT"/>
              <a:pPr/>
              <a:t>10</a:t>
            </a:fld>
            <a:endParaRPr lang="it-IT" altLang="it-IT"/>
          </a:p>
        </p:txBody>
      </p:sp>
      <p:sp>
        <p:nvSpPr>
          <p:cNvPr id="664578" name="Rectangle 2">
            <a:extLst>
              <a:ext uri="{FF2B5EF4-FFF2-40B4-BE49-F238E27FC236}">
                <a16:creationId xmlns:a16="http://schemas.microsoft.com/office/drawing/2014/main" id="{BB780E78-6FA2-4B5A-487D-B0E091740EEC}"/>
              </a:ext>
            </a:extLst>
          </p:cNvPr>
          <p:cNvSpPr>
            <a:spLocks noGrp="1" noRot="1" noChangeAspect="1" noChangeArrowheads="1" noTextEdit="1"/>
          </p:cNvSpPr>
          <p:nvPr>
            <p:ph type="sldImg"/>
          </p:nvPr>
        </p:nvSpPr>
        <p:spPr>
          <a:ln/>
        </p:spPr>
      </p:sp>
      <p:sp>
        <p:nvSpPr>
          <p:cNvPr id="664579" name="Rectangle 3">
            <a:extLst>
              <a:ext uri="{FF2B5EF4-FFF2-40B4-BE49-F238E27FC236}">
                <a16:creationId xmlns:a16="http://schemas.microsoft.com/office/drawing/2014/main" id="{69F2367C-89EF-3F1F-2227-B9A4A87FCD32}"/>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2253204-0AB3-036D-595F-FC0CFA7B923E}"/>
              </a:ext>
            </a:extLst>
          </p:cNvPr>
          <p:cNvSpPr>
            <a:spLocks noGrp="1" noChangeArrowheads="1"/>
          </p:cNvSpPr>
          <p:nvPr>
            <p:ph type="sldNum" sz="quarter" idx="5"/>
          </p:nvPr>
        </p:nvSpPr>
        <p:spPr>
          <a:ln/>
        </p:spPr>
        <p:txBody>
          <a:bodyPr/>
          <a:lstStyle/>
          <a:p>
            <a:fld id="{71C94AC6-E51B-4CDB-8D78-88C65E205F9A}" type="slidenum">
              <a:rPr lang="it-IT" altLang="it-IT"/>
              <a:pPr/>
              <a:t>20</a:t>
            </a:fld>
            <a:endParaRPr lang="it-IT" altLang="it-IT"/>
          </a:p>
        </p:txBody>
      </p:sp>
      <p:sp>
        <p:nvSpPr>
          <p:cNvPr id="668674" name="Rectangle 2">
            <a:extLst>
              <a:ext uri="{FF2B5EF4-FFF2-40B4-BE49-F238E27FC236}">
                <a16:creationId xmlns:a16="http://schemas.microsoft.com/office/drawing/2014/main" id="{25C22665-12A8-FDF9-4F50-47FC9BE02912}"/>
              </a:ext>
            </a:extLst>
          </p:cNvPr>
          <p:cNvSpPr>
            <a:spLocks noGrp="1" noRot="1" noChangeAspect="1" noChangeArrowheads="1" noTextEdit="1"/>
          </p:cNvSpPr>
          <p:nvPr>
            <p:ph type="sldImg"/>
          </p:nvPr>
        </p:nvSpPr>
        <p:spPr>
          <a:ln/>
        </p:spPr>
      </p:sp>
      <p:sp>
        <p:nvSpPr>
          <p:cNvPr id="668675" name="Rectangle 3">
            <a:extLst>
              <a:ext uri="{FF2B5EF4-FFF2-40B4-BE49-F238E27FC236}">
                <a16:creationId xmlns:a16="http://schemas.microsoft.com/office/drawing/2014/main" id="{75213975-40A4-7AE5-86C2-63B52BF7C4C8}"/>
              </a:ext>
            </a:extLst>
          </p:cNvPr>
          <p:cNvSpPr>
            <a:spLocks noGrp="1" noChangeArrowheads="1"/>
          </p:cNvSpPr>
          <p:nvPr>
            <p:ph type="body" idx="1"/>
          </p:nvPr>
        </p:nvSpPr>
        <p:spPr/>
        <p:txBody>
          <a:bodyPr/>
          <a:lstStyle/>
          <a:p>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EFDE0E-FE03-D8C9-869D-74CCF3CE5C82}"/>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328773F-B387-95E9-A2AD-70E563AD4A3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7453B38-1459-A0DA-616A-33DE825773DC}"/>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D74C6456-301A-1590-DE94-588A579D40A9}"/>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CCE75276-EDDE-51BF-68C0-28405E7EB3B6}"/>
              </a:ext>
            </a:extLst>
          </p:cNvPr>
          <p:cNvSpPr>
            <a:spLocks noGrp="1"/>
          </p:cNvSpPr>
          <p:nvPr>
            <p:ph type="sldNum" sz="quarter" idx="12"/>
          </p:nvPr>
        </p:nvSpPr>
        <p:spPr/>
        <p:txBody>
          <a:bodyPr/>
          <a:lstStyle>
            <a:lvl1pPr>
              <a:defRPr/>
            </a:lvl1pPr>
          </a:lstStyle>
          <a:p>
            <a:fld id="{DEBA49B4-5D6B-4889-A21D-5D13BC39D248}" type="slidenum">
              <a:rPr lang="it-IT" altLang="it-IT"/>
              <a:pPr/>
              <a:t>‹N›</a:t>
            </a:fld>
            <a:endParaRPr lang="it-IT" altLang="it-IT"/>
          </a:p>
        </p:txBody>
      </p:sp>
    </p:spTree>
    <p:extLst>
      <p:ext uri="{BB962C8B-B14F-4D97-AF65-F5344CB8AC3E}">
        <p14:creationId xmlns:p14="http://schemas.microsoft.com/office/powerpoint/2010/main" val="1207594898"/>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957A26-F851-001C-B201-1473F47C383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80F2882-EA2B-C41C-DB8B-F775BCDECC19}"/>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311D8E9-536B-F2C9-D5FB-9940D3FB034B}"/>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1BEACF9A-AA48-973A-0934-B05716ECCEDB}"/>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D033CB0E-FBFC-A91C-CD37-781F7B34F6A0}"/>
              </a:ext>
            </a:extLst>
          </p:cNvPr>
          <p:cNvSpPr>
            <a:spLocks noGrp="1"/>
          </p:cNvSpPr>
          <p:nvPr>
            <p:ph type="sldNum" sz="quarter" idx="12"/>
          </p:nvPr>
        </p:nvSpPr>
        <p:spPr/>
        <p:txBody>
          <a:bodyPr/>
          <a:lstStyle>
            <a:lvl1pPr>
              <a:defRPr/>
            </a:lvl1pPr>
          </a:lstStyle>
          <a:p>
            <a:fld id="{A2EE169E-600B-4158-AA48-0A6DA8E80FA1}" type="slidenum">
              <a:rPr lang="it-IT" altLang="it-IT"/>
              <a:pPr/>
              <a:t>‹N›</a:t>
            </a:fld>
            <a:endParaRPr lang="it-IT" altLang="it-IT"/>
          </a:p>
        </p:txBody>
      </p:sp>
    </p:spTree>
    <p:extLst>
      <p:ext uri="{BB962C8B-B14F-4D97-AF65-F5344CB8AC3E}">
        <p14:creationId xmlns:p14="http://schemas.microsoft.com/office/powerpoint/2010/main" val="4165542027"/>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D0F1C0A-B321-9C61-846E-CAF3B583B3A6}"/>
              </a:ext>
            </a:extLst>
          </p:cNvPr>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DEF423F-F8B8-561A-B32F-5134EF0310E9}"/>
              </a:ext>
            </a:extLst>
          </p:cNvPr>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5417F87-4D0F-F54B-29FA-6C8945D4D21B}"/>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3928B0F9-EC28-0405-01E6-4F791723010E}"/>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0612A2E9-E0EA-BF17-51DE-2B70D9F79EF5}"/>
              </a:ext>
            </a:extLst>
          </p:cNvPr>
          <p:cNvSpPr>
            <a:spLocks noGrp="1"/>
          </p:cNvSpPr>
          <p:nvPr>
            <p:ph type="sldNum" sz="quarter" idx="12"/>
          </p:nvPr>
        </p:nvSpPr>
        <p:spPr/>
        <p:txBody>
          <a:bodyPr/>
          <a:lstStyle>
            <a:lvl1pPr>
              <a:defRPr/>
            </a:lvl1pPr>
          </a:lstStyle>
          <a:p>
            <a:fld id="{B527CD99-6DD5-4970-957E-4FED8723A260}" type="slidenum">
              <a:rPr lang="it-IT" altLang="it-IT"/>
              <a:pPr/>
              <a:t>‹N›</a:t>
            </a:fld>
            <a:endParaRPr lang="it-IT" altLang="it-IT"/>
          </a:p>
        </p:txBody>
      </p:sp>
    </p:spTree>
    <p:extLst>
      <p:ext uri="{BB962C8B-B14F-4D97-AF65-F5344CB8AC3E}">
        <p14:creationId xmlns:p14="http://schemas.microsoft.com/office/powerpoint/2010/main" val="2065666906"/>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E2B277-59F9-17B9-E6D9-84533A1D2F5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7581C22-E3E4-D95E-9E4D-F21F4FFEACDD}"/>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E440940-DB57-49E9-6D2B-00B2C2CE1420}"/>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319AEC3E-2B1F-9C6D-1D71-B34626F561E2}"/>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CB91F64A-894C-B806-1079-2E27FC218D45}"/>
              </a:ext>
            </a:extLst>
          </p:cNvPr>
          <p:cNvSpPr>
            <a:spLocks noGrp="1"/>
          </p:cNvSpPr>
          <p:nvPr>
            <p:ph type="sldNum" sz="quarter" idx="12"/>
          </p:nvPr>
        </p:nvSpPr>
        <p:spPr/>
        <p:txBody>
          <a:bodyPr/>
          <a:lstStyle>
            <a:lvl1pPr>
              <a:defRPr/>
            </a:lvl1pPr>
          </a:lstStyle>
          <a:p>
            <a:fld id="{025C76D0-AEAB-4A2F-90AC-29CC12FE254B}" type="slidenum">
              <a:rPr lang="it-IT" altLang="it-IT"/>
              <a:pPr/>
              <a:t>‹N›</a:t>
            </a:fld>
            <a:endParaRPr lang="it-IT" altLang="it-IT"/>
          </a:p>
        </p:txBody>
      </p:sp>
    </p:spTree>
    <p:extLst>
      <p:ext uri="{BB962C8B-B14F-4D97-AF65-F5344CB8AC3E}">
        <p14:creationId xmlns:p14="http://schemas.microsoft.com/office/powerpoint/2010/main" val="3561248217"/>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7A4DB7-1605-0782-6111-C9C4E0032B13}"/>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9E852D42-98A4-71AC-89B1-CD151F58411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3459D43C-D575-8322-57F4-C4F080F70CDB}"/>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720BB9D8-AFE5-6648-FC8D-E792456ABDF9}"/>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005ED8AC-3BBE-1427-76F4-DFED2C5B48E9}"/>
              </a:ext>
            </a:extLst>
          </p:cNvPr>
          <p:cNvSpPr>
            <a:spLocks noGrp="1"/>
          </p:cNvSpPr>
          <p:nvPr>
            <p:ph type="sldNum" sz="quarter" idx="12"/>
          </p:nvPr>
        </p:nvSpPr>
        <p:spPr/>
        <p:txBody>
          <a:bodyPr/>
          <a:lstStyle>
            <a:lvl1pPr>
              <a:defRPr/>
            </a:lvl1pPr>
          </a:lstStyle>
          <a:p>
            <a:fld id="{E40F6FE6-24E0-4AEB-AA1F-124E0F790901}" type="slidenum">
              <a:rPr lang="it-IT" altLang="it-IT"/>
              <a:pPr/>
              <a:t>‹N›</a:t>
            </a:fld>
            <a:endParaRPr lang="it-IT" altLang="it-IT"/>
          </a:p>
        </p:txBody>
      </p:sp>
    </p:spTree>
    <p:extLst>
      <p:ext uri="{BB962C8B-B14F-4D97-AF65-F5344CB8AC3E}">
        <p14:creationId xmlns:p14="http://schemas.microsoft.com/office/powerpoint/2010/main" val="3136676600"/>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4AE0AC-33AF-5E4A-7D8F-AC4B919D11E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A7642B8-5C9D-CC78-12AE-2891C11DDB52}"/>
              </a:ext>
            </a:extLst>
          </p:cNvPr>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96DF0AAC-0D0E-CC16-E23F-A14A1F0727EB}"/>
              </a:ext>
            </a:extLst>
          </p:cNvPr>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E9C8BB25-3A2F-A088-FA7C-0FDF202582B6}"/>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27910DDC-1FA7-497F-7BFC-628E339806F6}"/>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15514227-FD01-BA60-8B66-D9E10FCCFD92}"/>
              </a:ext>
            </a:extLst>
          </p:cNvPr>
          <p:cNvSpPr>
            <a:spLocks noGrp="1"/>
          </p:cNvSpPr>
          <p:nvPr>
            <p:ph type="sldNum" sz="quarter" idx="12"/>
          </p:nvPr>
        </p:nvSpPr>
        <p:spPr/>
        <p:txBody>
          <a:bodyPr/>
          <a:lstStyle>
            <a:lvl1pPr>
              <a:defRPr/>
            </a:lvl1pPr>
          </a:lstStyle>
          <a:p>
            <a:fld id="{23F1AA65-2D4C-4142-9448-00F227D65696}" type="slidenum">
              <a:rPr lang="it-IT" altLang="it-IT"/>
              <a:pPr/>
              <a:t>‹N›</a:t>
            </a:fld>
            <a:endParaRPr lang="it-IT" altLang="it-IT"/>
          </a:p>
        </p:txBody>
      </p:sp>
    </p:spTree>
    <p:extLst>
      <p:ext uri="{BB962C8B-B14F-4D97-AF65-F5344CB8AC3E}">
        <p14:creationId xmlns:p14="http://schemas.microsoft.com/office/powerpoint/2010/main" val="2260628162"/>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7DF839-9B1D-B611-2586-75E6F5E041C8}"/>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20189A7-524A-F86F-7D17-C57AE1D87DB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073D9454-3E4B-73E7-3717-548DEA0DE3C7}"/>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F4BD8756-BD68-73BA-E4BB-2C595B4892D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8A62CFC0-5226-D140-420A-0AC27607C84C}"/>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C5C30796-E53E-4EA1-727C-90F5433A2176}"/>
              </a:ext>
            </a:extLst>
          </p:cNvPr>
          <p:cNvSpPr>
            <a:spLocks noGrp="1"/>
          </p:cNvSpPr>
          <p:nvPr>
            <p:ph type="dt" sz="half" idx="10"/>
          </p:nvPr>
        </p:nvSpPr>
        <p:spPr/>
        <p:txBody>
          <a:bodyPr/>
          <a:lstStyle>
            <a:lvl1pPr>
              <a:defRPr/>
            </a:lvl1pPr>
          </a:lstStyle>
          <a:p>
            <a:endParaRPr lang="it-IT" altLang="it-IT"/>
          </a:p>
        </p:txBody>
      </p:sp>
      <p:sp>
        <p:nvSpPr>
          <p:cNvPr id="8" name="Segnaposto piè di pagina 7">
            <a:extLst>
              <a:ext uri="{FF2B5EF4-FFF2-40B4-BE49-F238E27FC236}">
                <a16:creationId xmlns:a16="http://schemas.microsoft.com/office/drawing/2014/main" id="{D779EE3D-7271-50B1-1FF0-AB55515A96A2}"/>
              </a:ext>
            </a:extLst>
          </p:cNvPr>
          <p:cNvSpPr>
            <a:spLocks noGrp="1"/>
          </p:cNvSpPr>
          <p:nvPr>
            <p:ph type="ftr" sz="quarter" idx="11"/>
          </p:nvPr>
        </p:nvSpPr>
        <p:spPr/>
        <p:txBody>
          <a:bodyPr/>
          <a:lstStyle>
            <a:lvl1pPr>
              <a:defRPr/>
            </a:lvl1pPr>
          </a:lstStyle>
          <a:p>
            <a:endParaRPr lang="it-IT" altLang="it-IT"/>
          </a:p>
        </p:txBody>
      </p:sp>
      <p:sp>
        <p:nvSpPr>
          <p:cNvPr id="9" name="Segnaposto numero diapositiva 8">
            <a:extLst>
              <a:ext uri="{FF2B5EF4-FFF2-40B4-BE49-F238E27FC236}">
                <a16:creationId xmlns:a16="http://schemas.microsoft.com/office/drawing/2014/main" id="{C474C1C2-ACAA-75A8-969D-E28361F7118B}"/>
              </a:ext>
            </a:extLst>
          </p:cNvPr>
          <p:cNvSpPr>
            <a:spLocks noGrp="1"/>
          </p:cNvSpPr>
          <p:nvPr>
            <p:ph type="sldNum" sz="quarter" idx="12"/>
          </p:nvPr>
        </p:nvSpPr>
        <p:spPr/>
        <p:txBody>
          <a:bodyPr/>
          <a:lstStyle>
            <a:lvl1pPr>
              <a:defRPr/>
            </a:lvl1pPr>
          </a:lstStyle>
          <a:p>
            <a:fld id="{053F02E8-7970-4CE4-81E1-A797489B7217}" type="slidenum">
              <a:rPr lang="it-IT" altLang="it-IT"/>
              <a:pPr/>
              <a:t>‹N›</a:t>
            </a:fld>
            <a:endParaRPr lang="it-IT" altLang="it-IT"/>
          </a:p>
        </p:txBody>
      </p:sp>
    </p:spTree>
    <p:extLst>
      <p:ext uri="{BB962C8B-B14F-4D97-AF65-F5344CB8AC3E}">
        <p14:creationId xmlns:p14="http://schemas.microsoft.com/office/powerpoint/2010/main" val="2361891608"/>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ED8A66-0E0E-96FA-FB17-DBBFA77BA9F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0FFC7187-FC64-7BCE-BC63-384D3ABC1F25}"/>
              </a:ext>
            </a:extLst>
          </p:cNvPr>
          <p:cNvSpPr>
            <a:spLocks noGrp="1"/>
          </p:cNvSpPr>
          <p:nvPr>
            <p:ph type="dt" sz="half" idx="10"/>
          </p:nvPr>
        </p:nvSpPr>
        <p:spPr/>
        <p:txBody>
          <a:bodyPr/>
          <a:lstStyle>
            <a:lvl1pPr>
              <a:defRPr/>
            </a:lvl1pPr>
          </a:lstStyle>
          <a:p>
            <a:endParaRPr lang="it-IT" altLang="it-IT"/>
          </a:p>
        </p:txBody>
      </p:sp>
      <p:sp>
        <p:nvSpPr>
          <p:cNvPr id="4" name="Segnaposto piè di pagina 3">
            <a:extLst>
              <a:ext uri="{FF2B5EF4-FFF2-40B4-BE49-F238E27FC236}">
                <a16:creationId xmlns:a16="http://schemas.microsoft.com/office/drawing/2014/main" id="{6C19667F-0A31-63B9-2C5F-0AB8998213FF}"/>
              </a:ext>
            </a:extLst>
          </p:cNvPr>
          <p:cNvSpPr>
            <a:spLocks noGrp="1"/>
          </p:cNvSpPr>
          <p:nvPr>
            <p:ph type="ftr" sz="quarter" idx="11"/>
          </p:nvPr>
        </p:nvSpPr>
        <p:spPr/>
        <p:txBody>
          <a:bodyPr/>
          <a:lstStyle>
            <a:lvl1pPr>
              <a:defRPr/>
            </a:lvl1pPr>
          </a:lstStyle>
          <a:p>
            <a:endParaRPr lang="it-IT" altLang="it-IT"/>
          </a:p>
        </p:txBody>
      </p:sp>
      <p:sp>
        <p:nvSpPr>
          <p:cNvPr id="5" name="Segnaposto numero diapositiva 4">
            <a:extLst>
              <a:ext uri="{FF2B5EF4-FFF2-40B4-BE49-F238E27FC236}">
                <a16:creationId xmlns:a16="http://schemas.microsoft.com/office/drawing/2014/main" id="{5AD16EA1-A47C-D182-FFF2-8D1185DD0FE5}"/>
              </a:ext>
            </a:extLst>
          </p:cNvPr>
          <p:cNvSpPr>
            <a:spLocks noGrp="1"/>
          </p:cNvSpPr>
          <p:nvPr>
            <p:ph type="sldNum" sz="quarter" idx="12"/>
          </p:nvPr>
        </p:nvSpPr>
        <p:spPr/>
        <p:txBody>
          <a:bodyPr/>
          <a:lstStyle>
            <a:lvl1pPr>
              <a:defRPr/>
            </a:lvl1pPr>
          </a:lstStyle>
          <a:p>
            <a:fld id="{73BFDA59-7669-4410-8177-FBF42F81DF71}" type="slidenum">
              <a:rPr lang="it-IT" altLang="it-IT"/>
              <a:pPr/>
              <a:t>‹N›</a:t>
            </a:fld>
            <a:endParaRPr lang="it-IT" altLang="it-IT"/>
          </a:p>
        </p:txBody>
      </p:sp>
    </p:spTree>
    <p:extLst>
      <p:ext uri="{BB962C8B-B14F-4D97-AF65-F5344CB8AC3E}">
        <p14:creationId xmlns:p14="http://schemas.microsoft.com/office/powerpoint/2010/main" val="2127031772"/>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D442D4B-BFBD-1294-2BEB-AED29733D34F}"/>
              </a:ext>
            </a:extLst>
          </p:cNvPr>
          <p:cNvSpPr>
            <a:spLocks noGrp="1"/>
          </p:cNvSpPr>
          <p:nvPr>
            <p:ph type="dt" sz="half" idx="10"/>
          </p:nvPr>
        </p:nvSpPr>
        <p:spPr/>
        <p:txBody>
          <a:bodyPr/>
          <a:lstStyle>
            <a:lvl1pPr>
              <a:defRPr/>
            </a:lvl1pPr>
          </a:lstStyle>
          <a:p>
            <a:endParaRPr lang="it-IT" altLang="it-IT"/>
          </a:p>
        </p:txBody>
      </p:sp>
      <p:sp>
        <p:nvSpPr>
          <p:cNvPr id="3" name="Segnaposto piè di pagina 2">
            <a:extLst>
              <a:ext uri="{FF2B5EF4-FFF2-40B4-BE49-F238E27FC236}">
                <a16:creationId xmlns:a16="http://schemas.microsoft.com/office/drawing/2014/main" id="{8D6545F1-F574-46BE-5108-B9784F0700D8}"/>
              </a:ext>
            </a:extLst>
          </p:cNvPr>
          <p:cNvSpPr>
            <a:spLocks noGrp="1"/>
          </p:cNvSpPr>
          <p:nvPr>
            <p:ph type="ftr" sz="quarter" idx="11"/>
          </p:nvPr>
        </p:nvSpPr>
        <p:spPr/>
        <p:txBody>
          <a:bodyPr/>
          <a:lstStyle>
            <a:lvl1pPr>
              <a:defRPr/>
            </a:lvl1pPr>
          </a:lstStyle>
          <a:p>
            <a:endParaRPr lang="it-IT" altLang="it-IT"/>
          </a:p>
        </p:txBody>
      </p:sp>
      <p:sp>
        <p:nvSpPr>
          <p:cNvPr id="4" name="Segnaposto numero diapositiva 3">
            <a:extLst>
              <a:ext uri="{FF2B5EF4-FFF2-40B4-BE49-F238E27FC236}">
                <a16:creationId xmlns:a16="http://schemas.microsoft.com/office/drawing/2014/main" id="{30F2D547-5DCB-CB57-62B9-9D90E1260848}"/>
              </a:ext>
            </a:extLst>
          </p:cNvPr>
          <p:cNvSpPr>
            <a:spLocks noGrp="1"/>
          </p:cNvSpPr>
          <p:nvPr>
            <p:ph type="sldNum" sz="quarter" idx="12"/>
          </p:nvPr>
        </p:nvSpPr>
        <p:spPr/>
        <p:txBody>
          <a:bodyPr/>
          <a:lstStyle>
            <a:lvl1pPr>
              <a:defRPr/>
            </a:lvl1pPr>
          </a:lstStyle>
          <a:p>
            <a:fld id="{B39782C7-C973-4532-8B12-7AFFB09FDD4E}" type="slidenum">
              <a:rPr lang="it-IT" altLang="it-IT"/>
              <a:pPr/>
              <a:t>‹N›</a:t>
            </a:fld>
            <a:endParaRPr lang="it-IT" altLang="it-IT"/>
          </a:p>
        </p:txBody>
      </p:sp>
    </p:spTree>
    <p:extLst>
      <p:ext uri="{BB962C8B-B14F-4D97-AF65-F5344CB8AC3E}">
        <p14:creationId xmlns:p14="http://schemas.microsoft.com/office/powerpoint/2010/main" val="63697204"/>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410068-AD75-A25A-DE5D-703877F41098}"/>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7B7B9C6-5558-35A4-C8E2-688359D562A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EA1ECC29-7E43-8B96-2826-9B25518D464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C4BF949-8817-AA4C-9118-4EDF24F6D999}"/>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6452F5BE-B0AE-8148-BC6D-11E2EAD1FA7A}"/>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966DD184-D2BF-50E5-C6AA-759C63B0D3AB}"/>
              </a:ext>
            </a:extLst>
          </p:cNvPr>
          <p:cNvSpPr>
            <a:spLocks noGrp="1"/>
          </p:cNvSpPr>
          <p:nvPr>
            <p:ph type="sldNum" sz="quarter" idx="12"/>
          </p:nvPr>
        </p:nvSpPr>
        <p:spPr/>
        <p:txBody>
          <a:bodyPr/>
          <a:lstStyle>
            <a:lvl1pPr>
              <a:defRPr/>
            </a:lvl1pPr>
          </a:lstStyle>
          <a:p>
            <a:fld id="{9FAA0E04-BF8B-4503-96E6-E1D65154780A}" type="slidenum">
              <a:rPr lang="it-IT" altLang="it-IT"/>
              <a:pPr/>
              <a:t>‹N›</a:t>
            </a:fld>
            <a:endParaRPr lang="it-IT" altLang="it-IT"/>
          </a:p>
        </p:txBody>
      </p:sp>
    </p:spTree>
    <p:extLst>
      <p:ext uri="{BB962C8B-B14F-4D97-AF65-F5344CB8AC3E}">
        <p14:creationId xmlns:p14="http://schemas.microsoft.com/office/powerpoint/2010/main" val="3925959390"/>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7693E40-5C93-37E6-69DC-E7EF86F1E940}"/>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AFF48123-EAB0-7FFF-F167-475B2B5FD88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DFC7A83-3320-28CF-CBA7-BAADDB9F588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DA1C4C5-4B51-D3D1-CE84-12DD2D93F79B}"/>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C2116E3E-1299-DD3E-D15D-D5DB739B7BF4}"/>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7CFDA6FB-C0CB-2B37-96D5-B2386FA65559}"/>
              </a:ext>
            </a:extLst>
          </p:cNvPr>
          <p:cNvSpPr>
            <a:spLocks noGrp="1"/>
          </p:cNvSpPr>
          <p:nvPr>
            <p:ph type="sldNum" sz="quarter" idx="12"/>
          </p:nvPr>
        </p:nvSpPr>
        <p:spPr/>
        <p:txBody>
          <a:bodyPr/>
          <a:lstStyle>
            <a:lvl1pPr>
              <a:defRPr/>
            </a:lvl1pPr>
          </a:lstStyle>
          <a:p>
            <a:fld id="{C8223886-E5D2-4F58-87FF-A83F4E882D9F}" type="slidenum">
              <a:rPr lang="it-IT" altLang="it-IT"/>
              <a:pPr/>
              <a:t>‹N›</a:t>
            </a:fld>
            <a:endParaRPr lang="it-IT" altLang="it-IT"/>
          </a:p>
        </p:txBody>
      </p:sp>
    </p:spTree>
    <p:extLst>
      <p:ext uri="{BB962C8B-B14F-4D97-AF65-F5344CB8AC3E}">
        <p14:creationId xmlns:p14="http://schemas.microsoft.com/office/powerpoint/2010/main" val="1548537615"/>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5F385B2-430C-ABD8-8F7C-F5F20D740335}"/>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5F3F2F70-0822-CC08-062F-B60FD3854617}"/>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CB0F1851-E84F-2A8E-46C0-37CFA350FAB5}"/>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defRPr>
            </a:lvl1pPr>
          </a:lstStyle>
          <a:p>
            <a:endParaRPr lang="it-IT" altLang="it-IT"/>
          </a:p>
        </p:txBody>
      </p:sp>
      <p:sp>
        <p:nvSpPr>
          <p:cNvPr id="1029" name="Rectangle 5">
            <a:extLst>
              <a:ext uri="{FF2B5EF4-FFF2-40B4-BE49-F238E27FC236}">
                <a16:creationId xmlns:a16="http://schemas.microsoft.com/office/drawing/2014/main" id="{36FBE750-0C03-B9D1-EFBB-C2D7EA7ABF87}"/>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mn-lt"/>
              </a:defRPr>
            </a:lvl1pPr>
          </a:lstStyle>
          <a:p>
            <a:endParaRPr lang="it-IT" altLang="it-IT"/>
          </a:p>
        </p:txBody>
      </p:sp>
      <p:sp>
        <p:nvSpPr>
          <p:cNvPr id="1030" name="Rectangle 6">
            <a:extLst>
              <a:ext uri="{FF2B5EF4-FFF2-40B4-BE49-F238E27FC236}">
                <a16:creationId xmlns:a16="http://schemas.microsoft.com/office/drawing/2014/main" id="{9E03FFCF-B5F3-1149-6E08-56FA8764F818}"/>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defRPr>
            </a:lvl1pPr>
          </a:lstStyle>
          <a:p>
            <a:fld id="{2231FF0E-29F6-4F39-B9C6-87C8471E3627}"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audio" Target="file:///H:\AUDIO%20&#167;\MUSICA%20MIDI\Giosy%20Cento\826-Io%20oggi%20ti%20prendo.mid" TargetMode="Externa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hyperlink" Target="https://www.diffondilaparola.co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25635" name="Rectangle 3">
            <a:extLst>
              <a:ext uri="{FF2B5EF4-FFF2-40B4-BE49-F238E27FC236}">
                <a16:creationId xmlns:a16="http://schemas.microsoft.com/office/drawing/2014/main" id="{1BBFE060-03AD-047A-2A74-79BB175F0CA0}"/>
              </a:ext>
            </a:extLst>
          </p:cNvPr>
          <p:cNvSpPr>
            <a:spLocks noChangeArrowheads="1"/>
          </p:cNvSpPr>
          <p:nvPr/>
        </p:nvSpPr>
        <p:spPr bwMode="auto">
          <a:xfrm>
            <a:off x="838200" y="5638800"/>
            <a:ext cx="3810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325636" name="Rectangle 4">
            <a:extLst>
              <a:ext uri="{FF2B5EF4-FFF2-40B4-BE49-F238E27FC236}">
                <a16:creationId xmlns:a16="http://schemas.microsoft.com/office/drawing/2014/main" id="{82992301-3143-96C4-9F64-2ABF7559774F}"/>
              </a:ext>
            </a:extLst>
          </p:cNvPr>
          <p:cNvSpPr>
            <a:spLocks noChangeArrowheads="1"/>
          </p:cNvSpPr>
          <p:nvPr/>
        </p:nvSpPr>
        <p:spPr bwMode="auto">
          <a:xfrm>
            <a:off x="838200" y="0"/>
            <a:ext cx="7696200" cy="985838"/>
          </a:xfrm>
          <a:prstGeom prst="rect">
            <a:avLst/>
          </a:prstGeom>
          <a:solidFill>
            <a:srgbClr val="C22E71"/>
          </a:solidFill>
          <a:ln w="9525">
            <a:solidFill>
              <a:srgbClr val="C22E7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it-IT" altLang="it-IT" sz="2000" dirty="0">
                <a:solidFill>
                  <a:srgbClr val="FFFF00"/>
                </a:solidFill>
                <a:latin typeface="Verdana" panose="020B0604030504040204" pitchFamily="34" charset="0"/>
                <a:cs typeface="Times New Roman" panose="02020603050405020304" pitchFamily="18" charset="0"/>
              </a:rPr>
              <a:t>IV DOMENICA DI QUARESIMA</a:t>
            </a:r>
          </a:p>
          <a:p>
            <a:pPr eaLnBrk="0" hangingPunct="0"/>
            <a:r>
              <a:rPr lang="it-IT" altLang="it-IT" sz="2000" dirty="0">
                <a:solidFill>
                  <a:schemeClr val="bg1"/>
                </a:solidFill>
                <a:latin typeface="Verdana" panose="020B0604030504040204" pitchFamily="34" charset="0"/>
                <a:cs typeface="Times New Roman" panose="02020603050405020304" pitchFamily="18" charset="0"/>
              </a:rPr>
              <a:t>4</a:t>
            </a:r>
            <a:r>
              <a:rPr lang="it-IT" altLang="it-IT" sz="800" dirty="0">
                <a:solidFill>
                  <a:schemeClr val="bg1"/>
                </a:solidFill>
                <a:latin typeface="Verdana" panose="020B0604030504040204" pitchFamily="34" charset="0"/>
                <a:cs typeface="Times New Roman" panose="02020603050405020304" pitchFamily="18" charset="0"/>
              </a:rPr>
              <a:t>th</a:t>
            </a:r>
            <a:r>
              <a:rPr lang="it-IT" altLang="it-IT" sz="2000" dirty="0">
                <a:solidFill>
                  <a:schemeClr val="bg1"/>
                </a:solidFill>
                <a:latin typeface="Verdana" panose="020B0604030504040204" pitchFamily="34" charset="0"/>
                <a:cs typeface="Times New Roman" panose="02020603050405020304" pitchFamily="18" charset="0"/>
              </a:rPr>
              <a:t> SUNDAY OF LENT </a:t>
            </a:r>
          </a:p>
          <a:p>
            <a:pPr eaLnBrk="0" hangingPunct="0"/>
            <a:endParaRPr lang="it-IT" altLang="it-IT" sz="800" dirty="0">
              <a:solidFill>
                <a:schemeClr val="bg1"/>
              </a:solidFill>
              <a:latin typeface="Verdana" panose="020B0604030504040204" pitchFamily="34" charset="0"/>
              <a:cs typeface="Times New Roman" panose="02020603050405020304" pitchFamily="18" charset="0"/>
            </a:endParaRPr>
          </a:p>
          <a:p>
            <a:pPr eaLnBrk="0" hangingPunct="0"/>
            <a:r>
              <a:rPr lang="it-IT" altLang="it-IT" sz="1000" b="1" dirty="0">
                <a:solidFill>
                  <a:srgbClr val="FFFFCC"/>
                </a:solidFill>
                <a:latin typeface="Verdana" panose="020B0604030504040204" pitchFamily="34" charset="0"/>
              </a:rPr>
              <a:t>TUTTE LE IMMAGINI SONO PROTETTE DA COPYRIGHT - ALL PICTURES ARE BY COPYRIGHT</a:t>
            </a:r>
          </a:p>
        </p:txBody>
      </p:sp>
      <p:sp>
        <p:nvSpPr>
          <p:cNvPr id="325679" name="Rectangle 47">
            <a:extLst>
              <a:ext uri="{FF2B5EF4-FFF2-40B4-BE49-F238E27FC236}">
                <a16:creationId xmlns:a16="http://schemas.microsoft.com/office/drawing/2014/main" id="{97F4B0DE-F028-63AF-1FB2-F9BFD28DE951}"/>
              </a:ext>
            </a:extLst>
          </p:cNvPr>
          <p:cNvSpPr>
            <a:spLocks noChangeArrowheads="1"/>
          </p:cNvSpPr>
          <p:nvPr/>
        </p:nvSpPr>
        <p:spPr bwMode="auto">
          <a:xfrm>
            <a:off x="2133600" y="12954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325848" name="Rectangle 216">
            <a:extLst>
              <a:ext uri="{FF2B5EF4-FFF2-40B4-BE49-F238E27FC236}">
                <a16:creationId xmlns:a16="http://schemas.microsoft.com/office/drawing/2014/main" id="{D82E04A5-67E9-633C-8B80-146D578D4669}"/>
              </a:ext>
            </a:extLst>
          </p:cNvPr>
          <p:cNvSpPr>
            <a:spLocks noChangeArrowheads="1"/>
          </p:cNvSpPr>
          <p:nvPr/>
        </p:nvSpPr>
        <p:spPr bwMode="auto">
          <a:xfrm>
            <a:off x="1177924" y="3713265"/>
            <a:ext cx="3276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229100" algn="l"/>
              </a:tabLst>
              <a:defRPr sz="2400">
                <a:solidFill>
                  <a:schemeClr val="tx1"/>
                </a:solidFill>
                <a:latin typeface="Times New Roman" panose="02020603050405020304" pitchFamily="18" charset="0"/>
              </a:defRPr>
            </a:lvl1pPr>
            <a:lvl2pPr algn="l">
              <a:tabLst>
                <a:tab pos="4229100" algn="l"/>
              </a:tabLst>
              <a:defRPr sz="2400">
                <a:solidFill>
                  <a:schemeClr val="tx1"/>
                </a:solidFill>
                <a:latin typeface="Times New Roman" panose="02020603050405020304" pitchFamily="18" charset="0"/>
              </a:defRPr>
            </a:lvl2pPr>
            <a:lvl3pPr algn="l">
              <a:tabLst>
                <a:tab pos="4229100" algn="l"/>
              </a:tabLst>
              <a:defRPr sz="2400">
                <a:solidFill>
                  <a:schemeClr val="tx1"/>
                </a:solidFill>
                <a:latin typeface="Times New Roman" panose="02020603050405020304" pitchFamily="18" charset="0"/>
              </a:defRPr>
            </a:lvl3pPr>
            <a:lvl4pPr algn="l">
              <a:tabLst>
                <a:tab pos="4229100" algn="l"/>
              </a:tabLst>
              <a:defRPr sz="2400">
                <a:solidFill>
                  <a:schemeClr val="tx1"/>
                </a:solidFill>
                <a:latin typeface="Times New Roman" panose="02020603050405020304" pitchFamily="18" charset="0"/>
              </a:defRPr>
            </a:lvl4pPr>
            <a:lvl5pPr algn="l">
              <a:tabLst>
                <a:tab pos="4229100" algn="l"/>
              </a:tabLst>
              <a:defRPr sz="2400">
                <a:solidFill>
                  <a:schemeClr val="tx1"/>
                </a:solidFill>
                <a:latin typeface="Times New Roman" panose="02020603050405020304" pitchFamily="18" charset="0"/>
              </a:defRPr>
            </a:lvl5pPr>
            <a:lvl6pPr fontAlgn="base">
              <a:spcBef>
                <a:spcPct val="0"/>
              </a:spcBef>
              <a:spcAft>
                <a:spcPct val="0"/>
              </a:spcAft>
              <a:tabLst>
                <a:tab pos="4229100" algn="l"/>
              </a:tabLst>
              <a:defRPr sz="2400">
                <a:solidFill>
                  <a:schemeClr val="tx1"/>
                </a:solidFill>
                <a:latin typeface="Times New Roman" panose="02020603050405020304" pitchFamily="18" charset="0"/>
              </a:defRPr>
            </a:lvl6pPr>
            <a:lvl7pPr fontAlgn="base">
              <a:spcBef>
                <a:spcPct val="0"/>
              </a:spcBef>
              <a:spcAft>
                <a:spcPct val="0"/>
              </a:spcAft>
              <a:tabLst>
                <a:tab pos="4229100" algn="l"/>
              </a:tabLst>
              <a:defRPr sz="2400">
                <a:solidFill>
                  <a:schemeClr val="tx1"/>
                </a:solidFill>
                <a:latin typeface="Times New Roman" panose="02020603050405020304" pitchFamily="18" charset="0"/>
              </a:defRPr>
            </a:lvl7pPr>
            <a:lvl8pPr fontAlgn="base">
              <a:spcBef>
                <a:spcPct val="0"/>
              </a:spcBef>
              <a:spcAft>
                <a:spcPct val="0"/>
              </a:spcAft>
              <a:tabLst>
                <a:tab pos="4229100" algn="l"/>
              </a:tabLst>
              <a:defRPr sz="2400">
                <a:solidFill>
                  <a:schemeClr val="tx1"/>
                </a:solidFill>
                <a:latin typeface="Times New Roman" panose="02020603050405020304" pitchFamily="18" charset="0"/>
              </a:defRPr>
            </a:lvl8pPr>
            <a:lvl9pPr fontAlgn="base">
              <a:spcBef>
                <a:spcPct val="0"/>
              </a:spcBef>
              <a:spcAft>
                <a:spcPct val="0"/>
              </a:spcAft>
              <a:tabLst>
                <a:tab pos="4229100" algn="l"/>
              </a:tabLst>
              <a:defRPr sz="2400">
                <a:solidFill>
                  <a:schemeClr val="tx1"/>
                </a:solidFill>
                <a:latin typeface="Times New Roman" panose="02020603050405020304" pitchFamily="18" charset="0"/>
              </a:defRPr>
            </a:lvl9pPr>
          </a:lstStyle>
          <a:p>
            <a:pPr algn="ctr"/>
            <a:r>
              <a:rPr lang="it-IT" altLang="it-IT" sz="1000" dirty="0">
                <a:solidFill>
                  <a:srgbClr val="000000"/>
                </a:solidFill>
                <a:latin typeface="Verdana" panose="020B0604030504040204" pitchFamily="34" charset="0"/>
                <a:cs typeface="Times New Roman" panose="02020603050405020304" pitchFamily="18" charset="0"/>
              </a:rPr>
              <a:t>Figli, non servi</a:t>
            </a:r>
            <a:endParaRPr lang="it-IT" altLang="it-IT" sz="1000" dirty="0">
              <a:latin typeface="Verdana" panose="020B0604030504040204" pitchFamily="34" charset="0"/>
              <a:cs typeface="Times New Roman" panose="02020603050405020304" pitchFamily="18" charset="0"/>
            </a:endParaRPr>
          </a:p>
          <a:p>
            <a:pPr algn="ctr"/>
            <a:r>
              <a:rPr lang="en-US" sz="10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Children, not servants</a:t>
            </a:r>
            <a:endParaRPr lang="it-IT" altLang="it-IT" sz="1000" i="1" dirty="0">
              <a:latin typeface="Verdana" panose="020B0604030504040204" pitchFamily="34" charset="0"/>
              <a:cs typeface="Times New Roman" panose="02020603050405020304" pitchFamily="18" charset="0"/>
            </a:endParaRPr>
          </a:p>
        </p:txBody>
      </p:sp>
      <p:sp>
        <p:nvSpPr>
          <p:cNvPr id="325999" name="Rectangle 367">
            <a:extLst>
              <a:ext uri="{FF2B5EF4-FFF2-40B4-BE49-F238E27FC236}">
                <a16:creationId xmlns:a16="http://schemas.microsoft.com/office/drawing/2014/main" id="{FC748908-C07B-A7E3-63D5-BF2E31229A44}"/>
              </a:ext>
            </a:extLst>
          </p:cNvPr>
          <p:cNvSpPr>
            <a:spLocks noChangeArrowheads="1"/>
          </p:cNvSpPr>
          <p:nvPr/>
        </p:nvSpPr>
        <p:spPr bwMode="auto">
          <a:xfrm>
            <a:off x="990600" y="6400800"/>
            <a:ext cx="3429000" cy="2444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Io oggi ti </a:t>
            </a:r>
            <a:r>
              <a:rPr lang="it-IT" altLang="it-IT" sz="900" i="1" dirty="0">
                <a:solidFill>
                  <a:schemeClr val="bg1"/>
                </a:solidFill>
                <a:latin typeface="Verdana" panose="020B0604030504040204" pitchFamily="34" charset="0"/>
              </a:rPr>
              <a:t>prendo</a:t>
            </a:r>
            <a:r>
              <a:rPr lang="it-IT" altLang="it-IT" sz="1000" i="1" dirty="0">
                <a:solidFill>
                  <a:schemeClr val="bg1"/>
                </a:solidFill>
                <a:latin typeface="Verdana" panose="020B0604030504040204" pitchFamily="34" charset="0"/>
              </a:rPr>
              <a:t>(</a:t>
            </a:r>
            <a:r>
              <a:rPr lang="it-IT" altLang="it-IT" sz="1000" i="1" dirty="0" err="1">
                <a:solidFill>
                  <a:schemeClr val="bg1"/>
                </a:solidFill>
                <a:latin typeface="Verdana" panose="020B0604030504040204" pitchFamily="34" charset="0"/>
              </a:rPr>
              <a:t>Giosy</a:t>
            </a:r>
            <a:r>
              <a:rPr lang="it-IT" altLang="it-IT" sz="1000" i="1" dirty="0">
                <a:solidFill>
                  <a:schemeClr val="bg1"/>
                </a:solidFill>
                <a:latin typeface="Verdana" panose="020B0604030504040204" pitchFamily="34" charset="0"/>
              </a:rPr>
              <a:t> Cento)</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326000" name="Rectangle 43">
            <a:extLst>
              <a:ext uri="{FF2B5EF4-FFF2-40B4-BE49-F238E27FC236}">
                <a16:creationId xmlns:a16="http://schemas.microsoft.com/office/drawing/2014/main" id="{C29EC0D7-E2AB-54D0-9D30-79AD0241F8BF}"/>
              </a:ext>
            </a:extLst>
          </p:cNvPr>
          <p:cNvSpPr>
            <a:spLocks noChangeArrowheads="1"/>
          </p:cNvSpPr>
          <p:nvPr/>
        </p:nvSpPr>
        <p:spPr bwMode="auto">
          <a:xfrm>
            <a:off x="26988" y="1397000"/>
            <a:ext cx="5619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it-IT" altLang="it-IT" sz="1000" dirty="0">
                <a:solidFill>
                  <a:srgbClr val="FFFF00"/>
                </a:solidFill>
                <a:latin typeface="Verdana" panose="020B0604030504040204" pitchFamily="34" charset="0"/>
              </a:rPr>
              <a:t>ANNO</a:t>
            </a:r>
          </a:p>
          <a:p>
            <a:pPr algn="ctr">
              <a:spcBef>
                <a:spcPct val="0"/>
              </a:spcBef>
              <a:buFontTx/>
              <a:buNone/>
            </a:pPr>
            <a:r>
              <a:rPr lang="it-IT" altLang="it-IT" sz="1000" dirty="0">
                <a:solidFill>
                  <a:srgbClr val="FFFF00"/>
                </a:solidFill>
                <a:latin typeface="Verdana" panose="020B0604030504040204" pitchFamily="34" charset="0"/>
              </a:rPr>
              <a:t>YEAR</a:t>
            </a:r>
          </a:p>
          <a:p>
            <a:pPr algn="ctr">
              <a:spcBef>
                <a:spcPct val="0"/>
              </a:spcBef>
              <a:buFontTx/>
              <a:buNone/>
            </a:pPr>
            <a:r>
              <a:rPr lang="it-IT" altLang="it-IT" sz="1000" dirty="0">
                <a:solidFill>
                  <a:srgbClr val="FFFF00"/>
                </a:solidFill>
                <a:latin typeface="Verdana" panose="020B0604030504040204" pitchFamily="34" charset="0"/>
              </a:rPr>
              <a:t>C</a:t>
            </a:r>
          </a:p>
        </p:txBody>
      </p:sp>
      <p:sp>
        <p:nvSpPr>
          <p:cNvPr id="326001" name="Rectangle 56">
            <a:extLst>
              <a:ext uri="{FF2B5EF4-FFF2-40B4-BE49-F238E27FC236}">
                <a16:creationId xmlns:a16="http://schemas.microsoft.com/office/drawing/2014/main" id="{BEB0B99A-CFC1-F04F-01F2-0D3FB008A3E5}"/>
              </a:ext>
            </a:extLst>
          </p:cNvPr>
          <p:cNvSpPr>
            <a:spLocks noChangeArrowheads="1"/>
          </p:cNvSpPr>
          <p:nvPr/>
        </p:nvSpPr>
        <p:spPr bwMode="auto">
          <a:xfrm>
            <a:off x="5994400" y="6501145"/>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March 2025</a:t>
            </a:r>
          </a:p>
        </p:txBody>
      </p:sp>
      <p:pic>
        <p:nvPicPr>
          <p:cNvPr id="326002" name="Picture 370">
            <a:extLst>
              <a:ext uri="{FF2B5EF4-FFF2-40B4-BE49-F238E27FC236}">
                <a16:creationId xmlns:a16="http://schemas.microsoft.com/office/drawing/2014/main" id="{81423018-89D7-3BB4-5C7F-49838EF8AE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371600"/>
            <a:ext cx="2832100" cy="4724400"/>
          </a:xfrm>
          <a:prstGeom prst="rect">
            <a:avLst/>
          </a:prstGeom>
          <a:noFill/>
          <a:extLst>
            <a:ext uri="{909E8E84-426E-40DD-AFC4-6F175D3DCCD1}">
              <a14:hiddenFill xmlns:a14="http://schemas.microsoft.com/office/drawing/2010/main">
                <a:solidFill>
                  <a:srgbClr val="FFFFFF"/>
                </a:solidFill>
              </a14:hiddenFill>
            </a:ext>
          </a:extLst>
        </p:spPr>
      </p:pic>
      <p:pic>
        <p:nvPicPr>
          <p:cNvPr id="326004" name="Picture 101" descr="C:\ARCHIVIO GENERALE\PRESENTAZIONI\in COSTRUZIONE\S.Scritture del 24.08\candelabro copia.gif">
            <a:extLst>
              <a:ext uri="{FF2B5EF4-FFF2-40B4-BE49-F238E27FC236}">
                <a16:creationId xmlns:a16="http://schemas.microsoft.com/office/drawing/2014/main" id="{B33228AF-7A04-A647-BECA-F130540EC5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52578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6006" name="826-Io oggi ti prendo.mid">
            <a:hlinkClick r:id="" action="ppaction://media"/>
            <a:extLst>
              <a:ext uri="{FF2B5EF4-FFF2-40B4-BE49-F238E27FC236}">
                <a16:creationId xmlns:a16="http://schemas.microsoft.com/office/drawing/2014/main" id="{66586605-9FED-940E-C72F-C786B9E2E9D8}"/>
              </a:ext>
            </a:extLst>
          </p:cNvPr>
          <p:cNvPicPr>
            <a:picLocks noChangeAspect="1" noChangeArrowheads="1"/>
          </p:cNvPicPr>
          <p:nvPr>
            <a:audioFile r:link="rId1"/>
          </p:nvPr>
        </p:nvPicPr>
        <p:blipFill>
          <a:blip r:embed="rId7">
            <a:extLst>
              <a:ext uri="{28A0092B-C50C-407E-A947-70E740481C1C}">
                <a14:useLocalDpi xmlns:a14="http://schemas.microsoft.com/office/drawing/2010/main" val="0"/>
              </a:ext>
            </a:extLst>
          </a:blip>
          <a:srcRect/>
          <a:stretch>
            <a:fillRect/>
          </a:stretch>
        </p:blipFill>
        <p:spPr bwMode="auto">
          <a:xfrm>
            <a:off x="69342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326007" name="Rectangle 375">
            <a:extLst>
              <a:ext uri="{FF2B5EF4-FFF2-40B4-BE49-F238E27FC236}">
                <a16:creationId xmlns:a16="http://schemas.microsoft.com/office/drawing/2014/main" id="{B347DA4F-FDA6-C167-7835-EE2958CA929B}"/>
              </a:ext>
            </a:extLst>
          </p:cNvPr>
          <p:cNvSpPr>
            <a:spLocks noChangeArrowheads="1"/>
          </p:cNvSpPr>
          <p:nvPr/>
        </p:nvSpPr>
        <p:spPr bwMode="auto">
          <a:xfrm>
            <a:off x="1806974" y="4114800"/>
            <a:ext cx="201850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sz="900" i="1" dirty="0">
                <a:latin typeface="Times New Roman" panose="02020603050405020304" pitchFamily="18" charset="0"/>
                <a:cs typeface="Times New Roman" panose="02020603050405020304" pitchFamily="18" charset="0"/>
              </a:rPr>
              <a:t>      Commento di padre Ermes Ronchi</a:t>
            </a:r>
          </a:p>
          <a:p>
            <a:pPr eaLnBrk="0" hangingPunct="0"/>
            <a:r>
              <a:rPr lang="it-IT" altLang="it-IT" sz="900" i="1" dirty="0">
                <a:latin typeface="Times New Roman" panose="02020603050405020304" pitchFamily="18" charset="0"/>
                <a:cs typeface="Times New Roman" panose="02020603050405020304" pitchFamily="18" charset="0"/>
              </a:rPr>
              <a:t>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25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2600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4">
                <p:cTn id="7" repeatCount="indefinite" fill="hold" display="0">
                  <p:stCondLst>
                    <p:cond delay="indefinite"/>
                  </p:stCondLst>
                  <p:endCondLst>
                    <p:cond evt="onStopAudio" delay="0">
                      <p:tgtEl>
                        <p:sldTgt/>
                      </p:tgtEl>
                    </p:cond>
                  </p:endCondLst>
                </p:cTn>
                <p:tgtEl>
                  <p:spTgt spid="32600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40674" name="Rectangle 2050">
            <a:extLst>
              <a:ext uri="{FF2B5EF4-FFF2-40B4-BE49-F238E27FC236}">
                <a16:creationId xmlns:a16="http://schemas.microsoft.com/office/drawing/2014/main" id="{AC10E5B9-5017-111D-9177-01298D742C6A}"/>
              </a:ext>
            </a:extLst>
          </p:cNvPr>
          <p:cNvSpPr>
            <a:spLocks noGrp="1" noChangeArrowheads="1"/>
          </p:cNvSpPr>
          <p:nvPr>
            <p:ph type="title"/>
          </p:nvPr>
        </p:nvSpPr>
        <p:spPr>
          <a:xfrm>
            <a:off x="0" y="762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là sperperò il suo patrimonio vivendo in modo dissoluto. Quando ebbe speso tutto, sopraggiunse in quel paese una grande carestia ed egli cominciò a trovarsi nel bisogno. Allora andò a mettersi al servizio di uno degli abitanti di quella regione,</a:t>
            </a:r>
            <a:r>
              <a:rPr lang="it-IT" altLang="it-IT" sz="1800" i="1">
                <a:solidFill>
                  <a:schemeClr val="bg1"/>
                </a:solidFill>
                <a:latin typeface="Verdana" panose="020B0604030504040204" pitchFamily="34" charset="0"/>
                <a:cs typeface="Times New Roman" panose="02020603050405020304" pitchFamily="18" charset="0"/>
              </a:rPr>
              <a:t> (Lc 15, 13b-15)</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540676" name="Rectangle 2052">
            <a:extLst>
              <a:ext uri="{FF2B5EF4-FFF2-40B4-BE49-F238E27FC236}">
                <a16:creationId xmlns:a16="http://schemas.microsoft.com/office/drawing/2014/main" id="{DFD45130-4953-1D46-B0FA-81A7E76BE819}"/>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b="1" i="1">
              <a:solidFill>
                <a:schemeClr val="bg1"/>
              </a:solidFill>
              <a:latin typeface="Verdana" panose="020B0604030504040204" pitchFamily="34" charset="0"/>
              <a:cs typeface="Times New Roman" panose="02020603050405020304" pitchFamily="18" charset="0"/>
            </a:endParaRPr>
          </a:p>
        </p:txBody>
      </p:sp>
      <p:sp>
        <p:nvSpPr>
          <p:cNvPr id="540740" name="Rectangle 2116">
            <a:extLst>
              <a:ext uri="{FF2B5EF4-FFF2-40B4-BE49-F238E27FC236}">
                <a16:creationId xmlns:a16="http://schemas.microsoft.com/office/drawing/2014/main" id="{BB4EF583-CE2A-F56C-334F-D51885A04279}"/>
              </a:ext>
            </a:extLst>
          </p:cNvPr>
          <p:cNvSpPr>
            <a:spLocks noChangeArrowheads="1"/>
          </p:cNvSpPr>
          <p:nvPr/>
        </p:nvSpPr>
        <p:spPr bwMode="auto">
          <a:xfrm>
            <a:off x="0" y="4953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t"/>
            <a:r>
              <a:rPr lang="en-GB" altLang="it-IT" sz="1800">
                <a:solidFill>
                  <a:schemeClr val="bg1"/>
                </a:solidFill>
                <a:latin typeface="Verdana" panose="020B0604030504040204" pitchFamily="34" charset="0"/>
                <a:cs typeface="Times New Roman" panose="02020603050405020304" pitchFamily="18" charset="0"/>
              </a:rPr>
              <a:t>for a distant land where he squandered his wealth in loose living. Having spent everything, he was hard pressed when a severe famine broke out in that land. So he hired himself out to a well-to-do citizen of that place and was sent to work on a pig farm.</a:t>
            </a:r>
            <a:r>
              <a:rPr lang="en-GB" altLang="it-IT" sz="1800" i="1">
                <a:solidFill>
                  <a:schemeClr val="bg1"/>
                </a:solidFill>
                <a:latin typeface="Verdana" panose="020B0604030504040204" pitchFamily="34" charset="0"/>
                <a:cs typeface="Times New Roman" panose="02020603050405020304" pitchFamily="18" charset="0"/>
              </a:rPr>
              <a:t> (Lk 15: 13b-15)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00418" name="Rectangle 2">
            <a:extLst>
              <a:ext uri="{FF2B5EF4-FFF2-40B4-BE49-F238E27FC236}">
                <a16:creationId xmlns:a16="http://schemas.microsoft.com/office/drawing/2014/main" id="{1AC7D1F9-8B0D-0B43-7AA7-73E09CF15623}"/>
              </a:ext>
            </a:extLst>
          </p:cNvPr>
          <p:cNvSpPr>
            <a:spLocks noGrp="1" noChangeArrowheads="1"/>
          </p:cNvSpPr>
          <p:nvPr>
            <p:ph type="title"/>
          </p:nvPr>
        </p:nvSpPr>
        <p:spPr>
          <a:xfrm>
            <a:off x="152400" y="533400"/>
            <a:ext cx="8991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che lo mandò nei suoi campi a pascolare i porci. Avrebbe voluto saziarsi con le carrube di cui si nutrivano i porci; ma nessuno gli dava nulla. Allora ritornò in sé e disse: “Quanti salariati di mio padre hanno pane in abbondanza e io qui muoio di fame!</a:t>
            </a:r>
            <a:r>
              <a:rPr lang="it-IT" altLang="it-IT" sz="1800" i="1">
                <a:solidFill>
                  <a:schemeClr val="bg1"/>
                </a:solidFill>
                <a:latin typeface="Verdana" panose="020B0604030504040204" pitchFamily="34" charset="0"/>
                <a:cs typeface="Times New Roman" panose="02020603050405020304" pitchFamily="18" charset="0"/>
              </a:rPr>
              <a:t>  (Lc 15, 16-17)</a:t>
            </a:r>
          </a:p>
        </p:txBody>
      </p:sp>
      <p:sp>
        <p:nvSpPr>
          <p:cNvPr id="700420" name="Rectangle 4">
            <a:extLst>
              <a:ext uri="{FF2B5EF4-FFF2-40B4-BE49-F238E27FC236}">
                <a16:creationId xmlns:a16="http://schemas.microsoft.com/office/drawing/2014/main" id="{3162E268-A8AB-E995-7080-EB9213571BB7}"/>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So famished was he that he longed to fill his stomach even with the food given to the pigs, but no one offered him anything. Finally coming to his senses, he said: 'How many of my father's hired workers have food to spare, and here I am starving to death!</a:t>
            </a:r>
            <a:r>
              <a:rPr lang="en-GB" altLang="it-IT" sz="1800" i="1">
                <a:solidFill>
                  <a:schemeClr val="bg1"/>
                </a:solidFill>
                <a:latin typeface="Verdana" panose="020B0604030504040204" pitchFamily="34" charset="0"/>
                <a:cs typeface="Times New Roman" panose="02020603050405020304" pitchFamily="18" charset="0"/>
              </a:rPr>
              <a:t>   (Lk 15: 16-17)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00429" name="Picture 13">
            <a:extLst>
              <a:ext uri="{FF2B5EF4-FFF2-40B4-BE49-F238E27FC236}">
                <a16:creationId xmlns:a16="http://schemas.microsoft.com/office/drawing/2014/main" id="{7B677AB6-EC8D-2CA7-7DEE-545914A4A7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706563"/>
            <a:ext cx="5257800" cy="36655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32">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01442" name="Rectangle 2">
            <a:extLst>
              <a:ext uri="{FF2B5EF4-FFF2-40B4-BE49-F238E27FC236}">
                <a16:creationId xmlns:a16="http://schemas.microsoft.com/office/drawing/2014/main" id="{A91CF315-94B0-6C89-69B9-9A1B65813E7B}"/>
              </a:ext>
            </a:extLst>
          </p:cNvPr>
          <p:cNvSpPr>
            <a:spLocks noGrp="1" noChangeArrowheads="1"/>
          </p:cNvSpPr>
          <p:nvPr>
            <p:ph type="title"/>
          </p:nvPr>
        </p:nvSpPr>
        <p:spPr/>
        <p:txBody>
          <a:bodyPr/>
          <a:lstStyle/>
          <a:p>
            <a:pPr algn="l"/>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01444" name="Rectangle 4">
            <a:extLst>
              <a:ext uri="{FF2B5EF4-FFF2-40B4-BE49-F238E27FC236}">
                <a16:creationId xmlns:a16="http://schemas.microsoft.com/office/drawing/2014/main" id="{CB5BC20F-714A-425A-E0FB-BA8246C23B8D}"/>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Mi alzerò, andrò da mio padre e gli dirò: Padre, ho peccato verso il Cielo e davanti a te; non sono più degno di essere chiamato tuo figlio. Trattami come uno dei tuoi salariati”.</a:t>
            </a:r>
            <a:r>
              <a:rPr lang="it-IT" altLang="it-IT" sz="1800" i="1">
                <a:solidFill>
                  <a:schemeClr val="bg1"/>
                </a:solidFill>
                <a:latin typeface="Verdana" panose="020B0604030504040204" pitchFamily="34" charset="0"/>
                <a:cs typeface="Times New Roman" panose="02020603050405020304" pitchFamily="18" charset="0"/>
              </a:rPr>
              <a:t> (Lc 15, 18-19)</a:t>
            </a:r>
          </a:p>
        </p:txBody>
      </p:sp>
      <p:sp>
        <p:nvSpPr>
          <p:cNvPr id="701445" name="Rectangle 5">
            <a:extLst>
              <a:ext uri="{FF2B5EF4-FFF2-40B4-BE49-F238E27FC236}">
                <a16:creationId xmlns:a16="http://schemas.microsoft.com/office/drawing/2014/main" id="{817DE61A-B543-4F6B-B38C-E81809310F76}"/>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I will get up and go back to my father and say to him: Father, I have sinned against God and before you. I no longer deserve to be called your son. Treat me then as one of your hired servants.' With that thought in mind he set off for his father's house.</a:t>
            </a:r>
            <a:r>
              <a:rPr lang="en-GB" altLang="it-IT" sz="1800" i="1">
                <a:solidFill>
                  <a:schemeClr val="bg1"/>
                </a:solidFill>
                <a:latin typeface="Verdana" panose="020B0604030504040204" pitchFamily="34" charset="0"/>
                <a:cs typeface="Times New Roman" panose="02020603050405020304" pitchFamily="18" charset="0"/>
              </a:rPr>
              <a:t> (Lk 15: 18-19)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01453" name="Picture 13">
            <a:extLst>
              <a:ext uri="{FF2B5EF4-FFF2-40B4-BE49-F238E27FC236}">
                <a16:creationId xmlns:a16="http://schemas.microsoft.com/office/drawing/2014/main" id="{DB8C52B2-8891-9EC4-FFD6-7E6476596E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404938"/>
            <a:ext cx="5486400" cy="39290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92">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21922" name="Rectangle 2">
            <a:extLst>
              <a:ext uri="{FF2B5EF4-FFF2-40B4-BE49-F238E27FC236}">
                <a16:creationId xmlns:a16="http://schemas.microsoft.com/office/drawing/2014/main" id="{4616CEFB-1E8F-F7F1-2F1C-F063E5F3EF3F}"/>
              </a:ext>
            </a:extLst>
          </p:cNvPr>
          <p:cNvSpPr>
            <a:spLocks noGrp="1" noChangeArrowheads="1"/>
          </p:cNvSpPr>
          <p:nvPr>
            <p:ph type="title"/>
          </p:nvPr>
        </p:nvSpPr>
        <p:spPr>
          <a:xfrm>
            <a:off x="381000" y="685800"/>
            <a:ext cx="84582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Si alzò e tornò da suo padre.Quando era ancora lontano, suo padre lo vide, ebbe compassione, gli corse incontro, gli si gettò al collo e lo baciò. Il figlio gli disse: “Padre, ho peccato verso il Cielo e davanti a te;</a:t>
            </a:r>
            <a:r>
              <a:rPr lang="it-IT" altLang="it-IT" sz="1800" i="1">
                <a:solidFill>
                  <a:schemeClr val="bg1"/>
                </a:solidFill>
                <a:latin typeface="Verdana" panose="020B0604030504040204" pitchFamily="34" charset="0"/>
                <a:cs typeface="Times New Roman" panose="02020603050405020304" pitchFamily="18" charset="0"/>
              </a:rPr>
              <a:t> (Lc 15, 20-21a)</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1924" name="Rectangle 4">
            <a:extLst>
              <a:ext uri="{FF2B5EF4-FFF2-40B4-BE49-F238E27FC236}">
                <a16:creationId xmlns:a16="http://schemas.microsoft.com/office/drawing/2014/main" id="{FF731ABB-B306-C3FE-BE2E-82B98401A225}"/>
              </a:ext>
            </a:extLst>
          </p:cNvPr>
          <p:cNvSpPr>
            <a:spLocks noChangeArrowheads="1"/>
          </p:cNvSpPr>
          <p:nvPr/>
        </p:nvSpPr>
        <p:spPr bwMode="auto">
          <a:xfrm>
            <a:off x="457200" y="5334000"/>
            <a:ext cx="8305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He was still a long way off when his father caught sight of him. His father was so deeply moved with compassion that he ran out to meet him, threw his arms around his neck and kissed him. The son said: </a:t>
            </a:r>
            <a:r>
              <a:rPr lang="en-GB" altLang="it-IT" sz="1800" i="1">
                <a:solidFill>
                  <a:schemeClr val="bg1"/>
                </a:solidFill>
                <a:latin typeface="Verdana" panose="020B0604030504040204" pitchFamily="34" charset="0"/>
                <a:cs typeface="Times New Roman" panose="02020603050405020304" pitchFamily="18" charset="0"/>
              </a:rPr>
              <a:t>(Lk 15: 20-21a)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6" name="Rectangle 2">
            <a:extLst>
              <a:ext uri="{FF2B5EF4-FFF2-40B4-BE49-F238E27FC236}">
                <a16:creationId xmlns:a16="http://schemas.microsoft.com/office/drawing/2014/main" id="{71463E7A-7D89-E972-7C2C-45DE8F7634BB}"/>
              </a:ext>
            </a:extLst>
          </p:cNvPr>
          <p:cNvSpPr>
            <a:spLocks noGrp="1" noChangeArrowheads="1"/>
          </p:cNvSpPr>
          <p:nvPr>
            <p:ph type="title"/>
          </p:nvPr>
        </p:nvSpPr>
        <p:spPr>
          <a:xfrm>
            <a:off x="304800" y="457200"/>
            <a:ext cx="8610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non sono più degno di essere chiamato tuo figlio”. Ma il padre disse ai servi: “Presto, portate qui il vestito più bello e fateglielo indossare, mettetegli l’anello al dito e i sandali ai piedi.</a:t>
            </a:r>
            <a:r>
              <a:rPr lang="it-IT" altLang="it-IT" sz="1800" i="1">
                <a:solidFill>
                  <a:schemeClr val="bg1"/>
                </a:solidFill>
                <a:latin typeface="Verdana" panose="020B0604030504040204" pitchFamily="34" charset="0"/>
                <a:cs typeface="Times New Roman" panose="02020603050405020304" pitchFamily="18" charset="0"/>
              </a:rPr>
              <a:t> (Lc 15, 21b-22)</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2948" name="Rectangle 4">
            <a:extLst>
              <a:ext uri="{FF2B5EF4-FFF2-40B4-BE49-F238E27FC236}">
                <a16:creationId xmlns:a16="http://schemas.microsoft.com/office/drawing/2014/main" id="{30D803C1-F40F-DDB3-F725-7A9C7AE33473}"/>
              </a:ext>
            </a:extLst>
          </p:cNvPr>
          <p:cNvSpPr>
            <a:spLocks noChangeArrowheads="1"/>
          </p:cNvSpPr>
          <p:nvPr/>
        </p:nvSpPr>
        <p:spPr bwMode="auto">
          <a:xfrm>
            <a:off x="457200" y="5257800"/>
            <a:ext cx="8382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'Father, I have sinned against Heaven and before you. I no longer deserve to be called your son...' But the father turned to his servants: 'Quick! Bring out the finest robe and put it on him. Put a ring on his finger and sandals on  his feet. </a:t>
            </a:r>
            <a:r>
              <a:rPr lang="en-GB" altLang="it-IT" sz="1800" i="1">
                <a:solidFill>
                  <a:schemeClr val="bg1"/>
                </a:solidFill>
                <a:latin typeface="Verdana" panose="020B0604030504040204" pitchFamily="34" charset="0"/>
                <a:cs typeface="Times New Roman" panose="02020603050405020304" pitchFamily="18" charset="0"/>
              </a:rPr>
              <a:t>(Lk 15: 21b-22)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22949" name="Picture 5">
            <a:extLst>
              <a:ext uri="{FF2B5EF4-FFF2-40B4-BE49-F238E27FC236}">
                <a16:creationId xmlns:a16="http://schemas.microsoft.com/office/drawing/2014/main" id="{E204E116-BE7D-6253-F969-4ABEC76C92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371600"/>
            <a:ext cx="6553200" cy="3886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04">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23970" name="Rectangle 2">
            <a:extLst>
              <a:ext uri="{FF2B5EF4-FFF2-40B4-BE49-F238E27FC236}">
                <a16:creationId xmlns:a16="http://schemas.microsoft.com/office/drawing/2014/main" id="{E9E69DCE-CD0B-360D-76A1-406417BA6EB8}"/>
              </a:ext>
            </a:extLst>
          </p:cNvPr>
          <p:cNvSpPr>
            <a:spLocks noGrp="1" noChangeArrowheads="1"/>
          </p:cNvSpPr>
          <p:nvPr>
            <p:ph type="title"/>
          </p:nvPr>
        </p:nvSpPr>
        <p:spPr>
          <a:xfrm>
            <a:off x="0" y="838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Prendete il vitello grasso, ammazzatelo, mangiamo e facciamo festa, perché questo mio figlio era morto ed è tornato in vita, era perduto ed è stato ritrovato”. E cominciarono a far festa. Il figlio maggiore si trovava nei campi.</a:t>
            </a:r>
            <a:r>
              <a:rPr lang="it-IT" altLang="it-IT" sz="1800" i="1">
                <a:solidFill>
                  <a:schemeClr val="bg1"/>
                </a:solidFill>
                <a:latin typeface="Verdana" panose="020B0604030504040204" pitchFamily="34" charset="0"/>
                <a:cs typeface="Times New Roman" panose="02020603050405020304" pitchFamily="18" charset="0"/>
              </a:rPr>
              <a:t> (Lc 15, 23-25a)</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3972" name="Rectangle 4">
            <a:extLst>
              <a:ext uri="{FF2B5EF4-FFF2-40B4-BE49-F238E27FC236}">
                <a16:creationId xmlns:a16="http://schemas.microsoft.com/office/drawing/2014/main" id="{3EEB7263-8DD8-5433-F351-F91FCC196D20}"/>
              </a:ext>
            </a:extLst>
          </p:cNvPr>
          <p:cNvSpPr>
            <a:spLocks noChangeArrowheads="1"/>
          </p:cNvSpPr>
          <p:nvPr/>
        </p:nvSpPr>
        <p:spPr bwMode="auto">
          <a:xfrm>
            <a:off x="0" y="5029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Take the fattened calf and kill it. We shall celebrate and have a feast, for this son of mine was dead and has come back to life. He was lost and is found.' And the celebration began.Meanwhile, the elder son had been working in the fields. </a:t>
            </a:r>
            <a:r>
              <a:rPr lang="en-GB" altLang="it-IT" sz="1800" i="1">
                <a:solidFill>
                  <a:schemeClr val="bg1"/>
                </a:solidFill>
                <a:latin typeface="Verdana" panose="020B0604030504040204" pitchFamily="34" charset="0"/>
                <a:cs typeface="Times New Roman" panose="02020603050405020304" pitchFamily="18" charset="0"/>
              </a:rPr>
              <a:t>(Lk 15: 23-25a)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4" name="Rectangle 2">
            <a:extLst>
              <a:ext uri="{FF2B5EF4-FFF2-40B4-BE49-F238E27FC236}">
                <a16:creationId xmlns:a16="http://schemas.microsoft.com/office/drawing/2014/main" id="{97F0135E-EEB8-368B-01B4-5EEFFB43D6E6}"/>
              </a:ext>
            </a:extLst>
          </p:cNvPr>
          <p:cNvSpPr>
            <a:spLocks noGrp="1" noChangeArrowheads="1"/>
          </p:cNvSpPr>
          <p:nvPr>
            <p:ph type="title"/>
          </p:nvPr>
        </p:nvSpPr>
        <p:spPr>
          <a:xfrm>
            <a:off x="0" y="1676400"/>
            <a:ext cx="35814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 ritorno, quando fu vicino a casa, udì la musica e le danze; chiamò uno dei servi e gli domandò che cosa fosse tutto questo. Quello gli rispose: “Tuo fratello è qui e tuo padre ha fatto ammazzare il vitello grasso, perché lo ha riavuto sano e salvo”.</a:t>
            </a:r>
            <a:r>
              <a:rPr lang="it-IT" altLang="it-IT" sz="1800" i="1">
                <a:solidFill>
                  <a:schemeClr val="bg1"/>
                </a:solidFill>
                <a:latin typeface="Verdana" panose="020B0604030504040204" pitchFamily="34" charset="0"/>
                <a:cs typeface="Times New Roman" panose="02020603050405020304" pitchFamily="18" charset="0"/>
              </a:rPr>
              <a:t> (Lc 15, 25b-27) </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4996" name="Rectangle 4">
            <a:extLst>
              <a:ext uri="{FF2B5EF4-FFF2-40B4-BE49-F238E27FC236}">
                <a16:creationId xmlns:a16="http://schemas.microsoft.com/office/drawing/2014/main" id="{2ACD6E50-82F6-A91D-DF77-640B1EDEC949}"/>
              </a:ext>
            </a:extLst>
          </p:cNvPr>
          <p:cNvSpPr>
            <a:spLocks noChangeArrowheads="1"/>
          </p:cNvSpPr>
          <p:nvPr/>
        </p:nvSpPr>
        <p:spPr bwMode="auto">
          <a:xfrm>
            <a:off x="0" y="3429000"/>
            <a:ext cx="35814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CC"/>
                </a:solidFill>
                <a:latin typeface="Verdana" panose="020B0604030504040204" pitchFamily="34" charset="0"/>
                <a:cs typeface="Times New Roman" panose="02020603050405020304" pitchFamily="18" charset="0"/>
              </a:rPr>
              <a:t>As he returned and was near the house, he heard the sound of music and dancing. He called one of the servants and asked what it was all about. The servant answered: 'Your brother has come home safe and sound, and your father is so happy </a:t>
            </a:r>
            <a:r>
              <a:rPr lang="en-GB" altLang="it-IT" sz="1800" i="1">
                <a:solidFill>
                  <a:srgbClr val="FFFFCC"/>
                </a:solidFill>
                <a:latin typeface="Verdana" panose="020B0604030504040204" pitchFamily="34" charset="0"/>
                <a:cs typeface="Times New Roman" panose="02020603050405020304" pitchFamily="18" charset="0"/>
              </a:rPr>
              <a:t>(Lk 15: 25b-27)</a:t>
            </a:r>
            <a:r>
              <a:rPr lang="en-GB" altLang="it-IT" sz="1800" i="1">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724998" name="Picture 6">
            <a:extLst>
              <a:ext uri="{FF2B5EF4-FFF2-40B4-BE49-F238E27FC236}">
                <a16:creationId xmlns:a16="http://schemas.microsoft.com/office/drawing/2014/main" id="{DE094F04-06CA-AA35-8BF2-500D88666A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9825" y="609600"/>
            <a:ext cx="5464175" cy="5638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8" name="Rectangle 2">
            <a:extLst>
              <a:ext uri="{FF2B5EF4-FFF2-40B4-BE49-F238E27FC236}">
                <a16:creationId xmlns:a16="http://schemas.microsoft.com/office/drawing/2014/main" id="{4D752AC5-4DB0-83D1-EFC1-C330D645876E}"/>
              </a:ext>
            </a:extLst>
          </p:cNvPr>
          <p:cNvSpPr>
            <a:spLocks noGrp="1" noChangeArrowheads="1"/>
          </p:cNvSpPr>
          <p:nvPr>
            <p:ph type="title"/>
          </p:nvPr>
        </p:nvSpPr>
        <p:spPr>
          <a:xfrm>
            <a:off x="5105400" y="1600200"/>
            <a:ext cx="4038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Egli si indignò, e non voleva entrare. Suo padre allora uscì a supplicarlo. Ma egli rispose a suo padre: “Ecco, io ti servo da tanti anni e non ho mai disobbedito a un tuo comando,</a:t>
            </a:r>
            <a:r>
              <a:rPr lang="it-IT" altLang="it-IT" sz="1800" i="1">
                <a:solidFill>
                  <a:schemeClr val="bg1"/>
                </a:solidFill>
                <a:latin typeface="Verdana" panose="020B0604030504040204" pitchFamily="34" charset="0"/>
                <a:cs typeface="Times New Roman" panose="02020603050405020304" pitchFamily="18" charset="0"/>
              </a:rPr>
              <a:t> (Lc 15, 28-29a)</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6020" name="Rectangle 4">
            <a:extLst>
              <a:ext uri="{FF2B5EF4-FFF2-40B4-BE49-F238E27FC236}">
                <a16:creationId xmlns:a16="http://schemas.microsoft.com/office/drawing/2014/main" id="{D75A008E-2AEA-33F9-39DA-AD35FCE651DD}"/>
              </a:ext>
            </a:extLst>
          </p:cNvPr>
          <p:cNvSpPr>
            <a:spLocks noChangeArrowheads="1"/>
          </p:cNvSpPr>
          <p:nvPr/>
        </p:nvSpPr>
        <p:spPr bwMode="auto">
          <a:xfrm>
            <a:off x="5105400" y="3429000"/>
            <a:ext cx="4038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about it that he has ordered this celebration and killed the fattened calf.' The elder son became angry and refused to go in. His father came out and pleaded with him. The indignant son said: 'Look, I have slaved for you all these years.                      </a:t>
            </a:r>
            <a:r>
              <a:rPr lang="en-GB" altLang="it-IT" sz="1800" i="1">
                <a:solidFill>
                  <a:schemeClr val="bg1"/>
                </a:solidFill>
                <a:latin typeface="Verdana" panose="020B0604030504040204" pitchFamily="34" charset="0"/>
                <a:cs typeface="Times New Roman" panose="02020603050405020304" pitchFamily="18" charset="0"/>
              </a:rPr>
              <a:t>(Lk 15: 28-29a)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26021" name="Picture 5">
            <a:extLst>
              <a:ext uri="{FF2B5EF4-FFF2-40B4-BE49-F238E27FC236}">
                <a16:creationId xmlns:a16="http://schemas.microsoft.com/office/drawing/2014/main" id="{4600528E-3E8F-5C60-93E2-9AD58BB135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33400"/>
            <a:ext cx="4889500" cy="586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24">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42" name="Rectangle 2">
            <a:extLst>
              <a:ext uri="{FF2B5EF4-FFF2-40B4-BE49-F238E27FC236}">
                <a16:creationId xmlns:a16="http://schemas.microsoft.com/office/drawing/2014/main" id="{7182D7FD-37D6-109E-C955-CB25CA9FEC4C}"/>
              </a:ext>
            </a:extLst>
          </p:cNvPr>
          <p:cNvSpPr>
            <a:spLocks noGrp="1" noChangeArrowheads="1"/>
          </p:cNvSpPr>
          <p:nvPr>
            <p:ph type="title"/>
          </p:nvPr>
        </p:nvSpPr>
        <p:spPr>
          <a:xfrm>
            <a:off x="228600" y="533400"/>
            <a:ext cx="8763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tu non mi hai mai dato un capretto per far festa con i miei amici. Ma ora che è tornato questo tuo figlio, il quale ha divorato le tue sostanze con le prostitute, per lui hai ammazzato il vitello grasso”.</a:t>
            </a:r>
            <a:r>
              <a:rPr lang="it-IT" altLang="it-IT" sz="1800" i="1">
                <a:solidFill>
                  <a:schemeClr val="bg1"/>
                </a:solidFill>
                <a:latin typeface="Verdana" panose="020B0604030504040204" pitchFamily="34" charset="0"/>
                <a:cs typeface="Times New Roman" panose="02020603050405020304" pitchFamily="18" charset="0"/>
              </a:rPr>
              <a:t> (Lc 15, 29b-30)</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7044" name="Rectangle 4">
            <a:extLst>
              <a:ext uri="{FF2B5EF4-FFF2-40B4-BE49-F238E27FC236}">
                <a16:creationId xmlns:a16="http://schemas.microsoft.com/office/drawing/2014/main" id="{E7106046-24B7-F234-37ED-E69C8E2F3772}"/>
              </a:ext>
            </a:extLst>
          </p:cNvPr>
          <p:cNvSpPr>
            <a:spLocks noChangeArrowheads="1"/>
          </p:cNvSpPr>
          <p:nvPr/>
        </p:nvSpPr>
        <p:spPr bwMode="auto">
          <a:xfrm>
            <a:off x="304800" y="5257800"/>
            <a:ext cx="8610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Never have I disobeyed your orders. Yet you have never given me even a young goat to celebrate with my friends. Then when this son of yours returns after squandering your property with loose women, you kill the fattened calf for him.' </a:t>
            </a:r>
            <a:r>
              <a:rPr lang="en-GB" altLang="it-IT" sz="1800" i="1">
                <a:solidFill>
                  <a:schemeClr val="bg1"/>
                </a:solidFill>
                <a:latin typeface="Verdana" panose="020B0604030504040204" pitchFamily="34" charset="0"/>
                <a:cs typeface="Times New Roman" panose="02020603050405020304" pitchFamily="18" charset="0"/>
              </a:rPr>
              <a:t>(Lk 15: 29b-30)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27047" name="Picture 7">
            <a:extLst>
              <a:ext uri="{FF2B5EF4-FFF2-40B4-BE49-F238E27FC236}">
                <a16:creationId xmlns:a16="http://schemas.microsoft.com/office/drawing/2014/main" id="{3D5A9A27-2412-DA2B-2DB1-4B367A4B46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447800"/>
            <a:ext cx="5638800" cy="3886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24">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066" name="Rectangle 2">
            <a:extLst>
              <a:ext uri="{FF2B5EF4-FFF2-40B4-BE49-F238E27FC236}">
                <a16:creationId xmlns:a16="http://schemas.microsoft.com/office/drawing/2014/main" id="{6658F53A-B01C-AEFF-8D0A-C5D1BD106457}"/>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Gli rispose il padre: “Figlio, tu sei sempre con me e tutto ciò che è mio è tuo; ma bisognava far festa e rallegrarsi, perché questo tuo fratello era morto ed è tornato in vita, era perduto ed è stato ritrovato”».</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15, 31-32)</a:t>
            </a:r>
          </a:p>
        </p:txBody>
      </p:sp>
      <p:sp>
        <p:nvSpPr>
          <p:cNvPr id="728068" name="Rectangle 4">
            <a:extLst>
              <a:ext uri="{FF2B5EF4-FFF2-40B4-BE49-F238E27FC236}">
                <a16:creationId xmlns:a16="http://schemas.microsoft.com/office/drawing/2014/main" id="{F8467BDE-B0D5-35D6-326E-9E083F7D1338}"/>
              </a:ext>
            </a:extLst>
          </p:cNvPr>
          <p:cNvSpPr>
            <a:spLocks noChangeArrowheads="1"/>
          </p:cNvSpPr>
          <p:nvPr/>
        </p:nvSpPr>
        <p:spPr bwMode="auto">
          <a:xfrm>
            <a:off x="304800" y="5410200"/>
            <a:ext cx="8580438"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 father said: 'My son, you are always with me, and  everything I have is yours. But this brother of yours was dead, and has come back to life. He was lost and is found. And for that we had to rejoice and be glad.'"</a:t>
            </a:r>
            <a:r>
              <a:rPr lang="en-GB" altLang="it-IT" sz="1800" i="1">
                <a:solidFill>
                  <a:schemeClr val="bg1"/>
                </a:solidFill>
                <a:latin typeface="Verdana" panose="020B0604030504040204" pitchFamily="34" charset="0"/>
                <a:cs typeface="Times New Roman" panose="02020603050405020304" pitchFamily="18" charset="0"/>
              </a:rPr>
              <a:t>(Lc 15: 31-32)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28069" name="Picture 5">
            <a:extLst>
              <a:ext uri="{FF2B5EF4-FFF2-40B4-BE49-F238E27FC236}">
                <a16:creationId xmlns:a16="http://schemas.microsoft.com/office/drawing/2014/main" id="{37B77F9A-A94C-1F37-2EA8-AF5692C19B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76400"/>
            <a:ext cx="5181600" cy="3733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32">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6661" name="Rectangle 5">
            <a:extLst>
              <a:ext uri="{FF2B5EF4-FFF2-40B4-BE49-F238E27FC236}">
                <a16:creationId xmlns:a16="http://schemas.microsoft.com/office/drawing/2014/main" id="{ADD1995B-FABF-35F4-C61E-B604D00EA809}"/>
              </a:ext>
            </a:extLst>
          </p:cNvPr>
          <p:cNvSpPr>
            <a:spLocks noChangeArrowheads="1"/>
          </p:cNvSpPr>
          <p:nvPr/>
        </p:nvSpPr>
        <p:spPr bwMode="auto">
          <a:xfrm>
            <a:off x="10668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a:solidFill>
                  <a:srgbClr val="320011"/>
                </a:solidFill>
                <a:latin typeface="Verdana" panose="020B0604030504040204" pitchFamily="34" charset="0"/>
                <a:cs typeface="Times New Roman" panose="02020603050405020304" pitchFamily="18" charset="0"/>
              </a:rPr>
              <a:t>GIOSUE’</a:t>
            </a:r>
          </a:p>
        </p:txBody>
      </p:sp>
      <p:sp>
        <p:nvSpPr>
          <p:cNvPr id="326813" name="Rectangle 157">
            <a:extLst>
              <a:ext uri="{FF2B5EF4-FFF2-40B4-BE49-F238E27FC236}">
                <a16:creationId xmlns:a16="http://schemas.microsoft.com/office/drawing/2014/main" id="{472333DB-EA88-E8DC-F510-F6991DD06037}"/>
              </a:ext>
            </a:extLst>
          </p:cNvPr>
          <p:cNvSpPr>
            <a:spLocks noChangeArrowheads="1"/>
          </p:cNvSpPr>
          <p:nvPr/>
        </p:nvSpPr>
        <p:spPr bwMode="auto">
          <a:xfrm>
            <a:off x="1295400" y="1524000"/>
            <a:ext cx="3200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tx1"/>
                </a:solidFill>
                <a:latin typeface="Verdana" panose="020B0604030504040204" pitchFamily="34" charset="0"/>
                <a:cs typeface="Times New Roman" panose="02020603050405020304" pitchFamily="18" charset="0"/>
              </a:rPr>
              <a:t>  </a:t>
            </a:r>
            <a:r>
              <a:rPr lang="it-IT" altLang="it-IT" sz="1800" i="1">
                <a:solidFill>
                  <a:schemeClr val="tx1"/>
                </a:solidFill>
                <a:latin typeface="Verdana" panose="020B0604030504040204" pitchFamily="34" charset="0"/>
                <a:cs typeface="Times New Roman" panose="02020603050405020304" pitchFamily="18" charset="0"/>
              </a:rPr>
              <a:t>In quei giorni, </a:t>
            </a:r>
            <a:r>
              <a:rPr lang="it-IT" altLang="it-IT" sz="1800">
                <a:solidFill>
                  <a:schemeClr val="tx1"/>
                </a:solidFill>
                <a:latin typeface="Verdana" panose="020B0604030504040204" pitchFamily="34" charset="0"/>
                <a:cs typeface="Times New Roman" panose="02020603050405020304" pitchFamily="18" charset="0"/>
              </a:rPr>
              <a:t>il Signore disse a Giosuè: «Oggi ho allontanato da voi l’infamia dell’Egitto». Gli Israeliti rimasero accampati a Gàlgala</a:t>
            </a:r>
            <a:r>
              <a:rPr lang="it-IT" altLang="it-IT" sz="1800" i="1">
                <a:solidFill>
                  <a:schemeClr val="tx1"/>
                </a:solidFill>
                <a:latin typeface="Verdana" panose="020B0604030504040204" pitchFamily="34" charset="0"/>
                <a:cs typeface="Times New Roman" panose="02020603050405020304" pitchFamily="18" charset="0"/>
              </a:rPr>
              <a:t> </a:t>
            </a:r>
          </a:p>
          <a:p>
            <a:pPr algn="l"/>
            <a:r>
              <a:rPr lang="it-IT" altLang="it-IT" sz="1800" i="1">
                <a:solidFill>
                  <a:schemeClr val="tx1"/>
                </a:solidFill>
                <a:latin typeface="Verdana" panose="020B0604030504040204" pitchFamily="34" charset="0"/>
                <a:cs typeface="Times New Roman" panose="02020603050405020304" pitchFamily="18" charset="0"/>
              </a:rPr>
              <a:t>(Gs 5, 9a-10a)</a:t>
            </a:r>
          </a:p>
        </p:txBody>
      </p:sp>
      <p:sp>
        <p:nvSpPr>
          <p:cNvPr id="326814" name="Rectangle 158">
            <a:extLst>
              <a:ext uri="{FF2B5EF4-FFF2-40B4-BE49-F238E27FC236}">
                <a16:creationId xmlns:a16="http://schemas.microsoft.com/office/drawing/2014/main" id="{92F4A896-2E11-5E6D-487A-E4A1B41E7C1C}"/>
              </a:ext>
            </a:extLst>
          </p:cNvPr>
          <p:cNvSpPr>
            <a:spLocks noChangeArrowheads="1"/>
          </p:cNvSpPr>
          <p:nvPr/>
        </p:nvSpPr>
        <p:spPr bwMode="auto">
          <a:xfrm>
            <a:off x="4800600" y="16002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a:solidFill>
                  <a:schemeClr val="tx1"/>
                </a:solidFill>
                <a:latin typeface="Verdana" panose="020B0604030504040204" pitchFamily="34" charset="0"/>
                <a:cs typeface="Times New Roman" panose="02020603050405020304" pitchFamily="18" charset="0"/>
              </a:rPr>
              <a:t>  Then Yahweh said to Joshua: "Today I have removed from you the shame of Egypt."  The Israelites encamped in Gilgal</a:t>
            </a:r>
            <a:r>
              <a:rPr lang="en-GB" altLang="it-IT" sz="1800" i="1">
                <a:solidFill>
                  <a:schemeClr val="tx1"/>
                </a:solidFill>
                <a:latin typeface="Verdana" panose="020B0604030504040204" pitchFamily="34" charset="0"/>
                <a:cs typeface="Times New Roman" panose="02020603050405020304" pitchFamily="18" charset="0"/>
              </a:rPr>
              <a:t> (Jos 5: 9a-10a)</a:t>
            </a:r>
            <a:endParaRPr lang="it-IT" altLang="it-IT" sz="1800" i="1">
              <a:solidFill>
                <a:schemeClr val="tx1"/>
              </a:solidFill>
              <a:latin typeface="Verdana" panose="020B0604030504040204" pitchFamily="34" charset="0"/>
              <a:cs typeface="Times New Roman" panose="02020603050405020304" pitchFamily="18" charset="0"/>
            </a:endParaRPr>
          </a:p>
        </p:txBody>
      </p:sp>
      <p:sp>
        <p:nvSpPr>
          <p:cNvPr id="326845" name="Rectangle 189">
            <a:extLst>
              <a:ext uri="{FF2B5EF4-FFF2-40B4-BE49-F238E27FC236}">
                <a16:creationId xmlns:a16="http://schemas.microsoft.com/office/drawing/2014/main" id="{6896B46E-B7FF-8797-786B-0CF084140B85}"/>
              </a:ext>
            </a:extLst>
          </p:cNvPr>
          <p:cNvSpPr>
            <a:spLocks noChangeArrowheads="1"/>
          </p:cNvSpPr>
          <p:nvPr/>
        </p:nvSpPr>
        <p:spPr bwMode="auto">
          <a:xfrm>
            <a:off x="45720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600020"/>
                </a:solidFill>
                <a:latin typeface="Verdana" panose="020B0604030504040204" pitchFamily="34" charset="0"/>
                <a:cs typeface="Times New Roman" panose="02020603050405020304" pitchFamily="18" charset="0"/>
              </a:rPr>
              <a:t>JOSHUA</a:t>
            </a:r>
          </a:p>
        </p:txBody>
      </p:sp>
      <p:sp>
        <p:nvSpPr>
          <p:cNvPr id="327020" name="Rectangle 364">
            <a:extLst>
              <a:ext uri="{FF2B5EF4-FFF2-40B4-BE49-F238E27FC236}">
                <a16:creationId xmlns:a16="http://schemas.microsoft.com/office/drawing/2014/main" id="{0BAAF009-6111-37E5-4BA3-E3874339B8D2}"/>
              </a:ext>
            </a:extLst>
          </p:cNvPr>
          <p:cNvSpPr>
            <a:spLocks noChangeArrowheads="1"/>
          </p:cNvSpPr>
          <p:nvPr/>
        </p:nvSpPr>
        <p:spPr bwMode="auto">
          <a:xfrm>
            <a:off x="838200" y="0"/>
            <a:ext cx="7696200" cy="925513"/>
          </a:xfrm>
          <a:prstGeom prst="rect">
            <a:avLst/>
          </a:prstGeom>
          <a:solidFill>
            <a:srgbClr val="C22E71"/>
          </a:solidFill>
          <a:ln w="9525">
            <a:solidFill>
              <a:srgbClr val="C22E7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3399FF"/>
                </a:solidFill>
                <a:effectLst>
                  <a:outerShdw blurRad="38100" dist="38100" dir="2700000" algn="tl">
                    <a:srgbClr val="000000"/>
                  </a:outerShdw>
                </a:effectLst>
                <a:latin typeface="Verdana" panose="020B0604030504040204" pitchFamily="34" charset="0"/>
              </a:rPr>
              <a:t> </a:t>
            </a:r>
          </a:p>
          <a:p>
            <a:pPr>
              <a:spcBef>
                <a:spcPct val="50000"/>
              </a:spcBef>
            </a:pPr>
            <a:r>
              <a:rPr lang="it-IT" altLang="it-IT" sz="1200">
                <a:solidFill>
                  <a:schemeClr val="bg1"/>
                </a:solidFill>
                <a:latin typeface="Verdana" panose="020B0604030504040204" pitchFamily="34" charset="0"/>
                <a:hlinkClick r:id="rId4"/>
              </a:rPr>
              <a:t>https://www.diffondilaparola.com</a:t>
            </a:r>
            <a:endParaRPr lang="it-IT" altLang="it-IT" sz="1200">
              <a:solidFill>
                <a:schemeClr val="bg1"/>
              </a:solidFill>
              <a:latin typeface="Verdana" panose="020B0604030504040204" pitchFamily="34" charset="0"/>
            </a:endParaRPr>
          </a:p>
          <a:p>
            <a:pPr>
              <a:spcBef>
                <a:spcPct val="50000"/>
              </a:spcBef>
            </a:pPr>
            <a:endParaRPr lang="it-IT" altLang="it-IT" sz="800">
              <a:solidFill>
                <a:schemeClr val="bg1"/>
              </a:solidFill>
              <a:latin typeface="Verdana" panose="020B0604030504040204" pitchFamily="34" charset="0"/>
            </a:endParaRPr>
          </a:p>
        </p:txBody>
      </p:sp>
      <p:pic>
        <p:nvPicPr>
          <p:cNvPr id="327021" name="Picture 365">
            <a:extLst>
              <a:ext uri="{FF2B5EF4-FFF2-40B4-BE49-F238E27FC236}">
                <a16:creationId xmlns:a16="http://schemas.microsoft.com/office/drawing/2014/main" id="{33B2A098-21FA-931A-021C-F08AA5B12E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657600"/>
            <a:ext cx="2819400" cy="2444750"/>
          </a:xfrm>
          <a:prstGeom prst="rect">
            <a:avLst/>
          </a:prstGeom>
          <a:noFill/>
          <a:extLst>
            <a:ext uri="{909E8E84-426E-40DD-AFC4-6F175D3DCCD1}">
              <a14:hiddenFill xmlns:a14="http://schemas.microsoft.com/office/drawing/2010/main">
                <a:solidFill>
                  <a:srgbClr val="FFFFFF"/>
                </a:solidFill>
              </a14:hiddenFill>
            </a:ext>
          </a:extLst>
        </p:spPr>
      </p:pic>
      <p:pic>
        <p:nvPicPr>
          <p:cNvPr id="327022" name="Picture 366">
            <a:extLst>
              <a:ext uri="{FF2B5EF4-FFF2-40B4-BE49-F238E27FC236}">
                <a16:creationId xmlns:a16="http://schemas.microsoft.com/office/drawing/2014/main" id="{5FD79E32-13C0-4CBF-3966-EABBA807D82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657600"/>
            <a:ext cx="2895600" cy="24336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72">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23" name="Rectangle 23">
            <a:extLst>
              <a:ext uri="{FF2B5EF4-FFF2-40B4-BE49-F238E27FC236}">
                <a16:creationId xmlns:a16="http://schemas.microsoft.com/office/drawing/2014/main" id="{CB5ED3A2-F342-EA97-29C5-476606510D25}"/>
              </a:ext>
            </a:extLst>
          </p:cNvPr>
          <p:cNvSpPr>
            <a:spLocks noChangeArrowheads="1"/>
          </p:cNvSpPr>
          <p:nvPr/>
        </p:nvSpPr>
        <p:spPr bwMode="auto">
          <a:xfrm>
            <a:off x="152400" y="838200"/>
            <a:ext cx="883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b="1">
                <a:solidFill>
                  <a:schemeClr val="tx1"/>
                </a:solidFill>
                <a:cs typeface="Times New Roman" panose="02020603050405020304" pitchFamily="18" charset="0"/>
              </a:rPr>
              <a:t> </a:t>
            </a:r>
            <a:endParaRPr lang="it-IT" altLang="it-IT" sz="2000" b="1">
              <a:solidFill>
                <a:schemeClr val="tx1"/>
              </a:solidFill>
              <a:cs typeface="Times New Roman" panose="02020603050405020304" pitchFamily="18" charset="0"/>
            </a:endParaRPr>
          </a:p>
        </p:txBody>
      </p:sp>
      <p:sp>
        <p:nvSpPr>
          <p:cNvPr id="76834" name="Rectangle 34">
            <a:extLst>
              <a:ext uri="{FF2B5EF4-FFF2-40B4-BE49-F238E27FC236}">
                <a16:creationId xmlns:a16="http://schemas.microsoft.com/office/drawing/2014/main" id="{82BD9FE0-38A2-279D-1DA7-164A9469514C}"/>
              </a:ext>
            </a:extLst>
          </p:cNvPr>
          <p:cNvSpPr>
            <a:spLocks noChangeArrowheads="1"/>
          </p:cNvSpPr>
          <p:nvPr/>
        </p:nvSpPr>
        <p:spPr bwMode="auto">
          <a:xfrm>
            <a:off x="2195736" y="367297"/>
            <a:ext cx="694826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Un Padre che intorno vuole figli non servi </a:t>
            </a:r>
          </a:p>
          <a:p>
            <a:r>
              <a:rPr lang="it-IT" altLang="it-IT" sz="1800" i="1" dirty="0">
                <a:solidFill>
                  <a:srgbClr val="000000"/>
                </a:solidFill>
                <a:latin typeface="Verdana" panose="020B0604030504040204" pitchFamily="34" charset="0"/>
                <a:cs typeface="Arial" panose="020B0604020202020204" pitchFamily="34" charset="0"/>
              </a:rPr>
              <a:t>Lc 15, 1-3,11-32</a:t>
            </a:r>
            <a:r>
              <a:rPr lang="en-US"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endParaRPr lang="it-IT" altLang="it-IT" sz="1800" i="1" dirty="0">
              <a:solidFill>
                <a:srgbClr val="990033"/>
              </a:solidFill>
              <a:cs typeface="Arial" panose="020B0604020202020204" pitchFamily="34" charset="0"/>
            </a:endParaRPr>
          </a:p>
        </p:txBody>
      </p:sp>
      <p:sp>
        <p:nvSpPr>
          <p:cNvPr id="76835" name="Rectangle 35">
            <a:extLst>
              <a:ext uri="{FF2B5EF4-FFF2-40B4-BE49-F238E27FC236}">
                <a16:creationId xmlns:a16="http://schemas.microsoft.com/office/drawing/2014/main" id="{DD499C73-CF77-DAB2-8034-690B1F3C2A59}"/>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76836" name="Rectangle 36">
            <a:extLst>
              <a:ext uri="{FF2B5EF4-FFF2-40B4-BE49-F238E27FC236}">
                <a16:creationId xmlns:a16="http://schemas.microsoft.com/office/drawing/2014/main" id="{639B0C52-CEF0-0EC7-593F-1A02CDC756D3}"/>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rgbClr val="000000"/>
                </a:solidFill>
                <a:latin typeface="Times New Roman" panose="02020603050405020304" pitchFamily="18" charset="0"/>
                <a:cs typeface="Arial" panose="020B0604020202020204" pitchFamily="34" charset="0"/>
              </a:rPr>
              <a:t>                                                                            </a:t>
            </a:r>
          </a:p>
          <a:p>
            <a:pPr algn="l" eaLnBrk="0" hangingPunct="0"/>
            <a:endParaRPr lang="it-IT" altLang="it-IT">
              <a:solidFill>
                <a:schemeClr val="tx1"/>
              </a:solidFill>
              <a:latin typeface="Times New Roman" panose="02020603050405020304" pitchFamily="18" charset="0"/>
            </a:endParaRPr>
          </a:p>
        </p:txBody>
      </p:sp>
      <p:sp>
        <p:nvSpPr>
          <p:cNvPr id="76837" name="Rectangle 37">
            <a:extLst>
              <a:ext uri="{FF2B5EF4-FFF2-40B4-BE49-F238E27FC236}">
                <a16:creationId xmlns:a16="http://schemas.microsoft.com/office/drawing/2014/main" id="{990BD4B0-54D7-BC46-7E86-54798AA4A2CA}"/>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76838" name="Rectangle 38">
            <a:extLst>
              <a:ext uri="{FF2B5EF4-FFF2-40B4-BE49-F238E27FC236}">
                <a16:creationId xmlns:a16="http://schemas.microsoft.com/office/drawing/2014/main" id="{8CAB861F-D74D-FC51-79DF-04EC17B8CF34}"/>
              </a:ext>
            </a:extLst>
          </p:cNvPr>
          <p:cNvSpPr>
            <a:spLocks noChangeArrowheads="1"/>
          </p:cNvSpPr>
          <p:nvPr/>
        </p:nvSpPr>
        <p:spPr bwMode="auto">
          <a:xfrm>
            <a:off x="-22901" y="1272144"/>
            <a:ext cx="9144000" cy="5663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None/>
            </a:pPr>
            <a:r>
              <a:rPr lang="it-IT" altLang="it-IT" sz="2000" dirty="0">
                <a:solidFill>
                  <a:srgbClr val="000000"/>
                </a:solidFill>
                <a:latin typeface="Verdana" panose="020B0604030504040204" pitchFamily="34" charset="0"/>
                <a:cs typeface="Times New Roman" panose="02020603050405020304" pitchFamily="18" charset="0"/>
              </a:rPr>
              <a:t>          </a:t>
            </a:r>
            <a:r>
              <a:rPr lang="it-IT" altLang="it-IT" sz="2000" i="1"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parabola più famosa, più bella, più spiazzante, si 	                 articola in quattro sequenze narrative.</a:t>
            </a:r>
            <a:endParaRPr lang="it-IT" sz="1800" dirty="0">
              <a:effectLst/>
              <a:latin typeface="Verdana" panose="020B0604030504040204" pitchFamily="34" charset="0"/>
              <a:ea typeface="Verdana" panose="020B0604030504040204" pitchFamily="34" charset="0"/>
            </a:endParaRPr>
          </a:p>
          <a:p>
            <a:pPr algn="l">
              <a:buNone/>
            </a:pP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200" b="1"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1^ scena</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Un padre aveva due figli. Un incipit che causa subito tensione: nel Libro le storie di fratelli non sono mai facili, spesso raccontano di violenza e di menzogne.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sullo sfondo il dolore muto dei genitori, di questo padre così diverso: non ostacola la decisione del ragazzo; lo dà in sposo alla sua propria libertà, e come dote non dovuta cede la metà dei beni di famiglia.</a:t>
            </a:r>
          </a:p>
          <a:p>
            <a:pPr algn="l">
              <a:buNone/>
            </a:pPr>
            <a:endParaRPr lang="it-IT" sz="1800" dirty="0">
              <a:effectLst/>
              <a:latin typeface="Verdana" panose="020B0604030504040204" pitchFamily="34" charset="0"/>
              <a:ea typeface="Verdana" panose="020B0604030504040204" pitchFamily="34" charset="0"/>
            </a:endParaRPr>
          </a:p>
          <a:p>
            <a:pPr algn="l">
              <a:buNone/>
            </a:pPr>
            <a:r>
              <a:rPr lang="it-IT" sz="1200" b="1"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2^ scena.</a:t>
            </a:r>
            <a:r>
              <a:rPr lang="it-IT" sz="1200" b="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giovane inizia il viaggio della vita, ma le sue scelte sbagliate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sperperò il denaro vivendo da dissoluto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producono una perdita di umanità: il principe sognatore diventa servo, un porcaio che ruba ghiande per sopravvivere.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Allora rientra in sé, e rivede la casa del padre, la sente profumare di pane. Ci sono persone nel mondo con così tanta fame che per loro Dio (o il padre) non può che avere la forma di un pane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Gandhi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Decide di tentare, non chiederà di essere il figlio di ieri, ma uno dei servi di adesso: trattami come un salariato! Non osa più cercare un padre, cerca solo un buon padrone. Non torna perché ha capito, torna per fame. Non per amore, ma per la morte che gli cammina a fianco paziente.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76839" name="Rectangle 39">
            <a:extLst>
              <a:ext uri="{FF2B5EF4-FFF2-40B4-BE49-F238E27FC236}">
                <a16:creationId xmlns:a16="http://schemas.microsoft.com/office/drawing/2014/main" id="{BD58B6FB-CE52-D9A2-3441-AE5B961AE15E}"/>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3788E238-4076-118F-F833-3C8BD196B7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08781"/>
            <a:ext cx="2043336" cy="2043336"/>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55" name="Rectangle 11">
            <a:extLst>
              <a:ext uri="{FF2B5EF4-FFF2-40B4-BE49-F238E27FC236}">
                <a16:creationId xmlns:a16="http://schemas.microsoft.com/office/drawing/2014/main" id="{D20F54B7-B26A-90D8-A1DA-DD8FC5225576}"/>
              </a:ext>
            </a:extLst>
          </p:cNvPr>
          <p:cNvSpPr>
            <a:spLocks noChangeArrowheads="1"/>
          </p:cNvSpPr>
          <p:nvPr/>
        </p:nvSpPr>
        <p:spPr bwMode="auto">
          <a:xfrm>
            <a:off x="0" y="0"/>
            <a:ext cx="9144000" cy="67403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None/>
            </a:pPr>
            <a:r>
              <a:rPr lang="it-IT" sz="1200" b="1"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3^ scena</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ritmo della storia cambia, l'azione si fa incalzante. Il figlio si incammina e il padre, che è attesa eternamente aperta, lo vede che era ancora lontano e gli corre incontro. L'uomo cammina, Dio corre. L'uomo si avvia, Dio è già arrivato.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ha già perdonato in anticipo di essere come siamo, prima ancora che apriamo bocca.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tempo dell'amore è prevenire, buttare le braccia al collo, fretta di carezze dopo la lunga lontananza. Non domanda: da dove vieni, ma: dove sei diretto? Non chiede: perché l'hai fatto? ma: vuoi ricostruire la casa?</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Bibbia sembra preferire storie di ricomposizione a storie di fedeltà infrangibile. Non ci sono personaggi perfetti nella Bibbia, il Libro è pieno di gente raccolta dalle paludi, dalle ceneri, da una cisterna nel deserto, da un ramo di sicomoro, e delle loro ripartenze sotto il vento di Dio. </a:t>
            </a:r>
          </a:p>
          <a:p>
            <a:pPr algn="l"/>
            <a:endParaRPr lang="it-IT" sz="1800" i="1" dirty="0">
              <a:solidFill>
                <a:srgbClr val="000000"/>
              </a:solidFill>
              <a:latin typeface="Verdana" panose="020B0604030504040204" pitchFamily="34" charset="0"/>
              <a:ea typeface="Verdana" panose="020B0604030504040204" pitchFamily="34" charset="0"/>
              <a:cs typeface="Open Sans" panose="020B0606030504020204" pitchFamily="34" charset="0"/>
            </a:endParaRPr>
          </a:p>
          <a:p>
            <a:pPr algn="l"/>
            <a:r>
              <a:rPr lang="it-IT" sz="1200" b="1"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4^ scena.</a:t>
            </a:r>
            <a:r>
              <a:rPr lang="it-IT" sz="1200" b="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si svolge attorno a un altro figlio, che non sa sorridere, che non ha la musica dentro, che pesa e misura tutto con un cuore mercenario. Ma il padre, che vuole figli intorno e non servi, esce e lo prega, con dolcezza, di entrare: vieni, è in tavola la vita. E la modernità di un finale aperto. </a:t>
            </a:r>
          </a:p>
          <a:p>
            <a:pPr algn="l"/>
            <a:endPar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È giusto il padre della parabola? Dio è così? Così eccessivo, così tanto, così oltre? Sì, immensa rivelazione per cui Gesù darà la vita: Dio è amore, esclusivamente amore. L'amore non è giusto, è sempre oltre, centuplo, eccedenza. Ma è proprio questo il Dio di Gesù, il Dio che mi innamora.</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6453" name="Rectangle 5">
            <a:extLst>
              <a:ext uri="{FF2B5EF4-FFF2-40B4-BE49-F238E27FC236}">
                <a16:creationId xmlns:a16="http://schemas.microsoft.com/office/drawing/2014/main" id="{86889517-1B9A-280B-6C88-B2A7990D54BA}"/>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55" name="Rectangle 7">
            <a:extLst>
              <a:ext uri="{FF2B5EF4-FFF2-40B4-BE49-F238E27FC236}">
                <a16:creationId xmlns:a16="http://schemas.microsoft.com/office/drawing/2014/main" id="{F6665550-80E9-F7E1-CB6E-ECBF2FFE059D}"/>
              </a:ext>
            </a:extLst>
          </p:cNvPr>
          <p:cNvSpPr>
            <a:spLocks noChangeArrowheads="1"/>
          </p:cNvSpPr>
          <p:nvPr/>
        </p:nvSpPr>
        <p:spPr bwMode="auto">
          <a:xfrm>
            <a:off x="1938339" y="74397"/>
            <a:ext cx="7315200" cy="1261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t"/>
            <a:r>
              <a:rPr lang="en-US"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 Father who wants children around him, </a:t>
            </a:r>
          </a:p>
          <a:p>
            <a:pPr fontAlgn="t"/>
            <a:r>
              <a:rPr lang="en-US"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 servants</a:t>
            </a:r>
            <a:r>
              <a:rPr lang="it-IT" altLang="it-IT" sz="2000" dirty="0">
                <a:solidFill>
                  <a:srgbClr val="000000"/>
                </a:solidFill>
                <a:latin typeface="Verdana" panose="020B0604030504040204" pitchFamily="34" charset="0"/>
                <a:cs typeface="Times New Roman" panose="02020603050405020304" pitchFamily="18" charset="0"/>
              </a:rPr>
              <a:t> </a:t>
            </a:r>
            <a:r>
              <a:rPr lang="it-IT" altLang="it-IT" sz="2000" i="1" dirty="0">
                <a:solidFill>
                  <a:srgbClr val="000000"/>
                </a:solidFill>
                <a:latin typeface="Verdana" panose="020B0604030504040204" pitchFamily="34" charset="0"/>
                <a:cs typeface="Times New Roman" panose="02020603050405020304" pitchFamily="18" charset="0"/>
              </a:rPr>
              <a:t>Lk 15: 1-3,11-32</a:t>
            </a:r>
            <a:br>
              <a:rPr lang="it-IT" altLang="it-IT" sz="1800" i="1" dirty="0">
                <a:solidFill>
                  <a:srgbClr val="000000"/>
                </a:solidFill>
                <a:latin typeface="HelveticaNeue"/>
                <a:cs typeface="Times New Roman" panose="02020603050405020304" pitchFamily="18" charset="0"/>
              </a:rPr>
            </a:br>
            <a:r>
              <a:rPr lang="it-IT" altLang="it-IT" sz="1800" i="1" dirty="0">
                <a:solidFill>
                  <a:srgbClr val="000000"/>
                </a:solidFill>
                <a:latin typeface="HelveticaNeue"/>
                <a:cs typeface="Times New Roman" panose="02020603050405020304" pitchFamily="18" charset="0"/>
              </a:rPr>
              <a:t> </a:t>
            </a:r>
            <a:r>
              <a:rPr lang="it-IT" altLang="it-IT" sz="1600" i="1" dirty="0">
                <a:solidFill>
                  <a:srgbClr val="990033"/>
                </a:solidFill>
                <a:cs typeface="Arial" panose="020B0604020202020204" pitchFamily="34" charset="0"/>
              </a:rPr>
              <a:t>Commentary by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fontAlgn="t"/>
            <a:r>
              <a:rPr lang="it-IT" altLang="it-IT" sz="1800" b="1" dirty="0" err="1">
                <a:solidFill>
                  <a:schemeClr val="accent2"/>
                </a:solidFill>
                <a:latin typeface="Courier New" panose="02070309020205020404" pitchFamily="49" charset="0"/>
                <a:cs typeface="Arial" panose="020B0604020202020204" pitchFamily="34" charset="0"/>
              </a:rPr>
              <a:t>Translated</a:t>
            </a:r>
            <a:r>
              <a:rPr lang="it-IT" altLang="it-IT" sz="1800" b="1" dirty="0">
                <a:solidFill>
                  <a:schemeClr val="accent2"/>
                </a:solidFill>
                <a:latin typeface="Courier New" panose="02070309020205020404" pitchFamily="49" charset="0"/>
                <a:cs typeface="Arial" panose="020B0604020202020204" pitchFamily="34" charset="0"/>
              </a:rPr>
              <a:t> by Simone Parenti</a:t>
            </a:r>
          </a:p>
        </p:txBody>
      </p:sp>
      <p:sp>
        <p:nvSpPr>
          <p:cNvPr id="616456" name="Rectangle 8">
            <a:extLst>
              <a:ext uri="{FF2B5EF4-FFF2-40B4-BE49-F238E27FC236}">
                <a16:creationId xmlns:a16="http://schemas.microsoft.com/office/drawing/2014/main" id="{DABF1432-B676-5718-84B0-CDCEEF1195E0}"/>
              </a:ext>
            </a:extLst>
          </p:cNvPr>
          <p:cNvSpPr>
            <a:spLocks noChangeArrowheads="1"/>
          </p:cNvSpPr>
          <p:nvPr/>
        </p:nvSpPr>
        <p:spPr bwMode="auto">
          <a:xfrm>
            <a:off x="1905000" y="1295400"/>
            <a:ext cx="16430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i="1">
                <a:solidFill>
                  <a:srgbClr val="990033"/>
                </a:solidFill>
                <a:cs typeface="Arial" panose="020B0604020202020204" pitchFamily="34" charset="0"/>
              </a:rPr>
              <a:t>            </a:t>
            </a:r>
            <a:r>
              <a:rPr lang="it-IT" altLang="it-IT" sz="1400" b="1" i="1">
                <a:solidFill>
                  <a:srgbClr val="000000"/>
                </a:solidFill>
                <a:latin typeface="Arial" panose="020B0604020202020204" pitchFamily="34" charset="0"/>
                <a:cs typeface="Arial" panose="020B0604020202020204" pitchFamily="34" charset="0"/>
              </a:rPr>
              <a:t>             </a:t>
            </a:r>
            <a:endParaRPr lang="it-IT" altLang="it-IT" sz="1800" b="1">
              <a:solidFill>
                <a:srgbClr val="990033"/>
              </a:solidFill>
              <a:latin typeface="Courier New" panose="02070309020205020404" pitchFamily="49" charset="0"/>
              <a:cs typeface="Times New Roman" panose="02020603050405020304" pitchFamily="18" charset="0"/>
            </a:endParaRPr>
          </a:p>
        </p:txBody>
      </p:sp>
      <p:sp>
        <p:nvSpPr>
          <p:cNvPr id="616457" name="Rectangle 9">
            <a:extLst>
              <a:ext uri="{FF2B5EF4-FFF2-40B4-BE49-F238E27FC236}">
                <a16:creationId xmlns:a16="http://schemas.microsoft.com/office/drawing/2014/main" id="{0706DDDA-F73C-4828-8414-8B8C50F7BDCB}"/>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62" name="Rectangle 14">
            <a:extLst>
              <a:ext uri="{FF2B5EF4-FFF2-40B4-BE49-F238E27FC236}">
                <a16:creationId xmlns:a16="http://schemas.microsoft.com/office/drawing/2014/main" id="{37D2CBCB-1FB3-7172-E010-19463BDFFEB5}"/>
              </a:ext>
            </a:extLst>
          </p:cNvPr>
          <p:cNvSpPr>
            <a:spLocks noChangeArrowheads="1"/>
          </p:cNvSpPr>
          <p:nvPr/>
        </p:nvSpPr>
        <p:spPr bwMode="auto">
          <a:xfrm>
            <a:off x="0" y="1295400"/>
            <a:ext cx="9144000" cy="607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None/>
            </a:pPr>
            <a:r>
              <a:rPr lang="it-IT" altLang="it-IT" sz="2000" dirty="0">
                <a:solidFill>
                  <a:srgbClr val="333333"/>
                </a:solidFill>
                <a:latin typeface="Verdana" panose="020B0604030504040204" pitchFamily="34" charset="0"/>
                <a:cs typeface="Arial" panose="020B0604020202020204" pitchFamily="34"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The most famous, most beautiful, most 	   		     disconcerting parable is divided into four narrative 	  		    sequences. </a:t>
            </a:r>
            <a:r>
              <a:rPr lang="en-US" sz="1200" b="1"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Scene 1.</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A father had two sons. An incipit that immediately causes tension: in the Book, the stories of brothers are never easy, they often tell of violence and lies. And in the background, the silent pain of the parents, of this father who is so different: he does not hinder the boy's decision; he gives him in marriage to his freedom, and as an undue dowry, he gives half of the family assets. </a:t>
            </a:r>
          </a:p>
          <a:p>
            <a:pPr algn="l">
              <a:buNone/>
            </a:pPr>
            <a:endParaRPr lang="it-IT" sz="1200" dirty="0">
              <a:effectLst/>
              <a:latin typeface="Verdana" panose="020B0604030504040204" pitchFamily="34" charset="0"/>
              <a:ea typeface="Verdana" panose="020B0604030504040204" pitchFamily="34" charset="0"/>
            </a:endParaRPr>
          </a:p>
          <a:p>
            <a:pPr algn="l"/>
            <a:r>
              <a:rPr lang="en-US" sz="1200" b="1"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Scene 2.</a:t>
            </a:r>
            <a:r>
              <a:rPr lang="en-US" sz="12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The young man begins the journey of life, but his wrong choices (he squanders money by living dissolutely) produce a loss of humanity: the dreamy prince becomes a servant, a swineherd who steals acorns to survive. Then he comes to his senses, and sees his father's house again, he smells it smelling of bread. There are people in the world who are so hungry that for them God (or the father) can only have the form of bread (</a:t>
            </a:r>
            <a:r>
              <a:rPr lang="en-US" sz="1800" i="1"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Gandhi</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He decides to try, he will not ask to be the son as he was yesterday, but one of the today's servants: "t</a:t>
            </a:r>
            <a:r>
              <a:rPr lang="en-US" sz="1800" i="1"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reat me like a hired hand</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He no longer dares to look for a father, he only looks for a good master. He does not return because he has understood, he returns because of hunger. Not because of love, but because of death that walks patiently beside him. </a:t>
            </a:r>
            <a:endParaRPr lang="it-IT" sz="1800" dirty="0">
              <a:effectLst/>
              <a:latin typeface="Verdana" panose="020B0604030504040204" pitchFamily="34" charset="0"/>
              <a:ea typeface="Verdana" panose="020B0604030504040204" pitchFamily="34" charset="0"/>
            </a:endParaRPr>
          </a:p>
          <a:p>
            <a:pPr algn="l">
              <a:spcBef>
                <a:spcPct val="50000"/>
              </a:spcBef>
            </a:pPr>
            <a:endParaRPr lang="it-IT"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DA81C1A2-5A3A-BBE5-7A4D-E84095B95D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08781"/>
            <a:ext cx="2043336" cy="2043336"/>
          </a:xfrm>
          <a:prstGeom prst="rect">
            <a:avLst/>
          </a:prstGeom>
        </p:spPr>
      </p:pic>
    </p:spTree>
  </p:cSld>
  <p:clrMapOvr>
    <a:masterClrMapping/>
  </p:clrMapOvr>
  <p:transition spd="med" advClick="0" advTm="80000">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7483" name="Rectangle 11">
            <a:extLst>
              <a:ext uri="{FF2B5EF4-FFF2-40B4-BE49-F238E27FC236}">
                <a16:creationId xmlns:a16="http://schemas.microsoft.com/office/drawing/2014/main" id="{FAEA7F1C-A279-23D9-4325-2C7913F8358D}"/>
              </a:ext>
            </a:extLst>
          </p:cNvPr>
          <p:cNvSpPr>
            <a:spLocks noChangeArrowheads="1"/>
          </p:cNvSpPr>
          <p:nvPr/>
        </p:nvSpPr>
        <p:spPr bwMode="auto">
          <a:xfrm>
            <a:off x="0" y="0"/>
            <a:ext cx="9144000" cy="7340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200" b="1"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Scene 3</a:t>
            </a:r>
            <a:r>
              <a:rPr lang="en-US" sz="12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The rhythm of the story changes, the action becomes pressing. The son sets off and the father, who is eternally open waiting, sees him still far away and runs to meet him. The man walks, God runs. The man sets off, God has already arrived. And he has already forgiven us in advance for being as we are, even before we open our mouths. The time of love is to anticipate, to throw our arms around our necks, to rush to caresses after a long distance. He does not ask: where do you come from, but: where are you headed? He does not ask: why did you do it? but: do you want to rebuild the house? </a:t>
            </a:r>
          </a:p>
          <a:p>
            <a:pPr algn="l">
              <a:buNone/>
            </a:pPr>
            <a:r>
              <a:rPr lang="en-US" sz="1800" dirty="0">
                <a:solidFill>
                  <a:srgbClr val="222222"/>
                </a:solidFill>
                <a:latin typeface="Verdana" panose="020B0604030504040204" pitchFamily="34" charset="0"/>
                <a:ea typeface="Verdana" panose="020B0604030504040204" pitchFamily="34" charset="0"/>
                <a:cs typeface="Helvetica" panose="020B060402020202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The Bible seems to prefer stories of </a:t>
            </a:r>
            <a:r>
              <a:rPr lang="en-US" sz="1800" dirty="0" err="1">
                <a:solidFill>
                  <a:srgbClr val="222222"/>
                </a:solidFill>
                <a:effectLst/>
                <a:latin typeface="Verdana" panose="020B0604030504040204" pitchFamily="34" charset="0"/>
                <a:ea typeface="Verdana" panose="020B0604030504040204" pitchFamily="34" charset="0"/>
                <a:cs typeface="Helvetica" panose="020B0604020202020204" pitchFamily="34" charset="0"/>
              </a:rPr>
              <a:t>recomposition</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to stories of unbreakable fidelity. There are no perfect characters in the Bible, the Book is full of people gathered from the swamps, from the ashes, from a cistern in the desert, from a sycamore branch, and of their departures under the wind of God.</a:t>
            </a:r>
          </a:p>
          <a:p>
            <a:pPr algn="l">
              <a:buNone/>
            </a:pPr>
            <a:endParaRPr lang="it-IT" sz="1200" dirty="0">
              <a:effectLst/>
              <a:latin typeface="Verdana" panose="020B0604030504040204" pitchFamily="34" charset="0"/>
              <a:ea typeface="Verdana" panose="020B0604030504040204" pitchFamily="34" charset="0"/>
            </a:endParaRPr>
          </a:p>
          <a:p>
            <a:pPr algn="l"/>
            <a:r>
              <a:rPr lang="en-US" sz="1200" b="1"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Scene 4.</a:t>
            </a:r>
            <a:r>
              <a:rPr lang="en-US" sz="12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This scene takes place around another son, who does not know how to smile, who does not have music inside, who weighs and measures everything with a mercenary heart. But the father, who wants children around him and not servants, comes out and begs him, sweetly, to come in: come, life is on the table. And the modernity of an open ending. </a:t>
            </a:r>
          </a:p>
          <a:p>
            <a:pPr algn="l"/>
            <a:r>
              <a:rPr lang="en-US" sz="1800" dirty="0">
                <a:solidFill>
                  <a:srgbClr val="222222"/>
                </a:solidFill>
                <a:latin typeface="Verdana" panose="020B0604030504040204" pitchFamily="34" charset="0"/>
                <a:ea typeface="Verdana" panose="020B0604030504040204" pitchFamily="34" charset="0"/>
                <a:cs typeface="Helvetica" panose="020B0604020202020204" pitchFamily="34" charset="0"/>
              </a:rPr>
              <a:t>   </a:t>
            </a:r>
            <a:r>
              <a:rPr lang="en-US" sz="1800" dirty="0">
                <a:solidFill>
                  <a:srgbClr val="222222"/>
                </a:solidFill>
                <a:effectLst/>
                <a:latin typeface="Verdana" panose="020B0604030504040204" pitchFamily="34" charset="0"/>
                <a:ea typeface="Verdana" panose="020B0604030504040204" pitchFamily="34" charset="0"/>
                <a:cs typeface="Helvetica" panose="020B0604020202020204" pitchFamily="34" charset="0"/>
              </a:rPr>
              <a:t>Is the father of the parable righteous? Is God like this? So excessive, so much, so beyond? Yes, an immense revelation for which Jesus will give his life: God is love, exclusively love. Love is not righteous, it is always beyond, a hundredfold, excess. But this is precisely the God of Jesus, the God who makes me fall in love.</a:t>
            </a:r>
            <a:endParaRPr lang="it-IT" sz="1800" dirty="0">
              <a:effectLst/>
              <a:latin typeface="Verdana" panose="020B0604030504040204" pitchFamily="34" charset="0"/>
              <a:ea typeface="Verdana" panose="020B0604030504040204" pitchFamily="34" charset="0"/>
            </a:endParaRPr>
          </a:p>
          <a:p>
            <a:pPr algn="l" fontAlgn="t">
              <a:spcBef>
                <a:spcPct val="50000"/>
              </a:spcBef>
            </a:pP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48866" name="Rectangle 2">
            <a:extLst>
              <a:ext uri="{FF2B5EF4-FFF2-40B4-BE49-F238E27FC236}">
                <a16:creationId xmlns:a16="http://schemas.microsoft.com/office/drawing/2014/main" id="{43E6164D-C7C3-B077-BF00-F1C38EF033CC}"/>
              </a:ext>
            </a:extLst>
          </p:cNvPr>
          <p:cNvSpPr>
            <a:spLocks noGrp="1" noChangeArrowheads="1"/>
          </p:cNvSpPr>
          <p:nvPr>
            <p:ph type="title"/>
          </p:nvPr>
        </p:nvSpPr>
        <p:spPr>
          <a:xfrm>
            <a:off x="0" y="381000"/>
            <a:ext cx="9144000" cy="1066800"/>
          </a:xfrm>
        </p:spPr>
        <p:txBody>
          <a:bodyPr/>
          <a:lstStyle/>
          <a:p>
            <a:r>
              <a:rPr lang="it-IT" altLang="it-IT" sz="2000" b="1">
                <a:solidFill>
                  <a:srgbClr val="990033"/>
                </a:solidFill>
                <a:latin typeface="Comic Sans MS" panose="030F0702030302020204" pitchFamily="66" charset="0"/>
                <a:cs typeface="Arial" panose="020B0604020202020204" pitchFamily="34" charset="0"/>
              </a:rPr>
              <a:t> </a:t>
            </a:r>
          </a:p>
        </p:txBody>
      </p:sp>
      <p:sp>
        <p:nvSpPr>
          <p:cNvPr id="548869" name="Rectangle 5">
            <a:extLst>
              <a:ext uri="{FF2B5EF4-FFF2-40B4-BE49-F238E27FC236}">
                <a16:creationId xmlns:a16="http://schemas.microsoft.com/office/drawing/2014/main" id="{BEC7E8EA-F2AD-2779-3E1A-57F344053084}"/>
              </a:ext>
            </a:extLst>
          </p:cNvPr>
          <p:cNvSpPr>
            <a:spLocks noChangeArrowheads="1"/>
          </p:cNvSpPr>
          <p:nvPr/>
        </p:nvSpPr>
        <p:spPr bwMode="auto">
          <a:xfrm>
            <a:off x="152400" y="5105400"/>
            <a:ext cx="8991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where they celebrated the Passover on the evening of the fourteenth day of the month in the plains of Jericho. On the following day, they ate of the produce of the land: unleavened bread and roasted grain on that very day.</a:t>
            </a:r>
            <a:r>
              <a:rPr lang="en-GB" altLang="it-IT" sz="1800" i="1">
                <a:solidFill>
                  <a:schemeClr val="bg1"/>
                </a:solidFill>
                <a:latin typeface="Verdana" panose="020B0604030504040204" pitchFamily="34" charset="0"/>
                <a:cs typeface="Times New Roman" panose="02020603050405020304" pitchFamily="18" charset="0"/>
              </a:rPr>
              <a:t>  (Jos 5: 10b-11)</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548914" name="Rectangle 50">
            <a:extLst>
              <a:ext uri="{FF2B5EF4-FFF2-40B4-BE49-F238E27FC236}">
                <a16:creationId xmlns:a16="http://schemas.microsoft.com/office/drawing/2014/main" id="{F1F3B1C0-1852-DE68-4A49-D1750B7AE552}"/>
              </a:ext>
            </a:extLst>
          </p:cNvPr>
          <p:cNvSpPr>
            <a:spLocks noChangeArrowheads="1"/>
          </p:cNvSpPr>
          <p:nvPr/>
        </p:nvSpPr>
        <p:spPr bwMode="auto">
          <a:xfrm>
            <a:off x="304800" y="838200"/>
            <a:ext cx="8610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e celebrarono la Pasqua al quattordici del mese, alla sera, nelle steppe di Gerico. Il giorno dopo la Pasqua mangiarono i prodotti della terra, àzzimi e frumento abbrustolito in quello stesso giorno.</a:t>
            </a:r>
            <a:r>
              <a:rPr lang="it-IT" altLang="it-IT" sz="1800" i="1">
                <a:solidFill>
                  <a:schemeClr val="bg1"/>
                </a:solidFill>
                <a:latin typeface="Verdana" panose="020B0604030504040204" pitchFamily="34" charset="0"/>
                <a:cs typeface="Times New Roman" panose="02020603050405020304" pitchFamily="18" charset="0"/>
              </a:rPr>
              <a:t> (Gs 5, 10b-11)</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86082" name="Rectangle 2">
            <a:extLst>
              <a:ext uri="{FF2B5EF4-FFF2-40B4-BE49-F238E27FC236}">
                <a16:creationId xmlns:a16="http://schemas.microsoft.com/office/drawing/2014/main" id="{A4B8E42D-6173-5DF8-4B74-1EDC07CE1FB4}"/>
              </a:ext>
            </a:extLst>
          </p:cNvPr>
          <p:cNvSpPr>
            <a:spLocks noGrp="1" noChangeArrowheads="1"/>
          </p:cNvSpPr>
          <p:nvPr>
            <p:ph type="title"/>
          </p:nvPr>
        </p:nvSpPr>
        <p:spPr>
          <a:xfrm>
            <a:off x="0" y="914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 E a partire dal giorno seguente, come ebbero mangiato i prodotti della terra, la manna cessò. Gli Israeliti non ebbero più manna; quell’anno mangiarono i frutti della terra di Canaan. </a:t>
            </a:r>
            <a:r>
              <a:rPr lang="en-GB" altLang="it-IT" sz="1800" i="1">
                <a:solidFill>
                  <a:schemeClr val="bg1"/>
                </a:solidFill>
                <a:latin typeface="Verdana" panose="020B0604030504040204" pitchFamily="34" charset="0"/>
                <a:cs typeface="Times New Roman" panose="02020603050405020304" pitchFamily="18" charset="0"/>
              </a:rPr>
              <a:t>(Gs 5, 12)</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86084" name="Rectangle 4">
            <a:extLst>
              <a:ext uri="{FF2B5EF4-FFF2-40B4-BE49-F238E27FC236}">
                <a16:creationId xmlns:a16="http://schemas.microsoft.com/office/drawing/2014/main" id="{F5331FF8-5C5D-6E3C-D50D-C55842235BC4}"/>
              </a:ext>
            </a:extLst>
          </p:cNvPr>
          <p:cNvSpPr>
            <a:spLocks noChangeArrowheads="1"/>
          </p:cNvSpPr>
          <p:nvPr/>
        </p:nvSpPr>
        <p:spPr bwMode="auto">
          <a:xfrm>
            <a:off x="0" y="4648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t"/>
            <a:r>
              <a:rPr lang="en-GB" altLang="it-IT" sz="1800">
                <a:solidFill>
                  <a:schemeClr val="bg1"/>
                </a:solidFill>
                <a:latin typeface="Verdana" panose="020B0604030504040204" pitchFamily="34" charset="0"/>
                <a:cs typeface="Times New Roman" panose="02020603050405020304" pitchFamily="18" charset="0"/>
              </a:rPr>
              <a:t>And from that day on when they ate of the produce of the land, the manna ceased.There was no more manna for the Israelites, and that year they ate of the fruit of the land of Canaan.</a:t>
            </a:r>
            <a:r>
              <a:rPr lang="en-GB" altLang="it-IT" sz="1800" i="1">
                <a:solidFill>
                  <a:schemeClr val="bg1"/>
                </a:solidFill>
                <a:latin typeface="Verdana" panose="020B0604030504040204" pitchFamily="34" charset="0"/>
                <a:cs typeface="Times New Roman" panose="02020603050405020304" pitchFamily="18" charset="0"/>
              </a:rPr>
              <a:t> (Jos 5: 12)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0986EE8D-91FE-7FD4-D7B4-378958692D7E}"/>
              </a:ext>
            </a:extLst>
          </p:cNvPr>
          <p:cNvSpPr>
            <a:spLocks noGrp="1" noChangeArrowheads="1"/>
          </p:cNvSpPr>
          <p:nvPr>
            <p:ph type="title"/>
          </p:nvPr>
        </p:nvSpPr>
        <p:spPr>
          <a:xfrm>
            <a:off x="4572000" y="1143000"/>
            <a:ext cx="3505200" cy="457200"/>
          </a:xfrm>
        </p:spPr>
        <p:txBody>
          <a:bodyPr/>
          <a:lstStyle/>
          <a:p>
            <a:r>
              <a:rPr lang="it-IT" altLang="it-IT" sz="1800">
                <a:solidFill>
                  <a:srgbClr val="320011"/>
                </a:solidFill>
                <a:latin typeface="Verdana" panose="020B0604030504040204" pitchFamily="34" charset="0"/>
                <a:cs typeface="Arial" panose="020B0604020202020204" pitchFamily="34" charset="0"/>
              </a:rPr>
              <a:t>2</a:t>
            </a:r>
            <a:r>
              <a:rPr lang="it-IT" altLang="it-IT" sz="1000" baseline="30000">
                <a:solidFill>
                  <a:srgbClr val="320011"/>
                </a:solidFill>
                <a:latin typeface="Verdana" panose="020B0604030504040204" pitchFamily="34" charset="0"/>
                <a:cs typeface="Arial" panose="020B0604020202020204" pitchFamily="34" charset="0"/>
              </a:rPr>
              <a:t>nd</a:t>
            </a:r>
            <a:r>
              <a:rPr lang="it-IT" altLang="it-IT" sz="1000">
                <a:solidFill>
                  <a:srgbClr val="320011"/>
                </a:solidFill>
                <a:latin typeface="Verdana" panose="020B0604030504040204" pitchFamily="34" charset="0"/>
                <a:cs typeface="Arial" panose="020B0604020202020204" pitchFamily="34" charset="0"/>
              </a:rPr>
              <a:t> </a:t>
            </a:r>
            <a:r>
              <a:rPr lang="it-IT" altLang="it-IT" sz="1800">
                <a:solidFill>
                  <a:srgbClr val="320011"/>
                </a:solidFill>
                <a:latin typeface="Verdana" panose="020B0604030504040204" pitchFamily="34" charset="0"/>
                <a:cs typeface="Arial" panose="020B0604020202020204" pitchFamily="34" charset="0"/>
              </a:rPr>
              <a:t>EPISTLE TO THE CORINTHIANS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74" name="Rectangle 22">
            <a:extLst>
              <a:ext uri="{FF2B5EF4-FFF2-40B4-BE49-F238E27FC236}">
                <a16:creationId xmlns:a16="http://schemas.microsoft.com/office/drawing/2014/main" id="{CAF5849D-768B-41CA-7A91-8BA49B182998}"/>
              </a:ext>
            </a:extLst>
          </p:cNvPr>
          <p:cNvSpPr>
            <a:spLocks noChangeArrowheads="1"/>
          </p:cNvSpPr>
          <p:nvPr/>
        </p:nvSpPr>
        <p:spPr bwMode="auto">
          <a:xfrm>
            <a:off x="1143000" y="10668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320011"/>
                </a:solidFill>
                <a:latin typeface="Verdana" panose="020B0604030504040204" pitchFamily="34" charset="0"/>
              </a:rPr>
              <a:t>2 LETTERA AI CORINTI</a:t>
            </a:r>
          </a:p>
        </p:txBody>
      </p:sp>
      <p:sp>
        <p:nvSpPr>
          <p:cNvPr id="202957" name="Rectangle 205">
            <a:extLst>
              <a:ext uri="{FF2B5EF4-FFF2-40B4-BE49-F238E27FC236}">
                <a16:creationId xmlns:a16="http://schemas.microsoft.com/office/drawing/2014/main" id="{D0F84822-AB5E-8F03-D87E-C33441E31049}"/>
              </a:ext>
            </a:extLst>
          </p:cNvPr>
          <p:cNvSpPr>
            <a:spLocks noChangeArrowheads="1"/>
          </p:cNvSpPr>
          <p:nvPr/>
        </p:nvSpPr>
        <p:spPr bwMode="auto">
          <a:xfrm>
            <a:off x="1371600" y="1371600"/>
            <a:ext cx="32004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tx1"/>
                </a:solidFill>
                <a:latin typeface="Verdana" panose="020B0604030504040204" pitchFamily="34" charset="0"/>
                <a:cs typeface="Times New Roman" panose="02020603050405020304" pitchFamily="18" charset="0"/>
              </a:rPr>
              <a:t>  </a:t>
            </a:r>
            <a:r>
              <a:rPr lang="it-IT" altLang="it-IT" sz="1800" i="1">
                <a:solidFill>
                  <a:schemeClr val="tx1"/>
                </a:solidFill>
                <a:latin typeface="Verdana" panose="020B0604030504040204" pitchFamily="34" charset="0"/>
                <a:cs typeface="Times New Roman" panose="02020603050405020304" pitchFamily="18" charset="0"/>
              </a:rPr>
              <a:t>Fratelli, </a:t>
            </a:r>
            <a:r>
              <a:rPr lang="it-IT" altLang="it-IT" sz="1800">
                <a:solidFill>
                  <a:schemeClr val="tx1"/>
                </a:solidFill>
                <a:latin typeface="Verdana" panose="020B0604030504040204" pitchFamily="34" charset="0"/>
                <a:cs typeface="Times New Roman" panose="02020603050405020304" pitchFamily="18" charset="0"/>
              </a:rPr>
              <a:t>se uno è in Cristo, è una nuova creatura; le cose vecchie sono passate; ecco, ne sono nate di nuove. Tutto questo però viene da Dio, che ci ha riconciliati con sé mediante Cristo</a:t>
            </a:r>
            <a:r>
              <a:rPr lang="it-IT" altLang="it-IT" sz="1800" i="1">
                <a:solidFill>
                  <a:schemeClr val="tx1"/>
                </a:solidFill>
                <a:latin typeface="Verdana" panose="020B0604030504040204" pitchFamily="34" charset="0"/>
                <a:cs typeface="Times New Roman" panose="02020603050405020304" pitchFamily="18" charset="0"/>
              </a:rPr>
              <a:t> </a:t>
            </a:r>
          </a:p>
          <a:p>
            <a:pPr algn="l"/>
            <a:r>
              <a:rPr lang="it-IT" altLang="it-IT" sz="1800" i="1">
                <a:solidFill>
                  <a:schemeClr val="tx1"/>
                </a:solidFill>
                <a:latin typeface="Verdana" panose="020B0604030504040204" pitchFamily="34" charset="0"/>
                <a:cs typeface="Times New Roman" panose="02020603050405020304" pitchFamily="18" charset="0"/>
              </a:rPr>
              <a:t>(2Cor 5, 17-18a)</a:t>
            </a:r>
          </a:p>
        </p:txBody>
      </p:sp>
      <p:sp>
        <p:nvSpPr>
          <p:cNvPr id="202958" name="Rectangle 206">
            <a:extLst>
              <a:ext uri="{FF2B5EF4-FFF2-40B4-BE49-F238E27FC236}">
                <a16:creationId xmlns:a16="http://schemas.microsoft.com/office/drawing/2014/main" id="{C0CE8232-0D4F-66FE-F863-2BCF3C0F5D72}"/>
              </a:ext>
            </a:extLst>
          </p:cNvPr>
          <p:cNvSpPr>
            <a:spLocks noChangeArrowheads="1"/>
          </p:cNvSpPr>
          <p:nvPr/>
        </p:nvSpPr>
        <p:spPr bwMode="auto">
          <a:xfrm>
            <a:off x="4648200" y="1600200"/>
            <a:ext cx="3276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b="1">
                <a:solidFill>
                  <a:schemeClr val="tx1"/>
                </a:solidFill>
                <a:latin typeface="Verdana" panose="020B0604030504040204" pitchFamily="34" charset="0"/>
                <a:cs typeface="Arial" panose="020B0604020202020204" pitchFamily="34" charset="0"/>
              </a:rPr>
              <a:t>   </a:t>
            </a:r>
            <a:r>
              <a:rPr lang="en-US" altLang="it-IT" sz="1800" i="1">
                <a:solidFill>
                  <a:schemeClr val="tx1"/>
                </a:solidFill>
                <a:latin typeface="Verdana" panose="020B0604030504040204" pitchFamily="34" charset="0"/>
                <a:cs typeface="Arial" panose="020B0604020202020204" pitchFamily="34" charset="0"/>
              </a:rPr>
              <a:t>Brothers,</a:t>
            </a:r>
            <a:r>
              <a:rPr lang="en-US" altLang="it-IT" sz="1800" b="1">
                <a:solidFill>
                  <a:schemeClr val="tx1"/>
                </a:solidFill>
                <a:latin typeface="Verdana" panose="020B0604030504040204" pitchFamily="34" charset="0"/>
                <a:cs typeface="Arial" panose="020B0604020202020204" pitchFamily="34" charset="0"/>
              </a:rPr>
              <a:t> </a:t>
            </a:r>
            <a:r>
              <a:rPr lang="en-GB" altLang="it-IT" sz="1800">
                <a:solidFill>
                  <a:schemeClr val="tx1"/>
                </a:solidFill>
                <a:latin typeface="Verdana" panose="020B0604030504040204" pitchFamily="34" charset="0"/>
                <a:cs typeface="Times New Roman" panose="02020603050405020304" pitchFamily="18" charset="0"/>
              </a:rPr>
              <a:t>for that same reason, the one who is in Christ is a new creature. </a:t>
            </a:r>
            <a:r>
              <a:rPr lang="it-IT" altLang="it-IT" sz="1800">
                <a:solidFill>
                  <a:schemeClr val="tx1"/>
                </a:solidFill>
                <a:latin typeface="Verdana" panose="020B0604030504040204" pitchFamily="34" charset="0"/>
                <a:cs typeface="Times New Roman" panose="02020603050405020304" pitchFamily="18" charset="0"/>
              </a:rPr>
              <a:t>For him the old things have passed away; a new world has come. </a:t>
            </a:r>
            <a:r>
              <a:rPr lang="en-GB" altLang="it-IT" sz="1800">
                <a:solidFill>
                  <a:schemeClr val="tx1"/>
                </a:solidFill>
                <a:latin typeface="Verdana" panose="020B0604030504040204" pitchFamily="34" charset="0"/>
                <a:cs typeface="Times New Roman" panose="02020603050405020304" pitchFamily="18" charset="0"/>
              </a:rPr>
              <a:t>All this is the work of God who in Christ reconciled us to himself,</a:t>
            </a:r>
            <a:r>
              <a:rPr lang="en-GB" altLang="it-IT" sz="1800" i="1">
                <a:solidFill>
                  <a:schemeClr val="tx1"/>
                </a:solidFill>
                <a:latin typeface="Verdana" panose="020B0604030504040204" pitchFamily="34" charset="0"/>
                <a:cs typeface="Times New Roman" panose="02020603050405020304" pitchFamily="18" charset="0"/>
              </a:rPr>
              <a:t> (2Cor 5: 17-18a)</a:t>
            </a:r>
            <a:endParaRPr lang="it-IT" altLang="it-IT" sz="1800" i="1">
              <a:solidFill>
                <a:schemeClr val="tx1"/>
              </a:solidFill>
              <a:latin typeface="Verdana" panose="020B0604030504040204" pitchFamily="34" charset="0"/>
              <a:cs typeface="Times New Roman" panose="02020603050405020304" pitchFamily="18" charset="0"/>
            </a:endParaRPr>
          </a:p>
        </p:txBody>
      </p:sp>
      <p:pic>
        <p:nvPicPr>
          <p:cNvPr id="203136" name="Picture 384">
            <a:extLst>
              <a:ext uri="{FF2B5EF4-FFF2-40B4-BE49-F238E27FC236}">
                <a16:creationId xmlns:a16="http://schemas.microsoft.com/office/drawing/2014/main" id="{FC72096C-AFB5-D36D-6657-9C81FBD66F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sp>
        <p:nvSpPr>
          <p:cNvPr id="203137" name="Rectangle 385">
            <a:extLst>
              <a:ext uri="{FF2B5EF4-FFF2-40B4-BE49-F238E27FC236}">
                <a16:creationId xmlns:a16="http://schemas.microsoft.com/office/drawing/2014/main" id="{53961B86-D82A-4B52-0C85-423D81781F49}"/>
              </a:ext>
            </a:extLst>
          </p:cNvPr>
          <p:cNvSpPr>
            <a:spLocks noChangeArrowheads="1"/>
          </p:cNvSpPr>
          <p:nvPr/>
        </p:nvSpPr>
        <p:spPr bwMode="auto">
          <a:xfrm>
            <a:off x="838200" y="0"/>
            <a:ext cx="7924800" cy="1019175"/>
          </a:xfrm>
          <a:prstGeom prst="rect">
            <a:avLst/>
          </a:prstGeom>
          <a:solidFill>
            <a:srgbClr val="C22E71"/>
          </a:solidFill>
          <a:ln w="9525">
            <a:solidFill>
              <a:srgbClr val="C22E7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1600">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a:t>
            </a:r>
            <a:r>
              <a:rPr lang="it-IT" altLang="it-IT" sz="1600">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GOD</a:t>
            </a:r>
            <a:r>
              <a:rPr lang="it-IT" altLang="it-IT" sz="1600">
                <a:solidFill>
                  <a:srgbClr val="FFFF00"/>
                </a:solidFill>
                <a:effectLst>
                  <a:outerShdw blurRad="38100" dist="38100" dir="2700000" algn="tl">
                    <a:srgbClr val="000000"/>
                  </a:outerShdw>
                </a:effectLst>
                <a:latin typeface="Verdana" panose="020B0604030504040204" pitchFamily="34" charset="0"/>
              </a:rPr>
              <a:t>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SPEAKS TO                                                              </a:t>
            </a:r>
            <a:r>
              <a:rPr lang="it-IT" altLang="it-IT" sz="1600">
                <a:solidFill>
                  <a:srgbClr val="FFFF00"/>
                </a:solidFill>
                <a:effectLst>
                  <a:outerShdw blurRad="38100" dist="38100" dir="2700000" algn="tl">
                    <a:srgbClr val="000000"/>
                  </a:outerShdw>
                </a:effectLst>
                <a:latin typeface="Verdana" panose="020B0604030504040204" pitchFamily="34" charset="0"/>
              </a:rPr>
              <a:t>CUORE</a:t>
            </a:r>
            <a:r>
              <a:rPr lang="it-IT" altLang="it-IT" sz="1600" b="1">
                <a:solidFill>
                  <a:srgbClr val="FFFF00"/>
                </a:solidFill>
                <a:effectLst>
                  <a:outerShdw blurRad="38100" dist="38100" dir="2700000" algn="tl">
                    <a:srgbClr val="000000"/>
                  </a:outerShdw>
                </a:effectLst>
                <a:latin typeface="Verdana" panose="020B0604030504040204" pitchFamily="34" charset="0"/>
              </a:rPr>
              <a:t>                                                                                 </a:t>
            </a:r>
            <a:r>
              <a:rPr lang="it-IT" altLang="it-IT" sz="1600">
                <a:solidFill>
                  <a:srgbClr val="FFFF00"/>
                </a:solidFill>
                <a:effectLst>
                  <a:outerShdw blurRad="38100" dist="38100" dir="2700000" algn="tl">
                    <a:srgbClr val="000000"/>
                  </a:outerShdw>
                </a:effectLst>
                <a:latin typeface="Verdana" panose="020B0604030504040204" pitchFamily="34" charset="0"/>
              </a:rPr>
              <a:t>OUR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p>
          <a:p>
            <a:pPr algn="l">
              <a:spcBef>
                <a:spcPct val="50000"/>
              </a:spcBef>
            </a:pPr>
            <a:endParaRPr lang="it-IT" altLang="it-IT" sz="8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pic>
        <p:nvPicPr>
          <p:cNvPr id="203138" name="Picture 386">
            <a:extLst>
              <a:ext uri="{FF2B5EF4-FFF2-40B4-BE49-F238E27FC236}">
                <a16:creationId xmlns:a16="http://schemas.microsoft.com/office/drawing/2014/main" id="{982074E1-382A-ABE7-0014-3E568295E1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0"/>
            <a:ext cx="1600200" cy="908050"/>
          </a:xfrm>
          <a:prstGeom prst="rect">
            <a:avLst/>
          </a:prstGeom>
          <a:noFill/>
          <a:extLst>
            <a:ext uri="{909E8E84-426E-40DD-AFC4-6F175D3DCCD1}">
              <a14:hiddenFill xmlns:a14="http://schemas.microsoft.com/office/drawing/2010/main">
                <a:solidFill>
                  <a:srgbClr val="FFFFFF"/>
                </a:solidFill>
              </a14:hiddenFill>
            </a:ext>
          </a:extLst>
        </p:spPr>
      </p:pic>
      <p:pic>
        <p:nvPicPr>
          <p:cNvPr id="203139" name="Picture 387">
            <a:extLst>
              <a:ext uri="{FF2B5EF4-FFF2-40B4-BE49-F238E27FC236}">
                <a16:creationId xmlns:a16="http://schemas.microsoft.com/office/drawing/2014/main" id="{4CD36BF8-4007-E48C-AA83-60A13B7D3F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962400"/>
            <a:ext cx="2971800" cy="2212975"/>
          </a:xfrm>
          <a:prstGeom prst="rect">
            <a:avLst/>
          </a:prstGeom>
          <a:noFill/>
          <a:extLst>
            <a:ext uri="{909E8E84-426E-40DD-AFC4-6F175D3DCCD1}">
              <a14:hiddenFill xmlns:a14="http://schemas.microsoft.com/office/drawing/2010/main">
                <a:solidFill>
                  <a:srgbClr val="FFFFFF"/>
                </a:solidFill>
              </a14:hiddenFill>
            </a:ext>
          </a:extLst>
        </p:spPr>
      </p:pic>
      <p:pic>
        <p:nvPicPr>
          <p:cNvPr id="203140" name="Picture 388">
            <a:extLst>
              <a:ext uri="{FF2B5EF4-FFF2-40B4-BE49-F238E27FC236}">
                <a16:creationId xmlns:a16="http://schemas.microsoft.com/office/drawing/2014/main" id="{2EB8AE23-646F-2C66-D5C2-924BF4552C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4114800"/>
            <a:ext cx="3124200" cy="2154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2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1682" name="Rectangle 2">
            <a:extLst>
              <a:ext uri="{FF2B5EF4-FFF2-40B4-BE49-F238E27FC236}">
                <a16:creationId xmlns:a16="http://schemas.microsoft.com/office/drawing/2014/main" id="{284E9D63-40B3-F902-DBE2-9AAA296EABB2}"/>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e ha affidato a noi il ministero della riconciliazione. Era Dio infatti che riconciliava a sé il mondo in Cristo, non imputando agli uomini le loro colpe e affidando a noi la parola della riconciliazione. In nome di Cristo, dunque, siamo ambasciatori</a:t>
            </a:r>
            <a:r>
              <a:rPr lang="it-IT" altLang="it-IT" sz="1800" i="1">
                <a:solidFill>
                  <a:schemeClr val="bg1"/>
                </a:solidFill>
                <a:latin typeface="Verdana" panose="020B0604030504040204" pitchFamily="34" charset="0"/>
                <a:cs typeface="Times New Roman" panose="02020603050405020304" pitchFamily="18" charset="0"/>
              </a:rPr>
              <a:t>: (2Cor 5, 18b-20a)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11684" name="Rectangle 4">
            <a:extLst>
              <a:ext uri="{FF2B5EF4-FFF2-40B4-BE49-F238E27FC236}">
                <a16:creationId xmlns:a16="http://schemas.microsoft.com/office/drawing/2014/main" id="{CF639CB8-8250-AFE1-815C-94E6C88329F3}"/>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who entrusted to us the ministry of reconciliation. Because in Christ God reconciled the world with himself, no longer taking into account their trespasses and entrusting to us the message of reconciliation. So we present ourselves</a:t>
            </a:r>
            <a:r>
              <a:rPr lang="en-GB" altLang="it-IT" sz="1800" i="1">
                <a:solidFill>
                  <a:schemeClr val="bg1"/>
                </a:solidFill>
                <a:latin typeface="Verdana" panose="020B0604030504040204" pitchFamily="34" charset="0"/>
                <a:cs typeface="Times New Roman" panose="02020603050405020304" pitchFamily="18" charset="0"/>
              </a:rPr>
              <a:t> (2Cor 5: 18b-20a)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2210" name="Rectangle 114">
            <a:extLst>
              <a:ext uri="{FF2B5EF4-FFF2-40B4-BE49-F238E27FC236}">
                <a16:creationId xmlns:a16="http://schemas.microsoft.com/office/drawing/2014/main" id="{BA6486B2-9B40-2DB2-8C2C-CDBBE494409E}"/>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per mezzo nostro è Dio stesso che esorta. Vi supplichiamo in nome di Cristo: </a:t>
            </a:r>
            <a:r>
              <a:rPr lang="it-IT" altLang="it-IT" sz="1800">
                <a:solidFill>
                  <a:srgbClr val="FFFF00"/>
                </a:solidFill>
                <a:latin typeface="Verdana" panose="020B0604030504040204" pitchFamily="34" charset="0"/>
                <a:cs typeface="Times New Roman" panose="02020603050405020304" pitchFamily="18" charset="0"/>
              </a:rPr>
              <a:t>lasciatevi riconciliare con Dio</a:t>
            </a:r>
            <a:r>
              <a:rPr lang="it-IT" altLang="it-IT" sz="1800">
                <a:solidFill>
                  <a:schemeClr val="bg1"/>
                </a:solidFill>
                <a:latin typeface="Verdana" panose="020B0604030504040204" pitchFamily="34" charset="0"/>
                <a:cs typeface="Times New Roman" panose="02020603050405020304" pitchFamily="18" charset="0"/>
              </a:rPr>
              <a:t>. Colui che non aveva conosciuto peccato, Dio lo fece peccato in nostro favore, perché in lui noi potessimo diventare giustizia di Dio.</a:t>
            </a:r>
            <a:r>
              <a:rPr lang="it-IT" altLang="it-IT" sz="1800" i="1">
                <a:solidFill>
                  <a:schemeClr val="bg1"/>
                </a:solidFill>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(2Cor 5, 20b-21)</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32256" name="Rectangle 160">
            <a:extLst>
              <a:ext uri="{FF2B5EF4-FFF2-40B4-BE49-F238E27FC236}">
                <a16:creationId xmlns:a16="http://schemas.microsoft.com/office/drawing/2014/main" id="{07FC1909-3A10-3D36-139C-468900CA9EFF}"/>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b="1">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as ambassadors in the name of Christ, as if God himself makes an appeal to you through us. </a:t>
            </a:r>
            <a:r>
              <a:rPr lang="it-IT" altLang="it-IT" sz="1800">
                <a:solidFill>
                  <a:srgbClr val="FFFF00"/>
                </a:solidFill>
                <a:latin typeface="Verdana" panose="020B0604030504040204" pitchFamily="34" charset="0"/>
                <a:cs typeface="Times New Roman" panose="02020603050405020304" pitchFamily="18" charset="0"/>
              </a:rPr>
              <a:t>Let God reconcile you</a:t>
            </a:r>
            <a:r>
              <a:rPr lang="it-IT" altLang="it-IT" sz="1800">
                <a:solidFill>
                  <a:schemeClr val="bg1"/>
                </a:solidFill>
                <a:latin typeface="Verdana" panose="020B0604030504040204" pitchFamily="34" charset="0"/>
                <a:cs typeface="Times New Roman" panose="02020603050405020304" pitchFamily="18" charset="0"/>
              </a:rPr>
              <a:t>; this we ask you in the name of Christ.  </a:t>
            </a:r>
            <a:r>
              <a:rPr lang="en-GB" altLang="it-IT" sz="1800">
                <a:solidFill>
                  <a:schemeClr val="bg1"/>
                </a:solidFill>
                <a:latin typeface="Verdana" panose="020B0604030504040204" pitchFamily="34" charset="0"/>
                <a:cs typeface="Times New Roman" panose="02020603050405020304" pitchFamily="18" charset="0"/>
              </a:rPr>
              <a:t>He had no sin, but God made him bear our sin, so that in him we might share the holiness of God.</a:t>
            </a:r>
            <a:r>
              <a:rPr lang="en-GB" altLang="it-IT" sz="1800" i="1">
                <a:solidFill>
                  <a:schemeClr val="bg1"/>
                </a:solidFill>
                <a:latin typeface="Verdana" panose="020B0604030504040204" pitchFamily="34" charset="0"/>
                <a:cs typeface="Times New Roman" panose="02020603050405020304" pitchFamily="18" charset="0"/>
              </a:rPr>
              <a:t> (2Cor 5: 20b-21)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32342" name="Picture 246">
            <a:extLst>
              <a:ext uri="{FF2B5EF4-FFF2-40B4-BE49-F238E27FC236}">
                <a16:creationId xmlns:a16="http://schemas.microsoft.com/office/drawing/2014/main" id="{BF7E0D8A-9113-CD05-533F-4E6424519D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76400"/>
            <a:ext cx="5715000" cy="3571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32210"/>
                                        </p:tgtEl>
                                        <p:attrNameLst>
                                          <p:attrName>style.visibility</p:attrName>
                                        </p:attrNameLst>
                                      </p:cBhvr>
                                      <p:to>
                                        <p:strVal val="visible"/>
                                      </p:to>
                                    </p:set>
                                    <p:animEffect transition="in" filter="checkerboard(across)">
                                      <p:cBhvr>
                                        <p:cTn id="7" dur="500"/>
                                        <p:tgtEl>
                                          <p:spTgt spid="132210"/>
                                        </p:tgtEl>
                                      </p:cBhvr>
                                    </p:animEffect>
                                  </p:childTnLst>
                                </p:cTn>
                              </p:par>
                            </p:childTnLst>
                          </p:cTn>
                        </p:par>
                        <p:par>
                          <p:cTn id="8" fill="hold" nodeType="afterGroup">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132256"/>
                                        </p:tgtEl>
                                        <p:attrNameLst>
                                          <p:attrName>style.visibility</p:attrName>
                                        </p:attrNameLst>
                                      </p:cBhvr>
                                      <p:to>
                                        <p:strVal val="visible"/>
                                      </p:to>
                                    </p:set>
                                    <p:animEffect transition="in" filter="box(in)">
                                      <p:cBhvr>
                                        <p:cTn id="11" dur="500"/>
                                        <p:tgtEl>
                                          <p:spTgt spid="132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210" grpId="0" autoUpdateAnimBg="0"/>
      <p:bldP spid="13225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82A3F2D1-C5C1-A204-06AF-7FCA9DD20EE2}"/>
              </a:ext>
            </a:extLst>
          </p:cNvPr>
          <p:cNvSpPr>
            <a:spLocks noGrp="1" noChangeArrowheads="1"/>
          </p:cNvSpPr>
          <p:nvPr>
            <p:ph type="title"/>
          </p:nvPr>
        </p:nvSpPr>
        <p:spPr>
          <a:xfrm>
            <a:off x="4419600" y="1143000"/>
            <a:ext cx="3886200" cy="304800"/>
          </a:xfrm>
        </p:spPr>
        <p:txBody>
          <a:bodyPr/>
          <a:lstStyle/>
          <a:p>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800">
                <a:solidFill>
                  <a:srgbClr val="320011"/>
                </a:solidFill>
                <a:latin typeface="Verdana" panose="020B0604030504040204" pitchFamily="34" charset="0"/>
              </a:rPr>
              <a:t>ACCORDING LUKE</a:t>
            </a:r>
          </a:p>
        </p:txBody>
      </p:sp>
      <p:sp>
        <p:nvSpPr>
          <p:cNvPr id="203797" name="Rectangle 21">
            <a:extLst>
              <a:ext uri="{FF2B5EF4-FFF2-40B4-BE49-F238E27FC236}">
                <a16:creationId xmlns:a16="http://schemas.microsoft.com/office/drawing/2014/main" id="{B0E8FB2C-1C27-0F94-0478-0117B19BB16E}"/>
              </a:ext>
            </a:extLst>
          </p:cNvPr>
          <p:cNvSpPr>
            <a:spLocks noChangeArrowheads="1"/>
          </p:cNvSpPr>
          <p:nvPr/>
        </p:nvSpPr>
        <p:spPr bwMode="auto">
          <a:xfrm>
            <a:off x="990600" y="11430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320011"/>
                </a:solidFill>
                <a:latin typeface="Verdana" panose="020B0604030504040204" pitchFamily="34" charset="0"/>
              </a:rPr>
              <a:t>VANGELO DI LUCA</a:t>
            </a:r>
          </a:p>
        </p:txBody>
      </p:sp>
      <p:sp>
        <p:nvSpPr>
          <p:cNvPr id="203798" name="Rectangle 22">
            <a:extLst>
              <a:ext uri="{FF2B5EF4-FFF2-40B4-BE49-F238E27FC236}">
                <a16:creationId xmlns:a16="http://schemas.microsoft.com/office/drawing/2014/main" id="{3EB9DC9A-4F55-F341-2324-0FEF53BFB6CB}"/>
              </a:ext>
            </a:extLst>
          </p:cNvPr>
          <p:cNvSpPr>
            <a:spLocks noChangeArrowheads="1"/>
          </p:cNvSpPr>
          <p:nvPr/>
        </p:nvSpPr>
        <p:spPr bwMode="auto">
          <a:xfrm>
            <a:off x="1219200" y="1447800"/>
            <a:ext cx="35814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tx1"/>
                </a:solidFill>
                <a:latin typeface="Verdana" panose="020B0604030504040204" pitchFamily="34" charset="0"/>
                <a:cs typeface="Times New Roman" panose="02020603050405020304" pitchFamily="18" charset="0"/>
              </a:rPr>
              <a:t>  </a:t>
            </a:r>
            <a:r>
              <a:rPr lang="it-IT" altLang="it-IT" sz="1800" i="1">
                <a:solidFill>
                  <a:schemeClr val="tx1"/>
                </a:solidFill>
                <a:latin typeface="Verdana" panose="020B0604030504040204" pitchFamily="34" charset="0"/>
                <a:cs typeface="Times New Roman" panose="02020603050405020304" pitchFamily="18" charset="0"/>
              </a:rPr>
              <a:t>In quel tempo, </a:t>
            </a:r>
            <a:r>
              <a:rPr lang="it-IT" altLang="it-IT" sz="1800">
                <a:solidFill>
                  <a:schemeClr val="tx1"/>
                </a:solidFill>
                <a:latin typeface="Verdana" panose="020B0604030504040204" pitchFamily="34" charset="0"/>
                <a:cs typeface="Times New Roman" panose="02020603050405020304" pitchFamily="18" charset="0"/>
              </a:rPr>
              <a:t>si avvicinavano a Gesù tutti i pubblicani e i peccatori per ascoltarlo. I farisei e gli </a:t>
            </a:r>
          </a:p>
          <a:p>
            <a:pPr algn="l"/>
            <a:r>
              <a:rPr lang="it-IT" altLang="it-IT" sz="1800">
                <a:solidFill>
                  <a:schemeClr val="tx1"/>
                </a:solidFill>
                <a:latin typeface="Verdana" panose="020B0604030504040204" pitchFamily="34" charset="0"/>
                <a:cs typeface="Times New Roman" panose="02020603050405020304" pitchFamily="18" charset="0"/>
              </a:rPr>
              <a:t>scribi mormoravano </a:t>
            </a:r>
          </a:p>
          <a:p>
            <a:pPr algn="l"/>
            <a:r>
              <a:rPr lang="it-IT" altLang="it-IT" sz="1800">
                <a:solidFill>
                  <a:schemeClr val="tx1"/>
                </a:solidFill>
                <a:latin typeface="Verdana" panose="020B0604030504040204" pitchFamily="34" charset="0"/>
                <a:cs typeface="Times New Roman" panose="02020603050405020304" pitchFamily="18" charset="0"/>
              </a:rPr>
              <a:t>dicendo: «Costui accoglie i peccatori e mangia con loro». Ed egli disse loro questa parabola:</a:t>
            </a:r>
            <a:r>
              <a:rPr lang="it-IT" altLang="it-IT" sz="1800" i="1">
                <a:solidFill>
                  <a:schemeClr val="tx1"/>
                </a:solidFill>
                <a:latin typeface="Verdana" panose="020B0604030504040204" pitchFamily="34" charset="0"/>
                <a:cs typeface="Times New Roman" panose="02020603050405020304" pitchFamily="18" charset="0"/>
              </a:rPr>
              <a:t>(Lc 15,1-3)</a:t>
            </a:r>
          </a:p>
        </p:txBody>
      </p:sp>
      <p:sp>
        <p:nvSpPr>
          <p:cNvPr id="203799" name="Rectangle 23">
            <a:extLst>
              <a:ext uri="{FF2B5EF4-FFF2-40B4-BE49-F238E27FC236}">
                <a16:creationId xmlns:a16="http://schemas.microsoft.com/office/drawing/2014/main" id="{CC0B3FF8-3477-2E84-7E27-DFB6A5CC79E7}"/>
              </a:ext>
            </a:extLst>
          </p:cNvPr>
          <p:cNvSpPr>
            <a:spLocks noChangeArrowheads="1"/>
          </p:cNvSpPr>
          <p:nvPr/>
        </p:nvSpPr>
        <p:spPr bwMode="auto">
          <a:xfrm>
            <a:off x="4572000" y="1447800"/>
            <a:ext cx="3505200" cy="311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a:solidFill>
                  <a:schemeClr val="tx1"/>
                </a:solidFill>
                <a:latin typeface="Verdana" panose="020B0604030504040204" pitchFamily="34" charset="0"/>
                <a:cs typeface="Times New Roman" panose="02020603050405020304" pitchFamily="18" charset="0"/>
              </a:rPr>
              <a:t>   Meanwhile tax collectors and sinners were seeking the company of Jesus, all of them eager to hear what he had to say. But the Pharisees and the scribes frowned at this, muttering. "This man welcomes sinners and eats with them." So Jesus told them this parable:</a:t>
            </a:r>
            <a:r>
              <a:rPr lang="en-GB" altLang="it-IT" sz="1800" i="1">
                <a:solidFill>
                  <a:schemeClr val="tx1"/>
                </a:solidFill>
                <a:latin typeface="Verdana" panose="020B0604030504040204" pitchFamily="34" charset="0"/>
                <a:cs typeface="Times New Roman" panose="02020603050405020304" pitchFamily="18" charset="0"/>
              </a:rPr>
              <a:t> (Lk 15: 1-3)</a:t>
            </a:r>
            <a:endParaRPr lang="it-IT" altLang="it-IT" sz="1800" i="1">
              <a:solidFill>
                <a:schemeClr val="tx1"/>
              </a:solidFill>
              <a:latin typeface="Verdana" panose="020B0604030504040204" pitchFamily="34" charset="0"/>
              <a:cs typeface="Times New Roman" panose="02020603050405020304" pitchFamily="18" charset="0"/>
            </a:endParaRPr>
          </a:p>
        </p:txBody>
      </p:sp>
      <p:pic>
        <p:nvPicPr>
          <p:cNvPr id="204182" name="Picture 406">
            <a:extLst>
              <a:ext uri="{FF2B5EF4-FFF2-40B4-BE49-F238E27FC236}">
                <a16:creationId xmlns:a16="http://schemas.microsoft.com/office/drawing/2014/main" id="{5B28163D-BAE3-C407-A634-24808C304A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4191000"/>
            <a:ext cx="2743200" cy="2030413"/>
          </a:xfrm>
          <a:prstGeom prst="rect">
            <a:avLst/>
          </a:prstGeom>
          <a:noFill/>
          <a:extLst>
            <a:ext uri="{909E8E84-426E-40DD-AFC4-6F175D3DCCD1}">
              <a14:hiddenFill xmlns:a14="http://schemas.microsoft.com/office/drawing/2010/main">
                <a:solidFill>
                  <a:srgbClr val="FFFFFF"/>
                </a:solidFill>
              </a14:hiddenFill>
            </a:ext>
          </a:extLst>
        </p:spPr>
      </p:pic>
      <p:pic>
        <p:nvPicPr>
          <p:cNvPr id="204183" name="Picture 407">
            <a:extLst>
              <a:ext uri="{FF2B5EF4-FFF2-40B4-BE49-F238E27FC236}">
                <a16:creationId xmlns:a16="http://schemas.microsoft.com/office/drawing/2014/main" id="{8FF7392B-3DFD-B0EE-CD0F-DACACAD382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4572000"/>
            <a:ext cx="3124200" cy="1600200"/>
          </a:xfrm>
          <a:prstGeom prst="rect">
            <a:avLst/>
          </a:prstGeom>
          <a:noFill/>
          <a:extLst>
            <a:ext uri="{909E8E84-426E-40DD-AFC4-6F175D3DCCD1}">
              <a14:hiddenFill xmlns:a14="http://schemas.microsoft.com/office/drawing/2010/main">
                <a:solidFill>
                  <a:srgbClr val="FFFFFF"/>
                </a:solidFill>
              </a14:hiddenFill>
            </a:ext>
          </a:extLst>
        </p:spPr>
      </p:pic>
      <p:sp>
        <p:nvSpPr>
          <p:cNvPr id="204184" name="Rectangle 408">
            <a:extLst>
              <a:ext uri="{FF2B5EF4-FFF2-40B4-BE49-F238E27FC236}">
                <a16:creationId xmlns:a16="http://schemas.microsoft.com/office/drawing/2014/main" id="{B3CF58C6-BF6D-0C93-5B8E-FEDE16C62830}"/>
              </a:ext>
            </a:extLst>
          </p:cNvPr>
          <p:cNvSpPr>
            <a:spLocks noChangeArrowheads="1"/>
          </p:cNvSpPr>
          <p:nvPr/>
        </p:nvSpPr>
        <p:spPr bwMode="auto">
          <a:xfrm>
            <a:off x="685800" y="0"/>
            <a:ext cx="7924800" cy="895350"/>
          </a:xfrm>
          <a:prstGeom prst="rect">
            <a:avLst/>
          </a:prstGeom>
          <a:solidFill>
            <a:srgbClr val="C22E71"/>
          </a:solidFill>
          <a:ln w="9525">
            <a:solidFill>
              <a:srgbClr val="C22E7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Gustate e vedete com’è buono il Signore                             </a:t>
            </a:r>
            <a:r>
              <a:rPr lang="it-IT" altLang="it-IT" sz="20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Taste and see how good the Lord is</a:t>
            </a:r>
            <a:endPar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spcBef>
                <a:spcPct val="50000"/>
              </a:spcBef>
            </a:pPr>
            <a:endParaRPr lang="it-IT" altLang="it-IT" sz="8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B28FE93B-4945-42AE-B289-8A51F8A607C2}"/>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«Un uomo aveva due figli. Il più giovane dei due disse al padre: “Padre, dammi la parte di patrimonio che mi spetta”. Ed egli divise tra loro le sue sostanze. Pochi giorni dopo, il figlio più giovane, raccolte tutte le sue cose, partì per un paese lontano</a:t>
            </a:r>
            <a:r>
              <a:rPr lang="it-IT" altLang="it-IT" sz="1800" i="1">
                <a:solidFill>
                  <a:schemeClr val="bg1"/>
                </a:solidFill>
                <a:latin typeface="Verdana" panose="020B0604030504040204" pitchFamily="34" charset="0"/>
                <a:cs typeface="Times New Roman" panose="02020603050405020304" pitchFamily="18" charset="0"/>
              </a:rPr>
              <a:t> (Lc 15, 11-13a)</a:t>
            </a:r>
          </a:p>
        </p:txBody>
      </p:sp>
      <p:sp>
        <p:nvSpPr>
          <p:cNvPr id="162930" name="Rectangle 114">
            <a:extLst>
              <a:ext uri="{FF2B5EF4-FFF2-40B4-BE49-F238E27FC236}">
                <a16:creationId xmlns:a16="http://schemas.microsoft.com/office/drawing/2014/main" id="{6899085C-D5E6-B22E-5EE1-E764C86B5E45}"/>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Jesus continued, "There was a man with two sons. The younger said to his father: 'Give me my share of the estate.' So the father divided his property between them.Some days later, the younger son gathered all his belongings and started off</a:t>
            </a:r>
            <a:r>
              <a:rPr lang="en-GB" altLang="it-IT" sz="1800" i="1">
                <a:solidFill>
                  <a:schemeClr val="bg1"/>
                </a:solidFill>
                <a:latin typeface="Verdana" panose="020B0604030504040204" pitchFamily="34" charset="0"/>
                <a:cs typeface="Times New Roman" panose="02020603050405020304" pitchFamily="18" charset="0"/>
              </a:rPr>
              <a:t> (Lk 15: 11-13a)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3061" name="Picture 245">
            <a:extLst>
              <a:ext uri="{FF2B5EF4-FFF2-40B4-BE49-F238E27FC236}">
                <a16:creationId xmlns:a16="http://schemas.microsoft.com/office/drawing/2014/main" id="{10079820-D4CB-0B18-24F9-89EDE0D01F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676400"/>
            <a:ext cx="5791200" cy="3786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5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54636</TotalTime>
  <Words>3332</Words>
  <Application>Microsoft Office PowerPoint</Application>
  <PresentationFormat>Presentazione su schermo (4:3)</PresentationFormat>
  <Paragraphs>111</Paragraphs>
  <Slides>23</Slides>
  <Notes>12</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23</vt:i4>
      </vt:variant>
    </vt:vector>
  </HeadingPairs>
  <TitlesOfParts>
    <vt:vector size="32" baseType="lpstr">
      <vt:lpstr>HelveticaNeue</vt:lpstr>
      <vt:lpstr>Arial</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 E a partire dal giorno seguente, come ebbero mangiato i prodotti della terra, la manna cessò. Gli Israeliti non ebbero più manna; quell’anno mangiarono i frutti della terra di Canaan. (Gs 5, 12) </vt:lpstr>
      <vt:lpstr>2nd EPISTLE TO THE CORINTHIANS</vt:lpstr>
      <vt:lpstr>e ha affidato a noi il ministero della riconciliazione. Era Dio infatti che riconciliava a sé il mondo in Cristo, non imputando agli uomini le loro colpe e affidando a noi la parola della riconciliazione. In nome di Cristo, dunque, siamo ambasciatori: (2Cor 5, 18b-20a)</vt:lpstr>
      <vt:lpstr>Presentazione standard di PowerPoint</vt:lpstr>
      <vt:lpstr>GOSPEL ACCORDING LUKE</vt:lpstr>
      <vt:lpstr>Presentazione standard di PowerPoint</vt:lpstr>
      <vt:lpstr>e là sperperò il suo patrimonio vivendo in modo dissoluto. Quando ebbe speso tutto, sopraggiunse in quel paese una grande carestia ed egli cominciò a trovarsi nel bisogno. Allora andò a mettersi al servizio di uno degli abitanti di quella regione, (Lc 15, 13b-15) </vt:lpstr>
      <vt:lpstr>che lo mandò nei suoi campi a pascolare i porci. Avrebbe voluto saziarsi con le carrube di cui si nutrivano i porci; ma nessuno gli dava nulla. Allora ritornò in sé e disse: “Quanti salariati di mio padre hanno pane in abbondanza e io qui muoio di fame!  (Lc 15, 16-17)</vt:lpstr>
      <vt:lpstr> </vt:lpstr>
      <vt:lpstr>Si alzò e tornò da suo padre.Quando era ancora lontano, suo padre lo vide, ebbe compassione, gli corse incontro, gli si gettò al collo e lo baciò. Il figlio gli disse: “Padre, ho peccato verso il Cielo e davanti a te; (Lc 15, 20-21a) </vt:lpstr>
      <vt:lpstr>non sono più degno di essere chiamato tuo figlio”. Ma il padre disse ai servi: “Presto, portate qui il vestito più bello e fateglielo indossare, mettetegli l’anello al dito e i sandali ai piedi. (Lc 15, 21b-22) </vt:lpstr>
      <vt:lpstr>Prendete il vitello grasso, ammazzatelo, mangiamo e facciamo festa, perché questo mio figlio era morto ed è tornato in vita, era perduto ed è stato ritrovato”. E cominciarono a far festa. Il figlio maggiore si trovava nei campi. (Lc 15, 23-25a) </vt:lpstr>
      <vt:lpstr>Al ritorno, quando fu vicino a casa, udì la musica e le danze; chiamò uno dei servi e gli domandò che cosa fosse tutto questo. Quello gli rispose: “Tuo fratello è qui e tuo padre ha fatto ammazzare il vitello grasso, perché lo ha riavuto sano e salvo”. (Lc 15, 25b-27)  </vt:lpstr>
      <vt:lpstr>Egli si indignò, e non voleva entrare. Suo padre allora uscì a supplicarlo. Ma egli rispose a suo padre: “Ecco, io ti servo da tanti anni e non ho mai disobbedito a un tuo comando, (Lc 15, 28-29a) </vt:lpstr>
      <vt:lpstr>e tu non mi hai mai dato un capretto per far festa con i miei amici. Ma ora che è tornato questo tuo figlio, il quale ha divorato le tue sostanze con le prostitute, per lui hai ammazzato il vitello grasso”. (Lc 15, 29b-30) </vt:lpstr>
      <vt:lpstr>Gli rispose il padre: “Figlio, tu sei sempre con me e tutto ciò che è mio è tuo; ma bisognava far festa e rallegrarsi, perché questo tuo fratello era morto ed è tornato in vita, era perduto ed è stato ritrovato”».  (Lc 15, 31-32)</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2323</cp:revision>
  <dcterms:created xsi:type="dcterms:W3CDTF">2007-05-09T13:51:32Z</dcterms:created>
  <dcterms:modified xsi:type="dcterms:W3CDTF">2025-03-25T14:35:56Z</dcterms:modified>
</cp:coreProperties>
</file>