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674" r:id="rId2"/>
    <p:sldId id="392" r:id="rId3"/>
    <p:sldId id="497" r:id="rId4"/>
    <p:sldId id="808" r:id="rId5"/>
    <p:sldId id="819" r:id="rId6"/>
    <p:sldId id="337" r:id="rId7"/>
    <p:sldId id="743" r:id="rId8"/>
    <p:sldId id="807" r:id="rId9"/>
    <p:sldId id="694" r:id="rId10"/>
    <p:sldId id="319" r:id="rId11"/>
    <p:sldId id="624" r:id="rId12"/>
    <p:sldId id="810" r:id="rId13"/>
    <p:sldId id="815" r:id="rId14"/>
    <p:sldId id="820" r:id="rId15"/>
    <p:sldId id="787" r:id="rId16"/>
    <p:sldId id="288" r:id="rId17"/>
    <p:sldId id="728" r:id="rId18"/>
    <p:sldId id="724" r:id="rId19"/>
    <p:sldId id="553" r:id="rId20"/>
    <p:sldId id="727" r:id="rId21"/>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FFFF00"/>
    <a:srgbClr val="3333CC"/>
    <a:srgbClr val="0066FF"/>
    <a:srgbClr val="FFFFCC"/>
    <a:srgbClr val="66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5" autoAdjust="0"/>
    <p:restoredTop sz="91822" autoAdjust="0"/>
  </p:normalViewPr>
  <p:slideViewPr>
    <p:cSldViewPr>
      <p:cViewPr varScale="1">
        <p:scale>
          <a:sx n="90" d="100"/>
          <a:sy n="90" d="100"/>
        </p:scale>
        <p:origin x="462" y="90"/>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5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slide" Target="slides/slide10.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C6C61FCE-8D4B-9D31-A034-AACF7A8D9D49}"/>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CDA33023-44D0-DD7F-FB7C-8A499D115EE0}"/>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F32B7284-0026-B2A3-79EE-387056185795}"/>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2BD0F034-8959-4B6E-95D1-8151FD164F5D}"/>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162C57D0-4EB0-46AD-A155-6943D27CFB87}"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CD17364E-8211-FB72-D796-BB8287D5D5E0}"/>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7E44CB1B-7A23-7474-A5EA-B6AA4248570E}"/>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DBBBB4CE-EF87-FE16-A91D-937DD5A2768D}"/>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79A91D71-E604-4A79-420B-BFAD874E8DFA}"/>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0314FCBF-38F0-4C8A-77A1-45616C0C41E9}"/>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52819E91-CA60-01ED-1979-AC7A4400BF36}"/>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E83444B8-CF11-45BD-82D5-2B06F940EC92}"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CBB2C5E0-8254-D4A5-7943-6040798B36B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43232209-AFC2-4C85-808F-B17F262911DC}"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3013CED7-7D54-6629-BBFE-436DFB7BE43C}"/>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814AA90F-CAC1-C7CD-1558-1F33F6808DB5}"/>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940E7E8C-CE5E-88DA-6A9D-6CA95923EBAE}"/>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45D5DA6B-F10D-40BC-935D-5714729244AF}"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98EEFB82-EF58-132E-C35F-0B263FA1FC50}"/>
              </a:ext>
            </a:extLst>
          </p:cNvPr>
          <p:cNvSpPr>
            <a:spLocks noChangeArrowheads="1" noTextEdit="1"/>
          </p:cNvSpPr>
          <p:nvPr>
            <p:ph type="sldImg"/>
          </p:nvPr>
        </p:nvSpPr>
        <p:spPr>
          <a:ln/>
        </p:spPr>
      </p:sp>
      <p:sp>
        <p:nvSpPr>
          <p:cNvPr id="8196" name="Rectangle 3">
            <a:extLst>
              <a:ext uri="{FF2B5EF4-FFF2-40B4-BE49-F238E27FC236}">
                <a16:creationId xmlns:a16="http://schemas.microsoft.com/office/drawing/2014/main" id="{A52B7821-3F18-D9D5-DF69-4C1916FCD138}"/>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76B9FFA7-098C-F639-833C-94A37A3C753C}"/>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47605D84-3424-44FE-85B4-AAB526036F13}" type="slidenum">
              <a:rPr lang="it-IT" altLang="it-IT" sz="1200"/>
              <a:pPr algn="r"/>
              <a:t>6</a:t>
            </a:fld>
            <a:endParaRPr lang="it-IT" altLang="it-IT" sz="1200"/>
          </a:p>
        </p:txBody>
      </p:sp>
      <p:sp>
        <p:nvSpPr>
          <p:cNvPr id="12291" name="Rectangle 2">
            <a:extLst>
              <a:ext uri="{FF2B5EF4-FFF2-40B4-BE49-F238E27FC236}">
                <a16:creationId xmlns:a16="http://schemas.microsoft.com/office/drawing/2014/main" id="{B13EDD44-278A-201F-59D5-78B11C027087}"/>
              </a:ext>
            </a:extLst>
          </p:cNvPr>
          <p:cNvSpPr>
            <a:spLocks noChangeArrowheads="1" noTextEdit="1"/>
          </p:cNvSpPr>
          <p:nvPr>
            <p:ph type="sldImg"/>
          </p:nvPr>
        </p:nvSpPr>
        <p:spPr>
          <a:ln/>
        </p:spPr>
      </p:sp>
      <p:sp>
        <p:nvSpPr>
          <p:cNvPr id="12292" name="Rectangle 3">
            <a:extLst>
              <a:ext uri="{FF2B5EF4-FFF2-40B4-BE49-F238E27FC236}">
                <a16:creationId xmlns:a16="http://schemas.microsoft.com/office/drawing/2014/main" id="{5E94515B-84A3-BC3E-CE16-560710F99EF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E4E49C88-BF6A-92F8-F698-35BD45D5D2DE}"/>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A5C77468-73FA-44F8-9746-D0311F3DA6DD}" type="slidenum">
              <a:rPr lang="it-IT" altLang="it-IT" sz="1200"/>
              <a:pPr algn="r"/>
              <a:t>9</a:t>
            </a:fld>
            <a:endParaRPr lang="it-IT" altLang="it-IT" sz="1200"/>
          </a:p>
        </p:txBody>
      </p:sp>
      <p:sp>
        <p:nvSpPr>
          <p:cNvPr id="18435" name="Rectangle 2">
            <a:extLst>
              <a:ext uri="{FF2B5EF4-FFF2-40B4-BE49-F238E27FC236}">
                <a16:creationId xmlns:a16="http://schemas.microsoft.com/office/drawing/2014/main" id="{949A7106-0A58-7B5D-4BCF-225FAF62C1AD}"/>
              </a:ext>
            </a:extLst>
          </p:cNvPr>
          <p:cNvSpPr>
            <a:spLocks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E7FAF4C0-B659-07F9-0CC7-33C5F0B47FAD}"/>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CB034438-AC0E-7697-D196-859F983709C5}"/>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37AF82A-5D37-4754-884C-167938768435}" type="slidenum">
              <a:rPr lang="it-IT" altLang="it-IT" sz="1200"/>
              <a:pPr algn="r"/>
              <a:t>10</a:t>
            </a:fld>
            <a:endParaRPr lang="it-IT" altLang="it-IT" sz="1200"/>
          </a:p>
        </p:txBody>
      </p:sp>
      <p:sp>
        <p:nvSpPr>
          <p:cNvPr id="20483" name="Rectangle 2">
            <a:extLst>
              <a:ext uri="{FF2B5EF4-FFF2-40B4-BE49-F238E27FC236}">
                <a16:creationId xmlns:a16="http://schemas.microsoft.com/office/drawing/2014/main" id="{0208BD11-6687-18CA-A2A2-79DE1E347375}"/>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5F026A62-0762-579C-97DE-3F065DC2CB4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E16094C6-80ED-30C6-E598-0A12767BE5F8}"/>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F3952D7B-6530-4239-AECA-CCD3E466DC54}" type="slidenum">
              <a:rPr lang="it-IT" altLang="it-IT" sz="1200"/>
              <a:pPr algn="r"/>
              <a:t>16</a:t>
            </a:fld>
            <a:endParaRPr lang="it-IT" altLang="it-IT" sz="1200"/>
          </a:p>
        </p:txBody>
      </p:sp>
      <p:sp>
        <p:nvSpPr>
          <p:cNvPr id="30723" name="Rectangle 2">
            <a:extLst>
              <a:ext uri="{FF2B5EF4-FFF2-40B4-BE49-F238E27FC236}">
                <a16:creationId xmlns:a16="http://schemas.microsoft.com/office/drawing/2014/main" id="{1A0AC3B3-B5FB-BCE1-FC75-E36BA1083E43}"/>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30EFBFF1-6A43-0034-CD54-348BAA34D8A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ADAD75DE-A596-32E2-D44D-42FB9C78D50C}"/>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D3939118-1017-4B4F-81A8-4B56C9156C6E}" type="slidenum">
              <a:rPr lang="it-IT" altLang="it-IT" sz="1200"/>
              <a:pPr algn="r"/>
              <a:t>19</a:t>
            </a:fld>
            <a:endParaRPr lang="it-IT" altLang="it-IT" sz="1200"/>
          </a:p>
        </p:txBody>
      </p:sp>
      <p:sp>
        <p:nvSpPr>
          <p:cNvPr id="34819" name="Rectangle 2">
            <a:extLst>
              <a:ext uri="{FF2B5EF4-FFF2-40B4-BE49-F238E27FC236}">
                <a16:creationId xmlns:a16="http://schemas.microsoft.com/office/drawing/2014/main" id="{3F00940A-3985-93E1-DDD9-E731AAD2AF7B}"/>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5E8E17E0-207C-BCAD-9BBC-C7C874C0E400}"/>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40891A04-AFA0-7446-454C-1E185781A56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FBF3385-3CC3-F45B-F59E-C3EBEFBC2E1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EA98236-F746-7CA3-C27E-ECF3AF590CB0}"/>
              </a:ext>
            </a:extLst>
          </p:cNvPr>
          <p:cNvSpPr>
            <a:spLocks noGrp="1" noChangeArrowheads="1"/>
          </p:cNvSpPr>
          <p:nvPr>
            <p:ph type="sldNum" sz="quarter" idx="12"/>
          </p:nvPr>
        </p:nvSpPr>
        <p:spPr>
          <a:ln/>
        </p:spPr>
        <p:txBody>
          <a:bodyPr/>
          <a:lstStyle>
            <a:lvl1pPr>
              <a:defRPr/>
            </a:lvl1pPr>
          </a:lstStyle>
          <a:p>
            <a:fld id="{B6FEDDBE-89E4-4BD8-87FD-0F89D0A2F967}" type="slidenum">
              <a:rPr lang="it-IT" altLang="it-IT"/>
              <a:pPr/>
              <a:t>‹N›</a:t>
            </a:fld>
            <a:endParaRPr lang="it-IT" altLang="it-IT"/>
          </a:p>
        </p:txBody>
      </p:sp>
    </p:spTree>
    <p:extLst>
      <p:ext uri="{BB962C8B-B14F-4D97-AF65-F5344CB8AC3E}">
        <p14:creationId xmlns:p14="http://schemas.microsoft.com/office/powerpoint/2010/main" val="75344919"/>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122CA12D-6AD5-F76B-2145-41E4A2C6262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E33D2F78-2095-C8E6-CC94-B262527BC0A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9F499139-7ED2-F47C-32A7-A8C1145850E5}"/>
              </a:ext>
            </a:extLst>
          </p:cNvPr>
          <p:cNvSpPr>
            <a:spLocks noGrp="1" noChangeArrowheads="1"/>
          </p:cNvSpPr>
          <p:nvPr>
            <p:ph type="sldNum" sz="quarter" idx="12"/>
          </p:nvPr>
        </p:nvSpPr>
        <p:spPr>
          <a:ln/>
        </p:spPr>
        <p:txBody>
          <a:bodyPr/>
          <a:lstStyle>
            <a:lvl1pPr>
              <a:defRPr/>
            </a:lvl1pPr>
          </a:lstStyle>
          <a:p>
            <a:fld id="{6CA825C1-E9E7-4691-AE32-54EBAECE21DD}" type="slidenum">
              <a:rPr lang="it-IT" altLang="it-IT"/>
              <a:pPr/>
              <a:t>‹N›</a:t>
            </a:fld>
            <a:endParaRPr lang="it-IT" altLang="it-IT"/>
          </a:p>
        </p:txBody>
      </p:sp>
    </p:spTree>
    <p:extLst>
      <p:ext uri="{BB962C8B-B14F-4D97-AF65-F5344CB8AC3E}">
        <p14:creationId xmlns:p14="http://schemas.microsoft.com/office/powerpoint/2010/main" val="738650596"/>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987B4BC8-A7F7-A03A-CF3D-9D52A95D696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DBAFC7D-44BB-7409-5521-80E6847F684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DD804EC8-D8CA-8C14-0943-0DA4DD507A80}"/>
              </a:ext>
            </a:extLst>
          </p:cNvPr>
          <p:cNvSpPr>
            <a:spLocks noGrp="1" noChangeArrowheads="1"/>
          </p:cNvSpPr>
          <p:nvPr>
            <p:ph type="sldNum" sz="quarter" idx="12"/>
          </p:nvPr>
        </p:nvSpPr>
        <p:spPr>
          <a:ln/>
        </p:spPr>
        <p:txBody>
          <a:bodyPr/>
          <a:lstStyle>
            <a:lvl1pPr>
              <a:defRPr/>
            </a:lvl1pPr>
          </a:lstStyle>
          <a:p>
            <a:fld id="{9021C985-C6DD-45F8-BFE4-8D83B7E28413}" type="slidenum">
              <a:rPr lang="it-IT" altLang="it-IT"/>
              <a:pPr/>
              <a:t>‹N›</a:t>
            </a:fld>
            <a:endParaRPr lang="it-IT" altLang="it-IT"/>
          </a:p>
        </p:txBody>
      </p:sp>
    </p:spTree>
    <p:extLst>
      <p:ext uri="{BB962C8B-B14F-4D97-AF65-F5344CB8AC3E}">
        <p14:creationId xmlns:p14="http://schemas.microsoft.com/office/powerpoint/2010/main" val="2303249435"/>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30298723-3CBB-B70E-7A74-204414C41D6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BFA0947-89C9-89AE-B220-9C35FBBCA07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2D379BA8-4036-B90F-7078-8C46AAF3FE98}"/>
              </a:ext>
            </a:extLst>
          </p:cNvPr>
          <p:cNvSpPr>
            <a:spLocks noGrp="1" noChangeArrowheads="1"/>
          </p:cNvSpPr>
          <p:nvPr>
            <p:ph type="sldNum" sz="quarter" idx="12"/>
          </p:nvPr>
        </p:nvSpPr>
        <p:spPr>
          <a:ln/>
        </p:spPr>
        <p:txBody>
          <a:bodyPr/>
          <a:lstStyle>
            <a:lvl1pPr>
              <a:defRPr/>
            </a:lvl1pPr>
          </a:lstStyle>
          <a:p>
            <a:fld id="{03889626-8648-4D1E-BEAC-8FF6C2E5EF31}" type="slidenum">
              <a:rPr lang="it-IT" altLang="it-IT"/>
              <a:pPr/>
              <a:t>‹N›</a:t>
            </a:fld>
            <a:endParaRPr lang="it-IT" altLang="it-IT"/>
          </a:p>
        </p:txBody>
      </p:sp>
    </p:spTree>
    <p:extLst>
      <p:ext uri="{BB962C8B-B14F-4D97-AF65-F5344CB8AC3E}">
        <p14:creationId xmlns:p14="http://schemas.microsoft.com/office/powerpoint/2010/main" val="314219556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3D12772D-1B37-1BAA-E2C6-3BE902C9393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72C1DFE2-80AE-6223-0903-17215234555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9E539EE3-F66C-A45C-9CF8-D2392A3E6B89}"/>
              </a:ext>
            </a:extLst>
          </p:cNvPr>
          <p:cNvSpPr>
            <a:spLocks noGrp="1" noChangeArrowheads="1"/>
          </p:cNvSpPr>
          <p:nvPr>
            <p:ph type="sldNum" sz="quarter" idx="12"/>
          </p:nvPr>
        </p:nvSpPr>
        <p:spPr>
          <a:ln/>
        </p:spPr>
        <p:txBody>
          <a:bodyPr/>
          <a:lstStyle>
            <a:lvl1pPr>
              <a:defRPr/>
            </a:lvl1pPr>
          </a:lstStyle>
          <a:p>
            <a:fld id="{DCB9E397-5FFA-41FD-B806-364CCDFBA108}" type="slidenum">
              <a:rPr lang="it-IT" altLang="it-IT"/>
              <a:pPr/>
              <a:t>‹N›</a:t>
            </a:fld>
            <a:endParaRPr lang="it-IT" altLang="it-IT"/>
          </a:p>
        </p:txBody>
      </p:sp>
    </p:spTree>
    <p:extLst>
      <p:ext uri="{BB962C8B-B14F-4D97-AF65-F5344CB8AC3E}">
        <p14:creationId xmlns:p14="http://schemas.microsoft.com/office/powerpoint/2010/main" val="709411198"/>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7C5CD632-1263-9269-B2DB-438D46ABD09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FE31562E-4D6F-E8C4-424E-639F8D4671F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8B60827C-C172-C28E-FF70-DA9D01541DAD}"/>
              </a:ext>
            </a:extLst>
          </p:cNvPr>
          <p:cNvSpPr>
            <a:spLocks noGrp="1" noChangeArrowheads="1"/>
          </p:cNvSpPr>
          <p:nvPr>
            <p:ph type="sldNum" sz="quarter" idx="12"/>
          </p:nvPr>
        </p:nvSpPr>
        <p:spPr>
          <a:ln/>
        </p:spPr>
        <p:txBody>
          <a:bodyPr/>
          <a:lstStyle>
            <a:lvl1pPr>
              <a:defRPr/>
            </a:lvl1pPr>
          </a:lstStyle>
          <a:p>
            <a:fld id="{AC3B4DF7-82C5-4818-B795-B2EB2FC24F46}" type="slidenum">
              <a:rPr lang="it-IT" altLang="it-IT"/>
              <a:pPr/>
              <a:t>‹N›</a:t>
            </a:fld>
            <a:endParaRPr lang="it-IT" altLang="it-IT"/>
          </a:p>
        </p:txBody>
      </p:sp>
    </p:spTree>
    <p:extLst>
      <p:ext uri="{BB962C8B-B14F-4D97-AF65-F5344CB8AC3E}">
        <p14:creationId xmlns:p14="http://schemas.microsoft.com/office/powerpoint/2010/main" val="1994879479"/>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E0F74D14-0662-C209-0BEA-F74389E7E0D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64EA5DF5-C93A-0CD1-8DA3-59282D42123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0DCCA137-AC87-AD76-E3D5-F76B5DB946D8}"/>
              </a:ext>
            </a:extLst>
          </p:cNvPr>
          <p:cNvSpPr>
            <a:spLocks noGrp="1" noChangeArrowheads="1"/>
          </p:cNvSpPr>
          <p:nvPr>
            <p:ph type="sldNum" sz="quarter" idx="12"/>
          </p:nvPr>
        </p:nvSpPr>
        <p:spPr>
          <a:ln/>
        </p:spPr>
        <p:txBody>
          <a:bodyPr/>
          <a:lstStyle>
            <a:lvl1pPr>
              <a:defRPr/>
            </a:lvl1pPr>
          </a:lstStyle>
          <a:p>
            <a:fld id="{D2F01161-EF27-44EC-BABD-803CBDFC2C3C}" type="slidenum">
              <a:rPr lang="it-IT" altLang="it-IT"/>
              <a:pPr/>
              <a:t>‹N›</a:t>
            </a:fld>
            <a:endParaRPr lang="it-IT" altLang="it-IT"/>
          </a:p>
        </p:txBody>
      </p:sp>
    </p:spTree>
    <p:extLst>
      <p:ext uri="{BB962C8B-B14F-4D97-AF65-F5344CB8AC3E}">
        <p14:creationId xmlns:p14="http://schemas.microsoft.com/office/powerpoint/2010/main" val="832545978"/>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8D956831-85BF-D1AB-54FB-1E7410D621D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B389EBA7-67B6-FDD9-259A-825DDFF776F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12F27663-5563-CD1C-9496-98B2EB9F7310}"/>
              </a:ext>
            </a:extLst>
          </p:cNvPr>
          <p:cNvSpPr>
            <a:spLocks noGrp="1" noChangeArrowheads="1"/>
          </p:cNvSpPr>
          <p:nvPr>
            <p:ph type="sldNum" sz="quarter" idx="12"/>
          </p:nvPr>
        </p:nvSpPr>
        <p:spPr>
          <a:ln/>
        </p:spPr>
        <p:txBody>
          <a:bodyPr/>
          <a:lstStyle>
            <a:lvl1pPr>
              <a:defRPr/>
            </a:lvl1pPr>
          </a:lstStyle>
          <a:p>
            <a:fld id="{E7B7DD15-6708-401E-8D35-D6D038E414A5}" type="slidenum">
              <a:rPr lang="it-IT" altLang="it-IT"/>
              <a:pPr/>
              <a:t>‹N›</a:t>
            </a:fld>
            <a:endParaRPr lang="it-IT" altLang="it-IT"/>
          </a:p>
        </p:txBody>
      </p:sp>
    </p:spTree>
    <p:extLst>
      <p:ext uri="{BB962C8B-B14F-4D97-AF65-F5344CB8AC3E}">
        <p14:creationId xmlns:p14="http://schemas.microsoft.com/office/powerpoint/2010/main" val="3355611347"/>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89F185D-4B9C-DFCF-3E26-E3507CA75BF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BF002A22-71A9-3AB6-DF3C-3FC165AFEEA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5E13EBE1-F1C4-CF18-656D-7AB56142BFFC}"/>
              </a:ext>
            </a:extLst>
          </p:cNvPr>
          <p:cNvSpPr>
            <a:spLocks noGrp="1" noChangeArrowheads="1"/>
          </p:cNvSpPr>
          <p:nvPr>
            <p:ph type="sldNum" sz="quarter" idx="12"/>
          </p:nvPr>
        </p:nvSpPr>
        <p:spPr>
          <a:ln/>
        </p:spPr>
        <p:txBody>
          <a:bodyPr/>
          <a:lstStyle>
            <a:lvl1pPr>
              <a:defRPr/>
            </a:lvl1pPr>
          </a:lstStyle>
          <a:p>
            <a:fld id="{86488363-CE25-4A45-A442-70182AA13847}" type="slidenum">
              <a:rPr lang="it-IT" altLang="it-IT"/>
              <a:pPr/>
              <a:t>‹N›</a:t>
            </a:fld>
            <a:endParaRPr lang="it-IT" altLang="it-IT"/>
          </a:p>
        </p:txBody>
      </p:sp>
    </p:spTree>
    <p:extLst>
      <p:ext uri="{BB962C8B-B14F-4D97-AF65-F5344CB8AC3E}">
        <p14:creationId xmlns:p14="http://schemas.microsoft.com/office/powerpoint/2010/main" val="2689381393"/>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47656A8C-2E66-890C-33C2-6D56F597033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8D9FC2BA-7773-02D3-5DC8-B7AC26F323E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0BB92D65-939D-6FC3-28BB-E9BAED4AB1B9}"/>
              </a:ext>
            </a:extLst>
          </p:cNvPr>
          <p:cNvSpPr>
            <a:spLocks noGrp="1" noChangeArrowheads="1"/>
          </p:cNvSpPr>
          <p:nvPr>
            <p:ph type="sldNum" sz="quarter" idx="12"/>
          </p:nvPr>
        </p:nvSpPr>
        <p:spPr>
          <a:ln/>
        </p:spPr>
        <p:txBody>
          <a:bodyPr/>
          <a:lstStyle>
            <a:lvl1pPr>
              <a:defRPr/>
            </a:lvl1pPr>
          </a:lstStyle>
          <a:p>
            <a:fld id="{A40A5F1A-7051-4A0F-A7CD-CABC8270F6FB}" type="slidenum">
              <a:rPr lang="it-IT" altLang="it-IT"/>
              <a:pPr/>
              <a:t>‹N›</a:t>
            </a:fld>
            <a:endParaRPr lang="it-IT" altLang="it-IT"/>
          </a:p>
        </p:txBody>
      </p:sp>
    </p:spTree>
    <p:extLst>
      <p:ext uri="{BB962C8B-B14F-4D97-AF65-F5344CB8AC3E}">
        <p14:creationId xmlns:p14="http://schemas.microsoft.com/office/powerpoint/2010/main" val="4022632660"/>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FF9AC09E-FEAF-F28E-8DF3-F1630AE8FABB}"/>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1308330C-A7C1-97F3-A6AF-50B54038F44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5761021C-592D-427B-1D61-6BC1274C4AC7}"/>
              </a:ext>
            </a:extLst>
          </p:cNvPr>
          <p:cNvSpPr>
            <a:spLocks noGrp="1" noChangeArrowheads="1"/>
          </p:cNvSpPr>
          <p:nvPr>
            <p:ph type="sldNum" sz="quarter" idx="12"/>
          </p:nvPr>
        </p:nvSpPr>
        <p:spPr>
          <a:ln/>
        </p:spPr>
        <p:txBody>
          <a:bodyPr/>
          <a:lstStyle>
            <a:lvl1pPr>
              <a:defRPr/>
            </a:lvl1pPr>
          </a:lstStyle>
          <a:p>
            <a:fld id="{69A7B71C-D707-4515-9D8D-5101E53374C8}" type="slidenum">
              <a:rPr lang="it-IT" altLang="it-IT"/>
              <a:pPr/>
              <a:t>‹N›</a:t>
            </a:fld>
            <a:endParaRPr lang="it-IT" altLang="it-IT"/>
          </a:p>
        </p:txBody>
      </p:sp>
    </p:spTree>
    <p:extLst>
      <p:ext uri="{BB962C8B-B14F-4D97-AF65-F5344CB8AC3E}">
        <p14:creationId xmlns:p14="http://schemas.microsoft.com/office/powerpoint/2010/main" val="3896252177"/>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5EA770C-9E29-E414-8303-2EC9FC0973F7}"/>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FC443FBA-A5DE-8367-94A5-4A45885147D1}"/>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1E4032DC-329E-560C-3085-CCEEEC404E4D}"/>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464F8F35-A847-8965-86E0-49BAA9BB65B5}"/>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32FDCDC0-0E03-8F3A-7DB8-A591B6A5F6C2}"/>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D5D0EF35-20B1-41A5-8611-4752E6063E5E}"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idi\822-celebriamo%20il%20Signore.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018A5D11-BD92-3116-8A53-34181BE19157}"/>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A91C23D4-1DEC-2565-D437-7F0E13A9869A}"/>
              </a:ext>
            </a:extLst>
          </p:cNvPr>
          <p:cNvSpPr>
            <a:spLocks noChangeArrowheads="1"/>
          </p:cNvSpPr>
          <p:nvPr/>
        </p:nvSpPr>
        <p:spPr bwMode="auto">
          <a:xfrm>
            <a:off x="838200" y="6400800"/>
            <a:ext cx="36576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chemeClr val="bg1"/>
                </a:solidFill>
                <a:latin typeface="Verdana" panose="020B0604030504040204" pitchFamily="34" charset="0"/>
              </a:rPr>
              <a:t>Musica:</a:t>
            </a:r>
            <a:r>
              <a:rPr lang="it-IT" altLang="it-IT" sz="1000" i="1" dirty="0">
                <a:solidFill>
                  <a:schemeClr val="bg1"/>
                </a:solidFill>
                <a:latin typeface="Verdana" panose="020B0604030504040204" pitchFamily="34" charset="0"/>
              </a:rPr>
              <a:t> </a:t>
            </a:r>
            <a:r>
              <a:rPr lang="it-IT" altLang="it-IT" sz="900" i="1" dirty="0">
                <a:solidFill>
                  <a:schemeClr val="bg1"/>
                </a:solidFill>
                <a:latin typeface="Verdana" panose="020B0604030504040204" pitchFamily="34" charset="0"/>
              </a:rPr>
              <a:t>Celebriamo</a:t>
            </a:r>
            <a:r>
              <a:rPr lang="it-IT" altLang="it-IT" sz="1000" i="1" dirty="0">
                <a:solidFill>
                  <a:schemeClr val="bg1"/>
                </a:solidFill>
                <a:latin typeface="Verdana" panose="020B0604030504040204" pitchFamily="34" charset="0"/>
              </a:rPr>
              <a:t> il Signore</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06E63145-6B13-3AA0-E734-900771132A90}"/>
              </a:ext>
            </a:extLst>
          </p:cNvPr>
          <p:cNvSpPr>
            <a:spLocks noChangeArrowheads="1"/>
          </p:cNvSpPr>
          <p:nvPr/>
        </p:nvSpPr>
        <p:spPr bwMode="auto">
          <a:xfrm>
            <a:off x="838200" y="0"/>
            <a:ext cx="7696200" cy="985838"/>
          </a:xfrm>
          <a:prstGeom prst="rect">
            <a:avLst/>
          </a:prstGeom>
          <a:solidFill>
            <a:srgbClr val="6600CC"/>
          </a:solidFill>
          <a:ln w="9525">
            <a:solidFill>
              <a:srgbClr val="6600CC"/>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2000" dirty="0">
                <a:solidFill>
                  <a:srgbClr val="FFFF00"/>
                </a:solidFill>
                <a:latin typeface="Verdana" panose="020B0604030504040204" pitchFamily="34" charset="0"/>
                <a:cs typeface="Times New Roman" panose="02020603050405020304" pitchFamily="18" charset="0"/>
              </a:rPr>
              <a:t>I DOMENICA DI QUARESIMA</a:t>
            </a:r>
          </a:p>
          <a:p>
            <a:pPr algn="ctr"/>
            <a:r>
              <a:rPr lang="it-IT" altLang="it-IT" sz="2000" dirty="0">
                <a:solidFill>
                  <a:schemeClr val="bg1"/>
                </a:solidFill>
                <a:latin typeface="Verdana" panose="020B0604030504040204" pitchFamily="34" charset="0"/>
                <a:cs typeface="Times New Roman" panose="02020603050405020304" pitchFamily="18" charset="0"/>
              </a:rPr>
              <a:t>1</a:t>
            </a:r>
            <a:r>
              <a:rPr lang="it-IT" altLang="it-IT" sz="800" dirty="0">
                <a:solidFill>
                  <a:schemeClr val="bg1"/>
                </a:solidFill>
                <a:latin typeface="Verdana" panose="020B0604030504040204" pitchFamily="34" charset="0"/>
                <a:cs typeface="Times New Roman" panose="02020603050405020304" pitchFamily="18" charset="0"/>
              </a:rPr>
              <a:t>st</a:t>
            </a:r>
            <a:r>
              <a:rPr lang="it-IT" altLang="it-IT" sz="2000" dirty="0">
                <a:solidFill>
                  <a:schemeClr val="bg1"/>
                </a:solidFill>
                <a:latin typeface="Verdana" panose="020B0604030504040204" pitchFamily="34" charset="0"/>
                <a:cs typeface="Times New Roman" panose="02020603050405020304" pitchFamily="18" charset="0"/>
              </a:rPr>
              <a:t> SUNDAY OF LENT </a:t>
            </a:r>
          </a:p>
          <a:p>
            <a:pPr algn="ctr"/>
            <a:r>
              <a:rPr lang="it-IT" altLang="it-IT" sz="1000" b="1" dirty="0">
                <a:solidFill>
                  <a:srgbClr val="FFFFCC"/>
                </a:solidFill>
                <a:latin typeface="Verdana" panose="020B0604030504040204" pitchFamily="34" charset="0"/>
              </a:rPr>
              <a:t>TUTTE LE IMMAGINI SONO PROTETTE DA COPYRIGHT - ALL PICTURES ARE BY COPYRIGHT</a:t>
            </a:r>
          </a:p>
          <a:p>
            <a:pPr algn="ctr"/>
            <a:endParaRPr lang="it-IT" altLang="it-IT" sz="800" b="1" dirty="0">
              <a:solidFill>
                <a:srgbClr val="FFFFCC"/>
              </a:solidFill>
              <a:latin typeface="Verdana" panose="020B0604030504040204" pitchFamily="34" charset="0"/>
            </a:endParaRPr>
          </a:p>
        </p:txBody>
      </p:sp>
      <p:sp>
        <p:nvSpPr>
          <p:cNvPr id="4101" name="Rectangle 7">
            <a:extLst>
              <a:ext uri="{FF2B5EF4-FFF2-40B4-BE49-F238E27FC236}">
                <a16:creationId xmlns:a16="http://schemas.microsoft.com/office/drawing/2014/main" id="{0D3594B6-2C19-55FC-9DF2-2FB38E317DF2}"/>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96B4A75C-0746-6EFF-2236-249236DF9FBF}"/>
              </a:ext>
            </a:extLst>
          </p:cNvPr>
          <p:cNvSpPr>
            <a:spLocks noChangeArrowheads="1"/>
          </p:cNvSpPr>
          <p:nvPr/>
        </p:nvSpPr>
        <p:spPr bwMode="auto">
          <a:xfrm>
            <a:off x="1202337" y="3429000"/>
            <a:ext cx="32004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libertà di scegliere è chiamata alla vita           </a:t>
            </a:r>
            <a:r>
              <a:rPr lang="en-US" sz="1000" i="1" dirty="0">
                <a:effectLst/>
                <a:latin typeface="Verdana" panose="020B0604030504040204" pitchFamily="34" charset="0"/>
                <a:ea typeface="Verdana" panose="020B0604030504040204" pitchFamily="34" charset="0"/>
              </a:rPr>
              <a:t>The freedom to choose is a call to life </a:t>
            </a:r>
            <a:endParaRPr lang="it-IT" altLang="it-IT" sz="1000" i="1" dirty="0">
              <a:solidFill>
                <a:srgbClr val="000000"/>
              </a:solidFill>
              <a:latin typeface="Verdana" panose="020B0604030504040204" pitchFamily="34" charset="0"/>
              <a:ea typeface="Verdana" panose="020B0604030504040204" pitchFamily="34" charset="0"/>
              <a:cs typeface="Arial" panose="020B0604020202020204" pitchFamily="34" charset="0"/>
            </a:endParaRPr>
          </a:p>
          <a:p>
            <a:pPr algn="ctr" eaLnBrk="1" hangingPunct="1">
              <a:spcBef>
                <a:spcPct val="0"/>
              </a:spcBef>
              <a:buFontTx/>
              <a:buNone/>
            </a:pPr>
            <a:r>
              <a:rPr lang="it-IT" altLang="it-IT" sz="1000" i="1" dirty="0">
                <a:solidFill>
                  <a:srgbClr val="000000"/>
                </a:solidFill>
                <a:latin typeface="Verdana" panose="020B0604030504040204" pitchFamily="34" charset="0"/>
                <a:cs typeface="Times New Roman" panose="02020603050405020304" pitchFamily="18" charset="0"/>
              </a:rPr>
              <a:t> </a:t>
            </a:r>
          </a:p>
        </p:txBody>
      </p:sp>
      <p:sp>
        <p:nvSpPr>
          <p:cNvPr id="4103" name="Rectangle 43">
            <a:extLst>
              <a:ext uri="{FF2B5EF4-FFF2-40B4-BE49-F238E27FC236}">
                <a16:creationId xmlns:a16="http://schemas.microsoft.com/office/drawing/2014/main" id="{3204D8E3-A6AE-57AB-A69A-98FA661A964A}"/>
              </a:ext>
            </a:extLst>
          </p:cNvPr>
          <p:cNvSpPr>
            <a:spLocks noChangeArrowheads="1"/>
          </p:cNvSpPr>
          <p:nvPr/>
        </p:nvSpPr>
        <p:spPr bwMode="auto">
          <a:xfrm>
            <a:off x="26988" y="1397000"/>
            <a:ext cx="56197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rgbClr val="FFFF00"/>
                </a:solidFill>
                <a:latin typeface="Verdana" panose="020B0604030504040204" pitchFamily="34" charset="0"/>
              </a:rPr>
              <a:t>ANNO</a:t>
            </a:r>
          </a:p>
          <a:p>
            <a:pPr algn="ctr" eaLnBrk="1" hangingPunct="1">
              <a:spcBef>
                <a:spcPct val="0"/>
              </a:spcBef>
              <a:buFontTx/>
              <a:buNone/>
            </a:pPr>
            <a:r>
              <a:rPr lang="it-IT" altLang="it-IT" sz="1000" dirty="0">
                <a:solidFill>
                  <a:srgbClr val="FFFF00"/>
                </a:solidFill>
                <a:latin typeface="Verdana" panose="020B0604030504040204" pitchFamily="34" charset="0"/>
              </a:rPr>
              <a:t>YEAR</a:t>
            </a:r>
          </a:p>
          <a:p>
            <a:pPr algn="ctr" eaLnBrk="1" hangingPunct="1">
              <a:spcBef>
                <a:spcPct val="0"/>
              </a:spcBef>
              <a:buFontTx/>
              <a:buNone/>
            </a:pPr>
            <a:r>
              <a:rPr lang="it-IT" altLang="it-IT" sz="10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C4532A99-1FDD-D180-2814-F442A8FDE720}"/>
              </a:ext>
            </a:extLst>
          </p:cNvPr>
          <p:cNvSpPr>
            <a:spLocks noChangeArrowheads="1"/>
          </p:cNvSpPr>
          <p:nvPr/>
        </p:nvSpPr>
        <p:spPr bwMode="auto">
          <a:xfrm>
            <a:off x="6084168" y="6529859"/>
            <a:ext cx="34290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by Gaetano Lastilla</a:t>
            </a:r>
            <a:r>
              <a:rPr lang="it-IT" altLang="it-IT" sz="900" i="1" dirty="0">
                <a:solidFill>
                  <a:srgbClr val="FFFF00"/>
                </a:solidFill>
                <a:cs typeface="Times New Roman" panose="02020603050405020304" pitchFamily="18" charset="0"/>
              </a:rPr>
              <a:t> – March 2025</a:t>
            </a:r>
          </a:p>
        </p:txBody>
      </p:sp>
      <p:pic>
        <p:nvPicPr>
          <p:cNvPr id="4105" name="Picture 101" descr="C:\ARCHIVIO GENERALE\PRESENTAZIONI\in COSTRUZIONE\S.Scritture del 24.08\candelabro copia.gif">
            <a:extLst>
              <a:ext uri="{FF2B5EF4-FFF2-40B4-BE49-F238E27FC236}">
                <a16:creationId xmlns:a16="http://schemas.microsoft.com/office/drawing/2014/main" id="{1BEDB3CC-EFE4-C335-FF0C-F2C35B77D0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48" name="Picture 152">
            <a:extLst>
              <a:ext uri="{FF2B5EF4-FFF2-40B4-BE49-F238E27FC236}">
                <a16:creationId xmlns:a16="http://schemas.microsoft.com/office/drawing/2014/main" id="{3D84B595-C06D-8EB7-B25C-48A747D314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1346200"/>
            <a:ext cx="3149600" cy="4826000"/>
          </a:xfrm>
          <a:prstGeom prst="rect">
            <a:avLst/>
          </a:prstGeom>
          <a:noFill/>
          <a:extLst>
            <a:ext uri="{909E8E84-426E-40DD-AFC4-6F175D3DCCD1}">
              <a14:hiddenFill xmlns:a14="http://schemas.microsoft.com/office/drawing/2010/main">
                <a:solidFill>
                  <a:srgbClr val="FFFFFF"/>
                </a:solidFill>
              </a14:hiddenFill>
            </a:ext>
          </a:extLst>
        </p:spPr>
      </p:pic>
      <p:sp>
        <p:nvSpPr>
          <p:cNvPr id="4249" name="Rectangle 153">
            <a:extLst>
              <a:ext uri="{FF2B5EF4-FFF2-40B4-BE49-F238E27FC236}">
                <a16:creationId xmlns:a16="http://schemas.microsoft.com/office/drawing/2014/main" id="{544D01A2-4611-0297-4865-1C20C7747636}"/>
              </a:ext>
            </a:extLst>
          </p:cNvPr>
          <p:cNvSpPr>
            <a:spLocks noChangeArrowheads="1"/>
          </p:cNvSpPr>
          <p:nvPr/>
        </p:nvSpPr>
        <p:spPr bwMode="auto">
          <a:xfrm>
            <a:off x="1676400" y="3810000"/>
            <a:ext cx="2209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252" name="822-celebriamo il Signore.mid">
            <a:hlinkClick r:id="" action="ppaction://media"/>
            <a:extLst>
              <a:ext uri="{FF2B5EF4-FFF2-40B4-BE49-F238E27FC236}">
                <a16:creationId xmlns:a16="http://schemas.microsoft.com/office/drawing/2014/main" id="{150C2E8D-FF32-D915-DBC9-A37E7E45AD2D}"/>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9248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3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5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7">
                <p:cTn id="7" fill="hold" display="0">
                  <p:stCondLst>
                    <p:cond delay="indefinite"/>
                  </p:stCondLst>
                  <p:endCondLst>
                    <p:cond evt="onStopAudio" delay="0">
                      <p:tgtEl>
                        <p:sldTgt/>
                      </p:tgtEl>
                    </p:cond>
                  </p:endCondLst>
                </p:cTn>
                <p:tgtEl>
                  <p:spTgt spid="425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EA90656A-DD18-BADE-9A09-1319F9A753A9}"/>
              </a:ext>
            </a:extLst>
          </p:cNvPr>
          <p:cNvSpPr>
            <a:spLocks noChangeArrowheads="1"/>
          </p:cNvSpPr>
          <p:nvPr/>
        </p:nvSpPr>
        <p:spPr bwMode="auto">
          <a:xfrm>
            <a:off x="0" y="609600"/>
            <a:ext cx="9144000" cy="92551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per quaranta giorni, tentato dal diavolo. Non mangiò nulla in quei giorni, ma quando furono terminati, ebbe fame. Allora il diavolo gli disse: «Se tu sei Figlio di Dio, di’ a questa pietra che diventi pane».</a:t>
            </a:r>
            <a:r>
              <a:rPr lang="it-IT" altLang="it-IT" sz="1800" i="1">
                <a:solidFill>
                  <a:schemeClr val="bg1"/>
                </a:solidFill>
                <a:latin typeface="Verdana" panose="020B0604030504040204" pitchFamily="34" charset="0"/>
                <a:cs typeface="Times New Roman" panose="02020603050405020304" pitchFamily="18" charset="0"/>
              </a:rPr>
              <a:t> (Lc 4, 2-3)</a:t>
            </a:r>
          </a:p>
        </p:txBody>
      </p:sp>
      <p:sp>
        <p:nvSpPr>
          <p:cNvPr id="162930" name="Rectangle 114">
            <a:extLst>
              <a:ext uri="{FF2B5EF4-FFF2-40B4-BE49-F238E27FC236}">
                <a16:creationId xmlns:a16="http://schemas.microsoft.com/office/drawing/2014/main" id="{01F9B1ED-783E-0DEA-2B8A-0CACD2E7730C}"/>
              </a:ext>
            </a:extLst>
          </p:cNvPr>
          <p:cNvSpPr>
            <a:spLocks noChangeArrowheads="1"/>
          </p:cNvSpPr>
          <p:nvPr/>
        </p:nvSpPr>
        <p:spPr bwMode="auto">
          <a:xfrm>
            <a:off x="0" y="5486400"/>
            <a:ext cx="9144000" cy="92551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where he was tempted by the devil for forty days. He did not eat anything during that time, and in the end he was hungry. The devil then said to him, "If you are son of God, tell this stone to turn into bread."</a:t>
            </a:r>
            <a:r>
              <a:rPr lang="en-GB" altLang="it-IT" sz="1800" i="1">
                <a:solidFill>
                  <a:schemeClr val="bg1"/>
                </a:solidFill>
                <a:latin typeface="Verdana" panose="020B0604030504040204" pitchFamily="34" charset="0"/>
                <a:cs typeface="Times New Roman" panose="02020603050405020304" pitchFamily="18" charset="0"/>
              </a:rPr>
              <a:t>  (Lk 4: 2-3)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AD15BBC9-550D-E8B3-5755-22FB3A3B3F64}"/>
              </a:ext>
            </a:extLst>
          </p:cNvPr>
          <p:cNvSpPr>
            <a:spLocks noChangeArrowheads="1"/>
          </p:cNvSpPr>
          <p:nvPr/>
        </p:nvSpPr>
        <p:spPr bwMode="auto">
          <a:xfrm>
            <a:off x="0" y="609600"/>
            <a:ext cx="9144000" cy="92551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Gesù gli rispose: «Sta scritto: “</a:t>
            </a:r>
            <a:r>
              <a:rPr lang="it-IT" altLang="it-IT" sz="1800">
                <a:solidFill>
                  <a:srgbClr val="FFFF00"/>
                </a:solidFill>
                <a:latin typeface="Verdana" panose="020B0604030504040204" pitchFamily="34" charset="0"/>
                <a:cs typeface="Times New Roman" panose="02020603050405020304" pitchFamily="18" charset="0"/>
              </a:rPr>
              <a:t>Non di solo pane vivrà l’uomo</a:t>
            </a:r>
            <a:r>
              <a:rPr lang="it-IT" altLang="it-IT" sz="1800">
                <a:solidFill>
                  <a:schemeClr val="bg1"/>
                </a:solidFill>
                <a:latin typeface="Verdana" panose="020B0604030504040204" pitchFamily="34" charset="0"/>
                <a:cs typeface="Times New Roman" panose="02020603050405020304" pitchFamily="18" charset="0"/>
              </a:rPr>
              <a:t>”». Il diavolo lo condusse in alto, gli mostrò in un istante tutti i regni della terra e gli disse: «Ti darò tutto questo potere e la loro gloria, </a:t>
            </a:r>
            <a:r>
              <a:rPr lang="it-IT" altLang="it-IT" sz="1800" i="1">
                <a:solidFill>
                  <a:schemeClr val="bg1"/>
                </a:solidFill>
                <a:latin typeface="Verdana" panose="020B0604030504040204" pitchFamily="34" charset="0"/>
                <a:cs typeface="Times New Roman" panose="02020603050405020304" pitchFamily="18" charset="0"/>
              </a:rPr>
              <a:t>(Lc 4, 4-6a)</a:t>
            </a:r>
          </a:p>
        </p:txBody>
      </p:sp>
      <p:sp>
        <p:nvSpPr>
          <p:cNvPr id="21507" name="Rectangle 36">
            <a:extLst>
              <a:ext uri="{FF2B5EF4-FFF2-40B4-BE49-F238E27FC236}">
                <a16:creationId xmlns:a16="http://schemas.microsoft.com/office/drawing/2014/main" id="{8EC23E02-DA47-ADCB-40AC-B68D13064E7B}"/>
              </a:ext>
            </a:extLst>
          </p:cNvPr>
          <p:cNvSpPr>
            <a:spLocks noChangeArrowheads="1"/>
          </p:cNvSpPr>
          <p:nvPr/>
        </p:nvSpPr>
        <p:spPr bwMode="auto">
          <a:xfrm>
            <a:off x="0" y="5410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But Jesus answered, "Scripture says: </a:t>
            </a:r>
            <a:r>
              <a:rPr lang="en-GB" altLang="it-IT" sz="1800">
                <a:solidFill>
                  <a:srgbClr val="FFFF00"/>
                </a:solidFill>
                <a:latin typeface="Verdana" panose="020B0604030504040204" pitchFamily="34" charset="0"/>
                <a:cs typeface="Times New Roman" panose="02020603050405020304" pitchFamily="18" charset="0"/>
              </a:rPr>
              <a:t>People cannot live on bread alone</a:t>
            </a:r>
            <a:r>
              <a:rPr lang="en-GB" altLang="it-IT" sz="1800">
                <a:solidFill>
                  <a:schemeClr val="bg1"/>
                </a:solidFill>
                <a:latin typeface="Verdana" panose="020B0604030504040204" pitchFamily="34" charset="0"/>
                <a:cs typeface="Times New Roman" panose="02020603050405020304" pitchFamily="18" charset="0"/>
              </a:rPr>
              <a:t>." Then the devil took him up to a high place and showed him in a flash all the nations of the world. And he said to Jesus, "I can give you power over all the nations</a:t>
            </a:r>
            <a:r>
              <a:rPr lang="en-GB" altLang="it-IT" sz="1800" i="1">
                <a:solidFill>
                  <a:schemeClr val="bg1"/>
                </a:solidFill>
                <a:latin typeface="Verdana" panose="020B0604030504040204" pitchFamily="34" charset="0"/>
                <a:cs typeface="Times New Roman" panose="02020603050405020304" pitchFamily="18" charset="0"/>
              </a:rPr>
              <a:t> (Lk 4: 4-6a)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9986" name="Rectangle 1026">
            <a:extLst>
              <a:ext uri="{FF2B5EF4-FFF2-40B4-BE49-F238E27FC236}">
                <a16:creationId xmlns:a16="http://schemas.microsoft.com/office/drawing/2014/main" id="{9AF6F185-9098-56B9-1122-FF914411B0E4}"/>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perch</a:t>
            </a:r>
            <a:r>
              <a:rPr lang="it-IT" altLang="it-IT" sz="1800">
                <a:solidFill>
                  <a:schemeClr val="bg1"/>
                </a:solidFill>
                <a:cs typeface="Times New Roman" panose="02020603050405020304" pitchFamily="18" charset="0"/>
              </a:rPr>
              <a:t>é</a:t>
            </a:r>
            <a:r>
              <a:rPr lang="it-IT" altLang="it-IT" sz="1800">
                <a:solidFill>
                  <a:schemeClr val="bg1"/>
                </a:solidFill>
                <a:latin typeface="Verdana" panose="020B0604030504040204" pitchFamily="34" charset="0"/>
                <a:cs typeface="Times New Roman" panose="02020603050405020304" pitchFamily="18" charset="0"/>
              </a:rPr>
              <a:t> a me </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stata data e io la do a chi voglio. Perciò, se ti prostrerai in adorazione dinanzi a me, tutto sar</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tuo</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Ges</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gli rispose: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Sta scritto: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Il Signore, Dio tuo, adorerai: a lui solo renderai culto</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a:t>
            </a:r>
            <a:r>
              <a:rPr lang="it-IT" altLang="it-IT" sz="1800" i="1">
                <a:solidFill>
                  <a:schemeClr val="bg1"/>
                </a:solidFill>
                <a:latin typeface="Verdana" panose="020B0604030504040204" pitchFamily="34" charset="0"/>
                <a:cs typeface="Times New Roman" panose="02020603050405020304" pitchFamily="18" charset="0"/>
              </a:rPr>
              <a:t> (Lc 4, 6b-8)</a:t>
            </a:r>
          </a:p>
        </p:txBody>
      </p:sp>
      <p:sp>
        <p:nvSpPr>
          <p:cNvPr id="169988" name="Rectangle 1028">
            <a:extLst>
              <a:ext uri="{FF2B5EF4-FFF2-40B4-BE49-F238E27FC236}">
                <a16:creationId xmlns:a16="http://schemas.microsoft.com/office/drawing/2014/main" id="{5B56F4CE-A550-98FF-9932-579400FF5BB2}"/>
              </a:ext>
            </a:extLst>
          </p:cNvPr>
          <p:cNvSpPr>
            <a:spLocks noChangeArrowheads="1"/>
          </p:cNvSpPr>
          <p:nvPr/>
        </p:nvSpPr>
        <p:spPr bwMode="auto">
          <a:xfrm>
            <a:off x="0" y="5257800"/>
            <a:ext cx="9144000" cy="12001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and their wealth will be yours, for power and wealth have been delivered to me and I give them to whom I wish. All this will be yours provided you worship me." But Jesus replied, "Scripture says: You shall worship the Lord your God and serve him alone."</a:t>
            </a:r>
            <a:r>
              <a:rPr lang="en-GB" altLang="it-IT" sz="1800" i="1">
                <a:solidFill>
                  <a:schemeClr val="bg1"/>
                </a:solidFill>
                <a:latin typeface="Verdana" panose="020B0604030504040204" pitchFamily="34" charset="0"/>
                <a:cs typeface="Times New Roman" panose="02020603050405020304" pitchFamily="18" charset="0"/>
              </a:rPr>
              <a:t> (Lk 4: 6b-8)</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0226" name="Rectangle 2">
            <a:extLst>
              <a:ext uri="{FF2B5EF4-FFF2-40B4-BE49-F238E27FC236}">
                <a16:creationId xmlns:a16="http://schemas.microsoft.com/office/drawing/2014/main" id="{57E378F8-1154-98D0-2957-1324C628E715}"/>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Lo condusse a Gerusalemme, lo pose sul punto pi</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alto del tempio e gli disse: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Se tu sei Figlio di Dio, g</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ttati gi</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di qui; sta scritto infatti: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Ai suoi angeli dar</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ordini a tuo riguardo affinch</a:t>
            </a:r>
            <a:r>
              <a:rPr lang="it-IT" altLang="it-IT" sz="1800">
                <a:solidFill>
                  <a:schemeClr val="bg1"/>
                </a:solidFill>
                <a:cs typeface="Times New Roman" panose="02020603050405020304" pitchFamily="18" charset="0"/>
              </a:rPr>
              <a:t>é</a:t>
            </a:r>
            <a:r>
              <a:rPr lang="it-IT" altLang="it-IT" sz="1800">
                <a:solidFill>
                  <a:schemeClr val="bg1"/>
                </a:solidFill>
                <a:latin typeface="Verdana" panose="020B0604030504040204" pitchFamily="34" charset="0"/>
                <a:cs typeface="Times New Roman" panose="02020603050405020304" pitchFamily="18" charset="0"/>
              </a:rPr>
              <a:t> essi ti custodiscano</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(Lc 4, 9-10)</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80228" name="Rectangle 4">
            <a:extLst>
              <a:ext uri="{FF2B5EF4-FFF2-40B4-BE49-F238E27FC236}">
                <a16:creationId xmlns:a16="http://schemas.microsoft.com/office/drawing/2014/main" id="{8B678EC6-08AC-DBDC-12D3-DD4514C50F20}"/>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Then the devil took him up to Jerusalem and set him on the highest wall of the Temple; and he said, "If you are son of God, throw yourself down from here, for it is written: God will order his angels to take care of you</a:t>
            </a:r>
            <a:r>
              <a:rPr lang="en-GB" altLang="it-IT" sz="1800" i="1">
                <a:solidFill>
                  <a:schemeClr val="bg1"/>
                </a:solidFill>
                <a:latin typeface="Verdana" panose="020B0604030504040204" pitchFamily="34" charset="0"/>
                <a:cs typeface="Times New Roman" panose="02020603050405020304" pitchFamily="18" charset="0"/>
              </a:rPr>
              <a:t>  </a:t>
            </a:r>
          </a:p>
          <a:p>
            <a:r>
              <a:rPr lang="en-GB" altLang="it-IT" sz="1800" i="1">
                <a:solidFill>
                  <a:schemeClr val="bg1"/>
                </a:solidFill>
                <a:latin typeface="Verdana" panose="020B0604030504040204" pitchFamily="34" charset="0"/>
                <a:cs typeface="Times New Roman" panose="02020603050405020304" pitchFamily="18" charset="0"/>
              </a:rPr>
              <a:t>(Lk 4: 9-10)</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5346" name="Rectangle 2">
            <a:extLst>
              <a:ext uri="{FF2B5EF4-FFF2-40B4-BE49-F238E27FC236}">
                <a16:creationId xmlns:a16="http://schemas.microsoft.com/office/drawing/2014/main" id="{8BD0E62A-0976-FDA1-065A-355B15955789}"/>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e anche: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Essi ti porteranno sulle loro mani perch</a:t>
            </a:r>
            <a:r>
              <a:rPr lang="it-IT" altLang="it-IT" sz="1800">
                <a:solidFill>
                  <a:schemeClr val="bg1"/>
                </a:solidFill>
                <a:cs typeface="Times New Roman" panose="02020603050405020304" pitchFamily="18" charset="0"/>
              </a:rPr>
              <a:t>é</a:t>
            </a:r>
            <a:r>
              <a:rPr lang="it-IT" altLang="it-IT" sz="1800">
                <a:solidFill>
                  <a:schemeClr val="bg1"/>
                </a:solidFill>
                <a:latin typeface="Verdana" panose="020B0604030504040204" pitchFamily="34" charset="0"/>
                <a:cs typeface="Times New Roman" panose="02020603050405020304" pitchFamily="18" charset="0"/>
              </a:rPr>
              <a:t> il tuo piede non inciampi in una pietra</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Ges</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gli rispose: </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stato detto: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Non metterai alla prova il Signore Dio tuo</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Dopo aver esaurito ogni tentazione, il diavolo si allontanò da lui fino al momento fissato. </a:t>
            </a:r>
            <a:r>
              <a:rPr lang="it-IT" altLang="it-IT" sz="1800" i="1">
                <a:solidFill>
                  <a:schemeClr val="bg1"/>
                </a:solidFill>
                <a:latin typeface="Verdana" panose="020B0604030504040204" pitchFamily="34" charset="0"/>
                <a:cs typeface="Times New Roman" panose="02020603050405020304" pitchFamily="18" charset="0"/>
              </a:rPr>
              <a:t>(Lc 4, 11-13)</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85348" name="Rectangle 4">
            <a:extLst>
              <a:ext uri="{FF2B5EF4-FFF2-40B4-BE49-F238E27FC236}">
                <a16:creationId xmlns:a16="http://schemas.microsoft.com/office/drawing/2014/main" id="{6AD25C6F-1EA0-ECD9-DAA1-12CF00A6FFCB}"/>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and again: They will hold you in their hands, lest you hurt your foot on the stones."   But Jesus replied, "It is written: You shall not challenge the Lord your God." When the devil had exhausted every way of tempting Jesus he left him, to return another time.</a:t>
            </a:r>
            <a:r>
              <a:rPr lang="en-GB" altLang="it-IT" sz="1800" i="1">
                <a:solidFill>
                  <a:schemeClr val="bg1"/>
                </a:solidFill>
                <a:latin typeface="Verdana" panose="020B0604030504040204" pitchFamily="34" charset="0"/>
                <a:cs typeface="Times New Roman" panose="02020603050405020304" pitchFamily="18" charset="0"/>
              </a:rPr>
              <a:t> (Lk 4: 11-13)</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85350" name="Picture 6">
            <a:extLst>
              <a:ext uri="{FF2B5EF4-FFF2-40B4-BE49-F238E27FC236}">
                <a16:creationId xmlns:a16="http://schemas.microsoft.com/office/drawing/2014/main" id="{3D6939E4-5884-CF13-5D04-AA2CCC5B15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676400"/>
            <a:ext cx="5943600" cy="3581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F1B5D5F6-7CCB-EDB8-B9C1-3E645D27022C}"/>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6D656971-AE6A-56CA-9402-0E623497E89A}"/>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6B90E900-615F-0BC9-05C3-15E15F0A359A}"/>
              </a:ext>
            </a:extLst>
          </p:cNvPr>
          <p:cNvSpPr>
            <a:spLocks noChangeArrowheads="1"/>
          </p:cNvSpPr>
          <p:nvPr/>
        </p:nvSpPr>
        <p:spPr bwMode="auto">
          <a:xfrm>
            <a:off x="0" y="1482489"/>
            <a:ext cx="91440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pP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Come Gesù, siamo tutti posti davanti alla fatica 		   aspra e liberante di scegliere tra umano e disumano, tra più vita e meno vita. "Scegli" è l'imperativo di libertà che apre tutta la sezione della Legge antica: Io pongo davanti a te il bene e la vita, il male e la morte. Scegli dunque la vita.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Dt</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30,15</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E non suona come un imperativo, ma come una preghiera di Dio ai suoi figli, una chiamata alla vita.</a:t>
            </a:r>
          </a:p>
          <a:p>
            <a:pPr>
              <a:spcBef>
                <a:spcPts val="0"/>
              </a:spcBef>
              <a:spcAft>
                <a:spcPts val="0"/>
              </a:spcAft>
            </a:pP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Le tentazioni e le scelte di Gesù nel deserto ridisegnano il mondo delle relazioni umane: il rapporto con me stesso e con le cose (pietre o pane), con Dio e con gli altri (tutto sarà tuo). Dì a questa pietra che diventi pane! Non di solo pane, l'essere umano vive anche della contemplazione delle pietre del mondo, e allora vede che "nel cuore della pietra Dio sogna il suo sogno e di vita la pietra si riveste"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 Vannucci</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Perfino le pietre sono "sillabe del discorso di Dio. Il divino e l'umano si incontrano nel più piccolo dettaglio della veste senza cuciture della creazione di Dio, persino nell'ultimo granello di polvere del nostro pianeta"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Laudato Sì 9</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pane è un bene, un valore indubitabile, ma Gesù non ha mai cercato il pane a suo vantaggio, si è fatto pane a vantaggio di tutti. E risponde giocando al rialzo, offrendo più vita: Non di solo pane vivrà l'uomo. </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07C5C65A-B5B7-AF33-D2C9-D86569413BBF}"/>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45AF5B3E-5DE6-A498-0420-2A9D4C30F7C4}"/>
              </a:ext>
            </a:extLst>
          </p:cNvPr>
          <p:cNvSpPr>
            <a:spLocks noChangeArrowheads="1"/>
          </p:cNvSpPr>
          <p:nvPr/>
        </p:nvSpPr>
        <p:spPr bwMode="auto">
          <a:xfrm>
            <a:off x="2411760" y="424202"/>
            <a:ext cx="7086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libertà di scegliere è chiamata alla vita</a:t>
            </a:r>
          </a:p>
          <a:p>
            <a:pPr eaLnBrk="1" hangingPunct="1"/>
            <a:r>
              <a:rPr lang="it-IT" altLang="it-IT" sz="1800" i="1" dirty="0">
                <a:solidFill>
                  <a:srgbClr val="000000"/>
                </a:solidFill>
                <a:latin typeface="Verdana" panose="020B0604030504040204" pitchFamily="34" charset="0"/>
                <a:cs typeface="Arial" panose="020B0604020202020204" pitchFamily="34" charset="0"/>
              </a:rPr>
              <a:t>Lc 4, 1-13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61594BE6-D9D3-8A86-303F-D6567723CCDB}"/>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9AC41521-96AB-30B5-2B4D-96DF55C95521}"/>
              </a:ext>
            </a:extLst>
          </p:cNvPr>
          <p:cNvSpPr>
            <a:spLocks noChangeArrowheads="1"/>
          </p:cNvSpPr>
          <p:nvPr/>
        </p:nvSpPr>
        <p:spPr bwMode="auto">
          <a:xfrm>
            <a:off x="0" y="0"/>
            <a:ext cx="9144000" cy="7155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pP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Se è sazio di solo pane, l'uomo muore. </a:t>
            </a:r>
          </a:p>
          <a:p>
            <a:pPr>
              <a:spcBef>
                <a:spcPts val="0"/>
              </a:spcBef>
              <a:spcAft>
                <a:spcPts val="0"/>
              </a:spcAft>
            </a:pPr>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Nella seconda tentazione il diavolo rilancia: il mondo è mio, se ti prostri davanti a me, tutto questo sarà tuo. Lo spirito del male instaura un mercato con l'uomo, un mercimonio. </a:t>
            </a: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Esattamente l'opposto dello stile con cui Dio agisce: lui non fa mai mercato dei suoi doni, dona amore senza clausole e senza condizioni, un bene mai mercenario. Dio non può dare semplici cose, perché "non può dare nulla di meno di sé stesso"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Meister Eckart</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ma "dandoci sé stesso ci dà tutto"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Caterina da Siena</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p>
          <a:p>
            <a:pPr>
              <a:spcBef>
                <a:spcPts val="0"/>
              </a:spcBef>
              <a:spcAft>
                <a:spcPts val="0"/>
              </a:spcAft>
            </a:pP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 terza tentazione è una sfida aperta a Dio: Buttati, così vedremo uno stormo di angeli in volo... Un bel miracolo, la gente ama i miracoli, ti verranno dietro. Il diavolo è seduttivo, mette la maschera dell'amico, come per aiutare Gesù a fare meglio il messia. E in più la tentazione è fatta con la Bibbia in mano (sta scritto...). </a:t>
            </a: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 risposta: non tenterai il Signore tuo Dio. Attraverso ciò che sembra il massimo della fede nella provvidenza, tu stai facendo la caricatura della fede, la riduci a pura ricerca del tuo vantaggio. Tu non cerchi Dio, cerchi solo il tuo profitto. Vuoi vincere il mondo con la croce? Non servirà, dice il diavolo. Assicurargli invece pane, potere ed effetti speciali, e ti seguirà. </a:t>
            </a:r>
          </a:p>
          <a:p>
            <a:pPr>
              <a:spcBef>
                <a:spcPts val="0"/>
              </a:spcBef>
              <a:spcAft>
                <a:spcPts val="0"/>
              </a:spcAft>
            </a:pPr>
            <a:endPar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Ma Gesù non vuole vincere nessuno, lui vuole liberare. Attende liberi figli che tornino ad amare Dio da innamorati e non da sottomessi.</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gn="just" eaLnBrk="1" hangingPunct="1">
              <a:spcBef>
                <a:spcPct val="50000"/>
              </a:spcBef>
              <a:buFontTx/>
              <a:buNone/>
            </a:pPr>
            <a:endParaRPr lang="it-IT" altLang="it-IT" sz="1800" dirty="0">
              <a:solidFill>
                <a:srgbClr val="000000"/>
              </a:solidFill>
              <a:latin typeface="Verdana" panose="020B0604030504040204" pitchFamily="34" charset="0"/>
              <a:cs typeface="Arial" panose="020B0604020202020204" pitchFamily="34" charset="0"/>
            </a:endParaRPr>
          </a:p>
        </p:txBody>
      </p:sp>
    </p:spTree>
  </p:cSld>
  <p:clrMapOvr>
    <a:masterClrMapping/>
  </p:clrMapOvr>
  <p:transition spd="med" advClick="0" advTm="10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CAA0F056-E551-80E3-991A-197EBCC5AA9E}"/>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latin typeface="Verdana" panose="020B0604030504040204" pitchFamily="34" charset="0"/>
                <a:cs typeface="Arial" panose="020B0604020202020204" pitchFamily="34" charset="0"/>
              </a:rPr>
              <a:t>iscriversi gratis </a:t>
            </a:r>
            <a:r>
              <a:rPr lang="it-IT" altLang="it-IT" sz="1400" i="1" dirty="0">
                <a:latin typeface="Verdana" panose="020B0604030504040204" pitchFamily="34" charset="0"/>
                <a:cs typeface="Arial" panose="020B0604020202020204" pitchFamily="34" charset="0"/>
              </a:rPr>
              <a:t>al sito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per ricevere l’audiovisivo settimanale gratuitamente </a:t>
            </a:r>
            <a:r>
              <a:rPr lang="it-IT" altLang="it-IT" sz="1400" i="1" u="sng" dirty="0">
                <a:latin typeface="Verdana" panose="020B0604030504040204" pitchFamily="34" charset="0"/>
                <a:cs typeface="Arial" panose="020B0604020202020204" pitchFamily="34" charset="0"/>
              </a:rPr>
              <a:t>per sempre</a:t>
            </a:r>
            <a:r>
              <a:rPr lang="it-IT" altLang="it-IT" sz="1400" i="1" dirty="0">
                <a:latin typeface="Verdana" panose="020B0604030504040204" pitchFamily="34" charset="0"/>
                <a:cs typeface="Arial" panose="020B0604020202020204" pitchFamily="34" charset="0"/>
              </a:rPr>
              <a:t>. </a:t>
            </a:r>
            <a:br>
              <a:rPr lang="it-IT" altLang="it-IT" sz="1400" i="1" dirty="0">
                <a:latin typeface="Verdana" panose="020B0604030504040204" pitchFamily="34" charset="0"/>
                <a:cs typeface="Times New Roman" panose="02020603050405020304" pitchFamily="18" charset="0"/>
              </a:rPr>
            </a:br>
            <a:r>
              <a:rPr lang="it-IT" altLang="it-IT" sz="1400" i="1" dirty="0">
                <a:latin typeface="Verdana" panose="020B0604030504040204" pitchFamily="34" charset="0"/>
                <a:cs typeface="Arial" panose="020B0604020202020204" pitchFamily="34" charset="0"/>
              </a:rPr>
              <a:t>In </a:t>
            </a:r>
            <a:r>
              <a:rPr lang="it-IT" altLang="it-IT" sz="1400" b="1" i="1" dirty="0">
                <a:latin typeface="Verdana" panose="020B0604030504040204" pitchFamily="34" charset="0"/>
                <a:cs typeface="Arial" panose="020B0604020202020204" pitchFamily="34" charset="0"/>
              </a:rPr>
              <a:t>YOUTUBE, FACEBOOK,</a:t>
            </a:r>
            <a:r>
              <a:rPr lang="it-IT" altLang="it-IT" sz="1400" i="1" dirty="0">
                <a:latin typeface="Verdana" panose="020B0604030504040204" pitchFamily="34" charset="0"/>
                <a:cs typeface="Arial" panose="020B0604020202020204" pitchFamily="34" charset="0"/>
              </a:rPr>
              <a:t> </a:t>
            </a:r>
            <a:r>
              <a:rPr lang="it-IT" altLang="it-IT" sz="1400" b="1" i="1" dirty="0">
                <a:latin typeface="Verdana" panose="020B0604030504040204" pitchFamily="34" charset="0"/>
                <a:cs typeface="Arial" panose="020B0604020202020204" pitchFamily="34" charset="0"/>
              </a:rPr>
              <a:t>TWITTER, INSTAGRAM, LINKEDIN</a:t>
            </a:r>
            <a:r>
              <a:rPr lang="it-IT" altLang="it-IT" sz="1400" i="1" dirty="0">
                <a:latin typeface="Verdana" panose="020B0604030504040204" pitchFamily="34" charset="0"/>
                <a:cs typeface="Arial" panose="020B0604020202020204" pitchFamily="34" charset="0"/>
              </a:rPr>
              <a:t> e </a:t>
            </a:r>
            <a:r>
              <a:rPr lang="it-IT" altLang="it-IT" sz="1400" b="1" i="1" dirty="0">
                <a:latin typeface="Verdana" panose="020B0604030504040204" pitchFamily="34" charset="0"/>
                <a:cs typeface="Arial" panose="020B0604020202020204" pitchFamily="34" charset="0"/>
              </a:rPr>
              <a:t>GLORIATV</a:t>
            </a:r>
            <a:r>
              <a:rPr lang="it-IT" altLang="it-IT" sz="1400" i="1" dirty="0">
                <a:latin typeface="Verdana" panose="020B0604030504040204" pitchFamily="34" charset="0"/>
                <a:cs typeface="Arial" panose="020B0604020202020204" pitchFamily="34" charset="0"/>
              </a:rPr>
              <a:t> trovi la versione VIDEO alla pagina di LASTILLA GAETANO</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Times New Roman" panose="02020603050405020304" pitchFamily="18" charset="0"/>
              </a:rPr>
              <a:t>ANDATE IN TUTTO IL MONDO E PREDICATE IL VANGELO AD OGNI CREATURA</a:t>
            </a:r>
            <a:r>
              <a:rPr lang="it-IT" altLang="it-IT" sz="1400" dirty="0">
                <a:latin typeface="Verdana" panose="020B0604030504040204" pitchFamily="34" charset="0"/>
                <a:cs typeface="Times New Roman" panose="02020603050405020304" pitchFamily="18" charset="0"/>
              </a:rPr>
              <a:t> (</a:t>
            </a:r>
            <a:r>
              <a:rPr lang="it-IT" altLang="it-IT" sz="1400" i="1" dirty="0">
                <a:latin typeface="Verdana" panose="020B0604030504040204" pitchFamily="34" charset="0"/>
                <a:cs typeface="Times New Roman" panose="02020603050405020304" pitchFamily="18" charset="0"/>
              </a:rPr>
              <a:t>Mc 16,15)</a:t>
            </a:r>
            <a:br>
              <a:rPr lang="it-IT" altLang="it-IT" sz="1400" dirty="0">
                <a:latin typeface="Verdana" panose="020B0604030504040204" pitchFamily="34" charset="0"/>
                <a:cs typeface="Times New Roman" panose="02020603050405020304" pitchFamily="18" charset="0"/>
              </a:rPr>
            </a:br>
            <a:r>
              <a:rPr lang="it-IT" altLang="it-IT" sz="1400" dirty="0">
                <a:latin typeface="Verdana" panose="020B0604030504040204" pitchFamily="34" charset="0"/>
                <a:cs typeface="Times New Roman" panose="02020603050405020304" pitchFamily="18" charset="0"/>
              </a:rPr>
              <a:t> </a:t>
            </a:r>
            <a:r>
              <a:rPr lang="it-IT" altLang="it-IT" sz="1400" dirty="0">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Arial" panose="020B0604020202020204" pitchFamily="34" charset="0"/>
              </a:rPr>
              <a:t>NON ABBIATE PAURA! SPALANCATE LE PORTE A CRISTO</a:t>
            </a:r>
            <a:r>
              <a:rPr lang="it-IT" altLang="it-IT" sz="1400" dirty="0">
                <a:latin typeface="Verdana" panose="020B0604030504040204" pitchFamily="34" charset="0"/>
                <a:cs typeface="Arial" panose="020B0604020202020204" pitchFamily="34" charset="0"/>
              </a:rPr>
              <a:t> (</a:t>
            </a:r>
            <a:r>
              <a:rPr lang="it-IT" altLang="it-IT" sz="1400" i="1" dirty="0">
                <a:latin typeface="Verdana" panose="020B0604030504040204" pitchFamily="34" charset="0"/>
                <a:cs typeface="Arial" panose="020B0604020202020204" pitchFamily="34" charset="0"/>
              </a:rPr>
              <a:t>Giovanni Paolo II</a:t>
            </a:r>
            <a:r>
              <a:rPr lang="it-IT" altLang="it-IT" sz="1400" dirty="0">
                <a:latin typeface="Verdana" panose="020B0604030504040204" pitchFamily="34" charset="0"/>
                <a:cs typeface="Arial" panose="020B0604020202020204" pitchFamily="34" charset="0"/>
              </a:rPr>
              <a:t>)</a:t>
            </a:r>
            <a:br>
              <a:rPr lang="it-IT" altLang="it-IT" sz="1400" dirty="0">
                <a:latin typeface="Verdana" panose="020B0604030504040204" pitchFamily="34" charset="0"/>
                <a:cs typeface="Arial" panose="020B0604020202020204" pitchFamily="34" charset="0"/>
              </a:rPr>
            </a:br>
            <a:r>
              <a:rPr lang="it-IT" altLang="it-IT" sz="1400" i="1" dirty="0">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This message is ready to be sent, via email or WHATSAPP, to friends, relatives and acquaintances: invite your friends to join for free at </a:t>
            </a:r>
            <a:r>
              <a:rPr lang="en-GB" altLang="it-IT" sz="1400" i="1" dirty="0" err="1">
                <a:latin typeface="Verdana" panose="020B0604030504040204" pitchFamily="34" charset="0"/>
                <a:cs typeface="Arial" panose="020B0604020202020204" pitchFamily="34" charset="0"/>
              </a:rPr>
              <a:t>siteweb</a:t>
            </a:r>
            <a:r>
              <a:rPr lang="en-GB" altLang="it-IT" sz="1400" i="1" dirty="0">
                <a:latin typeface="Verdana" panose="020B0604030504040204" pitchFamily="34" charset="0"/>
                <a:cs typeface="Arial" panose="020B0604020202020204" pitchFamily="34" charset="0"/>
              </a:rPr>
              <a:t>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to receive weekly audiovisual</a:t>
            </a:r>
            <a:r>
              <a:rPr lang="en-GB" altLang="it-IT" sz="1400" i="1" u="sng" dirty="0">
                <a:latin typeface="Verdana" panose="020B0604030504040204" pitchFamily="34" charset="0"/>
                <a:cs typeface="Arial" panose="020B0604020202020204" pitchFamily="34" charset="0"/>
              </a:rPr>
              <a:t> free forever</a:t>
            </a:r>
            <a:br>
              <a:rPr lang="it-IT" altLang="it-IT" sz="1400" i="1"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 </a:t>
            </a:r>
            <a:r>
              <a:rPr lang="en-GB" altLang="it-IT" sz="1400" b="1" i="1" dirty="0">
                <a:latin typeface="Verdana" panose="020B0604030504040204" pitchFamily="34" charset="0"/>
                <a:cs typeface="Arial" panose="020B0604020202020204" pitchFamily="34" charset="0"/>
              </a:rPr>
              <a:t>YOUTUBE, FACEBOOK, </a:t>
            </a:r>
            <a:r>
              <a:rPr lang="it-IT" altLang="it-IT" sz="1400" b="1" i="1" dirty="0">
                <a:latin typeface="Verdana" panose="020B0604030504040204" pitchFamily="34" charset="0"/>
                <a:cs typeface="Arial" panose="020B0604020202020204" pitchFamily="34" charset="0"/>
              </a:rPr>
              <a:t>TWITTER, DEOSPACE, INSTAGRAM, LINKEDIN  </a:t>
            </a:r>
            <a:r>
              <a:rPr lang="en-GB" altLang="it-IT" sz="1400" i="1" dirty="0">
                <a:latin typeface="Verdana" panose="020B0604030504040204" pitchFamily="34" charset="0"/>
                <a:cs typeface="Arial" panose="020B0604020202020204" pitchFamily="34" charset="0"/>
              </a:rPr>
              <a:t> and </a:t>
            </a:r>
            <a:r>
              <a:rPr lang="en-GB" altLang="it-IT" sz="1400" b="1" i="1" dirty="0">
                <a:latin typeface="Verdana" panose="020B0604030504040204" pitchFamily="34" charset="0"/>
                <a:cs typeface="Arial" panose="020B0604020202020204" pitchFamily="34" charset="0"/>
              </a:rPr>
              <a:t>GLORIATV</a:t>
            </a:r>
            <a:r>
              <a:rPr lang="en-GB" altLang="it-IT" sz="1400" i="1" dirty="0">
                <a:latin typeface="Verdana" panose="020B0604030504040204" pitchFamily="34" charset="0"/>
                <a:cs typeface="Arial" panose="020B0604020202020204" pitchFamily="34" charset="0"/>
              </a:rPr>
              <a:t> find the VIDEO version of the page LASTILLA GAETANO</a:t>
            </a:r>
            <a:br>
              <a:rPr lang="en-GB" altLang="it-IT" sz="1400" i="1" dirty="0">
                <a:latin typeface="Verdana" panose="020B0604030504040204" pitchFamily="34" charset="0"/>
                <a:cs typeface="Arial" panose="020B0604020202020204" pitchFamily="34" charset="0"/>
              </a:rPr>
            </a:br>
            <a:r>
              <a:rPr lang="en-GB" altLang="it-IT" sz="1200" b="1" dirty="0">
                <a:latin typeface="Verdana" panose="020B0604030504040204" pitchFamily="34" charset="0"/>
                <a:cs typeface="Times New Roman" panose="02020603050405020304" pitchFamily="18" charset="0"/>
              </a:rPr>
              <a:t>GO OUT TO THE WHOLE WORLD AND PROCLAIM THE GOOD NEWS TO ALL CREATION</a:t>
            </a:r>
            <a:r>
              <a:rPr lang="en-GB" altLang="it-IT" sz="1400" dirty="0">
                <a:latin typeface="Verdana" panose="020B0604030504040204" pitchFamily="34" charset="0"/>
                <a:cs typeface="Times New Roman" panose="02020603050405020304" pitchFamily="18" charset="0"/>
              </a:rPr>
              <a:t> </a:t>
            </a:r>
            <a:r>
              <a:rPr lang="en-GB" altLang="it-IT" sz="1200" dirty="0">
                <a:latin typeface="Verdana" panose="020B0604030504040204" pitchFamily="34" charset="0"/>
                <a:cs typeface="Times New Roman" panose="02020603050405020304" pitchFamily="18" charset="0"/>
              </a:rPr>
              <a:t>(</a:t>
            </a:r>
            <a:r>
              <a:rPr lang="en-GB" altLang="it-IT" sz="1200" i="1" dirty="0">
                <a:latin typeface="Verdana" panose="020B0604030504040204" pitchFamily="34" charset="0"/>
                <a:cs typeface="Times New Roman" panose="02020603050405020304" pitchFamily="18" charset="0"/>
              </a:rPr>
              <a:t>Mk 16, 15</a:t>
            </a:r>
            <a:r>
              <a:rPr lang="en-GB" altLang="it-IT" sz="1200" dirty="0">
                <a:latin typeface="Verdana" panose="020B0604030504040204" pitchFamily="34" charset="0"/>
                <a:cs typeface="Times New Roman" panose="02020603050405020304" pitchFamily="18" charset="0"/>
              </a:rPr>
              <a:t>)</a:t>
            </a:r>
            <a:br>
              <a:rPr lang="it-IT" altLang="it-IT" sz="1200" dirty="0">
                <a:latin typeface="Verdana" panose="020B0604030504040204" pitchFamily="34" charset="0"/>
                <a:cs typeface="Times New Roman" panose="02020603050405020304" pitchFamily="18" charset="0"/>
              </a:rPr>
            </a:br>
            <a:r>
              <a:rPr lang="en-GB" altLang="it-IT" sz="1400" dirty="0">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latin typeface="Verdana" panose="020B0604030504040204" pitchFamily="34" charset="0"/>
                <a:cs typeface="Arial" panose="020B0604020202020204" pitchFamily="34" charset="0"/>
              </a:rPr>
            </a:br>
            <a:r>
              <a:rPr lang="en-GB" altLang="it-IT" sz="1400" b="1" dirty="0">
                <a:latin typeface="Verdana" panose="020B0604030504040204" pitchFamily="34" charset="0"/>
                <a:cs typeface="Arial" panose="020B0604020202020204" pitchFamily="34" charset="0"/>
              </a:rPr>
              <a:t>DO NOT BE AFRAID! OPEN WIDE THE DOORS TO CHRIST</a:t>
            </a:r>
            <a:r>
              <a:rPr lang="en-GB"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(John Paul II)</a:t>
            </a:r>
            <a:br>
              <a:rPr lang="it-IT" altLang="it-IT" sz="1400"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9E82EA41-29EF-6E25-8CE2-E877473000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9C208A36-E898-EE18-E274-45A94EBB292E}"/>
              </a:ext>
            </a:extLst>
          </p:cNvPr>
          <p:cNvSpPr>
            <a:spLocks noChangeArrowheads="1"/>
          </p:cNvSpPr>
          <p:nvPr/>
        </p:nvSpPr>
        <p:spPr bwMode="auto">
          <a:xfrm>
            <a:off x="2195736" y="188640"/>
            <a:ext cx="7239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effectLst/>
                <a:latin typeface="Verdana" panose="020B0604030504040204" pitchFamily="34" charset="0"/>
                <a:ea typeface="Verdana" panose="020B0604030504040204" pitchFamily="34" charset="0"/>
              </a:rPr>
              <a:t>The freedom to choose is a call to life </a:t>
            </a:r>
          </a:p>
          <a:p>
            <a:pPr algn="ctr" eaLnBrk="1" fontAlgn="t" hangingPunct="1">
              <a:spcBef>
                <a:spcPct val="0"/>
              </a:spcBef>
              <a:buFontTx/>
              <a:buNone/>
            </a:pPr>
            <a:r>
              <a:rPr lang="it-IT" altLang="it-IT" sz="1800" i="1" dirty="0">
                <a:solidFill>
                  <a:srgbClr val="000000"/>
                </a:solidFill>
                <a:latin typeface="Verdana" panose="020B0604030504040204" pitchFamily="34" charset="0"/>
                <a:cs typeface="Arial" panose="020B0604020202020204" pitchFamily="34" charset="0"/>
              </a:rPr>
              <a:t>Lk 4: 1-13 </a:t>
            </a:r>
            <a:r>
              <a:rPr lang="it-IT" altLang="it-IT" sz="2000" i="1" dirty="0">
                <a:solidFill>
                  <a:srgbClr val="000000"/>
                </a:solidFill>
                <a:latin typeface="Verdana" panose="020B0604030504040204" pitchFamily="34" charset="0"/>
                <a:cs typeface="Arial" panose="020B0604020202020204" pitchFamily="34" charset="0"/>
              </a:rPr>
              <a:t>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a:t>
            </a:r>
            <a:r>
              <a:rPr lang="it-IT" altLang="it-IT" sz="1800" i="1" dirty="0">
                <a:solidFill>
                  <a:srgbClr val="990033"/>
                </a:solidFill>
                <a:latin typeface="Comic Sans MS" panose="030F0702030302020204" pitchFamily="66" charset="0"/>
                <a:cs typeface="Arial" panose="020B0604020202020204" pitchFamily="34" charset="0"/>
              </a:rPr>
              <a:t> </a:t>
            </a:r>
            <a:br>
              <a:rPr lang="it-IT" altLang="it-IT" sz="2000" i="1" dirty="0">
                <a:solidFill>
                  <a:srgbClr val="000000"/>
                </a:solidFill>
                <a:latin typeface="HelveticaNeue"/>
                <a:cs typeface="Arial" panose="020B0604020202020204" pitchFamily="34" charset="0"/>
              </a:rPr>
            </a:b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8E1531B4-DFEA-C41A-7E9E-8A009637EC76}"/>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B5E824F5-5820-3B6D-0439-0FCF07E4CC1B}"/>
              </a:ext>
            </a:extLst>
          </p:cNvPr>
          <p:cNvSpPr>
            <a:spLocks noChangeArrowheads="1"/>
          </p:cNvSpPr>
          <p:nvPr/>
        </p:nvSpPr>
        <p:spPr bwMode="auto">
          <a:xfrm>
            <a:off x="-27572" y="1527439"/>
            <a:ext cx="91440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Like Jesus, we are all faced with the harsh and 	               liberating effort of choosing between human and inhuman, between more life and less life. "Choose" is the imperative of freedom that opens the entire section of the ancient Law: I have set before you good and life, evil and death. Therefore choose life. (</a:t>
            </a:r>
            <a:r>
              <a:rPr lang="en-US" sz="1800" i="1" dirty="0">
                <a:effectLst/>
                <a:latin typeface="Verdana" panose="020B0604030504040204" pitchFamily="34" charset="0"/>
                <a:ea typeface="Times New Roman" panose="02020603050405020304" pitchFamily="18" charset="0"/>
                <a:cs typeface="Times New Roman" panose="02020603050405020304" pitchFamily="18" charset="0"/>
              </a:rPr>
              <a:t>Dt 30:15</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And it does not sound like an imperative, but like a prayer from God to his children, a call to life.</a:t>
            </a:r>
          </a:p>
          <a:p>
            <a:pPr eaLnBrk="1" hangingPunct="1">
              <a:spcBef>
                <a:spcPct val="0"/>
              </a:spcBef>
              <a:buFontTx/>
              <a:buNone/>
            </a:pPr>
            <a:endParaRPr lang="en-US" sz="1800" dirty="0">
              <a:latin typeface="Verdana" panose="020B0604030504040204" pitchFamily="34" charset="0"/>
              <a:ea typeface="Times New Roman" panose="02020603050405020304" pitchFamily="18" charset="0"/>
              <a:cs typeface="Times New Roman" panose="02020603050405020304" pitchFamily="18" charset="0"/>
            </a:endParaRPr>
          </a:p>
          <a:p>
            <a:pPr eaLnBrk="1" hangingPunct="1">
              <a:spcBef>
                <a:spcPct val="0"/>
              </a:spcBef>
              <a:buFontTx/>
              <a:buNone/>
            </a:pP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The temptations and choices of Jesus in the desert redraw the world of human relationships: the relationship with myself and with things (stones or bread), with God and with others (everything will be yours). Tell this stone to become bread! Not by bread alone, the human being also lives by contemplating the stones of the world, and then sees that "in the heart of the stone God dreams his dream and the stone is clothed in life" (</a:t>
            </a:r>
            <a:r>
              <a:rPr lang="en-US" sz="1800" i="1" dirty="0">
                <a:effectLst/>
                <a:latin typeface="Verdana" panose="020B0604030504040204" pitchFamily="34" charset="0"/>
                <a:ea typeface="Times New Roman" panose="02020603050405020304" pitchFamily="18" charset="0"/>
                <a:cs typeface="Times New Roman" panose="02020603050405020304" pitchFamily="18" charset="0"/>
              </a:rPr>
              <a:t>G. Vannucci</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Even the stones are "syllables of God's speech. The divine and the human meet in the smallest detail of the seamless garment of God's creation, even in the last speck of dust on our planet" (</a:t>
            </a:r>
            <a:r>
              <a:rPr lang="en-US" sz="1800" i="1" dirty="0">
                <a:effectLst/>
                <a:latin typeface="Verdana" panose="020B0604030504040204" pitchFamily="34" charset="0"/>
                <a:ea typeface="Times New Roman" panose="02020603050405020304" pitchFamily="18" charset="0"/>
                <a:cs typeface="Times New Roman" panose="02020603050405020304" pitchFamily="18" charset="0"/>
              </a:rPr>
              <a:t>Laudato </a:t>
            </a:r>
            <a:r>
              <a:rPr lang="en-US" sz="1800" i="1" dirty="0" err="1">
                <a:effectLst/>
                <a:latin typeface="Verdana" panose="020B0604030504040204" pitchFamily="34" charset="0"/>
                <a:ea typeface="Times New Roman" panose="02020603050405020304" pitchFamily="18" charset="0"/>
                <a:cs typeface="Times New Roman" panose="02020603050405020304" pitchFamily="18" charset="0"/>
              </a:rPr>
              <a:t>Sì</a:t>
            </a:r>
            <a:r>
              <a:rPr lang="en-US" sz="1800" i="1" dirty="0">
                <a:effectLst/>
                <a:latin typeface="Verdana" panose="020B0604030504040204" pitchFamily="34" charset="0"/>
                <a:ea typeface="Times New Roman" panose="02020603050405020304" pitchFamily="18" charset="0"/>
                <a:cs typeface="Times New Roman" panose="02020603050405020304" pitchFamily="18" charset="0"/>
              </a:rPr>
              <a:t> 9</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Bread is a good, an indisputable value, but Jesus never sought bread for his own benefit, he made himself bread for the benefit of all. And he responds by playing for the higher, offering more life: Man shall not live by bread alone. </a:t>
            </a:r>
            <a:endParaRPr lang="en-US"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3A31F1CF-C73A-ABF7-82AB-D0AB65C6B853}"/>
              </a:ext>
            </a:extLst>
          </p:cNvPr>
          <p:cNvSpPr>
            <a:spLocks noChangeArrowheads="1"/>
          </p:cNvSpPr>
          <p:nvPr/>
        </p:nvSpPr>
        <p:spPr bwMode="auto">
          <a:xfrm>
            <a:off x="1066800" y="11430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DEUTERONOMIO</a:t>
            </a:r>
          </a:p>
        </p:txBody>
      </p:sp>
      <p:sp>
        <p:nvSpPr>
          <p:cNvPr id="5123" name="Rectangle 157">
            <a:extLst>
              <a:ext uri="{FF2B5EF4-FFF2-40B4-BE49-F238E27FC236}">
                <a16:creationId xmlns:a16="http://schemas.microsoft.com/office/drawing/2014/main" id="{F201F8DF-5590-573E-3651-61A36F28E492}"/>
              </a:ext>
            </a:extLst>
          </p:cNvPr>
          <p:cNvSpPr>
            <a:spLocks noChangeArrowheads="1"/>
          </p:cNvSpPr>
          <p:nvPr/>
        </p:nvSpPr>
        <p:spPr bwMode="auto">
          <a:xfrm>
            <a:off x="1295400" y="1447800"/>
            <a:ext cx="3352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Mosè parlò al popolo e disse: </a:t>
            </a:r>
            <a:r>
              <a:rPr lang="it-IT" altLang="it-IT" sz="1800">
                <a:solidFill>
                  <a:srgbClr val="000000"/>
                </a:solidFill>
                <a:latin typeface="Verdana" panose="020B0604030504040204" pitchFamily="34" charset="0"/>
                <a:cs typeface="Times New Roman" panose="02020603050405020304" pitchFamily="18" charset="0"/>
              </a:rPr>
              <a:t>«Il sacerdote prenderà la cesta dalle tue mani e la deporrà davanti all’altare del Signore, tuo Dio, e tu pronuncerai queste parole davanti al Signore, tuo Dio:</a:t>
            </a:r>
            <a:r>
              <a:rPr lang="it-IT" altLang="it-IT" sz="1600" i="1">
                <a:solidFill>
                  <a:srgbClr val="000000"/>
                </a:solidFill>
                <a:latin typeface="Verdana" panose="020B0604030504040204" pitchFamily="34" charset="0"/>
                <a:cs typeface="Times New Roman" panose="02020603050405020304" pitchFamily="18" charset="0"/>
              </a:rPr>
              <a:t>(Dt 26,4)</a:t>
            </a:r>
            <a:endParaRPr lang="it-IT" altLang="it-IT" sz="1800" i="1">
              <a:solidFill>
                <a:srgbClr val="000000"/>
              </a:solidFill>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a:r>
          </a:p>
        </p:txBody>
      </p:sp>
      <p:sp>
        <p:nvSpPr>
          <p:cNvPr id="5124" name="Rectangle 158">
            <a:extLst>
              <a:ext uri="{FF2B5EF4-FFF2-40B4-BE49-F238E27FC236}">
                <a16:creationId xmlns:a16="http://schemas.microsoft.com/office/drawing/2014/main" id="{A4715A63-CB35-C249-9E13-4D6983FB76CC}"/>
              </a:ext>
            </a:extLst>
          </p:cNvPr>
          <p:cNvSpPr>
            <a:spLocks noChangeArrowheads="1"/>
          </p:cNvSpPr>
          <p:nvPr/>
        </p:nvSpPr>
        <p:spPr bwMode="auto">
          <a:xfrm>
            <a:off x="4648200" y="1447800"/>
            <a:ext cx="3429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Moses spoke to the people and said: </a:t>
            </a:r>
            <a:r>
              <a:rPr lang="en-GB" altLang="it-IT" sz="1800">
                <a:solidFill>
                  <a:srgbClr val="000000"/>
                </a:solidFill>
                <a:latin typeface="Verdana" panose="020B0604030504040204" pitchFamily="34" charset="0"/>
                <a:cs typeface="Times New Roman" panose="02020603050405020304" pitchFamily="18" charset="0"/>
              </a:rPr>
              <a:t>Then the priest shall take the large basket from your hands and place it before the altar of Yahweh, your God,  and you shall say these words before Yahweh,</a:t>
            </a:r>
            <a:r>
              <a:rPr lang="en-GB" altLang="it-IT" sz="1800" i="1">
                <a:solidFill>
                  <a:srgbClr val="000000"/>
                </a:solidFill>
                <a:latin typeface="Verdana" panose="020B0604030504040204" pitchFamily="34" charset="0"/>
                <a:cs typeface="Times New Roman" panose="02020603050405020304" pitchFamily="18" charset="0"/>
              </a:rPr>
              <a:t> (Dt 26: 4)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0462CF8D-196A-AF1F-F081-E4F4DE45B1E5}"/>
              </a:ext>
            </a:extLst>
          </p:cNvPr>
          <p:cNvSpPr>
            <a:spLocks noChangeArrowheads="1"/>
          </p:cNvSpPr>
          <p:nvPr/>
        </p:nvSpPr>
        <p:spPr bwMode="auto">
          <a:xfrm>
            <a:off x="46482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DEUTERONOMY</a:t>
            </a:r>
          </a:p>
        </p:txBody>
      </p:sp>
      <p:sp>
        <p:nvSpPr>
          <p:cNvPr id="327031" name="Rectangle 375">
            <a:extLst>
              <a:ext uri="{FF2B5EF4-FFF2-40B4-BE49-F238E27FC236}">
                <a16:creationId xmlns:a16="http://schemas.microsoft.com/office/drawing/2014/main" id="{AC3D6041-3C14-9A41-CC5B-165CBE209E32}"/>
              </a:ext>
            </a:extLst>
          </p:cNvPr>
          <p:cNvSpPr>
            <a:spLocks noChangeArrowheads="1"/>
          </p:cNvSpPr>
          <p:nvPr/>
        </p:nvSpPr>
        <p:spPr bwMode="auto">
          <a:xfrm>
            <a:off x="838200" y="0"/>
            <a:ext cx="7848600" cy="923925"/>
          </a:xfrm>
          <a:prstGeom prst="rect">
            <a:avLst/>
          </a:prstGeom>
          <a:solidFill>
            <a:srgbClr val="6600CC"/>
          </a:solidFill>
          <a:ln w="9525">
            <a:solidFill>
              <a:srgbClr val="6600CC"/>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00"/>
              </a:solidFill>
              <a:latin typeface="Verdana" panose="020B0604030504040204" pitchFamily="34" charset="0"/>
            </a:endParaRPr>
          </a:p>
          <a:p>
            <a:pPr algn="ctr" eaLnBrk="1" hangingPunct="1"/>
            <a:r>
              <a:rPr lang="it-IT" altLang="it-IT" sz="1800">
                <a:solidFill>
                  <a:srgbClr val="FFFF00"/>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3399FF"/>
                </a:solidFill>
                <a:latin typeface="Verdana" panose="020B0604030504040204" pitchFamily="34" charset="0"/>
              </a:rPr>
              <a:t> </a:t>
            </a:r>
            <a:r>
              <a:rPr lang="it-IT" altLang="it-IT" sz="2000" b="1">
                <a:solidFill>
                  <a:srgbClr val="3399FF"/>
                </a:solidFill>
                <a:latin typeface="Verdana" panose="020B0604030504040204" pitchFamily="34" charset="0"/>
              </a:rPr>
              <a:t>  </a:t>
            </a:r>
            <a:r>
              <a:rPr lang="it-IT" altLang="it-IT" sz="1400" b="1">
                <a:solidFill>
                  <a:schemeClr val="bg1"/>
                </a:solidFill>
                <a:latin typeface="Courier New" panose="02070309020205020404" pitchFamily="49" charset="0"/>
              </a:rPr>
              <a:t>https://www.diffondilaparola.com</a:t>
            </a:r>
          </a:p>
          <a:p>
            <a:pPr algn="ctr" eaLnBrk="1" hangingPunct="1"/>
            <a:endParaRPr lang="it-IT" altLang="it-IT" sz="800" b="1">
              <a:solidFill>
                <a:schemeClr val="bg1"/>
              </a:solidFill>
              <a:latin typeface="Courier New" panose="02070309020205020404" pitchFamily="49" charset="0"/>
            </a:endParaRPr>
          </a:p>
        </p:txBody>
      </p:sp>
      <p:pic>
        <p:nvPicPr>
          <p:cNvPr id="5261" name="Picture 141">
            <a:extLst>
              <a:ext uri="{FF2B5EF4-FFF2-40B4-BE49-F238E27FC236}">
                <a16:creationId xmlns:a16="http://schemas.microsoft.com/office/drawing/2014/main" id="{8DAE3B83-0603-A66E-B90A-8FCA583740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3810000"/>
            <a:ext cx="2514600" cy="2470150"/>
          </a:xfrm>
          <a:prstGeom prst="rect">
            <a:avLst/>
          </a:prstGeom>
          <a:noFill/>
          <a:extLst>
            <a:ext uri="{909E8E84-426E-40DD-AFC4-6F175D3DCCD1}">
              <a14:hiddenFill xmlns:a14="http://schemas.microsoft.com/office/drawing/2010/main">
                <a:solidFill>
                  <a:srgbClr val="FFFFFF"/>
                </a:solidFill>
              </a14:hiddenFill>
            </a:ext>
          </a:extLst>
        </p:spPr>
      </p:pic>
      <p:pic>
        <p:nvPicPr>
          <p:cNvPr id="5262" name="Picture 142">
            <a:extLst>
              <a:ext uri="{FF2B5EF4-FFF2-40B4-BE49-F238E27FC236}">
                <a16:creationId xmlns:a16="http://schemas.microsoft.com/office/drawing/2014/main" id="{1DE4E4BD-AB64-9F95-F737-4E92DD9A1F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3810000"/>
            <a:ext cx="2628900" cy="2438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60">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C497482F-9307-885C-9FAE-F459C793FD79}"/>
              </a:ext>
            </a:extLst>
          </p:cNvPr>
          <p:cNvSpPr>
            <a:spLocks noChangeArrowheads="1"/>
          </p:cNvSpPr>
          <p:nvPr/>
        </p:nvSpPr>
        <p:spPr bwMode="auto">
          <a:xfrm>
            <a:off x="0" y="0"/>
            <a:ext cx="9144000" cy="7017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pP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If he is satiated with bread alone, man dies. </a:t>
            </a:r>
          </a:p>
          <a:p>
            <a:pPr>
              <a:spcBef>
                <a:spcPts val="0"/>
              </a:spcBef>
              <a:spcAft>
                <a:spcPts val="0"/>
              </a:spcAft>
            </a:pPr>
            <a:endParaRPr lang="en-US" sz="1800" dirty="0">
              <a:latin typeface="Verdana" panose="020B0604030504040204" pitchFamily="34"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In the second temptation the devil raises the stakes: the world is mine, if you prostrate yourself before me, all this will be yours. The spirit of evil establishes a market with man, a trade. Exactly the opposite of the style with which God acts: he never sells his gifts, he gives love without clauses and without conditions, a good that is never mercenary. God cannot give simple things, because "he cannot give anything less than himself" (</a:t>
            </a:r>
            <a:r>
              <a:rPr lang="en-US" sz="1800" i="1" dirty="0">
                <a:effectLst/>
                <a:latin typeface="Verdana" panose="020B0604030504040204" pitchFamily="34" charset="0"/>
                <a:ea typeface="Times New Roman" panose="02020603050405020304" pitchFamily="18" charset="0"/>
                <a:cs typeface="Times New Roman" panose="02020603050405020304" pitchFamily="18" charset="0"/>
              </a:rPr>
              <a:t>Meister Eckart</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but "by giving us himself he gives us everything" (</a:t>
            </a:r>
            <a:r>
              <a:rPr lang="en-US" sz="1800" i="1" dirty="0">
                <a:effectLst/>
                <a:latin typeface="Verdana" panose="020B0604030504040204" pitchFamily="34" charset="0"/>
                <a:ea typeface="Times New Roman" panose="02020603050405020304" pitchFamily="18" charset="0"/>
                <a:cs typeface="Times New Roman" panose="02020603050405020304" pitchFamily="18" charset="0"/>
              </a:rPr>
              <a:t>Catherine of Siena</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a:t>
            </a:r>
          </a:p>
          <a:p>
            <a:pPr>
              <a:spcBef>
                <a:spcPts val="0"/>
              </a:spcBef>
              <a:spcAft>
                <a:spcPts val="0"/>
              </a:spcAft>
            </a:pP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a:t>
            </a:r>
          </a:p>
          <a:p>
            <a:pPr>
              <a:spcBef>
                <a:spcPts val="0"/>
              </a:spcBef>
              <a:spcAft>
                <a:spcPts val="0"/>
              </a:spcAft>
            </a:pPr>
            <a:r>
              <a:rPr lang="en-US" sz="1800" dirty="0">
                <a:latin typeface="Verdana" panose="020B0604030504040204" pitchFamily="34" charset="0"/>
                <a:ea typeface="Times New Roman" panose="02020603050405020304" pitchFamily="18" charset="0"/>
                <a:cs typeface="Times New Roman" panose="02020603050405020304" pitchFamily="18" charset="0"/>
              </a:rPr>
              <a:t>   </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The third temptation is an open challenge to God: Throw yourself, so we will see a flock of angels in flight... A beautiful miracle, people love miracles, they will follow you. The devil is seductive, he puts on the mask of a friend, as if to help Jesus be a better messiah. And what's more, the temptation is made with the Bible in hand (it is written...). </a:t>
            </a:r>
          </a:p>
          <a:p>
            <a:pPr>
              <a:spcBef>
                <a:spcPts val="0"/>
              </a:spcBef>
              <a:spcAft>
                <a:spcPts val="0"/>
              </a:spcAft>
            </a:pPr>
            <a:r>
              <a:rPr lang="en-US" sz="1800" dirty="0">
                <a:latin typeface="Verdana" panose="020B0604030504040204" pitchFamily="34" charset="0"/>
                <a:ea typeface="Times New Roman" panose="02020603050405020304" pitchFamily="18" charset="0"/>
                <a:cs typeface="Times New Roman" panose="02020603050405020304" pitchFamily="18" charset="0"/>
              </a:rPr>
              <a:t>   </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The answer: you shall not tempt the Lord your God. Through what seems to be the height of faith in providence, you are caricaturing faith, you reduce it to a pure search for your own advantage. You do not seek God, you only seek your own profit. Do you want to conquer the world with the cross? It will not help, says the devil. Assure him instead of bread, power and special effects, and he will follow you. </a:t>
            </a:r>
          </a:p>
          <a:p>
            <a:pPr>
              <a:spcBef>
                <a:spcPts val="0"/>
              </a:spcBef>
              <a:spcAft>
                <a:spcPts val="0"/>
              </a:spcAft>
            </a:pPr>
            <a:endParaRPr lang="en-US" sz="1400" dirty="0">
              <a:latin typeface="Verdana" panose="020B0604030504040204" pitchFamily="34"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But Jesus does not want to conquer anyone, He wants to liberate. He waits for free children who return to love God as lovers and not as submissives.</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D3E43A41-BC34-D237-3845-A49669743BDB}"/>
              </a:ext>
            </a:extLst>
          </p:cNvPr>
          <p:cNvSpPr>
            <a:spLocks noGrp="1" noChangeArrowheads="1"/>
          </p:cNvSpPr>
          <p:nvPr>
            <p:ph type="title"/>
          </p:nvPr>
        </p:nvSpPr>
        <p:spPr>
          <a:xfrm>
            <a:off x="0" y="2286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BC688820-579A-1A29-6D44-4D184F19B8FD}"/>
              </a:ext>
            </a:extLst>
          </p:cNvPr>
          <p:cNvSpPr>
            <a:spLocks noChangeArrowheads="1"/>
          </p:cNvSpPr>
          <p:nvPr/>
        </p:nvSpPr>
        <p:spPr bwMode="auto">
          <a:xfrm>
            <a:off x="0" y="5334000"/>
            <a:ext cx="9144000" cy="12001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"My father was a wandering Aramean. He went down to Egypt to find refuge there, while still few in number; but in that country, he became a great and powerful nation.  The Egyptians maltreated us, oppressed us and subjected us to harsh slavery.</a:t>
            </a:r>
            <a:r>
              <a:rPr lang="en-GB" altLang="it-IT" sz="1800" i="1">
                <a:solidFill>
                  <a:schemeClr val="bg1"/>
                </a:solidFill>
                <a:latin typeface="Verdana" panose="020B0604030504040204" pitchFamily="34" charset="0"/>
                <a:cs typeface="Times New Roman" panose="02020603050405020304" pitchFamily="18" charset="0"/>
              </a:rPr>
              <a:t> (Dt 26: 5-6)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CA81AE94-BA84-B56F-258D-4E31F2C3D5D3}"/>
              </a:ext>
            </a:extLst>
          </p:cNvPr>
          <p:cNvSpPr>
            <a:spLocks noChangeArrowheads="1"/>
          </p:cNvSpPr>
          <p:nvPr/>
        </p:nvSpPr>
        <p:spPr bwMode="auto">
          <a:xfrm>
            <a:off x="0" y="5334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“Mio padre era un Aramèo errante; scese in Egitto, vi stette come un forestiero con poca gente e vi diventò una nazione grande, forte e numerosa. Gli Egiziani ci maltrattarono, ci umiliarono e ci imposero una dura schiavitù.</a:t>
            </a:r>
            <a:r>
              <a:rPr lang="it-IT" altLang="it-IT" sz="1800" i="1">
                <a:solidFill>
                  <a:schemeClr val="bg1"/>
                </a:solidFill>
                <a:latin typeface="Verdana" panose="020B0604030504040204" pitchFamily="34" charset="0"/>
                <a:cs typeface="Times New Roman" panose="02020603050405020304" pitchFamily="18" charset="0"/>
              </a:rPr>
              <a:t> (Dt 26, 5-6) </a:t>
            </a:r>
          </a:p>
        </p:txBody>
      </p:sp>
    </p:spTree>
  </p:cSld>
  <p:clrMapOvr>
    <a:masterClrMapping/>
  </p:clrMapOvr>
  <p:transition spd="med" advClick="0" advTm="16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D6531C8C-932A-3515-A290-EBB1CD7372C9}"/>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Allora gridammo al Signore, al Dio dei nostri padri, e il Signore ascoltò la nostra voce, vide la nostra umiliazione, la nostra miseria e la nostra oppressione; il Signore ci fece uscire dall’Egitto con mano potente e con braccio teso, spargendo terrore e operando segni e prodigi. </a:t>
            </a:r>
            <a:r>
              <a:rPr lang="it-IT" altLang="it-IT" sz="1800" i="1">
                <a:solidFill>
                  <a:schemeClr val="bg1"/>
                </a:solidFill>
                <a:latin typeface="Verdana" panose="020B0604030504040204" pitchFamily="34" charset="0"/>
                <a:cs typeface="Times New Roman" panose="02020603050405020304" pitchFamily="18" charset="0"/>
              </a:rPr>
              <a:t>(Dt 26, 7-8)</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273CCDD1-DA92-796B-AF57-6568316AC206}"/>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So we called to Yahweh, the God of our fathers, and Yahweh listened to us. He saw our humiliation, our hard labor and the oppression to which we were subjected. He brought us out of Egypt with a firm hand, manifesting his power with signs and awesome wonders.</a:t>
            </a:r>
            <a:r>
              <a:rPr lang="en-GB" altLang="it-IT" sz="1800" i="1">
                <a:solidFill>
                  <a:schemeClr val="bg1"/>
                </a:solidFill>
                <a:latin typeface="Verdana" panose="020B0604030504040204" pitchFamily="34" charset="0"/>
                <a:cs typeface="Times New Roman" panose="02020603050405020304" pitchFamily="18" charset="0"/>
              </a:rPr>
              <a:t> (Dt 26: 7-8)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4876" name="Picture 12">
            <a:extLst>
              <a:ext uri="{FF2B5EF4-FFF2-40B4-BE49-F238E27FC236}">
                <a16:creationId xmlns:a16="http://schemas.microsoft.com/office/drawing/2014/main" id="{B67933A2-EB55-EF11-1781-E347947EAD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00200"/>
            <a:ext cx="5791200" cy="3657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2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22" name="Rectangle 2">
            <a:extLst>
              <a:ext uri="{FF2B5EF4-FFF2-40B4-BE49-F238E27FC236}">
                <a16:creationId xmlns:a16="http://schemas.microsoft.com/office/drawing/2014/main" id="{0F176B1D-DC00-CD9D-DCDA-93630BA02FDF}"/>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Ci condusse in questo luogo e ci diede questa terra, dove scorrono latte e miele. Ora, ecco, io presento le primizie dei frutti del suolo che tu, Signore, mi hai dato”. Le deporrai davanti al Signore, tuo Dio, e ti prostrerai davanti al Signore, tuo Dio».</a:t>
            </a:r>
            <a:r>
              <a:rPr lang="it-IT" altLang="it-IT" sz="1800" i="1">
                <a:solidFill>
                  <a:schemeClr val="bg1"/>
                </a:solidFill>
                <a:latin typeface="Verdana" panose="020B0604030504040204" pitchFamily="34" charset="0"/>
                <a:cs typeface="Times New Roman" panose="02020603050405020304" pitchFamily="18" charset="0"/>
              </a:rPr>
              <a:t> </a:t>
            </a:r>
            <a:r>
              <a:rPr lang="en-GB" altLang="it-IT" sz="1800" i="1">
                <a:solidFill>
                  <a:schemeClr val="bg1"/>
                </a:solidFill>
                <a:latin typeface="Verdana" panose="020B0604030504040204" pitchFamily="34" charset="0"/>
                <a:cs typeface="Times New Roman" panose="02020603050405020304" pitchFamily="18" charset="0"/>
              </a:rPr>
              <a:t>(Dt 26, 9-10)</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4324" name="Rectangle 4">
            <a:extLst>
              <a:ext uri="{FF2B5EF4-FFF2-40B4-BE49-F238E27FC236}">
                <a16:creationId xmlns:a16="http://schemas.microsoft.com/office/drawing/2014/main" id="{C16D644B-062D-2726-47C7-0A0FC3C94DA9}"/>
              </a:ext>
            </a:extLst>
          </p:cNvPr>
          <p:cNvSpPr>
            <a:spLocks noChangeArrowheads="1"/>
          </p:cNvSpPr>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And he brought us here to give us this land flowing with milk and honey. So now I bring and offer the firstfruits of the land which you, Yahweh, have given me."</a:t>
            </a:r>
            <a:r>
              <a:rPr lang="en-GB"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(Dt 26: 9-10)</a:t>
            </a:r>
          </a:p>
        </p:txBody>
      </p:sp>
    </p:spTree>
  </p:cSld>
  <p:clrMapOvr>
    <a:masterClrMapping/>
  </p:clrMapOvr>
  <p:transition spd="med" advClick="0" advTm="17000">
    <p:random/>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CF7E50FF-DE60-91E0-BE56-6E26507D3CC2}"/>
              </a:ext>
            </a:extLst>
          </p:cNvPr>
          <p:cNvSpPr>
            <a:spLocks noGrp="1" noChangeArrowheads="1"/>
          </p:cNvSpPr>
          <p:nvPr>
            <p:ph type="title"/>
          </p:nvPr>
        </p:nvSpPr>
        <p:spPr>
          <a:xfrm>
            <a:off x="4572000" y="1295400"/>
            <a:ext cx="35052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LETTER </a:t>
            </a:r>
            <a:r>
              <a:rPr lang="en-US" altLang="it-IT" sz="1200">
                <a:solidFill>
                  <a:srgbClr val="320011"/>
                </a:solidFill>
                <a:latin typeface="Verdana" panose="020B0604030504040204" pitchFamily="34" charset="0"/>
                <a:cs typeface="Arial" panose="020B0604020202020204" pitchFamily="34" charset="0"/>
              </a:rPr>
              <a:t>TO THE</a:t>
            </a:r>
            <a:r>
              <a:rPr lang="en-US" altLang="it-IT" sz="1800">
                <a:solidFill>
                  <a:srgbClr val="320011"/>
                </a:solidFill>
                <a:latin typeface="Verdana" panose="020B0604030504040204" pitchFamily="34" charset="0"/>
                <a:cs typeface="Arial" panose="020B0604020202020204" pitchFamily="34" charset="0"/>
              </a:rPr>
              <a:t> </a:t>
            </a:r>
            <a:r>
              <a:rPr lang="it-IT" altLang="it-IT" sz="1800">
                <a:solidFill>
                  <a:srgbClr val="320011"/>
                </a:solidFill>
                <a:latin typeface="Verdana" panose="020B0604030504040204" pitchFamily="34" charset="0"/>
                <a:cs typeface="Arial" panose="020B0604020202020204" pitchFamily="34" charset="0"/>
              </a:rPr>
              <a:t>ROMAN</a:t>
            </a:r>
            <a:r>
              <a:rPr lang="en-US" altLang="it-IT" sz="1800">
                <a:solidFill>
                  <a:srgbClr val="320011"/>
                </a:solidFill>
                <a:latin typeface="Verdana" panose="020B0604030504040204" pitchFamily="34" charset="0"/>
                <a:cs typeface="Arial" panose="020B0604020202020204" pitchFamily="34" charset="0"/>
              </a:rPr>
              <a:t>S </a:t>
            </a:r>
          </a:p>
        </p:txBody>
      </p:sp>
      <p:sp>
        <p:nvSpPr>
          <p:cNvPr id="202765" name="Rectangle 13">
            <a:extLst>
              <a:ext uri="{FF2B5EF4-FFF2-40B4-BE49-F238E27FC236}">
                <a16:creationId xmlns:a16="http://schemas.microsoft.com/office/drawing/2014/main" id="{C2B3031F-AEC4-0D7F-DD8F-BA1A3C176F69}"/>
              </a:ext>
            </a:extLst>
          </p:cNvPr>
          <p:cNvSpPr>
            <a:spLocks noChangeArrowheads="1"/>
          </p:cNvSpPr>
          <p:nvPr/>
        </p:nvSpPr>
        <p:spPr bwMode="auto">
          <a:xfrm>
            <a:off x="762000" y="0"/>
            <a:ext cx="7848600" cy="957263"/>
          </a:xfrm>
          <a:prstGeom prst="rect">
            <a:avLst/>
          </a:prstGeom>
          <a:solidFill>
            <a:srgbClr val="6600CC"/>
          </a:solidFill>
          <a:ln w="9525">
            <a:solidFill>
              <a:srgbClr val="6600CC"/>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it-IT" altLang="it-IT" sz="800" b="1">
              <a:solidFill>
                <a:srgbClr val="FFFF00"/>
              </a:solidFill>
              <a:latin typeface="Verdana" panose="020B0604030504040204" pitchFamily="34" charset="0"/>
            </a:endParaRP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LA PAROLA DI DIO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a:t>
            </a:r>
            <a:endPar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PARLA AL NOSTRO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CUORE                                                                                      </a:t>
            </a:r>
            <a:r>
              <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endParaRPr lang="it-IT" altLang="it-IT" sz="1600" b="1">
              <a:solidFill>
                <a:srgbClr val="FFFF00"/>
              </a:solidFill>
              <a:effectLst>
                <a:outerShdw blurRad="38100" dist="38100" dir="2700000" algn="tl">
                  <a:srgbClr val="00000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A4E0634C-CEBC-3E86-B518-D025C547ACDF}"/>
              </a:ext>
            </a:extLst>
          </p:cNvPr>
          <p:cNvSpPr>
            <a:spLocks noChangeArrowheads="1"/>
          </p:cNvSpPr>
          <p:nvPr/>
        </p:nvSpPr>
        <p:spPr bwMode="auto">
          <a:xfrm>
            <a:off x="1295400" y="13716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AI ROMANI </a:t>
            </a:r>
          </a:p>
        </p:txBody>
      </p:sp>
      <p:sp>
        <p:nvSpPr>
          <p:cNvPr id="11269" name="Rectangle 205">
            <a:extLst>
              <a:ext uri="{FF2B5EF4-FFF2-40B4-BE49-F238E27FC236}">
                <a16:creationId xmlns:a16="http://schemas.microsoft.com/office/drawing/2014/main" id="{D0DD0957-57AF-9CEE-B475-373215701523}"/>
              </a:ext>
            </a:extLst>
          </p:cNvPr>
          <p:cNvSpPr>
            <a:spLocks noChangeArrowheads="1"/>
          </p:cNvSpPr>
          <p:nvPr/>
        </p:nvSpPr>
        <p:spPr bwMode="auto">
          <a:xfrm>
            <a:off x="1295400" y="18288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Fratelli, </a:t>
            </a:r>
            <a:r>
              <a:rPr lang="it-IT" altLang="it-IT" sz="1800">
                <a:solidFill>
                  <a:srgbClr val="000000"/>
                </a:solidFill>
                <a:latin typeface="Verdana" panose="020B0604030504040204" pitchFamily="34" charset="0"/>
                <a:cs typeface="Times New Roman" panose="02020603050405020304" pitchFamily="18" charset="0"/>
              </a:rPr>
              <a:t>che cosa dice [Mosè]? «Vicino a te è la Parola, sulla tua bocca e nel tuo cuore», cioè la parola della fede che noi predichiamo.</a:t>
            </a:r>
            <a:r>
              <a:rPr lang="it-IT" altLang="it-IT" sz="1800" i="1">
                <a:solidFill>
                  <a:srgbClr val="000000"/>
                </a:solidFill>
                <a:latin typeface="Verdana" panose="020B0604030504040204" pitchFamily="34" charset="0"/>
                <a:cs typeface="Times New Roman" panose="02020603050405020304" pitchFamily="18" charset="0"/>
              </a:rPr>
              <a:t> (Rm 10, 8)</a:t>
            </a:r>
          </a:p>
        </p:txBody>
      </p:sp>
      <p:sp>
        <p:nvSpPr>
          <p:cNvPr id="11270" name="Rectangle 206">
            <a:extLst>
              <a:ext uri="{FF2B5EF4-FFF2-40B4-BE49-F238E27FC236}">
                <a16:creationId xmlns:a16="http://schemas.microsoft.com/office/drawing/2014/main" id="{8F040D52-67AF-8F31-DFDC-93EB7AC1B087}"/>
              </a:ext>
            </a:extLst>
          </p:cNvPr>
          <p:cNvSpPr>
            <a:spLocks noChangeArrowheads="1"/>
          </p:cNvSpPr>
          <p:nvPr/>
        </p:nvSpPr>
        <p:spPr bwMode="auto">
          <a:xfrm>
            <a:off x="4572000" y="1676400"/>
            <a:ext cx="3429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cs typeface="Times New Roman" panose="02020603050405020304" pitchFamily="18" charset="0"/>
              </a:rPr>
              <a:t>true righteousness coming from faith also says: The word of God is near you, on your lips and in your hearts. </a:t>
            </a:r>
            <a:r>
              <a:rPr lang="it-IT" altLang="it-IT" sz="1800">
                <a:solidFill>
                  <a:srgbClr val="000000"/>
                </a:solidFill>
                <a:latin typeface="Verdana" panose="020B0604030504040204" pitchFamily="34" charset="0"/>
                <a:cs typeface="Times New Roman" panose="02020603050405020304" pitchFamily="18" charset="0"/>
              </a:rPr>
              <a:t>This is the message that we preach, and this is faith.</a:t>
            </a:r>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(Rom 10: 8)</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D9BC9B25-BB3C-9BD6-7C23-CD0D81D6D9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406" name="Picture 142">
            <a:extLst>
              <a:ext uri="{FF2B5EF4-FFF2-40B4-BE49-F238E27FC236}">
                <a16:creationId xmlns:a16="http://schemas.microsoft.com/office/drawing/2014/main" id="{D1127FD3-0E2E-DC07-51B6-1F0717626C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4038600"/>
            <a:ext cx="3340100" cy="2184400"/>
          </a:xfrm>
          <a:prstGeom prst="rect">
            <a:avLst/>
          </a:prstGeom>
          <a:noFill/>
          <a:extLst>
            <a:ext uri="{909E8E84-426E-40DD-AFC4-6F175D3DCCD1}">
              <a14:hiddenFill xmlns:a14="http://schemas.microsoft.com/office/drawing/2010/main">
                <a:solidFill>
                  <a:srgbClr val="FFFFFF"/>
                </a:solidFill>
              </a14:hiddenFill>
            </a:ext>
          </a:extLst>
        </p:spPr>
      </p:pic>
      <p:pic>
        <p:nvPicPr>
          <p:cNvPr id="11407" name="Picture 143">
            <a:extLst>
              <a:ext uri="{FF2B5EF4-FFF2-40B4-BE49-F238E27FC236}">
                <a16:creationId xmlns:a16="http://schemas.microsoft.com/office/drawing/2014/main" id="{1B350705-37BC-B046-C865-E356CAD436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3810000"/>
            <a:ext cx="2819400" cy="2362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7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8A32FEFD-2096-7F92-D9B2-947F41E7C650}"/>
              </a:ext>
            </a:extLst>
          </p:cNvPr>
          <p:cNvSpPr>
            <a:spLocks noGrp="1" noChangeArrowheads="1"/>
          </p:cNvSpPr>
          <p:nvPr>
            <p:ph type="title"/>
          </p:nvPr>
        </p:nvSpPr>
        <p:spPr>
          <a:xfrm>
            <a:off x="0" y="685800"/>
            <a:ext cx="9144000" cy="10668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Perché se con la tua bocca proclamerai: «Gesù è il Signore!», e con il tuo cuore crederai che Dio lo ha risuscitato dai morti, sarai salvo. Con il cuore infatti si crede per ottenere la giustizia, e con la bocca si fa la professione di fede per avere la salvezza.</a:t>
            </a:r>
            <a:r>
              <a:rPr lang="it-IT" altLang="it-IT" sz="1800" i="1">
                <a:solidFill>
                  <a:srgbClr val="FFFFFF"/>
                </a:solidFill>
                <a:latin typeface="Verdana" panose="020B0604030504040204" pitchFamily="34" charset="0"/>
                <a:cs typeface="Times New Roman" panose="02020603050405020304" pitchFamily="18" charset="0"/>
              </a:rPr>
              <a:t> (Rm 10, 9-10)</a:t>
            </a:r>
          </a:p>
        </p:txBody>
      </p:sp>
      <p:sp>
        <p:nvSpPr>
          <p:cNvPr id="13315" name="Rectangle 4">
            <a:extLst>
              <a:ext uri="{FF2B5EF4-FFF2-40B4-BE49-F238E27FC236}">
                <a16:creationId xmlns:a16="http://schemas.microsoft.com/office/drawing/2014/main" id="{05A643FA-977F-2325-AC15-70E8FE8E755E}"/>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 You are saved if you confess with your lips that Jesus is Lord and in your heart you believe that God raised him from the dead. By believing from the heart, you obtain true righteousness; by confessing the faith with your lips you are saved.</a:t>
            </a:r>
            <a:r>
              <a:rPr lang="en-GB" altLang="it-IT" sz="1800" b="1" i="1">
                <a:solidFill>
                  <a:srgbClr val="FFFFFF"/>
                </a:solidFill>
                <a:latin typeface="Verdana" panose="020B0604030504040204" pitchFamily="34" charset="0"/>
                <a:cs typeface="Times New Roman" panose="02020603050405020304" pitchFamily="18" charset="0"/>
              </a:rPr>
              <a:t> </a:t>
            </a:r>
            <a:r>
              <a:rPr lang="en-GB" altLang="it-IT" sz="1800" i="1">
                <a:solidFill>
                  <a:srgbClr val="FFFFFF"/>
                </a:solidFill>
                <a:latin typeface="Verdana" panose="020B0604030504040204" pitchFamily="34" charset="0"/>
                <a:cs typeface="Times New Roman" panose="02020603050405020304" pitchFamily="18" charset="0"/>
              </a:rPr>
              <a:t>(Rom 10: 9-10)</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7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1794" name="Rectangle 2">
            <a:extLst>
              <a:ext uri="{FF2B5EF4-FFF2-40B4-BE49-F238E27FC236}">
                <a16:creationId xmlns:a16="http://schemas.microsoft.com/office/drawing/2014/main" id="{4BB7F979-048F-1CD1-9DE6-DB37D5F0746D}"/>
              </a:ext>
            </a:extLst>
          </p:cNvPr>
          <p:cNvSpPr>
            <a:spLocks noGrp="1" noChangeArrowheads="1"/>
          </p:cNvSpPr>
          <p:nvPr>
            <p:ph type="title"/>
          </p:nvPr>
        </p:nvSpPr>
        <p:spPr>
          <a:xfrm>
            <a:off x="0" y="4572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Dice infatti la Scrittura: «Chiunque crede in lui non sarà deluso». Poiché non c’è distinzione fra Giudeo e Greco, dato che lui stesso è il Signore di tutti, ricco verso tutti quelli che lo invocano. Infatti: «Chiunque invocherà il nome del Signore sarà salvato».</a:t>
            </a:r>
            <a:r>
              <a:rPr lang="it-IT" altLang="it-IT" sz="1800" i="1">
                <a:solidFill>
                  <a:srgbClr val="FFFFFF"/>
                </a:solidFill>
                <a:latin typeface="Verdana" panose="020B0604030504040204" pitchFamily="34" charset="0"/>
                <a:cs typeface="Times New Roman" panose="02020603050405020304" pitchFamily="18" charset="0"/>
              </a:rPr>
              <a:t> (Rm 10, 11-13)</a:t>
            </a:r>
          </a:p>
        </p:txBody>
      </p:sp>
      <p:sp>
        <p:nvSpPr>
          <p:cNvPr id="161796" name="Rectangle 4">
            <a:extLst>
              <a:ext uri="{FF2B5EF4-FFF2-40B4-BE49-F238E27FC236}">
                <a16:creationId xmlns:a16="http://schemas.microsoft.com/office/drawing/2014/main" id="{6CD4DB0A-8A6A-C509-CA18-53DBE98A85F9}"/>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For Scripture says: No one who believes in him will be ashamed. Here there is no distinction between Jew and Greek; all have the same Lord, who is very generous with whoever calls on him. Truly, all who call upon the name of the Lord will be saved.</a:t>
            </a:r>
            <a:r>
              <a:rPr lang="en-GB"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(Rom 10: 11-13)</a:t>
            </a:r>
          </a:p>
        </p:txBody>
      </p:sp>
      <p:pic>
        <p:nvPicPr>
          <p:cNvPr id="161810" name="Picture 18">
            <a:extLst>
              <a:ext uri="{FF2B5EF4-FFF2-40B4-BE49-F238E27FC236}">
                <a16:creationId xmlns:a16="http://schemas.microsoft.com/office/drawing/2014/main" id="{B01218C7-EAF6-AA86-2F68-5F0017A37C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00200"/>
            <a:ext cx="6705600" cy="3657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200CCAC7-2BC4-0E68-48CF-DED6A23DCAED}"/>
              </a:ext>
            </a:extLst>
          </p:cNvPr>
          <p:cNvSpPr>
            <a:spLocks noGrp="1" noChangeArrowheads="1"/>
          </p:cNvSpPr>
          <p:nvPr>
            <p:ph type="title"/>
          </p:nvPr>
        </p:nvSpPr>
        <p:spPr>
          <a:xfrm>
            <a:off x="4343400" y="13716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LUKE</a:t>
            </a:r>
          </a:p>
        </p:txBody>
      </p:sp>
      <p:sp>
        <p:nvSpPr>
          <p:cNvPr id="17411" name="Rectangle 5">
            <a:extLst>
              <a:ext uri="{FF2B5EF4-FFF2-40B4-BE49-F238E27FC236}">
                <a16:creationId xmlns:a16="http://schemas.microsoft.com/office/drawing/2014/main" id="{C3319689-F315-A16A-9A94-8194EDD5A8EA}"/>
              </a:ext>
            </a:extLst>
          </p:cNvPr>
          <p:cNvSpPr>
            <a:spLocks noChangeArrowheads="1"/>
          </p:cNvSpPr>
          <p:nvPr/>
        </p:nvSpPr>
        <p:spPr bwMode="auto">
          <a:xfrm>
            <a:off x="1295400" y="1676400"/>
            <a:ext cx="33528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a:t>
            </a:r>
            <a:r>
              <a:rPr lang="it-IT" altLang="it-IT" sz="1800">
                <a:solidFill>
                  <a:srgbClr val="000000"/>
                </a:solidFill>
                <a:latin typeface="Verdana" panose="020B0604030504040204" pitchFamily="34" charset="0"/>
                <a:cs typeface="Times New Roman" panose="02020603050405020304" pitchFamily="18" charset="0"/>
              </a:rPr>
              <a:t>, Gesù, pieno di Spirito Santo, si allontanò dal Giordano ed era guidato dallo Spirito nel deserto, </a:t>
            </a:r>
            <a:r>
              <a:rPr lang="it-IT" altLang="it-IT" sz="1800" i="1">
                <a:solidFill>
                  <a:srgbClr val="000000"/>
                </a:solidFill>
                <a:latin typeface="Verdana" panose="020B0604030504040204" pitchFamily="34" charset="0"/>
                <a:cs typeface="Times New Roman" panose="02020603050405020304" pitchFamily="18" charset="0"/>
              </a:rPr>
              <a:t>(Lc 4, 1)</a:t>
            </a:r>
          </a:p>
        </p:txBody>
      </p:sp>
      <p:sp>
        <p:nvSpPr>
          <p:cNvPr id="17412" name="Rectangle 6">
            <a:extLst>
              <a:ext uri="{FF2B5EF4-FFF2-40B4-BE49-F238E27FC236}">
                <a16:creationId xmlns:a16="http://schemas.microsoft.com/office/drawing/2014/main" id="{AD18D2C1-83A4-CBFB-7E09-6DF63C70DD31}"/>
              </a:ext>
            </a:extLst>
          </p:cNvPr>
          <p:cNvSpPr>
            <a:spLocks noChangeArrowheads="1"/>
          </p:cNvSpPr>
          <p:nvPr/>
        </p:nvSpPr>
        <p:spPr bwMode="auto">
          <a:xfrm>
            <a:off x="4572000" y="1676400"/>
            <a:ext cx="35814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b="1" i="1" dirty="0">
                <a:solidFill>
                  <a:srgbClr val="000000"/>
                </a:solidFill>
                <a:latin typeface="Verdana" panose="020B0604030504040204" pitchFamily="34" charset="0"/>
                <a:cs typeface="Times New Roman" panose="02020603050405020304" pitchFamily="18" charset="0"/>
              </a:rPr>
              <a:t>    </a:t>
            </a:r>
            <a:r>
              <a:rPr lang="en-GB" altLang="it-IT" sz="1800" i="1" dirty="0">
                <a:solidFill>
                  <a:srgbClr val="000000"/>
                </a:solidFill>
                <a:latin typeface="Verdana" panose="020B0604030504040204" pitchFamily="34" charset="0"/>
                <a:cs typeface="Times New Roman" panose="02020603050405020304" pitchFamily="18" charset="0"/>
              </a:rPr>
              <a:t>At that time, </a:t>
            </a:r>
            <a:r>
              <a:rPr lang="en-GB" altLang="it-IT" sz="1800" dirty="0">
                <a:solidFill>
                  <a:srgbClr val="000000"/>
                </a:solidFill>
                <a:latin typeface="Verdana" panose="020B0604030504040204" pitchFamily="34" charset="0"/>
                <a:cs typeface="Times New Roman" panose="02020603050405020304" pitchFamily="18" charset="0"/>
              </a:rPr>
              <a:t>Jesus was now full of Holy Spirit. As he returned from the Jordan, the Spirit led him into the desert</a:t>
            </a:r>
            <a:r>
              <a:rPr lang="en-GB" altLang="it-IT" sz="1800" i="1" dirty="0">
                <a:solidFill>
                  <a:srgbClr val="000000"/>
                </a:solidFill>
                <a:latin typeface="Verdana" panose="020B0604030504040204" pitchFamily="34" charset="0"/>
                <a:cs typeface="Times New Roman" panose="02020603050405020304" pitchFamily="18" charset="0"/>
              </a:rPr>
              <a:t> (Lk 4: 1)</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277B0A1F-A254-42B8-61D4-0F3C698F6F35}"/>
              </a:ext>
            </a:extLst>
          </p:cNvPr>
          <p:cNvSpPr>
            <a:spLocks noChangeArrowheads="1"/>
          </p:cNvSpPr>
          <p:nvPr/>
        </p:nvSpPr>
        <p:spPr bwMode="auto">
          <a:xfrm>
            <a:off x="762000" y="0"/>
            <a:ext cx="7924800" cy="955675"/>
          </a:xfrm>
          <a:prstGeom prst="rect">
            <a:avLst/>
          </a:prstGeom>
          <a:solidFill>
            <a:srgbClr val="6600CC"/>
          </a:solidFill>
          <a:ln w="9525">
            <a:solidFill>
              <a:srgbClr val="6600CC"/>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00"/>
              </a:solidFill>
              <a:latin typeface="Verdana" panose="020B0604030504040204" pitchFamily="34" charset="0"/>
              <a:cs typeface="Arial" panose="020B0604020202020204" pitchFamily="34" charset="0"/>
            </a:endParaRPr>
          </a:p>
          <a:p>
            <a:pPr algn="ctr" eaLnBrk="1" hangingPunct="1"/>
            <a:r>
              <a:rPr lang="it-IT" altLang="it-IT" sz="2000">
                <a:solidFill>
                  <a:srgbClr val="FFFF00"/>
                </a:solidFill>
                <a:latin typeface="Verdana" panose="020B0604030504040204" pitchFamily="34" charset="0"/>
                <a:cs typeface="Arial" panose="020B0604020202020204" pitchFamily="34" charset="0"/>
              </a:rPr>
              <a:t>Resta con noi, Signore, nell’ora della prova.</a:t>
            </a:r>
          </a:p>
          <a:p>
            <a:pPr algn="ctr" eaLnBrk="1" hangingPunct="1"/>
            <a:r>
              <a:rPr lang="it-IT" altLang="it-IT" sz="2000">
                <a:solidFill>
                  <a:schemeClr val="bg1"/>
                </a:solidFill>
                <a:latin typeface="Verdana" panose="020B0604030504040204" pitchFamily="34" charset="0"/>
                <a:cs typeface="Times New Roman" panose="02020603050405020304" pitchFamily="18" charset="0"/>
              </a:rPr>
              <a:t>Stay with us, Lord, in the hour of trial .</a:t>
            </a:r>
          </a:p>
          <a:p>
            <a:pPr algn="ctr" eaLnBrk="1" hangingPunct="1"/>
            <a:endParaRPr lang="it-IT" altLang="it-IT" sz="800">
              <a:solidFill>
                <a:schemeClr val="bg1"/>
              </a:solidFill>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2626E58D-E972-F37C-2310-E485225BE11D}"/>
              </a:ext>
            </a:extLst>
          </p:cNvPr>
          <p:cNvSpPr>
            <a:spLocks noChangeArrowheads="1"/>
          </p:cNvSpPr>
          <p:nvPr/>
        </p:nvSpPr>
        <p:spPr bwMode="auto">
          <a:xfrm>
            <a:off x="1219200" y="13716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LUCA</a:t>
            </a:r>
          </a:p>
        </p:txBody>
      </p:sp>
      <p:pic>
        <p:nvPicPr>
          <p:cNvPr id="17543" name="Picture 135">
            <a:extLst>
              <a:ext uri="{FF2B5EF4-FFF2-40B4-BE49-F238E27FC236}">
                <a16:creationId xmlns:a16="http://schemas.microsoft.com/office/drawing/2014/main" id="{BF9C48CF-026D-8552-729A-C58BE340E4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3124200"/>
            <a:ext cx="2768600" cy="3048000"/>
          </a:xfrm>
          <a:prstGeom prst="rect">
            <a:avLst/>
          </a:prstGeom>
          <a:noFill/>
          <a:extLst>
            <a:ext uri="{909E8E84-426E-40DD-AFC4-6F175D3DCCD1}">
              <a14:hiddenFill xmlns:a14="http://schemas.microsoft.com/office/drawing/2010/main">
                <a:solidFill>
                  <a:srgbClr val="FFFFFF"/>
                </a:solidFill>
              </a14:hiddenFill>
            </a:ext>
          </a:extLst>
        </p:spPr>
      </p:pic>
      <p:pic>
        <p:nvPicPr>
          <p:cNvPr id="17545" name="Picture 137">
            <a:extLst>
              <a:ext uri="{FF2B5EF4-FFF2-40B4-BE49-F238E27FC236}">
                <a16:creationId xmlns:a16="http://schemas.microsoft.com/office/drawing/2014/main" id="{AA96286F-3AB2-E39A-671A-066F40B4210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3505200"/>
            <a:ext cx="3352800" cy="2667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77136</TotalTime>
  <Words>3188</Words>
  <Application>Microsoft Office PowerPoint</Application>
  <PresentationFormat>Presentazione su schermo (4:3)</PresentationFormat>
  <Paragraphs>94</Paragraphs>
  <Slides>20</Slides>
  <Notes>7</Notes>
  <HiddenSlides>0</HiddenSlides>
  <MMClips>1</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20</vt:i4>
      </vt:variant>
    </vt:vector>
  </HeadingPairs>
  <TitlesOfParts>
    <vt:vector size="30" baseType="lpstr">
      <vt:lpstr>Comic Sans MS</vt:lpstr>
      <vt:lpstr>Arial</vt:lpstr>
      <vt:lpstr>Times New Roman</vt:lpstr>
      <vt:lpstr>Tw Cen MT Condensed Extra Bold</vt:lpstr>
      <vt:lpstr>Harrington</vt:lpstr>
      <vt:lpstr>Verdana</vt:lpstr>
      <vt:lpstr>Tahoma</vt:lpstr>
      <vt:lpstr>Courier New</vt:lpstr>
      <vt:lpstr>HelveticaNeue</vt:lpstr>
      <vt:lpstr>Struttura predefinita</vt:lpstr>
      <vt:lpstr>Presentazione standard di PowerPoint</vt:lpstr>
      <vt:lpstr>Presentazione standard di PowerPoint</vt:lpstr>
      <vt:lpstr> </vt:lpstr>
      <vt:lpstr>Allora gridammo al Signore, al Dio dei nostri padri, e il Signore ascoltò la nostra voce, vide la nostra umiliazione, la nostra miseria e la nostra oppressione; il Signore ci fece uscire dall’Egitto con mano potente e con braccio teso, spargendo terrore e operando segni e prodigi. (Dt 26, 7-8)</vt:lpstr>
      <vt:lpstr>Ci condusse in questo luogo e ci diede questa terra, dove scorrono latte e miele. Ora, ecco, io presento le primizie dei frutti del suolo che tu, Signore, mi hai dato”. Le deporrai davanti al Signore, tuo Dio, e ti prostrerai davanti al Signore, tuo Dio». (Dt 26, 9-10)</vt:lpstr>
      <vt:lpstr>LETTER TO THE ROMANS </vt:lpstr>
      <vt:lpstr>Perché se con la tua bocca proclamerai: «Gesù è il Signore!», e con il tuo cuore crederai che Dio lo ha risuscitato dai morti, sarai salvo. Con il cuore infatti si crede per ottenere la giustizia, e con la bocca si fa la professione di fede per avere la salvezza. (Rm 10, 9-10)</vt:lpstr>
      <vt:lpstr>Dice infatti la Scrittura: «Chiunque crede in lui non sarà deluso». Poiché non c’è distinzione fra Giudeo e Greco, dato che lui stesso è il Signore di tutti, ricco verso tutti quelli che lo invocano. Infatti: «Chiunque invocherà il nome del Signore sarà salvato». (Rm 10, 11-13)</vt:lpstr>
      <vt:lpstr>GOSPEL ACCORD. TO LUKE</vt:lpstr>
      <vt:lpstr>Presentazione standard di PowerPoint</vt:lpstr>
      <vt:lpstr>Presentazione standard di PowerPoint</vt:lpstr>
      <vt:lpstr>perché a me è stata data e io la do a chi voglio. Perciò, se ti prostrerai in adorazione dinanzi a me, tutto sarà tuo». Gesù gli rispose: «Sta scritto: “Il Signore, Dio tuo, adorerai: a lui solo renderai culto”». (Lc 4, 6b-8)</vt:lpstr>
      <vt:lpstr>Lo condusse a Gerusalemme, lo pose sul punto più alto del tempio e gli disse: «Se tu sei Figlio di Dio, gèttati giù di qui; sta scritto infatti: “Ai suoi angeli darà ordini a tuo riguardo affinché essi ti custodiscano”; (Lc 4, 9-10)</vt:lpstr>
      <vt:lpstr>e anche: “Essi ti porteranno sulle loro mani perché il tuo piede non inciampi in una pietra”». Gesù gli rispose: «È stato detto: “Non metterai alla prova il Signore Dio tuo”». Dopo aver esaurito ogni tentazione, il diavolo si allontanò da lui fino al momento fissato. (Lc 4, 11-13)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3392</cp:revision>
  <dcterms:created xsi:type="dcterms:W3CDTF">2007-05-09T13:51:32Z</dcterms:created>
  <dcterms:modified xsi:type="dcterms:W3CDTF">2025-03-04T06:56:27Z</dcterms:modified>
</cp:coreProperties>
</file>