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808" r:id="rId5"/>
    <p:sldId id="817" r:id="rId6"/>
    <p:sldId id="816" r:id="rId7"/>
    <p:sldId id="337" r:id="rId8"/>
    <p:sldId id="743" r:id="rId9"/>
    <p:sldId id="807" r:id="rId10"/>
    <p:sldId id="694" r:id="rId11"/>
    <p:sldId id="319" r:id="rId12"/>
    <p:sldId id="624" r:id="rId13"/>
    <p:sldId id="810" r:id="rId14"/>
    <p:sldId id="815" r:id="rId15"/>
    <p:sldId id="787" r:id="rId16"/>
    <p:sldId id="288" r:id="rId17"/>
    <p:sldId id="728" r:id="rId18"/>
    <p:sldId id="724" r:id="rId19"/>
    <p:sldId id="553" r:id="rId20"/>
    <p:sldId id="727" r:id="rId21"/>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66CCFF"/>
    <a:srgbClr val="6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950" autoAdjust="0"/>
    <p:restoredTop sz="91822" autoAdjust="0"/>
  </p:normalViewPr>
  <p:slideViewPr>
    <p:cSldViewPr>
      <p:cViewPr varScale="1">
        <p:scale>
          <a:sx n="90" d="100"/>
          <a:sy n="90" d="100"/>
        </p:scale>
        <p:origin x="468" y="6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C705CFE-3D37-E39E-ED20-1F744ED0465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7636417E-FC71-86F4-2554-6E0EFF3B890C}"/>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ED630D4D-3C67-A6A3-5DF6-5F5231B5E23D}"/>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B62B39E6-C4EC-CEAD-2FB6-870F0F84A3A8}"/>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3AC88586-1EEA-4EB0-9ABE-979B3C6799C9}"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89A07FCB-8E36-E165-BFF6-E82D390A875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7ACD944B-8E30-BA82-5E52-2685A1B3D299}"/>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EE9C6A38-2462-AF00-226D-00736E504067}"/>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896815F0-5584-270B-BC43-3D4DC6ED25EC}"/>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974E5BA7-D950-4384-CF46-40F74404FEF5}"/>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3FA7FE52-2AD9-57C4-D41A-F4C856CB4B26}"/>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B3BB98A7-0949-48AF-AA31-C7F4421C34F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51557F7C-7A42-5945-D397-FE3A6ED2E7E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6C1D95A-1D28-4EE5-9D42-CB97D7BB3B3A}"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EA6DF1CC-7AAB-F9BF-3337-EE2FA408383E}"/>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315CA1CF-05F7-4982-D6A2-9698A6A5D74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5AA21BFF-3694-0A17-127A-894495D94C1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F5BB8ED-E83E-4A1D-B692-484CC7ED29E0}"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A670DF22-C65C-8A6E-CCEC-16DFA3675001}"/>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18879443-1F35-96E5-5254-B209C81DD68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CF5A71FF-4D4E-EB2E-54C5-6C9E7EF7501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5B25358-4CC1-44BB-B049-0FBFAC7EC2DB}" type="slidenum">
              <a:rPr lang="it-IT" altLang="it-IT" sz="1200"/>
              <a:pPr algn="r"/>
              <a:t>7</a:t>
            </a:fld>
            <a:endParaRPr lang="it-IT" altLang="it-IT" sz="1200"/>
          </a:p>
        </p:txBody>
      </p:sp>
      <p:sp>
        <p:nvSpPr>
          <p:cNvPr id="12291" name="Rectangle 2">
            <a:extLst>
              <a:ext uri="{FF2B5EF4-FFF2-40B4-BE49-F238E27FC236}">
                <a16:creationId xmlns:a16="http://schemas.microsoft.com/office/drawing/2014/main" id="{A99F2F63-5BC1-5E7D-2B89-F6428781E49D}"/>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E356E373-B581-395D-6049-AFB3F039FB5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8524C80-3E69-1C17-78A9-4D8C6182247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DCCB830-B2C3-4A11-BBCA-5FFC883A4C3A}"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2717B6E9-FEC6-F2E5-098D-713A9BA0E37F}"/>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17710826-5E9D-6B2E-834C-A7B223443E38}"/>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F63F27E6-CE56-3B9C-30FF-48E25C0405D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A3F5CA7-6FBF-4385-87CC-B42318D2D6D4}"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8C4AC3AF-623A-CD67-2176-06755EC0B735}"/>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DE18E083-34D6-23B6-5F29-16D05F1FFE5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84EAEAF7-39C9-CF11-87E4-A1DDEC4CBF3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A25364A-39E7-4904-B633-318F28CBA00F}" type="slidenum">
              <a:rPr lang="it-IT" altLang="it-IT" sz="1200"/>
              <a:pPr algn="r"/>
              <a:t>16</a:t>
            </a:fld>
            <a:endParaRPr lang="it-IT" altLang="it-IT" sz="1200"/>
          </a:p>
        </p:txBody>
      </p:sp>
      <p:sp>
        <p:nvSpPr>
          <p:cNvPr id="30723" name="Rectangle 2">
            <a:extLst>
              <a:ext uri="{FF2B5EF4-FFF2-40B4-BE49-F238E27FC236}">
                <a16:creationId xmlns:a16="http://schemas.microsoft.com/office/drawing/2014/main" id="{2C7267A4-1FAD-F781-35BF-A1A0E69D2FF3}"/>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28FC387E-25E9-54B3-6EEB-62C3D797307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C6FC4890-5689-A9E9-7B76-CE30BCE1187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68016CE-B4A0-4A10-B508-E14141336548}" type="slidenum">
              <a:rPr lang="it-IT" altLang="it-IT" sz="1200"/>
              <a:pPr algn="r"/>
              <a:t>19</a:t>
            </a:fld>
            <a:endParaRPr lang="it-IT" altLang="it-IT" sz="1200"/>
          </a:p>
        </p:txBody>
      </p:sp>
      <p:sp>
        <p:nvSpPr>
          <p:cNvPr id="34819" name="Rectangle 2">
            <a:extLst>
              <a:ext uri="{FF2B5EF4-FFF2-40B4-BE49-F238E27FC236}">
                <a16:creationId xmlns:a16="http://schemas.microsoft.com/office/drawing/2014/main" id="{F9D9D8C7-0784-1EC0-1CC6-280C2FD57A06}"/>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CAE63608-A002-7341-D45C-B75A642100E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CE697215-C2C0-6A48-8618-FA0C3277E2D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CD6BE0D-F5FE-B250-48FB-8FA35A475F0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78253CD-0A31-328B-B3FE-B9935719AA6C}"/>
              </a:ext>
            </a:extLst>
          </p:cNvPr>
          <p:cNvSpPr>
            <a:spLocks noGrp="1" noChangeArrowheads="1"/>
          </p:cNvSpPr>
          <p:nvPr>
            <p:ph type="sldNum" sz="quarter" idx="12"/>
          </p:nvPr>
        </p:nvSpPr>
        <p:spPr>
          <a:ln/>
        </p:spPr>
        <p:txBody>
          <a:bodyPr/>
          <a:lstStyle>
            <a:lvl1pPr>
              <a:defRPr/>
            </a:lvl1pPr>
          </a:lstStyle>
          <a:p>
            <a:fld id="{CA7937C7-3E79-4F50-9E58-521313E46568}" type="slidenum">
              <a:rPr lang="it-IT" altLang="it-IT"/>
              <a:pPr/>
              <a:t>‹N›</a:t>
            </a:fld>
            <a:endParaRPr lang="it-IT" altLang="it-IT"/>
          </a:p>
        </p:txBody>
      </p:sp>
    </p:spTree>
    <p:extLst>
      <p:ext uri="{BB962C8B-B14F-4D97-AF65-F5344CB8AC3E}">
        <p14:creationId xmlns:p14="http://schemas.microsoft.com/office/powerpoint/2010/main" val="252651888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DA2A02F-3E02-AF44-C8D9-9B0D2164695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65D031E-6BEF-2703-30B9-B4F4443902E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99555B5-713F-0256-8350-7608BE6F64AF}"/>
              </a:ext>
            </a:extLst>
          </p:cNvPr>
          <p:cNvSpPr>
            <a:spLocks noGrp="1" noChangeArrowheads="1"/>
          </p:cNvSpPr>
          <p:nvPr>
            <p:ph type="sldNum" sz="quarter" idx="12"/>
          </p:nvPr>
        </p:nvSpPr>
        <p:spPr>
          <a:ln/>
        </p:spPr>
        <p:txBody>
          <a:bodyPr/>
          <a:lstStyle>
            <a:lvl1pPr>
              <a:defRPr/>
            </a:lvl1pPr>
          </a:lstStyle>
          <a:p>
            <a:fld id="{17BB7450-B834-4606-844B-FF4740D6BBC8}" type="slidenum">
              <a:rPr lang="it-IT" altLang="it-IT"/>
              <a:pPr/>
              <a:t>‹N›</a:t>
            </a:fld>
            <a:endParaRPr lang="it-IT" altLang="it-IT"/>
          </a:p>
        </p:txBody>
      </p:sp>
    </p:spTree>
    <p:extLst>
      <p:ext uri="{BB962C8B-B14F-4D97-AF65-F5344CB8AC3E}">
        <p14:creationId xmlns:p14="http://schemas.microsoft.com/office/powerpoint/2010/main" val="3180600913"/>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9823A54-C82A-85C3-8AFB-4BDE267DB51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AE45FD1-2C7B-28E3-4899-D15FA02AC81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129E311-9FA3-B867-C297-66D920022009}"/>
              </a:ext>
            </a:extLst>
          </p:cNvPr>
          <p:cNvSpPr>
            <a:spLocks noGrp="1" noChangeArrowheads="1"/>
          </p:cNvSpPr>
          <p:nvPr>
            <p:ph type="sldNum" sz="quarter" idx="12"/>
          </p:nvPr>
        </p:nvSpPr>
        <p:spPr>
          <a:ln/>
        </p:spPr>
        <p:txBody>
          <a:bodyPr/>
          <a:lstStyle>
            <a:lvl1pPr>
              <a:defRPr/>
            </a:lvl1pPr>
          </a:lstStyle>
          <a:p>
            <a:fld id="{16600EA5-97B5-4961-91EE-A15F35C71A60}" type="slidenum">
              <a:rPr lang="it-IT" altLang="it-IT"/>
              <a:pPr/>
              <a:t>‹N›</a:t>
            </a:fld>
            <a:endParaRPr lang="it-IT" altLang="it-IT"/>
          </a:p>
        </p:txBody>
      </p:sp>
    </p:spTree>
    <p:extLst>
      <p:ext uri="{BB962C8B-B14F-4D97-AF65-F5344CB8AC3E}">
        <p14:creationId xmlns:p14="http://schemas.microsoft.com/office/powerpoint/2010/main" val="20168378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FE15D7A-67A2-078C-DEFA-1D373788155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BB11B22-63AB-8809-574B-1ED41D1911B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ACAF91E-72D9-1022-79D7-BF85859D40F1}"/>
              </a:ext>
            </a:extLst>
          </p:cNvPr>
          <p:cNvSpPr>
            <a:spLocks noGrp="1" noChangeArrowheads="1"/>
          </p:cNvSpPr>
          <p:nvPr>
            <p:ph type="sldNum" sz="quarter" idx="12"/>
          </p:nvPr>
        </p:nvSpPr>
        <p:spPr>
          <a:ln/>
        </p:spPr>
        <p:txBody>
          <a:bodyPr/>
          <a:lstStyle>
            <a:lvl1pPr>
              <a:defRPr/>
            </a:lvl1pPr>
          </a:lstStyle>
          <a:p>
            <a:fld id="{4346519F-E237-4CDA-BFBB-92E1A6B4C41C}" type="slidenum">
              <a:rPr lang="it-IT" altLang="it-IT"/>
              <a:pPr/>
              <a:t>‹N›</a:t>
            </a:fld>
            <a:endParaRPr lang="it-IT" altLang="it-IT"/>
          </a:p>
        </p:txBody>
      </p:sp>
    </p:spTree>
    <p:extLst>
      <p:ext uri="{BB962C8B-B14F-4D97-AF65-F5344CB8AC3E}">
        <p14:creationId xmlns:p14="http://schemas.microsoft.com/office/powerpoint/2010/main" val="171467667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9077018A-F664-C4ED-C5B6-9EBEEC319F8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4778022-8F3C-A77A-ADE8-25BEF84AD24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F6E9174-6CC1-BFB1-277D-0C196870A8DB}"/>
              </a:ext>
            </a:extLst>
          </p:cNvPr>
          <p:cNvSpPr>
            <a:spLocks noGrp="1" noChangeArrowheads="1"/>
          </p:cNvSpPr>
          <p:nvPr>
            <p:ph type="sldNum" sz="quarter" idx="12"/>
          </p:nvPr>
        </p:nvSpPr>
        <p:spPr>
          <a:ln/>
        </p:spPr>
        <p:txBody>
          <a:bodyPr/>
          <a:lstStyle>
            <a:lvl1pPr>
              <a:defRPr/>
            </a:lvl1pPr>
          </a:lstStyle>
          <a:p>
            <a:fld id="{2AF47C35-A49A-45DA-9176-80F1C0F3721E}" type="slidenum">
              <a:rPr lang="it-IT" altLang="it-IT"/>
              <a:pPr/>
              <a:t>‹N›</a:t>
            </a:fld>
            <a:endParaRPr lang="it-IT" altLang="it-IT"/>
          </a:p>
        </p:txBody>
      </p:sp>
    </p:spTree>
    <p:extLst>
      <p:ext uri="{BB962C8B-B14F-4D97-AF65-F5344CB8AC3E}">
        <p14:creationId xmlns:p14="http://schemas.microsoft.com/office/powerpoint/2010/main" val="260915563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CD66E0BD-F6BE-F05E-FF27-60B736CBD36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3C734C1-5709-F487-CAAF-E368F36167F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C2F82EE-2E9E-4B3E-86BD-10085C1C87BD}"/>
              </a:ext>
            </a:extLst>
          </p:cNvPr>
          <p:cNvSpPr>
            <a:spLocks noGrp="1" noChangeArrowheads="1"/>
          </p:cNvSpPr>
          <p:nvPr>
            <p:ph type="sldNum" sz="quarter" idx="12"/>
          </p:nvPr>
        </p:nvSpPr>
        <p:spPr>
          <a:ln/>
        </p:spPr>
        <p:txBody>
          <a:bodyPr/>
          <a:lstStyle>
            <a:lvl1pPr>
              <a:defRPr/>
            </a:lvl1pPr>
          </a:lstStyle>
          <a:p>
            <a:fld id="{C1B2464C-C916-4228-837F-D55F4E800256}" type="slidenum">
              <a:rPr lang="it-IT" altLang="it-IT"/>
              <a:pPr/>
              <a:t>‹N›</a:t>
            </a:fld>
            <a:endParaRPr lang="it-IT" altLang="it-IT"/>
          </a:p>
        </p:txBody>
      </p:sp>
    </p:spTree>
    <p:extLst>
      <p:ext uri="{BB962C8B-B14F-4D97-AF65-F5344CB8AC3E}">
        <p14:creationId xmlns:p14="http://schemas.microsoft.com/office/powerpoint/2010/main" val="414191912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17720298-7932-32A5-1859-BBBF4C57974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C96936E8-7758-C546-8BA9-BE5F144DCBA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CA8A626A-DAB6-4B27-E771-1363AF30103B}"/>
              </a:ext>
            </a:extLst>
          </p:cNvPr>
          <p:cNvSpPr>
            <a:spLocks noGrp="1" noChangeArrowheads="1"/>
          </p:cNvSpPr>
          <p:nvPr>
            <p:ph type="sldNum" sz="quarter" idx="12"/>
          </p:nvPr>
        </p:nvSpPr>
        <p:spPr>
          <a:ln/>
        </p:spPr>
        <p:txBody>
          <a:bodyPr/>
          <a:lstStyle>
            <a:lvl1pPr>
              <a:defRPr/>
            </a:lvl1pPr>
          </a:lstStyle>
          <a:p>
            <a:fld id="{0132409B-044C-4218-B2D5-A0C669C4604F}" type="slidenum">
              <a:rPr lang="it-IT" altLang="it-IT"/>
              <a:pPr/>
              <a:t>‹N›</a:t>
            </a:fld>
            <a:endParaRPr lang="it-IT" altLang="it-IT"/>
          </a:p>
        </p:txBody>
      </p:sp>
    </p:spTree>
    <p:extLst>
      <p:ext uri="{BB962C8B-B14F-4D97-AF65-F5344CB8AC3E}">
        <p14:creationId xmlns:p14="http://schemas.microsoft.com/office/powerpoint/2010/main" val="204294669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BD3518A8-C415-B3C0-1727-D13F65BC06D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ADB88132-9E7A-F80D-F3EF-F1FEA94B88A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4A13D95F-D7C3-1380-9A80-59A5BAA34F97}"/>
              </a:ext>
            </a:extLst>
          </p:cNvPr>
          <p:cNvSpPr>
            <a:spLocks noGrp="1" noChangeArrowheads="1"/>
          </p:cNvSpPr>
          <p:nvPr>
            <p:ph type="sldNum" sz="quarter" idx="12"/>
          </p:nvPr>
        </p:nvSpPr>
        <p:spPr>
          <a:ln/>
        </p:spPr>
        <p:txBody>
          <a:bodyPr/>
          <a:lstStyle>
            <a:lvl1pPr>
              <a:defRPr/>
            </a:lvl1pPr>
          </a:lstStyle>
          <a:p>
            <a:fld id="{874F6A70-DFBD-4DE9-A923-3A33E8D29D54}" type="slidenum">
              <a:rPr lang="it-IT" altLang="it-IT"/>
              <a:pPr/>
              <a:t>‹N›</a:t>
            </a:fld>
            <a:endParaRPr lang="it-IT" altLang="it-IT"/>
          </a:p>
        </p:txBody>
      </p:sp>
    </p:spTree>
    <p:extLst>
      <p:ext uri="{BB962C8B-B14F-4D97-AF65-F5344CB8AC3E}">
        <p14:creationId xmlns:p14="http://schemas.microsoft.com/office/powerpoint/2010/main" val="427617530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BD7A0D0-FC7A-9789-80F7-93153FBBDFA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5D149CD4-87ED-CE1A-C2AA-889778DDE2C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A6681FA5-DAE5-0294-FF2B-31A7B019B508}"/>
              </a:ext>
            </a:extLst>
          </p:cNvPr>
          <p:cNvSpPr>
            <a:spLocks noGrp="1" noChangeArrowheads="1"/>
          </p:cNvSpPr>
          <p:nvPr>
            <p:ph type="sldNum" sz="quarter" idx="12"/>
          </p:nvPr>
        </p:nvSpPr>
        <p:spPr>
          <a:ln/>
        </p:spPr>
        <p:txBody>
          <a:bodyPr/>
          <a:lstStyle>
            <a:lvl1pPr>
              <a:defRPr/>
            </a:lvl1pPr>
          </a:lstStyle>
          <a:p>
            <a:fld id="{696D8048-2499-48AA-BB6F-BA0C913D1905}" type="slidenum">
              <a:rPr lang="it-IT" altLang="it-IT"/>
              <a:pPr/>
              <a:t>‹N›</a:t>
            </a:fld>
            <a:endParaRPr lang="it-IT" altLang="it-IT"/>
          </a:p>
        </p:txBody>
      </p:sp>
    </p:spTree>
    <p:extLst>
      <p:ext uri="{BB962C8B-B14F-4D97-AF65-F5344CB8AC3E}">
        <p14:creationId xmlns:p14="http://schemas.microsoft.com/office/powerpoint/2010/main" val="144758473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DE193E0E-2C50-86EA-299F-AF020D9B240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2FC35ED-F073-3E6D-093C-8911EF216E3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004BA12-2DF9-A239-C58A-37666E69B4E6}"/>
              </a:ext>
            </a:extLst>
          </p:cNvPr>
          <p:cNvSpPr>
            <a:spLocks noGrp="1" noChangeArrowheads="1"/>
          </p:cNvSpPr>
          <p:nvPr>
            <p:ph type="sldNum" sz="quarter" idx="12"/>
          </p:nvPr>
        </p:nvSpPr>
        <p:spPr>
          <a:ln/>
        </p:spPr>
        <p:txBody>
          <a:bodyPr/>
          <a:lstStyle>
            <a:lvl1pPr>
              <a:defRPr/>
            </a:lvl1pPr>
          </a:lstStyle>
          <a:p>
            <a:fld id="{1C1949C1-4360-4286-96C7-6B1B83573DD9}" type="slidenum">
              <a:rPr lang="it-IT" altLang="it-IT"/>
              <a:pPr/>
              <a:t>‹N›</a:t>
            </a:fld>
            <a:endParaRPr lang="it-IT" altLang="it-IT"/>
          </a:p>
        </p:txBody>
      </p:sp>
    </p:spTree>
    <p:extLst>
      <p:ext uri="{BB962C8B-B14F-4D97-AF65-F5344CB8AC3E}">
        <p14:creationId xmlns:p14="http://schemas.microsoft.com/office/powerpoint/2010/main" val="338158986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C0CF3DE-71CF-E4B9-1BC3-7B5C90F693D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66BBAD2-B817-DA6C-58FB-EA82F13576A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4064BBA-3667-7F3C-2FF9-11AFC1FAB71E}"/>
              </a:ext>
            </a:extLst>
          </p:cNvPr>
          <p:cNvSpPr>
            <a:spLocks noGrp="1" noChangeArrowheads="1"/>
          </p:cNvSpPr>
          <p:nvPr>
            <p:ph type="sldNum" sz="quarter" idx="12"/>
          </p:nvPr>
        </p:nvSpPr>
        <p:spPr>
          <a:ln/>
        </p:spPr>
        <p:txBody>
          <a:bodyPr/>
          <a:lstStyle>
            <a:lvl1pPr>
              <a:defRPr/>
            </a:lvl1pPr>
          </a:lstStyle>
          <a:p>
            <a:fld id="{B5FA2BD8-DA1A-42E6-A4E2-4DF8041AC22F}" type="slidenum">
              <a:rPr lang="it-IT" altLang="it-IT"/>
              <a:pPr/>
              <a:t>‹N›</a:t>
            </a:fld>
            <a:endParaRPr lang="it-IT" altLang="it-IT"/>
          </a:p>
        </p:txBody>
      </p:sp>
    </p:spTree>
    <p:extLst>
      <p:ext uri="{BB962C8B-B14F-4D97-AF65-F5344CB8AC3E}">
        <p14:creationId xmlns:p14="http://schemas.microsoft.com/office/powerpoint/2010/main" val="4238764701"/>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B22BF0B-DAB1-505B-681F-C06551860EE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712879C-C275-2F6D-0667-0CF990BBB0CF}"/>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9F2A691-777C-3188-C615-D6ADC45772F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433C432E-15E3-4B61-03A1-96FC8F529B9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9DFABDF1-3EB0-A9B0-3B7C-437ACE4D548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99F78B1-956B-43A0-A79A-89DDE9CB670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1066-Padre%20Nostro%20(Capra).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file:///D:\AUDIO\Musica%20Midi\RELIGIOSI\1066-Padre%20Nostro%20(Capra).mid" TargetMode="External"/><Relationship Id="rId6" Type="http://schemas.openxmlformats.org/officeDocument/2006/relationships/image" Target="../media/image19.png"/><Relationship Id="rId5" Type="http://schemas.openxmlformats.org/officeDocument/2006/relationships/image" Target="../media/image3.pn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942705D0-AC17-743A-9B8B-A268DB31F04B}"/>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AE345675-9888-6262-E66D-6489C3EE4BEF}"/>
              </a:ext>
            </a:extLst>
          </p:cNvPr>
          <p:cNvSpPr>
            <a:spLocks noChangeArrowheads="1"/>
          </p:cNvSpPr>
          <p:nvPr/>
        </p:nvSpPr>
        <p:spPr bwMode="auto">
          <a:xfrm>
            <a:off x="7620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i="1" dirty="0">
                <a:solidFill>
                  <a:schemeClr val="bg1"/>
                </a:solidFill>
                <a:latin typeface="Verdana" panose="020B0604030504040204" pitchFamily="34" charset="0"/>
              </a:rPr>
              <a:t>Musica</a:t>
            </a:r>
            <a:r>
              <a:rPr lang="it-IT" altLang="it-IT" sz="1000" dirty="0">
                <a:solidFill>
                  <a:schemeClr val="bg1"/>
                </a:solidFill>
                <a:latin typeface="Verdana" panose="020B0604030504040204" pitchFamily="34" charset="0"/>
              </a:rPr>
              <a:t>: Padre </a:t>
            </a:r>
            <a:r>
              <a:rPr lang="it-IT" altLang="it-IT" sz="900" dirty="0">
                <a:solidFill>
                  <a:schemeClr val="bg1"/>
                </a:solidFill>
                <a:latin typeface="Verdana" panose="020B0604030504040204" pitchFamily="34" charset="0"/>
              </a:rPr>
              <a:t>Nostro</a:t>
            </a:r>
            <a:r>
              <a:rPr lang="it-IT" altLang="it-IT" sz="1000" dirty="0">
                <a:solidFill>
                  <a:schemeClr val="bg1"/>
                </a:solidFill>
                <a:latin typeface="Verdana" panose="020B0604030504040204" pitchFamily="34" charset="0"/>
              </a:rPr>
              <a:t> (Capra)</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632719F2-3611-30E4-03F7-183F46265380}"/>
              </a:ext>
            </a:extLst>
          </p:cNvPr>
          <p:cNvSpPr>
            <a:spLocks noChangeArrowheads="1"/>
          </p:cNvSpPr>
          <p:nvPr/>
        </p:nvSpPr>
        <p:spPr bwMode="auto">
          <a:xfrm>
            <a:off x="838200" y="0"/>
            <a:ext cx="77724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VII DOMENICA DEL TEMPO ORDINARIO</a:t>
            </a:r>
          </a:p>
          <a:p>
            <a:pPr algn="ct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7</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ORDINARY TIME</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p>
          <a:p>
            <a:pPr algn="ctr"/>
            <a:r>
              <a:rPr lang="it-IT" altLang="it-IT" sz="1000" b="1" dirty="0">
                <a:solidFill>
                  <a:srgbClr val="FFFF00"/>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4F55D69C-FFD3-748B-661D-AEE67A985D40}"/>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58A7FD76-ACCA-5CC4-7D9D-268AA863D651}"/>
              </a:ext>
            </a:extLst>
          </p:cNvPr>
          <p:cNvSpPr>
            <a:spLocks noChangeArrowheads="1"/>
          </p:cNvSpPr>
          <p:nvPr/>
        </p:nvSpPr>
        <p:spPr bwMode="auto">
          <a:xfrm>
            <a:off x="1249425" y="3422860"/>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conti di Dio non sono come i nostri              </a:t>
            </a:r>
            <a:r>
              <a:rPr lang="en-US" sz="1000" i="1" dirty="0">
                <a:effectLst/>
                <a:latin typeface="Verdana" panose="020B0604030504040204" pitchFamily="34" charset="0"/>
                <a:ea typeface="Times New Roman" panose="02020603050405020304" pitchFamily="18" charset="0"/>
                <a:cs typeface="Times New Roman" panose="02020603050405020304" pitchFamily="18" charset="0"/>
              </a:rPr>
              <a:t>God’s accounts are not like ours</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A1BE139B-3B3D-8972-5901-3169D32DA8BA}"/>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9DE6E81A-DF9B-0F72-B718-48E472F9A5B7}"/>
              </a:ext>
            </a:extLst>
          </p:cNvPr>
          <p:cNvSpPr>
            <a:spLocks noChangeArrowheads="1"/>
          </p:cNvSpPr>
          <p:nvPr/>
        </p:nvSpPr>
        <p:spPr bwMode="auto">
          <a:xfrm>
            <a:off x="6084168" y="6519990"/>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February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E3E9E08C-C9E4-46DA-744E-BEFBB32617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47" name="Rectangle 151">
            <a:extLst>
              <a:ext uri="{FF2B5EF4-FFF2-40B4-BE49-F238E27FC236}">
                <a16:creationId xmlns:a16="http://schemas.microsoft.com/office/drawing/2014/main" id="{41B14B7B-E4A6-33D7-34F0-739163DBA8E0}"/>
              </a:ext>
            </a:extLst>
          </p:cNvPr>
          <p:cNvSpPr>
            <a:spLocks noChangeArrowheads="1"/>
          </p:cNvSpPr>
          <p:nvPr/>
        </p:nvSpPr>
        <p:spPr bwMode="auto">
          <a:xfrm>
            <a:off x="1609850" y="3746195"/>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50" name="1066-Padre Nostro (Capra).mid">
            <a:hlinkClick r:id="" action="ppaction://media"/>
            <a:extLst>
              <a:ext uri="{FF2B5EF4-FFF2-40B4-BE49-F238E27FC236}">
                <a16:creationId xmlns:a16="http://schemas.microsoft.com/office/drawing/2014/main" id="{A01D0860-2456-9420-63A6-B2C0EE91BC90}"/>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781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251" name="Picture 155">
            <a:extLst>
              <a:ext uri="{FF2B5EF4-FFF2-40B4-BE49-F238E27FC236}">
                <a16:creationId xmlns:a16="http://schemas.microsoft.com/office/drawing/2014/main" id="{D77B11E2-F130-3319-AB70-310F3EAA79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7600" y="1270000"/>
            <a:ext cx="2768600" cy="4749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5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425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06000942-E263-7A24-1796-FE002AFBB027}"/>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2" name="Rectangle 6">
            <a:extLst>
              <a:ext uri="{FF2B5EF4-FFF2-40B4-BE49-F238E27FC236}">
                <a16:creationId xmlns:a16="http://schemas.microsoft.com/office/drawing/2014/main" id="{25A5D07E-1746-9BF4-E551-12F4B0952672}"/>
              </a:ext>
            </a:extLst>
          </p:cNvPr>
          <p:cNvSpPr>
            <a:spLocks noChangeArrowheads="1"/>
          </p:cNvSpPr>
          <p:nvPr/>
        </p:nvSpPr>
        <p:spPr bwMode="auto">
          <a:xfrm>
            <a:off x="4572000" y="16764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D1FFA5A9-EEFF-AE2F-704B-E72795CF8BF5}"/>
              </a:ext>
            </a:extLst>
          </p:cNvPr>
          <p:cNvSpPr>
            <a:spLocks noChangeArrowheads="1"/>
          </p:cNvSpPr>
          <p:nvPr/>
        </p:nvSpPr>
        <p:spPr bwMode="auto">
          <a:xfrm>
            <a:off x="762000" y="0"/>
            <a:ext cx="79248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cs typeface="Arial" panose="020B0604020202020204" pitchFamily="34" charset="0"/>
            </a:endParaRPr>
          </a:p>
          <a:p>
            <a:pPr algn="ctr" eaLnBrk="1" hangingPunct="1"/>
            <a:r>
              <a:rPr lang="it-IT" altLang="it-IT" sz="200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Il Signore è buono e grande nell’amore.                                </a:t>
            </a:r>
            <a:r>
              <a:rPr lang="it-IT" altLang="it-IT" sz="20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The Lord is good and great in love. </a:t>
            </a:r>
          </a:p>
          <a:p>
            <a:pPr algn="ctr" eaLnBrk="1" hangingPunct="1"/>
            <a:r>
              <a:rPr lang="it-IT" altLang="it-IT" sz="8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r>
              <a:rPr lang="en-US" altLang="it-IT" sz="8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a:t>
            </a:r>
            <a:endParaRPr lang="it-IT" altLang="it-IT" sz="80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endParaRPr>
          </a:p>
        </p:txBody>
      </p:sp>
      <p:sp>
        <p:nvSpPr>
          <p:cNvPr id="17414" name="Rettangolo 1">
            <a:extLst>
              <a:ext uri="{FF2B5EF4-FFF2-40B4-BE49-F238E27FC236}">
                <a16:creationId xmlns:a16="http://schemas.microsoft.com/office/drawing/2014/main" id="{DA682DA3-CFC7-955B-BF5F-516BBA60DCA0}"/>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sp>
        <p:nvSpPr>
          <p:cNvPr id="17545" name="Rectangle 137">
            <a:extLst>
              <a:ext uri="{FF2B5EF4-FFF2-40B4-BE49-F238E27FC236}">
                <a16:creationId xmlns:a16="http://schemas.microsoft.com/office/drawing/2014/main" id="{AB987731-03F8-3A82-2D41-EAAA16289CD4}"/>
              </a:ext>
            </a:extLst>
          </p:cNvPr>
          <p:cNvSpPr>
            <a:spLocks noChangeArrowheads="1"/>
          </p:cNvSpPr>
          <p:nvPr/>
        </p:nvSpPr>
        <p:spPr bwMode="auto">
          <a:xfrm>
            <a:off x="1295400" y="14478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endParaRPr>
          </a:p>
        </p:txBody>
      </p:sp>
      <p:sp>
        <p:nvSpPr>
          <p:cNvPr id="17546" name="Rectangle 138">
            <a:extLst>
              <a:ext uri="{FF2B5EF4-FFF2-40B4-BE49-F238E27FC236}">
                <a16:creationId xmlns:a16="http://schemas.microsoft.com/office/drawing/2014/main" id="{DEFCE5A3-BB83-522B-535B-637A25390E82}"/>
              </a:ext>
            </a:extLst>
          </p:cNvPr>
          <p:cNvSpPr>
            <a:spLocks noChangeArrowheads="1"/>
          </p:cNvSpPr>
          <p:nvPr/>
        </p:nvSpPr>
        <p:spPr bwMode="auto">
          <a:xfrm>
            <a:off x="4572000" y="1524000"/>
            <a:ext cx="350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endParaRPr>
          </a:p>
        </p:txBody>
      </p:sp>
      <p:sp>
        <p:nvSpPr>
          <p:cNvPr id="17547" name="Rectangle 139">
            <a:extLst>
              <a:ext uri="{FF2B5EF4-FFF2-40B4-BE49-F238E27FC236}">
                <a16:creationId xmlns:a16="http://schemas.microsoft.com/office/drawing/2014/main" id="{B5B651A9-85FC-3DEF-97BF-1853F87DBE89}"/>
              </a:ext>
            </a:extLst>
          </p:cNvPr>
          <p:cNvSpPr>
            <a:spLocks noChangeArrowheads="1"/>
          </p:cNvSpPr>
          <p:nvPr/>
        </p:nvSpPr>
        <p:spPr bwMode="auto">
          <a:xfrm>
            <a:off x="1238250" y="1450538"/>
            <a:ext cx="327660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it-IT" altLang="it-IT" sz="1800" i="1" dirty="0">
                <a:solidFill>
                  <a:schemeClr val="tx1"/>
                </a:solidFill>
                <a:latin typeface="Verdana" panose="020B0604030504040204" pitchFamily="34" charset="0"/>
                <a:cs typeface="Times New Roman" panose="02020603050405020304" pitchFamily="18" charset="0"/>
              </a:rPr>
              <a:t>  In quel tempo</a:t>
            </a:r>
            <a:r>
              <a:rPr lang="it-IT" altLang="it-IT" sz="1800" dirty="0">
                <a:solidFill>
                  <a:schemeClr val="tx1"/>
                </a:solidFill>
                <a:latin typeface="Verdana" panose="020B0604030504040204" pitchFamily="34" charset="0"/>
                <a:cs typeface="Times New Roman" panose="02020603050405020304" pitchFamily="18" charset="0"/>
              </a:rPr>
              <a:t>, </a:t>
            </a:r>
            <a:r>
              <a:rPr lang="it-IT" altLang="it-IT" sz="1800" i="1" dirty="0">
                <a:solidFill>
                  <a:schemeClr val="tx1"/>
                </a:solidFill>
                <a:latin typeface="Verdana" panose="020B0604030504040204" pitchFamily="34" charset="0"/>
                <a:cs typeface="Times New Roman" panose="02020603050405020304" pitchFamily="18" charset="0"/>
              </a:rPr>
              <a:t>Ges</a:t>
            </a:r>
            <a:r>
              <a:rPr lang="it-IT" altLang="it-IT" sz="1800" i="1" dirty="0">
                <a:solidFill>
                  <a:schemeClr val="tx1"/>
                </a:solidFill>
                <a:cs typeface="Times New Roman" panose="02020603050405020304" pitchFamily="18" charset="0"/>
              </a:rPr>
              <a:t>ù</a:t>
            </a:r>
            <a:r>
              <a:rPr lang="it-IT" altLang="it-IT" sz="1800" i="1" dirty="0">
                <a:solidFill>
                  <a:schemeClr val="tx1"/>
                </a:solidFill>
                <a:latin typeface="Verdana" panose="020B0604030504040204" pitchFamily="34" charset="0"/>
                <a:cs typeface="Times New Roman" panose="02020603050405020304" pitchFamily="18" charset="0"/>
              </a:rPr>
              <a:t> disse ai suoi discepoli</a:t>
            </a:r>
            <a:r>
              <a:rPr lang="it-IT" altLang="it-IT" sz="1800" dirty="0">
                <a:solidFill>
                  <a:schemeClr val="tx1"/>
                </a:solidFill>
                <a:latin typeface="Verdana" panose="020B0604030504040204" pitchFamily="34" charset="0"/>
                <a:cs typeface="Times New Roman" panose="02020603050405020304" pitchFamily="18" charset="0"/>
              </a:rPr>
              <a:t>: </a:t>
            </a:r>
            <a:r>
              <a:rPr lang="it-IT" altLang="it-IT" sz="1800" dirty="0">
                <a:solidFill>
                  <a:schemeClr val="tx1"/>
                </a:solidFill>
                <a:cs typeface="Times New Roman" panose="02020603050405020304" pitchFamily="18" charset="0"/>
              </a:rPr>
              <a:t>“</a:t>
            </a:r>
            <a:r>
              <a:rPr lang="it-IT" altLang="it-IT" sz="1800" dirty="0">
                <a:solidFill>
                  <a:schemeClr val="tx1"/>
                </a:solidFill>
                <a:latin typeface="Verdana" panose="020B0604030504040204" pitchFamily="34" charset="0"/>
                <a:cs typeface="Times New Roman" panose="02020603050405020304" pitchFamily="18" charset="0"/>
              </a:rPr>
              <a:t>A voi che ascoltate, io dico: Amate i vostri nemici, fate del bene a coloro che vi odiano, benedite coloro che vi maledicono, pregate per coloro che vi trattano male</a:t>
            </a:r>
            <a:r>
              <a:rPr lang="it-IT" altLang="it-IT" sz="1600" i="1" dirty="0">
                <a:solidFill>
                  <a:schemeClr val="tx1"/>
                </a:solidFill>
                <a:latin typeface="Verdana" panose="020B0604030504040204" pitchFamily="34" charset="0"/>
                <a:cs typeface="Times New Roman" panose="02020603050405020304" pitchFamily="18" charset="0"/>
              </a:rPr>
              <a:t>.(Lc 6, 27-28)</a:t>
            </a:r>
            <a:r>
              <a:rPr lang="it-IT" altLang="it-IT" sz="1600" dirty="0">
                <a:latin typeface="Verdana" panose="020B0604030504040204" pitchFamily="34" charset="0"/>
                <a:cs typeface="Times New Roman" panose="02020603050405020304" pitchFamily="18" charset="0"/>
              </a:rPr>
              <a:t>  </a:t>
            </a:r>
            <a:endParaRPr lang="it-IT" altLang="it-IT" sz="1600" dirty="0"/>
          </a:p>
        </p:txBody>
      </p:sp>
      <p:sp>
        <p:nvSpPr>
          <p:cNvPr id="17548" name="Rectangle 140">
            <a:extLst>
              <a:ext uri="{FF2B5EF4-FFF2-40B4-BE49-F238E27FC236}">
                <a16:creationId xmlns:a16="http://schemas.microsoft.com/office/drawing/2014/main" id="{D3B5DB7A-CEB1-A8B2-1094-22F76D6B2AC9}"/>
              </a:ext>
            </a:extLst>
          </p:cNvPr>
          <p:cNvSpPr>
            <a:spLocks noChangeArrowheads="1"/>
          </p:cNvSpPr>
          <p:nvPr/>
        </p:nvSpPr>
        <p:spPr bwMode="auto">
          <a:xfrm>
            <a:off x="4648200" y="16002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i="1">
                <a:solidFill>
                  <a:schemeClr val="tx1"/>
                </a:solidFill>
                <a:latin typeface="Verdana" panose="020B0604030504040204" pitchFamily="34" charset="0"/>
                <a:cs typeface="Times New Roman" panose="02020603050405020304" pitchFamily="18" charset="0"/>
              </a:rPr>
              <a:t>  At that time Jesus said to his disciples:</a:t>
            </a:r>
            <a:r>
              <a:rPr lang="en-US" altLang="it-IT" sz="1800" i="1">
                <a:solidFill>
                  <a:schemeClr val="tx1"/>
                </a:solidFill>
                <a:cs typeface="Times New Roman" panose="02020603050405020304" pitchFamily="18" charset="0"/>
              </a:rPr>
              <a:t>”</a:t>
            </a:r>
            <a:r>
              <a:rPr lang="en-US" altLang="it-IT" sz="1800" i="1">
                <a:solidFill>
                  <a:schemeClr val="tx1"/>
                </a:solidFill>
                <a:latin typeface="Verdana" panose="020B0604030504040204" pitchFamily="34" charset="0"/>
                <a:cs typeface="Times New Roman" panose="02020603050405020304" pitchFamily="18" charset="0"/>
              </a:rPr>
              <a:t> </a:t>
            </a:r>
            <a:r>
              <a:rPr lang="en-US" altLang="it-IT" sz="1800">
                <a:solidFill>
                  <a:schemeClr val="tx1"/>
                </a:solidFill>
                <a:latin typeface="Verdana" panose="020B0604030504040204" pitchFamily="34" charset="0"/>
                <a:cs typeface="Times New Roman" panose="02020603050405020304" pitchFamily="18" charset="0"/>
              </a:rPr>
              <a:t>I say to you who hear me: Love your enemies, do good to those who hate you. Bless those who curse you and pray for those who treat you badly. </a:t>
            </a:r>
            <a:r>
              <a:rPr lang="it-IT" altLang="it-IT" sz="1800" i="1">
                <a:solidFill>
                  <a:schemeClr val="tx1"/>
                </a:solidFill>
                <a:latin typeface="Verdana" panose="020B0604030504040204" pitchFamily="34" charset="0"/>
                <a:cs typeface="Times New Roman" panose="02020603050405020304" pitchFamily="18" charset="0"/>
              </a:rPr>
              <a:t>(Lk 6: 27-28)</a:t>
            </a:r>
            <a:r>
              <a:rPr lang="en-US" altLang="it-IT" sz="1800">
                <a:solidFill>
                  <a:schemeClr val="tx1"/>
                </a:solidFill>
                <a:latin typeface="Verdana" panose="020B0604030504040204" pitchFamily="34" charset="0"/>
                <a:cs typeface="Times New Roman" panose="02020603050405020304" pitchFamily="18" charset="0"/>
              </a:rPr>
              <a:t> </a:t>
            </a:r>
          </a:p>
        </p:txBody>
      </p:sp>
      <p:pic>
        <p:nvPicPr>
          <p:cNvPr id="17549" name="Picture 141">
            <a:extLst>
              <a:ext uri="{FF2B5EF4-FFF2-40B4-BE49-F238E27FC236}">
                <a16:creationId xmlns:a16="http://schemas.microsoft.com/office/drawing/2014/main" id="{92FFDD76-9230-54E4-EC80-71ACF70318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250" y="4114800"/>
            <a:ext cx="318135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17550" name="Picture 142">
            <a:extLst>
              <a:ext uri="{FF2B5EF4-FFF2-40B4-BE49-F238E27FC236}">
                <a16:creationId xmlns:a16="http://schemas.microsoft.com/office/drawing/2014/main" id="{B690C61F-4F8E-8246-208A-51586C00B2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962400"/>
            <a:ext cx="3200400" cy="2228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62930" name="Rectangle 114">
            <a:extLst>
              <a:ext uri="{FF2B5EF4-FFF2-40B4-BE49-F238E27FC236}">
                <a16:creationId xmlns:a16="http://schemas.microsoft.com/office/drawing/2014/main" id="{FFD68007-2C61-B14E-8907-2702A88214D9}"/>
              </a:ext>
            </a:extLst>
          </p:cNvPr>
          <p:cNvSpPr>
            <a:spLocks noChangeArrowheads="1"/>
          </p:cNvSpPr>
          <p:nvPr/>
        </p:nvSpPr>
        <p:spPr bwMode="auto">
          <a:xfrm>
            <a:off x="0" y="5334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513" name="Rectangle 57">
            <a:extLst>
              <a:ext uri="{FF2B5EF4-FFF2-40B4-BE49-F238E27FC236}">
                <a16:creationId xmlns:a16="http://schemas.microsoft.com/office/drawing/2014/main" id="{C022A273-B933-4EEA-E0C5-0A4FA7745C64}"/>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it-IT" sz="18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9514" name="Rectangle 58">
            <a:extLst>
              <a:ext uri="{FF2B5EF4-FFF2-40B4-BE49-F238E27FC236}">
                <a16:creationId xmlns:a16="http://schemas.microsoft.com/office/drawing/2014/main" id="{CE030946-FDA9-6294-C4B9-706FB2F1857A}"/>
              </a:ext>
            </a:extLst>
          </p:cNvPr>
          <p:cNvSpPr>
            <a:spLocks noChangeArrowheads="1"/>
          </p:cNvSpPr>
          <p:nvPr/>
        </p:nvSpPr>
        <p:spPr bwMode="auto">
          <a:xfrm>
            <a:off x="0" y="609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a chi ti percuote sulla guancia, porgi anche l'altra; a chi ti leva il mantello, non rifiutare la tunica. Da' a chiunque ti chiede; e a chi prende del tuo, non richiederlo. Ciò che volete gli uomini facciano a voi, anche voi fatelo a loro.</a:t>
            </a:r>
            <a:r>
              <a:rPr lang="it-IT" altLang="it-IT" sz="1800">
                <a:solidFill>
                  <a:schemeClr val="bg1"/>
                </a:solidFill>
              </a:rPr>
              <a:t> </a:t>
            </a:r>
            <a:r>
              <a:rPr lang="it-IT" altLang="it-IT" sz="1800" i="1">
                <a:solidFill>
                  <a:schemeClr val="bg1"/>
                </a:solidFill>
                <a:latin typeface="Verdana" panose="020B0604030504040204" pitchFamily="34" charset="0"/>
              </a:rPr>
              <a:t>(Lc 6, 29-31)</a:t>
            </a:r>
          </a:p>
        </p:txBody>
      </p:sp>
      <p:sp>
        <p:nvSpPr>
          <p:cNvPr id="19515" name="Rectangle 59">
            <a:extLst>
              <a:ext uri="{FF2B5EF4-FFF2-40B4-BE49-F238E27FC236}">
                <a16:creationId xmlns:a16="http://schemas.microsoft.com/office/drawing/2014/main" id="{8E12E6F9-5A5C-D341-72B5-1E5ABF74846A}"/>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To the one who strikes you on the cheek, turn the other cheek; from the one who takes your coat, do not keep back your shirt. Give to the one who asks and if anyone has taken something from you, do not demand it back. Do to others as you would have others do to you. </a:t>
            </a:r>
            <a:r>
              <a:rPr lang="it-IT" altLang="it-IT" sz="1800" i="1">
                <a:solidFill>
                  <a:schemeClr val="bg1"/>
                </a:solidFill>
                <a:latin typeface="Verdana" panose="020B0604030504040204" pitchFamily="34" charset="0"/>
              </a:rPr>
              <a:t>(Lk 6: 29-31)</a:t>
            </a:r>
            <a:endParaRPr lang="en-US" altLang="it-IT" sz="1800">
              <a:solidFill>
                <a:schemeClr val="bg1"/>
              </a:solidFill>
              <a:latin typeface="Verdana" panose="020B0604030504040204" pitchFamily="34" charset="0"/>
              <a:cs typeface="Times New Roman" panose="02020603050405020304" pitchFamily="18" charset="0"/>
            </a:endParaRPr>
          </a:p>
        </p:txBody>
      </p:sp>
      <p:pic>
        <p:nvPicPr>
          <p:cNvPr id="19519" name="1066-Padre Nostro (Capra).mid">
            <a:hlinkClick r:id="" action="ppaction://media"/>
            <a:extLst>
              <a:ext uri="{FF2B5EF4-FFF2-40B4-BE49-F238E27FC236}">
                <a16:creationId xmlns:a16="http://schemas.microsoft.com/office/drawing/2014/main" id="{8D8A60A2-6C76-375B-C8FD-1C6E6E3E62BA}"/>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4800600" y="-6096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9520" name="Picture 64">
            <a:extLst>
              <a:ext uri="{FF2B5EF4-FFF2-40B4-BE49-F238E27FC236}">
                <a16:creationId xmlns:a16="http://schemas.microsoft.com/office/drawing/2014/main" id="{A21F0CF2-2F7C-2215-8056-46E6B912E2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3800" y="2133600"/>
            <a:ext cx="381000" cy="128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2930"/>
                                        </p:tgtEl>
                                        <p:attrNameLst>
                                          <p:attrName>style.visibility</p:attrName>
                                        </p:attrNameLst>
                                      </p:cBhvr>
                                      <p:to>
                                        <p:strVal val="visible"/>
                                      </p:to>
                                    </p:set>
                                    <p:anim calcmode="lin" valueType="num">
                                      <p:cBhvr additive="base">
                                        <p:cTn id="7" dur="500" fill="hold"/>
                                        <p:tgtEl>
                                          <p:spTgt spid="162930"/>
                                        </p:tgtEl>
                                        <p:attrNameLst>
                                          <p:attrName>ppt_x</p:attrName>
                                        </p:attrNameLst>
                                      </p:cBhvr>
                                      <p:tavLst>
                                        <p:tav tm="0">
                                          <p:val>
                                            <p:strVal val="1+#ppt_w/2"/>
                                          </p:val>
                                        </p:tav>
                                        <p:tav tm="100000">
                                          <p:val>
                                            <p:strVal val="#ppt_x"/>
                                          </p:val>
                                        </p:tav>
                                      </p:tavLst>
                                    </p:anim>
                                    <p:anim calcmode="lin" valueType="num">
                                      <p:cBhvr additive="base">
                                        <p:cTn id="8" dur="500" fill="hold"/>
                                        <p:tgtEl>
                                          <p:spTgt spid="16293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mediacall" presetSubtype="0" fill="hold" nodeType="afterEffect">
                                  <p:stCondLst>
                                    <p:cond delay="0"/>
                                  </p:stCondLst>
                                  <p:childTnLst>
                                    <p:cmd type="call" cmd="playFrom(0.0)">
                                      <p:cBhvr>
                                        <p:cTn id="11" dur="1" fill="hold"/>
                                        <p:tgtEl>
                                          <p:spTgt spid="195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12" repeatCount="indefinite" fill="hold" display="0">
                  <p:stCondLst>
                    <p:cond delay="indefinite"/>
                  </p:stCondLst>
                  <p:endCondLst>
                    <p:cond evt="onStopAudio" delay="0">
                      <p:tgtEl>
                        <p:sldTgt/>
                      </p:tgtEl>
                    </p:cond>
                  </p:endCondLst>
                </p:cTn>
                <p:tgtEl>
                  <p:spTgt spid="19519"/>
                </p:tgtEl>
              </p:cMediaNode>
            </p:audio>
          </p:childTnLst>
        </p:cTn>
      </p:par>
    </p:tnLst>
    <p:bldLst>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7" name="Rectangle 36">
            <a:extLst>
              <a:ext uri="{FF2B5EF4-FFF2-40B4-BE49-F238E27FC236}">
                <a16:creationId xmlns:a16="http://schemas.microsoft.com/office/drawing/2014/main" id="{F52383AA-2DBC-78D0-6638-21C6A885548B}"/>
              </a:ext>
            </a:extLst>
          </p:cNvPr>
          <p:cNvSpPr>
            <a:spLocks noChangeArrowheads="1"/>
          </p:cNvSpPr>
          <p:nvPr/>
        </p:nvSpPr>
        <p:spPr bwMode="auto">
          <a:xfrm>
            <a:off x="0" y="5334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1559" name="Rectangle 55">
            <a:extLst>
              <a:ext uri="{FF2B5EF4-FFF2-40B4-BE49-F238E27FC236}">
                <a16:creationId xmlns:a16="http://schemas.microsoft.com/office/drawing/2014/main" id="{46A0CA7F-B281-FD7C-F4C4-A05A4609EBB8}"/>
              </a:ext>
            </a:extLst>
          </p:cNvPr>
          <p:cNvSpPr>
            <a:spLocks noChangeArrowheads="1"/>
          </p:cNvSpPr>
          <p:nvPr/>
        </p:nvSpPr>
        <p:spPr bwMode="auto">
          <a:xfrm>
            <a:off x="0" y="5383213"/>
            <a:ext cx="9144000" cy="3762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endParaRPr>
          </a:p>
        </p:txBody>
      </p:sp>
      <p:sp>
        <p:nvSpPr>
          <p:cNvPr id="21560" name="Rectangle 56">
            <a:extLst>
              <a:ext uri="{FF2B5EF4-FFF2-40B4-BE49-F238E27FC236}">
                <a16:creationId xmlns:a16="http://schemas.microsoft.com/office/drawing/2014/main" id="{A3DE8797-61A1-EAAA-E85F-4A15BF5AD86B}"/>
              </a:ext>
            </a:extLst>
          </p:cNvPr>
          <p:cNvSpPr>
            <a:spLocks noChangeArrowheads="1"/>
          </p:cNvSpPr>
          <p:nvPr/>
        </p:nvSpPr>
        <p:spPr bwMode="auto">
          <a:xfrm>
            <a:off x="228600" y="457200"/>
            <a:ext cx="87630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dirty="0">
                <a:solidFill>
                  <a:schemeClr val="bg1"/>
                </a:solidFill>
                <a:latin typeface="Verdana" panose="020B0604030504040204" pitchFamily="34" charset="0"/>
                <a:cs typeface="Times New Roman" panose="02020603050405020304" pitchFamily="18" charset="0"/>
              </a:rPr>
              <a:t>Se amate quelli che vi amano, che merito ne avrete? Anche i peccatori fanno lo stesso. Se fate del bene a coloro che vi fanno del bene, che merito ne avrete? Anche i peccatori fanno lo stesso. Se prestate a coloro da cui sperate ricevere, che merito ne avrete? Anche i peccatori concedono prestiti ai peccatori per riceverne altrettanto.    </a:t>
            </a:r>
            <a:r>
              <a:rPr lang="it-IT" altLang="it-IT" sz="1600" i="1" dirty="0">
                <a:solidFill>
                  <a:schemeClr val="bg1"/>
                </a:solidFill>
                <a:latin typeface="Verdana" panose="020B0604030504040204" pitchFamily="34" charset="0"/>
                <a:cs typeface="Times New Roman" panose="02020603050405020304" pitchFamily="18" charset="0"/>
              </a:rPr>
              <a:t>(Lc 6, 32-34)</a:t>
            </a:r>
            <a:endParaRPr lang="it-IT" altLang="it-IT" sz="1600" i="1" dirty="0">
              <a:solidFill>
                <a:schemeClr val="bg1"/>
              </a:solidFill>
            </a:endParaRPr>
          </a:p>
        </p:txBody>
      </p:sp>
      <p:sp>
        <p:nvSpPr>
          <p:cNvPr id="21561" name="Rectangle 57">
            <a:extLst>
              <a:ext uri="{FF2B5EF4-FFF2-40B4-BE49-F238E27FC236}">
                <a16:creationId xmlns:a16="http://schemas.microsoft.com/office/drawing/2014/main" id="{6C7BDA48-160E-08CA-C8B2-67237A1C6807}"/>
              </a:ext>
            </a:extLst>
          </p:cNvPr>
          <p:cNvSpPr>
            <a:spLocks noChangeArrowheads="1"/>
          </p:cNvSpPr>
          <p:nvPr/>
        </p:nvSpPr>
        <p:spPr bwMode="auto">
          <a:xfrm>
            <a:off x="228600" y="4953000"/>
            <a:ext cx="86868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600">
                <a:solidFill>
                  <a:schemeClr val="bg1"/>
                </a:solidFill>
                <a:latin typeface="Verdana" panose="020B0604030504040204" pitchFamily="34" charset="0"/>
                <a:cs typeface="Times New Roman" panose="02020603050405020304" pitchFamily="18" charset="0"/>
              </a:rPr>
              <a:t>If you love only those who love you, what kind of graciousness is yours? Even sinners love those who love them. If you do favors to those who are good to you, what kind of graciousness is yours? Even sinners do the same.   If you lend only when you expect to receive, what kind of graciousness is yours? For sinners also lend to sinners, expecting to receive something in return. </a:t>
            </a:r>
            <a:r>
              <a:rPr lang="it-IT" altLang="it-IT" sz="1600" i="1">
                <a:solidFill>
                  <a:schemeClr val="bg1"/>
                </a:solidFill>
                <a:latin typeface="Verdana" panose="020B0604030504040204" pitchFamily="34" charset="0"/>
                <a:cs typeface="Times New Roman" panose="02020603050405020304" pitchFamily="18" charset="0"/>
              </a:rPr>
              <a:t>(Lk 6: 32-34)</a:t>
            </a:r>
            <a:endParaRPr lang="en-US" altLang="it-IT" sz="16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9B8C584E-9B33-EB81-ECF8-F8DA8B48662A}"/>
              </a:ext>
            </a:extLst>
          </p:cNvPr>
          <p:cNvSpPr>
            <a:spLocks noGrp="1" noChangeArrowheads="1"/>
          </p:cNvSpPr>
          <p:nvPr>
            <p:ph type="title"/>
          </p:nvPr>
        </p:nvSpPr>
        <p:spPr>
          <a:xfrm>
            <a:off x="0" y="0"/>
            <a:ext cx="9144000" cy="1143000"/>
          </a:xfrm>
          <a:solidFill>
            <a:srgbClr val="000000"/>
          </a:solidFill>
          <a:ln>
            <a:solidFill>
              <a:schemeClr val="tx1"/>
            </a:solidFill>
            <a:miter lim="800000"/>
            <a:headEnd/>
            <a:tailEnd/>
          </a:ln>
        </p:spPr>
        <p:txBody>
          <a:bodyPr/>
          <a:lstStyle/>
          <a:p>
            <a:br>
              <a:rPr lang="it-IT" altLang="it-IT" sz="1800">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9997" name="Rectangle 13">
            <a:extLst>
              <a:ext uri="{FF2B5EF4-FFF2-40B4-BE49-F238E27FC236}">
                <a16:creationId xmlns:a16="http://schemas.microsoft.com/office/drawing/2014/main" id="{98EA62C1-5FDD-7D36-A1CE-93C25C3FDDC7}"/>
              </a:ext>
            </a:extLst>
          </p:cNvPr>
          <p:cNvSpPr>
            <a:spLocks noChangeArrowheads="1"/>
          </p:cNvSpPr>
          <p:nvPr/>
        </p:nvSpPr>
        <p:spPr bwMode="auto">
          <a:xfrm>
            <a:off x="0" y="5715000"/>
            <a:ext cx="9144000" cy="37623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it-IT" sz="1800" i="1">
              <a:solidFill>
                <a:schemeClr val="bg1"/>
              </a:solidFill>
              <a:latin typeface="Verdana" panose="020B0604030504040204" pitchFamily="34" charset="0"/>
              <a:cs typeface="Times New Roman" panose="02020603050405020304" pitchFamily="18" charset="0"/>
            </a:endParaRPr>
          </a:p>
        </p:txBody>
      </p:sp>
      <p:sp>
        <p:nvSpPr>
          <p:cNvPr id="169998" name="Rectangle 14">
            <a:extLst>
              <a:ext uri="{FF2B5EF4-FFF2-40B4-BE49-F238E27FC236}">
                <a16:creationId xmlns:a16="http://schemas.microsoft.com/office/drawing/2014/main" id="{226234FA-2BF2-1DB6-07DE-6EF8E0D3E3B9}"/>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Amate invece i vostri nemici, fate del bene e prestate senza sperare nulla e il vostro premio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grande e sarete figli dell'Altissimo;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egli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benevolo verso gl'ingrati e i malvagi. Siate misericordiosi, come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misericordioso il Padre vostro.  </a:t>
            </a:r>
            <a:r>
              <a:rPr lang="it-IT" altLang="it-IT" sz="1800" i="1">
                <a:solidFill>
                  <a:schemeClr val="bg1"/>
                </a:solidFill>
                <a:latin typeface="Verdana" panose="020B0604030504040204" pitchFamily="34" charset="0"/>
                <a:cs typeface="Times New Roman" panose="02020603050405020304" pitchFamily="18" charset="0"/>
              </a:rPr>
              <a:t>(Lc 6, 35-36)</a:t>
            </a:r>
            <a:endParaRPr lang="it-IT" altLang="it-IT" sz="1800" i="1">
              <a:solidFill>
                <a:schemeClr val="bg1"/>
              </a:solidFill>
            </a:endParaRPr>
          </a:p>
        </p:txBody>
      </p:sp>
      <p:sp>
        <p:nvSpPr>
          <p:cNvPr id="169999" name="Rectangle 15">
            <a:extLst>
              <a:ext uri="{FF2B5EF4-FFF2-40B4-BE49-F238E27FC236}">
                <a16:creationId xmlns:a16="http://schemas.microsoft.com/office/drawing/2014/main" id="{3A65ACDE-7D8D-ACF7-9AD0-C213CCB986C6}"/>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But love your enemies and do good to them, and lend when there is nothing to expect in return. Then will your reward be great and you will be sons and daughters of the Most High. For he is kind towards the ungrateful and the wicked. Be merciful, just as your Father is merciful. </a:t>
            </a:r>
            <a:r>
              <a:rPr lang="it-IT" altLang="it-IT" sz="1800" i="1">
                <a:solidFill>
                  <a:schemeClr val="bg1"/>
                </a:solidFill>
                <a:latin typeface="Verdana" panose="020B0604030504040204" pitchFamily="34" charset="0"/>
                <a:cs typeface="Times New Roman" panose="02020603050405020304" pitchFamily="18" charset="0"/>
              </a:rPr>
              <a:t>(Lk 6: 35-36)</a:t>
            </a:r>
            <a:endParaRPr lang="en-US"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F327E143-F2EC-1DC7-33EF-11CBAC750290}"/>
              </a:ext>
            </a:extLst>
          </p:cNvPr>
          <p:cNvSpPr>
            <a:spLocks noGrp="1" noChangeArrowheads="1"/>
          </p:cNvSpPr>
          <p:nvPr>
            <p:ph type="title"/>
          </p:nvPr>
        </p:nvSpPr>
        <p:spPr>
          <a:xfrm>
            <a:off x="0" y="457200"/>
            <a:ext cx="9144000" cy="1524000"/>
          </a:xfrm>
          <a:noFill/>
          <a:ln/>
          <a:extLst>
            <a:ext uri="{909E8E84-426E-40DD-AFC4-6F175D3DCCD1}">
              <a14:hiddenFill xmlns:a14="http://schemas.microsoft.com/office/drawing/2010/main">
                <a:solidFill>
                  <a:srgbClr val="3B8AFF"/>
                </a:solidFill>
              </a14:hiddenFill>
            </a:ext>
            <a:ext uri="{91240B29-F687-4F45-9708-019B960494DF}">
              <a14:hiddenLine xmlns:a14="http://schemas.microsoft.com/office/drawing/2010/main" w="9525">
                <a:solidFill>
                  <a:srgbClr val="3B8AFF"/>
                </a:solidFill>
                <a:miter lim="800000"/>
                <a:headEnd/>
                <a:tailEnd/>
              </a14:hiddenLine>
            </a:ext>
          </a:extLst>
        </p:spPr>
        <p:txBody>
          <a:bodyPr/>
          <a:lstStyle/>
          <a:p>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Non giudicate e non sarete giudicati. Non condannate e non sarete condannati; perdonate e vi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perdonato; Date e vi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dato; una buona misura, pigiata, scossa e traboccante vi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versata nel grembo,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con la misura con cui misurate, sar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misurato a voi in cambio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6, 37-38)</a:t>
            </a:r>
          </a:p>
        </p:txBody>
      </p:sp>
      <p:sp>
        <p:nvSpPr>
          <p:cNvPr id="180228" name="Rectangle 4">
            <a:extLst>
              <a:ext uri="{FF2B5EF4-FFF2-40B4-BE49-F238E27FC236}">
                <a16:creationId xmlns:a16="http://schemas.microsoft.com/office/drawing/2014/main" id="{2F91DD7E-80D6-15E6-839E-DD61DEFF51D5}"/>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0232" name="Rectangle 8">
            <a:extLst>
              <a:ext uri="{FF2B5EF4-FFF2-40B4-BE49-F238E27FC236}">
                <a16:creationId xmlns:a16="http://schemas.microsoft.com/office/drawing/2014/main" id="{6BFE0487-B54E-04E7-9D6E-EE22C2C83610}"/>
              </a:ext>
            </a:extLst>
          </p:cNvPr>
          <p:cNvSpPr>
            <a:spLocks noChangeArrowheads="1"/>
          </p:cNvSpPr>
          <p:nvPr/>
        </p:nvSpPr>
        <p:spPr bwMode="auto">
          <a:xfrm>
            <a:off x="0" y="5257800"/>
            <a:ext cx="9144000" cy="36671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0233" name="Rectangle 9">
            <a:extLst>
              <a:ext uri="{FF2B5EF4-FFF2-40B4-BE49-F238E27FC236}">
                <a16:creationId xmlns:a16="http://schemas.microsoft.com/office/drawing/2014/main" id="{03198684-9320-6E10-15BD-3702CFD3CBC4}"/>
              </a:ext>
            </a:extLst>
          </p:cNvPr>
          <p:cNvSpPr>
            <a:spLocks noChangeArrowheads="1"/>
          </p:cNvSpPr>
          <p:nvPr/>
        </p:nvSpPr>
        <p:spPr bwMode="auto">
          <a:xfrm>
            <a:off x="0" y="49530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Don't be a judge of others and you will not be judged; do not condemn and you will not be condemned; forgive and you will be forgiven; give and it will be given to you, and you will receive in your sack good measure, pressed down, full and running over. For the measure you give will be the measure you receive back."</a:t>
            </a:r>
            <a:r>
              <a:rPr lang="it-IT" altLang="it-IT" sz="1800" i="1">
                <a:solidFill>
                  <a:schemeClr val="bg1"/>
                </a:solidFill>
                <a:latin typeface="Verdana" panose="020B0604030504040204" pitchFamily="34" charset="0"/>
                <a:cs typeface="Times New Roman" panose="02020603050405020304" pitchFamily="18" charset="0"/>
              </a:rPr>
              <a:t>(Lk 6: 37-38)</a:t>
            </a:r>
            <a:endParaRPr lang="it-IT" altLang="it-IT" sz="1800">
              <a:solidFill>
                <a:schemeClr val="bg1"/>
              </a:solidFill>
            </a:endParaRPr>
          </a:p>
        </p:txBody>
      </p:sp>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93" name="Picture 9">
            <a:extLst>
              <a:ext uri="{FF2B5EF4-FFF2-40B4-BE49-F238E27FC236}">
                <a16:creationId xmlns:a16="http://schemas.microsoft.com/office/drawing/2014/main" id="{C03B0638-B6BA-3511-4922-0760748594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2449513" cy="4102100"/>
          </a:xfrm>
          <a:prstGeom prst="rect">
            <a:avLst/>
          </a:prstGeom>
          <a:noFill/>
          <a:extLst>
            <a:ext uri="{909E8E84-426E-40DD-AFC4-6F175D3DCCD1}">
              <a14:hiddenFill xmlns:a14="http://schemas.microsoft.com/office/drawing/2010/main">
                <a:solidFill>
                  <a:srgbClr val="FFFFFF"/>
                </a:solidFill>
              </a14:hiddenFill>
            </a:ext>
          </a:extLst>
        </p:spPr>
      </p:pic>
      <p:pic>
        <p:nvPicPr>
          <p:cNvPr id="93194" name="Picture 10">
            <a:extLst>
              <a:ext uri="{FF2B5EF4-FFF2-40B4-BE49-F238E27FC236}">
                <a16:creationId xmlns:a16="http://schemas.microsoft.com/office/drawing/2014/main" id="{5F4722DF-68E1-33B7-9086-F52CA970BD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371600"/>
            <a:ext cx="5486400" cy="4114800"/>
          </a:xfrm>
          <a:prstGeom prst="rect">
            <a:avLst/>
          </a:prstGeom>
          <a:noFill/>
          <a:extLst>
            <a:ext uri="{909E8E84-426E-40DD-AFC4-6F175D3DCCD1}">
              <a14:hiddenFill xmlns:a14="http://schemas.microsoft.com/office/drawing/2010/main">
                <a:solidFill>
                  <a:srgbClr val="FFFFFF"/>
                </a:solidFill>
              </a14:hiddenFill>
            </a:ext>
          </a:extLst>
        </p:spPr>
      </p:pic>
      <p:sp>
        <p:nvSpPr>
          <p:cNvPr id="93195" name="Rectangle 11">
            <a:extLst>
              <a:ext uri="{FF2B5EF4-FFF2-40B4-BE49-F238E27FC236}">
                <a16:creationId xmlns:a16="http://schemas.microsoft.com/office/drawing/2014/main" id="{B3852636-DAFD-D237-4A07-C280D3F9FAB4}"/>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la Santa Messa</a:t>
            </a:r>
            <a:r>
              <a:rPr lang="it-IT" altLang="it-IT" sz="1400">
                <a:solidFill>
                  <a:srgbClr val="000000"/>
                </a:solidFill>
                <a:latin typeface="Verdana" panose="020B0604030504040204" pitchFamily="34" charset="0"/>
                <a:cs typeface="Arial" panose="020B0604020202020204" pitchFamily="34" charset="0"/>
              </a:rPr>
              <a:t>, alla quale siamo tutti chiamati sia per rendere grazie e onore a Dio sia per chiedere perdono dei nostri peccati. Nella liturgia eucaristica </a:t>
            </a:r>
            <a:r>
              <a:rPr lang="it-IT" altLang="it-IT" sz="1400">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6" name="Rectangle 12">
            <a:extLst>
              <a:ext uri="{FF2B5EF4-FFF2-40B4-BE49-F238E27FC236}">
                <a16:creationId xmlns:a16="http://schemas.microsoft.com/office/drawing/2014/main" id="{16DE1D26-0ADA-0F9C-4A87-262F6B0039A4}"/>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the Holy Mass</a:t>
            </a:r>
            <a:r>
              <a:rPr lang="en-US" altLang="it-IT" sz="1400">
                <a:solidFill>
                  <a:schemeClr val="tx1"/>
                </a:solidFill>
                <a:latin typeface="Verdana" panose="020B0604030504040204" pitchFamily="34" charset="0"/>
                <a:cs typeface="Times New Roman" panose="02020603050405020304" pitchFamily="18" charset="0"/>
              </a:rPr>
              <a:t>, to which we are all called to give thanks and honor to God and to ask forgiveness of our sins. In the Eucharistic liturgy, </a:t>
            </a:r>
            <a:r>
              <a:rPr lang="en-US" altLang="it-IT" sz="1400">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2FCBD1E7-7C0E-1E9F-2B96-72CC4539AEDF}"/>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2E63B56F-B942-37DB-FF02-E4353794B5DC}"/>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B4862838-1200-6099-F268-6C2A3CF7972E}"/>
              </a:ext>
            </a:extLst>
          </p:cNvPr>
          <p:cNvSpPr>
            <a:spLocks noChangeArrowheads="1"/>
          </p:cNvSpPr>
          <p:nvPr/>
        </p:nvSpPr>
        <p:spPr bwMode="auto">
          <a:xfrm>
            <a:off x="0" y="998538"/>
            <a:ext cx="9144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Arial" panose="020B0604020202020204" pitchFamily="34" charset="0"/>
              </a:rPr>
              <a:t>    </a:t>
            </a:r>
          </a:p>
        </p:txBody>
      </p:sp>
      <p:sp>
        <p:nvSpPr>
          <p:cNvPr id="29703" name="Rectangle 39">
            <a:extLst>
              <a:ext uri="{FF2B5EF4-FFF2-40B4-BE49-F238E27FC236}">
                <a16:creationId xmlns:a16="http://schemas.microsoft.com/office/drawing/2014/main" id="{CD7936D9-C5A7-6A46-938E-9AE2D79E5CB4}"/>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A5BFF548-0DF7-5439-B48E-FFCC04930532}"/>
              </a:ext>
            </a:extLst>
          </p:cNvPr>
          <p:cNvSpPr>
            <a:spLocks noChangeArrowheads="1"/>
          </p:cNvSpPr>
          <p:nvPr/>
        </p:nvSpPr>
        <p:spPr bwMode="auto">
          <a:xfrm>
            <a:off x="2267744" y="355215"/>
            <a:ext cx="70866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6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Dare e avere - I conti di Dio non sono come i nostri </a:t>
            </a:r>
          </a:p>
          <a:p>
            <a:pPr eaLnBrk="1" hangingPunct="1"/>
            <a:r>
              <a:rPr lang="it-IT" altLang="it-IT" sz="1600" i="1" dirty="0">
                <a:solidFill>
                  <a:srgbClr val="000000"/>
                </a:solidFill>
                <a:latin typeface="Verdana" panose="020B0604030504040204" pitchFamily="34" charset="0"/>
                <a:cs typeface="Arial" panose="020B0604020202020204" pitchFamily="34" charset="0"/>
              </a:rPr>
              <a:t>Lc 6,27-38 </a:t>
            </a:r>
            <a:r>
              <a:rPr lang="en-US" altLang="it-IT" sz="1600" i="1" dirty="0">
                <a:solidFill>
                  <a:srgbClr val="990033"/>
                </a:solidFill>
                <a:cs typeface="Arial" panose="020B0604020202020204" pitchFamily="34" charset="0"/>
              </a:rPr>
              <a:t>(</a:t>
            </a:r>
            <a:r>
              <a:rPr lang="en-US" altLang="it-IT" sz="1600" i="1" dirty="0" err="1">
                <a:solidFill>
                  <a:srgbClr val="990033"/>
                </a:solidFill>
                <a:cs typeface="Arial" panose="020B0604020202020204" pitchFamily="34" charset="0"/>
              </a:rPr>
              <a:t>commento</a:t>
            </a:r>
            <a:r>
              <a:rPr lang="en-US" altLang="it-IT" sz="1600" i="1" dirty="0">
                <a:solidFill>
                  <a:srgbClr val="990033"/>
                </a:solidFill>
                <a:cs typeface="Arial" panose="020B0604020202020204" pitchFamily="34" charset="0"/>
              </a:rPr>
              <a:t> di padre </a:t>
            </a:r>
            <a:r>
              <a:rPr lang="en-US" altLang="it-IT" sz="1600" i="1" dirty="0" err="1">
                <a:solidFill>
                  <a:srgbClr val="990033"/>
                </a:solidFill>
                <a:cs typeface="Arial" panose="020B0604020202020204" pitchFamily="34" charset="0"/>
              </a:rPr>
              <a:t>Ermes</a:t>
            </a:r>
            <a:r>
              <a:rPr lang="en-US" altLang="it-IT" sz="1600" i="1" dirty="0">
                <a:solidFill>
                  <a:srgbClr val="990033"/>
                </a:solidFill>
                <a:cs typeface="Arial" panose="020B0604020202020204" pitchFamily="34" charset="0"/>
              </a:rPr>
              <a:t> Ronchi)</a:t>
            </a:r>
            <a:endParaRPr lang="it-IT" altLang="it-IT" sz="16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FEA85599-9736-7AD8-C2E2-6A6FA9785FAF}"/>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29715" name="Rectangle 19">
            <a:extLst>
              <a:ext uri="{FF2B5EF4-FFF2-40B4-BE49-F238E27FC236}">
                <a16:creationId xmlns:a16="http://schemas.microsoft.com/office/drawing/2014/main" id="{E2DE1302-761C-C284-1BA4-8E2666D5816E}"/>
              </a:ext>
            </a:extLst>
          </p:cNvPr>
          <p:cNvSpPr>
            <a:spLocks noChangeArrowheads="1"/>
          </p:cNvSpPr>
          <p:nvPr/>
        </p:nvSpPr>
        <p:spPr bwMode="auto">
          <a:xfrm>
            <a:off x="0" y="1524000"/>
            <a:ext cx="91440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100">
                <a:solidFill>
                  <a:srgbClr val="000000"/>
                </a:solidFill>
              </a:rPr>
              <a:t>  </a:t>
            </a:r>
            <a:r>
              <a:rPr lang="it-IT" altLang="it-IT" sz="1100">
                <a:solidFill>
                  <a:srgbClr val="000000"/>
                </a:solidFill>
                <a:latin typeface="Verdana" panose="020B0604030504040204" pitchFamily="34" charset="0"/>
              </a:rPr>
              <a:t> 			</a:t>
            </a:r>
            <a:endParaRPr lang="it-IT" altLang="it-IT" sz="1800">
              <a:solidFill>
                <a:srgbClr val="000000"/>
              </a:solidFill>
              <a:latin typeface="Verdana" panose="020B0604030504040204" pitchFamily="34" charset="0"/>
            </a:endParaRPr>
          </a:p>
        </p:txBody>
      </p:sp>
      <p:sp>
        <p:nvSpPr>
          <p:cNvPr id="29716" name="Rectangle 20">
            <a:extLst>
              <a:ext uri="{FF2B5EF4-FFF2-40B4-BE49-F238E27FC236}">
                <a16:creationId xmlns:a16="http://schemas.microsoft.com/office/drawing/2014/main" id="{CAB89E92-EBD6-5A19-3102-D8D22B84F624}"/>
              </a:ext>
            </a:extLst>
          </p:cNvPr>
          <p:cNvSpPr>
            <a:spLocks noChangeArrowheads="1"/>
          </p:cNvSpPr>
          <p:nvPr/>
        </p:nvSpPr>
        <p:spPr bwMode="auto">
          <a:xfrm>
            <a:off x="0" y="1506220"/>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pPr>
            <a:r>
              <a:rPr lang="it-IT" altLang="it-IT" sz="1800" dirty="0">
                <a:solidFill>
                  <a:srgbClr val="000000"/>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Domenica scorsa Gesù aveva proiettato nel cielo della 	              pianura umana un sogno: beati voi poveri, guai a voi ricchi; oggi sgrana un rosario di verbi esplosivi. Amate è il primo; e poi fate del bene, benedite, pregate. E noi pensiamo: fin qui va bene, sono cose buone, ci sta. Ma quello che mi scarnifica, i quattro chiodi della crocifissione, è l'elenco dei destinatari: amate i vostri nemici, i vostri odiatori, gli infamanti, gli sparlatori. Gli inamabili. Poi Gesù, per sgombrare il campo da ogni equivoco, mi guarda negli occhi, si rivolge a me, dice al singolare: “tu”, dopo il “voi” generico. E sono altre quattro cicatrici da togliere il fiato: porgi l'altra guancia, non rifiutare, dà, non chiedere indietro. Amore di mani, di tuniche, di pelle, di pane, di gesti. E di nuovo ti costringe a guardare, a cercare chi non vuoi: chi ti colpisce, chi ruba il tuo, il petulante furbo che chiede sempre e non dà mai. Nell'equilibrio mondano del dare e dell'avere, Gesù introduce il disequilibrio divino: date; magnificamente, dissennatamente, illogicamente date; porgete, benedite, prestate, ad amici e nemici, fate il primo passo. Come fa Dio.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Questo Vangelo rischia di essere un supplizio, la nostra tortura, una coercizione a tentare cose impossibili. E così si apre la strada a quell'ipocrisia che ci demolisce. </a:t>
            </a:r>
            <a:endParaRPr lang="it-IT" altLang="it-IT" sz="1800" dirty="0">
              <a:solidFill>
                <a:schemeClr val="tx1"/>
              </a:solidFill>
              <a:latin typeface="Verdana" panose="020B0604030504040204" pitchFamily="34" charset="0"/>
              <a:ea typeface="Verdana" panose="020B0604030504040204" pitchFamily="34" charset="0"/>
            </a:endParaRPr>
          </a:p>
        </p:txBody>
      </p:sp>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6A312F7D-45C8-8E3C-78B3-C1A563A1A310}"/>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Arial" panose="020B0604020202020204" pitchFamily="34" charset="0"/>
              </a:rPr>
              <a:t>   </a:t>
            </a:r>
          </a:p>
        </p:txBody>
      </p:sp>
      <p:sp>
        <p:nvSpPr>
          <p:cNvPr id="31747" name="Rectangle 3">
            <a:extLst>
              <a:ext uri="{FF2B5EF4-FFF2-40B4-BE49-F238E27FC236}">
                <a16:creationId xmlns:a16="http://schemas.microsoft.com/office/drawing/2014/main" id="{581B2C7D-86C7-9125-CB71-C3A0FF8C751B}"/>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a:latin typeface="Verdana" panose="020B0604030504040204" pitchFamily="34" charset="0"/>
            </a:endParaRPr>
          </a:p>
        </p:txBody>
      </p:sp>
      <p:sp>
        <p:nvSpPr>
          <p:cNvPr id="31748" name="Rectangle 4">
            <a:extLst>
              <a:ext uri="{FF2B5EF4-FFF2-40B4-BE49-F238E27FC236}">
                <a16:creationId xmlns:a16="http://schemas.microsoft.com/office/drawing/2014/main" id="{B416E30B-C8D5-2CBE-AA87-6F53F935AB5E}"/>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pPr>
            <a:r>
              <a:rPr lang="it-IT" altLang="it-IT" sz="1800" dirty="0">
                <a:solidFill>
                  <a:schemeClr val="tx1"/>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Nessuno vivrà questo Vangelo a colpi di volontà, neppure i più bravi tra noi. Ma solo attingendo alla sorgente: siamo nel cuore di Dio, questa è la vita di Dio. In cui radicarsi. Di cui essere figli. </a:t>
            </a:r>
          </a:p>
          <a:p>
            <a:pPr algn="l">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Poi Gesù indica la seconda origine di tutti questi verbi di fuoco: ciò che volete che gli uomini facciano a voi, fatelo voi a loro. Come una capriola logica, rispetto a ciò che ha appena detto, ma che è bellissima: non volare lontano, torna al cuore, al desiderio, a tutto ciò che vuoi per te: abbiamo tutti un disperato bisogno di essere abbracciati, di essere perdonati, di uno almeno che ci benedica, di una casa dove sentirci a casa, di contare sul mantello di un amico. </a:t>
            </a:r>
          </a:p>
          <a:p>
            <a:pPr algn="l">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Ho bisogno di aprire le braccia senza paura e senza misura. Ciò che desideri per te, donalo all'altro. Altrimenti saprai solo prendere, possedere, violare, distruggere.</a:t>
            </a:r>
          </a:p>
          <a:p>
            <a:pPr algn="l">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L'amore non è un optional. È necessario per vivere, e per farlo insieme. In quelle parole, penetranti come chiodi, è nascosta la possibilità perché un futuro ci sia per il mondo. </a:t>
            </a:r>
          </a:p>
          <a:p>
            <a:pPr algn="l">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Nell'ultimo giorno il Padre domanderà ad Abele: cosa hai fatto di tuo fratello Caino? Ho perdonato, gli ho dato il mantello, ho spezzato il mio pane. La vittima che si prende cura del violento e insieme forzano l'aurora del Regno. Solo un sogno? </a:t>
            </a:r>
          </a:p>
          <a:p>
            <a:pPr algn="l">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Vedrai, verranno a mangiare dalle tue mani il pane dei sogni di Dio. </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già</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accaduto</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Accadrà</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ancora</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D32B7BD7-F258-7A67-3339-289280973BDA}"/>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INSTAGRAM, LINKEDIN</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E5A97BBD-C5EF-3181-A3F4-5BD1F88E73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783809C1-0187-4D7D-754E-BC63C57D6BB5}"/>
              </a:ext>
            </a:extLst>
          </p:cNvPr>
          <p:cNvSpPr>
            <a:spLocks noChangeArrowheads="1"/>
          </p:cNvSpPr>
          <p:nvPr/>
        </p:nvSpPr>
        <p:spPr bwMode="auto">
          <a:xfrm>
            <a:off x="2024913" y="205640"/>
            <a:ext cx="7239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Giving and receiving - God’s accounts are not like ours </a:t>
            </a:r>
          </a:p>
          <a:p>
            <a:pPr algn="ctr" eaLnBrk="1" fontAlgn="t" hangingPunct="1">
              <a:spcBef>
                <a:spcPct val="0"/>
              </a:spcBef>
              <a:buFontTx/>
              <a:buNone/>
            </a:pPr>
            <a:r>
              <a:rPr lang="it-IT" altLang="it-IT" sz="1600" i="1" dirty="0">
                <a:solidFill>
                  <a:srgbClr val="000000"/>
                </a:solidFill>
                <a:latin typeface="Verdana" panose="020B0604030504040204" pitchFamily="34" charset="0"/>
                <a:cs typeface="Arial" panose="020B0604020202020204" pitchFamily="34" charset="0"/>
              </a:rPr>
              <a:t>Lk 6,27-38 </a:t>
            </a:r>
            <a:r>
              <a:rPr lang="en-US" altLang="it-IT" sz="1600" i="1" dirty="0">
                <a:solidFill>
                  <a:srgbClr val="990033"/>
                </a:solidFill>
                <a:latin typeface="Comic Sans MS" panose="030F0702030302020204" pitchFamily="66" charset="0"/>
                <a:cs typeface="Arial" panose="020B0604020202020204" pitchFamily="34" charset="0"/>
              </a:rPr>
              <a:t>(comment</a:t>
            </a:r>
            <a:r>
              <a:rPr lang="it-IT" altLang="it-IT" sz="1600" i="1" dirty="0" err="1">
                <a:solidFill>
                  <a:srgbClr val="990033"/>
                </a:solidFill>
                <a:latin typeface="Comic Sans MS" panose="030F0702030302020204" pitchFamily="66" charset="0"/>
                <a:cs typeface="Arial" panose="020B0604020202020204" pitchFamily="34" charset="0"/>
              </a:rPr>
              <a:t>ary</a:t>
            </a:r>
            <a:r>
              <a:rPr lang="it-IT" altLang="it-IT" sz="1600" i="1" dirty="0">
                <a:solidFill>
                  <a:srgbClr val="990033"/>
                </a:solidFill>
                <a:latin typeface="Comic Sans MS" panose="030F0702030302020204" pitchFamily="66" charset="0"/>
                <a:cs typeface="Arial" panose="020B0604020202020204" pitchFamily="34" charset="0"/>
              </a:rPr>
              <a:t> by</a:t>
            </a:r>
            <a:r>
              <a:rPr lang="en-US" altLang="it-IT" sz="1600" i="1" dirty="0">
                <a:solidFill>
                  <a:srgbClr val="990033"/>
                </a:solidFill>
                <a:latin typeface="Comic Sans MS" panose="030F0702030302020204" pitchFamily="66" charset="0"/>
                <a:cs typeface="Arial" panose="020B0604020202020204" pitchFamily="34" charset="0"/>
              </a:rPr>
              <a:t> Father </a:t>
            </a:r>
            <a:r>
              <a:rPr lang="en-US" altLang="it-IT" sz="1600" i="1" dirty="0" err="1">
                <a:solidFill>
                  <a:srgbClr val="990033"/>
                </a:solidFill>
                <a:latin typeface="Comic Sans MS" panose="030F0702030302020204" pitchFamily="66" charset="0"/>
                <a:cs typeface="Arial" panose="020B0604020202020204" pitchFamily="34" charset="0"/>
              </a:rPr>
              <a:t>Ermes</a:t>
            </a:r>
            <a:r>
              <a:rPr lang="en-US" altLang="it-IT" sz="1600" i="1" dirty="0">
                <a:solidFill>
                  <a:srgbClr val="990033"/>
                </a:solidFill>
                <a:latin typeface="Comic Sans MS" panose="030F0702030302020204" pitchFamily="66" charset="0"/>
                <a:cs typeface="Arial" panose="020B0604020202020204" pitchFamily="34" charset="0"/>
              </a:rPr>
              <a:t> Ronchi)</a:t>
            </a:r>
            <a:r>
              <a:rPr lang="it-IT" altLang="it-IT" sz="16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4494E7DB-22FB-AD06-47DC-881F61602016}"/>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7E068508-4465-5108-DFC8-2F8A09CC90E5}"/>
              </a:ext>
            </a:extLst>
          </p:cNvPr>
          <p:cNvSpPr>
            <a:spLocks noChangeArrowheads="1"/>
          </p:cNvSpPr>
          <p:nvPr/>
        </p:nvSpPr>
        <p:spPr bwMode="auto">
          <a:xfrm>
            <a:off x="0" y="1547813"/>
            <a:ext cx="9144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
        <p:nvSpPr>
          <p:cNvPr id="33813" name="Rectangle 21">
            <a:extLst>
              <a:ext uri="{FF2B5EF4-FFF2-40B4-BE49-F238E27FC236}">
                <a16:creationId xmlns:a16="http://schemas.microsoft.com/office/drawing/2014/main" id="{92C1C130-F5EC-D392-4F5B-C6D545E42054}"/>
              </a:ext>
            </a:extLst>
          </p:cNvPr>
          <p:cNvSpPr>
            <a:spLocks noChangeArrowheads="1"/>
          </p:cNvSpPr>
          <p:nvPr/>
        </p:nvSpPr>
        <p:spPr bwMode="auto">
          <a:xfrm>
            <a:off x="0" y="1273175"/>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a:solidFill>
                  <a:srgbClr val="000000"/>
                </a:solidFill>
                <a:latin typeface="Verdana" panose="020B0604030504040204" pitchFamily="34" charset="0"/>
                <a:cs typeface="Times New Roman" panose="02020603050405020304" pitchFamily="18" charset="0"/>
              </a:rPr>
              <a:t>			</a:t>
            </a: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33814" name="Rectangle 22">
            <a:extLst>
              <a:ext uri="{FF2B5EF4-FFF2-40B4-BE49-F238E27FC236}">
                <a16:creationId xmlns:a16="http://schemas.microsoft.com/office/drawing/2014/main" id="{0F8D5C1F-F3FE-043D-E8C4-2FE592281218}"/>
              </a:ext>
            </a:extLst>
          </p:cNvPr>
          <p:cNvSpPr>
            <a:spLocks noChangeArrowheads="1"/>
          </p:cNvSpPr>
          <p:nvPr/>
        </p:nvSpPr>
        <p:spPr bwMode="auto">
          <a:xfrm>
            <a:off x="0" y="6578600"/>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sp>
        <p:nvSpPr>
          <p:cNvPr id="33816" name="Rectangle 24">
            <a:extLst>
              <a:ext uri="{FF2B5EF4-FFF2-40B4-BE49-F238E27FC236}">
                <a16:creationId xmlns:a16="http://schemas.microsoft.com/office/drawing/2014/main" id="{C0EF7AD7-C754-F574-F52D-45BCFC9A4AF3}"/>
              </a:ext>
            </a:extLst>
          </p:cNvPr>
          <p:cNvSpPr>
            <a:spLocks noChangeArrowheads="1"/>
          </p:cNvSpPr>
          <p:nvPr/>
        </p:nvSpPr>
        <p:spPr bwMode="auto">
          <a:xfrm>
            <a:off x="0" y="-1593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33818" name="Rectangle 26">
            <a:extLst>
              <a:ext uri="{FF2B5EF4-FFF2-40B4-BE49-F238E27FC236}">
                <a16:creationId xmlns:a16="http://schemas.microsoft.com/office/drawing/2014/main" id="{6AC99EED-7ACB-A39D-22F7-C0A3A378E1C0}"/>
              </a:ext>
            </a:extLst>
          </p:cNvPr>
          <p:cNvSpPr>
            <a:spLocks noChangeArrowheads="1"/>
          </p:cNvSpPr>
          <p:nvPr/>
        </p:nvSpPr>
        <p:spPr bwMode="auto">
          <a:xfrm>
            <a:off x="0" y="1273175"/>
            <a:ext cx="92964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dirty="0">
                <a:solidFill>
                  <a:schemeClr val="tx1"/>
                </a:solidFill>
                <a:latin typeface="Verdana" panose="020B0604030504040204" pitchFamily="34" charset="0"/>
              </a:rPr>
              <a:t>                              </a:t>
            </a:r>
            <a:r>
              <a:rPr lang="it-IT" altLang="it-IT" sz="1800" dirty="0">
                <a:solidFill>
                  <a:schemeClr val="tx1"/>
                </a:solidFill>
                <a:latin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Last Sunday, Jesus had projected a dream into the sky 	             of the human plain: blessed are you poor, woe to you rich; 	             today He reels off a rosary of explosive verbs. </a:t>
            </a:r>
          </a:p>
          <a:p>
            <a:pPr algn="l"/>
            <a:r>
              <a:rPr lang="en-US" sz="1800"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Love is the first; and then do good, bless, pray. And we think: up to this point it’s fine, these are good things, that’s fine. But what strips me, the four nails of the crucifixion, is the list of recipients: love your enemies, your haters, the slanderers, the gossipers. </a:t>
            </a:r>
          </a:p>
          <a:p>
            <a:pPr algn="l"/>
            <a:r>
              <a:rPr lang="en-US" sz="1800"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The unlovable. Then Jesus, to clear the field of any misunderstanding, looks me in the eyes, turns to me, says in the singular: “you”, after the generic “you”. And there are four more scars that take your breath away: turn the other cheek, do not refuse, give, do not ask back. Love of hands, of tunics, of skin, of bread, of gestures. </a:t>
            </a:r>
          </a:p>
          <a:p>
            <a:pPr algn="l"/>
            <a:r>
              <a:rPr lang="en-US" sz="1800"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And again it forces you to look, to seek out those you do not want: those who hit you, those who steal yours, the petulant sly one who always asks and never gives. </a:t>
            </a:r>
          </a:p>
          <a:p>
            <a:pPr algn="l"/>
            <a:r>
              <a:rPr lang="en-US" sz="1800"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In the worldly balance of giving and having, Jesus introduces the divine imbalance: give; magnificently, foolishly, illogically give; offer, bless, lend, to friends and enemies, take the first step. As God does. This Gospel risks being a torment, our torture, a coercion to attempt impossible things. And so the way is opened to that hypocrisy that demolishes us. </a:t>
            </a:r>
            <a:endParaRPr lang="it-IT" altLang="it-IT" sz="1800" dirty="0">
              <a:solidFill>
                <a:schemeClr val="tx1"/>
              </a:solidFill>
              <a:latin typeface="Verdana" panose="020B0604030504040204" pitchFamily="34" charset="0"/>
              <a:cs typeface="Times New Roman" panose="02020603050405020304" pitchFamily="18" charset="0"/>
            </a:endParaRPr>
          </a:p>
        </p:txBody>
      </p:sp>
      <p:sp>
        <p:nvSpPr>
          <p:cNvPr id="33820" name="Rectangle 28">
            <a:extLst>
              <a:ext uri="{FF2B5EF4-FFF2-40B4-BE49-F238E27FC236}">
                <a16:creationId xmlns:a16="http://schemas.microsoft.com/office/drawing/2014/main" id="{541DF2CF-04EF-DE41-A9CF-227277C367B4}"/>
              </a:ext>
            </a:extLst>
          </p:cNvPr>
          <p:cNvSpPr>
            <a:spLocks noChangeArrowheads="1"/>
          </p:cNvSpPr>
          <p:nvPr/>
        </p:nvSpPr>
        <p:spPr bwMode="auto">
          <a:xfrm>
            <a:off x="0" y="3794125"/>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sp>
        <p:nvSpPr>
          <p:cNvPr id="33821" name="Rectangle 29">
            <a:extLst>
              <a:ext uri="{FF2B5EF4-FFF2-40B4-BE49-F238E27FC236}">
                <a16:creationId xmlns:a16="http://schemas.microsoft.com/office/drawing/2014/main" id="{2ABFDDFA-5773-F12C-F3DE-7D82DBC6BA5C}"/>
              </a:ext>
            </a:extLst>
          </p:cNvPr>
          <p:cNvSpPr>
            <a:spLocks noChangeArrowheads="1"/>
          </p:cNvSpPr>
          <p:nvPr/>
        </p:nvSpPr>
        <p:spPr bwMode="auto">
          <a:xfrm>
            <a:off x="0" y="4616450"/>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r>
              <a:rPr lang="it-IT" altLang="it-IT"/>
            </a:br>
            <a:endParaRPr lang="it-IT" altLang="it-IT"/>
          </a:p>
        </p:txBody>
      </p:sp>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735FF7CD-E99D-854C-56F8-FEA627193984}"/>
              </a:ext>
            </a:extLst>
          </p:cNvPr>
          <p:cNvSpPr>
            <a:spLocks noChangeArrowheads="1"/>
          </p:cNvSpPr>
          <p:nvPr/>
        </p:nvSpPr>
        <p:spPr bwMode="auto">
          <a:xfrm>
            <a:off x="11430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
            </a:r>
            <a:r>
              <a:rPr lang="it-IT" altLang="it-IT" sz="1800">
                <a:solidFill>
                  <a:srgbClr val="660000"/>
                </a:solidFill>
                <a:latin typeface="Verdana" panose="020B0604030504040204" pitchFamily="34" charset="0"/>
                <a:cs typeface="Times New Roman" panose="02020603050405020304" pitchFamily="18" charset="0"/>
              </a:rPr>
              <a:t>I LIBRO DI SAMUELE</a:t>
            </a:r>
          </a:p>
        </p:txBody>
      </p:sp>
      <p:sp>
        <p:nvSpPr>
          <p:cNvPr id="5123" name="Rectangle 157">
            <a:extLst>
              <a:ext uri="{FF2B5EF4-FFF2-40B4-BE49-F238E27FC236}">
                <a16:creationId xmlns:a16="http://schemas.microsoft.com/office/drawing/2014/main" id="{A961571B-B3FF-EAD6-34F3-D72A25ED2653}"/>
              </a:ext>
            </a:extLst>
          </p:cNvPr>
          <p:cNvSpPr>
            <a:spLocks noChangeArrowheads="1"/>
          </p:cNvSpPr>
          <p:nvPr/>
        </p:nvSpPr>
        <p:spPr bwMode="auto">
          <a:xfrm>
            <a:off x="1295400" y="1447800"/>
            <a:ext cx="327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4" name="Rectangle 158">
            <a:extLst>
              <a:ext uri="{FF2B5EF4-FFF2-40B4-BE49-F238E27FC236}">
                <a16:creationId xmlns:a16="http://schemas.microsoft.com/office/drawing/2014/main" id="{36D71387-F9C3-F745-91D9-7C01BF462F52}"/>
              </a:ext>
            </a:extLst>
          </p:cNvPr>
          <p:cNvSpPr>
            <a:spLocks noChangeArrowheads="1"/>
          </p:cNvSpPr>
          <p:nvPr/>
        </p:nvSpPr>
        <p:spPr bwMode="auto">
          <a:xfrm>
            <a:off x="4648200" y="1828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17A9B3CC-CEEF-5036-5A0B-FE8E2F625F42}"/>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60000"/>
                </a:solidFill>
                <a:latin typeface="Verdana" panose="020B0604030504040204" pitchFamily="34" charset="0"/>
                <a:cs typeface="Arial" panose="020B0604020202020204" pitchFamily="34" charset="0"/>
              </a:rPr>
              <a:t>I BOOK OF SAMUEL</a:t>
            </a:r>
          </a:p>
        </p:txBody>
      </p:sp>
      <p:sp>
        <p:nvSpPr>
          <p:cNvPr id="327031" name="Rectangle 375">
            <a:extLst>
              <a:ext uri="{FF2B5EF4-FFF2-40B4-BE49-F238E27FC236}">
                <a16:creationId xmlns:a16="http://schemas.microsoft.com/office/drawing/2014/main" id="{5F175E69-DE5F-761A-8E06-E6EDB7102A40}"/>
              </a:ext>
            </a:extLst>
          </p:cNvPr>
          <p:cNvSpPr>
            <a:spLocks noChangeArrowheads="1"/>
          </p:cNvSpPr>
          <p:nvPr/>
        </p:nvSpPr>
        <p:spPr bwMode="auto">
          <a:xfrm>
            <a:off x="685800" y="0"/>
            <a:ext cx="8001000" cy="101441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1400">
              <a:solidFill>
                <a:schemeClr val="bg1"/>
              </a:solidFill>
              <a:effectLst>
                <a:outerShdw blurRad="38100" dist="38100" dir="2700000" algn="tl">
                  <a:srgbClr val="000000"/>
                </a:outerShdw>
              </a:effectLst>
              <a:latin typeface="Verdana" panose="020B0604030504040204" pitchFamily="34" charset="0"/>
            </a:endParaRPr>
          </a:p>
        </p:txBody>
      </p:sp>
      <p:sp>
        <p:nvSpPr>
          <p:cNvPr id="5261" name="Rectangle 141">
            <a:extLst>
              <a:ext uri="{FF2B5EF4-FFF2-40B4-BE49-F238E27FC236}">
                <a16:creationId xmlns:a16="http://schemas.microsoft.com/office/drawing/2014/main" id="{117445FD-622B-E120-DAF8-EE1614359EC9}"/>
              </a:ext>
            </a:extLst>
          </p:cNvPr>
          <p:cNvSpPr>
            <a:spLocks noChangeArrowheads="1"/>
          </p:cNvSpPr>
          <p:nvPr/>
        </p:nvSpPr>
        <p:spPr bwMode="auto">
          <a:xfrm>
            <a:off x="1371600" y="1524000"/>
            <a:ext cx="297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latin typeface="Verdana" panose="020B0604030504040204" pitchFamily="34" charset="0"/>
                <a:cs typeface="Times New Roman" panose="02020603050405020304" pitchFamily="18" charset="0"/>
              </a:rPr>
              <a:t>    </a:t>
            </a:r>
            <a:endParaRPr lang="it-IT" altLang="it-IT" sz="1800" i="1">
              <a:solidFill>
                <a:schemeClr val="tx1"/>
              </a:solidFill>
              <a:latin typeface="Verdana" panose="020B0604030504040204" pitchFamily="34" charset="0"/>
            </a:endParaRPr>
          </a:p>
        </p:txBody>
      </p:sp>
      <p:sp>
        <p:nvSpPr>
          <p:cNvPr id="5267" name="Rectangle 147">
            <a:extLst>
              <a:ext uri="{FF2B5EF4-FFF2-40B4-BE49-F238E27FC236}">
                <a16:creationId xmlns:a16="http://schemas.microsoft.com/office/drawing/2014/main" id="{06D62465-13BA-781B-BC7A-8373A33B72E8}"/>
              </a:ext>
            </a:extLst>
          </p:cNvPr>
          <p:cNvSpPr>
            <a:spLocks noChangeArrowheads="1"/>
          </p:cNvSpPr>
          <p:nvPr/>
        </p:nvSpPr>
        <p:spPr bwMode="auto">
          <a:xfrm>
            <a:off x="1371600" y="1600200"/>
            <a:ext cx="31242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a:solidFill>
                  <a:schemeClr val="tx1"/>
                </a:solidFill>
                <a:latin typeface="Verdana" panose="020B0604030504040204" pitchFamily="34" charset="0"/>
                <a:cs typeface="Times New Roman" panose="02020603050405020304" pitchFamily="18" charset="0"/>
              </a:rPr>
              <a:t>  In quei giorni</a:t>
            </a:r>
            <a:r>
              <a:rPr lang="it-IT" altLang="it-IT" sz="1800">
                <a:solidFill>
                  <a:schemeClr val="tx1"/>
                </a:solidFill>
                <a:latin typeface="Verdana" panose="020B0604030504040204" pitchFamily="34" charset="0"/>
                <a:cs typeface="Times New Roman" panose="02020603050405020304" pitchFamily="18" charset="0"/>
              </a:rPr>
              <a:t>, Saul si mosse e scese nel deserto di Zif conducendo con se tremila uomini scelti d'Israele per ricercare Davide nel deserto di Zif.</a:t>
            </a:r>
          </a:p>
          <a:p>
            <a:pPr algn="l"/>
            <a:r>
              <a:rPr lang="it-IT" altLang="it-IT" sz="1800">
                <a:solidFill>
                  <a:schemeClr val="tx1"/>
                </a:solidFill>
                <a:latin typeface="Verdana" panose="020B0604030504040204" pitchFamily="34" charset="0"/>
                <a:cs typeface="Times New Roman" panose="02020603050405020304" pitchFamily="18" charset="0"/>
              </a:rPr>
              <a:t>(</a:t>
            </a:r>
            <a:r>
              <a:rPr lang="it-IT" altLang="it-IT" sz="1800" i="1">
                <a:solidFill>
                  <a:schemeClr val="tx1"/>
                </a:solidFill>
                <a:latin typeface="Verdana" panose="020B0604030504040204" pitchFamily="34" charset="0"/>
                <a:cs typeface="Times New Roman" panose="02020603050405020304" pitchFamily="18" charset="0"/>
              </a:rPr>
              <a:t>1Sam 26, 2</a:t>
            </a:r>
            <a:r>
              <a:rPr lang="it-IT" altLang="it-IT" sz="1800">
                <a:solidFill>
                  <a:schemeClr val="tx1"/>
                </a:solidFill>
                <a:latin typeface="Verdana" panose="020B0604030504040204" pitchFamily="34" charset="0"/>
                <a:cs typeface="Times New Roman" panose="02020603050405020304" pitchFamily="18" charset="0"/>
              </a:rPr>
              <a:t>)</a:t>
            </a:r>
            <a:r>
              <a:rPr lang="it-IT" altLang="it-IT" sz="1100">
                <a:solidFill>
                  <a:schemeClr val="tx1"/>
                </a:solidFill>
                <a:latin typeface="Verdana" panose="020B0604030504040204" pitchFamily="34" charset="0"/>
                <a:cs typeface="Times New Roman" panose="02020603050405020304" pitchFamily="18" charset="0"/>
              </a:rPr>
              <a:t> </a:t>
            </a:r>
            <a:endParaRPr lang="it-IT" altLang="it-IT">
              <a:solidFill>
                <a:schemeClr val="tx1"/>
              </a:solidFill>
            </a:endParaRPr>
          </a:p>
        </p:txBody>
      </p:sp>
      <p:sp>
        <p:nvSpPr>
          <p:cNvPr id="5268" name="Rectangle 148">
            <a:extLst>
              <a:ext uri="{FF2B5EF4-FFF2-40B4-BE49-F238E27FC236}">
                <a16:creationId xmlns:a16="http://schemas.microsoft.com/office/drawing/2014/main" id="{32B39A2B-02CA-4398-F223-414E2834AB62}"/>
              </a:ext>
            </a:extLst>
          </p:cNvPr>
          <p:cNvSpPr>
            <a:spLocks noChangeArrowheads="1"/>
          </p:cNvSpPr>
          <p:nvPr/>
        </p:nvSpPr>
        <p:spPr bwMode="auto">
          <a:xfrm>
            <a:off x="4572000" y="1562986"/>
            <a:ext cx="33528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i="1" dirty="0">
                <a:solidFill>
                  <a:schemeClr val="tx1"/>
                </a:solidFill>
                <a:latin typeface="Verdana" panose="020B0604030504040204" pitchFamily="34" charset="0"/>
                <a:cs typeface="Times New Roman" panose="02020603050405020304" pitchFamily="18" charset="0"/>
              </a:rPr>
              <a:t>  In those days</a:t>
            </a:r>
            <a:r>
              <a:rPr lang="en-US" altLang="it-IT" sz="1800" dirty="0">
                <a:solidFill>
                  <a:schemeClr val="tx1"/>
                </a:solidFill>
                <a:latin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on hearing this, </a:t>
            </a:r>
            <a:r>
              <a:rPr lang="en-US" altLang="it-IT" sz="1800" dirty="0">
                <a:solidFill>
                  <a:schemeClr val="tx1"/>
                </a:solidFill>
                <a:latin typeface="Verdana" panose="020B0604030504040204" pitchFamily="34" charset="0"/>
                <a:cs typeface="Times New Roman" panose="02020603050405020304" pitchFamily="18" charset="0"/>
              </a:rPr>
              <a:t>Saul went down with three thousand picked men of Israel to the desert of </a:t>
            </a:r>
            <a:r>
              <a:rPr lang="en-US" altLang="it-IT" sz="1800" dirty="0" err="1">
                <a:solidFill>
                  <a:schemeClr val="tx1"/>
                </a:solidFill>
                <a:latin typeface="Verdana" panose="020B0604030504040204" pitchFamily="34" charset="0"/>
                <a:cs typeface="Times New Roman" panose="02020603050405020304" pitchFamily="18" charset="0"/>
              </a:rPr>
              <a:t>Ziph</a:t>
            </a:r>
            <a:r>
              <a:rPr lang="en-US" altLang="it-IT" sz="1800" dirty="0">
                <a:solidFill>
                  <a:schemeClr val="tx1"/>
                </a:solidFill>
                <a:latin typeface="Verdana" panose="020B0604030504040204" pitchFamily="34" charset="0"/>
                <a:cs typeface="Times New Roman" panose="02020603050405020304" pitchFamily="18" charset="0"/>
              </a:rPr>
              <a:t> in search of David. </a:t>
            </a:r>
            <a:r>
              <a:rPr lang="it-IT" altLang="it-IT" sz="1800" dirty="0">
                <a:solidFill>
                  <a:schemeClr val="tx1"/>
                </a:solidFill>
                <a:latin typeface="Verdana" panose="020B0604030504040204" pitchFamily="34" charset="0"/>
                <a:cs typeface="Times New Roman" panose="02020603050405020304" pitchFamily="18" charset="0"/>
              </a:rPr>
              <a:t>(</a:t>
            </a:r>
            <a:r>
              <a:rPr lang="it-IT" altLang="it-IT" sz="1800" i="1" dirty="0">
                <a:solidFill>
                  <a:schemeClr val="tx1"/>
                </a:solidFill>
                <a:latin typeface="Verdana" panose="020B0604030504040204" pitchFamily="34" charset="0"/>
                <a:cs typeface="Times New Roman" panose="02020603050405020304" pitchFamily="18" charset="0"/>
              </a:rPr>
              <a:t>1S 26: 2</a:t>
            </a:r>
            <a:r>
              <a:rPr lang="it-IT" altLang="it-IT" sz="1800" dirty="0">
                <a:solidFill>
                  <a:schemeClr val="tx1"/>
                </a:solidFill>
                <a:latin typeface="Verdana" panose="020B0604030504040204" pitchFamily="34" charset="0"/>
                <a:cs typeface="Times New Roman" panose="02020603050405020304" pitchFamily="18" charset="0"/>
              </a:rPr>
              <a:t>)</a:t>
            </a:r>
            <a:r>
              <a:rPr lang="en-US" altLang="it-IT" sz="1800" dirty="0">
                <a:solidFill>
                  <a:schemeClr val="tx1"/>
                </a:solidFill>
                <a:latin typeface="Verdana" panose="020B0604030504040204" pitchFamily="34" charset="0"/>
                <a:cs typeface="Times New Roman" panose="02020603050405020304" pitchFamily="18" charset="0"/>
              </a:rPr>
              <a:t> </a:t>
            </a:r>
          </a:p>
        </p:txBody>
      </p:sp>
      <p:pic>
        <p:nvPicPr>
          <p:cNvPr id="5269" name="Picture 149">
            <a:extLst>
              <a:ext uri="{FF2B5EF4-FFF2-40B4-BE49-F238E27FC236}">
                <a16:creationId xmlns:a16="http://schemas.microsoft.com/office/drawing/2014/main" id="{744D65BC-F9A0-E19B-04CA-3AB40AAD85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962400"/>
            <a:ext cx="2286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5270" name="Picture 150">
            <a:extLst>
              <a:ext uri="{FF2B5EF4-FFF2-40B4-BE49-F238E27FC236}">
                <a16:creationId xmlns:a16="http://schemas.microsoft.com/office/drawing/2014/main" id="{9B848472-019D-B400-2AFB-F151C036EC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352800"/>
            <a:ext cx="2819400" cy="2895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A2EC1C62-B2A2-95B5-C5F3-FF603124EE1E}"/>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
        <p:nvSpPr>
          <p:cNvPr id="35843" name="Rectangle 3">
            <a:extLst>
              <a:ext uri="{FF2B5EF4-FFF2-40B4-BE49-F238E27FC236}">
                <a16:creationId xmlns:a16="http://schemas.microsoft.com/office/drawing/2014/main" id="{F1641D91-B041-6C3B-0FC3-AC7A682A51B3}"/>
              </a:ext>
            </a:extLst>
          </p:cNvPr>
          <p:cNvSpPr>
            <a:spLocks noChangeArrowheads="1"/>
          </p:cNvSpPr>
          <p:nvPr/>
        </p:nvSpPr>
        <p:spPr bwMode="auto">
          <a:xfrm>
            <a:off x="0" y="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it-IT" altLang="it-IT" sz="1800">
              <a:solidFill>
                <a:srgbClr val="000000"/>
              </a:solidFill>
              <a:latin typeface="Verdana" panose="020B0604030504040204" pitchFamily="34" charset="0"/>
            </a:endParaRPr>
          </a:p>
        </p:txBody>
      </p:sp>
      <p:sp>
        <p:nvSpPr>
          <p:cNvPr id="35844" name="Rectangle 4">
            <a:extLst>
              <a:ext uri="{FF2B5EF4-FFF2-40B4-BE49-F238E27FC236}">
                <a16:creationId xmlns:a16="http://schemas.microsoft.com/office/drawing/2014/main" id="{718939EE-E275-A6F2-3D43-0973A6B7F3E0}"/>
              </a:ext>
            </a:extLst>
          </p:cNvPr>
          <p:cNvSpPr>
            <a:spLocks noChangeArrowheads="1"/>
          </p:cNvSpPr>
          <p:nvPr/>
        </p:nvSpPr>
        <p:spPr bwMode="auto">
          <a:xfrm>
            <a:off x="0" y="0"/>
            <a:ext cx="9144000" cy="746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pPr>
            <a:r>
              <a:rPr lang="en-US" altLang="it-IT" sz="1800" dirty="0">
                <a:latin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No one will live this Gospel by force of will, not even the best among us. But only by drawing from the source: we are in the heart of God, this is the life of God. </a:t>
            </a:r>
          </a:p>
          <a:p>
            <a:pPr algn="l">
              <a:spcAft>
                <a:spcPts val="0"/>
              </a:spcAft>
            </a:pPr>
            <a:endPar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In which to take root. Of which to be children. Then Jesus indicates the second origin of all these fiery verbs: what you want men to do to you, do so to them. </a:t>
            </a:r>
          </a:p>
          <a:p>
            <a:pPr algn="l">
              <a:spcAft>
                <a:spcPts val="0"/>
              </a:spcAft>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Like a logical somersault, compared to what he just said, but which is beautiful: do not fly far away, return to the heart, to the desire, to everything you want for yourself: we all desperately need to be embraced, to be forgiven, to at least one who blesses us, to a house where we can feel at home, to count on the cloak of a friend. I need to open my arms without fear and without measure. What you desire for yourself, give it to the other.</a:t>
            </a:r>
          </a:p>
          <a:p>
            <a:pPr algn="l">
              <a:spcAft>
                <a:spcPts val="0"/>
              </a:spcAft>
            </a:pPr>
            <a:endPar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Otherwise you will only know how to take, possess, violate, destroy. Love is not optional. It is necessary to live, and to do it together. In those words, penetrating like nails, is hidden the possibility for a future for the world. </a:t>
            </a:r>
          </a:p>
          <a:p>
            <a:pPr algn="l">
              <a:spcAft>
                <a:spcPts val="0"/>
              </a:spcAft>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On the last day the Father will ask Abel: what have you done with your brother Cain? I forgave, I gave him my cloak, I broke my bread. </a:t>
            </a:r>
          </a:p>
          <a:p>
            <a:pPr algn="l">
              <a:spcAft>
                <a:spcPts val="0"/>
              </a:spcAft>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 victim who takes care of the violent and together they force the dawn of the Kingdom. </a:t>
            </a:r>
          </a:p>
          <a:p>
            <a:pPr algn="l">
              <a:spcAft>
                <a:spcPts val="0"/>
              </a:spcAft>
            </a:pPr>
            <a:endPar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Just a dream? You will see, they will come to eat from your hands the bread of God's dreams. </a:t>
            </a:r>
            <a:r>
              <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It </a:t>
            </a:r>
            <a:r>
              <a:rPr lang="it-IT"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already</a:t>
            </a:r>
            <a:r>
              <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happened</a:t>
            </a:r>
            <a:r>
              <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It </a:t>
            </a:r>
            <a:r>
              <a:rPr lang="it-IT"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happen</a:t>
            </a:r>
            <a:r>
              <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again</a:t>
            </a: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endParaRPr lang="it-IT" altLang="it-IT" sz="1800" dirty="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70B965C-39C9-B6CC-B315-78DC088A1756}"/>
              </a:ext>
            </a:extLst>
          </p:cNvPr>
          <p:cNvSpPr>
            <a:spLocks noGrp="1" noChangeArrowheads="1"/>
          </p:cNvSpPr>
          <p:nvPr>
            <p:ph type="title"/>
          </p:nvPr>
        </p:nvSpPr>
        <p:spPr>
          <a:xfrm>
            <a:off x="0" y="228600"/>
            <a:ext cx="9144000" cy="1066800"/>
          </a:xfrm>
        </p:spPr>
        <p:txBody>
          <a:bodyPr/>
          <a:lstStyle/>
          <a:p>
            <a:pPr eaLnBrk="1" hangingPunct="1"/>
            <a:r>
              <a:rPr lang="it-IT" altLang="it-IT" sz="1800">
                <a:solidFill>
                  <a:srgbClr val="990033"/>
                </a:solidFill>
                <a:latin typeface="Verdana" panose="020B0604030504040204" pitchFamily="34" charset="0"/>
                <a:cs typeface="Arial" panose="020B0604020202020204" pitchFamily="34" charset="0"/>
              </a:rPr>
              <a:t> </a:t>
            </a:r>
            <a:endParaRPr lang="it-IT" altLang="it-IT" sz="1800" i="1">
              <a:solidFill>
                <a:schemeClr val="bg1"/>
              </a:solidFill>
              <a:latin typeface="Verdana" panose="020B0604030504040204" pitchFamily="34" charset="0"/>
              <a:cs typeface="Arial" panose="020B0604020202020204" pitchFamily="34" charset="0"/>
            </a:endParaRPr>
          </a:p>
        </p:txBody>
      </p:sp>
      <p:sp>
        <p:nvSpPr>
          <p:cNvPr id="7171" name="Rectangle 5">
            <a:extLst>
              <a:ext uri="{FF2B5EF4-FFF2-40B4-BE49-F238E27FC236}">
                <a16:creationId xmlns:a16="http://schemas.microsoft.com/office/drawing/2014/main" id="{5E6898FD-BECC-5CA5-4F88-84D2939A9257}"/>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20" name="Rectangle 52">
            <a:extLst>
              <a:ext uri="{FF2B5EF4-FFF2-40B4-BE49-F238E27FC236}">
                <a16:creationId xmlns:a16="http://schemas.microsoft.com/office/drawing/2014/main" id="{75D2E141-26B6-EE89-A208-C138FB591412}"/>
              </a:ext>
            </a:extLst>
          </p:cNvPr>
          <p:cNvSpPr>
            <a:spLocks noChangeArrowheads="1"/>
          </p:cNvSpPr>
          <p:nvPr/>
        </p:nvSpPr>
        <p:spPr bwMode="auto">
          <a:xfrm>
            <a:off x="0" y="457200"/>
            <a:ext cx="91440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a:solidFill>
                  <a:schemeClr val="bg1"/>
                </a:solidFill>
                <a:latin typeface="Verdana" panose="020B0604030504040204" pitchFamily="34" charset="0"/>
                <a:cs typeface="Times New Roman" panose="02020603050405020304" pitchFamily="18" charset="0"/>
              </a:rPr>
              <a:t>Davide e Abisài scesero tra quella gente di notte ed ecco Saul giaceva nel sonno tra i carriaggi e la sua lancia era infissa a terra a capo del suo giaciglio mentre Abner con la truppa dormiva all’intorno. Abisài disse a Davide: «Oggi Dio ti ha messo nelle mani il tuo nemico. Lascia dunque che io l’inchiodi a terra con la lancia in un sol colpo e non aggiungerò il secondo». </a:t>
            </a:r>
            <a:r>
              <a:rPr lang="it-IT" altLang="it-IT" sz="1600" i="1">
                <a:solidFill>
                  <a:schemeClr val="bg1"/>
                </a:solidFill>
                <a:latin typeface="Verdana" panose="020B0604030504040204" pitchFamily="34" charset="0"/>
                <a:cs typeface="Times New Roman" panose="02020603050405020304" pitchFamily="18" charset="0"/>
              </a:rPr>
              <a:t>(1Sam 26, 7-8)</a:t>
            </a:r>
            <a:endParaRPr lang="it-IT" altLang="it-IT" sz="1600" i="1">
              <a:solidFill>
                <a:schemeClr val="bg1"/>
              </a:solidFill>
              <a:latin typeface="Verdana" panose="020B0604030504040204" pitchFamily="34" charset="0"/>
            </a:endParaRPr>
          </a:p>
        </p:txBody>
      </p:sp>
      <p:sp>
        <p:nvSpPr>
          <p:cNvPr id="7221" name="Rectangle 53">
            <a:extLst>
              <a:ext uri="{FF2B5EF4-FFF2-40B4-BE49-F238E27FC236}">
                <a16:creationId xmlns:a16="http://schemas.microsoft.com/office/drawing/2014/main" id="{EC886E56-5542-E0F8-A611-D490A3C72A72}"/>
              </a:ext>
            </a:extLst>
          </p:cNvPr>
          <p:cNvSpPr>
            <a:spLocks noChangeArrowheads="1"/>
          </p:cNvSpPr>
          <p:nvPr/>
        </p:nvSpPr>
        <p:spPr bwMode="auto">
          <a:xfrm>
            <a:off x="0" y="5105400"/>
            <a:ext cx="91440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600">
                <a:solidFill>
                  <a:schemeClr val="bg1"/>
                </a:solidFill>
                <a:latin typeface="Verdana" panose="020B0604030504040204" pitchFamily="34" charset="0"/>
                <a:cs typeface="Times New Roman" panose="02020603050405020304" pitchFamily="18" charset="0"/>
              </a:rPr>
              <a:t>So, that night, David and Abishai went into the camp and found Saul sleeping in the center, his spear thrust into the ground at his head, while Abner and the rest of the soldiers were sleeping around him. Abishai said to David, "God has delivered your enemy into your hands this day. Let me nail him to the ground with one thrust of the spear; I will not repeat it."</a:t>
            </a:r>
            <a:r>
              <a:rPr lang="it-IT" altLang="it-IT" sz="1600">
                <a:solidFill>
                  <a:schemeClr val="bg1"/>
                </a:solidFill>
                <a:latin typeface="Verdana" panose="020B0604030504040204" pitchFamily="34" charset="0"/>
              </a:rPr>
              <a:t> </a:t>
            </a:r>
            <a:r>
              <a:rPr lang="it-IT" altLang="it-IT" sz="1600" i="1">
                <a:solidFill>
                  <a:schemeClr val="bg1"/>
                </a:solidFill>
                <a:latin typeface="Verdana" panose="020B0604030504040204" pitchFamily="34" charset="0"/>
                <a:cs typeface="Times New Roman" panose="02020603050405020304" pitchFamily="18" charset="0"/>
              </a:rPr>
              <a:t>(1S 26: 7-8)</a:t>
            </a:r>
            <a:endParaRPr lang="it-IT" altLang="it-IT" sz="1600" i="1">
              <a:solidFill>
                <a:schemeClr val="bg1"/>
              </a:solidFill>
              <a:latin typeface="Verdana" panose="020B0604030504040204" pitchFamily="34" charset="0"/>
            </a:endParaRPr>
          </a:p>
        </p:txBody>
      </p:sp>
      <p:pic>
        <p:nvPicPr>
          <p:cNvPr id="7222" name="Picture 54">
            <a:extLst>
              <a:ext uri="{FF2B5EF4-FFF2-40B4-BE49-F238E27FC236}">
                <a16:creationId xmlns:a16="http://schemas.microsoft.com/office/drawing/2014/main" id="{3CF39D29-4CC5-B184-CD6F-5AF7D8A27F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1752600"/>
            <a:ext cx="5105400" cy="33797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E541E2A3-6DA9-8FF8-BE10-9390D4453D29}"/>
              </a:ext>
            </a:extLst>
          </p:cNvPr>
          <p:cNvSpPr>
            <a:spLocks noGrp="1" noChangeArrowheads="1"/>
          </p:cNvSpPr>
          <p:nvPr>
            <p:ph type="title"/>
          </p:nvPr>
        </p:nvSpPr>
        <p:spPr>
          <a:xfrm>
            <a:off x="0" y="0"/>
            <a:ext cx="9144000" cy="1676400"/>
          </a:xfrm>
          <a:solidFill>
            <a:srgbClr val="000000"/>
          </a:solidFill>
          <a:ln>
            <a:solidFill>
              <a:schemeClr val="tx1"/>
            </a:solidFill>
            <a:miter lim="800000"/>
            <a:headEnd/>
            <a:tailEnd/>
          </a:ln>
        </p:spPr>
        <p:txBody>
          <a:bodyPr/>
          <a:lstStyle/>
          <a:p>
            <a:br>
              <a:rPr lang="it-IT" altLang="it-IT" sz="900">
                <a:solidFill>
                  <a:schemeClr val="bg1"/>
                </a:solidFill>
                <a:latin typeface="Verdana" panose="020B0604030504040204" pitchFamily="34" charset="0"/>
                <a:cs typeface="Arial" panose="020B0604020202020204" pitchFamily="34" charset="0"/>
              </a:rPr>
            </a:br>
            <a:endParaRPr lang="it-IT" altLang="it-IT" sz="900">
              <a:solidFill>
                <a:schemeClr val="bg1"/>
              </a:solidFill>
              <a:latin typeface="Verdana" panose="020B0604030504040204" pitchFamily="34" charset="0"/>
              <a:cs typeface="Arial" panose="020B0604020202020204" pitchFamily="34" charset="0"/>
            </a:endParaRPr>
          </a:p>
        </p:txBody>
      </p:sp>
      <p:sp>
        <p:nvSpPr>
          <p:cNvPr id="164868" name="Rectangle 4">
            <a:extLst>
              <a:ext uri="{FF2B5EF4-FFF2-40B4-BE49-F238E27FC236}">
                <a16:creationId xmlns:a16="http://schemas.microsoft.com/office/drawing/2014/main" id="{F3F65A8B-3B82-410F-122B-5461EA3CEBE0}"/>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4876" name="Rectangle 12">
            <a:extLst>
              <a:ext uri="{FF2B5EF4-FFF2-40B4-BE49-F238E27FC236}">
                <a16:creationId xmlns:a16="http://schemas.microsoft.com/office/drawing/2014/main" id="{B6DC84FF-E7E9-C69B-C722-D10D45371C6A}"/>
              </a:ext>
            </a:extLst>
          </p:cNvPr>
          <p:cNvSpPr>
            <a:spLocks noChangeArrowheads="1"/>
          </p:cNvSpPr>
          <p:nvPr/>
        </p:nvSpPr>
        <p:spPr bwMode="auto">
          <a:xfrm>
            <a:off x="0" y="5486400"/>
            <a:ext cx="9144000" cy="46672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it-IT" altLang="it-IT" i="1">
              <a:solidFill>
                <a:schemeClr val="bg1"/>
              </a:solidFill>
              <a:latin typeface="Verdana" panose="020B0604030504040204" pitchFamily="34" charset="0"/>
              <a:cs typeface="Arial" panose="020B0604020202020204" pitchFamily="34" charset="0"/>
            </a:endParaRPr>
          </a:p>
        </p:txBody>
      </p:sp>
      <p:sp>
        <p:nvSpPr>
          <p:cNvPr id="164877" name="Rectangle 13">
            <a:extLst>
              <a:ext uri="{FF2B5EF4-FFF2-40B4-BE49-F238E27FC236}">
                <a16:creationId xmlns:a16="http://schemas.microsoft.com/office/drawing/2014/main" id="{59B22EEF-FA2F-F034-92D7-21A9AD1E2A65}"/>
              </a:ext>
            </a:extLst>
          </p:cNvPr>
          <p:cNvSpPr>
            <a:spLocks noChangeArrowheads="1"/>
          </p:cNvSpPr>
          <p:nvPr/>
        </p:nvSpPr>
        <p:spPr bwMode="auto">
          <a:xfrm>
            <a:off x="0" y="533400"/>
            <a:ext cx="91440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a:solidFill>
                  <a:schemeClr val="bg1"/>
                </a:solidFill>
                <a:latin typeface="Verdana" panose="020B0604030504040204" pitchFamily="34" charset="0"/>
                <a:cs typeface="Times New Roman" panose="02020603050405020304" pitchFamily="18" charset="0"/>
              </a:rPr>
              <a:t>Ma Davide disse ad Abis</a:t>
            </a:r>
            <a:r>
              <a:rPr lang="it-IT" altLang="it-IT" sz="1600">
                <a:solidFill>
                  <a:schemeClr val="bg1"/>
                </a:solidFill>
                <a:cs typeface="Times New Roman" panose="02020603050405020304" pitchFamily="18" charset="0"/>
              </a:rPr>
              <a:t>à</a:t>
            </a:r>
            <a:r>
              <a:rPr lang="it-IT" altLang="it-IT" sz="1600">
                <a:solidFill>
                  <a:schemeClr val="bg1"/>
                </a:solidFill>
                <a:latin typeface="Verdana" panose="020B0604030504040204" pitchFamily="34" charset="0"/>
                <a:cs typeface="Times New Roman" panose="02020603050405020304" pitchFamily="18" charset="0"/>
              </a:rPr>
              <a:t>i: </a:t>
            </a:r>
            <a:r>
              <a:rPr lang="it-IT" altLang="it-IT" sz="1600">
                <a:solidFill>
                  <a:schemeClr val="bg1"/>
                </a:solidFill>
                <a:cs typeface="Times New Roman" panose="02020603050405020304" pitchFamily="18" charset="0"/>
              </a:rPr>
              <a:t>«</a:t>
            </a:r>
            <a:r>
              <a:rPr lang="it-IT" altLang="it-IT" sz="1600">
                <a:solidFill>
                  <a:schemeClr val="bg1"/>
                </a:solidFill>
                <a:latin typeface="Verdana" panose="020B0604030504040204" pitchFamily="34" charset="0"/>
                <a:cs typeface="Times New Roman" panose="02020603050405020304" pitchFamily="18" charset="0"/>
              </a:rPr>
              <a:t>Non ucciderlo! Chi mai ha messo la mano sul consacrato del Signore ed </a:t>
            </a:r>
            <a:r>
              <a:rPr lang="it-IT" altLang="it-IT" sz="1600">
                <a:solidFill>
                  <a:schemeClr val="bg1"/>
                </a:solidFill>
                <a:cs typeface="Times New Roman" panose="02020603050405020304" pitchFamily="18" charset="0"/>
              </a:rPr>
              <a:t>è</a:t>
            </a:r>
            <a:r>
              <a:rPr lang="it-IT" altLang="it-IT" sz="1600">
                <a:solidFill>
                  <a:schemeClr val="bg1"/>
                </a:solidFill>
                <a:latin typeface="Verdana" panose="020B0604030504040204" pitchFamily="34" charset="0"/>
                <a:cs typeface="Times New Roman" panose="02020603050405020304" pitchFamily="18" charset="0"/>
              </a:rPr>
              <a:t> rimasto impunito?</a:t>
            </a:r>
            <a:r>
              <a:rPr lang="it-IT" altLang="it-IT" sz="1600">
                <a:solidFill>
                  <a:schemeClr val="bg1"/>
                </a:solidFill>
                <a:cs typeface="Times New Roman" panose="02020603050405020304" pitchFamily="18" charset="0"/>
              </a:rPr>
              <a:t>»</a:t>
            </a:r>
            <a:r>
              <a:rPr lang="it-IT" altLang="it-IT" sz="1600">
                <a:solidFill>
                  <a:schemeClr val="bg1"/>
                </a:solidFill>
                <a:latin typeface="Verdana" panose="020B0604030504040204" pitchFamily="34" charset="0"/>
                <a:cs typeface="Times New Roman" panose="02020603050405020304" pitchFamily="18" charset="0"/>
              </a:rPr>
              <a:t>. Davide portò via la lancia e la brocca dell'acqua che era dalla parte del capo di Saul e tutti e due se ne andarono; nessuno vide, nessuno se ne accorse, nessuno si svegliò: tutti dormivano perch</a:t>
            </a:r>
            <a:r>
              <a:rPr lang="it-IT" altLang="it-IT" sz="1600">
                <a:solidFill>
                  <a:schemeClr val="bg1"/>
                </a:solidFill>
                <a:cs typeface="Times New Roman" panose="02020603050405020304" pitchFamily="18" charset="0"/>
              </a:rPr>
              <a:t>é</a:t>
            </a:r>
            <a:r>
              <a:rPr lang="it-IT" altLang="it-IT" sz="1600">
                <a:solidFill>
                  <a:schemeClr val="bg1"/>
                </a:solidFill>
                <a:latin typeface="Verdana" panose="020B0604030504040204" pitchFamily="34" charset="0"/>
                <a:cs typeface="Times New Roman" panose="02020603050405020304" pitchFamily="18" charset="0"/>
              </a:rPr>
              <a:t> era venuto su di loro un torpore mandato dal Signore. </a:t>
            </a:r>
            <a:r>
              <a:rPr lang="it-IT" altLang="it-IT" sz="1600" i="1">
                <a:solidFill>
                  <a:schemeClr val="bg1"/>
                </a:solidFill>
                <a:latin typeface="Verdana" panose="020B0604030504040204" pitchFamily="34" charset="0"/>
                <a:cs typeface="Times New Roman" panose="02020603050405020304" pitchFamily="18" charset="0"/>
              </a:rPr>
              <a:t>(1 Sam 26, 9.12)</a:t>
            </a:r>
            <a:endParaRPr lang="it-IT" altLang="it-IT" sz="1800" i="1">
              <a:solidFill>
                <a:schemeClr val="bg1"/>
              </a:solidFill>
            </a:endParaRPr>
          </a:p>
        </p:txBody>
      </p:sp>
      <p:sp>
        <p:nvSpPr>
          <p:cNvPr id="164878" name="Rectangle 14">
            <a:extLst>
              <a:ext uri="{FF2B5EF4-FFF2-40B4-BE49-F238E27FC236}">
                <a16:creationId xmlns:a16="http://schemas.microsoft.com/office/drawing/2014/main" id="{9C8D4D37-6531-8346-F789-5F7708FB0859}"/>
              </a:ext>
            </a:extLst>
          </p:cNvPr>
          <p:cNvSpPr>
            <a:spLocks noChangeArrowheads="1"/>
          </p:cNvSpPr>
          <p:nvPr/>
        </p:nvSpPr>
        <p:spPr bwMode="auto">
          <a:xfrm>
            <a:off x="0" y="5257800"/>
            <a:ext cx="9144000" cy="1100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600">
                <a:solidFill>
                  <a:schemeClr val="bg1"/>
                </a:solidFill>
                <a:latin typeface="Verdana" panose="020B0604030504040204" pitchFamily="34" charset="0"/>
                <a:cs typeface="Times New Roman" panose="02020603050405020304" pitchFamily="18" charset="0"/>
              </a:rPr>
              <a:t>But David answered Abishai, "Do not harm him. For who could harm Yahweh's anointed and not be punished?  So David took the spear and the water jug from near Saul's head and they left. Nobody saw, nobody knew, nobody woke up. All remained asleep, for a deep sleep from Yahweh had fallen on them. </a:t>
            </a:r>
            <a:r>
              <a:rPr lang="it-IT" altLang="it-IT" sz="1600" i="1">
                <a:solidFill>
                  <a:schemeClr val="bg1"/>
                </a:solidFill>
                <a:latin typeface="Verdana" panose="020B0604030504040204" pitchFamily="34" charset="0"/>
                <a:cs typeface="Times New Roman" panose="02020603050405020304" pitchFamily="18" charset="0"/>
              </a:rPr>
              <a:t>(1 S 26: 9.12)</a:t>
            </a:r>
            <a:r>
              <a:rPr lang="it-IT" altLang="it-IT" sz="1800" i="1">
                <a:solidFill>
                  <a:schemeClr val="bg1"/>
                </a:solidFill>
                <a:latin typeface="Verdana" panose="020B0604030504040204" pitchFamily="34" charset="0"/>
                <a:cs typeface="Times New Roman" panose="02020603050405020304" pitchFamily="18" charset="0"/>
              </a:rPr>
              <a:t> </a:t>
            </a:r>
            <a:endParaRPr lang="en-US" altLang="it-IT" sz="1800" i="1">
              <a:solidFill>
                <a:schemeClr val="bg1"/>
              </a:solidFill>
              <a:latin typeface="Verdana" panose="020B0604030504040204" pitchFamily="34" charset="0"/>
              <a:cs typeface="Times New Roman" panose="02020603050405020304" pitchFamily="18" charset="0"/>
            </a:endParaRPr>
          </a:p>
        </p:txBody>
      </p:sp>
      <p:pic>
        <p:nvPicPr>
          <p:cNvPr id="164880" name="Picture 16">
            <a:extLst>
              <a:ext uri="{FF2B5EF4-FFF2-40B4-BE49-F238E27FC236}">
                <a16:creationId xmlns:a16="http://schemas.microsoft.com/office/drawing/2014/main" id="{2D147C12-D78C-AE86-FA7A-2A6680EAE6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809750"/>
            <a:ext cx="5486400" cy="3533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a:extLst>
              <a:ext uri="{FF2B5EF4-FFF2-40B4-BE49-F238E27FC236}">
                <a16:creationId xmlns:a16="http://schemas.microsoft.com/office/drawing/2014/main" id="{80154FFF-543A-6555-F690-CDA7EED8F288}"/>
              </a:ext>
            </a:extLst>
          </p:cNvPr>
          <p:cNvSpPr>
            <a:spLocks noGrp="1" noChangeArrowheads="1"/>
          </p:cNvSpPr>
          <p:nvPr>
            <p:ph type="title"/>
          </p:nvPr>
        </p:nvSpPr>
        <p:spPr>
          <a:xfrm>
            <a:off x="4953000" y="1524000"/>
            <a:ext cx="38862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Davide, passò dall’altro lato e si fermò lontano sulla cima del monte; vi era grande spazio tra di loro. E Davide gridò: «Ecco la lancia del re, passi qui uno degli uomini e la prenda!</a:t>
            </a:r>
            <a:r>
              <a:rPr lang="it-IT" altLang="it-IT" sz="900">
                <a:solidFill>
                  <a:schemeClr val="bg1"/>
                </a:solidFill>
                <a:latin typeface="Verdana" panose="020B0604030504040204" pitchFamily="34" charset="0"/>
                <a:cs typeface="Times New Roman" panose="02020603050405020304" pitchFamily="18" charset="0"/>
              </a:rPr>
              <a:t> </a:t>
            </a:r>
            <a:br>
              <a:rPr lang="it-IT" altLang="it-IT" sz="9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(1Sam 26, 13.22)</a:t>
            </a:r>
          </a:p>
        </p:txBody>
      </p:sp>
      <p:sp>
        <p:nvSpPr>
          <p:cNvPr id="187396" name="Rectangle 4">
            <a:extLst>
              <a:ext uri="{FF2B5EF4-FFF2-40B4-BE49-F238E27FC236}">
                <a16:creationId xmlns:a16="http://schemas.microsoft.com/office/drawing/2014/main" id="{5A56E68F-1063-B71F-7AC7-6A95F26BF475}"/>
              </a:ext>
            </a:extLst>
          </p:cNvPr>
          <p:cNvSpPr>
            <a:spLocks noChangeArrowheads="1"/>
          </p:cNvSpPr>
          <p:nvPr/>
        </p:nvSpPr>
        <p:spPr bwMode="auto">
          <a:xfrm>
            <a:off x="4876800" y="3962400"/>
            <a:ext cx="4267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On the opposite slope David stood at a distance, on top of the hill, David answered, "I have your spear with me, O king! Let one of your servants come over to fetch it. </a:t>
            </a:r>
            <a:r>
              <a:rPr lang="it-IT" altLang="it-IT" sz="1800" i="1">
                <a:solidFill>
                  <a:schemeClr val="bg1"/>
                </a:solidFill>
                <a:latin typeface="Verdana" panose="020B0604030504040204" pitchFamily="34" charset="0"/>
                <a:cs typeface="Times New Roman" panose="02020603050405020304" pitchFamily="18" charset="0"/>
              </a:rPr>
              <a:t>(1S 26: 13.22)</a:t>
            </a:r>
            <a:endParaRPr lang="en-US" altLang="it-IT" sz="1800" i="1">
              <a:solidFill>
                <a:schemeClr val="bg1"/>
              </a:solidFill>
              <a:latin typeface="Verdana" panose="020B0604030504040204" pitchFamily="34" charset="0"/>
              <a:cs typeface="Times New Roman" panose="02020603050405020304" pitchFamily="18" charset="0"/>
            </a:endParaRPr>
          </a:p>
        </p:txBody>
      </p:sp>
      <p:pic>
        <p:nvPicPr>
          <p:cNvPr id="187397" name="Picture 5">
            <a:extLst>
              <a:ext uri="{FF2B5EF4-FFF2-40B4-BE49-F238E27FC236}">
                <a16:creationId xmlns:a16="http://schemas.microsoft.com/office/drawing/2014/main" id="{477D5E0E-1C4F-7487-7F93-F0918058F8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900" y="609600"/>
            <a:ext cx="4178300" cy="571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a:extLst>
              <a:ext uri="{FF2B5EF4-FFF2-40B4-BE49-F238E27FC236}">
                <a16:creationId xmlns:a16="http://schemas.microsoft.com/office/drawing/2014/main" id="{970DC61D-40B6-6FC1-BF7E-3B745FA55D96}"/>
              </a:ext>
            </a:extLst>
          </p:cNvPr>
          <p:cNvSpPr>
            <a:spLocks noGrp="1" noChangeArrowheads="1"/>
          </p:cNvSpPr>
          <p:nvPr>
            <p:ph type="title"/>
          </p:nvPr>
        </p:nvSpPr>
        <p:spPr/>
        <p:txBody>
          <a:bodyPr/>
          <a:lstStyle/>
          <a:p>
            <a:br>
              <a:rPr lang="it-IT" altLang="it-IT" sz="800">
                <a:solidFill>
                  <a:schemeClr val="bg1"/>
                </a:solidFill>
                <a:latin typeface="Verdana" panose="020B0604030504040204" pitchFamily="34" charset="0"/>
                <a:cs typeface="Arial" panose="020B0604020202020204" pitchFamily="34"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6372" name="Rectangle 4">
            <a:extLst>
              <a:ext uri="{FF2B5EF4-FFF2-40B4-BE49-F238E27FC236}">
                <a16:creationId xmlns:a16="http://schemas.microsoft.com/office/drawing/2014/main" id="{0B0CC455-03E5-9766-E228-597C0276EDF8}"/>
              </a:ext>
            </a:extLst>
          </p:cNvPr>
          <p:cNvSpPr>
            <a:spLocks noChangeArrowheads="1"/>
          </p:cNvSpPr>
          <p:nvPr/>
        </p:nvSpPr>
        <p:spPr bwMode="auto">
          <a:xfrm>
            <a:off x="5181600" y="1295400"/>
            <a:ext cx="3733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Il Signore render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a ciascuno secondo la sua giustizia e la sua fedelt</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dal momento che oggi il Signore ti ha aveva messo nelle mie mani e non ho voluto stendere la mano sul consacrato del Signore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(1Sam 26, 23)</a:t>
            </a:r>
            <a:endParaRPr lang="it-IT" altLang="it-IT" sz="1800" i="1">
              <a:solidFill>
                <a:schemeClr val="bg1"/>
              </a:solidFill>
              <a:cs typeface="Times New Roman" panose="02020603050405020304" pitchFamily="18" charset="0"/>
            </a:endParaRPr>
          </a:p>
          <a:p>
            <a:pPr algn="l"/>
            <a:endParaRPr lang="it-IT" altLang="it-IT" sz="1800" i="1">
              <a:solidFill>
                <a:schemeClr val="bg1"/>
              </a:solidFill>
            </a:endParaRPr>
          </a:p>
        </p:txBody>
      </p:sp>
      <p:sp>
        <p:nvSpPr>
          <p:cNvPr id="186373" name="Rectangle 5">
            <a:extLst>
              <a:ext uri="{FF2B5EF4-FFF2-40B4-BE49-F238E27FC236}">
                <a16:creationId xmlns:a16="http://schemas.microsoft.com/office/drawing/2014/main" id="{A593B58D-E6A5-3796-7861-EA7909DE3D87}"/>
              </a:ext>
            </a:extLst>
          </p:cNvPr>
          <p:cNvSpPr>
            <a:spLocks noChangeArrowheads="1"/>
          </p:cNvSpPr>
          <p:nvPr/>
        </p:nvSpPr>
        <p:spPr bwMode="auto">
          <a:xfrm>
            <a:off x="5257800" y="4038600"/>
            <a:ext cx="3657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Yahweh rewards a righteous and loyal man. Today he delivered you into my hands but I refused to harm Yahweh's anointed. </a:t>
            </a:r>
          </a:p>
          <a:p>
            <a:r>
              <a:rPr lang="it-IT" altLang="it-IT" sz="1800" i="1">
                <a:solidFill>
                  <a:schemeClr val="bg1"/>
                </a:solidFill>
                <a:latin typeface="Verdana" panose="020B0604030504040204" pitchFamily="34" charset="0"/>
                <a:cs typeface="Times New Roman" panose="02020603050405020304" pitchFamily="18" charset="0"/>
              </a:rPr>
              <a:t>(1S 26: 23)</a:t>
            </a:r>
            <a:endParaRPr lang="it-IT" altLang="it-IT" sz="1800" i="1">
              <a:solidFill>
                <a:schemeClr val="bg1"/>
              </a:solidFill>
              <a:cs typeface="Times New Roman" panose="02020603050405020304" pitchFamily="18" charset="0"/>
            </a:endParaRPr>
          </a:p>
        </p:txBody>
      </p:sp>
      <p:pic>
        <p:nvPicPr>
          <p:cNvPr id="186374" name="Picture 6">
            <a:extLst>
              <a:ext uri="{FF2B5EF4-FFF2-40B4-BE49-F238E27FC236}">
                <a16:creationId xmlns:a16="http://schemas.microsoft.com/office/drawing/2014/main" id="{895B13C1-9554-EDBD-EB61-C80AB85AE7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075" y="457200"/>
            <a:ext cx="4632325" cy="594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AC041D57-4FB2-D389-41A0-76E78EFA94F9}"/>
              </a:ext>
            </a:extLst>
          </p:cNvPr>
          <p:cNvSpPr>
            <a:spLocks noGrp="1" noChangeArrowheads="1"/>
          </p:cNvSpPr>
          <p:nvPr>
            <p:ph type="title"/>
          </p:nvPr>
        </p:nvSpPr>
        <p:spPr>
          <a:xfrm>
            <a:off x="4572000" y="1295400"/>
            <a:ext cx="3505200" cy="457200"/>
          </a:xfrm>
        </p:spPr>
        <p:txBody>
          <a:bodyPr/>
          <a:lstStyle/>
          <a:p>
            <a:pPr eaLnBrk="1" hangingPunct="1"/>
            <a:r>
              <a:rPr lang="en-US" altLang="it-IT" sz="1800">
                <a:solidFill>
                  <a:srgbClr val="660000"/>
                </a:solidFill>
                <a:latin typeface="Verdana" panose="020B0604030504040204" pitchFamily="34" charset="0"/>
                <a:cs typeface="Arial" panose="020B0604020202020204" pitchFamily="34" charset="0"/>
              </a:rPr>
              <a:t>1</a:t>
            </a:r>
            <a:r>
              <a:rPr lang="it-IT" altLang="it-IT" sz="1000">
                <a:solidFill>
                  <a:srgbClr val="660000"/>
                </a:solidFill>
                <a:latin typeface="Verdana" panose="020B0604030504040204" pitchFamily="34" charset="0"/>
                <a:cs typeface="Arial" panose="020B0604020202020204" pitchFamily="34" charset="0"/>
              </a:rPr>
              <a:t>st</a:t>
            </a:r>
            <a:r>
              <a:rPr lang="it-IT" altLang="it-IT" sz="1800">
                <a:solidFill>
                  <a:srgbClr val="660000"/>
                </a:solidFill>
                <a:latin typeface="Verdana" panose="020B0604030504040204" pitchFamily="34" charset="0"/>
                <a:cs typeface="Arial" panose="020B0604020202020204" pitchFamily="34" charset="0"/>
              </a:rPr>
              <a:t> </a:t>
            </a:r>
            <a:r>
              <a:rPr lang="en-US" altLang="it-IT" sz="1200">
                <a:solidFill>
                  <a:srgbClr val="660000"/>
                </a:solidFill>
                <a:latin typeface="Verdana" panose="020B0604030504040204" pitchFamily="34" charset="0"/>
                <a:cs typeface="Arial" panose="020B0604020202020204" pitchFamily="34" charset="0"/>
              </a:rPr>
              <a:t>LETTER</a:t>
            </a:r>
            <a:r>
              <a:rPr lang="en-US" altLang="it-IT" sz="1800">
                <a:solidFill>
                  <a:srgbClr val="660000"/>
                </a:solidFill>
                <a:latin typeface="Verdana" panose="020B0604030504040204" pitchFamily="34" charset="0"/>
                <a:cs typeface="Arial" panose="020B0604020202020204" pitchFamily="34" charset="0"/>
              </a:rPr>
              <a:t> </a:t>
            </a:r>
            <a:r>
              <a:rPr lang="en-US" altLang="it-IT" sz="1200">
                <a:solidFill>
                  <a:srgbClr val="660000"/>
                </a:solidFill>
                <a:latin typeface="Verdana" panose="020B0604030504040204" pitchFamily="34" charset="0"/>
                <a:cs typeface="Arial" panose="020B0604020202020204" pitchFamily="34" charset="0"/>
              </a:rPr>
              <a:t>TO THE</a:t>
            </a:r>
            <a:r>
              <a:rPr lang="en-US" altLang="it-IT" sz="1800">
                <a:solidFill>
                  <a:srgbClr val="660000"/>
                </a:solidFill>
                <a:latin typeface="Verdana" panose="020B0604030504040204" pitchFamily="34" charset="0"/>
                <a:cs typeface="Arial" panose="020B0604020202020204" pitchFamily="34" charset="0"/>
              </a:rPr>
              <a:t> CORINTHIAS</a:t>
            </a:r>
            <a:r>
              <a:rPr lang="en-US" altLang="it-IT" sz="1800">
                <a:solidFill>
                  <a:srgbClr val="320011"/>
                </a:solidFill>
                <a:latin typeface="Verdana" panose="020B0604030504040204" pitchFamily="34" charset="0"/>
                <a:cs typeface="Arial" panose="020B0604020202020204" pitchFamily="34" charset="0"/>
              </a:rPr>
              <a:t> </a:t>
            </a:r>
          </a:p>
        </p:txBody>
      </p:sp>
      <p:sp>
        <p:nvSpPr>
          <p:cNvPr id="202765" name="Rectangle 13">
            <a:extLst>
              <a:ext uri="{FF2B5EF4-FFF2-40B4-BE49-F238E27FC236}">
                <a16:creationId xmlns:a16="http://schemas.microsoft.com/office/drawing/2014/main" id="{E6FA475A-DE50-4E20-8AAC-E4D7D833912D}"/>
              </a:ext>
            </a:extLst>
          </p:cNvPr>
          <p:cNvSpPr>
            <a:spLocks noChangeArrowheads="1"/>
          </p:cNvSpPr>
          <p:nvPr/>
        </p:nvSpPr>
        <p:spPr bwMode="auto">
          <a:xfrm>
            <a:off x="762000" y="0"/>
            <a:ext cx="7848600" cy="957263"/>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b="1">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3F6FA48B-4D23-9D38-CEA1-D473E1F8BD21}"/>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60000"/>
                </a:solidFill>
                <a:latin typeface="Verdana" panose="020B0604030504040204" pitchFamily="34" charset="0"/>
              </a:rPr>
              <a:t>1 LETTERA AI CORINTI</a:t>
            </a:r>
            <a:r>
              <a:rPr lang="it-IT" altLang="it-IT" sz="1800">
                <a:solidFill>
                  <a:srgbClr val="320011"/>
                </a:solidFill>
                <a:latin typeface="Verdana" panose="020B0604030504040204" pitchFamily="34" charset="0"/>
              </a:rPr>
              <a:t> </a:t>
            </a:r>
          </a:p>
        </p:txBody>
      </p:sp>
      <p:sp>
        <p:nvSpPr>
          <p:cNvPr id="11269" name="Rectangle 205">
            <a:extLst>
              <a:ext uri="{FF2B5EF4-FFF2-40B4-BE49-F238E27FC236}">
                <a16:creationId xmlns:a16="http://schemas.microsoft.com/office/drawing/2014/main" id="{066DDC95-130E-AE96-1A4B-CB5BD0E006A0}"/>
              </a:ext>
            </a:extLst>
          </p:cNvPr>
          <p:cNvSpPr>
            <a:spLocks noChangeArrowheads="1"/>
          </p:cNvSpPr>
          <p:nvPr/>
        </p:nvSpPr>
        <p:spPr bwMode="auto">
          <a:xfrm>
            <a:off x="1295400" y="18288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1270" name="Rectangle 206">
            <a:extLst>
              <a:ext uri="{FF2B5EF4-FFF2-40B4-BE49-F238E27FC236}">
                <a16:creationId xmlns:a16="http://schemas.microsoft.com/office/drawing/2014/main" id="{7CA3C424-69D9-DBEC-B4D8-7EF98DBE49D4}"/>
              </a:ext>
            </a:extLst>
          </p:cNvPr>
          <p:cNvSpPr>
            <a:spLocks noChangeArrowheads="1"/>
          </p:cNvSpPr>
          <p:nvPr/>
        </p:nvSpPr>
        <p:spPr bwMode="auto">
          <a:xfrm>
            <a:off x="4572000" y="1676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0956317B-5F25-0F54-F591-01ABA2A644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sp>
        <p:nvSpPr>
          <p:cNvPr id="11407" name="Rectangle 143">
            <a:extLst>
              <a:ext uri="{FF2B5EF4-FFF2-40B4-BE49-F238E27FC236}">
                <a16:creationId xmlns:a16="http://schemas.microsoft.com/office/drawing/2014/main" id="{C21BFFAF-CC05-4435-12EB-036A0C7DB652}"/>
              </a:ext>
            </a:extLst>
          </p:cNvPr>
          <p:cNvSpPr>
            <a:spLocks noChangeArrowheads="1"/>
          </p:cNvSpPr>
          <p:nvPr/>
        </p:nvSpPr>
        <p:spPr bwMode="auto">
          <a:xfrm>
            <a:off x="1371600" y="1828800"/>
            <a:ext cx="3124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i="1">
                <a:solidFill>
                  <a:srgbClr val="000000"/>
                </a:solidFill>
                <a:latin typeface="Verdana" panose="020B0604030504040204" pitchFamily="34" charset="0"/>
                <a:cs typeface="Times New Roman" panose="02020603050405020304" pitchFamily="18" charset="0"/>
              </a:rPr>
              <a:t>   </a:t>
            </a:r>
            <a:endParaRPr lang="it-IT" altLang="it-IT" sz="1600">
              <a:solidFill>
                <a:srgbClr val="000000"/>
              </a:solidFill>
              <a:latin typeface="Verdana" panose="020B0604030504040204" pitchFamily="34" charset="0"/>
            </a:endParaRPr>
          </a:p>
        </p:txBody>
      </p:sp>
      <p:sp>
        <p:nvSpPr>
          <p:cNvPr id="11410" name="Rectangle 146">
            <a:extLst>
              <a:ext uri="{FF2B5EF4-FFF2-40B4-BE49-F238E27FC236}">
                <a16:creationId xmlns:a16="http://schemas.microsoft.com/office/drawing/2014/main" id="{90414A33-BCB7-2956-0B3E-182E591C9CE2}"/>
              </a:ext>
            </a:extLst>
          </p:cNvPr>
          <p:cNvSpPr>
            <a:spLocks noChangeArrowheads="1"/>
          </p:cNvSpPr>
          <p:nvPr/>
        </p:nvSpPr>
        <p:spPr bwMode="auto">
          <a:xfrm>
            <a:off x="1371600" y="1828800"/>
            <a:ext cx="3048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i="1" dirty="0">
                <a:latin typeface="Verdana" panose="020B0604030504040204" pitchFamily="34" charset="0"/>
                <a:cs typeface="Times New Roman" panose="02020603050405020304" pitchFamily="18" charset="0"/>
              </a:rPr>
              <a:t>   </a:t>
            </a:r>
            <a:r>
              <a:rPr lang="it-IT" altLang="it-IT" sz="1800" i="1" dirty="0">
                <a:solidFill>
                  <a:schemeClr val="tx1"/>
                </a:solidFill>
                <a:latin typeface="Verdana" panose="020B0604030504040204" pitchFamily="34" charset="0"/>
                <a:cs typeface="Times New Roman" panose="02020603050405020304" pitchFamily="18" charset="0"/>
              </a:rPr>
              <a:t>Fratelli, </a:t>
            </a:r>
            <a:r>
              <a:rPr lang="it-IT" altLang="it-IT" sz="1800" dirty="0">
                <a:solidFill>
                  <a:schemeClr val="tx1"/>
                </a:solidFill>
                <a:latin typeface="Verdana" panose="020B0604030504040204" pitchFamily="34" charset="0"/>
                <a:cs typeface="Times New Roman" panose="02020603050405020304" pitchFamily="18" charset="0"/>
              </a:rPr>
              <a:t>il primo uomo, Adamo, divenne un essere vivente, ma l'ultimo Adamo divenne spirito datore di vita. </a:t>
            </a:r>
            <a:r>
              <a:rPr lang="it-IT" altLang="it-IT" sz="1800" i="1" dirty="0">
                <a:solidFill>
                  <a:schemeClr val="tx1"/>
                </a:solidFill>
                <a:latin typeface="Verdana" panose="020B0604030504040204" pitchFamily="34" charset="0"/>
                <a:cs typeface="Times New Roman" panose="02020603050405020304" pitchFamily="18" charset="0"/>
              </a:rPr>
              <a:t>(1Cor 15, 45)</a:t>
            </a:r>
            <a:r>
              <a:rPr lang="it-IT" altLang="it-IT" sz="1100" dirty="0">
                <a:solidFill>
                  <a:schemeClr val="tx1"/>
                </a:solidFill>
                <a:latin typeface="Verdana" panose="020B0604030504040204" pitchFamily="34" charset="0"/>
                <a:cs typeface="Times New Roman" panose="02020603050405020304" pitchFamily="18" charset="0"/>
              </a:rPr>
              <a:t>  </a:t>
            </a:r>
            <a:endParaRPr lang="it-IT" altLang="it-IT" dirty="0">
              <a:solidFill>
                <a:schemeClr val="tx1"/>
              </a:solidFill>
            </a:endParaRPr>
          </a:p>
        </p:txBody>
      </p:sp>
      <p:sp>
        <p:nvSpPr>
          <p:cNvPr id="11411" name="Rectangle 147">
            <a:extLst>
              <a:ext uri="{FF2B5EF4-FFF2-40B4-BE49-F238E27FC236}">
                <a16:creationId xmlns:a16="http://schemas.microsoft.com/office/drawing/2014/main" id="{3D3A5B79-9F61-EDB1-D9B5-D1ECAF322C10}"/>
              </a:ext>
            </a:extLst>
          </p:cNvPr>
          <p:cNvSpPr>
            <a:spLocks noChangeArrowheads="1"/>
          </p:cNvSpPr>
          <p:nvPr/>
        </p:nvSpPr>
        <p:spPr bwMode="auto">
          <a:xfrm>
            <a:off x="4724400" y="1828800"/>
            <a:ext cx="31242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dirty="0">
                <a:latin typeface="Verdana" panose="020B0604030504040204" pitchFamily="34" charset="0"/>
                <a:cs typeface="Times New Roman" panose="02020603050405020304" pitchFamily="18" charset="0"/>
              </a:rPr>
              <a:t>   </a:t>
            </a:r>
            <a:r>
              <a:rPr lang="en-US" altLang="it-IT" sz="1800" dirty="0">
                <a:solidFill>
                  <a:schemeClr val="tx1"/>
                </a:solidFill>
                <a:latin typeface="Verdana" panose="020B0604030504040204" pitchFamily="34" charset="0"/>
                <a:cs typeface="Times New Roman" panose="02020603050405020304" pitchFamily="18" charset="0"/>
              </a:rPr>
              <a:t>Scripture says that Adam, the first human being, was given natural life; but the last Adam has become spirit that gives life. </a:t>
            </a:r>
            <a:r>
              <a:rPr lang="it-IT" altLang="it-IT" sz="1800" i="1" dirty="0">
                <a:solidFill>
                  <a:schemeClr val="tx1"/>
                </a:solidFill>
                <a:latin typeface="Verdana" panose="020B0604030504040204" pitchFamily="34" charset="0"/>
                <a:cs typeface="Times New Roman" panose="02020603050405020304" pitchFamily="18" charset="0"/>
              </a:rPr>
              <a:t>(1Cor 15: 45)</a:t>
            </a:r>
            <a:r>
              <a:rPr lang="it-IT" altLang="it-IT" sz="1100" dirty="0">
                <a:solidFill>
                  <a:schemeClr val="tx1"/>
                </a:solidFill>
                <a:latin typeface="Verdana" panose="020B0604030504040204" pitchFamily="34" charset="0"/>
                <a:cs typeface="Times New Roman" panose="02020603050405020304" pitchFamily="18" charset="0"/>
              </a:rPr>
              <a:t>  </a:t>
            </a:r>
            <a:endParaRPr lang="it-IT" altLang="it-IT" dirty="0">
              <a:solidFill>
                <a:schemeClr val="tx1"/>
              </a:solidFill>
            </a:endParaRPr>
          </a:p>
          <a:p>
            <a:pPr algn="l"/>
            <a:r>
              <a:rPr lang="en-US" altLang="it-IT" sz="1800" dirty="0">
                <a:latin typeface="Verdana" panose="020B0604030504040204" pitchFamily="34" charset="0"/>
                <a:cs typeface="Times New Roman" panose="02020603050405020304" pitchFamily="18" charset="0"/>
              </a:rPr>
              <a:t> </a:t>
            </a:r>
          </a:p>
        </p:txBody>
      </p:sp>
      <p:pic>
        <p:nvPicPr>
          <p:cNvPr id="11412" name="Picture 148">
            <a:extLst>
              <a:ext uri="{FF2B5EF4-FFF2-40B4-BE49-F238E27FC236}">
                <a16:creationId xmlns:a16="http://schemas.microsoft.com/office/drawing/2014/main" id="{FDF58192-423B-A210-FCA0-22995F24F2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0038" y="3657600"/>
            <a:ext cx="2392362"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1413" name="Picture 149">
            <a:extLst>
              <a:ext uri="{FF2B5EF4-FFF2-40B4-BE49-F238E27FC236}">
                <a16:creationId xmlns:a16="http://schemas.microsoft.com/office/drawing/2014/main" id="{D3A01516-E0CF-A7A9-B3A5-6A3F2B6344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657600"/>
            <a:ext cx="2862263" cy="2541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256B0C4-6D38-344B-55FF-081207FF438D}"/>
              </a:ext>
            </a:extLst>
          </p:cNvPr>
          <p:cNvSpPr>
            <a:spLocks noGrp="1" noChangeArrowheads="1"/>
          </p:cNvSpPr>
          <p:nvPr>
            <p:ph type="title"/>
          </p:nvPr>
        </p:nvSpPr>
        <p:spPr>
          <a:xfrm>
            <a:off x="0" y="5562600"/>
            <a:ext cx="9144000" cy="838200"/>
          </a:xfrm>
        </p:spPr>
        <p:txBody>
          <a:bodyPr/>
          <a:lstStyle/>
          <a:p>
            <a:pPr eaLnBrk="1" hangingPunct="1"/>
            <a:r>
              <a:rPr lang="en-US" altLang="it-IT" sz="1800">
                <a:solidFill>
                  <a:schemeClr val="bg1"/>
                </a:solidFill>
                <a:latin typeface="Verdana" panose="020B0604030504040204" pitchFamily="34" charset="0"/>
                <a:cs typeface="Times New Roman" panose="02020603050405020304" pitchFamily="18" charset="0"/>
              </a:rPr>
              <a:t>The spirit does not appear first, but the natural life, and afterwards comes the spirit. The first man comes from the earth and is earthly, while the second one comes from heaven. </a:t>
            </a:r>
            <a:r>
              <a:rPr lang="en-US" altLang="it-IT" sz="1800" i="1">
                <a:solidFill>
                  <a:schemeClr val="bg1"/>
                </a:solidFill>
                <a:latin typeface="Verdana" panose="020B0604030504040204" pitchFamily="34" charset="0"/>
                <a:cs typeface="Times New Roman" panose="02020603050405020304" pitchFamily="18" charset="0"/>
              </a:rPr>
              <a:t>(1Cor 15: 46-47)</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370" name="Rectangle 58">
            <a:extLst>
              <a:ext uri="{FF2B5EF4-FFF2-40B4-BE49-F238E27FC236}">
                <a16:creationId xmlns:a16="http://schemas.microsoft.com/office/drawing/2014/main" id="{A48DC15E-94C3-87CF-B75F-E2CDEBB496FE}"/>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Non vi fu prima il corpo spirituale, ma quello animale, poi lo spirituale. Il primo uomo tratto dalla terra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di terra, ma il secondo uomo viene dal cielo.</a:t>
            </a:r>
          </a:p>
          <a:p>
            <a:r>
              <a:rPr lang="it-IT" altLang="it-IT" sz="1800">
                <a:solidFill>
                  <a:schemeClr val="bg1"/>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(1Cor 15, 46-47)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371" name="Picture 59">
            <a:extLst>
              <a:ext uri="{FF2B5EF4-FFF2-40B4-BE49-F238E27FC236}">
                <a16:creationId xmlns:a16="http://schemas.microsoft.com/office/drawing/2014/main" id="{39A3B12A-A247-EF35-A8E3-DA8E1C0315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447800"/>
            <a:ext cx="5105400" cy="411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54FF8F15-8E8E-10BD-C153-DEE5C45EE605}"/>
              </a:ext>
            </a:extLst>
          </p:cNvPr>
          <p:cNvSpPr>
            <a:spLocks noGrp="1" noChangeArrowheads="1"/>
          </p:cNvSpPr>
          <p:nvPr>
            <p:ph type="title"/>
          </p:nvPr>
        </p:nvSpPr>
        <p:spPr>
          <a:xfrm>
            <a:off x="0" y="609600"/>
            <a:ext cx="9144000" cy="1143000"/>
          </a:xfrm>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812" name="Rectangle 20">
            <a:extLst>
              <a:ext uri="{FF2B5EF4-FFF2-40B4-BE49-F238E27FC236}">
                <a16:creationId xmlns:a16="http://schemas.microsoft.com/office/drawing/2014/main" id="{A25CFD2D-2857-42E3-6C63-3A79E75B5ECB}"/>
              </a:ext>
            </a:extLst>
          </p:cNvPr>
          <p:cNvSpPr>
            <a:spLocks noChangeArrowheads="1"/>
          </p:cNvSpPr>
          <p:nvPr/>
        </p:nvSpPr>
        <p:spPr bwMode="auto">
          <a:xfrm>
            <a:off x="0" y="5715000"/>
            <a:ext cx="9144000" cy="37623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endParaRPr lang="it-IT" altLang="it-IT" sz="1800" i="1">
              <a:solidFill>
                <a:schemeClr val="bg1"/>
              </a:solidFill>
              <a:latin typeface="Verdana" panose="020B0604030504040204" pitchFamily="34" charset="0"/>
              <a:cs typeface="Arial" panose="020B0604020202020204" pitchFamily="34" charset="0"/>
            </a:endParaRPr>
          </a:p>
        </p:txBody>
      </p:sp>
      <p:sp>
        <p:nvSpPr>
          <p:cNvPr id="161813" name="Rectangle 21">
            <a:extLst>
              <a:ext uri="{FF2B5EF4-FFF2-40B4-BE49-F238E27FC236}">
                <a16:creationId xmlns:a16="http://schemas.microsoft.com/office/drawing/2014/main" id="{FE73D37D-918D-45A6-80B8-D969EE8DEE39}"/>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Qual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l'uomo fatto di terra, cos</a:t>
            </a:r>
            <a:r>
              <a:rPr lang="it-IT" altLang="it-IT" sz="1800">
                <a:solidFill>
                  <a:schemeClr val="bg1"/>
                </a:solidFill>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sono quelli di terra, ma quale il celeste, cos</a:t>
            </a:r>
            <a:r>
              <a:rPr lang="it-IT" altLang="it-IT" sz="1800">
                <a:solidFill>
                  <a:schemeClr val="bg1"/>
                </a:solidFill>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anche i celesti. E come abbiamo portato l'immagine dell'uomo di terra, cos</a:t>
            </a:r>
            <a:r>
              <a:rPr lang="it-IT" altLang="it-IT" sz="1800">
                <a:solidFill>
                  <a:schemeClr val="bg1"/>
                </a:solidFill>
                <a:cs typeface="Times New Roman" panose="02020603050405020304" pitchFamily="18" charset="0"/>
              </a:rPr>
              <a:t>ì</a:t>
            </a:r>
            <a:r>
              <a:rPr lang="it-IT" altLang="it-IT" sz="1800">
                <a:solidFill>
                  <a:schemeClr val="bg1"/>
                </a:solidFill>
                <a:latin typeface="Verdana" panose="020B0604030504040204" pitchFamily="34" charset="0"/>
                <a:cs typeface="Times New Roman" panose="02020603050405020304" pitchFamily="18" charset="0"/>
              </a:rPr>
              <a:t> porteremo l'immagine dell'uomo celeste. </a:t>
            </a:r>
            <a:r>
              <a:rPr lang="it-IT" altLang="it-IT" sz="1800" i="1">
                <a:solidFill>
                  <a:schemeClr val="bg1"/>
                </a:solidFill>
                <a:latin typeface="Verdana" panose="020B0604030504040204" pitchFamily="34" charset="0"/>
                <a:cs typeface="Times New Roman" panose="02020603050405020304" pitchFamily="18" charset="0"/>
              </a:rPr>
              <a:t>(1Cor 15, 48-49)</a:t>
            </a:r>
            <a:endParaRPr lang="it-IT" altLang="it-IT" sz="1800">
              <a:solidFill>
                <a:schemeClr val="bg1"/>
              </a:solidFill>
            </a:endParaRPr>
          </a:p>
        </p:txBody>
      </p:sp>
      <p:sp>
        <p:nvSpPr>
          <p:cNvPr id="161814" name="Rectangle 22">
            <a:extLst>
              <a:ext uri="{FF2B5EF4-FFF2-40B4-BE49-F238E27FC236}">
                <a16:creationId xmlns:a16="http://schemas.microsoft.com/office/drawing/2014/main" id="{1983DB25-9FF8-29C3-40B6-9691EEA87933}"/>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As it was with the earthly one, so is it with the earthly people. As it is with Christ, so with the heavenly. This is why, after bearing the image of the earthly one, we shall also bear the image of the heavenly one.                    </a:t>
            </a:r>
            <a:r>
              <a:rPr lang="it-IT" altLang="it-IT" sz="1800" i="1">
                <a:solidFill>
                  <a:schemeClr val="bg1"/>
                </a:solidFill>
                <a:latin typeface="Verdana" panose="020B0604030504040204" pitchFamily="34" charset="0"/>
                <a:cs typeface="Times New Roman" panose="02020603050405020304" pitchFamily="18" charset="0"/>
              </a:rPr>
              <a:t>(1Cor 15: 48-49)</a:t>
            </a:r>
            <a:endParaRPr lang="it-IT" altLang="it-IT" sz="1800">
              <a:solidFill>
                <a:schemeClr val="bg1"/>
              </a:solidFill>
            </a:endParaRPr>
          </a:p>
        </p:txBody>
      </p:sp>
    </p:spTree>
  </p:cSld>
  <p:clrMapOvr>
    <a:masterClrMapping/>
  </p:clrMapOvr>
  <p:transition spd="med" advClick="0" advTm="14208">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77394</TotalTime>
  <Words>3515</Words>
  <Application>Microsoft Office PowerPoint</Application>
  <PresentationFormat>Presentazione su schermo (4:3)</PresentationFormat>
  <Paragraphs>123</Paragraphs>
  <Slides>20</Slides>
  <Notes>7</Notes>
  <HiddenSlides>0</HiddenSlides>
  <MMClips>2</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20</vt:i4>
      </vt:variant>
    </vt:vector>
  </HeadingPairs>
  <TitlesOfParts>
    <vt:vector size="30" baseType="lpstr">
      <vt:lpstr>Comic Sans MS</vt:lpstr>
      <vt:lpstr>Arial</vt:lpstr>
      <vt:lpstr>Times New Roman</vt:lpstr>
      <vt:lpstr>Tw Cen MT Condensed Extra Bold</vt:lpstr>
      <vt:lpstr>Harrington</vt:lpstr>
      <vt:lpstr>Verdana</vt:lpstr>
      <vt:lpstr>Tahoma</vt:lpstr>
      <vt:lpstr>HelveticaNeue</vt:lpstr>
      <vt:lpstr>Courier New</vt:lpstr>
      <vt:lpstr>Struttura predefinita</vt:lpstr>
      <vt:lpstr>Presentazione standard di PowerPoint</vt:lpstr>
      <vt:lpstr>Presentazione standard di PowerPoint</vt:lpstr>
      <vt:lpstr> </vt:lpstr>
      <vt:lpstr> </vt:lpstr>
      <vt:lpstr>Davide, passò dall’altro lato e si fermò lontano sulla cima del monte; vi era grande spazio tra di loro. E Davide gridò: «Ecco la lancia del re, passi qui uno degli uomini e la prenda!  (1Sam 26, 13.22)</vt:lpstr>
      <vt:lpstr> </vt:lpstr>
      <vt:lpstr>1st LETTER TO THE CORINTHIAS </vt:lpstr>
      <vt:lpstr>The spirit does not appear first, but the natural life, and afterwards comes the spirit. The first man comes from the earth and is earthly, while the second one comes from heaven. (1Cor 15: 46-47)</vt:lpstr>
      <vt:lpstr> </vt:lpstr>
      <vt:lpstr>GOSPEL ACCORD. TO LUKE</vt:lpstr>
      <vt:lpstr>Presentazione standard di PowerPoint</vt:lpstr>
      <vt:lpstr>Presentazione standard di PowerPoint</vt:lpstr>
      <vt:lpstr> </vt:lpstr>
      <vt:lpstr> Non giudicate e non sarete giudicati. Non condannate e non sarete condannati; perdonate e vi sarà perdonato; Date e vi sarà dato; una buona misura, pigiata, scossa e traboccante vi sarà versata nel grembo, perché con la misura con cui misurate, sarà misurato a voi in cambio”. (Lc 6, 37-38)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3405</cp:revision>
  <dcterms:created xsi:type="dcterms:W3CDTF">2007-05-09T13:51:32Z</dcterms:created>
  <dcterms:modified xsi:type="dcterms:W3CDTF">2025-02-18T07:48:12Z</dcterms:modified>
</cp:coreProperties>
</file>