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674" r:id="rId2"/>
    <p:sldId id="392" r:id="rId3"/>
    <p:sldId id="497" r:id="rId4"/>
    <p:sldId id="808" r:id="rId5"/>
    <p:sldId id="819" r:id="rId6"/>
    <p:sldId id="337" r:id="rId7"/>
    <p:sldId id="743" r:id="rId8"/>
    <p:sldId id="807" r:id="rId9"/>
    <p:sldId id="813" r:id="rId10"/>
    <p:sldId id="816" r:id="rId11"/>
    <p:sldId id="694" r:id="rId12"/>
    <p:sldId id="319" r:id="rId13"/>
    <p:sldId id="624" r:id="rId14"/>
    <p:sldId id="810" r:id="rId15"/>
    <p:sldId id="815" r:id="rId16"/>
    <p:sldId id="820" r:id="rId17"/>
    <p:sldId id="787" r:id="rId18"/>
    <p:sldId id="288" r:id="rId19"/>
    <p:sldId id="728" r:id="rId20"/>
    <p:sldId id="724" r:id="rId21"/>
    <p:sldId id="553" r:id="rId22"/>
    <p:sldId id="727" r:id="rId23"/>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66CC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155" autoAdjust="0"/>
    <p:restoredTop sz="91822" autoAdjust="0"/>
  </p:normalViewPr>
  <p:slideViewPr>
    <p:cSldViewPr>
      <p:cViewPr>
        <p:scale>
          <a:sx n="87" d="100"/>
          <a:sy n="87" d="100"/>
        </p:scale>
        <p:origin x="552" y="31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slide" Target="slides/slide12.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11E77AEF-B260-9E17-6282-89BA94ED07F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3F7B7410-B759-94A3-22C2-989A2114D1E7}"/>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24758CD2-0E42-ED3D-EAC8-B3E0FD9EDA16}"/>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D16BCF98-61D1-A703-4830-83246FFDE703}"/>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0D88D8C1-D04A-4EFF-B056-EB4E44F2EEF2}"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6BC126C5-80A0-37C2-470E-4D14BABD017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94387678-9F46-AABD-58AF-D7E25638FF46}"/>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3793DB09-8E04-9567-75A8-45C95FE378FD}"/>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8E9F30C1-9771-4027-C70C-F3A6B148F951}"/>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CB58DB29-8399-E421-0E99-B6874D9FA8D7}"/>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B30572E8-AEC1-4373-0F4E-389BCD544FBA}"/>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D40AFAA-C912-45F1-85B1-1B2579457BF6}"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98A07C9C-1584-4EF2-4ECE-2F9EF226FBF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808FE21-1B54-45B0-9BD1-6DF413404AC9}"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EB454B56-61CD-6679-C08C-137855647005}"/>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43FCA716-CB88-3027-D2AD-A29B32189F8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F855692D-19E3-127D-3539-DE173ED4A39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6ED52C1-B629-465D-9205-70369FD80F3C}"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B221E7CF-6E82-28C9-3AC9-8451F3C00E30}"/>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39220D5D-DF5C-8C40-40CA-CE94CC5A6BA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7F172580-B9DD-D58A-FBCF-86A71ACCA52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209C77A-886D-417F-A721-71C6BE344F23}"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0DCB465A-25C4-0D12-DF86-91E36A06E297}"/>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813B1E38-42CB-4FB4-6E25-BF4B5AF8CC0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8408566B-B129-4D4A-ABFF-5D62CB75EFC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E61A2AE-351A-4323-BF7C-F5446ED46286}" type="slidenum">
              <a:rPr lang="it-IT" altLang="it-IT" sz="1200"/>
              <a:pPr algn="r"/>
              <a:t>11</a:t>
            </a:fld>
            <a:endParaRPr lang="it-IT" altLang="it-IT" sz="1200"/>
          </a:p>
        </p:txBody>
      </p:sp>
      <p:sp>
        <p:nvSpPr>
          <p:cNvPr id="18435" name="Rectangle 2">
            <a:extLst>
              <a:ext uri="{FF2B5EF4-FFF2-40B4-BE49-F238E27FC236}">
                <a16:creationId xmlns:a16="http://schemas.microsoft.com/office/drawing/2014/main" id="{A300AFD4-90D6-E21C-ADCA-D71AA39CD34F}"/>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EF18C2C8-C22A-3642-8343-F1D8F991F52B}"/>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8F82040C-342B-BF6F-BBE1-DFF00456F79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43503A6-A1F8-4CEC-89BB-ECB1B6BD7CE8}" type="slidenum">
              <a:rPr lang="it-IT" altLang="it-IT" sz="1200"/>
              <a:pPr algn="r"/>
              <a:t>12</a:t>
            </a:fld>
            <a:endParaRPr lang="it-IT" altLang="it-IT" sz="1200"/>
          </a:p>
        </p:txBody>
      </p:sp>
      <p:sp>
        <p:nvSpPr>
          <p:cNvPr id="20483" name="Rectangle 2">
            <a:extLst>
              <a:ext uri="{FF2B5EF4-FFF2-40B4-BE49-F238E27FC236}">
                <a16:creationId xmlns:a16="http://schemas.microsoft.com/office/drawing/2014/main" id="{9BC63D9D-D696-3403-ECA8-F44A4C84B271}"/>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D5C78843-C5CA-DF5E-1B74-D21EA73F365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C8F164FA-8750-0A7B-86E5-9EBD3CB0433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0935495-DD9E-4F2F-8AC2-15BA84DEA265}" type="slidenum">
              <a:rPr lang="it-IT" altLang="it-IT" sz="1200"/>
              <a:pPr algn="r"/>
              <a:t>18</a:t>
            </a:fld>
            <a:endParaRPr lang="it-IT" altLang="it-IT" sz="1200"/>
          </a:p>
        </p:txBody>
      </p:sp>
      <p:sp>
        <p:nvSpPr>
          <p:cNvPr id="30723" name="Rectangle 2">
            <a:extLst>
              <a:ext uri="{FF2B5EF4-FFF2-40B4-BE49-F238E27FC236}">
                <a16:creationId xmlns:a16="http://schemas.microsoft.com/office/drawing/2014/main" id="{F51832C8-720D-5D0D-C06A-DC4FB449A0D9}"/>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68FD0045-C046-F9CB-BEA7-E9188CC93E4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DFCA3C5D-CCBC-4B41-D22C-94E167A47A3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5010672-56B5-4291-9A07-EBB246F2CEE1}" type="slidenum">
              <a:rPr lang="it-IT" altLang="it-IT" sz="1200"/>
              <a:pPr algn="r"/>
              <a:t>21</a:t>
            </a:fld>
            <a:endParaRPr lang="it-IT" altLang="it-IT" sz="1200"/>
          </a:p>
        </p:txBody>
      </p:sp>
      <p:sp>
        <p:nvSpPr>
          <p:cNvPr id="34819" name="Rectangle 2">
            <a:extLst>
              <a:ext uri="{FF2B5EF4-FFF2-40B4-BE49-F238E27FC236}">
                <a16:creationId xmlns:a16="http://schemas.microsoft.com/office/drawing/2014/main" id="{70C6C75D-C4AA-168B-1DC7-6CC83311B69B}"/>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1E7CECFB-42E8-B3A5-B81F-379E3C79F3F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3B338CE3-D32C-10B7-B065-C486C8756A1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E0B4EA2-9B9E-7D1E-E0FF-66422E41F73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1175CA5-2BE4-F75A-8A5A-437DA1F49A2C}"/>
              </a:ext>
            </a:extLst>
          </p:cNvPr>
          <p:cNvSpPr>
            <a:spLocks noGrp="1" noChangeArrowheads="1"/>
          </p:cNvSpPr>
          <p:nvPr>
            <p:ph type="sldNum" sz="quarter" idx="12"/>
          </p:nvPr>
        </p:nvSpPr>
        <p:spPr>
          <a:ln/>
        </p:spPr>
        <p:txBody>
          <a:bodyPr/>
          <a:lstStyle>
            <a:lvl1pPr>
              <a:defRPr/>
            </a:lvl1pPr>
          </a:lstStyle>
          <a:p>
            <a:fld id="{BD86BB79-6956-49D6-8AEE-4E2F61E09363}" type="slidenum">
              <a:rPr lang="it-IT" altLang="it-IT"/>
              <a:pPr/>
              <a:t>‹N›</a:t>
            </a:fld>
            <a:endParaRPr lang="it-IT" altLang="it-IT"/>
          </a:p>
        </p:txBody>
      </p:sp>
    </p:spTree>
    <p:extLst>
      <p:ext uri="{BB962C8B-B14F-4D97-AF65-F5344CB8AC3E}">
        <p14:creationId xmlns:p14="http://schemas.microsoft.com/office/powerpoint/2010/main" val="356998245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62B1DEE-86B8-6AE6-6990-83EC0F04CFA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0B5E7E5-35C4-CBD5-DC79-F89BEAA8F4C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DBABFB4-4DD6-AE3D-FBD0-C73921E024DB}"/>
              </a:ext>
            </a:extLst>
          </p:cNvPr>
          <p:cNvSpPr>
            <a:spLocks noGrp="1" noChangeArrowheads="1"/>
          </p:cNvSpPr>
          <p:nvPr>
            <p:ph type="sldNum" sz="quarter" idx="12"/>
          </p:nvPr>
        </p:nvSpPr>
        <p:spPr>
          <a:ln/>
        </p:spPr>
        <p:txBody>
          <a:bodyPr/>
          <a:lstStyle>
            <a:lvl1pPr>
              <a:defRPr/>
            </a:lvl1pPr>
          </a:lstStyle>
          <a:p>
            <a:fld id="{7255810C-BB9F-444D-AFF1-8C193643B9BA}" type="slidenum">
              <a:rPr lang="it-IT" altLang="it-IT"/>
              <a:pPr/>
              <a:t>‹N›</a:t>
            </a:fld>
            <a:endParaRPr lang="it-IT" altLang="it-IT"/>
          </a:p>
        </p:txBody>
      </p:sp>
    </p:spTree>
    <p:extLst>
      <p:ext uri="{BB962C8B-B14F-4D97-AF65-F5344CB8AC3E}">
        <p14:creationId xmlns:p14="http://schemas.microsoft.com/office/powerpoint/2010/main" val="330360907"/>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39EA6DC-8140-0C68-27B5-5496AAF4B94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799355F-0C22-AF21-930A-99F17FC6AA3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2296F5D-DB6F-5A94-7B69-1FAFF35E6DC1}"/>
              </a:ext>
            </a:extLst>
          </p:cNvPr>
          <p:cNvSpPr>
            <a:spLocks noGrp="1" noChangeArrowheads="1"/>
          </p:cNvSpPr>
          <p:nvPr>
            <p:ph type="sldNum" sz="quarter" idx="12"/>
          </p:nvPr>
        </p:nvSpPr>
        <p:spPr>
          <a:ln/>
        </p:spPr>
        <p:txBody>
          <a:bodyPr/>
          <a:lstStyle>
            <a:lvl1pPr>
              <a:defRPr/>
            </a:lvl1pPr>
          </a:lstStyle>
          <a:p>
            <a:fld id="{AD013F6D-A58A-4792-9A87-1F7CDD34BF7D}" type="slidenum">
              <a:rPr lang="it-IT" altLang="it-IT"/>
              <a:pPr/>
              <a:t>‹N›</a:t>
            </a:fld>
            <a:endParaRPr lang="it-IT" altLang="it-IT"/>
          </a:p>
        </p:txBody>
      </p:sp>
    </p:spTree>
    <p:extLst>
      <p:ext uri="{BB962C8B-B14F-4D97-AF65-F5344CB8AC3E}">
        <p14:creationId xmlns:p14="http://schemas.microsoft.com/office/powerpoint/2010/main" val="3003672917"/>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47FD57B-3A70-E85A-46BB-6AEDF0DF3CC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B788616-4C0B-B215-463C-80B05D7A5FE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2B232EA-B8CD-A0B3-9E86-7DAC9CFBDD4B}"/>
              </a:ext>
            </a:extLst>
          </p:cNvPr>
          <p:cNvSpPr>
            <a:spLocks noGrp="1" noChangeArrowheads="1"/>
          </p:cNvSpPr>
          <p:nvPr>
            <p:ph type="sldNum" sz="quarter" idx="12"/>
          </p:nvPr>
        </p:nvSpPr>
        <p:spPr>
          <a:ln/>
        </p:spPr>
        <p:txBody>
          <a:bodyPr/>
          <a:lstStyle>
            <a:lvl1pPr>
              <a:defRPr/>
            </a:lvl1pPr>
          </a:lstStyle>
          <a:p>
            <a:fld id="{A53FD22E-2B5C-4723-B4BC-53B8118B48E6}" type="slidenum">
              <a:rPr lang="it-IT" altLang="it-IT"/>
              <a:pPr/>
              <a:t>‹N›</a:t>
            </a:fld>
            <a:endParaRPr lang="it-IT" altLang="it-IT"/>
          </a:p>
        </p:txBody>
      </p:sp>
    </p:spTree>
    <p:extLst>
      <p:ext uri="{BB962C8B-B14F-4D97-AF65-F5344CB8AC3E}">
        <p14:creationId xmlns:p14="http://schemas.microsoft.com/office/powerpoint/2010/main" val="967968215"/>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1450DDD6-10BD-16B6-0F41-1777597FE81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BE0473C-1CB2-F141-37AA-4C2A8825483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7CD7F7A-7E76-0535-3C9C-DF30A3515A32}"/>
              </a:ext>
            </a:extLst>
          </p:cNvPr>
          <p:cNvSpPr>
            <a:spLocks noGrp="1" noChangeArrowheads="1"/>
          </p:cNvSpPr>
          <p:nvPr>
            <p:ph type="sldNum" sz="quarter" idx="12"/>
          </p:nvPr>
        </p:nvSpPr>
        <p:spPr>
          <a:ln/>
        </p:spPr>
        <p:txBody>
          <a:bodyPr/>
          <a:lstStyle>
            <a:lvl1pPr>
              <a:defRPr/>
            </a:lvl1pPr>
          </a:lstStyle>
          <a:p>
            <a:fld id="{73600316-4B3B-4B2F-A003-52FE6E18D538}" type="slidenum">
              <a:rPr lang="it-IT" altLang="it-IT"/>
              <a:pPr/>
              <a:t>‹N›</a:t>
            </a:fld>
            <a:endParaRPr lang="it-IT" altLang="it-IT"/>
          </a:p>
        </p:txBody>
      </p:sp>
    </p:spTree>
    <p:extLst>
      <p:ext uri="{BB962C8B-B14F-4D97-AF65-F5344CB8AC3E}">
        <p14:creationId xmlns:p14="http://schemas.microsoft.com/office/powerpoint/2010/main" val="2343964029"/>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28C25D20-9A58-F060-1559-3E268D711DA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E74B670-C38E-4C14-EE55-BB3051A204F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E31C72A1-4927-0B6E-EEC5-16F082B2B72A}"/>
              </a:ext>
            </a:extLst>
          </p:cNvPr>
          <p:cNvSpPr>
            <a:spLocks noGrp="1" noChangeArrowheads="1"/>
          </p:cNvSpPr>
          <p:nvPr>
            <p:ph type="sldNum" sz="quarter" idx="12"/>
          </p:nvPr>
        </p:nvSpPr>
        <p:spPr>
          <a:ln/>
        </p:spPr>
        <p:txBody>
          <a:bodyPr/>
          <a:lstStyle>
            <a:lvl1pPr>
              <a:defRPr/>
            </a:lvl1pPr>
          </a:lstStyle>
          <a:p>
            <a:fld id="{082D31E2-83A5-41B3-A966-582189BAF93E}" type="slidenum">
              <a:rPr lang="it-IT" altLang="it-IT"/>
              <a:pPr/>
              <a:t>‹N›</a:t>
            </a:fld>
            <a:endParaRPr lang="it-IT" altLang="it-IT"/>
          </a:p>
        </p:txBody>
      </p:sp>
    </p:spTree>
    <p:extLst>
      <p:ext uri="{BB962C8B-B14F-4D97-AF65-F5344CB8AC3E}">
        <p14:creationId xmlns:p14="http://schemas.microsoft.com/office/powerpoint/2010/main" val="1732769869"/>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EC8409BD-D9D4-8C8E-D854-EA376A1CC35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2A05B997-974F-8C49-BE05-3C9E0EF75C1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C541F8E2-C65E-42CD-BB54-A1F55D9A1CF6}"/>
              </a:ext>
            </a:extLst>
          </p:cNvPr>
          <p:cNvSpPr>
            <a:spLocks noGrp="1" noChangeArrowheads="1"/>
          </p:cNvSpPr>
          <p:nvPr>
            <p:ph type="sldNum" sz="quarter" idx="12"/>
          </p:nvPr>
        </p:nvSpPr>
        <p:spPr>
          <a:ln/>
        </p:spPr>
        <p:txBody>
          <a:bodyPr/>
          <a:lstStyle>
            <a:lvl1pPr>
              <a:defRPr/>
            </a:lvl1pPr>
          </a:lstStyle>
          <a:p>
            <a:fld id="{D39EDB83-4EAA-466F-BBD3-62B3EB769D9D}" type="slidenum">
              <a:rPr lang="it-IT" altLang="it-IT"/>
              <a:pPr/>
              <a:t>‹N›</a:t>
            </a:fld>
            <a:endParaRPr lang="it-IT" altLang="it-IT"/>
          </a:p>
        </p:txBody>
      </p:sp>
    </p:spTree>
    <p:extLst>
      <p:ext uri="{BB962C8B-B14F-4D97-AF65-F5344CB8AC3E}">
        <p14:creationId xmlns:p14="http://schemas.microsoft.com/office/powerpoint/2010/main" val="380421355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13B7181A-B3D9-32D4-7903-72D631CE7B7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16F2DC22-347F-9D29-9CF0-8108C28AAD1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F81E2DE7-8396-1C67-9144-A17CAE24A7CE}"/>
              </a:ext>
            </a:extLst>
          </p:cNvPr>
          <p:cNvSpPr>
            <a:spLocks noGrp="1" noChangeArrowheads="1"/>
          </p:cNvSpPr>
          <p:nvPr>
            <p:ph type="sldNum" sz="quarter" idx="12"/>
          </p:nvPr>
        </p:nvSpPr>
        <p:spPr>
          <a:ln/>
        </p:spPr>
        <p:txBody>
          <a:bodyPr/>
          <a:lstStyle>
            <a:lvl1pPr>
              <a:defRPr/>
            </a:lvl1pPr>
          </a:lstStyle>
          <a:p>
            <a:fld id="{FFB563DE-73E7-4C3A-8259-075D18D38B6F}" type="slidenum">
              <a:rPr lang="it-IT" altLang="it-IT"/>
              <a:pPr/>
              <a:t>‹N›</a:t>
            </a:fld>
            <a:endParaRPr lang="it-IT" altLang="it-IT"/>
          </a:p>
        </p:txBody>
      </p:sp>
    </p:spTree>
    <p:extLst>
      <p:ext uri="{BB962C8B-B14F-4D97-AF65-F5344CB8AC3E}">
        <p14:creationId xmlns:p14="http://schemas.microsoft.com/office/powerpoint/2010/main" val="3611398551"/>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EA28FA6-E682-C198-9853-6E5BE5ED8E3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2129C835-E176-68CA-F692-719F6480248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059828E9-AF1F-5114-8264-44DCE4295B59}"/>
              </a:ext>
            </a:extLst>
          </p:cNvPr>
          <p:cNvSpPr>
            <a:spLocks noGrp="1" noChangeArrowheads="1"/>
          </p:cNvSpPr>
          <p:nvPr>
            <p:ph type="sldNum" sz="quarter" idx="12"/>
          </p:nvPr>
        </p:nvSpPr>
        <p:spPr>
          <a:ln/>
        </p:spPr>
        <p:txBody>
          <a:bodyPr/>
          <a:lstStyle>
            <a:lvl1pPr>
              <a:defRPr/>
            </a:lvl1pPr>
          </a:lstStyle>
          <a:p>
            <a:fld id="{C83233FD-7199-46C3-819B-A473C2C77AD1}" type="slidenum">
              <a:rPr lang="it-IT" altLang="it-IT"/>
              <a:pPr/>
              <a:t>‹N›</a:t>
            </a:fld>
            <a:endParaRPr lang="it-IT" altLang="it-IT"/>
          </a:p>
        </p:txBody>
      </p:sp>
    </p:spTree>
    <p:extLst>
      <p:ext uri="{BB962C8B-B14F-4D97-AF65-F5344CB8AC3E}">
        <p14:creationId xmlns:p14="http://schemas.microsoft.com/office/powerpoint/2010/main" val="3217688777"/>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2F0A929B-7BB4-BD02-A7BE-22F2AAAA2D0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DC39C401-9A5E-9B7B-7A69-83AD992BC0A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710D403-6FA8-4553-61DA-B5E0B1DFDFE2}"/>
              </a:ext>
            </a:extLst>
          </p:cNvPr>
          <p:cNvSpPr>
            <a:spLocks noGrp="1" noChangeArrowheads="1"/>
          </p:cNvSpPr>
          <p:nvPr>
            <p:ph type="sldNum" sz="quarter" idx="12"/>
          </p:nvPr>
        </p:nvSpPr>
        <p:spPr>
          <a:ln/>
        </p:spPr>
        <p:txBody>
          <a:bodyPr/>
          <a:lstStyle>
            <a:lvl1pPr>
              <a:defRPr/>
            </a:lvl1pPr>
          </a:lstStyle>
          <a:p>
            <a:fld id="{CBEAE9E3-F04E-4AFC-9A3D-F18D1BF900AE}" type="slidenum">
              <a:rPr lang="it-IT" altLang="it-IT"/>
              <a:pPr/>
              <a:t>‹N›</a:t>
            </a:fld>
            <a:endParaRPr lang="it-IT" altLang="it-IT"/>
          </a:p>
        </p:txBody>
      </p:sp>
    </p:spTree>
    <p:extLst>
      <p:ext uri="{BB962C8B-B14F-4D97-AF65-F5344CB8AC3E}">
        <p14:creationId xmlns:p14="http://schemas.microsoft.com/office/powerpoint/2010/main" val="3738249341"/>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2A82EF03-3D32-A58E-7501-E4DBA14FEE8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CD53E972-5CA0-BD77-0250-E402CEBD391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6821BA0A-81B1-5045-BFEA-EAA4D34F1822}"/>
              </a:ext>
            </a:extLst>
          </p:cNvPr>
          <p:cNvSpPr>
            <a:spLocks noGrp="1" noChangeArrowheads="1"/>
          </p:cNvSpPr>
          <p:nvPr>
            <p:ph type="sldNum" sz="quarter" idx="12"/>
          </p:nvPr>
        </p:nvSpPr>
        <p:spPr>
          <a:ln/>
        </p:spPr>
        <p:txBody>
          <a:bodyPr/>
          <a:lstStyle>
            <a:lvl1pPr>
              <a:defRPr/>
            </a:lvl1pPr>
          </a:lstStyle>
          <a:p>
            <a:fld id="{DD99DBB9-F638-4E84-9E46-6D34DB70111B}" type="slidenum">
              <a:rPr lang="it-IT" altLang="it-IT"/>
              <a:pPr/>
              <a:t>‹N›</a:t>
            </a:fld>
            <a:endParaRPr lang="it-IT" altLang="it-IT"/>
          </a:p>
        </p:txBody>
      </p:sp>
    </p:spTree>
    <p:extLst>
      <p:ext uri="{BB962C8B-B14F-4D97-AF65-F5344CB8AC3E}">
        <p14:creationId xmlns:p14="http://schemas.microsoft.com/office/powerpoint/2010/main" val="3193860464"/>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1BBA687-9A18-9FB0-9204-0A39E6CD8FCE}"/>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E6F07BC2-18AA-0A40-AB1A-F4EEBFD42779}"/>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381E0427-5B3D-701D-DC91-0C80A81BD6BC}"/>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82A47BB8-256A-1B28-98F5-0AC826FA430B}"/>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E0183AE7-9566-DC82-53B4-2571B115A3DD}"/>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78F14590-B384-4EE6-BFA6-9F5A831778E5}"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Elvis%20Presley\821-Elvis_Presley-Crying_In_The_Chapel.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9851F3B4-C9AB-ECCC-9050-74CE7FD3A995}"/>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394FD5DA-5B6B-61AF-101C-F05E0469C247}"/>
              </a:ext>
            </a:extLst>
          </p:cNvPr>
          <p:cNvSpPr>
            <a:spLocks noChangeArrowheads="1"/>
          </p:cNvSpPr>
          <p:nvPr/>
        </p:nvSpPr>
        <p:spPr bwMode="auto">
          <a:xfrm>
            <a:off x="7620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1000" i="1" dirty="0" err="1">
                <a:solidFill>
                  <a:schemeClr val="bg1"/>
                </a:solidFill>
                <a:latin typeface="Verdana" panose="020B0604030504040204" pitchFamily="34" charset="0"/>
              </a:rPr>
              <a:t>Crying</a:t>
            </a:r>
            <a:r>
              <a:rPr lang="it-IT" altLang="it-IT" sz="1000" i="1" dirty="0">
                <a:solidFill>
                  <a:schemeClr val="bg1"/>
                </a:solidFill>
                <a:latin typeface="Verdana" panose="020B0604030504040204" pitchFamily="34" charset="0"/>
              </a:rPr>
              <a:t> in </a:t>
            </a:r>
            <a:r>
              <a:rPr lang="it-IT" altLang="it-IT" sz="900" i="1" dirty="0">
                <a:solidFill>
                  <a:schemeClr val="bg1"/>
                </a:solidFill>
                <a:latin typeface="Verdana" panose="020B0604030504040204" pitchFamily="34" charset="0"/>
              </a:rPr>
              <a:t>the</a:t>
            </a:r>
            <a:r>
              <a:rPr lang="it-IT" altLang="it-IT" sz="1000" i="1" dirty="0">
                <a:solidFill>
                  <a:schemeClr val="bg1"/>
                </a:solidFill>
                <a:latin typeface="Verdana" panose="020B0604030504040204" pitchFamily="34" charset="0"/>
              </a:rPr>
              <a:t> Cha</a:t>
            </a:r>
            <a:r>
              <a:rPr lang="it-IT" altLang="it-IT" sz="900" i="1" dirty="0">
                <a:solidFill>
                  <a:schemeClr val="bg1"/>
                </a:solidFill>
                <a:latin typeface="Verdana" panose="020B0604030504040204" pitchFamily="34" charset="0"/>
              </a:rPr>
              <a:t>p</a:t>
            </a:r>
            <a:r>
              <a:rPr lang="it-IT" altLang="it-IT" sz="1000" i="1" dirty="0">
                <a:solidFill>
                  <a:schemeClr val="bg1"/>
                </a:solidFill>
                <a:latin typeface="Verdana" panose="020B0604030504040204" pitchFamily="34" charset="0"/>
              </a:rPr>
              <a:t>el (</a:t>
            </a:r>
            <a:r>
              <a:rPr lang="it-IT" altLang="it-IT" sz="1000" i="1" dirty="0" err="1">
                <a:solidFill>
                  <a:schemeClr val="bg1"/>
                </a:solidFill>
                <a:latin typeface="Verdana" panose="020B0604030504040204" pitchFamily="34" charset="0"/>
              </a:rPr>
              <a:t>E.Presley</a:t>
            </a:r>
            <a:r>
              <a:rPr lang="it-IT" altLang="it-IT" sz="1000" i="1" dirty="0">
                <a:solidFill>
                  <a:schemeClr val="bg1"/>
                </a:solidFill>
                <a:latin typeface="Verdana" panose="020B0604030504040204" pitchFamily="34" charset="0"/>
              </a:rPr>
              <a:t>)</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C89CC8A0-6191-620E-B9A9-4D300215B091}"/>
              </a:ext>
            </a:extLst>
          </p:cNvPr>
          <p:cNvSpPr>
            <a:spLocks noChangeArrowheads="1"/>
          </p:cNvSpPr>
          <p:nvPr/>
        </p:nvSpPr>
        <p:spPr bwMode="auto">
          <a:xfrm>
            <a:off x="838200" y="0"/>
            <a:ext cx="76962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V DOMENICA DEL TEMPO ORDINARIO</a:t>
            </a:r>
          </a:p>
          <a:p>
            <a:pPr algn="ct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5</a:t>
            </a:r>
            <a:r>
              <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IN ORDINARY TIME</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p>
          <a:p>
            <a:pPr algn="ctr"/>
            <a:r>
              <a:rPr lang="it-IT" altLang="it-IT" sz="1000" b="1" dirty="0">
                <a:solidFill>
                  <a:srgbClr val="FFFF00"/>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AB4C6253-8A6B-69AC-773D-8039EE5FE180}"/>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6756FE0C-E83B-A4E0-34FE-619CDCF61621}"/>
              </a:ext>
            </a:extLst>
          </p:cNvPr>
          <p:cNvSpPr>
            <a:spLocks noChangeArrowheads="1"/>
          </p:cNvSpPr>
          <p:nvPr/>
        </p:nvSpPr>
        <p:spPr bwMode="auto">
          <a:xfrm>
            <a:off x="1277057" y="3401238"/>
            <a:ext cx="32004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Un sogno divino per piccoli imprenditori             </a:t>
            </a:r>
            <a:r>
              <a:rPr lang="en-US" sz="10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 divine dream for small entrepreneurs</a:t>
            </a:r>
          </a:p>
          <a:p>
            <a:pPr algn="ctr" eaLnBrk="1" hangingPunct="1">
              <a:spcBef>
                <a:spcPct val="0"/>
              </a:spcBef>
              <a:buFontTx/>
              <a:buNone/>
            </a:pP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C9E01B67-DDA8-FA5F-FB1F-8024EA069E0F}"/>
              </a:ext>
            </a:extLst>
          </p:cNvPr>
          <p:cNvSpPr>
            <a:spLocks noChangeArrowheads="1"/>
          </p:cNvSpPr>
          <p:nvPr/>
        </p:nvSpPr>
        <p:spPr bwMode="auto">
          <a:xfrm>
            <a:off x="46038" y="1397000"/>
            <a:ext cx="52387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D6580D78-3860-6947-C855-C6C7B564896B}"/>
              </a:ext>
            </a:extLst>
          </p:cNvPr>
          <p:cNvSpPr>
            <a:spLocks noChangeArrowheads="1"/>
          </p:cNvSpPr>
          <p:nvPr/>
        </p:nvSpPr>
        <p:spPr bwMode="auto">
          <a:xfrm>
            <a:off x="5940152" y="6530975"/>
            <a:ext cx="3429000" cy="2286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February</a:t>
            </a:r>
            <a:r>
              <a:rPr lang="it-IT" altLang="it-IT" sz="9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C91EF97B-21E1-FB7B-A750-4321EB0A4A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45" name="Rectangle 149">
            <a:extLst>
              <a:ext uri="{FF2B5EF4-FFF2-40B4-BE49-F238E27FC236}">
                <a16:creationId xmlns:a16="http://schemas.microsoft.com/office/drawing/2014/main" id="{6295DE56-42F1-7A08-4288-282BA578BF32}"/>
              </a:ext>
            </a:extLst>
          </p:cNvPr>
          <p:cNvSpPr>
            <a:spLocks noChangeArrowheads="1"/>
          </p:cNvSpPr>
          <p:nvPr/>
        </p:nvSpPr>
        <p:spPr bwMode="auto">
          <a:xfrm>
            <a:off x="1530782" y="3749176"/>
            <a:ext cx="2537161"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46" name="Picture 150">
            <a:extLst>
              <a:ext uri="{FF2B5EF4-FFF2-40B4-BE49-F238E27FC236}">
                <a16:creationId xmlns:a16="http://schemas.microsoft.com/office/drawing/2014/main" id="{503A402F-5C67-D99A-8486-AEA1FAC245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9000" y="1516915"/>
            <a:ext cx="2809775" cy="4459287"/>
          </a:xfrm>
          <a:prstGeom prst="rect">
            <a:avLst/>
          </a:prstGeom>
          <a:noFill/>
          <a:extLst>
            <a:ext uri="{909E8E84-426E-40DD-AFC4-6F175D3DCCD1}">
              <a14:hiddenFill xmlns:a14="http://schemas.microsoft.com/office/drawing/2010/main">
                <a:solidFill>
                  <a:srgbClr val="FFFFFF"/>
                </a:solidFill>
              </a14:hiddenFill>
            </a:ext>
          </a:extLst>
        </p:spPr>
      </p:pic>
      <p:pic>
        <p:nvPicPr>
          <p:cNvPr id="4247" name="821-Elvis_Presley-Crying_In_The_Chapel.mid">
            <a:hlinkClick r:id="" action="ppaction://media"/>
            <a:extLst>
              <a:ext uri="{FF2B5EF4-FFF2-40B4-BE49-F238E27FC236}">
                <a16:creationId xmlns:a16="http://schemas.microsoft.com/office/drawing/2014/main" id="{31D41701-2B71-006C-7B0F-292319814C95}"/>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0866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7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4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3">
                <p:cTn id="7" repeatCount="indefinite" fill="hold" display="0">
                  <p:stCondLst>
                    <p:cond delay="indefinite"/>
                  </p:stCondLst>
                  <p:endCondLst>
                    <p:cond evt="onStopAudio" delay="0">
                      <p:tgtEl>
                        <p:sldTgt/>
                      </p:tgtEl>
                    </p:cond>
                  </p:endCondLst>
                </p:cTn>
                <p:tgtEl>
                  <p:spTgt spid="424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a:extLst>
              <a:ext uri="{FF2B5EF4-FFF2-40B4-BE49-F238E27FC236}">
                <a16:creationId xmlns:a16="http://schemas.microsoft.com/office/drawing/2014/main" id="{472A6E37-2073-4451-15D5-FBD972EC4055}"/>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grazia di Dio, però, sono quello che sono, e la sua grazia in me non è stata vana. Anzi, ho faticato più di tutti loro, non io però, ma la grazia di Dio che è con me. Dunque, sia io che loro, così predichiamo e così avete creduto. </a:t>
            </a:r>
            <a:r>
              <a:rPr lang="en-GB" altLang="it-IT" sz="1800" i="1">
                <a:solidFill>
                  <a:srgbClr val="FFFFFF"/>
                </a:solidFill>
                <a:latin typeface="Verdana" panose="020B0604030504040204" pitchFamily="34" charset="0"/>
                <a:cs typeface="Times New Roman" panose="02020603050405020304" pitchFamily="18" charset="0"/>
              </a:rPr>
              <a:t>(1Cor 15, 10-11)</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81252" name="Rectangle 4">
            <a:extLst>
              <a:ext uri="{FF2B5EF4-FFF2-40B4-BE49-F238E27FC236}">
                <a16:creationId xmlns:a16="http://schemas.microsoft.com/office/drawing/2014/main" id="{54EE2104-054F-28A1-17D8-382AA3616253}"/>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Nevertheless, by the grace of God, I am what I am, and his grace towards me has not been without fruit. Far from it, I have toiled more than all of them, although not I, rather the grace of God in me. Now, whether it was I or they, this we preach and this you have believed. </a:t>
            </a:r>
            <a:r>
              <a:rPr lang="en-GB" altLang="it-IT" sz="1800" i="1">
                <a:solidFill>
                  <a:srgbClr val="FFFFFF"/>
                </a:solidFill>
                <a:latin typeface="Verdana" panose="020B0604030504040204" pitchFamily="34" charset="0"/>
                <a:cs typeface="Times New Roman" panose="02020603050405020304" pitchFamily="18" charset="0"/>
              </a:rPr>
              <a:t>(1Cor 15: 10-11)</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81254" name="Picture 6">
            <a:extLst>
              <a:ext uri="{FF2B5EF4-FFF2-40B4-BE49-F238E27FC236}">
                <a16:creationId xmlns:a16="http://schemas.microsoft.com/office/drawing/2014/main" id="{68B89389-3A93-4AC1-A993-1CAC38EA06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63700"/>
            <a:ext cx="8610600" cy="3625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CDCA42F-9A34-A23A-2337-DBC00FBDCB10}"/>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1" name="Rectangle 5">
            <a:extLst>
              <a:ext uri="{FF2B5EF4-FFF2-40B4-BE49-F238E27FC236}">
                <a16:creationId xmlns:a16="http://schemas.microsoft.com/office/drawing/2014/main" id="{5D174D88-B74B-F053-E341-6EE4A82627E5}"/>
              </a:ext>
            </a:extLst>
          </p:cNvPr>
          <p:cNvSpPr>
            <a:spLocks noChangeArrowheads="1"/>
          </p:cNvSpPr>
          <p:nvPr/>
        </p:nvSpPr>
        <p:spPr bwMode="auto">
          <a:xfrm>
            <a:off x="1295400" y="15240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mentre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la folla gli faceva ressa attorno per ascoltare la parola di Dio, Gesù,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stando presso il lago di Gennèsaret,</a:t>
            </a:r>
            <a:r>
              <a:rPr lang="it-IT" altLang="it-IT" sz="1800" i="1">
                <a:solidFill>
                  <a:srgbClr val="000000"/>
                </a:solidFill>
                <a:latin typeface="Verdana" panose="020B0604030504040204" pitchFamily="34" charset="0"/>
                <a:cs typeface="Times New Roman" panose="02020603050405020304" pitchFamily="18" charset="0"/>
              </a:rPr>
              <a:t> (Lc 5, 1)</a:t>
            </a:r>
          </a:p>
        </p:txBody>
      </p:sp>
      <p:sp>
        <p:nvSpPr>
          <p:cNvPr id="17412" name="Rectangle 6">
            <a:extLst>
              <a:ext uri="{FF2B5EF4-FFF2-40B4-BE49-F238E27FC236}">
                <a16:creationId xmlns:a16="http://schemas.microsoft.com/office/drawing/2014/main" id="{D80A572D-DFF2-9AC2-2112-CF29F0D68319}"/>
              </a:ext>
            </a:extLst>
          </p:cNvPr>
          <p:cNvSpPr>
            <a:spLocks noChangeArrowheads="1"/>
          </p:cNvSpPr>
          <p:nvPr/>
        </p:nvSpPr>
        <p:spPr bwMode="auto">
          <a:xfrm>
            <a:off x="4572000" y="1600200"/>
            <a:ext cx="3581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i="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One day, as Jesus stood by the Lake of  Gennesaret, with a crowd gathered around him listening to the word of God,</a:t>
            </a:r>
            <a:r>
              <a:rPr lang="en-GB" altLang="it-IT" sz="1800" i="1">
                <a:solidFill>
                  <a:srgbClr val="000000"/>
                </a:solidFill>
                <a:latin typeface="Verdana" panose="020B0604030504040204" pitchFamily="34" charset="0"/>
                <a:cs typeface="Times New Roman" panose="02020603050405020304" pitchFamily="18" charset="0"/>
              </a:rPr>
              <a:t> (Lk 5: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4F39FF50-77A8-9AB8-1138-215AB0793EE7}"/>
              </a:ext>
            </a:extLst>
          </p:cNvPr>
          <p:cNvSpPr>
            <a:spLocks noChangeArrowheads="1"/>
          </p:cNvSpPr>
          <p:nvPr/>
        </p:nvSpPr>
        <p:spPr bwMode="auto">
          <a:xfrm>
            <a:off x="838200" y="0"/>
            <a:ext cx="78486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Cantiamo al Signore, grande è la sua gloria.</a:t>
            </a:r>
          </a:p>
          <a:p>
            <a:pPr algn="ctr" eaLnBrk="1" hangingPunct="1"/>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Let</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us</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sing</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to the Lord,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great</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is</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His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glory</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a:t>
            </a:r>
            <a:b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03A1597E-7FE0-7FAB-7205-DA3A02ECA91D}"/>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41" name="Picture 133">
            <a:extLst>
              <a:ext uri="{FF2B5EF4-FFF2-40B4-BE49-F238E27FC236}">
                <a16:creationId xmlns:a16="http://schemas.microsoft.com/office/drawing/2014/main" id="{82A3DB7D-BC1F-FFA2-FF80-F670E6E922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352800"/>
            <a:ext cx="3076575" cy="2743200"/>
          </a:xfrm>
          <a:prstGeom prst="rect">
            <a:avLst/>
          </a:prstGeom>
          <a:noFill/>
          <a:extLst>
            <a:ext uri="{909E8E84-426E-40DD-AFC4-6F175D3DCCD1}">
              <a14:hiddenFill xmlns:a14="http://schemas.microsoft.com/office/drawing/2010/main">
                <a:solidFill>
                  <a:srgbClr val="FFFFFF"/>
                </a:solidFill>
              </a14:hiddenFill>
            </a:ext>
          </a:extLst>
        </p:spPr>
      </p:pic>
      <p:pic>
        <p:nvPicPr>
          <p:cNvPr id="17542" name="Picture 134">
            <a:extLst>
              <a:ext uri="{FF2B5EF4-FFF2-40B4-BE49-F238E27FC236}">
                <a16:creationId xmlns:a16="http://schemas.microsoft.com/office/drawing/2014/main" id="{901F4466-EA2B-28DF-1AEC-21EA1254CC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352800"/>
            <a:ext cx="3200400" cy="2743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91D775D3-02B8-E38B-011F-8A5E58415290}"/>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vide due barche accostate alla sponda. I pescatori erano scesi e lavavano le reti. Salì in una barca, che era di Simone, e lo pregò di scostarsi un poco da terra. Sedette e insegnava alle folle dalla barca.</a:t>
            </a:r>
            <a:r>
              <a:rPr lang="it-IT" altLang="it-IT" sz="1800" i="1">
                <a:solidFill>
                  <a:schemeClr val="bg1"/>
                </a:solidFill>
                <a:latin typeface="Verdana" panose="020B0604030504040204" pitchFamily="34" charset="0"/>
                <a:cs typeface="Times New Roman" panose="02020603050405020304" pitchFamily="18" charset="0"/>
              </a:rPr>
              <a:t> (Lc 5, 2-3)</a:t>
            </a:r>
          </a:p>
        </p:txBody>
      </p:sp>
      <p:sp>
        <p:nvSpPr>
          <p:cNvPr id="162930" name="Rectangle 114">
            <a:extLst>
              <a:ext uri="{FF2B5EF4-FFF2-40B4-BE49-F238E27FC236}">
                <a16:creationId xmlns:a16="http://schemas.microsoft.com/office/drawing/2014/main" id="{50150C17-68EE-6EB6-DADE-1B5672A39E2F}"/>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he caught sight of two boats left at the water's edge by the fishermen now washing their nets. He got into one of the boats, the one belonging to Simon, and asked him to pull out a little from the shore. There he sat and continued to teach the crowd.</a:t>
            </a:r>
            <a:r>
              <a:rPr lang="en-GB" altLang="it-IT" sz="1800" i="1">
                <a:solidFill>
                  <a:schemeClr val="bg1"/>
                </a:solidFill>
                <a:latin typeface="Verdana" panose="020B0604030504040204" pitchFamily="34" charset="0"/>
                <a:cs typeface="Times New Roman" panose="02020603050405020304" pitchFamily="18" charset="0"/>
              </a:rPr>
              <a:t> (Lk 5: 2-3)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10" name="Picture 54">
            <a:extLst>
              <a:ext uri="{FF2B5EF4-FFF2-40B4-BE49-F238E27FC236}">
                <a16:creationId xmlns:a16="http://schemas.microsoft.com/office/drawing/2014/main" id="{FAA8E3FB-6D94-B4A2-C2E8-D8064B0B29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524000"/>
            <a:ext cx="6096000" cy="3883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FC7FF61A-1EDC-D8AA-64A0-314001608650}"/>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Quando ebbe finito di parlare, disse a Simone: «Prendi il largo e gettate le vostre reti per la pesca». Simone rispose: «Maestro, abbiamo faticato tutta la notte e non abbiamo preso nulla; ma </a:t>
            </a:r>
            <a:r>
              <a:rPr lang="it-IT" altLang="it-IT" sz="1800">
                <a:solidFill>
                  <a:srgbClr val="FFFF00"/>
                </a:solidFill>
                <a:latin typeface="Verdana" panose="020B0604030504040204" pitchFamily="34" charset="0"/>
                <a:cs typeface="Times New Roman" panose="02020603050405020304" pitchFamily="18" charset="0"/>
              </a:rPr>
              <a:t>sulla tua parola getterò le reti».</a:t>
            </a:r>
            <a:r>
              <a:rPr lang="it-IT" altLang="it-IT" sz="1800">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                                                                                    (Lc 5, 4-5)</a:t>
            </a:r>
          </a:p>
        </p:txBody>
      </p:sp>
      <p:sp>
        <p:nvSpPr>
          <p:cNvPr id="21507" name="Rectangle 36">
            <a:extLst>
              <a:ext uri="{FF2B5EF4-FFF2-40B4-BE49-F238E27FC236}">
                <a16:creationId xmlns:a16="http://schemas.microsoft.com/office/drawing/2014/main" id="{73E87516-7355-34A8-F891-75C218D89E10}"/>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When he had finished speaking he said to Simon, "Put out into deep water and lower your nets for a catch." Simon replied, "Master, we worked hard all night and caught nothing. But </a:t>
            </a:r>
            <a:r>
              <a:rPr lang="en-GB" altLang="it-IT" sz="1800">
                <a:solidFill>
                  <a:srgbClr val="FFFF00"/>
                </a:solidFill>
                <a:latin typeface="Verdana" panose="020B0604030504040204" pitchFamily="34" charset="0"/>
                <a:cs typeface="Times New Roman" panose="02020603050405020304" pitchFamily="18" charset="0"/>
              </a:rPr>
              <a:t>if you say so, I will lower the nets."</a:t>
            </a:r>
            <a:r>
              <a:rPr lang="en-GB" altLang="it-IT" sz="1800" i="1">
                <a:solidFill>
                  <a:srgbClr val="FFFF00"/>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(Lk 5: 4-5)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1026">
            <a:extLst>
              <a:ext uri="{FF2B5EF4-FFF2-40B4-BE49-F238E27FC236}">
                <a16:creationId xmlns:a16="http://schemas.microsoft.com/office/drawing/2014/main" id="{0926513A-3A2C-5470-06B2-DFC7716EF6EC}"/>
              </a:ext>
            </a:extLst>
          </p:cNvPr>
          <p:cNvSpPr>
            <a:spLocks noGrp="1" noChangeArrowheads="1"/>
          </p:cNvSpPr>
          <p:nvPr>
            <p:ph type="title"/>
          </p:nvPr>
        </p:nvSpPr>
        <p:spPr>
          <a:xfrm>
            <a:off x="0" y="533400"/>
            <a:ext cx="9144000" cy="1143000"/>
          </a:xfrm>
          <a:solidFill>
            <a:srgbClr val="000000"/>
          </a:solidFill>
          <a:ln>
            <a:solidFill>
              <a:schemeClr val="tx1"/>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Fecero cos</a:t>
            </a:r>
            <a:r>
              <a:rPr lang="it-IT" altLang="it-IT" sz="1800">
                <a:solidFill>
                  <a:schemeClr val="bg1"/>
                </a:solidFill>
                <a:cs typeface="Times New Roman" panose="02020603050405020304" pitchFamily="18" charset="0"/>
              </a:rPr>
              <a:t>ì</a:t>
            </a:r>
            <a:r>
              <a:rPr lang="it-IT" altLang="it-IT" sz="1800">
                <a:solidFill>
                  <a:schemeClr val="bg1"/>
                </a:solidFill>
                <a:latin typeface="Verdana" panose="020B0604030504040204" pitchFamily="34" charset="0"/>
                <a:cs typeface="Times New Roman" panose="02020603050405020304" pitchFamily="18" charset="0"/>
              </a:rPr>
              <a:t> e presero una quantit</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enorme di pesci e le loro reti quasi si rompevano.  Allora fecero cenno ai compagni dell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altra barca, che venissero ad aiutarli. Essi vennero e riempirono tutte e due le barche fino a farle quasi affondare.</a:t>
            </a:r>
            <a:r>
              <a:rPr lang="it-IT" altLang="it-IT" sz="1800" i="1">
                <a:solidFill>
                  <a:schemeClr val="bg1"/>
                </a:solidFill>
                <a:latin typeface="Verdana" panose="020B0604030504040204" pitchFamily="34" charset="0"/>
                <a:cs typeface="Times New Roman" panose="02020603050405020304" pitchFamily="18" charset="0"/>
              </a:rPr>
              <a:t> (Lc 5, 6-7)</a:t>
            </a:r>
          </a:p>
        </p:txBody>
      </p:sp>
      <p:sp>
        <p:nvSpPr>
          <p:cNvPr id="169988" name="Rectangle 1028">
            <a:extLst>
              <a:ext uri="{FF2B5EF4-FFF2-40B4-BE49-F238E27FC236}">
                <a16:creationId xmlns:a16="http://schemas.microsoft.com/office/drawing/2014/main" id="{A2C8423B-F0A4-6258-10E1-2C9D7D28FFF1}"/>
              </a:ext>
            </a:extLst>
          </p:cNvPr>
          <p:cNvSpPr>
            <a:spLocks noChangeArrowheads="1"/>
          </p:cNvSpPr>
          <p:nvPr/>
        </p:nvSpPr>
        <p:spPr bwMode="auto">
          <a:xfrm>
            <a:off x="0" y="53340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This they did and caught such a large number of fish that their nets began to break. They signaled their partners in the other boat to come and help them. They came and filled both boats almost to the point of sinking.</a:t>
            </a:r>
            <a:r>
              <a:rPr lang="en-GB" altLang="it-IT" sz="1800" i="1">
                <a:solidFill>
                  <a:schemeClr val="bg1"/>
                </a:solidFill>
                <a:latin typeface="Verdana" panose="020B0604030504040204" pitchFamily="34" charset="0"/>
                <a:cs typeface="Times New Roman" panose="02020603050405020304" pitchFamily="18" charset="0"/>
              </a:rPr>
              <a:t> (Lk 5: 6-7)</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0539613C-84C3-A7F7-34BF-3200DBFC5E09}"/>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 vedere questo, Simon Pietro si gettò alle ginocchia di 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dicendo: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Signore, allontanati da me,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sono un peccatore</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Lo stupore infatti aveva invaso lui e tutti quelli che erano con lui, per la pesca che avevano fatto; </a:t>
            </a:r>
            <a:r>
              <a:rPr lang="it-IT" altLang="it-IT" sz="1800" i="1">
                <a:solidFill>
                  <a:schemeClr val="bg1"/>
                </a:solidFill>
                <a:latin typeface="Verdana" panose="020B0604030504040204" pitchFamily="34" charset="0"/>
                <a:cs typeface="Times New Roman" panose="02020603050405020304" pitchFamily="18" charset="0"/>
              </a:rPr>
              <a:t>(Lc 5, 8-9)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0228" name="Rectangle 4">
            <a:extLst>
              <a:ext uri="{FF2B5EF4-FFF2-40B4-BE49-F238E27FC236}">
                <a16:creationId xmlns:a16="http://schemas.microsoft.com/office/drawing/2014/main" id="{1F8FCA71-8DFA-B344-E4B0-299A636CBA7C}"/>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Upon seeing this, Simon Peter fell at Jesus' knees, saying, "Leave me, Lord, for I am a sinful man!" For he and his companions were amazed at the catch they had made</a:t>
            </a:r>
            <a:r>
              <a:rPr lang="en-GB" altLang="it-IT" sz="1800" i="1">
                <a:solidFill>
                  <a:schemeClr val="bg1"/>
                </a:solidFill>
                <a:latin typeface="Verdana" panose="020B0604030504040204" pitchFamily="34" charset="0"/>
                <a:cs typeface="Times New Roman" panose="02020603050405020304" pitchFamily="18" charset="0"/>
              </a:rPr>
              <a:t> (Lk 5: 8-9)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0231" name="Picture 7">
            <a:extLst>
              <a:ext uri="{FF2B5EF4-FFF2-40B4-BE49-F238E27FC236}">
                <a16:creationId xmlns:a16="http://schemas.microsoft.com/office/drawing/2014/main" id="{59778080-0EF5-8698-D32A-A7CA8D6A31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76400"/>
            <a:ext cx="8077200" cy="3749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a:extLst>
              <a:ext uri="{FF2B5EF4-FFF2-40B4-BE49-F238E27FC236}">
                <a16:creationId xmlns:a16="http://schemas.microsoft.com/office/drawing/2014/main" id="{BF00320D-E69F-5F4C-07DC-2822976D3E41}"/>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cos</a:t>
            </a:r>
            <a:r>
              <a:rPr lang="it-IT" altLang="it-IT" sz="1800">
                <a:solidFill>
                  <a:schemeClr val="bg1"/>
                </a:solidFill>
                <a:cs typeface="Times New Roman" panose="02020603050405020304" pitchFamily="18" charset="0"/>
              </a:rPr>
              <a:t>ì</a:t>
            </a:r>
            <a:r>
              <a:rPr lang="it-IT" altLang="it-IT" sz="1800">
                <a:solidFill>
                  <a:schemeClr val="bg1"/>
                </a:solidFill>
                <a:latin typeface="Verdana" panose="020B0604030504040204" pitchFamily="34" charset="0"/>
                <a:cs typeface="Times New Roman" panose="02020603050405020304" pitchFamily="18" charset="0"/>
              </a:rPr>
              <a:t> pure Giacomo e Giovanni, figli di Zebed</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o, che erano soci di Simone. 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disse a Simone: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Non temere; d</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ora in poi sarai pescatore di uomini</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 tirate le barche a terra, </a:t>
            </a:r>
            <a:r>
              <a:rPr lang="it-IT" altLang="it-IT" sz="1800">
                <a:solidFill>
                  <a:srgbClr val="FFFF00"/>
                </a:solidFill>
                <a:latin typeface="Verdana" panose="020B0604030504040204" pitchFamily="34" charset="0"/>
                <a:cs typeface="Times New Roman" panose="02020603050405020304" pitchFamily="18" charset="0"/>
              </a:rPr>
              <a:t>lasciarono tutto e lo seguirono</a:t>
            </a:r>
            <a:r>
              <a:rPr lang="it-IT" altLang="it-IT" sz="1800">
                <a:solidFill>
                  <a:schemeClr val="bg1"/>
                </a:solidFill>
                <a:latin typeface="Verdana" panose="020B0604030504040204" pitchFamily="34" charset="0"/>
                <a:cs typeface="Times New Roman" panose="02020603050405020304" pitchFamily="18" charset="0"/>
              </a:rPr>
              <a:t>.</a:t>
            </a:r>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(Lc 5, 10-11)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5348" name="Rectangle 4">
            <a:extLst>
              <a:ext uri="{FF2B5EF4-FFF2-40B4-BE49-F238E27FC236}">
                <a16:creationId xmlns:a16="http://schemas.microsoft.com/office/drawing/2014/main" id="{7C9ADAAB-EC1F-7F2D-7AC0-730D93D7499A}"/>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so were Simon's partners, James and John, Zebedee's sons. Jesus said to Simon, "Do not be afraid. You will catch people from now on." So they brought their boats to land and </a:t>
            </a:r>
            <a:r>
              <a:rPr lang="en-GB" altLang="it-IT" sz="1800">
                <a:solidFill>
                  <a:srgbClr val="FFFF00"/>
                </a:solidFill>
                <a:latin typeface="Verdana" panose="020B0604030504040204" pitchFamily="34" charset="0"/>
                <a:cs typeface="Times New Roman" panose="02020603050405020304" pitchFamily="18" charset="0"/>
              </a:rPr>
              <a:t>followed him, leaving everything</a:t>
            </a:r>
            <a:r>
              <a:rPr lang="en-GB" altLang="it-IT" sz="1800">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(Lk 5: 10-11)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5349" name="Picture 5">
            <a:extLst>
              <a:ext uri="{FF2B5EF4-FFF2-40B4-BE49-F238E27FC236}">
                <a16:creationId xmlns:a16="http://schemas.microsoft.com/office/drawing/2014/main" id="{8AA18406-826F-734A-721B-4EE9F05BFE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676400"/>
            <a:ext cx="5943600" cy="3773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92">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7A2C2108-1BF1-A5DC-FA00-221754DE7D7C}"/>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6ED01AE8-7B26-CFCD-0AFE-A67858B40BDC}"/>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5A0B8B0D-3767-8F91-EEF7-881D78C9D6EE}"/>
              </a:ext>
            </a:extLst>
          </p:cNvPr>
          <p:cNvSpPr>
            <a:spLocks noChangeArrowheads="1"/>
          </p:cNvSpPr>
          <p:nvPr/>
        </p:nvSpPr>
        <p:spPr bwMode="auto">
          <a:xfrm>
            <a:off x="0" y="1651457"/>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Comincia così la storia di Gesù con i suoi discepoli: 	               dalle reti vuote, dalle barche tirate in secca. Linguaggio 	               universale e immagini semplicissime. Non dal pinnacolo del tempio, ma dal pulpito di una barca a Cafarnao. Non dal santuario, ma da un angolo umanissimo e laico. E, in più, da un momento di crisi. </a:t>
            </a:r>
          </a:p>
          <a:p>
            <a:pPr eaLnBrk="1" hangingPunct="1">
              <a:spcBef>
                <a:spcPct val="0"/>
              </a:spcBef>
              <a:buFontTx/>
              <a:buNone/>
            </a:pPr>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Signore ci incontra e ci sceglie ancora, come i primi quattro, forse proprio per quella debolezza che sappiamo bene. Fingere di non avere ferite, o una storia accidentata, ci rende commedianti della vita. Se uno ha vissuto, ha delle ferite. Se uno è vero, ha delle debolezze e delle crisi. E lì ci raggiunge la sua voce: Pietro, disubbidisci alle reti vuote, ubbidisci a un sogno. Gli aveva detto: Allontanati da me, perché sono un peccatore. Ma lui non se n'è andato e sull'acqua del lago ha una reazione bellissima. </a:t>
            </a:r>
          </a:p>
          <a:p>
            <a:pPr eaLnBrk="1" hangingPunct="1">
              <a:spcBef>
                <a:spcPct val="0"/>
              </a:spcBef>
              <a:buFontTx/>
              <a:buNone/>
            </a:pPr>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grande Pescatore non conferma le parole di Pietro, non lo giudica, ma neppure lo assolve, lo porta invece su di un altro piano, lontano dallo schema del peccato e dentro il paradigma del bene futuro: sarai pescatore di uomini. Non temere il vuoto di ieri, il bene possibile domani conta di più. </a:t>
            </a: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endParaRPr lang="it-IT" altLang="it-IT" sz="1800" dirty="0">
              <a:solidFill>
                <a:srgbClr val="000000"/>
              </a:solidFill>
              <a:latin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A0CAD399-DD58-599A-B5B0-64BBBBA2451B}"/>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86B4833D-69A4-97E4-7695-41E8C199ACA0}"/>
              </a:ext>
            </a:extLst>
          </p:cNvPr>
          <p:cNvSpPr>
            <a:spLocks noChangeArrowheads="1"/>
          </p:cNvSpPr>
          <p:nvPr/>
        </p:nvSpPr>
        <p:spPr bwMode="auto">
          <a:xfrm>
            <a:off x="2057400" y="593170"/>
            <a:ext cx="7086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Un sogno divino per piccoli imprenditori </a:t>
            </a:r>
          </a:p>
          <a:p>
            <a:pPr eaLnBrk="1" hangingPunct="1"/>
            <a:r>
              <a:rPr lang="it-IT" altLang="it-IT" sz="1600" i="1" dirty="0">
                <a:solidFill>
                  <a:srgbClr val="000000"/>
                </a:solidFill>
                <a:latin typeface="Verdana" panose="020B0604030504040204" pitchFamily="34" charset="0"/>
                <a:cs typeface="Arial" panose="020B0604020202020204" pitchFamily="34" charset="0"/>
              </a:rPr>
              <a:t>Lc 5,1-11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49FD573E-2EE8-11C2-1CE6-EEE0C3C85298}"/>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95C98EAD-402E-6A19-2641-D50758F8AA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437367"/>
            <a:ext cx="2016224" cy="2016224"/>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41B0D0ED-723E-204B-0897-CEE36240715F}"/>
              </a:ext>
            </a:extLst>
          </p:cNvPr>
          <p:cNvSpPr>
            <a:spLocks noChangeArrowheads="1"/>
          </p:cNvSpPr>
          <p:nvPr/>
        </p:nvSpPr>
        <p:spPr bwMode="auto">
          <a:xfrm>
            <a:off x="0" y="0"/>
            <a:ext cx="9144000" cy="712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Gesù rialza, dà fiducia, conforta la vita e poi la incalza verso un di più: d'ora in avanti tu sarai... ed è la vita che riparte.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Quando parla a Pietro, è a me che parla. Nessuno è senza un talento, senza una barchetta, una zattera, un guscio di noce. E Gesù sale anche sulla mia barca. Sale sulla barca della mia vita che è vuota, che ho tirato in secca, che quando è in alto mare oscilla paurosamente, e mi prega di ripartire con quel poco che ho, con quel poco che so fare, e mi affida un nuovo mare. </a:t>
            </a:r>
          </a:p>
          <a:p>
            <a:endParaRPr lang="it-IT" sz="12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E il miracolo non sta nella pesca straordinaria e nelle barche riempite di pesci; non è nelle barche abbandonate sulla riva, ancora cariche del loro piccolo tesoro. Il miracolo grande è Gesù che non si lascia impressionare dai miei difetti, non ha paura del mio peccato, e vuole invece salire sulla mia barca, mio ospite più che mio signore. E, abbandonato tutto, lo seguirono.</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Che cosa mancava ai quattro per convincerli a mollare barche e reti per andare dietro a quel giovane rabbi dalle parole folgoranti? Avevano il lavoro, una piccola azienda di pesca, una famiglia, la salute, il Libro e la sinagoga, tutto il necessario per vivere. Eppure qualcosa mancava. E non era una morale più nobile, non dottrine più alte.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Mancava un sogno. Gesù è il custode dei sogni dell'umanità. Offre loro il sogno di cieli nuovi e terra nuova, il cromosoma divino nel nostro Dna, fratelli tutti, una vita indistruttibile e felice. Li prende e li fa sconfinare. Gli ribalta il mondo. </a:t>
            </a:r>
          </a:p>
          <a:p>
            <a:endParaRPr lang="it-IT" sz="1200" dirty="0">
              <a:solidFill>
                <a:srgbClr val="000000"/>
              </a:solidFill>
              <a:latin typeface="Verdana" panose="020B0604030504040204" pitchFamily="34" charset="0"/>
              <a:ea typeface="Times New Roman" panose="02020603050405020304" pitchFamily="18" charset="0"/>
              <a:cs typeface="Open Sans" panose="020B0606030504020204" pitchFamily="34"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E i pescatori cominciano ad ubbidire agli stessi sogni di Dio.</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878DB6F5-1DF2-4964-0B01-172FC4FCC126}"/>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ISAIA</a:t>
            </a:r>
          </a:p>
        </p:txBody>
      </p:sp>
      <p:sp>
        <p:nvSpPr>
          <p:cNvPr id="5123" name="Rectangle 157">
            <a:extLst>
              <a:ext uri="{FF2B5EF4-FFF2-40B4-BE49-F238E27FC236}">
                <a16:creationId xmlns:a16="http://schemas.microsoft.com/office/drawing/2014/main" id="{AABBE999-6A40-D891-9FD6-71B2DE417138}"/>
              </a:ext>
            </a:extLst>
          </p:cNvPr>
          <p:cNvSpPr>
            <a:spLocks noChangeArrowheads="1"/>
          </p:cNvSpPr>
          <p:nvPr/>
        </p:nvSpPr>
        <p:spPr bwMode="auto">
          <a:xfrm>
            <a:off x="1295400" y="1447800"/>
            <a:ext cx="3276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Nell’anno in cui morì il re Ozìa, io vidi il Signore seduto su un trono alto ed elevato; i lembi del suo manto riempivano il tempio. Sopra di lui stavano dei serafini; ognuno aveva sei ali.</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(Is 6, 1-2)</a:t>
            </a:r>
          </a:p>
        </p:txBody>
      </p:sp>
      <p:sp>
        <p:nvSpPr>
          <p:cNvPr id="5124" name="Rectangle 158">
            <a:extLst>
              <a:ext uri="{FF2B5EF4-FFF2-40B4-BE49-F238E27FC236}">
                <a16:creationId xmlns:a16="http://schemas.microsoft.com/office/drawing/2014/main" id="{E483F6E3-312A-E429-78C9-BDB27B0C47CA}"/>
              </a:ext>
            </a:extLst>
          </p:cNvPr>
          <p:cNvSpPr>
            <a:spLocks noChangeArrowheads="1"/>
          </p:cNvSpPr>
          <p:nvPr/>
        </p:nvSpPr>
        <p:spPr bwMode="auto">
          <a:xfrm>
            <a:off x="4648200" y="15240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In the year that King Uzziah died I saw the Lord seated on a throne, high and exalted; the train of his robe filled the Temple. Above him were seraphs, each with six wings.</a:t>
            </a:r>
            <a:r>
              <a:rPr lang="en-GB" altLang="it-IT" sz="1800" i="1">
                <a:solidFill>
                  <a:srgbClr val="000000"/>
                </a:solidFill>
                <a:latin typeface="Verdana" panose="020B0604030504040204" pitchFamily="34" charset="0"/>
                <a:cs typeface="Tahoma" panose="020B0604030504040204" pitchFamily="34"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(Is 6: 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6B54AAED-992D-DCC8-5DA9-87E5BF96DDE5}"/>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FDB1579D-BFF8-7D7C-366A-C2B3429B1E06}"/>
              </a:ext>
            </a:extLst>
          </p:cNvPr>
          <p:cNvSpPr>
            <a:spLocks noChangeArrowheads="1"/>
          </p:cNvSpPr>
          <p:nvPr/>
        </p:nvSpPr>
        <p:spPr bwMode="auto">
          <a:xfrm>
            <a:off x="762000" y="0"/>
            <a:ext cx="7924800" cy="1046163"/>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endParaRPr>
          </a:p>
          <a:p>
            <a:pPr algn="ctr" eaLnBrk="1" hangingPunct="1"/>
            <a:r>
              <a:rPr lang="it-IT" altLang="it-IT" sz="1800">
                <a:solidFill>
                  <a:srgbClr val="FFFF00"/>
                </a:solidFill>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p>
          <a:p>
            <a:pPr algn="ctr" eaLnBrk="1" hangingPunct="1"/>
            <a:endParaRPr lang="it-IT" altLang="it-IT" sz="800">
              <a:solidFill>
                <a:srgbClr val="3399FF"/>
              </a:solidFill>
              <a:latin typeface="Verdana" panose="020B0604030504040204" pitchFamily="34" charset="0"/>
            </a:endParaRPr>
          </a:p>
          <a:p>
            <a:pPr algn="ctr" eaLnBrk="1" hangingPunct="1"/>
            <a:r>
              <a:rPr lang="it-IT" altLang="it-IT" sz="1400">
                <a:solidFill>
                  <a:schemeClr val="bg1"/>
                </a:solidFill>
                <a:latin typeface="Arial" panose="020B0604020202020204" pitchFamily="34" charset="0"/>
              </a:rPr>
              <a:t>https://www.diffondilaparola.com</a:t>
            </a:r>
          </a:p>
          <a:p>
            <a:pPr algn="ctr" eaLnBrk="1" hangingPunct="1"/>
            <a:endParaRPr lang="it-IT" altLang="it-IT" sz="800">
              <a:solidFill>
                <a:schemeClr val="bg1"/>
              </a:solidFill>
              <a:latin typeface="Arial" panose="020B0604020202020204" pitchFamily="34" charset="0"/>
            </a:endParaRPr>
          </a:p>
        </p:txBody>
      </p:sp>
      <p:pic>
        <p:nvPicPr>
          <p:cNvPr id="5258" name="Picture 138">
            <a:extLst>
              <a:ext uri="{FF2B5EF4-FFF2-40B4-BE49-F238E27FC236}">
                <a16:creationId xmlns:a16="http://schemas.microsoft.com/office/drawing/2014/main" id="{DB26C2FA-AE6A-82B4-5A85-4E701765FF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856038"/>
            <a:ext cx="2743200" cy="2316162"/>
          </a:xfrm>
          <a:prstGeom prst="rect">
            <a:avLst/>
          </a:prstGeom>
          <a:noFill/>
          <a:extLst>
            <a:ext uri="{909E8E84-426E-40DD-AFC4-6F175D3DCCD1}">
              <a14:hiddenFill xmlns:a14="http://schemas.microsoft.com/office/drawing/2010/main">
                <a:solidFill>
                  <a:srgbClr val="FFFFFF"/>
                </a:solidFill>
              </a14:hiddenFill>
            </a:ext>
          </a:extLst>
        </p:spPr>
      </p:pic>
      <p:pic>
        <p:nvPicPr>
          <p:cNvPr id="5260" name="Picture 140">
            <a:extLst>
              <a:ext uri="{FF2B5EF4-FFF2-40B4-BE49-F238E27FC236}">
                <a16:creationId xmlns:a16="http://schemas.microsoft.com/office/drawing/2014/main" id="{5307BCFA-BF2B-8862-B8A4-E2411ACCAC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962400"/>
            <a:ext cx="3048000" cy="2195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55D80E92-C883-34BC-5D51-285F26AD7383}"/>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t>
            </a:r>
            <a:r>
              <a:rPr lang="en-GB" altLang="it-IT" sz="1400" i="1" dirty="0" err="1">
                <a:latin typeface="Verdana" panose="020B0604030504040204" pitchFamily="34" charset="0"/>
                <a:cs typeface="Arial" panose="020B0604020202020204" pitchFamily="34" charset="0"/>
              </a:rPr>
              <a:t>acquaintances:invite</a:t>
            </a:r>
            <a:r>
              <a:rPr lang="en-GB" altLang="it-IT" sz="1400" i="1" dirty="0">
                <a:latin typeface="Verdana" panose="020B0604030504040204" pitchFamily="34" charset="0"/>
                <a:cs typeface="Arial" panose="020B0604020202020204" pitchFamily="34" charset="0"/>
              </a:rPr>
              <a:t>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a:t>
            </a:r>
            <a:r>
              <a:rPr lang="en-GB"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INSTAGRAM, LINKEDIN</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7DE1DB67-734C-8C4C-6C69-E2E8990AC7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EF512889-50E8-DD5D-7C74-5E80A652164A}"/>
              </a:ext>
            </a:extLst>
          </p:cNvPr>
          <p:cNvSpPr>
            <a:spLocks noChangeArrowheads="1"/>
          </p:cNvSpPr>
          <p:nvPr/>
        </p:nvSpPr>
        <p:spPr bwMode="auto">
          <a:xfrm>
            <a:off x="1939685" y="443936"/>
            <a:ext cx="72390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 divine dream for small entrepreneurs</a:t>
            </a:r>
          </a:p>
          <a:p>
            <a:pPr algn="ctr" eaLnBrk="1" fontAlgn="t" hangingPunct="1">
              <a:spcBef>
                <a:spcPct val="0"/>
              </a:spcBef>
              <a:buFontTx/>
              <a:buNone/>
            </a:pPr>
            <a:r>
              <a:rPr lang="it-IT" altLang="it-IT" sz="1600" i="1" dirty="0">
                <a:solidFill>
                  <a:srgbClr val="000000"/>
                </a:solidFill>
                <a:latin typeface="Verdana" panose="020B0604030504040204" pitchFamily="34" charset="0"/>
                <a:cs typeface="Arial" panose="020B0604020202020204" pitchFamily="34" charset="0"/>
              </a:rPr>
              <a:t>Lk 5.1-11</a:t>
            </a:r>
            <a:r>
              <a:rPr lang="it-IT" altLang="it-IT" sz="1600"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197BFF7B-99B8-2916-23CE-1EB54E486779}"/>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3367AFA0-7D23-430E-16F9-A1B29FC5F6AF}"/>
              </a:ext>
            </a:extLst>
          </p:cNvPr>
          <p:cNvSpPr>
            <a:spLocks noChangeArrowheads="1"/>
          </p:cNvSpPr>
          <p:nvPr/>
        </p:nvSpPr>
        <p:spPr bwMode="auto">
          <a:xfrm>
            <a:off x="34685" y="1336488"/>
            <a:ext cx="9144000" cy="552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This is how the story of Jesus and His disciples 	                begins: from empty nets, from boats pulled ashore. 	  	     Universal language and very simple images. Not from the 	                pinnacle of the temple, but from the pulpit of a boat in Capernaum. Not from the sanctuary, but from a very human and secular corner. And, what’s more, from a moment of crisis. </a:t>
            </a:r>
          </a:p>
          <a:p>
            <a:r>
              <a:rPr lang="en-US" sz="1800" dirty="0">
                <a:solidFill>
                  <a:srgbClr val="222222"/>
                </a:solidFill>
                <a:latin typeface="Verdana" panose="020B0604030504040204" pitchFamily="34" charset="0"/>
                <a:ea typeface="Verdana" panose="020B0604030504040204" pitchFamily="34" charset="0"/>
                <a:cs typeface="Helvetica" panose="020B060402020202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The Lord meets us and chooses us again, like the first four, perhaps precisely because of that weakness that we know well. Pretending not to have wounds, or a bumpy history, makes us comedians of life. </a:t>
            </a:r>
            <a:endParaRPr lang="it-IT" sz="1800" dirty="0">
              <a:effectLst/>
              <a:latin typeface="Verdana" panose="020B0604030504040204" pitchFamily="34" charset="0"/>
              <a:ea typeface="Verdana" panose="020B0604030504040204" pitchFamily="34" charset="0"/>
            </a:endParaRPr>
          </a:p>
          <a:p>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If someone has lived, he has wounds. If someone is true, he has weaknesses and crises. And there his voice reaches us: Peter, disobey the empty nets, obey a dream. He had said to Him: </a:t>
            </a:r>
            <a:r>
              <a:rPr lang="en-US" sz="1800" i="1"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"Get away from me, as I am a sinful man"</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But He has not gone away and on the water of the lake He has a beautiful reaction. </a:t>
            </a:r>
          </a:p>
          <a:p>
            <a:r>
              <a:rPr lang="en-US" sz="1800" dirty="0">
                <a:solidFill>
                  <a:srgbClr val="222222"/>
                </a:solidFill>
                <a:latin typeface="Verdana" panose="020B0604030504040204" pitchFamily="34" charset="0"/>
                <a:ea typeface="Verdana" panose="020B0604030504040204" pitchFamily="34" charset="0"/>
                <a:cs typeface="Helvetica" panose="020B060402020202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The great Fisherman does not confirm Peter's words, He does not judge him, but neither does He absolve him, instead he takes him to another level, far from the scheme of sin and into the paradigm of future good: </a:t>
            </a:r>
            <a:r>
              <a:rPr lang="en-US" sz="1800" i="1"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you will be a fisherman of men"</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Do not fear the emptiness of yesterday, the possible good tomorrow counts more.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AE125B96-80DC-716C-0098-0BE1A652F4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79" y="404664"/>
            <a:ext cx="2016224" cy="2016224"/>
          </a:xfrm>
          <a:prstGeom prst="rect">
            <a:avLst/>
          </a:prstGeom>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66AF7D0E-4B31-649C-E9F1-58AE7FBC3A33}"/>
              </a:ext>
            </a:extLst>
          </p:cNvPr>
          <p:cNvSpPr>
            <a:spLocks noChangeArrowheads="1"/>
          </p:cNvSpPr>
          <p:nvPr/>
        </p:nvSpPr>
        <p:spPr bwMode="auto">
          <a:xfrm>
            <a:off x="0" y="0"/>
            <a:ext cx="9144000" cy="6906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Jesus uplifts, gives confidence, comforts life and then urges it towards something more: from now on you will be... and it is life that starts again. When He speaks to Peter, it is to me that he speaks. No one is without a talent, without a little boat, a raft, a nutshell. And Jesus also climbs into my boat. He climbs into the boat of my life that is empty, that I have pulled aground, that rocks fearfully when it is in the high seas, and He begs me to start again with the little that I have, with the little that I know how to do, and He entrusts me with a new sea. </a:t>
            </a:r>
          </a:p>
          <a:p>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And the miracle is not in the extraordinary catch and in the boats filled with fish; It is not in the boats abandoned on the shore, still laden with their little treasure. </a:t>
            </a:r>
          </a:p>
          <a:p>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great miracle is Jesus who is not impressed by my defects, is not afraid of my sin, and instead wants to get on my boat, my guest more than my lord. And, abandoning everything, they followed Him. What was missing from the four to convince them to abandon boats and nets to follow that young rabbi with the dazzling words? They had work, a small fishing company, a family, health, the Book and the synagogue, everything necessary to live. And yet something was missing. And it was not a nobler morality, not higher doctrines. A dream was missing. </a:t>
            </a:r>
          </a:p>
          <a:p>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Jesus is the guardian of humanity's dreams. He offers them the dream of new heavens and a new earth, the divine chromosome in our DNA, all brothers, an indestructible and happy life. He takes them and makes them go beyond borders. He turns their world upside down. And the fishermen begin to obey the same dreams of God.</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459EED4D-BAAE-835F-444F-ECFC358A4636}"/>
              </a:ext>
            </a:extLst>
          </p:cNvPr>
          <p:cNvSpPr>
            <a:spLocks noGrp="1" noChangeArrowheads="1"/>
          </p:cNvSpPr>
          <p:nvPr>
            <p:ph type="title"/>
          </p:nvPr>
        </p:nvSpPr>
        <p:spPr>
          <a:xfrm>
            <a:off x="0" y="228600"/>
            <a:ext cx="9144000" cy="1066800"/>
          </a:xfrm>
        </p:spPr>
        <p:txBody>
          <a:bodyPr/>
          <a:lstStyle/>
          <a:p>
            <a:pPr eaLnBrk="1" hangingPunct="1"/>
            <a:r>
              <a:rPr lang="it-IT" altLang="it-IT" sz="2000" b="1" dirty="0">
                <a:solidFill>
                  <a:srgbClr val="990033"/>
                </a:solidFill>
                <a:latin typeface="Comic Sans MS" panose="030F0702030302020204" pitchFamily="66" charset="0"/>
                <a:cs typeface="Arial" panose="020B0604020202020204" pitchFamily="34" charset="0"/>
              </a:rPr>
              <a:t> </a:t>
            </a:r>
            <a:br>
              <a:rPr lang="it-IT" altLang="it-IT" sz="2000" b="1" dirty="0">
                <a:solidFill>
                  <a:srgbClr val="990033"/>
                </a:solidFill>
                <a:latin typeface="Comic Sans MS" panose="030F0702030302020204" pitchFamily="66" charset="0"/>
                <a:cs typeface="Arial" panose="020B0604020202020204" pitchFamily="34" charset="0"/>
              </a:rPr>
            </a:br>
            <a:br>
              <a:rPr lang="it-IT" altLang="it-IT" sz="2000" b="1" dirty="0">
                <a:solidFill>
                  <a:srgbClr val="990033"/>
                </a:solidFill>
                <a:latin typeface="Comic Sans MS" panose="030F0702030302020204" pitchFamily="66" charset="0"/>
                <a:cs typeface="Arial" panose="020B0604020202020204" pitchFamily="34" charset="0"/>
              </a:rPr>
            </a:br>
            <a:endParaRPr lang="it-IT" altLang="it-IT" sz="2000" b="1" dirty="0">
              <a:solidFill>
                <a:srgbClr val="990033"/>
              </a:solidFill>
              <a:latin typeface="Comic Sans MS" panose="030F0702030302020204" pitchFamily="66" charset="0"/>
              <a:cs typeface="Arial" panose="020B0604020202020204" pitchFamily="34" charset="0"/>
            </a:endParaRPr>
          </a:p>
        </p:txBody>
      </p:sp>
      <p:sp>
        <p:nvSpPr>
          <p:cNvPr id="7171" name="Rectangle 5">
            <a:extLst>
              <a:ext uri="{FF2B5EF4-FFF2-40B4-BE49-F238E27FC236}">
                <a16:creationId xmlns:a16="http://schemas.microsoft.com/office/drawing/2014/main" id="{E34FAA33-3863-C5FF-B9E7-F7697FADE4F6}"/>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They were calling to one another:"Holy, holy, holy is Yahweh Sabaoth. All the earth is filled with his Glory!" At the sound of their voices the foundations of the threshold shook and the Temple was filled with smoke. I said, "Poor me! I am doomed!</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(Is 6: 3-5a)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27DDA8EE-6C78-8838-8750-90AAEB1EC264}"/>
              </a:ext>
            </a:extLst>
          </p:cNvPr>
          <p:cNvSpPr>
            <a:spLocks noChangeArrowheads="1"/>
          </p:cNvSpPr>
          <p:nvPr/>
        </p:nvSpPr>
        <p:spPr bwMode="auto">
          <a:xfrm>
            <a:off x="0" y="404664"/>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None/>
            </a:pPr>
            <a:r>
              <a:rPr lang="it-IT" altLang="it-IT" sz="1800" dirty="0">
                <a:solidFill>
                  <a:schemeClr val="bg1"/>
                </a:solidFill>
                <a:latin typeface="Verdana" panose="020B0604030504040204" pitchFamily="34" charset="0"/>
                <a:cs typeface="Times New Roman" panose="02020603050405020304" pitchFamily="18" charset="0"/>
              </a:rPr>
              <a:t>Proclamavano l’uno all’altro, dicendo: «Santo, santo, santo il Signore degli eserciti! Tutta la terra è piena della sua gloria». Vibravano gli stipiti delle porte al risuonare di quella voce, mentre il tempio si riempiva di fumo </a:t>
            </a:r>
            <a:r>
              <a:rPr lang="it-IT" sz="1800" dirty="0">
                <a:solidFill>
                  <a:schemeClr val="bg1"/>
                </a:solidFill>
                <a:effectLst/>
                <a:latin typeface="Verdana" panose="020B0604030504040204" pitchFamily="34" charset="0"/>
                <a:ea typeface="Times New Roman" panose="02020603050405020304" pitchFamily="18" charset="0"/>
              </a:rPr>
              <a:t>E dissi: «Ohimè! Io sono perduto, </a:t>
            </a:r>
            <a:r>
              <a:rPr lang="it-IT" altLang="it-IT" sz="1600" dirty="0">
                <a:solidFill>
                  <a:schemeClr val="bg1"/>
                </a:solidFill>
                <a:latin typeface="Verdana" panose="020B0604030504040204" pitchFamily="34" charset="0"/>
                <a:cs typeface="Times New Roman" panose="02020603050405020304" pitchFamily="18" charset="0"/>
              </a:rPr>
              <a:t>(</a:t>
            </a:r>
            <a:r>
              <a:rPr lang="it-IT" altLang="it-IT" sz="1600" dirty="0" err="1">
                <a:solidFill>
                  <a:schemeClr val="bg1"/>
                </a:solidFill>
                <a:latin typeface="Verdana" panose="020B0604030504040204" pitchFamily="34" charset="0"/>
                <a:cs typeface="Times New Roman" panose="02020603050405020304" pitchFamily="18" charset="0"/>
              </a:rPr>
              <a:t>Is</a:t>
            </a:r>
            <a:r>
              <a:rPr lang="it-IT" altLang="it-IT" sz="1600" dirty="0">
                <a:solidFill>
                  <a:schemeClr val="bg1"/>
                </a:solidFill>
                <a:latin typeface="Verdana" panose="020B0604030504040204" pitchFamily="34" charset="0"/>
                <a:cs typeface="Times New Roman" panose="02020603050405020304" pitchFamily="18" charset="0"/>
              </a:rPr>
              <a:t> 6, 3-5a)</a:t>
            </a:r>
            <a:endParaRPr lang="it-IT" altLang="it-IT" sz="1200" i="1" dirty="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CA6161E7-FC14-0FED-47C9-4624849B01F0}"/>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perché un uomo dalle labbra impure io sono e in mezzo a un popolo dalle labbra impure io abito; eppure i miei occhi hanno visto il re, il Signore degli eserciti». Allora uno dei serafini volò verso di me; teneva in mano un carbone ardente che aveva preso con le molle dall’altare. </a:t>
            </a:r>
            <a:r>
              <a:rPr lang="it-IT" altLang="it-IT" sz="1800" i="1">
                <a:solidFill>
                  <a:schemeClr val="bg1"/>
                </a:solidFill>
                <a:latin typeface="Verdana" panose="020B0604030504040204" pitchFamily="34" charset="0"/>
                <a:cs typeface="Times New Roman" panose="02020603050405020304" pitchFamily="18" charset="0"/>
              </a:rPr>
              <a:t>(Is 6, 5b-6)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556878A0-67BE-8A91-363D-1F430EFBDA50}"/>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cs typeface="Tahoma" panose="020B0604030504040204" pitchFamily="34" charset="0"/>
              </a:rPr>
              <a:t>For I am a man of unclean lips living among a people of unclean lips, and yet I have seen the King, Yahweh Sabaoth." Then one of the seraphs flew to me; in his hands was a live coal which he had taken with tongs from the altar.</a:t>
            </a:r>
            <a:r>
              <a:rPr lang="en-GB" altLang="it-IT" sz="1800" i="1" dirty="0">
                <a:solidFill>
                  <a:schemeClr val="bg1"/>
                </a:solidFill>
                <a:latin typeface="Verdana" panose="020B0604030504040204" pitchFamily="34" charset="0"/>
                <a:cs typeface="Tahoma" panose="020B0604030504040204" pitchFamily="34" charset="0"/>
              </a:rPr>
              <a:t>   </a:t>
            </a:r>
            <a:r>
              <a:rPr lang="en-GB" altLang="it-IT" sz="1800" i="1" dirty="0">
                <a:solidFill>
                  <a:schemeClr val="bg1"/>
                </a:solidFill>
                <a:latin typeface="Verdana" panose="020B0604030504040204" pitchFamily="34" charset="0"/>
                <a:cs typeface="Times New Roman" panose="02020603050405020304" pitchFamily="18" charset="0"/>
              </a:rPr>
              <a:t>(Is 6: 5b-6)</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164875" name="Picture 11">
            <a:extLst>
              <a:ext uri="{FF2B5EF4-FFF2-40B4-BE49-F238E27FC236}">
                <a16:creationId xmlns:a16="http://schemas.microsoft.com/office/drawing/2014/main" id="{0E55C2BE-DDAD-19C2-0A93-D419ACD325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676400"/>
            <a:ext cx="5943600" cy="3819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a:extLst>
              <a:ext uri="{FF2B5EF4-FFF2-40B4-BE49-F238E27FC236}">
                <a16:creationId xmlns:a16="http://schemas.microsoft.com/office/drawing/2014/main" id="{4971102B-0D89-C90D-89D7-05FC8FDC9638}"/>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Egli mi toccò la bocca e disse: «Ecco, questo ha toccato le tue labbra, perciò è scomparsa la tua colpa e il tuo peccato è espiato». Poi io udii la voce del Signore che diceva: «Chi manderò e chi andrà per noi?». E io risposi: «</a:t>
            </a:r>
            <a:r>
              <a:rPr lang="it-IT" altLang="it-IT" sz="1800">
                <a:solidFill>
                  <a:srgbClr val="FFFF00"/>
                </a:solidFill>
                <a:latin typeface="Verdana" panose="020B0604030504040204" pitchFamily="34" charset="0"/>
                <a:cs typeface="Times New Roman" panose="02020603050405020304" pitchFamily="18" charset="0"/>
              </a:rPr>
              <a:t>Eccomi,</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a:solidFill>
                  <a:srgbClr val="FFFF00"/>
                </a:solidFill>
                <a:latin typeface="Verdana" panose="020B0604030504040204" pitchFamily="34" charset="0"/>
                <a:cs typeface="Times New Roman" panose="02020603050405020304" pitchFamily="18" charset="0"/>
              </a:rPr>
              <a:t>manda me</a:t>
            </a:r>
            <a:r>
              <a:rPr lang="it-IT" altLang="it-IT" sz="1800">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(Is 6, 7-8)</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24" name="Rectangle 4">
            <a:extLst>
              <a:ext uri="{FF2B5EF4-FFF2-40B4-BE49-F238E27FC236}">
                <a16:creationId xmlns:a16="http://schemas.microsoft.com/office/drawing/2014/main" id="{FD83B729-4F58-567D-55AD-4D62AD0FBAE2}"/>
              </a:ext>
            </a:extLst>
          </p:cNvPr>
          <p:cNvSpPr>
            <a:spLocks noChangeArrowheads="1"/>
          </p:cNvSpPr>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He touched my mouth with it and said, "See, this has touched your lips; your guilt is taken away and your sin is forgiven." Then I heard the voice of the Lord, "Whom shall I send? And </a:t>
            </a:r>
            <a:r>
              <a:rPr lang="en-GB" altLang="it-IT" sz="1800">
                <a:solidFill>
                  <a:schemeClr val="bg1"/>
                </a:solidFill>
                <a:latin typeface="Verdana" panose="020B0604030504040204" pitchFamily="34" charset="0"/>
                <a:cs typeface="Times New Roman" panose="02020603050405020304" pitchFamily="18" charset="0"/>
              </a:rPr>
              <a:t>who will go for us?" I answered, "</a:t>
            </a:r>
            <a:r>
              <a:rPr lang="en-GB" altLang="it-IT" sz="1800">
                <a:solidFill>
                  <a:srgbClr val="FFFF00"/>
                </a:solidFill>
                <a:latin typeface="Verdana" panose="020B0604030504040204" pitchFamily="34" charset="0"/>
                <a:cs typeface="Times New Roman" panose="02020603050405020304" pitchFamily="18" charset="0"/>
              </a:rPr>
              <a:t>Here I am. Send me!"</a:t>
            </a:r>
            <a:r>
              <a:rPr lang="en-GB" altLang="it-IT" sz="1800">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(Is 6: 7-8)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4325" name="Picture 5">
            <a:extLst>
              <a:ext uri="{FF2B5EF4-FFF2-40B4-BE49-F238E27FC236}">
                <a16:creationId xmlns:a16="http://schemas.microsoft.com/office/drawing/2014/main" id="{C283D751-3A33-B805-D875-244121DDF7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600200"/>
            <a:ext cx="4267200" cy="39163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92">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25DC39D-38E3-4E58-13A6-C7FEDCCCDDF5}"/>
              </a:ext>
            </a:extLst>
          </p:cNvPr>
          <p:cNvSpPr>
            <a:spLocks noGrp="1" noChangeArrowheads="1"/>
          </p:cNvSpPr>
          <p:nvPr>
            <p:ph type="title"/>
          </p:nvPr>
        </p:nvSpPr>
        <p:spPr>
          <a:xfrm>
            <a:off x="4572000" y="12954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1</a:t>
            </a:r>
            <a:r>
              <a:rPr lang="it-IT" altLang="it-IT" sz="1000">
                <a:solidFill>
                  <a:srgbClr val="320011"/>
                </a:solidFill>
                <a:latin typeface="Verdana" panose="020B0604030504040204" pitchFamily="34" charset="0"/>
                <a:cs typeface="Arial" panose="020B0604020202020204" pitchFamily="34" charset="0"/>
              </a:rPr>
              <a:t>st</a:t>
            </a:r>
            <a:r>
              <a:rPr lang="it-IT" altLang="it-IT" sz="1800">
                <a:solidFill>
                  <a:srgbClr val="320011"/>
                </a:solidFill>
                <a:latin typeface="Verdana" panose="020B0604030504040204" pitchFamily="34" charset="0"/>
                <a:cs typeface="Arial" panose="020B0604020202020204" pitchFamily="34" charset="0"/>
              </a:rPr>
              <a:t> </a:t>
            </a:r>
            <a:r>
              <a:rPr lang="en-US" altLang="it-IT" sz="1200">
                <a:solidFill>
                  <a:srgbClr val="320011"/>
                </a:solidFill>
                <a:latin typeface="Verdana" panose="020B0604030504040204" pitchFamily="34" charset="0"/>
                <a:cs typeface="Arial" panose="020B0604020202020204" pitchFamily="34" charset="0"/>
              </a:rPr>
              <a:t>LETTER</a:t>
            </a:r>
            <a:r>
              <a:rPr lang="en-US" altLang="it-IT" sz="1800">
                <a:solidFill>
                  <a:srgbClr val="320011"/>
                </a:solidFill>
                <a:latin typeface="Verdana" panose="020B0604030504040204" pitchFamily="34" charset="0"/>
                <a:cs typeface="Arial" panose="020B0604020202020204" pitchFamily="34" charset="0"/>
              </a:rPr>
              <a:t>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CORINTHIAS </a:t>
            </a:r>
          </a:p>
        </p:txBody>
      </p:sp>
      <p:sp>
        <p:nvSpPr>
          <p:cNvPr id="202765" name="Rectangle 13">
            <a:extLst>
              <a:ext uri="{FF2B5EF4-FFF2-40B4-BE49-F238E27FC236}">
                <a16:creationId xmlns:a16="http://schemas.microsoft.com/office/drawing/2014/main" id="{FA86283F-477E-4A00-4431-B317568B2B1E}"/>
              </a:ext>
            </a:extLst>
          </p:cNvPr>
          <p:cNvSpPr>
            <a:spLocks noChangeArrowheads="1"/>
          </p:cNvSpPr>
          <p:nvPr/>
        </p:nvSpPr>
        <p:spPr bwMode="auto">
          <a:xfrm>
            <a:off x="762000" y="0"/>
            <a:ext cx="7848600" cy="957263"/>
          </a:xfrm>
          <a:prstGeom prst="rect">
            <a:avLst/>
          </a:prstGeom>
          <a:solidFill>
            <a:srgbClr val="008000"/>
          </a:solidFill>
          <a:ln w="9525">
            <a:solidFill>
              <a:srgbClr val="008000"/>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CUORE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b="1">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EB75AA98-3B70-92CA-5F7F-EEC5AEC55C69}"/>
              </a:ext>
            </a:extLst>
          </p:cNvPr>
          <p:cNvSpPr>
            <a:spLocks noChangeArrowheads="1"/>
          </p:cNvSpPr>
          <p:nvPr/>
        </p:nvSpPr>
        <p:spPr bwMode="auto">
          <a:xfrm>
            <a:off x="12954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1 LETTERA AI CORINTI </a:t>
            </a:r>
          </a:p>
        </p:txBody>
      </p:sp>
      <p:sp>
        <p:nvSpPr>
          <p:cNvPr id="11269" name="Rectangle 205">
            <a:extLst>
              <a:ext uri="{FF2B5EF4-FFF2-40B4-BE49-F238E27FC236}">
                <a16:creationId xmlns:a16="http://schemas.microsoft.com/office/drawing/2014/main" id="{3F258218-EC78-F0DD-E3D2-06F22ED9D737}"/>
              </a:ext>
            </a:extLst>
          </p:cNvPr>
          <p:cNvSpPr>
            <a:spLocks noChangeArrowheads="1"/>
          </p:cNvSpPr>
          <p:nvPr/>
        </p:nvSpPr>
        <p:spPr bwMode="auto">
          <a:xfrm>
            <a:off x="1295400" y="1828800"/>
            <a:ext cx="3352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Vi proclamo, fratelli, il Vangelo che vi ho annunciato e che voi avete ricevuto, nel quale restate saldi</a:t>
            </a:r>
            <a:r>
              <a:rPr lang="it-IT" altLang="it-IT" sz="1800" i="1">
                <a:solidFill>
                  <a:srgbClr val="000000"/>
                </a:solidFill>
                <a:latin typeface="Verdana" panose="020B0604030504040204" pitchFamily="34" charset="0"/>
                <a:cs typeface="Times New Roman" panose="02020603050405020304" pitchFamily="18" charset="0"/>
              </a:rPr>
              <a:t>  (1Cor 15, 1)</a:t>
            </a:r>
          </a:p>
        </p:txBody>
      </p:sp>
      <p:sp>
        <p:nvSpPr>
          <p:cNvPr id="11270" name="Rectangle 206">
            <a:extLst>
              <a:ext uri="{FF2B5EF4-FFF2-40B4-BE49-F238E27FC236}">
                <a16:creationId xmlns:a16="http://schemas.microsoft.com/office/drawing/2014/main" id="{1B69FE6A-2AF3-3B33-278F-12DA8C41EDF0}"/>
              </a:ext>
            </a:extLst>
          </p:cNvPr>
          <p:cNvSpPr>
            <a:spLocks noChangeArrowheads="1"/>
          </p:cNvSpPr>
          <p:nvPr/>
        </p:nvSpPr>
        <p:spPr bwMode="auto">
          <a:xfrm>
            <a:off x="4572000" y="16764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Let me remind you,  brothers and sisters, of the Good News that I preached to you and which you received and on which you stand firm.</a:t>
            </a:r>
            <a:r>
              <a:rPr lang="en-GB" altLang="it-IT" sz="1800" i="1">
                <a:solidFill>
                  <a:srgbClr val="000000"/>
                </a:solidFill>
                <a:latin typeface="Verdana" panose="020B0604030504040204" pitchFamily="34" charset="0"/>
                <a:cs typeface="Times New Roman" panose="02020603050405020304" pitchFamily="18" charset="0"/>
              </a:rPr>
              <a:t> (1Cor 15: 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B969B74D-EE80-84F7-1DF7-9B1A445815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04" name="Picture 140">
            <a:extLst>
              <a:ext uri="{FF2B5EF4-FFF2-40B4-BE49-F238E27FC236}">
                <a16:creationId xmlns:a16="http://schemas.microsoft.com/office/drawing/2014/main" id="{FC04658C-D308-6C72-7C1A-7C98DAFFA1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581400"/>
            <a:ext cx="28956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11405" name="Picture 141">
            <a:extLst>
              <a:ext uri="{FF2B5EF4-FFF2-40B4-BE49-F238E27FC236}">
                <a16:creationId xmlns:a16="http://schemas.microsoft.com/office/drawing/2014/main" id="{DA516415-B515-F22B-2612-2E6D64E3FF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3578225"/>
            <a:ext cx="3276600" cy="2517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1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025C7B3-6396-0585-8577-4CFF05E2F91C}"/>
              </a:ext>
            </a:extLst>
          </p:cNvPr>
          <p:cNvSpPr>
            <a:spLocks noGrp="1" noChangeArrowheads="1"/>
          </p:cNvSpPr>
          <p:nvPr>
            <p:ph type="title"/>
          </p:nvPr>
        </p:nvSpPr>
        <p:spPr>
          <a:xfrm>
            <a:off x="0" y="609600"/>
            <a:ext cx="9144000" cy="10668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dal quale siete salvati, se lo mantenete come ve l’ho annunciato. A meno che non abbiate creduto invano! A voi infatti ho trasmesso, anzitutto, quello che anch’io ho ricevuto, cioè che Cristo morì per i nostri peccati secondo le Scritture e che</a:t>
            </a:r>
            <a:r>
              <a:rPr lang="it-IT" altLang="it-IT" sz="1800" i="1">
                <a:solidFill>
                  <a:srgbClr val="FFFFFF"/>
                </a:solidFill>
                <a:latin typeface="Verdana" panose="020B0604030504040204" pitchFamily="34" charset="0"/>
                <a:cs typeface="Times New Roman" panose="02020603050405020304" pitchFamily="18" charset="0"/>
              </a:rPr>
              <a:t> (1Cor 15, 2-3)</a:t>
            </a:r>
          </a:p>
        </p:txBody>
      </p:sp>
      <p:sp>
        <p:nvSpPr>
          <p:cNvPr id="13315" name="Rectangle 4">
            <a:extLst>
              <a:ext uri="{FF2B5EF4-FFF2-40B4-BE49-F238E27FC236}">
                <a16:creationId xmlns:a16="http://schemas.microsoft.com/office/drawing/2014/main" id="{F081E959-B794-DCF8-DD2A-20E541F4975C}"/>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 By that Gospel you are saved, provided that you hold to it as I preached it. Otherwise, you will have believed in vain. In the first place, I have passed on to you what I myself received: that Christ died for our sins, as Scripture says;  that he was buried;</a:t>
            </a:r>
            <a:r>
              <a:rPr lang="en-GB" altLang="it-IT" sz="1800" i="1">
                <a:solidFill>
                  <a:srgbClr val="FFFFFF"/>
                </a:solidFill>
                <a:latin typeface="Verdana" panose="020B0604030504040204" pitchFamily="34" charset="0"/>
                <a:cs typeface="Times New Roman" panose="02020603050405020304" pitchFamily="18" charset="0"/>
              </a:rPr>
              <a:t> (1Cor 15: 2-3)</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F30301D5-13D3-50A0-3CFD-C5F2CDB87684}"/>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fu sepolto e che è risorto il terzo giorno secondo le Scritture e che apparve a Cefa e quindi ai Dodici. In seguito apparve a più di cinquecento fratelli in una sola volta: la maggior parte di essi vive ancora, mentre alcuni sono morti.</a:t>
            </a:r>
            <a:r>
              <a:rPr lang="it-IT" altLang="it-IT" sz="1800" i="1">
                <a:solidFill>
                  <a:srgbClr val="FFFFFF"/>
                </a:solidFill>
                <a:latin typeface="Verdana" panose="020B0604030504040204" pitchFamily="34" charset="0"/>
                <a:cs typeface="Times New Roman" panose="02020603050405020304" pitchFamily="18" charset="0"/>
              </a:rPr>
              <a:t> (1Cor 15, 4-6)</a:t>
            </a:r>
          </a:p>
        </p:txBody>
      </p:sp>
      <p:sp>
        <p:nvSpPr>
          <p:cNvPr id="161796" name="Rectangle 4">
            <a:extLst>
              <a:ext uri="{FF2B5EF4-FFF2-40B4-BE49-F238E27FC236}">
                <a16:creationId xmlns:a16="http://schemas.microsoft.com/office/drawing/2014/main" id="{8005F9C0-F7B9-6778-D8AE-9F6E00B3DF4A}"/>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that he was raised on the third day, according to the Scriptures; that he appeared to Cephas and then to the Twelve. Afterwards he appeared to more than five hundred brothers and sisters together; most of them are still alive, although some have already gone to rest.</a:t>
            </a:r>
            <a:r>
              <a:rPr lang="en-GB" altLang="it-IT" sz="1800" i="1">
                <a:solidFill>
                  <a:srgbClr val="FFFFFF"/>
                </a:solidFill>
                <a:latin typeface="Verdana" panose="020B0604030504040204" pitchFamily="34" charset="0"/>
                <a:cs typeface="Times New Roman" panose="02020603050405020304" pitchFamily="18" charset="0"/>
              </a:rPr>
              <a:t>   (1Cor 15: 4-6)</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61808" name="Picture 16">
            <a:extLst>
              <a:ext uri="{FF2B5EF4-FFF2-40B4-BE49-F238E27FC236}">
                <a16:creationId xmlns:a16="http://schemas.microsoft.com/office/drawing/2014/main" id="{6D1C214D-1AC7-37D8-AE95-8EFD9C9FD5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6400"/>
            <a:ext cx="9144000" cy="3444875"/>
          </a:xfrm>
          <a:prstGeom prst="rect">
            <a:avLst/>
          </a:prstGeom>
          <a:noFill/>
          <a:extLst>
            <a:ext uri="{909E8E84-426E-40DD-AFC4-6F175D3DCCD1}">
              <a14:hiddenFill xmlns:a14="http://schemas.microsoft.com/office/drawing/2010/main">
                <a:solidFill>
                  <a:srgbClr val="FFFFFF"/>
                </a:solidFill>
              </a14:hiddenFill>
            </a:ext>
          </a:extLst>
        </p:spPr>
      </p:pic>
      <p:pic>
        <p:nvPicPr>
          <p:cNvPr id="161809" name="Picture 17">
            <a:extLst>
              <a:ext uri="{FF2B5EF4-FFF2-40B4-BE49-F238E27FC236}">
                <a16:creationId xmlns:a16="http://schemas.microsoft.com/office/drawing/2014/main" id="{D64556B9-F79F-E915-1069-7E05726763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4114800"/>
            <a:ext cx="1828800" cy="1066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3058" name="Rectangle 2">
            <a:extLst>
              <a:ext uri="{FF2B5EF4-FFF2-40B4-BE49-F238E27FC236}">
                <a16:creationId xmlns:a16="http://schemas.microsoft.com/office/drawing/2014/main" id="{70BD4BC5-242D-3DD0-BE47-CBD94CF5CAC1}"/>
              </a:ext>
            </a:extLst>
          </p:cNvPr>
          <p:cNvSpPr>
            <a:spLocks noGrp="1" noChangeArrowheads="1"/>
          </p:cNvSpPr>
          <p:nvPr>
            <p:ph type="title"/>
          </p:nvPr>
        </p:nvSpPr>
        <p:spPr/>
        <p:txBody>
          <a:bodyPr/>
          <a:lstStyle/>
          <a:p>
            <a:pPr eaLnBrk="1" hangingPunct="1"/>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73060" name="Rectangle 4">
            <a:extLst>
              <a:ext uri="{FF2B5EF4-FFF2-40B4-BE49-F238E27FC236}">
                <a16:creationId xmlns:a16="http://schemas.microsoft.com/office/drawing/2014/main" id="{09B9EB95-1546-DB8E-4A6C-D91FCBA87193}"/>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FFFFFF"/>
                </a:solidFill>
                <a:latin typeface="Verdana" panose="020B0604030504040204" pitchFamily="34" charset="0"/>
                <a:cs typeface="Times New Roman" panose="02020603050405020304" pitchFamily="18" charset="0"/>
              </a:rPr>
              <a:t>Inoltre apparve a Giacomo, e quindi a tutti gli apostoli. Ultimo fra tutti apparve anche a me come a un aborto. Io infatti sono il più piccolo tra gli apostoli e non sono degno di essere chiamato apostolo perché ho perseguitato la Chiesa di Dio.</a:t>
            </a:r>
            <a:r>
              <a:rPr lang="it-IT" altLang="it-IT" sz="1800" i="1">
                <a:solidFill>
                  <a:srgbClr val="FFFFFF"/>
                </a:solidFill>
                <a:latin typeface="Verdana" panose="020B0604030504040204" pitchFamily="34" charset="0"/>
                <a:cs typeface="Times New Roman" panose="02020603050405020304" pitchFamily="18" charset="0"/>
              </a:rPr>
              <a:t> (1Cor 15, 7-9)</a:t>
            </a:r>
          </a:p>
        </p:txBody>
      </p:sp>
      <p:sp>
        <p:nvSpPr>
          <p:cNvPr id="173061" name="Rectangle 5">
            <a:extLst>
              <a:ext uri="{FF2B5EF4-FFF2-40B4-BE49-F238E27FC236}">
                <a16:creationId xmlns:a16="http://schemas.microsoft.com/office/drawing/2014/main" id="{C8861603-20B9-61CC-427B-14BD4EED6116}"/>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Then he appeared to James and after that to all the apostles. And last of all, he appeared the most despicable of them, this is to me. For I am the last of the apostles, and I do not even deserve to be called an apostle, because I persecuted the Church of God.</a:t>
            </a:r>
            <a:r>
              <a:rPr lang="en-GB" altLang="it-IT" sz="1800" i="1">
                <a:solidFill>
                  <a:srgbClr val="FFFFFF"/>
                </a:solidFill>
                <a:latin typeface="Verdana" panose="020B0604030504040204" pitchFamily="34" charset="0"/>
                <a:cs typeface="Times New Roman" panose="02020603050405020304" pitchFamily="18" charset="0"/>
              </a:rPr>
              <a:t>  (1Cor 15: 7-9) </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76920</TotalTime>
  <Words>3435</Words>
  <Application>Microsoft Office PowerPoint</Application>
  <PresentationFormat>Presentazione su schermo (4:3)</PresentationFormat>
  <Paragraphs>104</Paragraphs>
  <Slides>22</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22</vt:i4>
      </vt:variant>
    </vt:vector>
  </HeadingPairs>
  <TitlesOfParts>
    <vt:vector size="31" baseType="lpstr">
      <vt:lpstr>HelveticaNeue</vt:lpstr>
      <vt:lpstr>Arial</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perché un uomo dalle labbra impure io sono e in mezzo a un popolo dalle labbra impure io abito; eppure i miei occhi hanno visto il re, il Signore degli eserciti». Allora uno dei serafini volò verso di me; teneva in mano un carbone ardente che aveva preso con le molle dall’altare. (Is 6, 5b-6)</vt:lpstr>
      <vt:lpstr>Egli mi toccò la bocca e disse: «Ecco, questo ha toccato le tue labbra, perciò è scomparsa la tua colpa e il tuo peccato è espiato». Poi io udii la voce del Signore che diceva: «Chi manderò e chi andrà per noi?». E io risposi: «Eccomi, manda me!». (Is 6, 7-8)</vt:lpstr>
      <vt:lpstr>1st LETTER TO THE CORINTHIAS </vt:lpstr>
      <vt:lpstr>e dal quale siete salvati, se lo mantenete come ve l’ho annunciato. A meno che non abbiate creduto invano! A voi infatti ho trasmesso, anzitutto, quello che anch’io ho ricevuto, cioè che Cristo morì per i nostri peccati secondo le Scritture e che (1Cor 15, 2-3)</vt:lpstr>
      <vt:lpstr>fu sepolto e che è risorto il terzo giorno secondo le Scritture e che apparve a Cefa e quindi ai Dodici. In seguito apparve a più di cinquecento fratelli in una sola volta: la maggior parte di essi vive ancora, mentre alcuni sono morti. (1Cor 15, 4-6)</vt:lpstr>
      <vt:lpstr> </vt:lpstr>
      <vt:lpstr>Per grazia di Dio, però, sono quello che sono, e la sua grazia in me non è stata vana. Anzi, ho faticato più di tutti loro, non io però, ma la grazia di Dio che è con me. Dunque, sia io che loro, così predichiamo e così avete creduto. (1Cor 15, 10-11)</vt:lpstr>
      <vt:lpstr>GOSPEL ACCORD. TO LUKE</vt:lpstr>
      <vt:lpstr>Presentazione standard di PowerPoint</vt:lpstr>
      <vt:lpstr>Presentazione standard di PowerPoint</vt:lpstr>
      <vt:lpstr>Fecero così e presero una quantità enorme di pesci e le loro reti quasi si rompevano.  Allora fecero cenno ai compagni dell’altra barca, che venissero ad aiutarli. Essi vennero e riempirono tutte e due le barche fino a farle quasi affondare. (Lc 5, 6-7)</vt:lpstr>
      <vt:lpstr>Al vedere questo, Simon Pietro si gettò alle ginocchia di Gesù, dicendo: «Signore, allontanati da me, perché sono un peccatore». Lo stupore infatti aveva invaso lui e tutti quelli che erano con lui, per la pesca che avevano fatto; (Lc 5, 8-9)</vt:lpstr>
      <vt:lpstr>così pure Giacomo e Giovanni, figli di Zebedèo, che erano soci di Simone. Gesù disse a Simone: «Non temere; d’ora in poi sarai pescatore di uomini». E, tirate le barche a terra, lasciarono tutto e lo seguirono.  (Lc 5, 10-11)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3385</cp:revision>
  <dcterms:created xsi:type="dcterms:W3CDTF">2007-05-09T13:51:32Z</dcterms:created>
  <dcterms:modified xsi:type="dcterms:W3CDTF">2025-02-04T05:52:05Z</dcterms:modified>
</cp:coreProperties>
</file>