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674" r:id="rId2"/>
    <p:sldId id="392" r:id="rId3"/>
    <p:sldId id="497" r:id="rId4"/>
    <p:sldId id="808" r:id="rId5"/>
    <p:sldId id="809" r:id="rId6"/>
    <p:sldId id="814" r:id="rId7"/>
    <p:sldId id="818" r:id="rId8"/>
    <p:sldId id="337" r:id="rId9"/>
    <p:sldId id="743" r:id="rId10"/>
    <p:sldId id="807" r:id="rId11"/>
    <p:sldId id="813" r:id="rId12"/>
    <p:sldId id="694" r:id="rId13"/>
    <p:sldId id="319" r:id="rId14"/>
    <p:sldId id="624" r:id="rId15"/>
    <p:sldId id="810" r:id="rId16"/>
    <p:sldId id="787" r:id="rId17"/>
    <p:sldId id="288" r:id="rId18"/>
    <p:sldId id="728" r:id="rId19"/>
    <p:sldId id="724" r:id="rId20"/>
    <p:sldId id="553" r:id="rId21"/>
    <p:sldId id="727" r:id="rId22"/>
  </p:sldIdLst>
  <p:sldSz cx="9144000" cy="6858000" type="screen4x3"/>
  <p:notesSz cx="6858000" cy="9144000"/>
  <p:defaultTextStyle>
    <a:defPPr>
      <a:defRPr lang="it-IT"/>
    </a:defPPr>
    <a:lvl1pPr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1pPr>
    <a:lvl2pPr marL="4572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2pPr>
    <a:lvl3pPr marL="9144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3pPr>
    <a:lvl4pPr marL="13716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4pPr>
    <a:lvl5pPr marL="18288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5pPr>
    <a:lvl6pPr marL="2286000" algn="l" defTabSz="914400" rtl="0" eaLnBrk="1" latinLnBrk="0" hangingPunct="1">
      <a:defRPr sz="2400" kern="1200">
        <a:solidFill>
          <a:srgbClr val="580000"/>
        </a:solidFill>
        <a:latin typeface="Comic Sans MS" panose="030F0702030302020204" pitchFamily="66" charset="0"/>
        <a:ea typeface="+mn-ea"/>
        <a:cs typeface="+mn-cs"/>
      </a:defRPr>
    </a:lvl6pPr>
    <a:lvl7pPr marL="2743200" algn="l" defTabSz="914400" rtl="0" eaLnBrk="1" latinLnBrk="0" hangingPunct="1">
      <a:defRPr sz="2400" kern="1200">
        <a:solidFill>
          <a:srgbClr val="580000"/>
        </a:solidFill>
        <a:latin typeface="Comic Sans MS" panose="030F0702030302020204" pitchFamily="66" charset="0"/>
        <a:ea typeface="+mn-ea"/>
        <a:cs typeface="+mn-cs"/>
      </a:defRPr>
    </a:lvl7pPr>
    <a:lvl8pPr marL="3200400" algn="l" defTabSz="914400" rtl="0" eaLnBrk="1" latinLnBrk="0" hangingPunct="1">
      <a:defRPr sz="2400" kern="1200">
        <a:solidFill>
          <a:srgbClr val="580000"/>
        </a:solidFill>
        <a:latin typeface="Comic Sans MS" panose="030F0702030302020204" pitchFamily="66" charset="0"/>
        <a:ea typeface="+mn-ea"/>
        <a:cs typeface="+mn-cs"/>
      </a:defRPr>
    </a:lvl8pPr>
    <a:lvl9pPr marL="3657600" algn="l" defTabSz="914400" rtl="0" eaLnBrk="1" latinLnBrk="0" hangingPunct="1">
      <a:defRPr sz="2400" kern="1200">
        <a:solidFill>
          <a:srgbClr val="580000"/>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00"/>
    <a:srgbClr val="990033"/>
    <a:srgbClr val="A50021"/>
    <a:srgbClr val="FFFF00"/>
    <a:srgbClr val="3333CC"/>
    <a:srgbClr val="0066FF"/>
    <a:srgbClr val="66CCFF"/>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155" autoAdjust="0"/>
    <p:restoredTop sz="98920" autoAdjust="0"/>
  </p:normalViewPr>
  <p:slideViewPr>
    <p:cSldViewPr>
      <p:cViewPr varScale="1">
        <p:scale>
          <a:sx n="90" d="100"/>
          <a:sy n="90" d="100"/>
        </p:scale>
        <p:origin x="462" y="66"/>
      </p:cViewPr>
      <p:guideLst>
        <p:guide orient="horz" pos="2160"/>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_rels/viewProps.xml.rels><?xml version="1.0" encoding="UTF-8" standalone="yes"?>
<Relationships xmlns="http://schemas.openxmlformats.org/package/2006/relationships"><Relationship Id="rId3" Type="http://schemas.openxmlformats.org/officeDocument/2006/relationships/slide" Target="slides/slide19.xml"/><Relationship Id="rId2" Type="http://schemas.openxmlformats.org/officeDocument/2006/relationships/slide" Target="slides/slide13.xml"/><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26" name="Rectangle 2">
            <a:extLst>
              <a:ext uri="{FF2B5EF4-FFF2-40B4-BE49-F238E27FC236}">
                <a16:creationId xmlns:a16="http://schemas.microsoft.com/office/drawing/2014/main" id="{E5933652-C07D-CC3D-0090-638758C3A931}"/>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7" name="Rectangle 3">
            <a:extLst>
              <a:ext uri="{FF2B5EF4-FFF2-40B4-BE49-F238E27FC236}">
                <a16:creationId xmlns:a16="http://schemas.microsoft.com/office/drawing/2014/main" id="{615362C3-1B21-17B3-4150-A32316DCA1BD}"/>
              </a:ext>
            </a:extLst>
          </p:cNvPr>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8" name="Rectangle 4">
            <a:extLst>
              <a:ext uri="{FF2B5EF4-FFF2-40B4-BE49-F238E27FC236}">
                <a16:creationId xmlns:a16="http://schemas.microsoft.com/office/drawing/2014/main" id="{C56BF93C-E220-E954-5B30-BFC6BA01DAD8}"/>
              </a:ext>
            </a:extLst>
          </p:cNvPr>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9" name="Rectangle 5">
            <a:extLst>
              <a:ext uri="{FF2B5EF4-FFF2-40B4-BE49-F238E27FC236}">
                <a16:creationId xmlns:a16="http://schemas.microsoft.com/office/drawing/2014/main" id="{1ED6C066-4905-11BC-2A1E-A57034C96106}"/>
              </a:ext>
            </a:extLst>
          </p:cNvPr>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fld id="{161D18D3-68DF-42A7-9D97-5D7D0365F191}" type="slidenum">
              <a:rPr lang="it-IT" altLang="it-IT"/>
              <a:pPr/>
              <a:t>‹N›</a:t>
            </a:fld>
            <a:endParaRPr lang="it-IT" alt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3314" name="Rectangle 2">
            <a:extLst>
              <a:ext uri="{FF2B5EF4-FFF2-40B4-BE49-F238E27FC236}">
                <a16:creationId xmlns:a16="http://schemas.microsoft.com/office/drawing/2014/main" id="{AAF23372-5F70-454A-E774-5BEF90886DEA}"/>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lvl1pPr>
          </a:lstStyle>
          <a:p>
            <a:pPr>
              <a:defRPr/>
            </a:pPr>
            <a:endParaRPr lang="it-IT" altLang="it-IT"/>
          </a:p>
        </p:txBody>
      </p:sp>
      <p:sp>
        <p:nvSpPr>
          <p:cNvPr id="653315" name="Rectangle 3">
            <a:extLst>
              <a:ext uri="{FF2B5EF4-FFF2-40B4-BE49-F238E27FC236}">
                <a16:creationId xmlns:a16="http://schemas.microsoft.com/office/drawing/2014/main" id="{17A555F7-9C78-31D1-8023-704F59F3E497}"/>
              </a:ext>
            </a:extLst>
          </p:cNvPr>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it-IT" altLang="it-IT"/>
          </a:p>
        </p:txBody>
      </p:sp>
      <p:sp>
        <p:nvSpPr>
          <p:cNvPr id="2052" name="Rectangle 4">
            <a:extLst>
              <a:ext uri="{FF2B5EF4-FFF2-40B4-BE49-F238E27FC236}">
                <a16:creationId xmlns:a16="http://schemas.microsoft.com/office/drawing/2014/main" id="{557DB837-60A5-C3E1-F8BA-82E8D8077C5E}"/>
              </a:ext>
            </a:extLst>
          </p:cNvPr>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53317" name="Rectangle 5">
            <a:extLst>
              <a:ext uri="{FF2B5EF4-FFF2-40B4-BE49-F238E27FC236}">
                <a16:creationId xmlns:a16="http://schemas.microsoft.com/office/drawing/2014/main" id="{61AF7C50-65C0-EA32-B6A9-DEFF5D7F4140}"/>
              </a:ext>
            </a:extLst>
          </p:cNvPr>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noProof="0"/>
              <a:t>Fare clic per modificare gli stili del testo dello schema</a:t>
            </a:r>
          </a:p>
          <a:p>
            <a:pPr lvl="1"/>
            <a:r>
              <a:rPr lang="it-IT" altLang="it-IT" noProof="0"/>
              <a:t>Secondo livello</a:t>
            </a:r>
          </a:p>
          <a:p>
            <a:pPr lvl="2"/>
            <a:r>
              <a:rPr lang="it-IT" altLang="it-IT" noProof="0"/>
              <a:t>Terzo livello</a:t>
            </a:r>
          </a:p>
          <a:p>
            <a:pPr lvl="3"/>
            <a:r>
              <a:rPr lang="it-IT" altLang="it-IT" noProof="0"/>
              <a:t>Quarto livello</a:t>
            </a:r>
          </a:p>
          <a:p>
            <a:pPr lvl="4"/>
            <a:r>
              <a:rPr lang="it-IT" altLang="it-IT" noProof="0"/>
              <a:t>Quinto livello</a:t>
            </a:r>
          </a:p>
        </p:txBody>
      </p:sp>
      <p:sp>
        <p:nvSpPr>
          <p:cNvPr id="653318" name="Rectangle 6">
            <a:extLst>
              <a:ext uri="{FF2B5EF4-FFF2-40B4-BE49-F238E27FC236}">
                <a16:creationId xmlns:a16="http://schemas.microsoft.com/office/drawing/2014/main" id="{B9DCF406-32D3-3420-002F-FDA9ACF2C0C5}"/>
              </a:ext>
            </a:extLst>
          </p:cNvPr>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lvl1pPr>
          </a:lstStyle>
          <a:p>
            <a:pPr>
              <a:defRPr/>
            </a:pPr>
            <a:endParaRPr lang="it-IT" altLang="it-IT"/>
          </a:p>
        </p:txBody>
      </p:sp>
      <p:sp>
        <p:nvSpPr>
          <p:cNvPr id="653319" name="Rectangle 7">
            <a:extLst>
              <a:ext uri="{FF2B5EF4-FFF2-40B4-BE49-F238E27FC236}">
                <a16:creationId xmlns:a16="http://schemas.microsoft.com/office/drawing/2014/main" id="{F3E46807-D0C2-2759-9AA4-4674D4AA0D00}"/>
              </a:ext>
            </a:extLst>
          </p:cNvPr>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B001C926-E00C-4EA4-815C-33DA06957E98}"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44344231-5EF0-4F5D-6225-AFED958CAD65}"/>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108877EC-88E5-4F06-8FDD-A8366A1EB548}" type="slidenum">
              <a:rPr lang="it-IT" altLang="it-IT" sz="1200"/>
              <a:pPr algn="r"/>
              <a:t>2</a:t>
            </a:fld>
            <a:endParaRPr lang="it-IT" altLang="it-IT" sz="1200"/>
          </a:p>
        </p:txBody>
      </p:sp>
      <p:sp>
        <p:nvSpPr>
          <p:cNvPr id="6147" name="Rectangle 2">
            <a:extLst>
              <a:ext uri="{FF2B5EF4-FFF2-40B4-BE49-F238E27FC236}">
                <a16:creationId xmlns:a16="http://schemas.microsoft.com/office/drawing/2014/main" id="{CB6A2F41-62A9-9F32-919C-3D561150C91A}"/>
              </a:ext>
            </a:extLst>
          </p:cNvPr>
          <p:cNvSpPr>
            <a:spLocks noChangeArrowheads="1" noTextEdit="1"/>
          </p:cNvSpPr>
          <p:nvPr>
            <p:ph type="sldImg"/>
          </p:nvPr>
        </p:nvSpPr>
        <p:spPr>
          <a:ln/>
        </p:spPr>
      </p:sp>
      <p:sp>
        <p:nvSpPr>
          <p:cNvPr id="6148" name="Rectangle 3">
            <a:extLst>
              <a:ext uri="{FF2B5EF4-FFF2-40B4-BE49-F238E27FC236}">
                <a16:creationId xmlns:a16="http://schemas.microsoft.com/office/drawing/2014/main" id="{A546D5DF-682C-3537-40F1-21EE99969696}"/>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a:extLst>
              <a:ext uri="{FF2B5EF4-FFF2-40B4-BE49-F238E27FC236}">
                <a16:creationId xmlns:a16="http://schemas.microsoft.com/office/drawing/2014/main" id="{4D1D1755-39C9-36AB-3A8F-90408A6C992D}"/>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2A204DB9-7B30-4EA4-8B01-87A275BAC7C8}" type="slidenum">
              <a:rPr lang="it-IT" altLang="it-IT" sz="1200"/>
              <a:pPr algn="r"/>
              <a:t>3</a:t>
            </a:fld>
            <a:endParaRPr lang="it-IT" altLang="it-IT" sz="1200"/>
          </a:p>
        </p:txBody>
      </p:sp>
      <p:sp>
        <p:nvSpPr>
          <p:cNvPr id="8195" name="Rectangle 2">
            <a:extLst>
              <a:ext uri="{FF2B5EF4-FFF2-40B4-BE49-F238E27FC236}">
                <a16:creationId xmlns:a16="http://schemas.microsoft.com/office/drawing/2014/main" id="{07D4CC30-40EA-AFC6-E8AE-714886F02595}"/>
              </a:ext>
            </a:extLst>
          </p:cNvPr>
          <p:cNvSpPr>
            <a:spLocks noChangeArrowheads="1" noTextEdit="1"/>
          </p:cNvSpPr>
          <p:nvPr>
            <p:ph type="sldImg"/>
          </p:nvPr>
        </p:nvSpPr>
        <p:spPr>
          <a:ln/>
        </p:spPr>
      </p:sp>
      <p:sp>
        <p:nvSpPr>
          <p:cNvPr id="8196" name="Rectangle 3">
            <a:extLst>
              <a:ext uri="{FF2B5EF4-FFF2-40B4-BE49-F238E27FC236}">
                <a16:creationId xmlns:a16="http://schemas.microsoft.com/office/drawing/2014/main" id="{77EE833B-C6CA-CAC4-F39D-717974E88FF2}"/>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a:extLst>
              <a:ext uri="{FF2B5EF4-FFF2-40B4-BE49-F238E27FC236}">
                <a16:creationId xmlns:a16="http://schemas.microsoft.com/office/drawing/2014/main" id="{891F567D-DD67-54A7-0D18-A20CBE13CD39}"/>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FBBB8139-7B28-4D9B-95C3-11C23EA6F2D3}" type="slidenum">
              <a:rPr lang="it-IT" altLang="it-IT" sz="1200"/>
              <a:pPr algn="r"/>
              <a:t>8</a:t>
            </a:fld>
            <a:endParaRPr lang="it-IT" altLang="it-IT" sz="1200"/>
          </a:p>
        </p:txBody>
      </p:sp>
      <p:sp>
        <p:nvSpPr>
          <p:cNvPr id="12291" name="Rectangle 2">
            <a:extLst>
              <a:ext uri="{FF2B5EF4-FFF2-40B4-BE49-F238E27FC236}">
                <a16:creationId xmlns:a16="http://schemas.microsoft.com/office/drawing/2014/main" id="{D027DFB7-4141-B462-BC0A-81BDB51C39D9}"/>
              </a:ext>
            </a:extLst>
          </p:cNvPr>
          <p:cNvSpPr>
            <a:spLocks noChangeArrowheads="1" noTextEdit="1"/>
          </p:cNvSpPr>
          <p:nvPr>
            <p:ph type="sldImg"/>
          </p:nvPr>
        </p:nvSpPr>
        <p:spPr>
          <a:ln/>
        </p:spPr>
      </p:sp>
      <p:sp>
        <p:nvSpPr>
          <p:cNvPr id="12292" name="Rectangle 3">
            <a:extLst>
              <a:ext uri="{FF2B5EF4-FFF2-40B4-BE49-F238E27FC236}">
                <a16:creationId xmlns:a16="http://schemas.microsoft.com/office/drawing/2014/main" id="{3B9B33F2-A85F-D95F-75F8-8F125642A365}"/>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70D934ED-9874-84DB-4156-41EE069BBED2}"/>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D6262D8C-E226-44E4-AFE0-DF20295E35EE}" type="slidenum">
              <a:rPr lang="it-IT" altLang="it-IT" sz="1200"/>
              <a:pPr algn="r"/>
              <a:t>12</a:t>
            </a:fld>
            <a:endParaRPr lang="it-IT" altLang="it-IT" sz="1200"/>
          </a:p>
        </p:txBody>
      </p:sp>
      <p:sp>
        <p:nvSpPr>
          <p:cNvPr id="18435" name="Rectangle 2">
            <a:extLst>
              <a:ext uri="{FF2B5EF4-FFF2-40B4-BE49-F238E27FC236}">
                <a16:creationId xmlns:a16="http://schemas.microsoft.com/office/drawing/2014/main" id="{00AF29C5-3EB5-4504-BBEE-6E757422BEFD}"/>
              </a:ext>
            </a:extLst>
          </p:cNvPr>
          <p:cNvSpPr>
            <a:spLocks noChangeArrowheads="1" noTextEdit="1"/>
          </p:cNvSpPr>
          <p:nvPr>
            <p:ph type="sldImg"/>
          </p:nvPr>
        </p:nvSpPr>
        <p:spPr>
          <a:solidFill>
            <a:srgbClr val="FFFFFF"/>
          </a:solidFill>
          <a:ln/>
        </p:spPr>
      </p:sp>
      <p:sp>
        <p:nvSpPr>
          <p:cNvPr id="18436" name="Rectangle 3">
            <a:extLst>
              <a:ext uri="{FF2B5EF4-FFF2-40B4-BE49-F238E27FC236}">
                <a16:creationId xmlns:a16="http://schemas.microsoft.com/office/drawing/2014/main" id="{51192244-6456-7528-D611-9F89855984C4}"/>
              </a:ext>
            </a:extLst>
          </p:cNvPr>
          <p:cNvSpPr>
            <a:spLocks noChangeArrowheads="1"/>
          </p:cNvSpPr>
          <p:nvPr>
            <p:ph type="body" idx="1"/>
          </p:nvPr>
        </p:nvSpPr>
        <p:spPr>
          <a:solidFill>
            <a:srgbClr val="FFFFFF"/>
          </a:solidFill>
          <a:ln>
            <a:solidFill>
              <a:srgbClr val="000000"/>
            </a:solidFill>
            <a:miter lim="800000"/>
            <a:headEnd/>
            <a:tailEnd/>
          </a:ln>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a:extLst>
              <a:ext uri="{FF2B5EF4-FFF2-40B4-BE49-F238E27FC236}">
                <a16:creationId xmlns:a16="http://schemas.microsoft.com/office/drawing/2014/main" id="{4DCBD439-D324-28C8-3FBA-3D81E0C00EAA}"/>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315C5C95-C24A-4953-A824-1A595C819761}" type="slidenum">
              <a:rPr lang="it-IT" altLang="it-IT" sz="1200"/>
              <a:pPr algn="r"/>
              <a:t>13</a:t>
            </a:fld>
            <a:endParaRPr lang="it-IT" altLang="it-IT" sz="1200"/>
          </a:p>
        </p:txBody>
      </p:sp>
      <p:sp>
        <p:nvSpPr>
          <p:cNvPr id="20483" name="Rectangle 2">
            <a:extLst>
              <a:ext uri="{FF2B5EF4-FFF2-40B4-BE49-F238E27FC236}">
                <a16:creationId xmlns:a16="http://schemas.microsoft.com/office/drawing/2014/main" id="{54D1D076-06ED-D161-AED3-2CFF0CDC4564}"/>
              </a:ext>
            </a:extLst>
          </p:cNvPr>
          <p:cNvSpPr>
            <a:spLocks noChangeArrowheads="1" noTextEdit="1"/>
          </p:cNvSpPr>
          <p:nvPr>
            <p:ph type="sldImg"/>
          </p:nvPr>
        </p:nvSpPr>
        <p:spPr>
          <a:ln/>
        </p:spPr>
      </p:sp>
      <p:sp>
        <p:nvSpPr>
          <p:cNvPr id="20484" name="Rectangle 3">
            <a:extLst>
              <a:ext uri="{FF2B5EF4-FFF2-40B4-BE49-F238E27FC236}">
                <a16:creationId xmlns:a16="http://schemas.microsoft.com/office/drawing/2014/main" id="{22072044-C813-1AE5-B65C-541EF1AAA89D}"/>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11D7B810-B2B0-9414-8539-7F4B73EE9AB1}"/>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7CAC81FB-CCE8-48E1-82D8-74EF3216DCB7}" type="slidenum">
              <a:rPr lang="it-IT" altLang="it-IT" sz="1200"/>
              <a:pPr algn="r"/>
              <a:t>17</a:t>
            </a:fld>
            <a:endParaRPr lang="it-IT" altLang="it-IT" sz="1200"/>
          </a:p>
        </p:txBody>
      </p:sp>
      <p:sp>
        <p:nvSpPr>
          <p:cNvPr id="30723" name="Rectangle 2">
            <a:extLst>
              <a:ext uri="{FF2B5EF4-FFF2-40B4-BE49-F238E27FC236}">
                <a16:creationId xmlns:a16="http://schemas.microsoft.com/office/drawing/2014/main" id="{56DC956C-ED8D-EC0D-2B02-01FCE7CFFD6D}"/>
              </a:ext>
            </a:extLst>
          </p:cNvPr>
          <p:cNvSpPr>
            <a:spLocks noChangeArrowheads="1" noTextEdit="1"/>
          </p:cNvSpPr>
          <p:nvPr>
            <p:ph type="sldImg"/>
          </p:nvPr>
        </p:nvSpPr>
        <p:spPr>
          <a:ln/>
        </p:spPr>
      </p:sp>
      <p:sp>
        <p:nvSpPr>
          <p:cNvPr id="30724" name="Rectangle 3">
            <a:extLst>
              <a:ext uri="{FF2B5EF4-FFF2-40B4-BE49-F238E27FC236}">
                <a16:creationId xmlns:a16="http://schemas.microsoft.com/office/drawing/2014/main" id="{66052622-D13A-1454-71DB-988270DE674F}"/>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a:extLst>
              <a:ext uri="{FF2B5EF4-FFF2-40B4-BE49-F238E27FC236}">
                <a16:creationId xmlns:a16="http://schemas.microsoft.com/office/drawing/2014/main" id="{D3CB5CE9-22AF-362F-971D-1446569830BA}"/>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301991F0-187F-4B8C-B5A2-F4E0BAA97F79}" type="slidenum">
              <a:rPr lang="it-IT" altLang="it-IT" sz="1200"/>
              <a:pPr algn="r"/>
              <a:t>20</a:t>
            </a:fld>
            <a:endParaRPr lang="it-IT" altLang="it-IT" sz="1200"/>
          </a:p>
        </p:txBody>
      </p:sp>
      <p:sp>
        <p:nvSpPr>
          <p:cNvPr id="34819" name="Rectangle 2">
            <a:extLst>
              <a:ext uri="{FF2B5EF4-FFF2-40B4-BE49-F238E27FC236}">
                <a16:creationId xmlns:a16="http://schemas.microsoft.com/office/drawing/2014/main" id="{AE682097-E0AB-131E-DE3C-56955EA107BB}"/>
              </a:ext>
            </a:extLst>
          </p:cNvPr>
          <p:cNvSpPr>
            <a:spLocks noChangeArrowheads="1" noTextEdit="1"/>
          </p:cNvSpPr>
          <p:nvPr>
            <p:ph type="sldImg"/>
          </p:nvPr>
        </p:nvSpPr>
        <p:spPr>
          <a:ln/>
        </p:spPr>
      </p:sp>
      <p:sp>
        <p:nvSpPr>
          <p:cNvPr id="34820" name="Rectangle 3">
            <a:extLst>
              <a:ext uri="{FF2B5EF4-FFF2-40B4-BE49-F238E27FC236}">
                <a16:creationId xmlns:a16="http://schemas.microsoft.com/office/drawing/2014/main" id="{83721E33-7C3C-A6C2-2F70-6A152D74BBA8}"/>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Rectangle 4">
            <a:extLst>
              <a:ext uri="{FF2B5EF4-FFF2-40B4-BE49-F238E27FC236}">
                <a16:creationId xmlns:a16="http://schemas.microsoft.com/office/drawing/2014/main" id="{2CB294C7-9CDE-E0A5-008C-EE756F9F5D28}"/>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412CB0C8-BEFE-CFF9-48E9-B91F3BBAD249}"/>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E95D9C53-6682-2922-791D-9D6FDECCBCDA}"/>
              </a:ext>
            </a:extLst>
          </p:cNvPr>
          <p:cNvSpPr>
            <a:spLocks noGrp="1" noChangeArrowheads="1"/>
          </p:cNvSpPr>
          <p:nvPr>
            <p:ph type="sldNum" sz="quarter" idx="12"/>
          </p:nvPr>
        </p:nvSpPr>
        <p:spPr>
          <a:ln/>
        </p:spPr>
        <p:txBody>
          <a:bodyPr/>
          <a:lstStyle>
            <a:lvl1pPr>
              <a:defRPr/>
            </a:lvl1pPr>
          </a:lstStyle>
          <a:p>
            <a:fld id="{DBF46E1A-ED04-4535-B518-41EA4734678A}" type="slidenum">
              <a:rPr lang="it-IT" altLang="it-IT"/>
              <a:pPr/>
              <a:t>‹N›</a:t>
            </a:fld>
            <a:endParaRPr lang="it-IT" altLang="it-IT"/>
          </a:p>
        </p:txBody>
      </p:sp>
    </p:spTree>
    <p:extLst>
      <p:ext uri="{BB962C8B-B14F-4D97-AF65-F5344CB8AC3E}">
        <p14:creationId xmlns:p14="http://schemas.microsoft.com/office/powerpoint/2010/main" val="530341396"/>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DB47DF02-7884-9F6D-DA19-29DDE8E309E0}"/>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AED308E6-780D-42DF-11BD-EE55B6C1E3B4}"/>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0B1087F9-2CEA-9249-E8A8-254461079BE2}"/>
              </a:ext>
            </a:extLst>
          </p:cNvPr>
          <p:cNvSpPr>
            <a:spLocks noGrp="1" noChangeArrowheads="1"/>
          </p:cNvSpPr>
          <p:nvPr>
            <p:ph type="sldNum" sz="quarter" idx="12"/>
          </p:nvPr>
        </p:nvSpPr>
        <p:spPr>
          <a:ln/>
        </p:spPr>
        <p:txBody>
          <a:bodyPr/>
          <a:lstStyle>
            <a:lvl1pPr>
              <a:defRPr/>
            </a:lvl1pPr>
          </a:lstStyle>
          <a:p>
            <a:fld id="{83204D5D-AFE9-4A5D-98CB-3207F13EE1FF}" type="slidenum">
              <a:rPr lang="it-IT" altLang="it-IT"/>
              <a:pPr/>
              <a:t>‹N›</a:t>
            </a:fld>
            <a:endParaRPr lang="it-IT" altLang="it-IT"/>
          </a:p>
        </p:txBody>
      </p:sp>
    </p:spTree>
    <p:extLst>
      <p:ext uri="{BB962C8B-B14F-4D97-AF65-F5344CB8AC3E}">
        <p14:creationId xmlns:p14="http://schemas.microsoft.com/office/powerpoint/2010/main" val="4108500530"/>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EDBFBB11-64B1-52B6-FB9E-C02321E147FF}"/>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0B50A90D-9F1B-E04A-6AA1-83C53FAB4A8C}"/>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F54F1141-02BE-EB1F-87B9-380D171910C7}"/>
              </a:ext>
            </a:extLst>
          </p:cNvPr>
          <p:cNvSpPr>
            <a:spLocks noGrp="1" noChangeArrowheads="1"/>
          </p:cNvSpPr>
          <p:nvPr>
            <p:ph type="sldNum" sz="quarter" idx="12"/>
          </p:nvPr>
        </p:nvSpPr>
        <p:spPr>
          <a:ln/>
        </p:spPr>
        <p:txBody>
          <a:bodyPr/>
          <a:lstStyle>
            <a:lvl1pPr>
              <a:defRPr/>
            </a:lvl1pPr>
          </a:lstStyle>
          <a:p>
            <a:fld id="{7EBB3571-57EB-4DB8-BFBC-C2423DD5EF1A}" type="slidenum">
              <a:rPr lang="it-IT" altLang="it-IT"/>
              <a:pPr/>
              <a:t>‹N›</a:t>
            </a:fld>
            <a:endParaRPr lang="it-IT" altLang="it-IT"/>
          </a:p>
        </p:txBody>
      </p:sp>
    </p:spTree>
    <p:extLst>
      <p:ext uri="{BB962C8B-B14F-4D97-AF65-F5344CB8AC3E}">
        <p14:creationId xmlns:p14="http://schemas.microsoft.com/office/powerpoint/2010/main" val="1031847940"/>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A9927487-86A2-6DCF-92D8-000F930D7677}"/>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0D22E64E-22B3-5E76-A651-9F0728AEEA30}"/>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A3B25DE0-286A-D028-22FD-A32847E3189E}"/>
              </a:ext>
            </a:extLst>
          </p:cNvPr>
          <p:cNvSpPr>
            <a:spLocks noGrp="1" noChangeArrowheads="1"/>
          </p:cNvSpPr>
          <p:nvPr>
            <p:ph type="sldNum" sz="quarter" idx="12"/>
          </p:nvPr>
        </p:nvSpPr>
        <p:spPr>
          <a:ln/>
        </p:spPr>
        <p:txBody>
          <a:bodyPr/>
          <a:lstStyle>
            <a:lvl1pPr>
              <a:defRPr/>
            </a:lvl1pPr>
          </a:lstStyle>
          <a:p>
            <a:fld id="{BCCC0736-029D-46BF-94BD-78E0731B4809}" type="slidenum">
              <a:rPr lang="it-IT" altLang="it-IT"/>
              <a:pPr/>
              <a:t>‹N›</a:t>
            </a:fld>
            <a:endParaRPr lang="it-IT" altLang="it-IT"/>
          </a:p>
        </p:txBody>
      </p:sp>
    </p:spTree>
    <p:extLst>
      <p:ext uri="{BB962C8B-B14F-4D97-AF65-F5344CB8AC3E}">
        <p14:creationId xmlns:p14="http://schemas.microsoft.com/office/powerpoint/2010/main" val="209213709"/>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stili del testo dello schema</a:t>
            </a:r>
          </a:p>
        </p:txBody>
      </p:sp>
      <p:sp>
        <p:nvSpPr>
          <p:cNvPr id="4" name="Rectangle 4">
            <a:extLst>
              <a:ext uri="{FF2B5EF4-FFF2-40B4-BE49-F238E27FC236}">
                <a16:creationId xmlns:a16="http://schemas.microsoft.com/office/drawing/2014/main" id="{39978D12-0F1E-EE04-8D3E-D460891791D3}"/>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B1B1816C-4C3A-F6C0-CE9A-01126340F1BD}"/>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541E9767-C4B1-8B33-A2DF-EFECC0D7C17B}"/>
              </a:ext>
            </a:extLst>
          </p:cNvPr>
          <p:cNvSpPr>
            <a:spLocks noGrp="1" noChangeArrowheads="1"/>
          </p:cNvSpPr>
          <p:nvPr>
            <p:ph type="sldNum" sz="quarter" idx="12"/>
          </p:nvPr>
        </p:nvSpPr>
        <p:spPr>
          <a:ln/>
        </p:spPr>
        <p:txBody>
          <a:bodyPr/>
          <a:lstStyle>
            <a:lvl1pPr>
              <a:defRPr/>
            </a:lvl1pPr>
          </a:lstStyle>
          <a:p>
            <a:fld id="{A021E6E8-7FBD-4A90-82DE-371C660FAB6A}" type="slidenum">
              <a:rPr lang="it-IT" altLang="it-IT"/>
              <a:pPr/>
              <a:t>‹N›</a:t>
            </a:fld>
            <a:endParaRPr lang="it-IT" altLang="it-IT"/>
          </a:p>
        </p:txBody>
      </p:sp>
    </p:spTree>
    <p:extLst>
      <p:ext uri="{BB962C8B-B14F-4D97-AF65-F5344CB8AC3E}">
        <p14:creationId xmlns:p14="http://schemas.microsoft.com/office/powerpoint/2010/main" val="3875101482"/>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a:extLst>
              <a:ext uri="{FF2B5EF4-FFF2-40B4-BE49-F238E27FC236}">
                <a16:creationId xmlns:a16="http://schemas.microsoft.com/office/drawing/2014/main" id="{1F5D8232-28C5-B836-79B8-C5CED95AD902}"/>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12689C2C-9B89-6D91-B2E9-74B8F103AA50}"/>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4F4C8F8F-DFBC-8CC1-932A-DF00D4CC018E}"/>
              </a:ext>
            </a:extLst>
          </p:cNvPr>
          <p:cNvSpPr>
            <a:spLocks noGrp="1" noChangeArrowheads="1"/>
          </p:cNvSpPr>
          <p:nvPr>
            <p:ph type="sldNum" sz="quarter" idx="12"/>
          </p:nvPr>
        </p:nvSpPr>
        <p:spPr>
          <a:ln/>
        </p:spPr>
        <p:txBody>
          <a:bodyPr/>
          <a:lstStyle>
            <a:lvl1pPr>
              <a:defRPr/>
            </a:lvl1pPr>
          </a:lstStyle>
          <a:p>
            <a:fld id="{623CF6AE-0305-4235-BF4B-9FD824AB71A7}" type="slidenum">
              <a:rPr lang="it-IT" altLang="it-IT"/>
              <a:pPr/>
              <a:t>‹N›</a:t>
            </a:fld>
            <a:endParaRPr lang="it-IT" altLang="it-IT"/>
          </a:p>
        </p:txBody>
      </p:sp>
    </p:spTree>
    <p:extLst>
      <p:ext uri="{BB962C8B-B14F-4D97-AF65-F5344CB8AC3E}">
        <p14:creationId xmlns:p14="http://schemas.microsoft.com/office/powerpoint/2010/main" val="3507390535"/>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a:extLst>
              <a:ext uri="{FF2B5EF4-FFF2-40B4-BE49-F238E27FC236}">
                <a16:creationId xmlns:a16="http://schemas.microsoft.com/office/drawing/2014/main" id="{44E61D47-9EE2-0268-43FA-52E716B80C09}"/>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8" name="Rectangle 5">
            <a:extLst>
              <a:ext uri="{FF2B5EF4-FFF2-40B4-BE49-F238E27FC236}">
                <a16:creationId xmlns:a16="http://schemas.microsoft.com/office/drawing/2014/main" id="{D3DF3CF5-B6EF-0B90-8598-6907F15EA4C4}"/>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9" name="Rectangle 6">
            <a:extLst>
              <a:ext uri="{FF2B5EF4-FFF2-40B4-BE49-F238E27FC236}">
                <a16:creationId xmlns:a16="http://schemas.microsoft.com/office/drawing/2014/main" id="{D54BE155-A686-9FFE-DBD9-52554863D652}"/>
              </a:ext>
            </a:extLst>
          </p:cNvPr>
          <p:cNvSpPr>
            <a:spLocks noGrp="1" noChangeArrowheads="1"/>
          </p:cNvSpPr>
          <p:nvPr>
            <p:ph type="sldNum" sz="quarter" idx="12"/>
          </p:nvPr>
        </p:nvSpPr>
        <p:spPr>
          <a:ln/>
        </p:spPr>
        <p:txBody>
          <a:bodyPr/>
          <a:lstStyle>
            <a:lvl1pPr>
              <a:defRPr/>
            </a:lvl1pPr>
          </a:lstStyle>
          <a:p>
            <a:fld id="{26136D15-0D8B-4A53-A84F-B676CF2C3ACE}" type="slidenum">
              <a:rPr lang="it-IT" altLang="it-IT"/>
              <a:pPr/>
              <a:t>‹N›</a:t>
            </a:fld>
            <a:endParaRPr lang="it-IT" altLang="it-IT"/>
          </a:p>
        </p:txBody>
      </p:sp>
    </p:spTree>
    <p:extLst>
      <p:ext uri="{BB962C8B-B14F-4D97-AF65-F5344CB8AC3E}">
        <p14:creationId xmlns:p14="http://schemas.microsoft.com/office/powerpoint/2010/main" val="2351939540"/>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a:extLst>
              <a:ext uri="{FF2B5EF4-FFF2-40B4-BE49-F238E27FC236}">
                <a16:creationId xmlns:a16="http://schemas.microsoft.com/office/drawing/2014/main" id="{218DE8CC-3DC6-4F67-EC24-4680D6066284}"/>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4" name="Rectangle 5">
            <a:extLst>
              <a:ext uri="{FF2B5EF4-FFF2-40B4-BE49-F238E27FC236}">
                <a16:creationId xmlns:a16="http://schemas.microsoft.com/office/drawing/2014/main" id="{608C1534-5B2E-F97C-7E91-8B5E4D200D61}"/>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5" name="Rectangle 6">
            <a:extLst>
              <a:ext uri="{FF2B5EF4-FFF2-40B4-BE49-F238E27FC236}">
                <a16:creationId xmlns:a16="http://schemas.microsoft.com/office/drawing/2014/main" id="{CDB4AFB2-33BE-2E79-BBE6-1995525D2E0E}"/>
              </a:ext>
            </a:extLst>
          </p:cNvPr>
          <p:cNvSpPr>
            <a:spLocks noGrp="1" noChangeArrowheads="1"/>
          </p:cNvSpPr>
          <p:nvPr>
            <p:ph type="sldNum" sz="quarter" idx="12"/>
          </p:nvPr>
        </p:nvSpPr>
        <p:spPr>
          <a:ln/>
        </p:spPr>
        <p:txBody>
          <a:bodyPr/>
          <a:lstStyle>
            <a:lvl1pPr>
              <a:defRPr/>
            </a:lvl1pPr>
          </a:lstStyle>
          <a:p>
            <a:fld id="{EF0C7599-19AD-4731-8B97-ACC5614ECACB}" type="slidenum">
              <a:rPr lang="it-IT" altLang="it-IT"/>
              <a:pPr/>
              <a:t>‹N›</a:t>
            </a:fld>
            <a:endParaRPr lang="it-IT" altLang="it-IT"/>
          </a:p>
        </p:txBody>
      </p:sp>
    </p:spTree>
    <p:extLst>
      <p:ext uri="{BB962C8B-B14F-4D97-AF65-F5344CB8AC3E}">
        <p14:creationId xmlns:p14="http://schemas.microsoft.com/office/powerpoint/2010/main" val="3491699023"/>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72DD406E-80EA-E297-2D00-DEC0C13C9803}"/>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3" name="Rectangle 5">
            <a:extLst>
              <a:ext uri="{FF2B5EF4-FFF2-40B4-BE49-F238E27FC236}">
                <a16:creationId xmlns:a16="http://schemas.microsoft.com/office/drawing/2014/main" id="{A49F8C99-7E5C-DA0A-111C-7583A6E00595}"/>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4" name="Rectangle 6">
            <a:extLst>
              <a:ext uri="{FF2B5EF4-FFF2-40B4-BE49-F238E27FC236}">
                <a16:creationId xmlns:a16="http://schemas.microsoft.com/office/drawing/2014/main" id="{24A00004-5C1A-374B-216C-0F14419F5D99}"/>
              </a:ext>
            </a:extLst>
          </p:cNvPr>
          <p:cNvSpPr>
            <a:spLocks noGrp="1" noChangeArrowheads="1"/>
          </p:cNvSpPr>
          <p:nvPr>
            <p:ph type="sldNum" sz="quarter" idx="12"/>
          </p:nvPr>
        </p:nvSpPr>
        <p:spPr>
          <a:ln/>
        </p:spPr>
        <p:txBody>
          <a:bodyPr/>
          <a:lstStyle>
            <a:lvl1pPr>
              <a:defRPr/>
            </a:lvl1pPr>
          </a:lstStyle>
          <a:p>
            <a:fld id="{C1735AFC-F78D-4F56-9152-3BB9ED6FFDA3}" type="slidenum">
              <a:rPr lang="it-IT" altLang="it-IT"/>
              <a:pPr/>
              <a:t>‹N›</a:t>
            </a:fld>
            <a:endParaRPr lang="it-IT" altLang="it-IT"/>
          </a:p>
        </p:txBody>
      </p:sp>
    </p:spTree>
    <p:extLst>
      <p:ext uri="{BB962C8B-B14F-4D97-AF65-F5344CB8AC3E}">
        <p14:creationId xmlns:p14="http://schemas.microsoft.com/office/powerpoint/2010/main" val="2697379037"/>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DC567282-86E7-7730-8C3E-51B5EE51164F}"/>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80560147-608F-0909-2558-1B3EAA109287}"/>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85D85BD2-0DD9-7352-72DF-FA2583E04C61}"/>
              </a:ext>
            </a:extLst>
          </p:cNvPr>
          <p:cNvSpPr>
            <a:spLocks noGrp="1" noChangeArrowheads="1"/>
          </p:cNvSpPr>
          <p:nvPr>
            <p:ph type="sldNum" sz="quarter" idx="12"/>
          </p:nvPr>
        </p:nvSpPr>
        <p:spPr>
          <a:ln/>
        </p:spPr>
        <p:txBody>
          <a:bodyPr/>
          <a:lstStyle>
            <a:lvl1pPr>
              <a:defRPr/>
            </a:lvl1pPr>
          </a:lstStyle>
          <a:p>
            <a:fld id="{A3C6B9CE-6295-4659-B027-75EA03AEB77B}" type="slidenum">
              <a:rPr lang="it-IT" altLang="it-IT"/>
              <a:pPr/>
              <a:t>‹N›</a:t>
            </a:fld>
            <a:endParaRPr lang="it-IT" altLang="it-IT"/>
          </a:p>
        </p:txBody>
      </p:sp>
    </p:spTree>
    <p:extLst>
      <p:ext uri="{BB962C8B-B14F-4D97-AF65-F5344CB8AC3E}">
        <p14:creationId xmlns:p14="http://schemas.microsoft.com/office/powerpoint/2010/main" val="1266972540"/>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83E90AED-99A7-0C34-6825-BB8B6D16F407}"/>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5724A938-FAB9-C7DB-751A-CAD07AB5C777}"/>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16088B78-31CA-EBC1-0C51-CEA825C16DF0}"/>
              </a:ext>
            </a:extLst>
          </p:cNvPr>
          <p:cNvSpPr>
            <a:spLocks noGrp="1" noChangeArrowheads="1"/>
          </p:cNvSpPr>
          <p:nvPr>
            <p:ph type="sldNum" sz="quarter" idx="12"/>
          </p:nvPr>
        </p:nvSpPr>
        <p:spPr>
          <a:ln/>
        </p:spPr>
        <p:txBody>
          <a:bodyPr/>
          <a:lstStyle>
            <a:lvl1pPr>
              <a:defRPr/>
            </a:lvl1pPr>
          </a:lstStyle>
          <a:p>
            <a:fld id="{76B69B86-D438-409A-8F02-62F9BCE94011}" type="slidenum">
              <a:rPr lang="it-IT" altLang="it-IT"/>
              <a:pPr/>
              <a:t>‹N›</a:t>
            </a:fld>
            <a:endParaRPr lang="it-IT" altLang="it-IT"/>
          </a:p>
        </p:txBody>
      </p:sp>
    </p:spTree>
    <p:extLst>
      <p:ext uri="{BB962C8B-B14F-4D97-AF65-F5344CB8AC3E}">
        <p14:creationId xmlns:p14="http://schemas.microsoft.com/office/powerpoint/2010/main" val="2475791528"/>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1586C072-F918-D9E3-D6C3-3B8FF9763724}"/>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57218610-42BD-0133-02BC-232C65DD8EA0}"/>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84180361-1F20-4216-211D-9A9B4E4DFE01}"/>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latin typeface="+mn-lt"/>
              </a:defRPr>
            </a:lvl1pPr>
          </a:lstStyle>
          <a:p>
            <a:pPr>
              <a:defRPr/>
            </a:pPr>
            <a:endParaRPr lang="it-IT" altLang="it-IT"/>
          </a:p>
        </p:txBody>
      </p:sp>
      <p:sp>
        <p:nvSpPr>
          <p:cNvPr id="1029" name="Rectangle 5">
            <a:extLst>
              <a:ext uri="{FF2B5EF4-FFF2-40B4-BE49-F238E27FC236}">
                <a16:creationId xmlns:a16="http://schemas.microsoft.com/office/drawing/2014/main" id="{A9DA2FA2-09F1-8EF2-F6C2-40BEBB97CCC9}"/>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mn-lt"/>
              </a:defRPr>
            </a:lvl1pPr>
          </a:lstStyle>
          <a:p>
            <a:pPr>
              <a:defRPr/>
            </a:pPr>
            <a:endParaRPr lang="it-IT" altLang="it-IT"/>
          </a:p>
        </p:txBody>
      </p:sp>
      <p:sp>
        <p:nvSpPr>
          <p:cNvPr id="1030" name="Rectangle 6">
            <a:extLst>
              <a:ext uri="{FF2B5EF4-FFF2-40B4-BE49-F238E27FC236}">
                <a16:creationId xmlns:a16="http://schemas.microsoft.com/office/drawing/2014/main" id="{484FC4BE-598F-6837-819B-671B29A4CEC0}"/>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Times New Roman" panose="02020603050405020304" pitchFamily="18" charset="0"/>
              </a:defRPr>
            </a:lvl1pPr>
          </a:lstStyle>
          <a:p>
            <a:fld id="{DCAB2F53-3C39-493A-BE1C-02BEA53377E9}"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audio" Target="file:///G:\AUDIO\MUSICA%20MIDI\RELIGIOSI\1217-Spirito.mid" TargetMode="Externa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20.jpeg"/></Relationships>
</file>

<file path=ppt/slides/_rels/slide1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098" name="Rectangle 4">
            <a:extLst>
              <a:ext uri="{FF2B5EF4-FFF2-40B4-BE49-F238E27FC236}">
                <a16:creationId xmlns:a16="http://schemas.microsoft.com/office/drawing/2014/main" id="{91A060AF-750B-81CE-22FA-3A870B22A606}"/>
              </a:ext>
            </a:extLst>
          </p:cNvPr>
          <p:cNvSpPr>
            <a:spLocks noChangeArrowheads="1"/>
          </p:cNvSpPr>
          <p:nvPr/>
        </p:nvSpPr>
        <p:spPr bwMode="auto">
          <a:xfrm>
            <a:off x="1143000" y="5715000"/>
            <a:ext cx="3200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4099" name="Rectangle 5">
            <a:extLst>
              <a:ext uri="{FF2B5EF4-FFF2-40B4-BE49-F238E27FC236}">
                <a16:creationId xmlns:a16="http://schemas.microsoft.com/office/drawing/2014/main" id="{0557C23D-707E-C76A-3AD6-18F7550F8ABE}"/>
              </a:ext>
            </a:extLst>
          </p:cNvPr>
          <p:cNvSpPr>
            <a:spLocks noChangeArrowheads="1"/>
          </p:cNvSpPr>
          <p:nvPr/>
        </p:nvSpPr>
        <p:spPr bwMode="auto">
          <a:xfrm>
            <a:off x="838200" y="6400800"/>
            <a:ext cx="3657600" cy="230832"/>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chemeClr val="bg1"/>
                </a:solidFill>
                <a:latin typeface="Verdana" panose="020B0604030504040204" pitchFamily="34" charset="0"/>
              </a:rPr>
              <a:t>Musica:</a:t>
            </a:r>
            <a:r>
              <a:rPr lang="it-IT" altLang="it-IT" sz="900" i="1" dirty="0">
                <a:solidFill>
                  <a:schemeClr val="bg1"/>
                </a:solidFill>
                <a:latin typeface="Verdana" panose="020B0604030504040204" pitchFamily="34" charset="0"/>
              </a:rPr>
              <a:t> Spirito</a:t>
            </a:r>
            <a:endParaRPr lang="it-IT" altLang="it-IT" sz="900" i="1" dirty="0">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6639DC7B-DC68-15D8-F179-0A63401AD102}"/>
              </a:ext>
            </a:extLst>
          </p:cNvPr>
          <p:cNvSpPr>
            <a:spLocks noChangeArrowheads="1"/>
          </p:cNvSpPr>
          <p:nvPr/>
        </p:nvSpPr>
        <p:spPr bwMode="auto">
          <a:xfrm>
            <a:off x="838200" y="0"/>
            <a:ext cx="7696200" cy="1046440"/>
          </a:xfrm>
          <a:prstGeom prst="rect">
            <a:avLst/>
          </a:prstGeom>
          <a:solidFill>
            <a:srgbClr val="FFFFEF"/>
          </a:solidFill>
          <a:ln w="9525">
            <a:solidFill>
              <a:srgbClr val="FFFFEF"/>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a:endParaRPr lang="it-IT" altLang="it-IT" sz="800" dirty="0">
              <a:solidFill>
                <a:srgbClr val="3399FF"/>
              </a:solidFill>
              <a:effectLst>
                <a:outerShdw blurRad="38100" dist="38100" dir="2700000" algn="tl">
                  <a:srgbClr val="000000"/>
                </a:outerShdw>
              </a:effectLst>
              <a:latin typeface="Verdana" panose="020B0604030504040204" pitchFamily="34" charset="0"/>
              <a:ea typeface="Verdana" panose="020B0604030504040204" pitchFamily="34" charset="0"/>
              <a:cs typeface="Times New Roman" panose="02020603050405020304" pitchFamily="18" charset="0"/>
            </a:endParaRPr>
          </a:p>
          <a:p>
            <a:pPr algn="ctr"/>
            <a:r>
              <a:rPr lang="it-IT" altLang="it-IT" sz="1800" dirty="0">
                <a:solidFill>
                  <a:srgbClr val="3399FF"/>
                </a:solidFill>
                <a:effectLst>
                  <a:outerShdw blurRad="38100" dist="38100" dir="2700000" algn="tl">
                    <a:srgbClr val="000000"/>
                  </a:outerShdw>
                </a:effectLst>
                <a:latin typeface="Verdana" panose="020B0604030504040204" pitchFamily="34" charset="0"/>
                <a:ea typeface="Verdana" panose="020B0604030504040204" pitchFamily="34" charset="0"/>
                <a:cs typeface="Times New Roman" panose="02020603050405020304" pitchFamily="18" charset="0"/>
              </a:rPr>
              <a:t>BATTESIMO DEL SIGNORE</a:t>
            </a:r>
            <a:r>
              <a:rPr lang="it-IT" altLang="it-IT" sz="1800" dirty="0">
                <a:solidFill>
                  <a:srgbClr val="FF0000"/>
                </a:solidFill>
                <a:effectLst>
                  <a:outerShdw blurRad="38100" dist="38100" dir="2700000" algn="tl">
                    <a:srgbClr val="000000"/>
                  </a:outerShdw>
                </a:effectLst>
                <a:latin typeface="Verdana" panose="020B0604030504040204" pitchFamily="34" charset="0"/>
                <a:ea typeface="Verdana" panose="020B0604030504040204" pitchFamily="34" charset="0"/>
                <a:cs typeface="Times New Roman" panose="02020603050405020304" pitchFamily="18" charset="0"/>
              </a:rPr>
              <a:t> </a:t>
            </a:r>
            <a:r>
              <a:rPr lang="it-IT" altLang="it-IT" sz="1800" dirty="0">
                <a:solidFill>
                  <a:srgbClr val="000000"/>
                </a:solidFill>
                <a:effectLst>
                  <a:outerShdw blurRad="38100" dist="38100" dir="2700000" algn="tl">
                    <a:srgbClr val="FFFFFF"/>
                  </a:outerShdw>
                </a:effectLst>
                <a:latin typeface="Verdana" panose="020B0604030504040204" pitchFamily="34" charset="0"/>
                <a:ea typeface="Verdana" panose="020B0604030504040204" pitchFamily="34" charset="0"/>
                <a:cs typeface="Times New Roman" panose="02020603050405020304" pitchFamily="18" charset="0"/>
              </a:rPr>
              <a:t> </a:t>
            </a:r>
            <a:endParaRPr lang="it-IT" altLang="it-IT" sz="1800" dirty="0">
              <a:solidFill>
                <a:srgbClr val="FF0000"/>
              </a:solidFill>
              <a:effectLst>
                <a:outerShdw blurRad="38100" dist="38100" dir="2700000" algn="tl">
                  <a:srgbClr val="000000"/>
                </a:outerShdw>
              </a:effectLst>
              <a:latin typeface="Verdana" panose="020B0604030504040204" pitchFamily="34" charset="0"/>
              <a:ea typeface="Verdana" panose="020B0604030504040204" pitchFamily="34" charset="0"/>
              <a:cs typeface="Times New Roman" panose="02020603050405020304" pitchFamily="18" charset="0"/>
            </a:endParaRPr>
          </a:p>
          <a:p>
            <a:pPr algn="ctr"/>
            <a:r>
              <a:rPr lang="it-IT" altLang="it-IT" sz="1800" dirty="0">
                <a:solidFill>
                  <a:srgbClr val="66CCFF"/>
                </a:solidFill>
                <a:effectLst>
                  <a:outerShdw blurRad="38100" dist="38100" dir="2700000" algn="tl">
                    <a:srgbClr val="000000"/>
                  </a:outerShdw>
                </a:effectLst>
                <a:latin typeface="Verdana" panose="020B0604030504040204" pitchFamily="34" charset="0"/>
                <a:ea typeface="Verdana" panose="020B0604030504040204" pitchFamily="34" charset="0"/>
                <a:cs typeface="Times New Roman" panose="02020603050405020304" pitchFamily="18" charset="0"/>
              </a:rPr>
              <a:t>BAPTISM OF THE LORD</a:t>
            </a:r>
            <a:r>
              <a:rPr lang="it-IT" altLang="it-IT" sz="1800" dirty="0">
                <a:solidFill>
                  <a:srgbClr val="FF3300"/>
                </a:solidFill>
                <a:effectLst>
                  <a:outerShdw blurRad="38100" dist="38100" dir="2700000" algn="tl">
                    <a:srgbClr val="000000"/>
                  </a:outerShdw>
                </a:effectLst>
                <a:latin typeface="Verdana" panose="020B0604030504040204" pitchFamily="34" charset="0"/>
                <a:ea typeface="Verdana" panose="020B0604030504040204" pitchFamily="34" charset="0"/>
                <a:cs typeface="Times New Roman" panose="02020603050405020304" pitchFamily="18" charset="0"/>
              </a:rPr>
              <a:t> </a:t>
            </a:r>
          </a:p>
          <a:p>
            <a:pPr algn="ctr"/>
            <a:endParaRPr lang="it-IT" altLang="it-IT" sz="800" dirty="0">
              <a:solidFill>
                <a:srgbClr val="FF3300"/>
              </a:solidFill>
              <a:effectLst>
                <a:outerShdw blurRad="38100" dist="38100" dir="2700000" algn="tl">
                  <a:srgbClr val="000000"/>
                </a:outerShdw>
              </a:effectLst>
              <a:latin typeface="Verdana" panose="020B0604030504040204" pitchFamily="34" charset="0"/>
              <a:ea typeface="Verdana" panose="020B0604030504040204" pitchFamily="34" charset="0"/>
              <a:cs typeface="Times New Roman" panose="02020603050405020304" pitchFamily="18" charset="0"/>
            </a:endParaRPr>
          </a:p>
          <a:p>
            <a:pPr algn="ctr"/>
            <a:r>
              <a:rPr lang="it-IT" altLang="it-IT" sz="1000" b="1" dirty="0">
                <a:solidFill>
                  <a:schemeClr val="accent2"/>
                </a:solidFill>
                <a:latin typeface="Verdana" panose="020B0604030504040204" pitchFamily="34" charset="0"/>
              </a:rPr>
              <a:t>TUTTE LE IMMAGINI SONO PROTETTE DA COPYRIGHT - ALL PICTURES ARE BY COPYRIGHT</a:t>
            </a:r>
          </a:p>
        </p:txBody>
      </p:sp>
      <p:sp>
        <p:nvSpPr>
          <p:cNvPr id="4101" name="Rectangle 7">
            <a:extLst>
              <a:ext uri="{FF2B5EF4-FFF2-40B4-BE49-F238E27FC236}">
                <a16:creationId xmlns:a16="http://schemas.microsoft.com/office/drawing/2014/main" id="{D9ADC54B-4575-EEF8-F1ED-DEFD31C0734C}"/>
              </a:ext>
            </a:extLst>
          </p:cNvPr>
          <p:cNvSpPr>
            <a:spLocks noChangeArrowheads="1"/>
          </p:cNvSpPr>
          <p:nvPr/>
        </p:nvSpPr>
        <p:spPr bwMode="auto">
          <a:xfrm>
            <a:off x="2133600" y="1219200"/>
            <a:ext cx="1241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4102" name="Rectangle 8">
            <a:extLst>
              <a:ext uri="{FF2B5EF4-FFF2-40B4-BE49-F238E27FC236}">
                <a16:creationId xmlns:a16="http://schemas.microsoft.com/office/drawing/2014/main" id="{1BCA605B-C8D8-44DE-EE00-4656C8511C1C}"/>
              </a:ext>
            </a:extLst>
          </p:cNvPr>
          <p:cNvSpPr>
            <a:spLocks noChangeArrowheads="1"/>
          </p:cNvSpPr>
          <p:nvPr/>
        </p:nvSpPr>
        <p:spPr bwMode="auto">
          <a:xfrm>
            <a:off x="1181100" y="3515380"/>
            <a:ext cx="320040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tabLst>
                <a:tab pos="4229100" algn="l"/>
              </a:tabLst>
              <a:defRPr sz="3200">
                <a:solidFill>
                  <a:schemeClr val="tx1"/>
                </a:solidFill>
                <a:latin typeface="Times New Roman" panose="02020603050405020304" pitchFamily="18" charset="0"/>
              </a:defRPr>
            </a:lvl1pPr>
            <a:lvl2pPr marL="742950" indent="-285750" algn="l">
              <a:spcBef>
                <a:spcPct val="20000"/>
              </a:spcBef>
              <a:buChar char="–"/>
              <a:tabLst>
                <a:tab pos="4229100" algn="l"/>
              </a:tabLst>
              <a:defRPr sz="2800">
                <a:solidFill>
                  <a:schemeClr val="tx1"/>
                </a:solidFill>
                <a:latin typeface="Times New Roman" panose="02020603050405020304" pitchFamily="18" charset="0"/>
              </a:defRPr>
            </a:lvl2pPr>
            <a:lvl3pPr marL="1143000" indent="-228600" algn="l">
              <a:spcBef>
                <a:spcPct val="20000"/>
              </a:spcBef>
              <a:buChar char="•"/>
              <a:tabLst>
                <a:tab pos="4229100" algn="l"/>
              </a:tabLst>
              <a:defRPr sz="2400">
                <a:solidFill>
                  <a:schemeClr val="tx1"/>
                </a:solidFill>
                <a:latin typeface="Times New Roman" panose="02020603050405020304" pitchFamily="18" charset="0"/>
              </a:defRPr>
            </a:lvl3pPr>
            <a:lvl4pPr marL="1600200" indent="-228600" algn="l">
              <a:spcBef>
                <a:spcPct val="20000"/>
              </a:spcBef>
              <a:buChar char="–"/>
              <a:tabLst>
                <a:tab pos="4229100" algn="l"/>
              </a:tabLst>
              <a:defRPr sz="2000">
                <a:solidFill>
                  <a:schemeClr val="tx1"/>
                </a:solidFill>
                <a:latin typeface="Times New Roman" panose="02020603050405020304" pitchFamily="18" charset="0"/>
              </a:defRPr>
            </a:lvl4pPr>
            <a:lvl5pPr marL="2057400" indent="-228600" algn="l">
              <a:spcBef>
                <a:spcPct val="20000"/>
              </a:spcBef>
              <a:buChar char="»"/>
              <a:tabLst>
                <a:tab pos="4229100" algn="l"/>
              </a:tabLst>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000" dirty="0">
                <a:solidFill>
                  <a:srgbClr val="000000"/>
                </a:solidFill>
                <a:latin typeface="Verdana" panose="020B0604030504040204" pitchFamily="34" charset="0"/>
                <a:cs typeface="Times New Roman" panose="02020603050405020304" pitchFamily="18" charset="0"/>
              </a:rPr>
              <a:t> </a:t>
            </a:r>
          </a:p>
          <a:p>
            <a:pPr algn="ctr" eaLnBrk="1" hangingPunct="1">
              <a:spcBef>
                <a:spcPct val="0"/>
              </a:spcBef>
              <a:buNone/>
            </a:pPr>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Gesù, nido della colomba del Cielo                                        </a:t>
            </a:r>
            <a:r>
              <a:rPr lang="en-US" sz="1000" i="1" dirty="0">
                <a:solidFill>
                  <a:srgbClr val="222222"/>
                </a:solidFill>
                <a:effectLst/>
                <a:latin typeface="Helvetica" panose="020B0604020202020204" pitchFamily="34" charset="0"/>
                <a:ea typeface="Times New Roman" panose="02020603050405020304" pitchFamily="18" charset="0"/>
              </a:rPr>
              <a:t>Jesus, nest of the dove of Heaven </a:t>
            </a:r>
          </a:p>
          <a:p>
            <a:pPr algn="ctr" eaLnBrk="1" hangingPunct="1">
              <a:spcBef>
                <a:spcPct val="0"/>
              </a:spcBef>
              <a:buFontTx/>
              <a:buNone/>
            </a:pPr>
            <a:endParaRPr lang="it-IT" altLang="it-IT" sz="1000" dirty="0">
              <a:solidFill>
                <a:srgbClr val="000000"/>
              </a:solidFill>
              <a:latin typeface="Verdana" panose="020B0604030504040204" pitchFamily="34" charset="0"/>
              <a:cs typeface="Times New Roman" panose="02020603050405020304" pitchFamily="18" charset="0"/>
            </a:endParaRPr>
          </a:p>
        </p:txBody>
      </p:sp>
      <p:sp>
        <p:nvSpPr>
          <p:cNvPr id="4103" name="Rectangle 43">
            <a:extLst>
              <a:ext uri="{FF2B5EF4-FFF2-40B4-BE49-F238E27FC236}">
                <a16:creationId xmlns:a16="http://schemas.microsoft.com/office/drawing/2014/main" id="{F97303D0-9A94-40C8-580E-75BE7FD86063}"/>
              </a:ext>
            </a:extLst>
          </p:cNvPr>
          <p:cNvSpPr>
            <a:spLocks noChangeArrowheads="1"/>
          </p:cNvSpPr>
          <p:nvPr/>
        </p:nvSpPr>
        <p:spPr bwMode="auto">
          <a:xfrm>
            <a:off x="44121" y="1397000"/>
            <a:ext cx="527709"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rgbClr val="FFFF00"/>
                </a:solidFill>
                <a:latin typeface="Verdana" panose="020B0604030504040204" pitchFamily="34" charset="0"/>
              </a:rPr>
              <a:t>ANNO</a:t>
            </a:r>
          </a:p>
          <a:p>
            <a:pPr algn="ctr" eaLnBrk="1" hangingPunct="1">
              <a:spcBef>
                <a:spcPct val="0"/>
              </a:spcBef>
              <a:buFontTx/>
              <a:buNone/>
            </a:pPr>
            <a:r>
              <a:rPr lang="it-IT" altLang="it-IT" sz="900" dirty="0">
                <a:solidFill>
                  <a:srgbClr val="FFFF00"/>
                </a:solidFill>
                <a:latin typeface="Verdana" panose="020B0604030504040204" pitchFamily="34" charset="0"/>
              </a:rPr>
              <a:t>YEAR</a:t>
            </a:r>
          </a:p>
          <a:p>
            <a:pPr algn="ctr" eaLnBrk="1" hangingPunct="1">
              <a:spcBef>
                <a:spcPct val="0"/>
              </a:spcBef>
              <a:buFontTx/>
              <a:buNone/>
            </a:pPr>
            <a:r>
              <a:rPr lang="it-IT" altLang="it-IT" sz="900" dirty="0">
                <a:solidFill>
                  <a:srgbClr val="FFFF00"/>
                </a:solidFill>
                <a:latin typeface="Verdana" panose="020B0604030504040204" pitchFamily="34" charset="0"/>
              </a:rPr>
              <a:t>C</a:t>
            </a:r>
          </a:p>
        </p:txBody>
      </p:sp>
      <p:sp>
        <p:nvSpPr>
          <p:cNvPr id="4104" name="Rectangle 56">
            <a:extLst>
              <a:ext uri="{FF2B5EF4-FFF2-40B4-BE49-F238E27FC236}">
                <a16:creationId xmlns:a16="http://schemas.microsoft.com/office/drawing/2014/main" id="{917F10FD-C673-9BB5-3EFB-AA5B0746AC2F}"/>
              </a:ext>
            </a:extLst>
          </p:cNvPr>
          <p:cNvSpPr>
            <a:spLocks noChangeArrowheads="1"/>
          </p:cNvSpPr>
          <p:nvPr/>
        </p:nvSpPr>
        <p:spPr bwMode="auto">
          <a:xfrm>
            <a:off x="6084168" y="6516216"/>
            <a:ext cx="3429000" cy="230832"/>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rgbClr val="FFFF00"/>
                </a:solidFill>
                <a:cs typeface="Times New Roman" panose="02020603050405020304" pitchFamily="18" charset="0"/>
              </a:rPr>
              <a:t>by Gaetano Lastilla</a:t>
            </a:r>
            <a:r>
              <a:rPr lang="it-IT" altLang="it-IT" sz="900" i="1" dirty="0">
                <a:solidFill>
                  <a:srgbClr val="FFFF00"/>
                </a:solidFill>
                <a:cs typeface="Times New Roman" panose="02020603050405020304" pitchFamily="18" charset="0"/>
              </a:rPr>
              <a:t> – </a:t>
            </a:r>
            <a:r>
              <a:rPr lang="it-IT" altLang="it-IT" sz="900" i="1" dirty="0" err="1">
                <a:solidFill>
                  <a:srgbClr val="FFFF00"/>
                </a:solidFill>
                <a:cs typeface="Times New Roman" panose="02020603050405020304" pitchFamily="18" charset="0"/>
              </a:rPr>
              <a:t>January</a:t>
            </a:r>
            <a:r>
              <a:rPr lang="it-IT" altLang="it-IT" sz="900" i="1" dirty="0">
                <a:solidFill>
                  <a:srgbClr val="FFFF00"/>
                </a:solidFill>
                <a:cs typeface="Times New Roman" panose="02020603050405020304" pitchFamily="18" charset="0"/>
              </a:rPr>
              <a:t> 2025</a:t>
            </a:r>
          </a:p>
        </p:txBody>
      </p:sp>
      <p:pic>
        <p:nvPicPr>
          <p:cNvPr id="4105" name="Picture 101" descr="C:\ARCHIVIO GENERALE\PRESENTAZIONI\in COSTRUZIONE\S.Scritture del 24.08\candelabro copia.gif">
            <a:extLst>
              <a:ext uri="{FF2B5EF4-FFF2-40B4-BE49-F238E27FC236}">
                <a16:creationId xmlns:a16="http://schemas.microsoft.com/office/drawing/2014/main" id="{83DD1E74-61D8-393E-2206-8C3BF1EFCC9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37" name="Picture 141">
            <a:extLst>
              <a:ext uri="{FF2B5EF4-FFF2-40B4-BE49-F238E27FC236}">
                <a16:creationId xmlns:a16="http://schemas.microsoft.com/office/drawing/2014/main" id="{C1C2C3EC-FED1-511A-B7AB-97169BE2A4D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91075" y="1524000"/>
            <a:ext cx="3133725" cy="4419600"/>
          </a:xfrm>
          <a:prstGeom prst="rect">
            <a:avLst/>
          </a:prstGeom>
          <a:noFill/>
          <a:extLst>
            <a:ext uri="{909E8E84-426E-40DD-AFC4-6F175D3DCCD1}">
              <a14:hiddenFill xmlns:a14="http://schemas.microsoft.com/office/drawing/2010/main">
                <a:solidFill>
                  <a:srgbClr val="FFFFFF"/>
                </a:solidFill>
              </a14:hiddenFill>
            </a:ext>
          </a:extLst>
        </p:spPr>
      </p:pic>
      <p:sp>
        <p:nvSpPr>
          <p:cNvPr id="4240" name="Rectangle 144">
            <a:extLst>
              <a:ext uri="{FF2B5EF4-FFF2-40B4-BE49-F238E27FC236}">
                <a16:creationId xmlns:a16="http://schemas.microsoft.com/office/drawing/2014/main" id="{BBBAC575-3B8D-CC28-6327-A7EB90D02CC1}"/>
              </a:ext>
            </a:extLst>
          </p:cNvPr>
          <p:cNvSpPr>
            <a:spLocks noChangeArrowheads="1"/>
          </p:cNvSpPr>
          <p:nvPr/>
        </p:nvSpPr>
        <p:spPr bwMode="auto">
          <a:xfrm>
            <a:off x="685800" y="4038600"/>
            <a:ext cx="4191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900" i="1" dirty="0">
                <a:latin typeface="Times New Roman" panose="02020603050405020304" pitchFamily="18" charset="0"/>
                <a:cs typeface="Times New Roman" panose="02020603050405020304" pitchFamily="18" charset="0"/>
              </a:rPr>
              <a:t>Commento di padre Ermes Ronchi                                                                            Commentary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Ermes Ronchi</a:t>
            </a:r>
            <a:endParaRPr lang="it-IT" altLang="it-IT" sz="900" i="1" dirty="0">
              <a:latin typeface="Verdana" panose="020B0604030504040204" pitchFamily="34" charset="0"/>
              <a:cs typeface="Times New Roman" panose="02020603050405020304" pitchFamily="18" charset="0"/>
            </a:endParaRPr>
          </a:p>
        </p:txBody>
      </p:sp>
      <p:pic>
        <p:nvPicPr>
          <p:cNvPr id="4243" name="1217-Spirito.mid">
            <a:hlinkClick r:id="" action="ppaction://media"/>
            <a:extLst>
              <a:ext uri="{FF2B5EF4-FFF2-40B4-BE49-F238E27FC236}">
                <a16:creationId xmlns:a16="http://schemas.microsoft.com/office/drawing/2014/main" id="{99B63FD1-4557-8204-0AD8-A68ABFAD6C5D}"/>
              </a:ext>
            </a:extLst>
          </p:cNvPr>
          <p:cNvPicPr>
            <a:picLocks noChangeAspect="1" noChangeArrowheads="1"/>
          </p:cNvPicPr>
          <p:nvPr>
            <a:audioFile r:link="rId1"/>
          </p:nvPr>
        </p:nvPicPr>
        <p:blipFill>
          <a:blip r:embed="rId6">
            <a:extLst>
              <a:ext uri="{28A0092B-C50C-407E-A947-70E740481C1C}">
                <a14:useLocalDpi xmlns:a14="http://schemas.microsoft.com/office/drawing/2010/main" val="0"/>
              </a:ext>
            </a:extLst>
          </a:blip>
          <a:srcRect/>
          <a:stretch>
            <a:fillRect/>
          </a:stretch>
        </p:blipFill>
        <p:spPr bwMode="auto">
          <a:xfrm>
            <a:off x="7086600" y="-304800"/>
            <a:ext cx="304800" cy="304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464">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424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2">
                <p:cTn id="7" repeatCount="indefinite" fill="hold" display="0">
                  <p:stCondLst>
                    <p:cond delay="indefinite"/>
                  </p:stCondLst>
                  <p:endCondLst>
                    <p:cond evt="onStopAudio" delay="0">
                      <p:tgtEl>
                        <p:sldTgt/>
                      </p:tgtEl>
                    </p:cond>
                  </p:endCondLst>
                </p:cTn>
                <p:tgtEl>
                  <p:spTgt spid="4243"/>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1794" name="Rectangle 2">
            <a:extLst>
              <a:ext uri="{FF2B5EF4-FFF2-40B4-BE49-F238E27FC236}">
                <a16:creationId xmlns:a16="http://schemas.microsoft.com/office/drawing/2014/main" id="{25FCDF8E-9242-6276-015E-0F30DC6667A6}"/>
              </a:ext>
            </a:extLst>
          </p:cNvPr>
          <p:cNvSpPr>
            <a:spLocks noGrp="1" noChangeArrowheads="1"/>
          </p:cNvSpPr>
          <p:nvPr>
            <p:ph type="title"/>
          </p:nvPr>
        </p:nvSpPr>
        <p:spPr>
          <a:xfrm>
            <a:off x="0" y="533400"/>
            <a:ext cx="9144000" cy="11430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Ma quando apparvero la bontà di Dio, salvatore nostro, e il suo amore per gli uomini, egli ci ha salvati, non per opere giuste da noi compiute, ma per la sua misericordia, con un’acqua che rigenera e rinnova nello Spirito Santo,</a:t>
            </a:r>
            <a:br>
              <a:rPr lang="it-IT" altLang="it-IT" sz="1800">
                <a:solidFill>
                  <a:srgbClr val="FFFFFF"/>
                </a:solidFill>
                <a:latin typeface="Verdana" panose="020B0604030504040204" pitchFamily="34" charset="0"/>
                <a:cs typeface="Times New Roman" panose="02020603050405020304" pitchFamily="18" charset="0"/>
              </a:rPr>
            </a:br>
            <a:r>
              <a:rPr lang="it-IT" altLang="it-IT" sz="1800" i="1">
                <a:solidFill>
                  <a:srgbClr val="FFFFFF"/>
                </a:solidFill>
                <a:latin typeface="Verdana" panose="020B0604030504040204" pitchFamily="34" charset="0"/>
                <a:cs typeface="Times New Roman" panose="02020603050405020304" pitchFamily="18" charset="0"/>
              </a:rPr>
              <a:t> (Tt 3, 4-5)</a:t>
            </a:r>
          </a:p>
        </p:txBody>
      </p:sp>
      <p:sp>
        <p:nvSpPr>
          <p:cNvPr id="161796" name="Rectangle 4">
            <a:extLst>
              <a:ext uri="{FF2B5EF4-FFF2-40B4-BE49-F238E27FC236}">
                <a16:creationId xmlns:a16="http://schemas.microsoft.com/office/drawing/2014/main" id="{15D1AAFD-636C-AC72-CFC7-18D6D829FD50}"/>
              </a:ext>
            </a:extLst>
          </p:cNvPr>
          <p:cNvSpPr>
            <a:spLocks noChangeArrowheads="1"/>
          </p:cNvSpPr>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rgbClr val="FFFFFF"/>
                </a:solidFill>
                <a:latin typeface="Verdana" panose="020B0604030504040204" pitchFamily="34" charset="0"/>
                <a:cs typeface="Times New Roman" panose="02020603050405020304" pitchFamily="18" charset="0"/>
              </a:rPr>
              <a:t>But God our Savior revealed his eminent goodness and love for humankind  and saved us, not because of good deeds we may have done but for the sake of his own mercy. He gave us rebirth in baptism and renewed us by the Holy Spirit</a:t>
            </a:r>
            <a:r>
              <a:rPr lang="en-US" altLang="it-IT" sz="1800" b="1" i="1">
                <a:solidFill>
                  <a:srgbClr val="FFFFFF"/>
                </a:solidFill>
                <a:latin typeface="Verdana" panose="020B0604030504040204" pitchFamily="34" charset="0"/>
                <a:cs typeface="Times New Roman" panose="02020603050405020304" pitchFamily="18" charset="0"/>
              </a:rPr>
              <a:t>  </a:t>
            </a:r>
            <a:r>
              <a:rPr lang="en-US" altLang="it-IT" sz="1800" i="1">
                <a:solidFill>
                  <a:srgbClr val="FFFFFF"/>
                </a:solidFill>
                <a:latin typeface="Verdana" panose="020B0604030504040204" pitchFamily="34" charset="0"/>
                <a:cs typeface="Times New Roman" panose="02020603050405020304" pitchFamily="18" charset="0"/>
              </a:rPr>
              <a:t>(Tit 3: 4-5)</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161806" name="Picture 14">
            <a:extLst>
              <a:ext uri="{FF2B5EF4-FFF2-40B4-BE49-F238E27FC236}">
                <a16:creationId xmlns:a16="http://schemas.microsoft.com/office/drawing/2014/main" id="{23DDB165-6A4B-2D11-E115-C07ED88498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1676400"/>
            <a:ext cx="6629400" cy="3582988"/>
          </a:xfrm>
          <a:prstGeom prst="rect">
            <a:avLst/>
          </a:prstGeom>
          <a:noFill/>
          <a:extLst>
            <a:ext uri="{909E8E84-426E-40DD-AFC4-6F175D3DCCD1}">
              <a14:hiddenFill xmlns:a14="http://schemas.microsoft.com/office/drawing/2010/main">
                <a:solidFill>
                  <a:srgbClr val="FFFFFF"/>
                </a:solidFill>
              </a14:hiddenFill>
            </a:ext>
          </a:extLst>
        </p:spPr>
      </p:pic>
      <p:pic>
        <p:nvPicPr>
          <p:cNvPr id="161807" name="Picture 15">
            <a:extLst>
              <a:ext uri="{FF2B5EF4-FFF2-40B4-BE49-F238E27FC236}">
                <a16:creationId xmlns:a16="http://schemas.microsoft.com/office/drawing/2014/main" id="{DBF3955E-F6DB-FC98-D01F-3B18AEA5B80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1676400"/>
            <a:ext cx="3657600" cy="3581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73058" name="Rectangle 2">
            <a:extLst>
              <a:ext uri="{FF2B5EF4-FFF2-40B4-BE49-F238E27FC236}">
                <a16:creationId xmlns:a16="http://schemas.microsoft.com/office/drawing/2014/main" id="{6CA2B185-AEBE-6430-04AF-3AA585298706}"/>
              </a:ext>
            </a:extLst>
          </p:cNvPr>
          <p:cNvSpPr>
            <a:spLocks noGrp="1" noChangeArrowheads="1"/>
          </p:cNvSpPr>
          <p:nvPr>
            <p:ph type="title"/>
          </p:nvPr>
        </p:nvSpPr>
        <p:spPr/>
        <p:txBody>
          <a:bodyPr/>
          <a:lstStyle/>
          <a:p>
            <a:pPr eaLnBrk="1" hangingPunct="1"/>
            <a:br>
              <a:rPr lang="it-IT" altLang="it-IT" sz="1800" i="1">
                <a:solidFill>
                  <a:srgbClr val="FFFFFF"/>
                </a:solidFill>
                <a:latin typeface="Verdana" panose="020B0604030504040204" pitchFamily="34" charset="0"/>
                <a:cs typeface="Times New Roman" panose="02020603050405020304" pitchFamily="18" charset="0"/>
              </a:rPr>
            </a:br>
            <a:endParaRPr lang="it-IT" altLang="it-IT" sz="1800" i="1">
              <a:solidFill>
                <a:srgbClr val="FFFFFF"/>
              </a:solidFill>
              <a:latin typeface="Verdana" panose="020B0604030504040204" pitchFamily="34" charset="0"/>
              <a:cs typeface="Times New Roman" panose="02020603050405020304" pitchFamily="18" charset="0"/>
            </a:endParaRPr>
          </a:p>
        </p:txBody>
      </p:sp>
      <p:sp>
        <p:nvSpPr>
          <p:cNvPr id="173060" name="Rectangle 4">
            <a:extLst>
              <a:ext uri="{FF2B5EF4-FFF2-40B4-BE49-F238E27FC236}">
                <a16:creationId xmlns:a16="http://schemas.microsoft.com/office/drawing/2014/main" id="{06920DE3-D668-DD22-A7E3-4D2C4FD7C9AF}"/>
              </a:ext>
            </a:extLst>
          </p:cNvPr>
          <p:cNvSpPr>
            <a:spLocks noChangeArrowheads="1"/>
          </p:cNvSpPr>
          <p:nvPr/>
        </p:nvSpPr>
        <p:spPr bwMode="auto">
          <a:xfrm>
            <a:off x="0" y="4572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rgbClr val="FFFFFF"/>
                </a:solidFill>
                <a:latin typeface="Verdana" panose="020B0604030504040204" pitchFamily="34" charset="0"/>
                <a:cs typeface="Times New Roman" panose="02020603050405020304" pitchFamily="18" charset="0"/>
              </a:rPr>
              <a:t>che Dio ha effuso su di noi in abbondanza per mezzo di Gesù Cristo, salvatore nostro, affinché, giustificati per la sua grazia, diventassimo, nella speranza, eredi della vita eterna. </a:t>
            </a:r>
            <a:r>
              <a:rPr lang="it-IT" altLang="it-IT" sz="1800" i="1">
                <a:solidFill>
                  <a:srgbClr val="FFFFFF"/>
                </a:solidFill>
                <a:latin typeface="Verdana" panose="020B0604030504040204" pitchFamily="34" charset="0"/>
                <a:cs typeface="Times New Roman" panose="02020603050405020304" pitchFamily="18" charset="0"/>
              </a:rPr>
              <a:t>(Tt 3, 6-7)</a:t>
            </a:r>
          </a:p>
        </p:txBody>
      </p:sp>
      <p:sp>
        <p:nvSpPr>
          <p:cNvPr id="173061" name="Rectangle 5">
            <a:extLst>
              <a:ext uri="{FF2B5EF4-FFF2-40B4-BE49-F238E27FC236}">
                <a16:creationId xmlns:a16="http://schemas.microsoft.com/office/drawing/2014/main" id="{8F6136A3-8928-BC5D-72C4-00FD82EBED6B}"/>
              </a:ext>
            </a:extLst>
          </p:cNvPr>
          <p:cNvSpPr>
            <a:spLocks noChangeArrowheads="1"/>
          </p:cNvSpPr>
          <p:nvPr/>
        </p:nvSpPr>
        <p:spPr bwMode="auto">
          <a:xfrm>
            <a:off x="228600" y="5562600"/>
            <a:ext cx="86868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rgbClr val="FFFFFF"/>
                </a:solidFill>
                <a:latin typeface="Verdana" panose="020B0604030504040204" pitchFamily="34" charset="0"/>
                <a:cs typeface="Times New Roman" panose="02020603050405020304" pitchFamily="18" charset="0"/>
              </a:rPr>
              <a:t>poured over us through Christ Jesus our Savior. By the grace of God we were made holy and now we hope for everlasting life, our inheritance.</a:t>
            </a:r>
            <a:r>
              <a:rPr lang="en-US" altLang="it-IT" sz="1800" b="1" i="1">
                <a:solidFill>
                  <a:srgbClr val="FFFFFF"/>
                </a:solidFill>
                <a:latin typeface="Verdana" panose="020B0604030504040204" pitchFamily="34" charset="0"/>
                <a:cs typeface="Times New Roman" panose="02020603050405020304" pitchFamily="18" charset="0"/>
              </a:rPr>
              <a:t> </a:t>
            </a:r>
          </a:p>
          <a:p>
            <a:r>
              <a:rPr lang="en-US" altLang="it-IT" sz="1800" i="1">
                <a:solidFill>
                  <a:srgbClr val="FFFFFF"/>
                </a:solidFill>
                <a:latin typeface="Verdana" panose="020B0604030504040204" pitchFamily="34" charset="0"/>
                <a:cs typeface="Times New Roman" panose="02020603050405020304" pitchFamily="18" charset="0"/>
              </a:rPr>
              <a:t>(Tit 3: 6-7)</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173066" name="Picture 10">
            <a:extLst>
              <a:ext uri="{FF2B5EF4-FFF2-40B4-BE49-F238E27FC236}">
                <a16:creationId xmlns:a16="http://schemas.microsoft.com/office/drawing/2014/main" id="{8856B6D2-1C6E-9ACB-E2F4-FA0882C6B3E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1333500"/>
            <a:ext cx="5638800" cy="4279900"/>
          </a:xfrm>
          <a:prstGeom prst="rect">
            <a:avLst/>
          </a:prstGeom>
          <a:noFill/>
          <a:extLst>
            <a:ext uri="{909E8E84-426E-40DD-AFC4-6F175D3DCCD1}">
              <a14:hiddenFill xmlns:a14="http://schemas.microsoft.com/office/drawing/2010/main">
                <a:solidFill>
                  <a:srgbClr val="FFFFFF"/>
                </a:solidFill>
              </a14:hiddenFill>
            </a:ext>
          </a:extLst>
        </p:spPr>
      </p:pic>
      <p:pic>
        <p:nvPicPr>
          <p:cNvPr id="173067" name="Picture 11">
            <a:extLst>
              <a:ext uri="{FF2B5EF4-FFF2-40B4-BE49-F238E27FC236}">
                <a16:creationId xmlns:a16="http://schemas.microsoft.com/office/drawing/2014/main" id="{AC2E284A-255A-1443-3A9F-C605AC8FAF0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6400" y="1303338"/>
            <a:ext cx="1752600" cy="13303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576">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DEFD0936-737D-DB0C-9A7E-6CC7AB5B51C2}"/>
              </a:ext>
            </a:extLst>
          </p:cNvPr>
          <p:cNvSpPr>
            <a:spLocks noGrp="1" noChangeArrowheads="1"/>
          </p:cNvSpPr>
          <p:nvPr>
            <p:ph type="title"/>
          </p:nvPr>
        </p:nvSpPr>
        <p:spPr>
          <a:xfrm>
            <a:off x="4343400" y="1219200"/>
            <a:ext cx="3962400" cy="304800"/>
          </a:xfrm>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LUKE</a:t>
            </a:r>
          </a:p>
        </p:txBody>
      </p:sp>
      <p:sp>
        <p:nvSpPr>
          <p:cNvPr id="17411" name="Rectangle 5">
            <a:extLst>
              <a:ext uri="{FF2B5EF4-FFF2-40B4-BE49-F238E27FC236}">
                <a16:creationId xmlns:a16="http://schemas.microsoft.com/office/drawing/2014/main" id="{6F3D79FA-C257-802F-8CEF-B86B1356ABB0}"/>
              </a:ext>
            </a:extLst>
          </p:cNvPr>
          <p:cNvSpPr>
            <a:spLocks noChangeArrowheads="1"/>
          </p:cNvSpPr>
          <p:nvPr/>
        </p:nvSpPr>
        <p:spPr bwMode="auto">
          <a:xfrm>
            <a:off x="1295400" y="1676400"/>
            <a:ext cx="32766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6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quel tempo, </a:t>
            </a:r>
            <a:r>
              <a:rPr lang="it-IT" altLang="it-IT" sz="1800">
                <a:solidFill>
                  <a:srgbClr val="000000"/>
                </a:solidFill>
                <a:latin typeface="Verdana" panose="020B0604030504040204" pitchFamily="34" charset="0"/>
                <a:cs typeface="Times New Roman" panose="02020603050405020304" pitchFamily="18" charset="0"/>
              </a:rPr>
              <a:t>poiché il popolo era in attesa e tutti, riguardo a Giovanni, si domandavano in cuor loro se non fosse lui il Cristo,</a:t>
            </a:r>
            <a:r>
              <a:rPr lang="it-IT" altLang="it-IT" sz="1800" i="1">
                <a:solidFill>
                  <a:srgbClr val="000000"/>
                </a:solidFill>
                <a:latin typeface="Verdana" panose="020B0604030504040204" pitchFamily="34" charset="0"/>
                <a:cs typeface="Times New Roman" panose="02020603050405020304" pitchFamily="18" charset="0"/>
              </a:rPr>
              <a:t> (Lc 3, 15)</a:t>
            </a:r>
          </a:p>
        </p:txBody>
      </p:sp>
      <p:sp>
        <p:nvSpPr>
          <p:cNvPr id="17412" name="Rectangle 6">
            <a:extLst>
              <a:ext uri="{FF2B5EF4-FFF2-40B4-BE49-F238E27FC236}">
                <a16:creationId xmlns:a16="http://schemas.microsoft.com/office/drawing/2014/main" id="{389A36C1-107D-991E-B7CD-7044A4A858CB}"/>
              </a:ext>
            </a:extLst>
          </p:cNvPr>
          <p:cNvSpPr>
            <a:spLocks noChangeArrowheads="1"/>
          </p:cNvSpPr>
          <p:nvPr/>
        </p:nvSpPr>
        <p:spPr bwMode="auto">
          <a:xfrm>
            <a:off x="4572000" y="1752600"/>
            <a:ext cx="35052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GB" altLang="it-IT" sz="1800" b="1" i="1" dirty="0">
                <a:solidFill>
                  <a:srgbClr val="000000"/>
                </a:solidFill>
                <a:latin typeface="Verdana" panose="020B0604030504040204" pitchFamily="34" charset="0"/>
                <a:cs typeface="Times New Roman" panose="02020603050405020304" pitchFamily="18" charset="0"/>
              </a:rPr>
              <a:t>    </a:t>
            </a:r>
            <a:r>
              <a:rPr lang="en-US" altLang="it-IT" sz="1800" i="1" dirty="0">
                <a:solidFill>
                  <a:srgbClr val="000000"/>
                </a:solidFill>
                <a:latin typeface="Verdana" panose="020B0604030504040204" pitchFamily="34" charset="0"/>
                <a:cs typeface="Times New Roman" panose="02020603050405020304" pitchFamily="18" charset="0"/>
              </a:rPr>
              <a:t>At that time, </a:t>
            </a:r>
            <a:r>
              <a:rPr lang="en-US" altLang="it-IT" sz="1800" dirty="0">
                <a:solidFill>
                  <a:srgbClr val="000000"/>
                </a:solidFill>
                <a:latin typeface="Verdana" panose="020B0604030504040204" pitchFamily="34" charset="0"/>
                <a:cs typeface="Times New Roman" panose="02020603050405020304" pitchFamily="18" charset="0"/>
              </a:rPr>
              <a:t>the people were wondering about John's identity, "Could he be the Messiah?"  </a:t>
            </a:r>
          </a:p>
          <a:p>
            <a:pPr eaLnBrk="1" fontAlgn="t" hangingPunct="1">
              <a:spcBef>
                <a:spcPct val="0"/>
              </a:spcBef>
              <a:buFontTx/>
              <a:buNone/>
            </a:pPr>
            <a:r>
              <a:rPr lang="it-IT" altLang="it-IT" sz="1800" i="1" dirty="0">
                <a:solidFill>
                  <a:srgbClr val="000000"/>
                </a:solidFill>
                <a:latin typeface="Verdana" panose="020B0604030504040204" pitchFamily="34" charset="0"/>
                <a:cs typeface="Times New Roman" panose="02020603050405020304" pitchFamily="18" charset="0"/>
              </a:rPr>
              <a:t>                        </a:t>
            </a:r>
            <a:r>
              <a:rPr lang="en-US" altLang="it-IT" sz="1800" i="1" dirty="0">
                <a:solidFill>
                  <a:srgbClr val="000000"/>
                </a:solidFill>
                <a:latin typeface="Verdana" panose="020B0604030504040204" pitchFamily="34" charset="0"/>
                <a:cs typeface="Times New Roman" panose="02020603050405020304" pitchFamily="18" charset="0"/>
              </a:rPr>
              <a:t>(Lk 3: 15)</a:t>
            </a:r>
            <a:endParaRPr lang="it-IT" altLang="it-IT" sz="1800" i="1" dirty="0">
              <a:solidFill>
                <a:srgbClr val="000000"/>
              </a:solidFill>
              <a:latin typeface="Verdana" panose="020B0604030504040204" pitchFamily="34" charset="0"/>
              <a:cs typeface="Times New Roman" panose="02020603050405020304" pitchFamily="18" charset="0"/>
            </a:endParaRPr>
          </a:p>
        </p:txBody>
      </p:sp>
      <p:sp>
        <p:nvSpPr>
          <p:cNvPr id="838676" name="Rectangle 20">
            <a:extLst>
              <a:ext uri="{FF2B5EF4-FFF2-40B4-BE49-F238E27FC236}">
                <a16:creationId xmlns:a16="http://schemas.microsoft.com/office/drawing/2014/main" id="{28A780D0-CF31-405B-8B74-58586E36B8EC}"/>
              </a:ext>
            </a:extLst>
          </p:cNvPr>
          <p:cNvSpPr>
            <a:spLocks noChangeArrowheads="1"/>
          </p:cNvSpPr>
          <p:nvPr/>
        </p:nvSpPr>
        <p:spPr bwMode="auto">
          <a:xfrm>
            <a:off x="838200" y="0"/>
            <a:ext cx="7848600" cy="955675"/>
          </a:xfrm>
          <a:prstGeom prst="rect">
            <a:avLst/>
          </a:prstGeom>
          <a:solidFill>
            <a:srgbClr val="FFFFEF"/>
          </a:solidFill>
          <a:ln w="9525">
            <a:solidFill>
              <a:srgbClr val="FFFFEF"/>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endParaRPr lang="it-IT" altLang="it-IT" sz="800" dirty="0">
              <a:solidFill>
                <a:srgbClr val="FFFF00"/>
              </a:solidFill>
              <a:latin typeface="Verdana" panose="020B0604030504040204" pitchFamily="34" charset="0"/>
              <a:cs typeface="Arial" panose="020B0604020202020204" pitchFamily="34" charset="0"/>
            </a:endParaRPr>
          </a:p>
          <a:p>
            <a:pPr algn="ctr" eaLnBrk="1" hangingPunct="1"/>
            <a:r>
              <a:rPr lang="it-IT" altLang="it-IT" sz="2000" dirty="0">
                <a:solidFill>
                  <a:srgbClr val="0066FF"/>
                </a:solidFill>
                <a:effectLst>
                  <a:outerShdw blurRad="38100" dist="38100" dir="2700000" algn="tl">
                    <a:srgbClr val="000000"/>
                  </a:outerShdw>
                </a:effectLst>
                <a:latin typeface="Verdana" panose="020B0604030504040204" pitchFamily="34" charset="0"/>
                <a:cs typeface="Arial" panose="020B0604020202020204" pitchFamily="34" charset="0"/>
              </a:rPr>
              <a:t>Benedici il Signore, anima mia.</a:t>
            </a:r>
          </a:p>
          <a:p>
            <a:pPr algn="ctr" eaLnBrk="1" hangingPunct="1"/>
            <a:endParaRPr lang="it-IT" altLang="it-IT" sz="800" dirty="0">
              <a:solidFill>
                <a:srgbClr val="3399FF"/>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a:p>
            <a:pPr algn="ctr" eaLnBrk="1" hangingPunct="1"/>
            <a:r>
              <a:rPr lang="it-IT" altLang="it-IT" sz="2000" dirty="0">
                <a:solidFill>
                  <a:srgbClr val="3399FF"/>
                </a:solidFill>
                <a:effectLst>
                  <a:outerShdw blurRad="38100" dist="38100" dir="2700000" algn="tl">
                    <a:srgbClr val="000000"/>
                  </a:outerShdw>
                </a:effectLst>
                <a:latin typeface="Verdana" panose="020B0604030504040204" pitchFamily="34" charset="0"/>
                <a:cs typeface="Times New Roman" panose="02020603050405020304" pitchFamily="18" charset="0"/>
              </a:rPr>
              <a:t>Bless the Lord, O </a:t>
            </a:r>
            <a:r>
              <a:rPr lang="it-IT" altLang="it-IT" sz="2000" dirty="0" err="1">
                <a:solidFill>
                  <a:srgbClr val="3399FF"/>
                </a:solidFill>
                <a:effectLst>
                  <a:outerShdw blurRad="38100" dist="38100" dir="2700000" algn="tl">
                    <a:srgbClr val="000000"/>
                  </a:outerShdw>
                </a:effectLst>
                <a:latin typeface="Verdana" panose="020B0604030504040204" pitchFamily="34" charset="0"/>
                <a:cs typeface="Times New Roman" panose="02020603050405020304" pitchFamily="18" charset="0"/>
              </a:rPr>
              <a:t>my</a:t>
            </a:r>
            <a:r>
              <a:rPr lang="it-IT" altLang="it-IT" sz="2000" dirty="0">
                <a:solidFill>
                  <a:srgbClr val="3399FF"/>
                </a:solidFill>
                <a:effectLst>
                  <a:outerShdw blurRad="38100" dist="38100" dir="2700000" algn="tl">
                    <a:srgbClr val="000000"/>
                  </a:outerShdw>
                </a:effectLst>
                <a:latin typeface="Verdana" panose="020B0604030504040204" pitchFamily="34" charset="0"/>
                <a:cs typeface="Times New Roman" panose="02020603050405020304" pitchFamily="18" charset="0"/>
              </a:rPr>
              <a:t> soul.</a:t>
            </a:r>
          </a:p>
        </p:txBody>
      </p:sp>
      <p:sp>
        <p:nvSpPr>
          <p:cNvPr id="17414" name="Rettangolo 1">
            <a:extLst>
              <a:ext uri="{FF2B5EF4-FFF2-40B4-BE49-F238E27FC236}">
                <a16:creationId xmlns:a16="http://schemas.microsoft.com/office/drawing/2014/main" id="{D4E7EFA7-01B7-798B-6B0F-3DB95C5EBDC6}"/>
              </a:ext>
            </a:extLst>
          </p:cNvPr>
          <p:cNvSpPr>
            <a:spLocks noChangeArrowheads="1"/>
          </p:cNvSpPr>
          <p:nvPr/>
        </p:nvSpPr>
        <p:spPr bwMode="auto">
          <a:xfrm>
            <a:off x="1219200" y="11430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VANGELO </a:t>
            </a:r>
            <a:r>
              <a:rPr lang="it-IT" altLang="it-IT" sz="1400">
                <a:solidFill>
                  <a:srgbClr val="580000"/>
                </a:solidFill>
                <a:latin typeface="Verdana" panose="020B0604030504040204" pitchFamily="34" charset="0"/>
                <a:ea typeface="Verdana" panose="020B0604030504040204" pitchFamily="34" charset="0"/>
                <a:cs typeface="Verdana" panose="020B0604030504040204" pitchFamily="34" charset="0"/>
              </a:rPr>
              <a:t>DI</a:t>
            </a: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 LUCA</a:t>
            </a:r>
          </a:p>
        </p:txBody>
      </p:sp>
      <p:pic>
        <p:nvPicPr>
          <p:cNvPr id="17535" name="Picture 127">
            <a:extLst>
              <a:ext uri="{FF2B5EF4-FFF2-40B4-BE49-F238E27FC236}">
                <a16:creationId xmlns:a16="http://schemas.microsoft.com/office/drawing/2014/main" id="{60B7C514-0CC0-B89F-8D18-8A7C6AE312F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0600" y="3429000"/>
            <a:ext cx="3086100" cy="2590800"/>
          </a:xfrm>
          <a:prstGeom prst="rect">
            <a:avLst/>
          </a:prstGeom>
          <a:noFill/>
          <a:extLst>
            <a:ext uri="{909E8E84-426E-40DD-AFC4-6F175D3DCCD1}">
              <a14:hiddenFill xmlns:a14="http://schemas.microsoft.com/office/drawing/2010/main">
                <a:solidFill>
                  <a:srgbClr val="FFFFFF"/>
                </a:solidFill>
              </a14:hiddenFill>
            </a:ext>
          </a:extLst>
        </p:spPr>
      </p:pic>
      <p:pic>
        <p:nvPicPr>
          <p:cNvPr id="17536" name="Picture 128">
            <a:extLst>
              <a:ext uri="{FF2B5EF4-FFF2-40B4-BE49-F238E27FC236}">
                <a16:creationId xmlns:a16="http://schemas.microsoft.com/office/drawing/2014/main" id="{F3E33F5D-2464-D3B4-E13E-9FBC9796C18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66875" y="3429000"/>
            <a:ext cx="2447925" cy="2667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880">
    <p:random/>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E6847DF2-766C-1D4A-147A-10E264632B88}"/>
              </a:ext>
            </a:extLst>
          </p:cNvPr>
          <p:cNvSpPr>
            <a:spLocks noChangeArrowheads="1"/>
          </p:cNvSpPr>
          <p:nvPr/>
        </p:nvSpPr>
        <p:spPr bwMode="auto">
          <a:xfrm>
            <a:off x="0" y="533400"/>
            <a:ext cx="9144000" cy="915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Giovanni rispose a tutti dicendo: «Io vi battezzo con acqua; ma viene colui che è più forte di me, a cui non sono degno di slegare i lacci dei sandali. Egli vi battezzerà in Spirito Santo e fuoco».</a:t>
            </a:r>
            <a:r>
              <a:rPr lang="it-IT" altLang="it-IT" sz="1800" i="1">
                <a:solidFill>
                  <a:schemeClr val="bg1"/>
                </a:solidFill>
                <a:latin typeface="Verdana" panose="020B0604030504040204" pitchFamily="34" charset="0"/>
                <a:cs typeface="Times New Roman" panose="02020603050405020304" pitchFamily="18" charset="0"/>
              </a:rPr>
              <a:t> (Lc 3, 16)</a:t>
            </a:r>
          </a:p>
        </p:txBody>
      </p:sp>
      <p:sp>
        <p:nvSpPr>
          <p:cNvPr id="162930" name="Rectangle 114">
            <a:extLst>
              <a:ext uri="{FF2B5EF4-FFF2-40B4-BE49-F238E27FC236}">
                <a16:creationId xmlns:a16="http://schemas.microsoft.com/office/drawing/2014/main" id="{729904EC-BEA1-737F-760C-0CC282675224}"/>
              </a:ext>
            </a:extLst>
          </p:cNvPr>
          <p:cNvSpPr>
            <a:spLocks noChangeArrowheads="1"/>
          </p:cNvSpPr>
          <p:nvPr/>
        </p:nvSpPr>
        <p:spPr bwMode="auto">
          <a:xfrm>
            <a:off x="0" y="55626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latin typeface="Verdana" panose="020B0604030504040204" pitchFamily="34" charset="0"/>
                <a:cs typeface="Times New Roman" panose="02020603050405020304" pitchFamily="18" charset="0"/>
              </a:rPr>
              <a:t> </a:t>
            </a:r>
            <a:r>
              <a:rPr lang="en-US" altLang="it-IT" sz="1800">
                <a:solidFill>
                  <a:schemeClr val="bg1"/>
                </a:solidFill>
                <a:latin typeface="Verdana" panose="020B0604030504040204" pitchFamily="34" charset="0"/>
                <a:cs typeface="Times New Roman" panose="02020603050405020304" pitchFamily="18" charset="0"/>
              </a:rPr>
              <a:t>Then John answered them, "I baptize you with water, but the one who is </a:t>
            </a:r>
            <a:endParaRPr lang="it-IT" altLang="it-IT" sz="1800">
              <a:solidFill>
                <a:schemeClr val="bg1"/>
              </a:solidFill>
              <a:latin typeface="Verdana" panose="020B0604030504040204" pitchFamily="34" charset="0"/>
              <a:cs typeface="Times New Roman" panose="02020603050405020304" pitchFamily="18" charset="0"/>
            </a:endParaRPr>
          </a:p>
          <a:p>
            <a:pPr algn="ctr" eaLnBrk="1" hangingPunct="1">
              <a:spcBef>
                <a:spcPct val="0"/>
              </a:spcBef>
              <a:buFontTx/>
              <a:buNone/>
            </a:pPr>
            <a:r>
              <a:rPr lang="en-US" altLang="it-IT" sz="1800">
                <a:solidFill>
                  <a:schemeClr val="bg1"/>
                </a:solidFill>
                <a:latin typeface="Verdana" panose="020B0604030504040204" pitchFamily="34" charset="0"/>
                <a:cs typeface="Times New Roman" panose="02020603050405020304" pitchFamily="18" charset="0"/>
              </a:rPr>
              <a:t>coming will do much more: he will baptize you with Holy Spirit and fire. As for me, I am not worthy to untie his sandal.</a:t>
            </a:r>
            <a:r>
              <a:rPr lang="en-US" altLang="it-IT" sz="1800" i="1">
                <a:solidFill>
                  <a:schemeClr val="bg1"/>
                </a:solidFill>
                <a:latin typeface="Verdana" panose="020B0604030504040204" pitchFamily="34" charset="0"/>
                <a:cs typeface="Times New Roman" panose="02020603050405020304" pitchFamily="18" charset="0"/>
              </a:rPr>
              <a:t> (Lk 3: 16)     </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9507" name="Picture 51">
            <a:extLst>
              <a:ext uri="{FF2B5EF4-FFF2-40B4-BE49-F238E27FC236}">
                <a16:creationId xmlns:a16="http://schemas.microsoft.com/office/drawing/2014/main" id="{F162E319-61B9-3FBE-95C7-C04E205BB3A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1443038"/>
            <a:ext cx="5638800" cy="41338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432">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autoUpdateAnimBg="0"/>
      <p:bldP spid="162930"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1506" name="Rectangle 35">
            <a:extLst>
              <a:ext uri="{FF2B5EF4-FFF2-40B4-BE49-F238E27FC236}">
                <a16:creationId xmlns:a16="http://schemas.microsoft.com/office/drawing/2014/main" id="{6C65E8AA-6C92-32ED-1E14-83B283D000B4}"/>
              </a:ext>
            </a:extLst>
          </p:cNvPr>
          <p:cNvSpPr>
            <a:spLocks noChangeArrowheads="1"/>
          </p:cNvSpPr>
          <p:nvPr/>
        </p:nvSpPr>
        <p:spPr bwMode="auto">
          <a:xfrm>
            <a:off x="228600" y="609600"/>
            <a:ext cx="86868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Ed ecco, mentre tutto il popolo veniva battezzato e Gesù, ricevuto anche lui il battesimo, stava in preghiera, il cielo si aprì</a:t>
            </a:r>
            <a:r>
              <a:rPr lang="it-IT" altLang="it-IT" sz="1800" i="1">
                <a:solidFill>
                  <a:schemeClr val="bg1"/>
                </a:solidFill>
                <a:latin typeface="Verdana" panose="020B0604030504040204" pitchFamily="34" charset="0"/>
                <a:cs typeface="Times New Roman" panose="02020603050405020304" pitchFamily="18" charset="0"/>
              </a:rPr>
              <a:t>  (Lc 3, 21)</a:t>
            </a:r>
          </a:p>
        </p:txBody>
      </p:sp>
      <p:sp>
        <p:nvSpPr>
          <p:cNvPr id="21507" name="Rectangle 36">
            <a:extLst>
              <a:ext uri="{FF2B5EF4-FFF2-40B4-BE49-F238E27FC236}">
                <a16:creationId xmlns:a16="http://schemas.microsoft.com/office/drawing/2014/main" id="{F38951AD-C5F9-E4D5-D8E5-4C1C6CE22339}"/>
              </a:ext>
            </a:extLst>
          </p:cNvPr>
          <p:cNvSpPr>
            <a:spLocks noChangeArrowheads="1"/>
          </p:cNvSpPr>
          <p:nvPr/>
        </p:nvSpPr>
        <p:spPr bwMode="auto">
          <a:xfrm>
            <a:off x="152400" y="5486400"/>
            <a:ext cx="8763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US" altLang="it-IT" sz="1800">
                <a:solidFill>
                  <a:schemeClr val="bg1"/>
                </a:solidFill>
                <a:latin typeface="Verdana" panose="020B0604030504040204" pitchFamily="34" charset="0"/>
                <a:cs typeface="Times New Roman" panose="02020603050405020304" pitchFamily="18" charset="0"/>
              </a:rPr>
              <a:t>Now, with all the people who came to be baptized, Jesus too was baptized. Then, while he was praying, the heavens opened:</a:t>
            </a:r>
            <a:r>
              <a:rPr lang="en-US" altLang="it-IT" sz="1800" i="1">
                <a:solidFill>
                  <a:schemeClr val="bg1"/>
                </a:solidFill>
                <a:latin typeface="Verdana" panose="020B0604030504040204" pitchFamily="34" charset="0"/>
                <a:cs typeface="Times New Roman" panose="02020603050405020304" pitchFamily="18" charset="0"/>
              </a:rPr>
              <a:t>  (Lk 3: 21)</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21555" name="Picture 51">
            <a:extLst>
              <a:ext uri="{FF2B5EF4-FFF2-40B4-BE49-F238E27FC236}">
                <a16:creationId xmlns:a16="http://schemas.microsoft.com/office/drawing/2014/main" id="{50A91A88-24A8-B4DF-5A2A-B67C8C9C578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295400"/>
            <a:ext cx="7467600" cy="41433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544">
    <p:rand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a:extLst>
              <a:ext uri="{FF2B5EF4-FFF2-40B4-BE49-F238E27FC236}">
                <a16:creationId xmlns:a16="http://schemas.microsoft.com/office/drawing/2014/main" id="{3406AA9A-781F-95F0-09EE-A47C91D5E184}"/>
              </a:ext>
            </a:extLst>
          </p:cNvPr>
          <p:cNvSpPr>
            <a:spLocks noGrp="1" noChangeArrowheads="1"/>
          </p:cNvSpPr>
          <p:nvPr>
            <p:ph type="title"/>
          </p:nvPr>
        </p:nvSpPr>
        <p:spPr>
          <a:xfrm>
            <a:off x="228600" y="457200"/>
            <a:ext cx="86868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e discese sopra di lui lo Spirito Santo in forma corporea, come una colomba, e venne una voce dal cielo: </a:t>
            </a:r>
            <a:r>
              <a:rPr lang="it-IT" altLang="it-IT" sz="1800">
                <a:solidFill>
                  <a:schemeClr val="bg1"/>
                </a:solidFill>
                <a:cs typeface="Times New Roman" panose="02020603050405020304" pitchFamily="18" charset="0"/>
              </a:rPr>
              <a:t>«</a:t>
            </a:r>
            <a:r>
              <a:rPr lang="it-IT" altLang="it-IT" sz="1800">
                <a:solidFill>
                  <a:srgbClr val="FFFF00"/>
                </a:solidFill>
                <a:latin typeface="Verdana" panose="020B0604030504040204" pitchFamily="34" charset="0"/>
                <a:cs typeface="Times New Roman" panose="02020603050405020304" pitchFamily="18" charset="0"/>
              </a:rPr>
              <a:t>Tu sei il Figlio mio, l</a:t>
            </a:r>
            <a:r>
              <a:rPr lang="it-IT" altLang="it-IT" sz="1800">
                <a:solidFill>
                  <a:srgbClr val="FFFF00"/>
                </a:solidFill>
                <a:cs typeface="Times New Roman" panose="02020603050405020304" pitchFamily="18" charset="0"/>
              </a:rPr>
              <a:t>’</a:t>
            </a:r>
            <a:r>
              <a:rPr lang="it-IT" altLang="it-IT" sz="1800">
                <a:solidFill>
                  <a:srgbClr val="FFFF00"/>
                </a:solidFill>
                <a:latin typeface="Verdana" panose="020B0604030504040204" pitchFamily="34" charset="0"/>
                <a:cs typeface="Times New Roman" panose="02020603050405020304" pitchFamily="18" charset="0"/>
              </a:rPr>
              <a:t>amato</a:t>
            </a:r>
            <a:r>
              <a:rPr lang="it-IT" altLang="it-IT" sz="1800">
                <a:solidFill>
                  <a:schemeClr val="bg1"/>
                </a:solidFill>
                <a:latin typeface="Verdana" panose="020B0604030504040204" pitchFamily="34" charset="0"/>
                <a:cs typeface="Times New Roman" panose="02020603050405020304" pitchFamily="18" charset="0"/>
              </a:rPr>
              <a:t>: in te ho posto il mio compiacimento</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 </a:t>
            </a:r>
            <a:r>
              <a:rPr lang="it-IT" altLang="it-IT" sz="1800" i="1">
                <a:solidFill>
                  <a:schemeClr val="bg1"/>
                </a:solidFill>
                <a:latin typeface="Verdana" panose="020B0604030504040204" pitchFamily="34" charset="0"/>
                <a:cs typeface="Times New Roman" panose="02020603050405020304" pitchFamily="18" charset="0"/>
              </a:rPr>
              <a:t>(Lc 3, 22)</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69988" name="Rectangle 4">
            <a:extLst>
              <a:ext uri="{FF2B5EF4-FFF2-40B4-BE49-F238E27FC236}">
                <a16:creationId xmlns:a16="http://schemas.microsoft.com/office/drawing/2014/main" id="{AC51C80C-7AE3-9890-3BBB-450B4C204A6D}"/>
              </a:ext>
            </a:extLst>
          </p:cNvPr>
          <p:cNvSpPr>
            <a:spLocks noChangeArrowheads="1"/>
          </p:cNvSpPr>
          <p:nvPr/>
        </p:nvSpPr>
        <p:spPr bwMode="auto">
          <a:xfrm>
            <a:off x="228600" y="5638800"/>
            <a:ext cx="86106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the Holy Spirit came down upon him in the bodily form of a dove and a voice from heaven was heard, "</a:t>
            </a:r>
            <a:r>
              <a:rPr lang="en-US" altLang="it-IT" sz="1800">
                <a:solidFill>
                  <a:srgbClr val="FFFF00"/>
                </a:solidFill>
                <a:latin typeface="Verdana" panose="020B0604030504040204" pitchFamily="34" charset="0"/>
                <a:cs typeface="Times New Roman" panose="02020603050405020304" pitchFamily="18" charset="0"/>
              </a:rPr>
              <a:t>You are my Son</a:t>
            </a:r>
            <a:r>
              <a:rPr lang="en-US" altLang="it-IT" sz="1800">
                <a:solidFill>
                  <a:schemeClr val="bg1"/>
                </a:solidFill>
                <a:latin typeface="Verdana" panose="020B0604030504040204" pitchFamily="34" charset="0"/>
                <a:cs typeface="Times New Roman" panose="02020603050405020304" pitchFamily="18" charset="0"/>
              </a:rPr>
              <a:t>, this day I have begotten you.</a:t>
            </a:r>
            <a:r>
              <a:rPr lang="en-US" altLang="it-IT" sz="1800">
                <a:solidFill>
                  <a:schemeClr val="bg1"/>
                </a:solidFill>
                <a:latin typeface="Times New Roman" panose="02020603050405020304" pitchFamily="18" charset="0"/>
                <a:cs typeface="Times New Roman" panose="02020603050405020304" pitchFamily="18" charset="0"/>
              </a:rPr>
              <a:t>“</a:t>
            </a:r>
            <a:r>
              <a:rPr lang="en-US" altLang="it-IT" sz="1800">
                <a:solidFill>
                  <a:schemeClr val="bg1"/>
                </a:solidFill>
                <a:latin typeface="Verdana" panose="020B0604030504040204" pitchFamily="34" charset="0"/>
                <a:cs typeface="Times New Roman" panose="02020603050405020304" pitchFamily="18" charset="0"/>
              </a:rPr>
              <a:t> </a:t>
            </a:r>
            <a:r>
              <a:rPr lang="en-US" altLang="it-IT" sz="1800" i="1">
                <a:solidFill>
                  <a:schemeClr val="bg1"/>
                </a:solidFill>
                <a:latin typeface="Verdana" panose="020B0604030504040204" pitchFamily="34" charset="0"/>
                <a:cs typeface="Times New Roman" panose="02020603050405020304" pitchFamily="18" charset="0"/>
              </a:rPr>
              <a:t> </a:t>
            </a:r>
            <a:r>
              <a:rPr lang="it-IT" altLang="it-IT" sz="1800" i="1">
                <a:solidFill>
                  <a:schemeClr val="bg1"/>
                </a:solidFill>
                <a:latin typeface="Verdana" panose="020B0604030504040204" pitchFamily="34" charset="0"/>
                <a:cs typeface="Times New Roman" panose="02020603050405020304" pitchFamily="18" charset="0"/>
              </a:rPr>
              <a:t>(Lk 3: 22)</a:t>
            </a:r>
          </a:p>
        </p:txBody>
      </p:sp>
      <p:pic>
        <p:nvPicPr>
          <p:cNvPr id="169994" name="Picture 10">
            <a:extLst>
              <a:ext uri="{FF2B5EF4-FFF2-40B4-BE49-F238E27FC236}">
                <a16:creationId xmlns:a16="http://schemas.microsoft.com/office/drawing/2014/main" id="{F62238DA-4B48-BAA0-DA54-FA4BAE49DFA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1524000"/>
            <a:ext cx="5181600" cy="40957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spd="med" advClick="0" advTm="25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700" name="Rectangle 36">
            <a:extLst>
              <a:ext uri="{FF2B5EF4-FFF2-40B4-BE49-F238E27FC236}">
                <a16:creationId xmlns:a16="http://schemas.microsoft.com/office/drawing/2014/main" id="{40248596-E035-DCF7-BE98-89116086217E}"/>
              </a:ext>
            </a:extLst>
          </p:cNvPr>
          <p:cNvSpPr>
            <a:spLocks noChangeArrowheads="1"/>
          </p:cNvSpPr>
          <p:nvPr/>
        </p:nvSpPr>
        <p:spPr bwMode="auto">
          <a:xfrm>
            <a:off x="0" y="2895600"/>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000" b="1">
                <a:solidFill>
                  <a:srgbClr val="000000"/>
                </a:solidFill>
                <a:cs typeface="Arial" panose="020B0604020202020204" pitchFamily="34" charset="0"/>
              </a:rPr>
              <a:t>                                                                            </a:t>
            </a:r>
          </a:p>
          <a:p>
            <a:pPr>
              <a:spcBef>
                <a:spcPct val="0"/>
              </a:spcBef>
              <a:buFontTx/>
              <a:buNone/>
            </a:pPr>
            <a:endParaRPr lang="it-IT" altLang="it-IT" sz="2400"/>
          </a:p>
        </p:txBody>
      </p:sp>
      <p:sp>
        <p:nvSpPr>
          <p:cNvPr id="29701" name="Rectangle 37">
            <a:extLst>
              <a:ext uri="{FF2B5EF4-FFF2-40B4-BE49-F238E27FC236}">
                <a16:creationId xmlns:a16="http://schemas.microsoft.com/office/drawing/2014/main" id="{2151B6F5-E306-60BE-56D0-D6A033A38C6A}"/>
              </a:ext>
            </a:extLst>
          </p:cNvPr>
          <p:cNvSpPr>
            <a:spLocks noChangeArrowheads="1"/>
          </p:cNvSpPr>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2" name="Rectangle 38">
            <a:extLst>
              <a:ext uri="{FF2B5EF4-FFF2-40B4-BE49-F238E27FC236}">
                <a16:creationId xmlns:a16="http://schemas.microsoft.com/office/drawing/2014/main" id="{6B348631-7FC1-2F91-47C5-CA6C7DF7E655}"/>
              </a:ext>
            </a:extLst>
          </p:cNvPr>
          <p:cNvSpPr>
            <a:spLocks noChangeArrowheads="1"/>
          </p:cNvSpPr>
          <p:nvPr/>
        </p:nvSpPr>
        <p:spPr bwMode="auto">
          <a:xfrm>
            <a:off x="0" y="1124744"/>
            <a:ext cx="9144000" cy="58539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a:solidFill>
                  <a:srgbClr val="000000"/>
                </a:solidFill>
                <a:latin typeface="Verdana" panose="020B0604030504040204" pitchFamily="34" charset="0"/>
                <a:ea typeface="Verdana" panose="020B0604030504040204" pitchFamily="34" charset="0"/>
                <a:cs typeface="Arial" panose="020B0604020202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Il popolo era in attesa e tutti si domandavano, 	              riguardo a Giovanni, se non fosse lui il Cristo. Siamo così, 		   creature di desiderio e di attesa, con dentro, sulla via del cuore, questo “tendere-a”, appassionato e attento, dato che il presente non basta a nessuno. </a:t>
            </a:r>
          </a:p>
          <a:p>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L'attesa è così forte che fa nascere sentieri, e la gente è spinta fuori, sulla strada. Lascia il tempio e Gerusalemme dalle belle pietre, per cercare un luogo di sabbia e acqua, a decine di chilometri, dove si alzava una voce libera come il vento del deserto.</a:t>
            </a:r>
            <a:endParaRPr lang="it-IT" sz="1800" dirty="0">
              <a:effectLst/>
              <a:latin typeface="Verdana" panose="020B0604030504040204" pitchFamily="34" charset="0"/>
              <a:ea typeface="Verdana" panose="020B0604030504040204" pitchFamily="34" charset="0"/>
            </a:endParaRPr>
          </a:p>
          <a:p>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Sei tu il Messia? E Giovanni scende dall'altare delle attese della gente per dire: no, non sono io. Viene dopo di me colui che è più forte di me». In che cosa consiste la sua forza? Lui è il più forte perché ha il fuoco, perché parla al cuore del popolo, come aveva profetizzato Osea: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la condurrò nel deserto e là parlerò al suo cuore. </a:t>
            </a:r>
          </a:p>
          <a:p>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Due soli versetti raccontano il Battesimo di Gesù, quasi un inciso, in cui però il grande protagonista è lo Spirito Santo.</a:t>
            </a:r>
            <a:endParaRPr lang="it-IT" sz="1800" dirty="0">
              <a:effectLst/>
              <a:latin typeface="Verdana" panose="020B0604030504040204" pitchFamily="34" charset="0"/>
              <a:ea typeface="Verdana" panose="020B0604030504040204" pitchFamily="34" charset="0"/>
            </a:endParaRPr>
          </a:p>
          <a:p>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Sul Giordano la colomba del cielo cerca il suo nido, e il suo nido è Gesù. Lo Spirito ancora adesso cerca il suo nido, e ognuno di noi è nido della colomba di Dio. Gesù stava in preghiera, e il cielo si aprì. Bellissima questa dinamica causa-effetto. </a:t>
            </a:r>
            <a:endParaRPr lang="it-IT" altLang="it-IT" sz="1800" dirty="0">
              <a:solidFill>
                <a:srgbClr val="000000"/>
              </a:solidFill>
              <a:latin typeface="Verdana" panose="020B0604030504040204" pitchFamily="34" charset="0"/>
              <a:ea typeface="Verdana" panose="020B0604030504040204" pitchFamily="34" charset="0"/>
              <a:cs typeface="Arial" panose="020B0604020202020204" pitchFamily="34" charset="0"/>
            </a:endParaRPr>
          </a:p>
        </p:txBody>
      </p:sp>
      <p:sp>
        <p:nvSpPr>
          <p:cNvPr id="29703" name="Rectangle 39">
            <a:extLst>
              <a:ext uri="{FF2B5EF4-FFF2-40B4-BE49-F238E27FC236}">
                <a16:creationId xmlns:a16="http://schemas.microsoft.com/office/drawing/2014/main" id="{CFE2A248-9BE5-E564-804D-BE4F0ABA4B09}"/>
              </a:ext>
            </a:extLst>
          </p:cNvPr>
          <p:cNvSpPr>
            <a:spLocks noChangeArrowheads="1"/>
          </p:cNvSpPr>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6" name="Rectangle 10">
            <a:extLst>
              <a:ext uri="{FF2B5EF4-FFF2-40B4-BE49-F238E27FC236}">
                <a16:creationId xmlns:a16="http://schemas.microsoft.com/office/drawing/2014/main" id="{B6471B37-8AF3-4D84-6A37-A5C9557A9AF1}"/>
              </a:ext>
            </a:extLst>
          </p:cNvPr>
          <p:cNvSpPr>
            <a:spLocks noChangeArrowheads="1"/>
          </p:cNvSpPr>
          <p:nvPr/>
        </p:nvSpPr>
        <p:spPr bwMode="auto">
          <a:xfrm>
            <a:off x="2178496" y="0"/>
            <a:ext cx="685800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it-IT" altLang="it-IT" sz="1800" b="1" dirty="0">
                <a:solidFill>
                  <a:srgbClr val="000000"/>
                </a:solidFill>
                <a:latin typeface="Verdana" panose="020B0604030504040204" pitchFamily="34" charset="0"/>
                <a:cs typeface="Arial" panose="020B0604020202020204" pitchFamily="34" charset="0"/>
              </a:rPr>
              <a:t> </a:t>
            </a:r>
          </a:p>
          <a:p>
            <a:pPr eaLnBrk="1" hangingPunct="1"/>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Sul Giordano Gesù è nido della colomba del cielo</a:t>
            </a:r>
          </a:p>
          <a:p>
            <a:pPr eaLnBrk="1" hangingPunct="1"/>
            <a:r>
              <a:rPr lang="it-IT" altLang="it-IT" sz="1800" i="1" dirty="0">
                <a:solidFill>
                  <a:srgbClr val="000000"/>
                </a:solidFill>
                <a:latin typeface="Verdana" panose="020B0604030504040204" pitchFamily="34" charset="0"/>
                <a:cs typeface="Arial" panose="020B0604020202020204" pitchFamily="34" charset="0"/>
              </a:rPr>
              <a:t> </a:t>
            </a:r>
            <a:r>
              <a:rPr lang="it-IT" altLang="it-IT" sz="1600" i="1" dirty="0">
                <a:solidFill>
                  <a:srgbClr val="000000"/>
                </a:solidFill>
                <a:latin typeface="Verdana" panose="020B0604030504040204" pitchFamily="34" charset="0"/>
                <a:cs typeface="Arial" panose="020B0604020202020204" pitchFamily="34" charset="0"/>
              </a:rPr>
              <a:t>Lc 3,15-16.21-22 </a:t>
            </a:r>
            <a:r>
              <a:rPr lang="en-US" altLang="it-IT" sz="1800" i="1" dirty="0">
                <a:solidFill>
                  <a:srgbClr val="990033"/>
                </a:solidFill>
                <a:cs typeface="Arial" panose="020B0604020202020204" pitchFamily="34" charset="0"/>
              </a:rPr>
              <a:t>(</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padre </a:t>
            </a:r>
            <a:r>
              <a:rPr lang="en-US" altLang="it-IT" sz="1800" i="1" dirty="0" err="1">
                <a:solidFill>
                  <a:srgbClr val="990033"/>
                </a:solidFill>
                <a:cs typeface="Arial" panose="020B0604020202020204" pitchFamily="34" charset="0"/>
              </a:rPr>
              <a:t>Ermes</a:t>
            </a:r>
            <a:r>
              <a:rPr lang="en-US" altLang="it-IT" sz="1800" i="1" dirty="0">
                <a:solidFill>
                  <a:srgbClr val="990033"/>
                </a:solidFill>
                <a:cs typeface="Arial" panose="020B0604020202020204" pitchFamily="34" charset="0"/>
              </a:rPr>
              <a:t> Ronchi)</a:t>
            </a:r>
            <a:endParaRPr lang="it-IT" altLang="it-IT" sz="1800" i="1" dirty="0">
              <a:solidFill>
                <a:srgbClr val="990033"/>
              </a:solidFill>
              <a:cs typeface="Arial" panose="020B0604020202020204" pitchFamily="34" charset="0"/>
            </a:endParaRPr>
          </a:p>
        </p:txBody>
      </p:sp>
      <p:sp>
        <p:nvSpPr>
          <p:cNvPr id="29707" name="Rectangle 11">
            <a:extLst>
              <a:ext uri="{FF2B5EF4-FFF2-40B4-BE49-F238E27FC236}">
                <a16:creationId xmlns:a16="http://schemas.microsoft.com/office/drawing/2014/main" id="{F16B9575-9F59-2918-5083-3A9D36F7541D}"/>
              </a:ext>
            </a:extLst>
          </p:cNvPr>
          <p:cNvSpPr>
            <a:spLocks noChangeArrowheads="1"/>
          </p:cNvSpPr>
          <p:nvPr/>
        </p:nvSpPr>
        <p:spPr bwMode="auto">
          <a:xfrm>
            <a:off x="0" y="43291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pic>
        <p:nvPicPr>
          <p:cNvPr id="3" name="Immagine 2">
            <a:extLst>
              <a:ext uri="{FF2B5EF4-FFF2-40B4-BE49-F238E27FC236}">
                <a16:creationId xmlns:a16="http://schemas.microsoft.com/office/drawing/2014/main" id="{820E7BFE-A958-2454-E79B-B0ABEC06790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79815"/>
            <a:ext cx="1835695" cy="1835695"/>
          </a:xfrm>
          <a:prstGeom prst="rect">
            <a:avLst/>
          </a:prstGeom>
        </p:spPr>
      </p:pic>
    </p:spTree>
  </p:cSld>
  <p:clrMapOvr>
    <a:masterClrMapping/>
  </p:clrMapOvr>
  <p:transition spd="med" advClick="0" advTm="80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5">
            <a:extLst>
              <a:ext uri="{FF2B5EF4-FFF2-40B4-BE49-F238E27FC236}">
                <a16:creationId xmlns:a16="http://schemas.microsoft.com/office/drawing/2014/main" id="{DE0FDD40-933C-0A65-9DDF-0361BF432849}"/>
              </a:ext>
            </a:extLst>
          </p:cNvPr>
          <p:cNvSpPr>
            <a:spLocks noChangeArrowheads="1"/>
          </p:cNvSpPr>
          <p:nvPr/>
        </p:nvSpPr>
        <p:spPr bwMode="auto">
          <a:xfrm>
            <a:off x="0" y="0"/>
            <a:ext cx="9144000" cy="6740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Gesù sta in preghiera, e la meravigliosa risposta di Dio è di aprire il cielo. E non è vuoto e non è muto. Per ogni nostra preghiera la dinamica è sempre la stessa: una feritoia, una fenditura che si apre nel cielo chiuso e ne scende un volo di parole: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Tu sei il Figlio mio, l'amato, in te ho posto il mio compiacimento.</a:t>
            </a:r>
            <a:endParaRPr lang="it-IT" sz="1800" dirty="0">
              <a:effectLst/>
              <a:latin typeface="Verdana" panose="020B0604030504040204" pitchFamily="34" charset="0"/>
              <a:ea typeface="Verdana" panose="020B0604030504040204" pitchFamily="34" charset="0"/>
            </a:endParaRPr>
          </a:p>
          <a:p>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Ogni preghiera non fa che ripetere incessantemente questo: «Parlami / aspetto a carne aperta / che mi parli. / Noi non siamo qui per vivere / ma perché qualcuno / deve parlarci»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Franco Arminio</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a:t>
            </a:r>
          </a:p>
          <a:p>
            <a:endPar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endParaRPr>
          </a:p>
          <a:p>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E la prima parola è “Figlio”. La “parola” scende e si fa, nel deserto, e qui, un “figlio”. Dio è forza di generazione, che come ogni essere genera secondo la propria specie. Siamo specie della sua specie, abbiamo Dio nel sangue e nel respiro. </a:t>
            </a:r>
          </a:p>
          <a:p>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Posta in principio a tutte, “figlio” è parola che sta all'inizio perché sta anche alla fine di tutto. “Tu sei amato” è la seconda parola. Di immeritato amore, asimmetrico, unilaterale, incondizionato. Qui è posto il fondamento di tutta la legge. “Tu sei amato” è il fondamento; “tu amerai” è il compimento. Chi esce da questo, amerà il contrario della vita. Mio compiacimento è la terza parola, l'ultima. </a:t>
            </a:r>
          </a:p>
          <a:p>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Un termine che non ci è abituale, eppure parola lucente, pulsante: c'è in Dio una vibrazione di gioia, un fremito di piacere; non è un essere freddo e impersonale, senza emozioni, ma un Padre apritore di cieli, felice di essere padre, in festa davanti a ognuno dei suoi figli.</a:t>
            </a:r>
            <a:endParaRPr lang="it-IT" sz="1800" dirty="0">
              <a:effectLst/>
              <a:latin typeface="Verdana" panose="020B0604030504040204" pitchFamily="34" charset="0"/>
              <a:ea typeface="Verdana" panose="020B0604030504040204" pitchFamily="34" charset="0"/>
            </a:endParaRPr>
          </a:p>
        </p:txBody>
      </p:sp>
    </p:spTree>
  </p:cSld>
  <p:clrMapOvr>
    <a:masterClrMapping/>
  </p:clrMapOvr>
  <p:transition spd="med" advClick="0" advTm="100000">
    <p:random/>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2770" name="Rectangle 2052">
            <a:extLst>
              <a:ext uri="{FF2B5EF4-FFF2-40B4-BE49-F238E27FC236}">
                <a16:creationId xmlns:a16="http://schemas.microsoft.com/office/drawing/2014/main" id="{7A16BC8B-838F-56B2-7FAB-9F56817C2F2A}"/>
              </a:ext>
            </a:extLst>
          </p:cNvPr>
          <p:cNvSpPr>
            <a:spLocks noChangeArrowheads="1"/>
          </p:cNvSpPr>
          <p:nvPr/>
        </p:nvSpPr>
        <p:spPr bwMode="auto">
          <a:xfrm>
            <a:off x="0" y="0"/>
            <a:ext cx="9144000" cy="69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400" i="1" dirty="0">
                <a:latin typeface="Verdana" panose="020B0604030504040204" pitchFamily="34" charset="0"/>
                <a:cs typeface="Arial" panose="020B0604020202020204" pitchFamily="34" charset="0"/>
              </a:rPr>
              <a:t>Questo messaggio è pronto per essere inviato, via mail o WHATSAPP, ad amici, parenti e conoscenti. Invitate i vostri amici a </a:t>
            </a:r>
            <a:r>
              <a:rPr lang="it-IT" altLang="it-IT" sz="1400" i="1" u="sng" dirty="0">
                <a:latin typeface="Verdana" panose="020B0604030504040204" pitchFamily="34" charset="0"/>
                <a:cs typeface="Arial" panose="020B0604020202020204" pitchFamily="34" charset="0"/>
              </a:rPr>
              <a:t>iscriversi gratis </a:t>
            </a:r>
            <a:r>
              <a:rPr lang="it-IT" altLang="it-IT" sz="1400" i="1" dirty="0">
                <a:latin typeface="Verdana" panose="020B0604030504040204" pitchFamily="34" charset="0"/>
                <a:cs typeface="Arial" panose="020B0604020202020204" pitchFamily="34" charset="0"/>
              </a:rPr>
              <a:t>al sito </a:t>
            </a:r>
            <a:r>
              <a:rPr lang="it-IT" altLang="it-IT" sz="1400" i="1" dirty="0">
                <a:solidFill>
                  <a:srgbClr val="3333CC"/>
                </a:solidFill>
                <a:latin typeface="Verdana" panose="020B0604030504040204" pitchFamily="34" charset="0"/>
                <a:cs typeface="Arial" panose="020B0604020202020204" pitchFamily="34" charset="0"/>
              </a:rPr>
              <a:t>https://www.diffondilaparola.com</a:t>
            </a:r>
            <a:r>
              <a:rPr lang="it-IT" altLang="it-IT" sz="1400" i="1" dirty="0">
                <a:latin typeface="Verdana" panose="020B0604030504040204" pitchFamily="34" charset="0"/>
                <a:cs typeface="Arial" panose="020B0604020202020204" pitchFamily="34" charset="0"/>
              </a:rPr>
              <a:t> per ricevere l’audiovisivo settimanale gratuitamente </a:t>
            </a:r>
            <a:r>
              <a:rPr lang="it-IT" altLang="it-IT" sz="1400" i="1" u="sng" dirty="0">
                <a:latin typeface="Verdana" panose="020B0604030504040204" pitchFamily="34" charset="0"/>
                <a:cs typeface="Arial" panose="020B0604020202020204" pitchFamily="34" charset="0"/>
              </a:rPr>
              <a:t>per sempre</a:t>
            </a:r>
            <a:r>
              <a:rPr lang="it-IT" altLang="it-IT" sz="1400" i="1" dirty="0">
                <a:latin typeface="Verdana" panose="020B0604030504040204" pitchFamily="34" charset="0"/>
                <a:cs typeface="Arial" panose="020B0604020202020204" pitchFamily="34" charset="0"/>
              </a:rPr>
              <a:t>. </a:t>
            </a:r>
            <a:br>
              <a:rPr lang="it-IT" altLang="it-IT" sz="1400" i="1" dirty="0">
                <a:latin typeface="Verdana" panose="020B0604030504040204" pitchFamily="34" charset="0"/>
                <a:cs typeface="Times New Roman" panose="02020603050405020304" pitchFamily="18" charset="0"/>
              </a:rPr>
            </a:br>
            <a:r>
              <a:rPr lang="it-IT" altLang="it-IT" sz="1400" i="1" dirty="0">
                <a:latin typeface="Verdana" panose="020B0604030504040204" pitchFamily="34" charset="0"/>
                <a:cs typeface="Arial" panose="020B0604020202020204" pitchFamily="34" charset="0"/>
              </a:rPr>
              <a:t>In </a:t>
            </a:r>
            <a:r>
              <a:rPr lang="it-IT" altLang="it-IT" sz="1400" b="1" i="1" dirty="0">
                <a:latin typeface="Verdana" panose="020B0604030504040204" pitchFamily="34" charset="0"/>
                <a:cs typeface="Arial" panose="020B0604020202020204" pitchFamily="34" charset="0"/>
              </a:rPr>
              <a:t>YOUTUBE, FACEBOOK,</a:t>
            </a:r>
            <a:r>
              <a:rPr lang="it-IT" altLang="it-IT" sz="1400" i="1" dirty="0">
                <a:latin typeface="Verdana" panose="020B0604030504040204" pitchFamily="34" charset="0"/>
                <a:cs typeface="Arial" panose="020B0604020202020204" pitchFamily="34" charset="0"/>
              </a:rPr>
              <a:t> </a:t>
            </a:r>
            <a:r>
              <a:rPr lang="it-IT" altLang="it-IT" sz="1400" b="1" i="1" dirty="0">
                <a:latin typeface="Verdana" panose="020B0604030504040204" pitchFamily="34" charset="0"/>
                <a:cs typeface="Arial" panose="020B0604020202020204" pitchFamily="34" charset="0"/>
              </a:rPr>
              <a:t>TWITTER, INSTAGRAM, LINKEDIN</a:t>
            </a:r>
            <a:r>
              <a:rPr lang="it-IT" altLang="it-IT" sz="1400" i="1" dirty="0">
                <a:latin typeface="Verdana" panose="020B0604030504040204" pitchFamily="34" charset="0"/>
                <a:cs typeface="Arial" panose="020B0604020202020204" pitchFamily="34" charset="0"/>
              </a:rPr>
              <a:t> e </a:t>
            </a:r>
            <a:r>
              <a:rPr lang="it-IT" altLang="it-IT" sz="1400" b="1" i="1" dirty="0">
                <a:latin typeface="Verdana" panose="020B0604030504040204" pitchFamily="34" charset="0"/>
                <a:cs typeface="Arial" panose="020B0604020202020204" pitchFamily="34" charset="0"/>
              </a:rPr>
              <a:t>GLORIATV</a:t>
            </a:r>
            <a:r>
              <a:rPr lang="it-IT" altLang="it-IT" sz="1400" i="1" dirty="0">
                <a:latin typeface="Verdana" panose="020B0604030504040204" pitchFamily="34" charset="0"/>
                <a:cs typeface="Arial" panose="020B0604020202020204" pitchFamily="34" charset="0"/>
              </a:rPr>
              <a:t> trovi la versione VIDEO alla pagina di LASTILLA GAETANO</a:t>
            </a:r>
            <a:br>
              <a:rPr lang="it-IT" altLang="it-IT" sz="1400" dirty="0">
                <a:latin typeface="Verdana" panose="020B0604030504040204" pitchFamily="34" charset="0"/>
                <a:cs typeface="Arial" panose="020B0604020202020204" pitchFamily="34" charset="0"/>
              </a:rPr>
            </a:br>
            <a:r>
              <a:rPr lang="it-IT" altLang="it-IT" sz="1400" b="1" dirty="0">
                <a:latin typeface="Verdana" panose="020B0604030504040204" pitchFamily="34" charset="0"/>
                <a:cs typeface="Times New Roman" panose="02020603050405020304" pitchFamily="18" charset="0"/>
              </a:rPr>
              <a:t>ANDATE IN TUTTO IL MONDO E PREDICATE IL VANGELO AD OGNI CREATURA</a:t>
            </a:r>
            <a:r>
              <a:rPr lang="it-IT" altLang="it-IT" sz="1400" dirty="0">
                <a:latin typeface="Verdana" panose="020B0604030504040204" pitchFamily="34" charset="0"/>
                <a:cs typeface="Times New Roman" panose="02020603050405020304" pitchFamily="18" charset="0"/>
              </a:rPr>
              <a:t> (</a:t>
            </a:r>
            <a:r>
              <a:rPr lang="it-IT" altLang="it-IT" sz="1400" i="1" dirty="0">
                <a:latin typeface="Verdana" panose="020B0604030504040204" pitchFamily="34" charset="0"/>
                <a:cs typeface="Times New Roman" panose="02020603050405020304" pitchFamily="18" charset="0"/>
              </a:rPr>
              <a:t>Mc 16,15)</a:t>
            </a:r>
            <a:br>
              <a:rPr lang="it-IT" altLang="it-IT" sz="1400" dirty="0">
                <a:latin typeface="Verdana" panose="020B0604030504040204" pitchFamily="34" charset="0"/>
                <a:cs typeface="Times New Roman" panose="02020603050405020304" pitchFamily="18" charset="0"/>
              </a:rPr>
            </a:br>
            <a:r>
              <a:rPr lang="it-IT" altLang="it-IT" sz="1400" dirty="0">
                <a:latin typeface="Verdana" panose="020B0604030504040204" pitchFamily="34" charset="0"/>
                <a:cs typeface="Times New Roman" panose="02020603050405020304" pitchFamily="18" charset="0"/>
              </a:rPr>
              <a:t> </a:t>
            </a:r>
            <a:r>
              <a:rPr lang="it-IT" altLang="it-IT" sz="1400" dirty="0">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dirty="0">
                <a:latin typeface="Verdana" panose="020B0604030504040204" pitchFamily="34" charset="0"/>
                <a:cs typeface="Arial" panose="020B0604020202020204" pitchFamily="34" charset="0"/>
              </a:rPr>
            </a:br>
            <a:r>
              <a:rPr lang="it-IT" altLang="it-IT" sz="1400" b="1" dirty="0">
                <a:latin typeface="Verdana" panose="020B0604030504040204" pitchFamily="34" charset="0"/>
                <a:cs typeface="Arial" panose="020B0604020202020204" pitchFamily="34" charset="0"/>
              </a:rPr>
              <a:t>NON ABBIATE PAURA! SPALANCATE LE PORTE A CRISTO</a:t>
            </a:r>
            <a:r>
              <a:rPr lang="it-IT" altLang="it-IT" sz="1400" dirty="0">
                <a:latin typeface="Verdana" panose="020B0604030504040204" pitchFamily="34" charset="0"/>
                <a:cs typeface="Arial" panose="020B0604020202020204" pitchFamily="34" charset="0"/>
              </a:rPr>
              <a:t> (</a:t>
            </a:r>
            <a:r>
              <a:rPr lang="it-IT" altLang="it-IT" sz="1400" i="1" dirty="0">
                <a:latin typeface="Verdana" panose="020B0604030504040204" pitchFamily="34" charset="0"/>
                <a:cs typeface="Arial" panose="020B0604020202020204" pitchFamily="34" charset="0"/>
              </a:rPr>
              <a:t>Giovanni Paolo II</a:t>
            </a:r>
            <a:r>
              <a:rPr lang="it-IT" altLang="it-IT" sz="1400" dirty="0">
                <a:latin typeface="Verdana" panose="020B0604030504040204" pitchFamily="34" charset="0"/>
                <a:cs typeface="Arial" panose="020B0604020202020204" pitchFamily="34" charset="0"/>
              </a:rPr>
              <a:t>)</a:t>
            </a:r>
            <a:br>
              <a:rPr lang="it-IT" altLang="it-IT" sz="1400" dirty="0">
                <a:latin typeface="Verdana" panose="020B0604030504040204" pitchFamily="34" charset="0"/>
                <a:cs typeface="Arial" panose="020B0604020202020204" pitchFamily="34" charset="0"/>
              </a:rPr>
            </a:br>
            <a:r>
              <a:rPr lang="it-IT" altLang="it-IT" sz="1400" i="1" dirty="0">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br>
              <a:rPr lang="it-IT" altLang="it-IT" sz="1400" i="1" dirty="0">
                <a:latin typeface="Verdana" panose="020B0604030504040204" pitchFamily="34" charset="0"/>
                <a:cs typeface="Arial" panose="020B0604020202020204" pitchFamily="34" charset="0"/>
              </a:rPr>
            </a:br>
            <a:br>
              <a:rPr lang="it-IT" altLang="it-IT" sz="1000" b="1" dirty="0">
                <a:latin typeface="Verdana" panose="020B0604030504040204" pitchFamily="34" charset="0"/>
                <a:cs typeface="Arial" panose="020B0604020202020204" pitchFamily="34" charset="0"/>
              </a:rPr>
            </a:br>
            <a:br>
              <a:rPr lang="it-IT" altLang="it-IT" sz="1000" b="1" dirty="0">
                <a:latin typeface="Verdana" panose="020B0604030504040204" pitchFamily="34" charset="0"/>
                <a:cs typeface="Arial" panose="020B0604020202020204" pitchFamily="34" charset="0"/>
              </a:rPr>
            </a:br>
            <a:br>
              <a:rPr lang="it-IT" altLang="it-IT" sz="1000" b="1" dirty="0">
                <a:latin typeface="Verdana" panose="020B0604030504040204" pitchFamily="34" charset="0"/>
                <a:cs typeface="Arial" panose="020B0604020202020204" pitchFamily="34" charset="0"/>
              </a:rPr>
            </a:br>
            <a:br>
              <a:rPr lang="it-IT" altLang="it-IT" sz="1000" b="1" dirty="0">
                <a:latin typeface="Verdana" panose="020B0604030504040204" pitchFamily="34" charset="0"/>
                <a:cs typeface="Arial" panose="020B0604020202020204" pitchFamily="34" charset="0"/>
              </a:rPr>
            </a:br>
            <a:r>
              <a:rPr lang="it-IT" altLang="it-IT" sz="1400" dirty="0">
                <a:latin typeface="Verdana" panose="020B0604030504040204" pitchFamily="34" charset="0"/>
                <a:cs typeface="Arial" panose="020B0604020202020204" pitchFamily="34" charset="0"/>
              </a:rPr>
              <a:t>              </a:t>
            </a:r>
            <a:br>
              <a:rPr lang="it-IT" altLang="it-IT" sz="1400" dirty="0">
                <a:latin typeface="Verdana" panose="020B0604030504040204" pitchFamily="34" charset="0"/>
                <a:cs typeface="Arial" panose="020B0604020202020204" pitchFamily="34" charset="0"/>
              </a:rPr>
            </a:br>
            <a:br>
              <a:rPr lang="it-IT" altLang="it-IT" sz="1400" dirty="0">
                <a:latin typeface="Verdana" panose="020B0604030504040204" pitchFamily="34" charset="0"/>
                <a:cs typeface="Arial" panose="020B0604020202020204" pitchFamily="34" charset="0"/>
              </a:rPr>
            </a:br>
            <a:br>
              <a:rPr lang="it-IT" altLang="it-IT" sz="1400" dirty="0">
                <a:latin typeface="Verdana" panose="020B0604030504040204" pitchFamily="34" charset="0"/>
                <a:cs typeface="Arial" panose="020B0604020202020204" pitchFamily="34" charset="0"/>
              </a:rPr>
            </a:br>
            <a:r>
              <a:rPr lang="it-IT" altLang="it-IT" sz="1400" dirty="0">
                <a:latin typeface="Verdana" panose="020B0604030504040204" pitchFamily="34" charset="0"/>
                <a:cs typeface="Arial" panose="020B0604020202020204" pitchFamily="34" charset="0"/>
              </a:rPr>
              <a:t>    </a:t>
            </a:r>
            <a:r>
              <a:rPr lang="en-GB" altLang="it-IT" sz="1400" i="1" dirty="0">
                <a:latin typeface="Verdana" panose="020B0604030504040204" pitchFamily="34" charset="0"/>
                <a:cs typeface="Arial" panose="020B0604020202020204" pitchFamily="34" charset="0"/>
              </a:rPr>
              <a:t>This message is ready to be sent, via email or WHATSAPP, to friends, relatives and </a:t>
            </a:r>
            <a:r>
              <a:rPr lang="en-GB" altLang="it-IT" sz="1400" i="1" dirty="0" err="1">
                <a:latin typeface="Verdana" panose="020B0604030504040204" pitchFamily="34" charset="0"/>
                <a:cs typeface="Arial" panose="020B0604020202020204" pitchFamily="34" charset="0"/>
              </a:rPr>
              <a:t>acquaintances:invite</a:t>
            </a:r>
            <a:r>
              <a:rPr lang="en-GB" altLang="it-IT" sz="1400" i="1" dirty="0">
                <a:latin typeface="Verdana" panose="020B0604030504040204" pitchFamily="34" charset="0"/>
                <a:cs typeface="Arial" panose="020B0604020202020204" pitchFamily="34" charset="0"/>
              </a:rPr>
              <a:t> your friends to join for free at </a:t>
            </a:r>
            <a:r>
              <a:rPr lang="en-GB" altLang="it-IT" sz="1400" i="1" dirty="0" err="1">
                <a:latin typeface="Verdana" panose="020B0604030504040204" pitchFamily="34" charset="0"/>
                <a:cs typeface="Arial" panose="020B0604020202020204" pitchFamily="34" charset="0"/>
              </a:rPr>
              <a:t>siteweb</a:t>
            </a:r>
            <a:r>
              <a:rPr lang="en-GB" altLang="it-IT" sz="1400" i="1" dirty="0">
                <a:latin typeface="Verdana" panose="020B0604030504040204" pitchFamily="34" charset="0"/>
                <a:cs typeface="Arial" panose="020B0604020202020204" pitchFamily="34" charset="0"/>
              </a:rPr>
              <a:t> </a:t>
            </a:r>
            <a:r>
              <a:rPr lang="it-IT" altLang="it-IT" sz="1400" i="1" dirty="0">
                <a:solidFill>
                  <a:srgbClr val="3333CC"/>
                </a:solidFill>
                <a:latin typeface="Verdana" panose="020B0604030504040204" pitchFamily="34" charset="0"/>
                <a:cs typeface="Arial" panose="020B0604020202020204" pitchFamily="34" charset="0"/>
              </a:rPr>
              <a:t>https://www.diffondilaparola.com</a:t>
            </a:r>
            <a:r>
              <a:rPr lang="it-IT" altLang="it-IT" sz="1400" i="1" dirty="0">
                <a:latin typeface="Verdana" panose="020B0604030504040204" pitchFamily="34" charset="0"/>
                <a:cs typeface="Arial" panose="020B0604020202020204" pitchFamily="34" charset="0"/>
              </a:rPr>
              <a:t> </a:t>
            </a:r>
            <a:r>
              <a:rPr lang="en-GB" altLang="it-IT" sz="1400" i="1" dirty="0">
                <a:latin typeface="Verdana" panose="020B0604030504040204" pitchFamily="34" charset="0"/>
                <a:cs typeface="Arial" panose="020B0604020202020204" pitchFamily="34" charset="0"/>
              </a:rPr>
              <a:t>to receive weekly audiovisual</a:t>
            </a:r>
            <a:r>
              <a:rPr lang="en-GB" altLang="it-IT" sz="1400" i="1" u="sng" dirty="0">
                <a:latin typeface="Verdana" panose="020B0604030504040204" pitchFamily="34" charset="0"/>
                <a:cs typeface="Arial" panose="020B0604020202020204" pitchFamily="34" charset="0"/>
              </a:rPr>
              <a:t> free forever</a:t>
            </a:r>
            <a:br>
              <a:rPr lang="it-IT" altLang="it-IT" sz="1400" i="1" dirty="0">
                <a:latin typeface="Verdana" panose="020B0604030504040204" pitchFamily="34" charset="0"/>
                <a:cs typeface="Times New Roman" panose="02020603050405020304" pitchFamily="18" charset="0"/>
              </a:rPr>
            </a:br>
            <a:r>
              <a:rPr lang="en-GB" altLang="it-IT" sz="1400" i="1" dirty="0">
                <a:latin typeface="Verdana" panose="020B0604030504040204" pitchFamily="34" charset="0"/>
                <a:cs typeface="Arial" panose="020B0604020202020204" pitchFamily="34" charset="0"/>
              </a:rPr>
              <a:t>In </a:t>
            </a:r>
            <a:r>
              <a:rPr lang="en-GB" altLang="it-IT" sz="1400" b="1" i="1" dirty="0">
                <a:latin typeface="Verdana" panose="020B0604030504040204" pitchFamily="34" charset="0"/>
                <a:cs typeface="Arial" panose="020B0604020202020204" pitchFamily="34" charset="0"/>
              </a:rPr>
              <a:t>YOUTUBE, FACEBOOK, </a:t>
            </a:r>
            <a:r>
              <a:rPr lang="it-IT" altLang="it-IT" sz="1400" b="1" i="1" dirty="0">
                <a:latin typeface="Verdana" panose="020B0604030504040204" pitchFamily="34" charset="0"/>
                <a:cs typeface="Arial" panose="020B0604020202020204" pitchFamily="34" charset="0"/>
              </a:rPr>
              <a:t>TWITTER, INSTAGRAM, LINKEDIN</a:t>
            </a:r>
            <a:r>
              <a:rPr lang="en-GB" altLang="it-IT" sz="1400" i="1" dirty="0">
                <a:latin typeface="Verdana" panose="020B0604030504040204" pitchFamily="34" charset="0"/>
                <a:cs typeface="Arial" panose="020B0604020202020204" pitchFamily="34" charset="0"/>
              </a:rPr>
              <a:t> and </a:t>
            </a:r>
            <a:r>
              <a:rPr lang="en-GB" altLang="it-IT" sz="1400" b="1" i="1" dirty="0">
                <a:latin typeface="Verdana" panose="020B0604030504040204" pitchFamily="34" charset="0"/>
                <a:cs typeface="Arial" panose="020B0604020202020204" pitchFamily="34" charset="0"/>
              </a:rPr>
              <a:t>GLORIATV</a:t>
            </a:r>
            <a:r>
              <a:rPr lang="en-GB" altLang="it-IT" sz="1400" i="1" dirty="0">
                <a:latin typeface="Verdana" panose="020B0604030504040204" pitchFamily="34" charset="0"/>
                <a:cs typeface="Arial" panose="020B0604020202020204" pitchFamily="34" charset="0"/>
              </a:rPr>
              <a:t> find the VIDEO version of the page LASTILLA GAETANO</a:t>
            </a:r>
            <a:br>
              <a:rPr lang="en-GB" altLang="it-IT" sz="1400" i="1" dirty="0">
                <a:latin typeface="Verdana" panose="020B0604030504040204" pitchFamily="34" charset="0"/>
                <a:cs typeface="Arial" panose="020B0604020202020204" pitchFamily="34" charset="0"/>
              </a:rPr>
            </a:br>
            <a:r>
              <a:rPr lang="en-GB" altLang="it-IT" sz="1200" b="1" dirty="0">
                <a:latin typeface="Verdana" panose="020B0604030504040204" pitchFamily="34" charset="0"/>
                <a:cs typeface="Times New Roman" panose="02020603050405020304" pitchFamily="18" charset="0"/>
              </a:rPr>
              <a:t>GO OUT TO THE WHOLE WORLD AND PROCLAIM THE GOOD NEWS TO ALL CREATION</a:t>
            </a:r>
            <a:r>
              <a:rPr lang="en-GB" altLang="it-IT" sz="1400" dirty="0">
                <a:latin typeface="Verdana" panose="020B0604030504040204" pitchFamily="34" charset="0"/>
                <a:cs typeface="Times New Roman" panose="02020603050405020304" pitchFamily="18" charset="0"/>
              </a:rPr>
              <a:t> </a:t>
            </a:r>
            <a:r>
              <a:rPr lang="en-GB" altLang="it-IT" sz="1200" dirty="0">
                <a:latin typeface="Verdana" panose="020B0604030504040204" pitchFamily="34" charset="0"/>
                <a:cs typeface="Times New Roman" panose="02020603050405020304" pitchFamily="18" charset="0"/>
              </a:rPr>
              <a:t>(</a:t>
            </a:r>
            <a:r>
              <a:rPr lang="en-GB" altLang="it-IT" sz="1200" i="1" dirty="0">
                <a:latin typeface="Verdana" panose="020B0604030504040204" pitchFamily="34" charset="0"/>
                <a:cs typeface="Times New Roman" panose="02020603050405020304" pitchFamily="18" charset="0"/>
              </a:rPr>
              <a:t>Mk 16, 15</a:t>
            </a:r>
            <a:r>
              <a:rPr lang="en-GB" altLang="it-IT" sz="1200" dirty="0">
                <a:latin typeface="Verdana" panose="020B0604030504040204" pitchFamily="34" charset="0"/>
                <a:cs typeface="Times New Roman" panose="02020603050405020304" pitchFamily="18" charset="0"/>
              </a:rPr>
              <a:t>)</a:t>
            </a:r>
            <a:br>
              <a:rPr lang="it-IT" altLang="it-IT" sz="1200" dirty="0">
                <a:latin typeface="Verdana" panose="020B0604030504040204" pitchFamily="34" charset="0"/>
                <a:cs typeface="Times New Roman" panose="02020603050405020304" pitchFamily="18" charset="0"/>
              </a:rPr>
            </a:br>
            <a:r>
              <a:rPr lang="en-GB" altLang="it-IT" sz="1400" dirty="0">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dirty="0">
                <a:latin typeface="Verdana" panose="020B0604030504040204" pitchFamily="34" charset="0"/>
                <a:cs typeface="Arial" panose="020B0604020202020204" pitchFamily="34" charset="0"/>
              </a:rPr>
            </a:br>
            <a:r>
              <a:rPr lang="en-GB" altLang="it-IT" sz="1400" b="1" dirty="0">
                <a:latin typeface="Verdana" panose="020B0604030504040204" pitchFamily="34" charset="0"/>
                <a:cs typeface="Arial" panose="020B0604020202020204" pitchFamily="34" charset="0"/>
              </a:rPr>
              <a:t>DO NOT BE AFRAID! OPEN WIDE THE DOORS TO CHRIST</a:t>
            </a:r>
            <a:r>
              <a:rPr lang="en-GB" altLang="it-IT" sz="1400" dirty="0">
                <a:latin typeface="Verdana" panose="020B0604030504040204" pitchFamily="34" charset="0"/>
                <a:cs typeface="Arial" panose="020B0604020202020204" pitchFamily="34" charset="0"/>
              </a:rPr>
              <a:t> </a:t>
            </a:r>
            <a:r>
              <a:rPr lang="en-GB" altLang="it-IT" sz="1400" i="1" dirty="0">
                <a:latin typeface="Verdana" panose="020B0604030504040204" pitchFamily="34" charset="0"/>
                <a:cs typeface="Arial" panose="020B0604020202020204" pitchFamily="34" charset="0"/>
              </a:rPr>
              <a:t>(John Paul II)</a:t>
            </a:r>
            <a:br>
              <a:rPr lang="it-IT" altLang="it-IT" sz="1400" dirty="0">
                <a:latin typeface="Verdana" panose="020B0604030504040204" pitchFamily="34" charset="0"/>
                <a:cs typeface="Times New Roman" panose="02020603050405020304" pitchFamily="18" charset="0"/>
              </a:rPr>
            </a:br>
            <a:r>
              <a:rPr lang="en-GB" altLang="it-IT" sz="1400" i="1" dirty="0">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i="1" dirty="0">
              <a:latin typeface="Verdana" panose="020B0604030504040204" pitchFamily="34" charset="0"/>
              <a:cs typeface="Arial" panose="020B0604020202020204" pitchFamily="34" charset="0"/>
            </a:endParaRPr>
          </a:p>
        </p:txBody>
      </p:sp>
      <p:pic>
        <p:nvPicPr>
          <p:cNvPr id="32774" name="Picture 6">
            <a:extLst>
              <a:ext uri="{FF2B5EF4-FFF2-40B4-BE49-F238E27FC236}">
                <a16:creationId xmlns:a16="http://schemas.microsoft.com/office/drawing/2014/main" id="{9667FB56-1D0E-02C5-9875-17364EF3598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2819400"/>
            <a:ext cx="5486400" cy="12080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Rectangle 5">
            <a:extLst>
              <a:ext uri="{FF2B5EF4-FFF2-40B4-BE49-F238E27FC236}">
                <a16:creationId xmlns:a16="http://schemas.microsoft.com/office/drawing/2014/main" id="{11498F25-2877-60A5-7E94-0A66CD32B9A7}"/>
              </a:ext>
            </a:extLst>
          </p:cNvPr>
          <p:cNvSpPr>
            <a:spLocks noChangeArrowheads="1"/>
          </p:cNvSpPr>
          <p:nvPr/>
        </p:nvSpPr>
        <p:spPr bwMode="auto">
          <a:xfrm>
            <a:off x="1066800" y="1143000"/>
            <a:ext cx="3429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50000"/>
              </a:spcBef>
              <a:buFontTx/>
              <a:buNone/>
            </a:pPr>
            <a:r>
              <a:rPr lang="it-IT" altLang="it-IT" sz="1800">
                <a:solidFill>
                  <a:srgbClr val="820000"/>
                </a:solidFill>
                <a:latin typeface="Verdana" panose="020B0604030504040204" pitchFamily="34" charset="0"/>
                <a:cs typeface="Times New Roman" panose="02020603050405020304" pitchFamily="18" charset="0"/>
              </a:rPr>
              <a:t> ISAIA</a:t>
            </a:r>
          </a:p>
        </p:txBody>
      </p:sp>
      <p:sp>
        <p:nvSpPr>
          <p:cNvPr id="5123" name="Rectangle 157">
            <a:extLst>
              <a:ext uri="{FF2B5EF4-FFF2-40B4-BE49-F238E27FC236}">
                <a16:creationId xmlns:a16="http://schemas.microsoft.com/office/drawing/2014/main" id="{444FFBEF-2EDB-BA0C-D5A3-1219BF01A477}"/>
              </a:ext>
            </a:extLst>
          </p:cNvPr>
          <p:cNvSpPr>
            <a:spLocks noChangeArrowheads="1"/>
          </p:cNvSpPr>
          <p:nvPr/>
        </p:nvSpPr>
        <p:spPr bwMode="auto">
          <a:xfrm>
            <a:off x="1295400" y="1524000"/>
            <a:ext cx="32766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«Consolate, consolate il mio popolo – dice il vostro Dio. Parlate al cuore di Gerusalemme e gridatele che la sua tribolazione è compiuta la sua colpa è scontata,</a:t>
            </a:r>
            <a:r>
              <a:rPr lang="it-IT" altLang="it-IT" sz="1800" i="1">
                <a:solidFill>
                  <a:srgbClr val="000000"/>
                </a:solidFill>
                <a:latin typeface="Verdana" panose="020B0604030504040204" pitchFamily="34" charset="0"/>
                <a:cs typeface="Times New Roman" panose="02020603050405020304" pitchFamily="18" charset="0"/>
              </a:rPr>
              <a:t> (Is 40, 1-2a)</a:t>
            </a:r>
          </a:p>
        </p:txBody>
      </p:sp>
      <p:sp>
        <p:nvSpPr>
          <p:cNvPr id="5124" name="Rectangle 158">
            <a:extLst>
              <a:ext uri="{FF2B5EF4-FFF2-40B4-BE49-F238E27FC236}">
                <a16:creationId xmlns:a16="http://schemas.microsoft.com/office/drawing/2014/main" id="{102EA613-23F5-8356-6B26-570162238DAA}"/>
              </a:ext>
            </a:extLst>
          </p:cNvPr>
          <p:cNvSpPr>
            <a:spLocks noChangeArrowheads="1"/>
          </p:cNvSpPr>
          <p:nvPr/>
        </p:nvSpPr>
        <p:spPr bwMode="auto">
          <a:xfrm>
            <a:off x="4648200" y="1524000"/>
            <a:ext cx="34290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US" altLang="it-IT" sz="1800">
                <a:solidFill>
                  <a:srgbClr val="000000"/>
                </a:solidFill>
                <a:latin typeface="Verdana" panose="020B0604030504040204" pitchFamily="34" charset="0"/>
                <a:cs typeface="Times New Roman" panose="02020603050405020304" pitchFamily="18" charset="0"/>
              </a:rPr>
              <a:t>   Be comforted, my people, be strengthened, says your God. Speak to the heart of Jerusalem, proclaim to her that her time of bondage is at an end, that her guilt has been paid for,</a:t>
            </a:r>
            <a:r>
              <a:rPr lang="en-US" altLang="it-IT" sz="1800" i="1">
                <a:solidFill>
                  <a:srgbClr val="000000"/>
                </a:solidFill>
                <a:latin typeface="Verdana" panose="020B0604030504040204" pitchFamily="34" charset="0"/>
                <a:cs typeface="Times New Roman" panose="02020603050405020304" pitchFamily="18" charset="0"/>
              </a:rPr>
              <a:t> (Is 40: 1-2a)</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5125" name="Rectangle 189">
            <a:extLst>
              <a:ext uri="{FF2B5EF4-FFF2-40B4-BE49-F238E27FC236}">
                <a16:creationId xmlns:a16="http://schemas.microsoft.com/office/drawing/2014/main" id="{14271FF0-513B-4FF8-E61A-473534E9329B}"/>
              </a:ext>
            </a:extLst>
          </p:cNvPr>
          <p:cNvSpPr>
            <a:spLocks noChangeArrowheads="1"/>
          </p:cNvSpPr>
          <p:nvPr/>
        </p:nvSpPr>
        <p:spPr bwMode="auto">
          <a:xfrm>
            <a:off x="4648200" y="11430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600020"/>
                </a:solidFill>
                <a:latin typeface="Verdana" panose="020B0604030504040204" pitchFamily="34" charset="0"/>
                <a:cs typeface="Times New Roman" panose="02020603050405020304" pitchFamily="18" charset="0"/>
              </a:rPr>
              <a:t>ISAIAH</a:t>
            </a:r>
          </a:p>
        </p:txBody>
      </p:sp>
      <p:sp>
        <p:nvSpPr>
          <p:cNvPr id="327031" name="Rectangle 375">
            <a:extLst>
              <a:ext uri="{FF2B5EF4-FFF2-40B4-BE49-F238E27FC236}">
                <a16:creationId xmlns:a16="http://schemas.microsoft.com/office/drawing/2014/main" id="{19AF14B2-3D95-0E6B-52D5-AA7A39558D89}"/>
              </a:ext>
            </a:extLst>
          </p:cNvPr>
          <p:cNvSpPr>
            <a:spLocks noChangeArrowheads="1"/>
          </p:cNvSpPr>
          <p:nvPr/>
        </p:nvSpPr>
        <p:spPr bwMode="auto">
          <a:xfrm>
            <a:off x="838200" y="0"/>
            <a:ext cx="7848600" cy="923925"/>
          </a:xfrm>
          <a:prstGeom prst="rect">
            <a:avLst/>
          </a:prstGeom>
          <a:solidFill>
            <a:srgbClr val="FFFFEF"/>
          </a:solidFill>
          <a:ln w="9525">
            <a:solidFill>
              <a:srgbClr val="FFFFEF"/>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r>
              <a:rPr lang="it-IT" altLang="it-IT" sz="1800">
                <a:solidFill>
                  <a:srgbClr val="3399FF"/>
                </a:solidFill>
                <a:effectLst>
                  <a:outerShdw blurRad="38100" dist="38100" dir="2700000" algn="tl">
                    <a:srgbClr val="000000"/>
                  </a:outerShdw>
                </a:effectLst>
                <a:latin typeface="Verdana" panose="020B0604030504040204" pitchFamily="34" charset="0"/>
              </a:rPr>
              <a:t>Diffondi la Parola di Dio - Spread the Word of God</a:t>
            </a:r>
            <a:r>
              <a:rPr lang="it-IT" altLang="it-IT" b="1">
                <a:solidFill>
                  <a:srgbClr val="3399FF"/>
                </a:solidFill>
                <a:latin typeface="Verdana" panose="020B0604030504040204" pitchFamily="34" charset="0"/>
              </a:rPr>
              <a:t> </a:t>
            </a:r>
            <a:r>
              <a:rPr lang="it-IT" altLang="it-IT" sz="2000" b="1">
                <a:solidFill>
                  <a:srgbClr val="3399FF"/>
                </a:solidFill>
                <a:latin typeface="Verdana" panose="020B0604030504040204" pitchFamily="34" charset="0"/>
              </a:rPr>
              <a:t>  </a:t>
            </a:r>
          </a:p>
          <a:p>
            <a:pPr algn="ctr" eaLnBrk="1" hangingPunct="1"/>
            <a:endParaRPr lang="it-IT" altLang="it-IT" sz="800" b="1">
              <a:solidFill>
                <a:srgbClr val="3399FF"/>
              </a:solidFill>
              <a:latin typeface="Verdana" panose="020B0604030504040204" pitchFamily="34" charset="0"/>
            </a:endParaRPr>
          </a:p>
          <a:p>
            <a:pPr algn="ctr" eaLnBrk="1" hangingPunct="1"/>
            <a:r>
              <a:rPr lang="it-IT" altLang="it-IT" sz="1400" b="1">
                <a:solidFill>
                  <a:srgbClr val="3366FF"/>
                </a:solidFill>
                <a:latin typeface="Courier New" panose="02070309020205020404" pitchFamily="49" charset="0"/>
              </a:rPr>
              <a:t>https://www.diffondilaparola.com</a:t>
            </a:r>
          </a:p>
          <a:p>
            <a:pPr algn="ctr" eaLnBrk="1" hangingPunct="1"/>
            <a:endParaRPr lang="it-IT" altLang="it-IT" sz="800" b="1">
              <a:solidFill>
                <a:srgbClr val="3366FF"/>
              </a:solidFill>
              <a:latin typeface="Courier New" panose="02070309020205020404" pitchFamily="49" charset="0"/>
            </a:endParaRPr>
          </a:p>
        </p:txBody>
      </p:sp>
      <p:pic>
        <p:nvPicPr>
          <p:cNvPr id="5252" name="Picture 132">
            <a:extLst>
              <a:ext uri="{FF2B5EF4-FFF2-40B4-BE49-F238E27FC236}">
                <a16:creationId xmlns:a16="http://schemas.microsoft.com/office/drawing/2014/main" id="{FF29267E-6668-32EF-8FB3-C8D0D661B4F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0600" y="3657600"/>
            <a:ext cx="3175000" cy="2540000"/>
          </a:xfrm>
          <a:prstGeom prst="rect">
            <a:avLst/>
          </a:prstGeom>
          <a:noFill/>
          <a:extLst>
            <a:ext uri="{909E8E84-426E-40DD-AFC4-6F175D3DCCD1}">
              <a14:hiddenFill xmlns:a14="http://schemas.microsoft.com/office/drawing/2010/main">
                <a:solidFill>
                  <a:srgbClr val="FFFFFF"/>
                </a:solidFill>
              </a14:hiddenFill>
            </a:ext>
          </a:extLst>
        </p:spPr>
      </p:pic>
      <p:pic>
        <p:nvPicPr>
          <p:cNvPr id="5253" name="Picture 133">
            <a:extLst>
              <a:ext uri="{FF2B5EF4-FFF2-40B4-BE49-F238E27FC236}">
                <a16:creationId xmlns:a16="http://schemas.microsoft.com/office/drawing/2014/main" id="{BFFE37E6-C459-6A7D-E2DE-607BC7022A1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3657600"/>
            <a:ext cx="3200400" cy="25288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624">
    <p:random/>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3795" name="Rectangle 7">
            <a:extLst>
              <a:ext uri="{FF2B5EF4-FFF2-40B4-BE49-F238E27FC236}">
                <a16:creationId xmlns:a16="http://schemas.microsoft.com/office/drawing/2014/main" id="{9D080B32-AC2C-F9DD-F02E-43BB4C73E710}"/>
              </a:ext>
            </a:extLst>
          </p:cNvPr>
          <p:cNvSpPr>
            <a:spLocks noChangeArrowheads="1"/>
          </p:cNvSpPr>
          <p:nvPr/>
        </p:nvSpPr>
        <p:spPr bwMode="auto">
          <a:xfrm>
            <a:off x="1916585" y="178440"/>
            <a:ext cx="7239000" cy="892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fontAlgn="t" hangingPunct="1">
              <a:spcBef>
                <a:spcPct val="0"/>
              </a:spcBef>
              <a:buFontTx/>
              <a:buNone/>
            </a:pPr>
            <a:r>
              <a:rPr lang="en-US" sz="1800" b="1" dirty="0">
                <a:solidFill>
                  <a:srgbClr val="222222"/>
                </a:solidFill>
                <a:effectLst/>
                <a:latin typeface="Helvetica" panose="020B0604020202020204" pitchFamily="34" charset="0"/>
                <a:ea typeface="Times New Roman" panose="02020603050405020304" pitchFamily="18" charset="0"/>
              </a:rPr>
              <a:t>On the Jordan, Jesus is the nest of the dove of Heaven </a:t>
            </a:r>
          </a:p>
          <a:p>
            <a:pPr algn="ctr" eaLnBrk="1" fontAlgn="t" hangingPunct="1">
              <a:spcBef>
                <a:spcPct val="0"/>
              </a:spcBef>
              <a:buFontTx/>
              <a:buNone/>
            </a:pPr>
            <a:r>
              <a:rPr lang="it-IT" altLang="it-IT" sz="1600" i="1" dirty="0">
                <a:solidFill>
                  <a:srgbClr val="000000"/>
                </a:solidFill>
                <a:latin typeface="Verdana" panose="020B0604030504040204" pitchFamily="34" charset="0"/>
                <a:cs typeface="Arial" panose="020B0604020202020204" pitchFamily="34" charset="0"/>
              </a:rPr>
              <a:t>Lk 3,15-16.21-22</a:t>
            </a:r>
            <a:r>
              <a:rPr lang="it-IT" altLang="it-IT" sz="1800" i="1" dirty="0">
                <a:solidFill>
                  <a:srgbClr val="000000"/>
                </a:solidFill>
                <a:latin typeface="Verdana" panose="020B0604030504040204" pitchFamily="34" charset="0"/>
                <a:cs typeface="Arial" panose="020B0604020202020204" pitchFamily="34" charset="0"/>
              </a:rPr>
              <a:t> </a:t>
            </a:r>
            <a:r>
              <a:rPr lang="en-US" altLang="it-IT" sz="1800" i="1" dirty="0">
                <a:solidFill>
                  <a:srgbClr val="990033"/>
                </a:solidFill>
                <a:latin typeface="Comic Sans MS" panose="030F0702030302020204" pitchFamily="66" charset="0"/>
                <a:cs typeface="Arial" panose="020B0604020202020204" pitchFamily="34" charset="0"/>
              </a:rPr>
              <a:t>(comment</a:t>
            </a:r>
            <a:r>
              <a:rPr lang="it-IT" altLang="it-IT" sz="1800" i="1" dirty="0" err="1">
                <a:solidFill>
                  <a:srgbClr val="990033"/>
                </a:solidFill>
                <a:latin typeface="Comic Sans MS" panose="030F0702030302020204" pitchFamily="66" charset="0"/>
                <a:cs typeface="Arial" panose="020B0604020202020204" pitchFamily="34" charset="0"/>
              </a:rPr>
              <a:t>ary</a:t>
            </a:r>
            <a:r>
              <a:rPr lang="it-IT" altLang="it-IT" sz="1800" i="1" dirty="0">
                <a:solidFill>
                  <a:srgbClr val="990033"/>
                </a:solidFill>
                <a:latin typeface="Comic Sans MS" panose="030F0702030302020204" pitchFamily="66" charset="0"/>
                <a:cs typeface="Arial" panose="020B0604020202020204" pitchFamily="34" charset="0"/>
              </a:rPr>
              <a:t> by</a:t>
            </a:r>
            <a:r>
              <a:rPr lang="en-US" altLang="it-IT" sz="1800" i="1" dirty="0">
                <a:solidFill>
                  <a:srgbClr val="990033"/>
                </a:solidFill>
                <a:latin typeface="Comic Sans MS" panose="030F0702030302020204" pitchFamily="66" charset="0"/>
                <a:cs typeface="Arial" panose="020B0604020202020204" pitchFamily="34" charset="0"/>
              </a:rPr>
              <a:t> Father </a:t>
            </a:r>
            <a:r>
              <a:rPr lang="en-US" altLang="it-IT" sz="1800" i="1" dirty="0" err="1">
                <a:solidFill>
                  <a:srgbClr val="990033"/>
                </a:solidFill>
                <a:latin typeface="Comic Sans MS" panose="030F0702030302020204" pitchFamily="66" charset="0"/>
                <a:cs typeface="Arial" panose="020B0604020202020204" pitchFamily="34" charset="0"/>
              </a:rPr>
              <a:t>Ermes</a:t>
            </a:r>
            <a:r>
              <a:rPr lang="en-US" altLang="it-IT" sz="1800" i="1" dirty="0">
                <a:solidFill>
                  <a:srgbClr val="990033"/>
                </a:solidFill>
                <a:latin typeface="Comic Sans MS" panose="030F0702030302020204" pitchFamily="66" charset="0"/>
                <a:cs typeface="Arial" panose="020B0604020202020204" pitchFamily="34" charset="0"/>
              </a:rPr>
              <a:t> Ronchi)</a:t>
            </a:r>
            <a:r>
              <a:rPr lang="it-IT" altLang="it-IT" sz="1800" i="1" dirty="0">
                <a:solidFill>
                  <a:srgbClr val="990033"/>
                </a:solidFill>
                <a:latin typeface="Comic Sans MS" panose="030F0702030302020204" pitchFamily="66" charset="0"/>
                <a:cs typeface="Arial" panose="020B0604020202020204" pitchFamily="34" charset="0"/>
              </a:rPr>
              <a:t> </a:t>
            </a:r>
          </a:p>
          <a:p>
            <a:pPr algn="ctr" eaLnBrk="1" fontAlgn="t" hangingPunct="1">
              <a:spcBef>
                <a:spcPct val="0"/>
              </a:spcBef>
              <a:buFontTx/>
              <a:buNone/>
            </a:pPr>
            <a:r>
              <a:rPr lang="it-IT" altLang="it-IT" sz="1600" b="1" dirty="0" err="1">
                <a:solidFill>
                  <a:srgbClr val="3333CC"/>
                </a:solidFill>
                <a:latin typeface="Courier New" panose="02070309020205020404" pitchFamily="49" charset="0"/>
                <a:cs typeface="Arial" panose="020B0604020202020204" pitchFamily="34" charset="0"/>
              </a:rPr>
              <a:t>Translated</a:t>
            </a:r>
            <a:r>
              <a:rPr lang="it-IT" altLang="it-IT" sz="1600" b="1" dirty="0">
                <a:solidFill>
                  <a:srgbClr val="3333CC"/>
                </a:solidFill>
                <a:latin typeface="Courier New" panose="02070309020205020404" pitchFamily="49" charset="0"/>
                <a:cs typeface="Arial" panose="020B0604020202020204" pitchFamily="34" charset="0"/>
              </a:rPr>
              <a:t> by Simone Parenti</a:t>
            </a:r>
            <a:endParaRPr lang="it-IT" altLang="it-IT" sz="1800" i="1" dirty="0">
              <a:solidFill>
                <a:srgbClr val="990033"/>
              </a:solidFill>
              <a:latin typeface="Comic Sans MS" panose="030F0702030302020204" pitchFamily="66" charset="0"/>
              <a:cs typeface="Arial" panose="020B0604020202020204" pitchFamily="34" charset="0"/>
            </a:endParaRPr>
          </a:p>
        </p:txBody>
      </p:sp>
      <p:sp>
        <p:nvSpPr>
          <p:cNvPr id="33796" name="Rectangle 9">
            <a:extLst>
              <a:ext uri="{FF2B5EF4-FFF2-40B4-BE49-F238E27FC236}">
                <a16:creationId xmlns:a16="http://schemas.microsoft.com/office/drawing/2014/main" id="{9BACE31E-18A6-0122-EF04-6C1F6A8BBA0F}"/>
              </a:ext>
            </a:extLst>
          </p:cNvPr>
          <p:cNvSpPr>
            <a:spLocks noChangeArrowheads="1"/>
          </p:cNvSpPr>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3799" name="Rectangle 23">
            <a:extLst>
              <a:ext uri="{FF2B5EF4-FFF2-40B4-BE49-F238E27FC236}">
                <a16:creationId xmlns:a16="http://schemas.microsoft.com/office/drawing/2014/main" id="{F7BF7C2F-0F52-F978-4E5E-0493C96BD707}"/>
              </a:ext>
            </a:extLst>
          </p:cNvPr>
          <p:cNvSpPr>
            <a:spLocks noChangeArrowheads="1"/>
          </p:cNvSpPr>
          <p:nvPr/>
        </p:nvSpPr>
        <p:spPr bwMode="auto">
          <a:xfrm>
            <a:off x="0" y="948690"/>
            <a:ext cx="9144000" cy="5909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dirty="0">
                <a:solidFill>
                  <a:srgbClr val="000000"/>
                </a:solidFill>
                <a:latin typeface="Verdana" panose="020B0604030504040204" pitchFamily="34" charset="0"/>
                <a:cs typeface="Times New Roman" panose="02020603050405020304" pitchFamily="18" charset="0"/>
              </a:rPr>
              <a:t>	                     </a:t>
            </a:r>
            <a:br>
              <a:rPr lang="it-IT" altLang="it-IT" sz="1800" dirty="0">
                <a:solidFill>
                  <a:srgbClr val="000000"/>
                </a:solidFill>
                <a:latin typeface="Verdana" panose="020B0604030504040204" pitchFamily="34" charset="0"/>
                <a:cs typeface="Times New Roman" panose="02020603050405020304" pitchFamily="18" charset="0"/>
              </a:rPr>
            </a:br>
            <a:r>
              <a:rPr lang="it-IT" altLang="it-IT" sz="1800" dirty="0">
                <a:solidFill>
                  <a:srgbClr val="000000"/>
                </a:solidFill>
                <a:latin typeface="Verdana" panose="020B0604030504040204" pitchFamily="34" charset="0"/>
                <a:cs typeface="Times New Roman" panose="02020603050405020304" pitchFamily="18" charset="0"/>
              </a:rPr>
              <a:t>			</a:t>
            </a:r>
            <a:r>
              <a:rPr lang="en-US" sz="1800" dirty="0">
                <a:solidFill>
                  <a:srgbClr val="222222"/>
                </a:solidFill>
                <a:effectLst/>
                <a:latin typeface="Helvetica" panose="020B0604020202020204" pitchFamily="34" charset="0"/>
                <a:ea typeface="Times New Roman" panose="02020603050405020304" pitchFamily="18" charset="0"/>
              </a:rPr>
              <a:t> </a:t>
            </a:r>
            <a:r>
              <a:rPr lang="en-US" sz="1800" dirty="0">
                <a:solidFill>
                  <a:srgbClr val="222222"/>
                </a:solidFill>
                <a:effectLst/>
                <a:latin typeface="Verdana" panose="020B0604030504040204" pitchFamily="34" charset="0"/>
                <a:ea typeface="Verdana" panose="020B0604030504040204" pitchFamily="34" charset="0"/>
              </a:rPr>
              <a:t>The people were waiting and everyone was 	  	              wondering, with regards to John, if he were the Christ. We 	              are like this, creatures of desire and waiting, with within us, on the path of the heart, this “tending-to”, passionate and attentive, since the present is not enough for anyone. </a:t>
            </a:r>
          </a:p>
          <a:p>
            <a:pPr eaLnBrk="1" hangingPunct="1">
              <a:spcBef>
                <a:spcPct val="0"/>
              </a:spcBef>
              <a:buFontTx/>
              <a:buNone/>
            </a:pPr>
            <a:r>
              <a:rPr lang="en-US" sz="1800" dirty="0">
                <a:solidFill>
                  <a:srgbClr val="222222"/>
                </a:solidFill>
                <a:latin typeface="Verdana" panose="020B0604030504040204" pitchFamily="34" charset="0"/>
                <a:ea typeface="Verdana" panose="020B0604030504040204" pitchFamily="34" charset="0"/>
              </a:rPr>
              <a:t>   </a:t>
            </a:r>
            <a:r>
              <a:rPr lang="en-US" sz="1800" dirty="0">
                <a:solidFill>
                  <a:srgbClr val="222222"/>
                </a:solidFill>
                <a:effectLst/>
                <a:latin typeface="Verdana" panose="020B0604030504040204" pitchFamily="34" charset="0"/>
                <a:ea typeface="Verdana" panose="020B0604030504040204" pitchFamily="34" charset="0"/>
              </a:rPr>
              <a:t>The waiting is so strong that it gives birth to paths, and the people are pushed out, onto the road. They leave the temple and Jerusalem with its beautiful stones, to seek a place of sand and water, dozens of kilometers away, where a voice rose up free as the desert wind. </a:t>
            </a:r>
          </a:p>
          <a:p>
            <a:pPr eaLnBrk="1" hangingPunct="1">
              <a:spcBef>
                <a:spcPct val="0"/>
              </a:spcBef>
              <a:buFontTx/>
              <a:buNone/>
            </a:pPr>
            <a:r>
              <a:rPr lang="en-US" sz="1800" i="1" dirty="0">
                <a:solidFill>
                  <a:srgbClr val="222222"/>
                </a:solidFill>
                <a:latin typeface="Verdana" panose="020B0604030504040204" pitchFamily="34" charset="0"/>
                <a:ea typeface="Verdana" panose="020B0604030504040204" pitchFamily="34" charset="0"/>
              </a:rPr>
              <a:t>   </a:t>
            </a:r>
            <a:r>
              <a:rPr lang="en-US" sz="1800" i="1" dirty="0">
                <a:solidFill>
                  <a:srgbClr val="222222"/>
                </a:solidFill>
                <a:effectLst/>
                <a:latin typeface="Verdana" panose="020B0604030504040204" pitchFamily="34" charset="0"/>
                <a:ea typeface="Verdana" panose="020B0604030504040204" pitchFamily="34" charset="0"/>
              </a:rPr>
              <a:t>Are you the Messiah?</a:t>
            </a:r>
            <a:r>
              <a:rPr lang="en-US" sz="1800" dirty="0">
                <a:solidFill>
                  <a:srgbClr val="222222"/>
                </a:solidFill>
                <a:effectLst/>
                <a:latin typeface="Verdana" panose="020B0604030504040204" pitchFamily="34" charset="0"/>
                <a:ea typeface="Verdana" panose="020B0604030504040204" pitchFamily="34" charset="0"/>
              </a:rPr>
              <a:t> And John comes down from the altar of the people's expectations to say:</a:t>
            </a:r>
            <a:r>
              <a:rPr lang="en-US" sz="1800" i="1" dirty="0">
                <a:solidFill>
                  <a:srgbClr val="222222"/>
                </a:solidFill>
                <a:effectLst/>
                <a:latin typeface="Verdana" panose="020B0604030504040204" pitchFamily="34" charset="0"/>
                <a:ea typeface="Verdana" panose="020B0604030504040204" pitchFamily="34" charset="0"/>
              </a:rPr>
              <a:t> no, I am not</a:t>
            </a:r>
            <a:r>
              <a:rPr lang="en-US" sz="1800" dirty="0">
                <a:solidFill>
                  <a:srgbClr val="222222"/>
                </a:solidFill>
                <a:effectLst/>
                <a:latin typeface="Verdana" panose="020B0604030504040204" pitchFamily="34" charset="0"/>
                <a:ea typeface="Verdana" panose="020B0604030504040204" pitchFamily="34" charset="0"/>
              </a:rPr>
              <a:t> I. </a:t>
            </a:r>
            <a:r>
              <a:rPr lang="en-US" sz="1800" i="1" dirty="0">
                <a:solidFill>
                  <a:srgbClr val="222222"/>
                </a:solidFill>
                <a:effectLst/>
                <a:latin typeface="Verdana" panose="020B0604030504040204" pitchFamily="34" charset="0"/>
                <a:ea typeface="Verdana" panose="020B0604030504040204" pitchFamily="34" charset="0"/>
              </a:rPr>
              <a:t>He, who is stronger than me, is coming after me</a:t>
            </a:r>
            <a:r>
              <a:rPr lang="en-US" sz="1800" dirty="0">
                <a:solidFill>
                  <a:srgbClr val="222222"/>
                </a:solidFill>
                <a:effectLst/>
                <a:latin typeface="Verdana" panose="020B0604030504040204" pitchFamily="34" charset="0"/>
                <a:ea typeface="Verdana" panose="020B0604030504040204" pitchFamily="34" charset="0"/>
              </a:rPr>
              <a:t>». In what does His strength consist? </a:t>
            </a:r>
          </a:p>
          <a:p>
            <a:pPr eaLnBrk="1" hangingPunct="1">
              <a:spcBef>
                <a:spcPct val="0"/>
              </a:spcBef>
              <a:buFontTx/>
              <a:buNone/>
            </a:pPr>
            <a:r>
              <a:rPr lang="en-US" sz="1800" dirty="0">
                <a:solidFill>
                  <a:srgbClr val="222222"/>
                </a:solidFill>
                <a:latin typeface="Verdana" panose="020B0604030504040204" pitchFamily="34" charset="0"/>
                <a:ea typeface="Verdana" panose="020B0604030504040204" pitchFamily="34" charset="0"/>
              </a:rPr>
              <a:t>   </a:t>
            </a:r>
            <a:r>
              <a:rPr lang="en-US" sz="1800" dirty="0">
                <a:solidFill>
                  <a:srgbClr val="222222"/>
                </a:solidFill>
                <a:effectLst/>
                <a:latin typeface="Verdana" panose="020B0604030504040204" pitchFamily="34" charset="0"/>
                <a:ea typeface="Verdana" panose="020B0604030504040204" pitchFamily="34" charset="0"/>
              </a:rPr>
              <a:t>He is the strongest because He has fire, because He speaks right to the heart of the people, as Hosea had prophesied:</a:t>
            </a:r>
            <a:r>
              <a:rPr lang="en-US" sz="1800" i="1" dirty="0">
                <a:solidFill>
                  <a:srgbClr val="222222"/>
                </a:solidFill>
                <a:effectLst/>
                <a:latin typeface="Verdana" panose="020B0604030504040204" pitchFamily="34" charset="0"/>
                <a:ea typeface="Verdana" panose="020B0604030504040204" pitchFamily="34" charset="0"/>
              </a:rPr>
              <a:t> I will lead her to the desert and there I will speak to her heart</a:t>
            </a:r>
            <a:r>
              <a:rPr lang="en-US" sz="1800" dirty="0">
                <a:solidFill>
                  <a:srgbClr val="222222"/>
                </a:solidFill>
                <a:effectLst/>
                <a:latin typeface="Verdana" panose="020B0604030504040204" pitchFamily="34" charset="0"/>
                <a:ea typeface="Verdana" panose="020B0604030504040204" pitchFamily="34" charset="0"/>
              </a:rPr>
              <a:t>.  Only two verses tell of the Baptism of Jesus, almost an aside, in which however the great protagonist is the Holy Spirit. </a:t>
            </a:r>
          </a:p>
          <a:p>
            <a:pPr eaLnBrk="1" hangingPunct="1">
              <a:spcBef>
                <a:spcPct val="0"/>
              </a:spcBef>
              <a:buFontTx/>
              <a:buNone/>
            </a:pPr>
            <a:r>
              <a:rPr lang="en-US" sz="1800" dirty="0">
                <a:solidFill>
                  <a:srgbClr val="222222"/>
                </a:solidFill>
                <a:latin typeface="Verdana" panose="020B0604030504040204" pitchFamily="34" charset="0"/>
                <a:ea typeface="Verdana" panose="020B0604030504040204" pitchFamily="34" charset="0"/>
              </a:rPr>
              <a:t>   </a:t>
            </a:r>
            <a:r>
              <a:rPr lang="en-US" sz="1800" dirty="0">
                <a:solidFill>
                  <a:srgbClr val="222222"/>
                </a:solidFill>
                <a:effectLst/>
                <a:latin typeface="Verdana" panose="020B0604030504040204" pitchFamily="34" charset="0"/>
                <a:ea typeface="Verdana" panose="020B0604030504040204" pitchFamily="34" charset="0"/>
              </a:rPr>
              <a:t>On the Jordan the dove of heaven seeks its nest, and its nest is Jesus. The Spirit still seeks its nest, and each of us is the nest of the dove of God. Jesus was in prayer, and the sky opened. This cause-effect dynamic is beautiful. </a:t>
            </a:r>
            <a:endParaRPr lang="en-US"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endParaRPr>
          </a:p>
        </p:txBody>
      </p:sp>
      <p:pic>
        <p:nvPicPr>
          <p:cNvPr id="2" name="Immagine 1">
            <a:extLst>
              <a:ext uri="{FF2B5EF4-FFF2-40B4-BE49-F238E27FC236}">
                <a16:creationId xmlns:a16="http://schemas.microsoft.com/office/drawing/2014/main" id="{21AE52BA-DA90-33B1-9A6E-F3C7BBF9CC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4017" y="153145"/>
            <a:ext cx="1835695" cy="1835695"/>
          </a:xfrm>
          <a:prstGeom prst="rect">
            <a:avLst/>
          </a:prstGeom>
        </p:spPr>
      </p:pic>
    </p:spTree>
  </p:cSld>
  <p:clrMapOvr>
    <a:masterClrMapping/>
  </p:clrMapOvr>
  <p:transition spd="med" advClick="0" advTm="80000">
    <p:random/>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5842" name="Rectangle 5">
            <a:extLst>
              <a:ext uri="{FF2B5EF4-FFF2-40B4-BE49-F238E27FC236}">
                <a16:creationId xmlns:a16="http://schemas.microsoft.com/office/drawing/2014/main" id="{15AF45ED-755D-BAB2-81CB-0598B9F2A7C2}"/>
              </a:ext>
            </a:extLst>
          </p:cNvPr>
          <p:cNvSpPr>
            <a:spLocks noChangeArrowheads="1"/>
          </p:cNvSpPr>
          <p:nvPr/>
        </p:nvSpPr>
        <p:spPr bwMode="auto">
          <a:xfrm>
            <a:off x="0" y="0"/>
            <a:ext cx="9144000" cy="6740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r>
              <a:rPr lang="en-US" sz="1800" dirty="0">
                <a:solidFill>
                  <a:srgbClr val="222222"/>
                </a:solidFill>
                <a:effectLst/>
                <a:latin typeface="Verdana" panose="020B0604030504040204" pitchFamily="34" charset="0"/>
                <a:ea typeface="Verdana" panose="020B0604030504040204" pitchFamily="34" charset="0"/>
              </a:rPr>
              <a:t>   Jesus is in prayer, and God's marvelous response is to open the sky. And it is not empty and it is not silent. For each of our prayers the dynamic is always the same: a crack, a fissure that opens in the closed sky and a flight of words descends: </a:t>
            </a:r>
            <a:r>
              <a:rPr lang="en-US" sz="1800" i="1" dirty="0">
                <a:solidFill>
                  <a:srgbClr val="222222"/>
                </a:solidFill>
                <a:effectLst/>
                <a:latin typeface="Verdana" panose="020B0604030504040204" pitchFamily="34" charset="0"/>
                <a:ea typeface="Verdana" panose="020B0604030504040204" pitchFamily="34" charset="0"/>
              </a:rPr>
              <a:t>You are my Son, the beloved, in you I am well pleased</a:t>
            </a:r>
            <a:r>
              <a:rPr lang="en-US" sz="1800" dirty="0">
                <a:solidFill>
                  <a:srgbClr val="222222"/>
                </a:solidFill>
                <a:effectLst/>
                <a:latin typeface="Verdana" panose="020B0604030504040204" pitchFamily="34" charset="0"/>
                <a:ea typeface="Verdana" panose="020B0604030504040204" pitchFamily="34" charset="0"/>
              </a:rPr>
              <a:t>.</a:t>
            </a:r>
          </a:p>
          <a:p>
            <a:r>
              <a:rPr lang="en-US" sz="1800" dirty="0">
                <a:solidFill>
                  <a:srgbClr val="222222"/>
                </a:solidFill>
                <a:effectLst/>
                <a:latin typeface="Verdana" panose="020B0604030504040204" pitchFamily="34" charset="0"/>
                <a:ea typeface="Verdana" panose="020B0604030504040204" pitchFamily="34" charset="0"/>
              </a:rPr>
              <a:t>   Every prayer does nothing but repeat this incessantly: «</a:t>
            </a:r>
            <a:r>
              <a:rPr lang="en-US" sz="1800" i="1" dirty="0">
                <a:solidFill>
                  <a:srgbClr val="222222"/>
                </a:solidFill>
                <a:effectLst/>
                <a:latin typeface="Verdana" panose="020B0604030504040204" pitchFamily="34" charset="0"/>
                <a:ea typeface="Verdana" panose="020B0604030504040204" pitchFamily="34" charset="0"/>
              </a:rPr>
              <a:t>Speak to me / I wait with open flesh / for you to speak to me</a:t>
            </a:r>
            <a:r>
              <a:rPr lang="en-US" sz="1800" dirty="0">
                <a:solidFill>
                  <a:srgbClr val="222222"/>
                </a:solidFill>
                <a:effectLst/>
                <a:latin typeface="Verdana" panose="020B0604030504040204" pitchFamily="34" charset="0"/>
                <a:ea typeface="Verdana" panose="020B0604030504040204" pitchFamily="34" charset="0"/>
              </a:rPr>
              <a:t>. / </a:t>
            </a:r>
            <a:r>
              <a:rPr lang="en-US" sz="1800" i="1" dirty="0">
                <a:solidFill>
                  <a:srgbClr val="222222"/>
                </a:solidFill>
                <a:effectLst/>
                <a:latin typeface="Verdana" panose="020B0604030504040204" pitchFamily="34" charset="0"/>
                <a:ea typeface="Verdana" panose="020B0604030504040204" pitchFamily="34" charset="0"/>
              </a:rPr>
              <a:t>We are not here to live / but because someone / has to speak to us</a:t>
            </a:r>
            <a:r>
              <a:rPr lang="en-US" sz="1800" dirty="0">
                <a:solidFill>
                  <a:srgbClr val="222222"/>
                </a:solidFill>
                <a:effectLst/>
                <a:latin typeface="Verdana" panose="020B0604030504040204" pitchFamily="34" charset="0"/>
                <a:ea typeface="Verdana" panose="020B0604030504040204" pitchFamily="34" charset="0"/>
              </a:rPr>
              <a:t>» (</a:t>
            </a:r>
            <a:r>
              <a:rPr lang="en-US" sz="1800" i="1" dirty="0">
                <a:solidFill>
                  <a:srgbClr val="222222"/>
                </a:solidFill>
                <a:effectLst/>
                <a:latin typeface="Verdana" panose="020B0604030504040204" pitchFamily="34" charset="0"/>
                <a:ea typeface="Verdana" panose="020B0604030504040204" pitchFamily="34" charset="0"/>
              </a:rPr>
              <a:t>Franco Arminio</a:t>
            </a:r>
            <a:r>
              <a:rPr lang="en-US" sz="1800" dirty="0">
                <a:solidFill>
                  <a:srgbClr val="222222"/>
                </a:solidFill>
                <a:effectLst/>
                <a:latin typeface="Verdana" panose="020B0604030504040204" pitchFamily="34" charset="0"/>
                <a:ea typeface="Verdana" panose="020B0604030504040204" pitchFamily="34" charset="0"/>
              </a:rPr>
              <a:t>). And the first word is “Son”. </a:t>
            </a:r>
          </a:p>
          <a:p>
            <a:r>
              <a:rPr lang="en-US" sz="1800" dirty="0">
                <a:solidFill>
                  <a:srgbClr val="222222"/>
                </a:solidFill>
                <a:latin typeface="Verdana" panose="020B0604030504040204" pitchFamily="34" charset="0"/>
                <a:ea typeface="Verdana" panose="020B0604030504040204" pitchFamily="34" charset="0"/>
              </a:rPr>
              <a:t>   </a:t>
            </a:r>
            <a:r>
              <a:rPr lang="en-US" sz="1800" dirty="0">
                <a:solidFill>
                  <a:srgbClr val="222222"/>
                </a:solidFill>
                <a:effectLst/>
                <a:latin typeface="Verdana" panose="020B0604030504040204" pitchFamily="34" charset="0"/>
                <a:ea typeface="Verdana" panose="020B0604030504040204" pitchFamily="34" charset="0"/>
              </a:rPr>
              <a:t>The “word” descends and becomes, in the desert, and here, a “son”. God is the force of generation, which like every being generates according to its own species. We are species of His species, we have God in our blood and in our breath. </a:t>
            </a:r>
          </a:p>
          <a:p>
            <a:r>
              <a:rPr lang="en-US" sz="1800" dirty="0">
                <a:solidFill>
                  <a:srgbClr val="222222"/>
                </a:solidFill>
                <a:latin typeface="Verdana" panose="020B0604030504040204" pitchFamily="34" charset="0"/>
                <a:ea typeface="Verdana" panose="020B0604030504040204" pitchFamily="34" charset="0"/>
              </a:rPr>
              <a:t>   </a:t>
            </a:r>
            <a:r>
              <a:rPr lang="en-US" sz="1800" dirty="0">
                <a:solidFill>
                  <a:srgbClr val="222222"/>
                </a:solidFill>
                <a:effectLst/>
                <a:latin typeface="Verdana" panose="020B0604030504040204" pitchFamily="34" charset="0"/>
                <a:ea typeface="Verdana" panose="020B0604030504040204" pitchFamily="34" charset="0"/>
              </a:rPr>
              <a:t>Placed at the beginning of all, “son” is a word that is at the beginning because it is also at the end of everything. “You are loved” is the second word. </a:t>
            </a:r>
          </a:p>
          <a:p>
            <a:r>
              <a:rPr lang="en-US" sz="1800" dirty="0">
                <a:solidFill>
                  <a:srgbClr val="222222"/>
                </a:solidFill>
                <a:latin typeface="Verdana" panose="020B0604030504040204" pitchFamily="34" charset="0"/>
                <a:ea typeface="Verdana" panose="020B0604030504040204" pitchFamily="34" charset="0"/>
              </a:rPr>
              <a:t>   </a:t>
            </a:r>
            <a:r>
              <a:rPr lang="en-US" sz="1800" dirty="0">
                <a:solidFill>
                  <a:srgbClr val="222222"/>
                </a:solidFill>
                <a:effectLst/>
                <a:latin typeface="Verdana" panose="020B0604030504040204" pitchFamily="34" charset="0"/>
                <a:ea typeface="Verdana" panose="020B0604030504040204" pitchFamily="34" charset="0"/>
              </a:rPr>
              <a:t>Of undeserved love, asymmetrical, unilateral, unconditional. Here is placed the foundation of all the law. “You are loved” is the foundation; “you will love” is the fulfillment. </a:t>
            </a:r>
          </a:p>
          <a:p>
            <a:r>
              <a:rPr lang="en-US" sz="1800" dirty="0">
                <a:solidFill>
                  <a:srgbClr val="222222"/>
                </a:solidFill>
                <a:latin typeface="Verdana" panose="020B0604030504040204" pitchFamily="34" charset="0"/>
                <a:ea typeface="Verdana" panose="020B0604030504040204" pitchFamily="34" charset="0"/>
              </a:rPr>
              <a:t>   </a:t>
            </a:r>
            <a:r>
              <a:rPr lang="en-US" sz="1800" dirty="0">
                <a:solidFill>
                  <a:srgbClr val="222222"/>
                </a:solidFill>
                <a:effectLst/>
                <a:latin typeface="Verdana" panose="020B0604030504040204" pitchFamily="34" charset="0"/>
                <a:ea typeface="Verdana" panose="020B0604030504040204" pitchFamily="34" charset="0"/>
              </a:rPr>
              <a:t>Whoever comes out of this, will love the opposite of life. My satisfaction is the third word, the last. A term that is not habitual to us, and yet a bright, pulsating word: there is in God a vibration of joy, a thrill of pleasure; He is not a cold and impersonal being, without emotions, but a Father who opens the heavens, happy to be a father, celebrating before each of His children.</a:t>
            </a:r>
            <a:endParaRPr lang="it-IT" sz="1800" dirty="0">
              <a:effectLst/>
              <a:latin typeface="Verdana" panose="020B0604030504040204" pitchFamily="34" charset="0"/>
              <a:ea typeface="Verdana" panose="020B0604030504040204" pitchFamily="34" charset="0"/>
            </a:endParaRPr>
          </a:p>
        </p:txBody>
      </p:sp>
    </p:spTree>
  </p:cSld>
  <p:clrMapOvr>
    <a:masterClrMapping/>
  </p:clrMapOvr>
  <p:transition spd="med" advClick="0" advTm="100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206653EF-36FD-3466-9E3D-5E13CE6C0175}"/>
              </a:ext>
            </a:extLst>
          </p:cNvPr>
          <p:cNvSpPr>
            <a:spLocks noGrp="1" noChangeArrowheads="1"/>
          </p:cNvSpPr>
          <p:nvPr>
            <p:ph type="title"/>
          </p:nvPr>
        </p:nvSpPr>
        <p:spPr>
          <a:xfrm>
            <a:off x="0" y="304800"/>
            <a:ext cx="9144000" cy="1066800"/>
          </a:xfrm>
        </p:spPr>
        <p:txBody>
          <a:bodyPr/>
          <a:lstStyle/>
          <a:p>
            <a:pPr eaLnBrk="1" hangingPunct="1"/>
            <a:r>
              <a:rPr lang="it-IT" altLang="it-IT" sz="2000" b="1">
                <a:solidFill>
                  <a:srgbClr val="990033"/>
                </a:solidFill>
                <a:latin typeface="Comic Sans MS" panose="030F0702030302020204" pitchFamily="66" charset="0"/>
                <a:cs typeface="Arial" panose="020B0604020202020204" pitchFamily="34" charset="0"/>
              </a:rPr>
              <a:t> </a:t>
            </a:r>
          </a:p>
        </p:txBody>
      </p:sp>
      <p:sp>
        <p:nvSpPr>
          <p:cNvPr id="7171" name="Rectangle 5">
            <a:extLst>
              <a:ext uri="{FF2B5EF4-FFF2-40B4-BE49-F238E27FC236}">
                <a16:creationId xmlns:a16="http://schemas.microsoft.com/office/drawing/2014/main" id="{F46D7647-B4DA-207D-C1BB-E9A39365C33F}"/>
              </a:ext>
            </a:extLst>
          </p:cNvPr>
          <p:cNvSpPr>
            <a:spLocks noChangeArrowheads="1"/>
          </p:cNvSpPr>
          <p:nvPr/>
        </p:nvSpPr>
        <p:spPr bwMode="auto">
          <a:xfrm>
            <a:off x="0" y="55626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US" altLang="it-IT" sz="1800">
                <a:solidFill>
                  <a:schemeClr val="bg1"/>
                </a:solidFill>
                <a:latin typeface="Verdana" panose="020B0604030504040204" pitchFamily="34" charset="0"/>
                <a:cs typeface="Times New Roman" panose="02020603050405020304" pitchFamily="18" charset="0"/>
              </a:rPr>
              <a:t>that from the hand of Yahweh she has received double punishment for all her iniquity.  A voice cries, "In the wilderness prepare the way for Yahweh. Make straight in the desert a highway for our God.</a:t>
            </a:r>
            <a:r>
              <a:rPr lang="en-US" altLang="it-IT" sz="1800" i="1">
                <a:solidFill>
                  <a:schemeClr val="bg1"/>
                </a:solidFill>
                <a:latin typeface="Verdana" panose="020B0604030504040204" pitchFamily="34" charset="0"/>
                <a:cs typeface="Times New Roman" panose="02020603050405020304" pitchFamily="18" charset="0"/>
              </a:rPr>
              <a:t> (Is 40: 2b-3)</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172" name="Rectangle 50">
            <a:extLst>
              <a:ext uri="{FF2B5EF4-FFF2-40B4-BE49-F238E27FC236}">
                <a16:creationId xmlns:a16="http://schemas.microsoft.com/office/drawing/2014/main" id="{7382DD0D-1275-0892-6A73-1F7889C6D788}"/>
              </a:ext>
            </a:extLst>
          </p:cNvPr>
          <p:cNvSpPr>
            <a:spLocks noChangeArrowheads="1"/>
          </p:cNvSpPr>
          <p:nvPr/>
        </p:nvSpPr>
        <p:spPr bwMode="auto">
          <a:xfrm>
            <a:off x="0" y="5334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perché ha ricevuto dalla mano del Signore il doppio per tutti i suoi peccati». Una voce grida: «Nel deserto preparate la via al Signore, spianate nella steppa la strada per il nostro Dio.</a:t>
            </a:r>
            <a:r>
              <a:rPr lang="it-IT" altLang="it-IT" sz="1800" i="1">
                <a:solidFill>
                  <a:schemeClr val="bg1"/>
                </a:solidFill>
                <a:latin typeface="Verdana" panose="020B0604030504040204" pitchFamily="34" charset="0"/>
                <a:cs typeface="Times New Roman" panose="02020603050405020304" pitchFamily="18" charset="0"/>
              </a:rPr>
              <a:t> (Is 40, 2b-3)</a:t>
            </a:r>
          </a:p>
        </p:txBody>
      </p:sp>
      <p:pic>
        <p:nvPicPr>
          <p:cNvPr id="7214" name="Picture 46">
            <a:extLst>
              <a:ext uri="{FF2B5EF4-FFF2-40B4-BE49-F238E27FC236}">
                <a16:creationId xmlns:a16="http://schemas.microsoft.com/office/drawing/2014/main" id="{A240318F-6EC3-346B-C985-98B159AD41B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1390650"/>
            <a:ext cx="5562600" cy="41719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496">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4866" name="Rectangle 2">
            <a:extLst>
              <a:ext uri="{FF2B5EF4-FFF2-40B4-BE49-F238E27FC236}">
                <a16:creationId xmlns:a16="http://schemas.microsoft.com/office/drawing/2014/main" id="{16DA4E18-1B98-5B1A-78CC-A05144AFA2A6}"/>
              </a:ext>
            </a:extLst>
          </p:cNvPr>
          <p:cNvSpPr>
            <a:spLocks noGrp="1" noChangeArrowheads="1"/>
          </p:cNvSpPr>
          <p:nvPr>
            <p:ph type="title"/>
          </p:nvPr>
        </p:nvSpPr>
        <p:spPr>
          <a:xfrm>
            <a:off x="0" y="533400"/>
            <a:ext cx="9144000" cy="1143000"/>
          </a:xfrm>
          <a:solidFill>
            <a:srgbClr val="000000"/>
          </a:solidFill>
          <a:ln>
            <a:solidFill>
              <a:schemeClr val="tx1"/>
            </a:solidFill>
            <a:miter lim="800000"/>
            <a:headEnd/>
            <a:tailEnd/>
          </a:ln>
        </p:spPr>
        <p:txBody>
          <a:bodyPr/>
          <a:lstStyle/>
          <a:p>
            <a:r>
              <a:rPr lang="it-IT" altLang="it-IT" sz="1800">
                <a:solidFill>
                  <a:schemeClr val="bg1"/>
                </a:solidFill>
                <a:latin typeface="Verdana" panose="020B0604030504040204" pitchFamily="34" charset="0"/>
                <a:cs typeface="Times New Roman" panose="02020603050405020304" pitchFamily="18" charset="0"/>
              </a:rPr>
              <a:t>Ogni valle sia innalzata, ogni monte e ogni colle siano abbassati; il terreno accidentato si trasformi in piano e quello scosceso in vallata. Allora si rivelerà la gloria del Signore e tutti gli uomini insieme la vedranno, perché la bocca del Signore ha parlato». </a:t>
            </a:r>
            <a:r>
              <a:rPr lang="it-IT" altLang="it-IT" sz="1800" i="1">
                <a:solidFill>
                  <a:schemeClr val="bg1"/>
                </a:solidFill>
                <a:latin typeface="Verdana" panose="020B0604030504040204" pitchFamily="34" charset="0"/>
                <a:cs typeface="Times New Roman" panose="02020603050405020304" pitchFamily="18" charset="0"/>
              </a:rPr>
              <a:t>(Is 40, 4-5)</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64868" name="Rectangle 4">
            <a:extLst>
              <a:ext uri="{FF2B5EF4-FFF2-40B4-BE49-F238E27FC236}">
                <a16:creationId xmlns:a16="http://schemas.microsoft.com/office/drawing/2014/main" id="{B734FD00-FADE-5B79-F37E-251D0F4E1F8D}"/>
              </a:ext>
            </a:extLst>
          </p:cNvPr>
          <p:cNvSpPr>
            <a:spLocks noChangeArrowheads="1"/>
          </p:cNvSpPr>
          <p:nvPr/>
        </p:nvSpPr>
        <p:spPr bwMode="auto">
          <a:xfrm>
            <a:off x="0" y="5257800"/>
            <a:ext cx="9144000" cy="1200150"/>
          </a:xfrm>
          <a:prstGeom prst="rect">
            <a:avLst/>
          </a:prstGeom>
          <a:solidFill>
            <a:srgbClr val="00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Every valley will be raised up; every mountain and hill will be laid low. The stumbling blocks shall become level and the rugged places smooth. The glory of Yahweh will be revealed, and all mortals together will see it; for the mouth of Yahweh has spoken."</a:t>
            </a:r>
            <a:r>
              <a:rPr lang="en-US" altLang="it-IT" sz="1800" i="1">
                <a:solidFill>
                  <a:schemeClr val="bg1"/>
                </a:solidFill>
                <a:latin typeface="Verdana" panose="020B0604030504040204" pitchFamily="34" charset="0"/>
                <a:cs typeface="Times New Roman" panose="02020603050405020304" pitchFamily="18" charset="0"/>
              </a:rPr>
              <a:t> (Is 40: 4-5)</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4000">
    <p:random/>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8962" name="Rectangle 2">
            <a:extLst>
              <a:ext uri="{FF2B5EF4-FFF2-40B4-BE49-F238E27FC236}">
                <a16:creationId xmlns:a16="http://schemas.microsoft.com/office/drawing/2014/main" id="{39EB3E88-531D-0AD6-2D67-430F42EB64DD}"/>
              </a:ext>
            </a:extLst>
          </p:cNvPr>
          <p:cNvSpPr>
            <a:spLocks noGrp="1" noChangeArrowheads="1"/>
          </p:cNvSpPr>
          <p:nvPr>
            <p:ph type="title"/>
          </p:nvPr>
        </p:nvSpPr>
        <p:spPr>
          <a:xfrm>
            <a:off x="0" y="3810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Sali su un alto monte, tu che annunci liete notizie a Sion! Alza la tua voce con forza, tu che annunci liete notizie a Gerusalemme. Alza la voce, non temere; annuncia alle città di Giuda: </a:t>
            </a:r>
            <a:r>
              <a:rPr lang="it-IT" altLang="it-IT" sz="1800" i="1">
                <a:solidFill>
                  <a:schemeClr val="bg1"/>
                </a:solidFill>
                <a:latin typeface="Verdana" panose="020B0604030504040204" pitchFamily="34" charset="0"/>
                <a:cs typeface="Times New Roman" panose="02020603050405020304" pitchFamily="18" charset="0"/>
              </a:rPr>
              <a:t>(Is 40, 9)</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68964" name="Rectangle 4">
            <a:extLst>
              <a:ext uri="{FF2B5EF4-FFF2-40B4-BE49-F238E27FC236}">
                <a16:creationId xmlns:a16="http://schemas.microsoft.com/office/drawing/2014/main" id="{3CC42E9B-96CE-1442-5B14-B0A4CD003409}"/>
              </a:ext>
            </a:extLst>
          </p:cNvPr>
          <p:cNvSpPr>
            <a:spLocks noChangeArrowheads="1"/>
          </p:cNvSpPr>
          <p:nvPr/>
        </p:nvSpPr>
        <p:spPr bwMode="auto">
          <a:xfrm>
            <a:off x="0" y="54102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Go up onto the high mountain, messenger of Zion, lift up your voice with strength, fear not to cry aloud when you tell Jerusalem and announce to the cities of Judah: Here is your God!</a:t>
            </a:r>
            <a:r>
              <a:rPr lang="en-US" altLang="it-IT" sz="1800" i="1">
                <a:solidFill>
                  <a:schemeClr val="bg1"/>
                </a:solidFill>
                <a:latin typeface="Verdana" panose="020B0604030504040204" pitchFamily="34" charset="0"/>
                <a:cs typeface="Times New Roman" panose="02020603050405020304" pitchFamily="18" charset="0"/>
              </a:rPr>
              <a:t> (Is 40: 9)</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68967" name="Picture 7">
            <a:extLst>
              <a:ext uri="{FF2B5EF4-FFF2-40B4-BE49-F238E27FC236}">
                <a16:creationId xmlns:a16="http://schemas.microsoft.com/office/drawing/2014/main" id="{7A8E9989-5E65-C0AF-9AB4-EA3D2F83AA7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1371600"/>
            <a:ext cx="5486400" cy="4114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368">
    <p:random/>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74082" name="Rectangle 2">
            <a:extLst>
              <a:ext uri="{FF2B5EF4-FFF2-40B4-BE49-F238E27FC236}">
                <a16:creationId xmlns:a16="http://schemas.microsoft.com/office/drawing/2014/main" id="{4B17E1C6-C3BA-FE24-AF26-1B8B40ACA66B}"/>
              </a:ext>
            </a:extLst>
          </p:cNvPr>
          <p:cNvSpPr>
            <a:spLocks noGrp="1" noChangeArrowheads="1"/>
          </p:cNvSpPr>
          <p:nvPr>
            <p:ph type="title"/>
          </p:nvPr>
        </p:nvSpPr>
        <p:spPr>
          <a:xfrm>
            <a:off x="304800" y="457200"/>
            <a:ext cx="86106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«Ecco il vostro Dio! Ecco, il Signore Dio viene con potenza, il suo braccio esercita il dominio. Ecco, egli ha con sé il premio e la sua ricompensa lo precede. </a:t>
            </a:r>
            <a:r>
              <a:rPr lang="it-IT" altLang="it-IT" sz="1800" i="1">
                <a:solidFill>
                  <a:schemeClr val="bg1"/>
                </a:solidFill>
                <a:latin typeface="Verdana" panose="020B0604030504040204" pitchFamily="34" charset="0"/>
                <a:cs typeface="Times New Roman" panose="02020603050405020304" pitchFamily="18" charset="0"/>
              </a:rPr>
              <a:t>(Is 40, 10)</a:t>
            </a:r>
          </a:p>
        </p:txBody>
      </p:sp>
      <p:sp>
        <p:nvSpPr>
          <p:cNvPr id="174084" name="Rectangle 4">
            <a:extLst>
              <a:ext uri="{FF2B5EF4-FFF2-40B4-BE49-F238E27FC236}">
                <a16:creationId xmlns:a16="http://schemas.microsoft.com/office/drawing/2014/main" id="{439F7AF6-BD70-BCD8-48AD-EC89569068C3}"/>
              </a:ext>
            </a:extLst>
          </p:cNvPr>
          <p:cNvSpPr>
            <a:spLocks noChangeArrowheads="1"/>
          </p:cNvSpPr>
          <p:nvPr/>
        </p:nvSpPr>
        <p:spPr bwMode="auto">
          <a:xfrm>
            <a:off x="304800" y="5715000"/>
            <a:ext cx="86106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Here comes your God with might; his strong arm rules for him; his reward is with him, and here before him is his booty.</a:t>
            </a:r>
            <a:r>
              <a:rPr lang="en-US" altLang="it-IT" sz="1800" i="1">
                <a:solidFill>
                  <a:schemeClr val="bg1"/>
                </a:solidFill>
                <a:latin typeface="Verdana" panose="020B0604030504040204" pitchFamily="34" charset="0"/>
                <a:cs typeface="Times New Roman" panose="02020603050405020304" pitchFamily="18" charset="0"/>
              </a:rPr>
              <a:t>  (Is 40: 10)</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74085" name="Picture 5">
            <a:extLst>
              <a:ext uri="{FF2B5EF4-FFF2-40B4-BE49-F238E27FC236}">
                <a16:creationId xmlns:a16="http://schemas.microsoft.com/office/drawing/2014/main" id="{72A051E0-061D-DB8F-199A-483DC35D6EB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1524000"/>
            <a:ext cx="6477000" cy="42354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32">
    <p:random/>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a:extLst>
              <a:ext uri="{FF2B5EF4-FFF2-40B4-BE49-F238E27FC236}">
                <a16:creationId xmlns:a16="http://schemas.microsoft.com/office/drawing/2014/main" id="{45724A43-95D9-F224-1275-F5F4E6169A68}"/>
              </a:ext>
            </a:extLst>
          </p:cNvPr>
          <p:cNvSpPr>
            <a:spLocks noGrp="1" noChangeArrowheads="1"/>
          </p:cNvSpPr>
          <p:nvPr>
            <p:ph type="title"/>
          </p:nvPr>
        </p:nvSpPr>
        <p:spPr>
          <a:xfrm>
            <a:off x="381000" y="457200"/>
            <a:ext cx="8382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Come un pastore egli fa pascolare il gregge e con il suo braccio lo raduna; porta gli agnellini sul petto e conduce dolcemente le pecore madri». </a:t>
            </a:r>
            <a:r>
              <a:rPr lang="it-IT" altLang="it-IT" sz="1800" i="1">
                <a:solidFill>
                  <a:schemeClr val="bg1"/>
                </a:solidFill>
                <a:latin typeface="Verdana" panose="020B0604030504040204" pitchFamily="34" charset="0"/>
                <a:cs typeface="Times New Roman" panose="02020603050405020304" pitchFamily="18" charset="0"/>
              </a:rPr>
              <a:t>(Is 40, 11)</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78180" name="Rectangle 4">
            <a:extLst>
              <a:ext uri="{FF2B5EF4-FFF2-40B4-BE49-F238E27FC236}">
                <a16:creationId xmlns:a16="http://schemas.microsoft.com/office/drawing/2014/main" id="{48E307A9-9A26-952A-B3CA-03F563418900}"/>
              </a:ext>
            </a:extLst>
          </p:cNvPr>
          <p:cNvSpPr>
            <a:spLocks noChangeArrowheads="1"/>
          </p:cNvSpPr>
          <p:nvPr/>
        </p:nvSpPr>
        <p:spPr bwMode="auto">
          <a:xfrm>
            <a:off x="266700" y="5562600"/>
            <a:ext cx="86106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Like a shepherd he tends his flock: he gathers the lambs in his arms, he carries them in his bosom, gently leading those that are with young. </a:t>
            </a:r>
          </a:p>
          <a:p>
            <a:r>
              <a:rPr lang="en-US" altLang="it-IT" sz="1800" i="1">
                <a:solidFill>
                  <a:schemeClr val="bg1"/>
                </a:solidFill>
                <a:latin typeface="Verdana" panose="020B0604030504040204" pitchFamily="34" charset="0"/>
                <a:cs typeface="Times New Roman" panose="02020603050405020304" pitchFamily="18" charset="0"/>
              </a:rPr>
              <a:t>(Is 40: 11)</a:t>
            </a:r>
            <a:endParaRPr lang="it-IT" altLang="it-IT" sz="1800">
              <a:solidFill>
                <a:schemeClr val="bg1"/>
              </a:solidFill>
              <a:latin typeface="Verdana" panose="020B0604030504040204" pitchFamily="34" charset="0"/>
              <a:cs typeface="Times New Roman" panose="02020603050405020304" pitchFamily="18" charset="0"/>
            </a:endParaRPr>
          </a:p>
        </p:txBody>
      </p:sp>
      <p:pic>
        <p:nvPicPr>
          <p:cNvPr id="178181" name="Picture 5">
            <a:extLst>
              <a:ext uri="{FF2B5EF4-FFF2-40B4-BE49-F238E27FC236}">
                <a16:creationId xmlns:a16="http://schemas.microsoft.com/office/drawing/2014/main" id="{A7F75E99-63B0-55B5-923C-24C1B13C18D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4500" y="1428750"/>
            <a:ext cx="5715000" cy="41338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464">
    <p:random/>
  </p:transition>
</p:sld>
</file>

<file path=ppt/slides/slide8.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1C1E1DEB-0FE7-A519-2F26-432AD7D88C80}"/>
              </a:ext>
            </a:extLst>
          </p:cNvPr>
          <p:cNvSpPr>
            <a:spLocks noGrp="1" noChangeArrowheads="1"/>
          </p:cNvSpPr>
          <p:nvPr>
            <p:ph type="title"/>
          </p:nvPr>
        </p:nvSpPr>
        <p:spPr>
          <a:xfrm>
            <a:off x="4267200" y="1066800"/>
            <a:ext cx="4114800" cy="457200"/>
          </a:xfrm>
        </p:spPr>
        <p:txBody>
          <a:bodyPr/>
          <a:lstStyle/>
          <a:p>
            <a:pPr eaLnBrk="1" hangingPunct="1"/>
            <a:r>
              <a:rPr lang="en-US" altLang="it-IT" sz="1800">
                <a:solidFill>
                  <a:srgbClr val="320011"/>
                </a:solidFill>
                <a:latin typeface="Verdana" panose="020B0604030504040204" pitchFamily="34" charset="0"/>
                <a:cs typeface="Arial" panose="020B0604020202020204" pitchFamily="34" charset="0"/>
              </a:rPr>
              <a:t>LETTER TO TITUS </a:t>
            </a:r>
          </a:p>
        </p:txBody>
      </p:sp>
      <p:sp>
        <p:nvSpPr>
          <p:cNvPr id="202765" name="Rectangle 13">
            <a:extLst>
              <a:ext uri="{FF2B5EF4-FFF2-40B4-BE49-F238E27FC236}">
                <a16:creationId xmlns:a16="http://schemas.microsoft.com/office/drawing/2014/main" id="{5D4001D7-07D3-A1A7-3940-9B2223613960}"/>
              </a:ext>
            </a:extLst>
          </p:cNvPr>
          <p:cNvSpPr>
            <a:spLocks noChangeArrowheads="1"/>
          </p:cNvSpPr>
          <p:nvPr/>
        </p:nvSpPr>
        <p:spPr bwMode="auto">
          <a:xfrm>
            <a:off x="762000" y="0"/>
            <a:ext cx="7848600" cy="957263"/>
          </a:xfrm>
          <a:prstGeom prst="rect">
            <a:avLst/>
          </a:prstGeom>
          <a:solidFill>
            <a:srgbClr val="FFFFEF"/>
          </a:solidFill>
          <a:ln w="9525">
            <a:solidFill>
              <a:srgbClr val="FFFFEF"/>
            </a:solidFill>
            <a:miter lim="800000"/>
            <a:headEnd/>
            <a:tailEnd/>
          </a:ln>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600" b="1">
                <a:solidFill>
                  <a:srgbClr val="990033"/>
                </a:solidFill>
                <a:effectLst>
                  <a:outerShdw blurRad="38100" dist="38100" dir="2700000" algn="tl">
                    <a:srgbClr val="000000"/>
                  </a:outerShdw>
                </a:effectLst>
                <a:latin typeface="Verdana" panose="020B0604030504040204" pitchFamily="34" charset="0"/>
              </a:rPr>
              <a:t>LA PAROLA DI DIO                                               </a:t>
            </a:r>
            <a:r>
              <a:rPr lang="en-GB" altLang="it-IT" sz="1600" b="1">
                <a:solidFill>
                  <a:srgbClr val="990033"/>
                </a:solidFill>
                <a:effectLst>
                  <a:outerShdw blurRad="38100" dist="38100" dir="2700000" algn="tl">
                    <a:srgbClr val="000000"/>
                  </a:outerShdw>
                </a:effectLst>
                <a:latin typeface="Verdana" panose="020B0604030504040204" pitchFamily="34" charset="0"/>
                <a:cs typeface="Times New Roman" panose="02020603050405020304" pitchFamily="18" charset="0"/>
              </a:rPr>
              <a:t>THE WORD OF GOD</a:t>
            </a:r>
            <a:endParaRPr lang="it-IT" altLang="it-IT" sz="1600" b="1">
              <a:solidFill>
                <a:srgbClr val="990033"/>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a:p>
            <a:pPr eaLnBrk="1" hangingPunct="1">
              <a:spcBef>
                <a:spcPct val="0"/>
              </a:spcBef>
              <a:buFontTx/>
              <a:buNone/>
            </a:pPr>
            <a:r>
              <a:rPr lang="it-IT" altLang="it-IT" sz="1600" b="1">
                <a:solidFill>
                  <a:srgbClr val="990033"/>
                </a:solidFill>
                <a:effectLst>
                  <a:outerShdw blurRad="38100" dist="38100" dir="2700000" algn="tl">
                    <a:srgbClr val="000000"/>
                  </a:outerShdw>
                </a:effectLst>
                <a:latin typeface="Verdana" panose="020B0604030504040204" pitchFamily="34" charset="0"/>
              </a:rPr>
              <a:t>PARLA AL NOSTRO </a:t>
            </a:r>
            <a:r>
              <a:rPr lang="en-GB" altLang="it-IT" sz="1600" b="1">
                <a:solidFill>
                  <a:srgbClr val="990033"/>
                </a:solidFill>
                <a:effectLst>
                  <a:outerShdw blurRad="38100" dist="38100" dir="2700000" algn="tl">
                    <a:srgbClr val="000000"/>
                  </a:outerShdw>
                </a:effectLst>
                <a:latin typeface="Verdana" panose="020B0604030504040204" pitchFamily="34" charset="0"/>
                <a:cs typeface="Times New Roman" panose="02020603050405020304" pitchFamily="18" charset="0"/>
              </a:rPr>
              <a:t>			                 SPEAKS TO OUR </a:t>
            </a:r>
          </a:p>
          <a:p>
            <a:pPr eaLnBrk="1" hangingPunct="1">
              <a:spcBef>
                <a:spcPct val="0"/>
              </a:spcBef>
              <a:buFontTx/>
              <a:buNone/>
            </a:pPr>
            <a:r>
              <a:rPr lang="it-IT" altLang="it-IT" sz="1600" b="1">
                <a:solidFill>
                  <a:srgbClr val="990033"/>
                </a:solidFill>
                <a:effectLst>
                  <a:outerShdw blurRad="38100" dist="38100" dir="2700000" algn="tl">
                    <a:srgbClr val="000000"/>
                  </a:outerShdw>
                </a:effectLst>
                <a:latin typeface="Verdana" panose="020B0604030504040204" pitchFamily="34" charset="0"/>
              </a:rPr>
              <a:t>CUORE                                                                                      </a:t>
            </a:r>
            <a:r>
              <a:rPr lang="it-IT" altLang="it-IT" sz="1600" b="1">
                <a:solidFill>
                  <a:srgbClr val="990033"/>
                </a:solidFill>
                <a:effectLst>
                  <a:outerShdw blurRad="38100" dist="38100" dir="2700000" algn="tl">
                    <a:srgbClr val="000000"/>
                  </a:outerShdw>
                </a:effectLst>
                <a:latin typeface="Verdana" panose="020B0604030504040204" pitchFamily="34" charset="0"/>
                <a:cs typeface="Times New Roman" panose="02020603050405020304" pitchFamily="18" charset="0"/>
              </a:rPr>
              <a:t> </a:t>
            </a:r>
            <a:r>
              <a:rPr lang="en-GB" altLang="it-IT" sz="1600" b="1">
                <a:solidFill>
                  <a:srgbClr val="990033"/>
                </a:solidFill>
                <a:effectLst>
                  <a:outerShdw blurRad="38100" dist="38100" dir="2700000" algn="tl">
                    <a:srgbClr val="000000"/>
                  </a:outerShdw>
                </a:effectLst>
                <a:latin typeface="Verdana" panose="020B0604030504040204" pitchFamily="34" charset="0"/>
                <a:cs typeface="Times New Roman" panose="02020603050405020304" pitchFamily="18" charset="0"/>
              </a:rPr>
              <a:t>HEART</a:t>
            </a:r>
          </a:p>
          <a:p>
            <a:pPr eaLnBrk="1" hangingPunct="1">
              <a:spcBef>
                <a:spcPct val="0"/>
              </a:spcBef>
              <a:buFontTx/>
              <a:buNone/>
            </a:pPr>
            <a:endParaRPr lang="it-IT" altLang="it-IT" sz="800" b="1">
              <a:solidFill>
                <a:srgbClr val="990033"/>
              </a:solidFill>
              <a:effectLst>
                <a:outerShdw blurRad="38100" dist="38100" dir="2700000" algn="tl">
                  <a:srgbClr val="000000"/>
                </a:outerShdw>
              </a:effectLst>
              <a:latin typeface="Verdana" panose="020B0604030504040204" pitchFamily="34" charset="0"/>
            </a:endParaRPr>
          </a:p>
        </p:txBody>
      </p:sp>
      <p:sp>
        <p:nvSpPr>
          <p:cNvPr id="11268" name="Rectangle 22">
            <a:extLst>
              <a:ext uri="{FF2B5EF4-FFF2-40B4-BE49-F238E27FC236}">
                <a16:creationId xmlns:a16="http://schemas.microsoft.com/office/drawing/2014/main" id="{E04B726E-4838-BF2C-1370-07067FFD00E2}"/>
              </a:ext>
            </a:extLst>
          </p:cNvPr>
          <p:cNvSpPr>
            <a:spLocks noChangeArrowheads="1"/>
          </p:cNvSpPr>
          <p:nvPr/>
        </p:nvSpPr>
        <p:spPr bwMode="auto">
          <a:xfrm>
            <a:off x="1371600" y="11430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320011"/>
                </a:solidFill>
                <a:latin typeface="Verdana" panose="020B0604030504040204" pitchFamily="34" charset="0"/>
              </a:rPr>
              <a:t>LETTERA A TITO</a:t>
            </a:r>
          </a:p>
        </p:txBody>
      </p:sp>
      <p:sp>
        <p:nvSpPr>
          <p:cNvPr id="11269" name="Rectangle 205">
            <a:extLst>
              <a:ext uri="{FF2B5EF4-FFF2-40B4-BE49-F238E27FC236}">
                <a16:creationId xmlns:a16="http://schemas.microsoft.com/office/drawing/2014/main" id="{9F51EFF1-4522-C127-3BA6-3D429DDFCB71}"/>
              </a:ext>
            </a:extLst>
          </p:cNvPr>
          <p:cNvSpPr>
            <a:spLocks noChangeArrowheads="1"/>
          </p:cNvSpPr>
          <p:nvPr/>
        </p:nvSpPr>
        <p:spPr bwMode="auto">
          <a:xfrm>
            <a:off x="1295400" y="1524000"/>
            <a:ext cx="3352800" cy="256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i="1">
                <a:solidFill>
                  <a:srgbClr val="000000"/>
                </a:solidFill>
                <a:latin typeface="Verdana" panose="020B0604030504040204" pitchFamily="34" charset="0"/>
                <a:cs typeface="Times New Roman" panose="02020603050405020304" pitchFamily="18" charset="0"/>
              </a:rPr>
              <a:t>    Figlio mio, </a:t>
            </a:r>
            <a:r>
              <a:rPr lang="it-IT" altLang="it-IT" sz="1800">
                <a:solidFill>
                  <a:srgbClr val="000000"/>
                </a:solidFill>
                <a:latin typeface="Verdana" panose="020B0604030504040204" pitchFamily="34" charset="0"/>
                <a:cs typeface="Times New Roman" panose="02020603050405020304" pitchFamily="18" charset="0"/>
              </a:rPr>
              <a:t>è apparsa la grazia di Dio, che porta salvezza a tutti gli uomini e ci insegna a rinnegare l’empietà e i desideri mondani e a vivere in questo mondo con sobrietà, con giustizia e con pietà,</a:t>
            </a:r>
            <a:r>
              <a:rPr lang="it-IT" altLang="it-IT" sz="1800" i="1">
                <a:solidFill>
                  <a:srgbClr val="000000"/>
                </a:solidFill>
                <a:latin typeface="Verdana" panose="020B0604030504040204" pitchFamily="34" charset="0"/>
                <a:cs typeface="Times New Roman" panose="02020603050405020304" pitchFamily="18" charset="0"/>
              </a:rPr>
              <a:t> (Tt 2, 11-12)</a:t>
            </a:r>
          </a:p>
        </p:txBody>
      </p:sp>
      <p:sp>
        <p:nvSpPr>
          <p:cNvPr id="11270" name="Rectangle 206">
            <a:extLst>
              <a:ext uri="{FF2B5EF4-FFF2-40B4-BE49-F238E27FC236}">
                <a16:creationId xmlns:a16="http://schemas.microsoft.com/office/drawing/2014/main" id="{8FA91248-6EE0-F2C5-873A-3260A87D1283}"/>
              </a:ext>
            </a:extLst>
          </p:cNvPr>
          <p:cNvSpPr>
            <a:spLocks noChangeArrowheads="1"/>
          </p:cNvSpPr>
          <p:nvPr/>
        </p:nvSpPr>
        <p:spPr bwMode="auto">
          <a:xfrm>
            <a:off x="4648200" y="1524000"/>
            <a:ext cx="3352800" cy="256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n-US" altLang="it-IT" sz="1800">
                <a:latin typeface="Verdana" panose="020B0604030504040204" pitchFamily="34" charset="0"/>
                <a:cs typeface="Arial" panose="020B0604020202020204" pitchFamily="34" charset="0"/>
              </a:rPr>
              <a:t>  </a:t>
            </a:r>
            <a:r>
              <a:rPr lang="en-US" altLang="it-IT" sz="1800">
                <a:solidFill>
                  <a:srgbClr val="000000"/>
                </a:solidFill>
                <a:latin typeface="Verdana" panose="020B0604030504040204" pitchFamily="34" charset="0"/>
                <a:cs typeface="Times New Roman" panose="02020603050405020304" pitchFamily="18" charset="0"/>
              </a:rPr>
              <a:t> </a:t>
            </a:r>
            <a:r>
              <a:rPr lang="en-US" altLang="it-IT" sz="1800" i="1">
                <a:solidFill>
                  <a:srgbClr val="000000"/>
                </a:solidFill>
                <a:latin typeface="Verdana" panose="020B0604030504040204" pitchFamily="34" charset="0"/>
                <a:cs typeface="Times New Roman" panose="02020603050405020304" pitchFamily="18" charset="0"/>
              </a:rPr>
              <a:t>My son, </a:t>
            </a:r>
            <a:r>
              <a:rPr lang="en-US" altLang="it-IT" sz="1800">
                <a:solidFill>
                  <a:srgbClr val="000000"/>
                </a:solidFill>
                <a:latin typeface="Verdana" panose="020B0604030504040204" pitchFamily="34" charset="0"/>
                <a:cs typeface="Times New Roman" panose="02020603050405020304" pitchFamily="18" charset="0"/>
              </a:rPr>
              <a:t>for God Savior has revealed his loving plan to all, teaching us to reject an irreligious way of life and worldly greed, and to live in this world as responsible persons, upright and serving God,</a:t>
            </a:r>
            <a:r>
              <a:rPr lang="en-US" altLang="it-IT" sz="1800" i="1">
                <a:solidFill>
                  <a:srgbClr val="000000"/>
                </a:solidFill>
                <a:latin typeface="Verdana" panose="020B0604030504040204" pitchFamily="34" charset="0"/>
                <a:cs typeface="Times New Roman" panose="02020603050405020304" pitchFamily="18" charset="0"/>
              </a:rPr>
              <a:t>  </a:t>
            </a:r>
          </a:p>
          <a:p>
            <a:pPr eaLnBrk="1" hangingPunct="1">
              <a:spcBef>
                <a:spcPct val="0"/>
              </a:spcBef>
              <a:buFontTx/>
              <a:buNone/>
            </a:pPr>
            <a:r>
              <a:rPr lang="it-IT" altLang="it-IT" sz="1800" i="1">
                <a:solidFill>
                  <a:srgbClr val="000000"/>
                </a:solidFill>
                <a:latin typeface="Verdana" panose="020B0604030504040204" pitchFamily="34" charset="0"/>
                <a:cs typeface="Times New Roman" panose="02020603050405020304" pitchFamily="18" charset="0"/>
              </a:rPr>
              <a:t>                 </a:t>
            </a:r>
            <a:r>
              <a:rPr lang="en-US" altLang="it-IT" sz="1800" i="1">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cs typeface="Times New Roman" panose="02020603050405020304" pitchFamily="18" charset="0"/>
              </a:rPr>
              <a:t>(Tit 2: 11-12)</a:t>
            </a:r>
            <a:r>
              <a:rPr lang="en-US" altLang="it-IT" sz="1800" i="1">
                <a:solidFill>
                  <a:srgbClr val="000000"/>
                </a:solidFill>
                <a:latin typeface="Verdana" panose="020B0604030504040204" pitchFamily="34" charset="0"/>
                <a:cs typeface="Times New Roman" panose="02020603050405020304" pitchFamily="18" charset="0"/>
              </a:rPr>
              <a:t>   </a:t>
            </a:r>
            <a:endParaRPr lang="en-GB" altLang="it-IT" sz="1800" i="1">
              <a:solidFill>
                <a:srgbClr val="000000"/>
              </a:solidFill>
              <a:latin typeface="Verdana" panose="020B0604030504040204" pitchFamily="34" charset="0"/>
              <a:cs typeface="Times New Roman" panose="02020603050405020304" pitchFamily="18" charset="0"/>
            </a:endParaRPr>
          </a:p>
        </p:txBody>
      </p:sp>
      <p:pic>
        <p:nvPicPr>
          <p:cNvPr id="11386" name="Picture 122">
            <a:extLst>
              <a:ext uri="{FF2B5EF4-FFF2-40B4-BE49-F238E27FC236}">
                <a16:creationId xmlns:a16="http://schemas.microsoft.com/office/drawing/2014/main" id="{05BD5DB9-83C0-81AB-D1B1-76A73C8D13E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3800" y="0"/>
            <a:ext cx="1676400" cy="950913"/>
          </a:xfrm>
          <a:prstGeom prst="rect">
            <a:avLst/>
          </a:prstGeom>
          <a:noFill/>
          <a:extLst>
            <a:ext uri="{909E8E84-426E-40DD-AFC4-6F175D3DCCD1}">
              <a14:hiddenFill xmlns:a14="http://schemas.microsoft.com/office/drawing/2010/main">
                <a:solidFill>
                  <a:srgbClr val="FFFFFF"/>
                </a:solidFill>
              </a14:hiddenFill>
            </a:ext>
          </a:extLst>
        </p:spPr>
      </p:pic>
      <p:pic>
        <p:nvPicPr>
          <p:cNvPr id="11398" name="Picture 134">
            <a:extLst>
              <a:ext uri="{FF2B5EF4-FFF2-40B4-BE49-F238E27FC236}">
                <a16:creationId xmlns:a16="http://schemas.microsoft.com/office/drawing/2014/main" id="{ACAD5E4A-BC46-1F2E-F622-16A6D3E26FA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71600" y="4114800"/>
            <a:ext cx="2743200" cy="1984375"/>
          </a:xfrm>
          <a:prstGeom prst="rect">
            <a:avLst/>
          </a:prstGeom>
          <a:noFill/>
          <a:extLst>
            <a:ext uri="{909E8E84-426E-40DD-AFC4-6F175D3DCCD1}">
              <a14:hiddenFill xmlns:a14="http://schemas.microsoft.com/office/drawing/2010/main">
                <a:solidFill>
                  <a:srgbClr val="FFFFFF"/>
                </a:solidFill>
              </a14:hiddenFill>
            </a:ext>
          </a:extLst>
        </p:spPr>
      </p:pic>
      <p:pic>
        <p:nvPicPr>
          <p:cNvPr id="11399" name="Picture 135">
            <a:extLst>
              <a:ext uri="{FF2B5EF4-FFF2-40B4-BE49-F238E27FC236}">
                <a16:creationId xmlns:a16="http://schemas.microsoft.com/office/drawing/2014/main" id="{0F796DFC-B0CE-A093-0D86-62EB65DFDC5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29200" y="4114800"/>
            <a:ext cx="2667000" cy="1981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592">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9601D418-474B-A77C-1B2D-5747714031F5}"/>
              </a:ext>
            </a:extLst>
          </p:cNvPr>
          <p:cNvSpPr>
            <a:spLocks noGrp="1" noChangeArrowheads="1"/>
          </p:cNvSpPr>
          <p:nvPr>
            <p:ph type="title"/>
          </p:nvPr>
        </p:nvSpPr>
        <p:spPr>
          <a:xfrm>
            <a:off x="0" y="685800"/>
            <a:ext cx="9144000" cy="8382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nell’attesa della beata speranza e della manifestazione della gloria del nostro grande Dio e salvatore Gesù Cristo. Egli ha dato se stesso per noi, per riscattarci da ogni iniquità e formare per sé un popolo puro che gli appartenga, pieno di zelo per le opere buone.</a:t>
            </a:r>
            <a:r>
              <a:rPr lang="it-IT" altLang="it-IT" sz="1800" i="1">
                <a:solidFill>
                  <a:srgbClr val="FFFFFF"/>
                </a:solidFill>
                <a:latin typeface="Verdana" panose="020B0604030504040204" pitchFamily="34" charset="0"/>
                <a:cs typeface="Times New Roman" panose="02020603050405020304" pitchFamily="18" charset="0"/>
              </a:rPr>
              <a:t> (Tt 2, 13-14)</a:t>
            </a:r>
          </a:p>
        </p:txBody>
      </p:sp>
      <p:sp>
        <p:nvSpPr>
          <p:cNvPr id="13315" name="Rectangle 4">
            <a:extLst>
              <a:ext uri="{FF2B5EF4-FFF2-40B4-BE49-F238E27FC236}">
                <a16:creationId xmlns:a16="http://schemas.microsoft.com/office/drawing/2014/main" id="{BC161621-C356-5B26-6D5B-DA66D6C67DCC}"/>
              </a:ext>
            </a:extLst>
          </p:cNvPr>
          <p:cNvSpPr>
            <a:spLocks noChangeArrowheads="1"/>
          </p:cNvSpPr>
          <p:nvPr/>
        </p:nvSpPr>
        <p:spPr bwMode="auto">
          <a:xfrm>
            <a:off x="0" y="53340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US" altLang="it-IT" sz="1800">
                <a:solidFill>
                  <a:srgbClr val="FFFFFF"/>
                </a:solidFill>
                <a:latin typeface="Verdana" panose="020B0604030504040204" pitchFamily="34" charset="0"/>
                <a:cs typeface="Times New Roman" panose="02020603050405020304" pitchFamily="18" charset="0"/>
              </a:rPr>
              <a:t>while we await our blessed hope - the glorious manifestation of our great God and Savior Christ Jesus. He gave himself for us, to redeem us from every evil and to purify a people he wanted to be his own and dedicated to what is good.</a:t>
            </a:r>
            <a:r>
              <a:rPr lang="en-US" altLang="it-IT" sz="1800" i="1">
                <a:solidFill>
                  <a:srgbClr val="FFFFFF"/>
                </a:solidFill>
                <a:latin typeface="Verdana" panose="020B0604030504040204" pitchFamily="34" charset="0"/>
                <a:cs typeface="Times New Roman" panose="02020603050405020304" pitchFamily="18" charset="0"/>
              </a:rPr>
              <a:t>  (Tit 2: 13-14)</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13366" name="Picture 54">
            <a:extLst>
              <a:ext uri="{FF2B5EF4-FFF2-40B4-BE49-F238E27FC236}">
                <a16:creationId xmlns:a16="http://schemas.microsoft.com/office/drawing/2014/main" id="{BDBA7E62-7736-FDDE-CEB9-EDCCAF4ED8F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1689100"/>
            <a:ext cx="5257800" cy="36814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00">
    <p:random/>
  </p:transition>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76456</TotalTime>
  <Words>3092</Words>
  <Application>Microsoft Office PowerPoint</Application>
  <PresentationFormat>Presentazione su schermo (4:3)</PresentationFormat>
  <Paragraphs>103</Paragraphs>
  <Slides>21</Slides>
  <Notes>7</Notes>
  <HiddenSlides>0</HiddenSlides>
  <MMClips>1</MMClips>
  <ScaleCrop>false</ScaleCrop>
  <HeadingPairs>
    <vt:vector size="6" baseType="variant">
      <vt:variant>
        <vt:lpstr>Caratteri utilizzati</vt:lpstr>
      </vt:variant>
      <vt:variant>
        <vt:i4>8</vt:i4>
      </vt:variant>
      <vt:variant>
        <vt:lpstr>Tema</vt:lpstr>
      </vt:variant>
      <vt:variant>
        <vt:i4>1</vt:i4>
      </vt:variant>
      <vt:variant>
        <vt:lpstr>Titoli diapositive</vt:lpstr>
      </vt:variant>
      <vt:variant>
        <vt:i4>21</vt:i4>
      </vt:variant>
    </vt:vector>
  </HeadingPairs>
  <TitlesOfParts>
    <vt:vector size="30" baseType="lpstr">
      <vt:lpstr>Comic Sans MS</vt:lpstr>
      <vt:lpstr>Arial</vt:lpstr>
      <vt:lpstr>Times New Roman</vt:lpstr>
      <vt:lpstr>Tw Cen MT Condensed Extra Bold</vt:lpstr>
      <vt:lpstr>Harrington</vt:lpstr>
      <vt:lpstr>Verdana</vt:lpstr>
      <vt:lpstr>HelveticaNeue</vt:lpstr>
      <vt:lpstr>Courier New</vt:lpstr>
      <vt:lpstr>Struttura predefinita</vt:lpstr>
      <vt:lpstr>Presentazione standard di PowerPoint</vt:lpstr>
      <vt:lpstr>Presentazione standard di PowerPoint</vt:lpstr>
      <vt:lpstr> </vt:lpstr>
      <vt:lpstr>Ogni valle sia innalzata, ogni monte e ogni colle siano abbassati; il terreno accidentato si trasformi in piano e quello scosceso in vallata. Allora si rivelerà la gloria del Signore e tutti gli uomini insieme la vedranno, perché la bocca del Signore ha parlato». (Is 40, 4-5)</vt:lpstr>
      <vt:lpstr>Sali su un alto monte, tu che annunci liete notizie a Sion! Alza la tua voce con forza, tu che annunci liete notizie a Gerusalemme. Alza la voce, non temere; annuncia alle città di Giuda: (Is 40, 9)</vt:lpstr>
      <vt:lpstr>«Ecco il vostro Dio! Ecco, il Signore Dio viene con potenza, il suo braccio esercita il dominio. Ecco, egli ha con sé il premio e la sua ricompensa lo precede. (Is 40, 10)</vt:lpstr>
      <vt:lpstr>Come un pastore egli fa pascolare il gregge e con il suo braccio lo raduna; porta gli agnellini sul petto e conduce dolcemente le pecore madri». (Is 40, 11)</vt:lpstr>
      <vt:lpstr>LETTER TO TITUS </vt:lpstr>
      <vt:lpstr>nell’attesa della beata speranza e della manifestazione della gloria del nostro grande Dio e salvatore Gesù Cristo. Egli ha dato se stesso per noi, per riscattarci da ogni iniquità e formare per sé un popolo puro che gli appartenga, pieno di zelo per le opere buone. (Tt 2, 13-14)</vt:lpstr>
      <vt:lpstr>Ma quando apparvero la bontà di Dio, salvatore nostro, e il suo amore per gli uomini, egli ci ha salvati, non per opere giuste da noi compiute, ma per la sua misericordia, con un’acqua che rigenera e rinnova nello Spirito Santo,  (Tt 3, 4-5)</vt:lpstr>
      <vt:lpstr> </vt:lpstr>
      <vt:lpstr>GOSPEL ACCORD. TO LUKE</vt:lpstr>
      <vt:lpstr>Presentazione standard di PowerPoint</vt:lpstr>
      <vt:lpstr>Presentazione standard di PowerPoint</vt:lpstr>
      <vt:lpstr>e discese sopra di lui lo Spirito Santo in forma corporea, come una colomba, e venne una voce dal cielo: «Tu sei il Figlio mio, l’amato: in te ho posto il mio compiacimento». (Lc 3, 22)</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3361</cp:revision>
  <dcterms:created xsi:type="dcterms:W3CDTF">2007-05-09T13:51:32Z</dcterms:created>
  <dcterms:modified xsi:type="dcterms:W3CDTF">2025-01-06T16:39:02Z</dcterms:modified>
</cp:coreProperties>
</file>