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808" r:id="rId5"/>
    <p:sldId id="337" r:id="rId6"/>
    <p:sldId id="743" r:id="rId7"/>
    <p:sldId id="807" r:id="rId8"/>
    <p:sldId id="694" r:id="rId9"/>
    <p:sldId id="319" r:id="rId10"/>
    <p:sldId id="624" r:id="rId11"/>
    <p:sldId id="795" r:id="rId12"/>
    <p:sldId id="809" r:id="rId13"/>
    <p:sldId id="787" r:id="rId14"/>
    <p:sldId id="288" r:id="rId15"/>
    <p:sldId id="728" r:id="rId16"/>
    <p:sldId id="724" r:id="rId17"/>
    <p:sldId id="553" r:id="rId18"/>
    <p:sldId id="727" r:id="rId19"/>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9966FF"/>
    <a:srgbClr val="9900FF"/>
    <a:srgbClr val="FFFF00"/>
    <a:srgbClr val="990033"/>
    <a:srgbClr val="EE587C"/>
    <a:srgbClr val="F85690"/>
    <a:srgbClr val="FF73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900" y="11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D706CFC-56DD-D4B6-6FB4-F9BF98E3A53B}"/>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4A74BEA4-FCCB-B332-6791-9F7406F579A8}"/>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3F3FEEF4-0518-7F2C-ACF9-F0C08D13A1D6}"/>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8377416B-17D1-C308-F527-42670DB1342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B19AA96-0234-4478-9DEC-A4C74725A69A}"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D6AC6559-7B7C-39D2-1E44-35FFB3B183B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3E1EF838-B32B-CC23-96AF-495628218255}"/>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6D741C14-95D7-DF4A-B6DD-485FE8B3302B}"/>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E60B17AA-5D13-9D06-4AFF-67DBB96121BF}"/>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CC006B4-2213-888B-C09E-29CD63000D25}"/>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826ADB34-D6F7-00FB-9D7D-950E4B8263E2}"/>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7C73D581-7E17-4614-AA4F-4074EC5B6824}"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A853E7A-33EF-C0A4-0A32-0B421BE0154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54E8BBF-443B-4729-8570-88F179C7E65E}"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6DF590CF-F5A7-EF24-F305-8DC21FBCB14D}"/>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0093A006-193E-6BAE-FF77-F27784AA3F2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5492FCCD-4D97-2330-C11E-B39C1D1C3B2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8DCA418-D10E-41A4-8022-AA60BED54DC7}"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FEB71C2D-52D9-FC75-052C-3F8FB49F2A27}"/>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321EE2CC-1509-C9F5-E1C8-04C9E421A89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F039A0F9-FE94-E12D-E39C-AE6A40EDA5F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098A2B8-DD90-4EE7-A71E-5F2FECFFFE47}"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9A5F3E9C-1D57-E516-89F1-FCCE029E6567}"/>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7817C422-21F5-682D-B715-48739D89C6C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A9DE4E00-8B93-6E30-3F24-5633C44E403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B7EA460-9C32-495F-8738-1A67317826EC}"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F5115654-C066-AFF5-A3C3-4BF61F70BC30}"/>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F0ED0160-0E80-1713-1B2F-FB20984ED09F}"/>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DFEC2638-292F-9E42-D368-580B3923FCD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1149DCE-1953-458D-A88B-16C1AC1E3591}"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4645CEDE-6D27-48A4-719D-BF6D00CD0F4B}"/>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D5A8A037-84E9-6A12-8A58-A8DC0526481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6E627D04-68E1-ADA2-1A98-62BC958C1DF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6EB876B-AE29-4C07-995E-FB17AD2F8239}" type="slidenum">
              <a:rPr lang="it-IT" altLang="it-IT" sz="1200"/>
              <a:pPr algn="r"/>
              <a:t>14</a:t>
            </a:fld>
            <a:endParaRPr lang="it-IT" altLang="it-IT" sz="1200"/>
          </a:p>
        </p:txBody>
      </p:sp>
      <p:sp>
        <p:nvSpPr>
          <p:cNvPr id="30723" name="Rectangle 2">
            <a:extLst>
              <a:ext uri="{FF2B5EF4-FFF2-40B4-BE49-F238E27FC236}">
                <a16:creationId xmlns:a16="http://schemas.microsoft.com/office/drawing/2014/main" id="{089011E8-B7C5-6071-2C74-B79E68B78186}"/>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752926EE-390D-7ABE-4C3B-7288EC45E1A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6F896AA1-DC15-EB4C-5BC7-7BF84E1DC56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69B22F1-AFD5-4B1C-A8B9-15833BEDD9EC}" type="slidenum">
              <a:rPr lang="it-IT" altLang="it-IT" sz="1200"/>
              <a:pPr algn="r"/>
              <a:t>17</a:t>
            </a:fld>
            <a:endParaRPr lang="it-IT" altLang="it-IT" sz="1200"/>
          </a:p>
        </p:txBody>
      </p:sp>
      <p:sp>
        <p:nvSpPr>
          <p:cNvPr id="34819" name="Rectangle 2">
            <a:extLst>
              <a:ext uri="{FF2B5EF4-FFF2-40B4-BE49-F238E27FC236}">
                <a16:creationId xmlns:a16="http://schemas.microsoft.com/office/drawing/2014/main" id="{9E900D96-A0F1-6343-89DB-7709C1263183}"/>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572AB757-8CA8-F886-91E2-7132A3F6DFA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B34EC5CF-8741-0275-5783-315873520BB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A28A033-F360-BC36-CB4D-588BB2F0C5A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3319526-2EAD-FDF2-AA22-2244A96AAD15}"/>
              </a:ext>
            </a:extLst>
          </p:cNvPr>
          <p:cNvSpPr>
            <a:spLocks noGrp="1" noChangeArrowheads="1"/>
          </p:cNvSpPr>
          <p:nvPr>
            <p:ph type="sldNum" sz="quarter" idx="12"/>
          </p:nvPr>
        </p:nvSpPr>
        <p:spPr>
          <a:ln/>
        </p:spPr>
        <p:txBody>
          <a:bodyPr/>
          <a:lstStyle>
            <a:lvl1pPr>
              <a:defRPr/>
            </a:lvl1pPr>
          </a:lstStyle>
          <a:p>
            <a:fld id="{8A246020-E3E2-4EF4-BE0C-8A5A8FA3D789}" type="slidenum">
              <a:rPr lang="it-IT" altLang="it-IT"/>
              <a:pPr/>
              <a:t>‹N›</a:t>
            </a:fld>
            <a:endParaRPr lang="it-IT" altLang="it-IT"/>
          </a:p>
        </p:txBody>
      </p:sp>
    </p:spTree>
    <p:extLst>
      <p:ext uri="{BB962C8B-B14F-4D97-AF65-F5344CB8AC3E}">
        <p14:creationId xmlns:p14="http://schemas.microsoft.com/office/powerpoint/2010/main" val="174365363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309CA19-4733-F6C2-1EF5-2106146B8F0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7FE4AF5-1219-A9D1-8827-9B1E1F316C5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EBB6BFB-5244-B72F-D707-4FFB4EA937CE}"/>
              </a:ext>
            </a:extLst>
          </p:cNvPr>
          <p:cNvSpPr>
            <a:spLocks noGrp="1" noChangeArrowheads="1"/>
          </p:cNvSpPr>
          <p:nvPr>
            <p:ph type="sldNum" sz="quarter" idx="12"/>
          </p:nvPr>
        </p:nvSpPr>
        <p:spPr>
          <a:ln/>
        </p:spPr>
        <p:txBody>
          <a:bodyPr/>
          <a:lstStyle>
            <a:lvl1pPr>
              <a:defRPr/>
            </a:lvl1pPr>
          </a:lstStyle>
          <a:p>
            <a:fld id="{69EEAFBE-563F-454C-B782-2B07DA78CFB7}" type="slidenum">
              <a:rPr lang="it-IT" altLang="it-IT"/>
              <a:pPr/>
              <a:t>‹N›</a:t>
            </a:fld>
            <a:endParaRPr lang="it-IT" altLang="it-IT"/>
          </a:p>
        </p:txBody>
      </p:sp>
    </p:spTree>
    <p:extLst>
      <p:ext uri="{BB962C8B-B14F-4D97-AF65-F5344CB8AC3E}">
        <p14:creationId xmlns:p14="http://schemas.microsoft.com/office/powerpoint/2010/main" val="59024438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C7FB167-CD39-5895-2DFF-67E8C7F5B42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438442C-8846-0170-BCA5-116700FD530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FA561F6-1AFA-CCB0-3EBA-1FE15B26B1CF}"/>
              </a:ext>
            </a:extLst>
          </p:cNvPr>
          <p:cNvSpPr>
            <a:spLocks noGrp="1" noChangeArrowheads="1"/>
          </p:cNvSpPr>
          <p:nvPr>
            <p:ph type="sldNum" sz="quarter" idx="12"/>
          </p:nvPr>
        </p:nvSpPr>
        <p:spPr>
          <a:ln/>
        </p:spPr>
        <p:txBody>
          <a:bodyPr/>
          <a:lstStyle>
            <a:lvl1pPr>
              <a:defRPr/>
            </a:lvl1pPr>
          </a:lstStyle>
          <a:p>
            <a:fld id="{FFBF41CA-1212-4864-AB76-52F8F0F791F7}" type="slidenum">
              <a:rPr lang="it-IT" altLang="it-IT"/>
              <a:pPr/>
              <a:t>‹N›</a:t>
            </a:fld>
            <a:endParaRPr lang="it-IT" altLang="it-IT"/>
          </a:p>
        </p:txBody>
      </p:sp>
    </p:spTree>
    <p:extLst>
      <p:ext uri="{BB962C8B-B14F-4D97-AF65-F5344CB8AC3E}">
        <p14:creationId xmlns:p14="http://schemas.microsoft.com/office/powerpoint/2010/main" val="265109416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7ECB150-AD0A-754B-C2A9-3208E97F289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06BFA8B-B8AD-E3F3-5DF5-49707F6B103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1451993-CE1F-580F-F877-D06C6A682D29}"/>
              </a:ext>
            </a:extLst>
          </p:cNvPr>
          <p:cNvSpPr>
            <a:spLocks noGrp="1" noChangeArrowheads="1"/>
          </p:cNvSpPr>
          <p:nvPr>
            <p:ph type="sldNum" sz="quarter" idx="12"/>
          </p:nvPr>
        </p:nvSpPr>
        <p:spPr>
          <a:ln/>
        </p:spPr>
        <p:txBody>
          <a:bodyPr/>
          <a:lstStyle>
            <a:lvl1pPr>
              <a:defRPr/>
            </a:lvl1pPr>
          </a:lstStyle>
          <a:p>
            <a:fld id="{92F1F665-E155-47C7-862A-BAAD52CDA662}" type="slidenum">
              <a:rPr lang="it-IT" altLang="it-IT"/>
              <a:pPr/>
              <a:t>‹N›</a:t>
            </a:fld>
            <a:endParaRPr lang="it-IT" altLang="it-IT"/>
          </a:p>
        </p:txBody>
      </p:sp>
    </p:spTree>
    <p:extLst>
      <p:ext uri="{BB962C8B-B14F-4D97-AF65-F5344CB8AC3E}">
        <p14:creationId xmlns:p14="http://schemas.microsoft.com/office/powerpoint/2010/main" val="4216666694"/>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C6195370-136C-8FAC-A1C0-A5A40BB2860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7BB1BDE-077A-A5E4-0287-95FE21A68D4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6CDAC8E-1CC4-09C4-7816-B7E39369CDD8}"/>
              </a:ext>
            </a:extLst>
          </p:cNvPr>
          <p:cNvSpPr>
            <a:spLocks noGrp="1" noChangeArrowheads="1"/>
          </p:cNvSpPr>
          <p:nvPr>
            <p:ph type="sldNum" sz="quarter" idx="12"/>
          </p:nvPr>
        </p:nvSpPr>
        <p:spPr>
          <a:ln/>
        </p:spPr>
        <p:txBody>
          <a:bodyPr/>
          <a:lstStyle>
            <a:lvl1pPr>
              <a:defRPr/>
            </a:lvl1pPr>
          </a:lstStyle>
          <a:p>
            <a:fld id="{FF150305-6C14-4F09-B87F-89EFAD31F053}" type="slidenum">
              <a:rPr lang="it-IT" altLang="it-IT"/>
              <a:pPr/>
              <a:t>‹N›</a:t>
            </a:fld>
            <a:endParaRPr lang="it-IT" altLang="it-IT"/>
          </a:p>
        </p:txBody>
      </p:sp>
    </p:spTree>
    <p:extLst>
      <p:ext uri="{BB962C8B-B14F-4D97-AF65-F5344CB8AC3E}">
        <p14:creationId xmlns:p14="http://schemas.microsoft.com/office/powerpoint/2010/main" val="354573567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9EE1715E-50F3-9955-F5A6-64EE871DCD9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1CD9140-F789-6F21-5C5C-C9304BF06E2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32C9EE2-C741-FCE9-6C6B-16D60406795A}"/>
              </a:ext>
            </a:extLst>
          </p:cNvPr>
          <p:cNvSpPr>
            <a:spLocks noGrp="1" noChangeArrowheads="1"/>
          </p:cNvSpPr>
          <p:nvPr>
            <p:ph type="sldNum" sz="quarter" idx="12"/>
          </p:nvPr>
        </p:nvSpPr>
        <p:spPr>
          <a:ln/>
        </p:spPr>
        <p:txBody>
          <a:bodyPr/>
          <a:lstStyle>
            <a:lvl1pPr>
              <a:defRPr/>
            </a:lvl1pPr>
          </a:lstStyle>
          <a:p>
            <a:fld id="{96160E24-6AF6-4186-827E-D1A8AC5D3707}" type="slidenum">
              <a:rPr lang="it-IT" altLang="it-IT"/>
              <a:pPr/>
              <a:t>‹N›</a:t>
            </a:fld>
            <a:endParaRPr lang="it-IT" altLang="it-IT"/>
          </a:p>
        </p:txBody>
      </p:sp>
    </p:spTree>
    <p:extLst>
      <p:ext uri="{BB962C8B-B14F-4D97-AF65-F5344CB8AC3E}">
        <p14:creationId xmlns:p14="http://schemas.microsoft.com/office/powerpoint/2010/main" val="305032453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5A56AF59-568D-AB68-FD04-A9E23791648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767385C6-C8D0-2686-CCA1-EE6D8F2E66D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9407729D-A9F3-D490-0339-15B7F1E5E169}"/>
              </a:ext>
            </a:extLst>
          </p:cNvPr>
          <p:cNvSpPr>
            <a:spLocks noGrp="1" noChangeArrowheads="1"/>
          </p:cNvSpPr>
          <p:nvPr>
            <p:ph type="sldNum" sz="quarter" idx="12"/>
          </p:nvPr>
        </p:nvSpPr>
        <p:spPr>
          <a:ln/>
        </p:spPr>
        <p:txBody>
          <a:bodyPr/>
          <a:lstStyle>
            <a:lvl1pPr>
              <a:defRPr/>
            </a:lvl1pPr>
          </a:lstStyle>
          <a:p>
            <a:fld id="{29E6FA99-BB4E-4666-986F-1EBC98439F78}" type="slidenum">
              <a:rPr lang="it-IT" altLang="it-IT"/>
              <a:pPr/>
              <a:t>‹N›</a:t>
            </a:fld>
            <a:endParaRPr lang="it-IT" altLang="it-IT"/>
          </a:p>
        </p:txBody>
      </p:sp>
    </p:spTree>
    <p:extLst>
      <p:ext uri="{BB962C8B-B14F-4D97-AF65-F5344CB8AC3E}">
        <p14:creationId xmlns:p14="http://schemas.microsoft.com/office/powerpoint/2010/main" val="270511091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152856D1-CB77-43F6-3CA5-A679F5AFBA3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5D8D146D-A1A5-8A88-F42A-156A04B6F4F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92782C47-DB47-DDD1-8471-E66AF1A68BB7}"/>
              </a:ext>
            </a:extLst>
          </p:cNvPr>
          <p:cNvSpPr>
            <a:spLocks noGrp="1" noChangeArrowheads="1"/>
          </p:cNvSpPr>
          <p:nvPr>
            <p:ph type="sldNum" sz="quarter" idx="12"/>
          </p:nvPr>
        </p:nvSpPr>
        <p:spPr>
          <a:ln/>
        </p:spPr>
        <p:txBody>
          <a:bodyPr/>
          <a:lstStyle>
            <a:lvl1pPr>
              <a:defRPr/>
            </a:lvl1pPr>
          </a:lstStyle>
          <a:p>
            <a:fld id="{2FD15A52-FC5B-4280-B9FC-66D3B452C793}" type="slidenum">
              <a:rPr lang="it-IT" altLang="it-IT"/>
              <a:pPr/>
              <a:t>‹N›</a:t>
            </a:fld>
            <a:endParaRPr lang="it-IT" altLang="it-IT"/>
          </a:p>
        </p:txBody>
      </p:sp>
    </p:spTree>
    <p:extLst>
      <p:ext uri="{BB962C8B-B14F-4D97-AF65-F5344CB8AC3E}">
        <p14:creationId xmlns:p14="http://schemas.microsoft.com/office/powerpoint/2010/main" val="170725791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495C03D-BE93-4331-E9F0-22B9B559E59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6D4EFEBA-345D-345A-658F-23EC6AA3E38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24F3B157-EBC0-D606-6ADC-D28D3E9C78F6}"/>
              </a:ext>
            </a:extLst>
          </p:cNvPr>
          <p:cNvSpPr>
            <a:spLocks noGrp="1" noChangeArrowheads="1"/>
          </p:cNvSpPr>
          <p:nvPr>
            <p:ph type="sldNum" sz="quarter" idx="12"/>
          </p:nvPr>
        </p:nvSpPr>
        <p:spPr>
          <a:ln/>
        </p:spPr>
        <p:txBody>
          <a:bodyPr/>
          <a:lstStyle>
            <a:lvl1pPr>
              <a:defRPr/>
            </a:lvl1pPr>
          </a:lstStyle>
          <a:p>
            <a:fld id="{1C32A6F0-492D-4147-9CA9-5F2F742C1E20}" type="slidenum">
              <a:rPr lang="it-IT" altLang="it-IT"/>
              <a:pPr/>
              <a:t>‹N›</a:t>
            </a:fld>
            <a:endParaRPr lang="it-IT" altLang="it-IT"/>
          </a:p>
        </p:txBody>
      </p:sp>
    </p:spTree>
    <p:extLst>
      <p:ext uri="{BB962C8B-B14F-4D97-AF65-F5344CB8AC3E}">
        <p14:creationId xmlns:p14="http://schemas.microsoft.com/office/powerpoint/2010/main" val="3844392552"/>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661A586-8E53-8BAB-DAA9-3A896D7A6F4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6F99FFA-8CDD-9876-3FDC-5FEB48280FF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E36B5B7-2832-BB48-AAC6-E648BA3499CA}"/>
              </a:ext>
            </a:extLst>
          </p:cNvPr>
          <p:cNvSpPr>
            <a:spLocks noGrp="1" noChangeArrowheads="1"/>
          </p:cNvSpPr>
          <p:nvPr>
            <p:ph type="sldNum" sz="quarter" idx="12"/>
          </p:nvPr>
        </p:nvSpPr>
        <p:spPr>
          <a:ln/>
        </p:spPr>
        <p:txBody>
          <a:bodyPr/>
          <a:lstStyle>
            <a:lvl1pPr>
              <a:defRPr/>
            </a:lvl1pPr>
          </a:lstStyle>
          <a:p>
            <a:fld id="{5A58E0F9-DFE1-406B-A492-502CDEBD30EB}" type="slidenum">
              <a:rPr lang="it-IT" altLang="it-IT"/>
              <a:pPr/>
              <a:t>‹N›</a:t>
            </a:fld>
            <a:endParaRPr lang="it-IT" altLang="it-IT"/>
          </a:p>
        </p:txBody>
      </p:sp>
    </p:spTree>
    <p:extLst>
      <p:ext uri="{BB962C8B-B14F-4D97-AF65-F5344CB8AC3E}">
        <p14:creationId xmlns:p14="http://schemas.microsoft.com/office/powerpoint/2010/main" val="193602142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16460D54-DD8E-C3B1-08B6-87E8AEB87B7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A77676B-8344-2459-0CAE-78854631FDB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E6C6C96-A16B-A4B7-DF22-8E897DB747E4}"/>
              </a:ext>
            </a:extLst>
          </p:cNvPr>
          <p:cNvSpPr>
            <a:spLocks noGrp="1" noChangeArrowheads="1"/>
          </p:cNvSpPr>
          <p:nvPr>
            <p:ph type="sldNum" sz="quarter" idx="12"/>
          </p:nvPr>
        </p:nvSpPr>
        <p:spPr>
          <a:ln/>
        </p:spPr>
        <p:txBody>
          <a:bodyPr/>
          <a:lstStyle>
            <a:lvl1pPr>
              <a:defRPr/>
            </a:lvl1pPr>
          </a:lstStyle>
          <a:p>
            <a:fld id="{AD25A7FC-2D6C-435E-8261-A70546D48295}" type="slidenum">
              <a:rPr lang="it-IT" altLang="it-IT"/>
              <a:pPr/>
              <a:t>‹N›</a:t>
            </a:fld>
            <a:endParaRPr lang="it-IT" altLang="it-IT"/>
          </a:p>
        </p:txBody>
      </p:sp>
    </p:spTree>
    <p:extLst>
      <p:ext uri="{BB962C8B-B14F-4D97-AF65-F5344CB8AC3E}">
        <p14:creationId xmlns:p14="http://schemas.microsoft.com/office/powerpoint/2010/main" val="89390189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1F69495-BDE3-798E-7BA3-931E134160FB}"/>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E57D05B-308B-C275-9C14-FFF94766548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21624832-F824-9FE4-045D-15D7A56A489A}"/>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57E82E46-2D67-F008-C70D-A02D866F02B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1E6B350F-6044-8BED-A2D3-208D68C288C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60FC9CCB-E9B0-4AD2-B14D-1F601C0405E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Bruce%20De%20Boer\1212-Dreaming%20of%20spring-bruce%20deboer.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ACFDE9F1-2266-6176-F7AF-110071BB8FDF}"/>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D3461E06-CF6C-99D4-9AF4-A34B0176E8DC}"/>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Dreaming</a:t>
            </a:r>
            <a:r>
              <a:rPr lang="it-IT" altLang="it-IT" sz="1000" i="1" dirty="0">
                <a:solidFill>
                  <a:schemeClr val="bg1"/>
                </a:solidFill>
                <a:latin typeface="Verdana" panose="020B0604030504040204" pitchFamily="34" charset="0"/>
              </a:rPr>
              <a:t> </a:t>
            </a:r>
            <a:r>
              <a:rPr lang="it-IT" altLang="it-IT" sz="900" i="1" dirty="0">
                <a:solidFill>
                  <a:schemeClr val="bg1"/>
                </a:solidFill>
                <a:latin typeface="Verdana" panose="020B0604030504040204" pitchFamily="34" charset="0"/>
              </a:rPr>
              <a:t>of</a:t>
            </a:r>
            <a:r>
              <a:rPr lang="it-IT" altLang="it-IT" sz="1000" i="1" dirty="0">
                <a:solidFill>
                  <a:schemeClr val="bg1"/>
                </a:solidFill>
                <a:latin typeface="Verdana" panose="020B0604030504040204" pitchFamily="34" charset="0"/>
              </a:rPr>
              <a:t> spring (Bruce De Boer)</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C9FA726-A43D-2F58-BEF9-B6C784B56967}"/>
              </a:ext>
            </a:extLst>
          </p:cNvPr>
          <p:cNvSpPr>
            <a:spLocks noChangeArrowheads="1"/>
          </p:cNvSpPr>
          <p:nvPr/>
        </p:nvSpPr>
        <p:spPr bwMode="auto">
          <a:xfrm>
            <a:off x="838200" y="0"/>
            <a:ext cx="7620000" cy="1047750"/>
          </a:xfrm>
          <a:prstGeom prst="rect">
            <a:avLst/>
          </a:prstGeom>
          <a:solidFill>
            <a:srgbClr val="EE587C"/>
          </a:solidFill>
          <a:ln w="9525">
            <a:solidFill>
              <a:srgbClr val="EE587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1800">
                <a:solidFill>
                  <a:srgbClr val="9966FF"/>
                </a:solidFill>
                <a:effectLst>
                  <a:outerShdw blurRad="38100" dist="38100" dir="2700000" algn="tl">
                    <a:srgbClr val="000000"/>
                  </a:outerShdw>
                </a:effectLst>
                <a:latin typeface="Verdana" panose="020B0604030504040204" pitchFamily="34" charset="0"/>
                <a:cs typeface="Times New Roman" panose="02020603050405020304" pitchFamily="18" charset="0"/>
              </a:rPr>
              <a:t>III DOMENICA DI AVVENTO </a:t>
            </a:r>
          </a:p>
          <a:p>
            <a:pPr algn="ctr"/>
            <a:r>
              <a:rPr lang="it-IT" altLang="it-IT" sz="1800">
                <a:solidFill>
                  <a:srgbClr val="9966FF"/>
                </a:solidFill>
                <a:effectLst>
                  <a:outerShdw blurRad="38100" dist="38100" dir="2700000" algn="tl">
                    <a:srgbClr val="000000"/>
                  </a:outerShdw>
                </a:effectLst>
                <a:latin typeface="Verdana" panose="020B0604030504040204" pitchFamily="34" charset="0"/>
                <a:cs typeface="Times New Roman" panose="02020603050405020304" pitchFamily="18" charset="0"/>
              </a:rPr>
              <a:t>3rd SUNDAY OF ADVENT</a:t>
            </a:r>
          </a:p>
          <a:p>
            <a:pPr algn="ctr"/>
            <a:endParaRPr lang="it-IT" altLang="it-IT" sz="800">
              <a:solidFill>
                <a:srgbClr val="9966FF"/>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000" b="1">
                <a:solidFill>
                  <a:schemeClr val="bg1"/>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a:p>
            <a:pPr algn="ctr"/>
            <a:endParaRPr lang="it-IT" altLang="it-IT" sz="800" b="1">
              <a:solidFill>
                <a:schemeClr val="bg1"/>
              </a:solidFill>
              <a:effectLst>
                <a:outerShdw blurRad="38100" dist="38100" dir="2700000" algn="tl">
                  <a:srgbClr val="000000"/>
                </a:outerShdw>
              </a:effectLst>
              <a:latin typeface="Verdana" panose="020B0604030504040204" pitchFamily="34" charset="0"/>
            </a:endParaRPr>
          </a:p>
        </p:txBody>
      </p:sp>
      <p:sp>
        <p:nvSpPr>
          <p:cNvPr id="4101" name="Rectangle 7">
            <a:extLst>
              <a:ext uri="{FF2B5EF4-FFF2-40B4-BE49-F238E27FC236}">
                <a16:creationId xmlns:a16="http://schemas.microsoft.com/office/drawing/2014/main" id="{AD7C40EA-4C3C-E3BD-7BB7-29E997C56827}"/>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2C6382EB-5BDD-2825-B90F-80072D12C20D}"/>
              </a:ext>
            </a:extLst>
          </p:cNvPr>
          <p:cNvSpPr>
            <a:spLocks noChangeArrowheads="1"/>
          </p:cNvSpPr>
          <p:nvPr/>
        </p:nvSpPr>
        <p:spPr bwMode="auto">
          <a:xfrm>
            <a:off x="1219200" y="3451373"/>
            <a:ext cx="3124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tre regole per cambiare </a:t>
            </a:r>
            <a:br>
              <a:rPr lang="it-IT" altLang="it-IT" sz="1000" b="1" i="1" dirty="0">
                <a:solidFill>
                  <a:srgbClr val="000000"/>
                </a:solidFill>
                <a:latin typeface="Verdana" panose="020B0604030504040204" pitchFamily="34" charset="0"/>
                <a:cs typeface="Times New Roman" panose="02020603050405020304" pitchFamily="18" charset="0"/>
              </a:rPr>
            </a:br>
            <a:r>
              <a:rPr lang="en-US" sz="1000" dirty="0">
                <a:effectLst/>
                <a:latin typeface="Verdana" panose="020B0604030504040204" pitchFamily="34" charset="0"/>
                <a:ea typeface="Times New Roman" panose="02020603050405020304" pitchFamily="18" charset="0"/>
                <a:cs typeface="Times New Roman" panose="02020603050405020304" pitchFamily="18" charset="0"/>
              </a:rPr>
              <a:t>The three rules for a change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E03B94DF-606B-B5CF-7E9A-C62ECA5EA5BB}"/>
              </a:ext>
            </a:extLst>
          </p:cNvPr>
          <p:cNvSpPr>
            <a:spLocks noChangeArrowheads="1"/>
          </p:cNvSpPr>
          <p:nvPr/>
        </p:nvSpPr>
        <p:spPr bwMode="auto">
          <a:xfrm>
            <a:off x="44121" y="1397000"/>
            <a:ext cx="527709"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EDB3AC5A-4074-3487-48D9-C5EF2F59D59B}"/>
              </a:ext>
            </a:extLst>
          </p:cNvPr>
          <p:cNvSpPr>
            <a:spLocks noChangeArrowheads="1"/>
          </p:cNvSpPr>
          <p:nvPr/>
        </p:nvSpPr>
        <p:spPr bwMode="auto">
          <a:xfrm>
            <a:off x="5940152" y="6529859"/>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cs typeface="Times New Roman" panose="02020603050405020304" pitchFamily="18" charset="0"/>
              </a:rPr>
              <a:t>Gaetano Lastilla – </a:t>
            </a:r>
            <a:r>
              <a:rPr lang="it-IT" altLang="it-IT" sz="900" i="1" dirty="0" err="1">
                <a:solidFill>
                  <a:srgbClr val="FFFF00"/>
                </a:solidFill>
                <a:cs typeface="Times New Roman" panose="02020603050405020304" pitchFamily="18" charset="0"/>
              </a:rPr>
              <a:t>December</a:t>
            </a:r>
            <a:r>
              <a:rPr lang="it-IT" altLang="it-IT" sz="900" i="1" dirty="0">
                <a:solidFill>
                  <a:srgbClr val="FFFF00"/>
                </a:solidFill>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D541D264-34E0-BDAB-C5BC-5A92D6A1CE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26" name="Rectangle 130">
            <a:extLst>
              <a:ext uri="{FF2B5EF4-FFF2-40B4-BE49-F238E27FC236}">
                <a16:creationId xmlns:a16="http://schemas.microsoft.com/office/drawing/2014/main" id="{8B494F9B-921C-40C8-3CFE-69EBE7C4D666}"/>
              </a:ext>
            </a:extLst>
          </p:cNvPr>
          <p:cNvSpPr>
            <a:spLocks noChangeArrowheads="1"/>
          </p:cNvSpPr>
          <p:nvPr/>
        </p:nvSpPr>
        <p:spPr bwMode="auto">
          <a:xfrm>
            <a:off x="1077912" y="3794081"/>
            <a:ext cx="3352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Verdana" panose="020B0604030504040204" pitchFamily="34" charset="0"/>
                <a:cs typeface="Times New Roman" panose="02020603050405020304" pitchFamily="18" charset="0"/>
              </a:rPr>
              <a:t>   Commento di padre Ermes Ronchi                    Commentary by </a:t>
            </a:r>
            <a:r>
              <a:rPr lang="it-IT" altLang="it-IT" sz="900" i="1" dirty="0" err="1">
                <a:latin typeface="Verdana" panose="020B0604030504040204" pitchFamily="34" charset="0"/>
                <a:cs typeface="Times New Roman" panose="02020603050405020304" pitchFamily="18" charset="0"/>
              </a:rPr>
              <a:t>Father</a:t>
            </a:r>
            <a:r>
              <a:rPr lang="it-IT" altLang="it-IT" sz="900" i="1" dirty="0">
                <a:latin typeface="Verdana" panose="020B0604030504040204" pitchFamily="34" charset="0"/>
                <a:cs typeface="Times New Roman" panose="02020603050405020304" pitchFamily="18" charset="0"/>
              </a:rPr>
              <a:t> Ermes Ronchi</a:t>
            </a:r>
          </a:p>
        </p:txBody>
      </p:sp>
      <p:pic>
        <p:nvPicPr>
          <p:cNvPr id="4227" name="1212-Dreaming of spring-bruce deboer.mid">
            <a:hlinkClick r:id="" action="ppaction://media"/>
            <a:extLst>
              <a:ext uri="{FF2B5EF4-FFF2-40B4-BE49-F238E27FC236}">
                <a16:creationId xmlns:a16="http://schemas.microsoft.com/office/drawing/2014/main" id="{34141977-3F8D-C064-88CE-1FF14570CAC0}"/>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9342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228" name="Picture 132">
            <a:extLst>
              <a:ext uri="{FF2B5EF4-FFF2-40B4-BE49-F238E27FC236}">
                <a16:creationId xmlns:a16="http://schemas.microsoft.com/office/drawing/2014/main" id="{A722BA84-17E5-6470-6F85-5612800B2D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1295400"/>
            <a:ext cx="3205163" cy="472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2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422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2F03A67E-9C28-9F74-9FB1-ACA16596AF67}"/>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Ed egli disse loro: «Non esigete nulla di più di quanto vi è stato fissato». Lo interrogavano anche alcuni soldati: «E noi, che cosa dobbiamo fare?». Rispose loro: «Non maltrattate e non estorcete niente a nessuno; accontentatevi delle vostre paghe».</a:t>
            </a:r>
            <a:r>
              <a:rPr lang="it-IT" altLang="it-IT" sz="1800" i="1">
                <a:solidFill>
                  <a:schemeClr val="bg1"/>
                </a:solidFill>
                <a:latin typeface="Verdana" panose="020B0604030504040204" pitchFamily="34" charset="0"/>
                <a:cs typeface="Times New Roman" panose="02020603050405020304" pitchFamily="18" charset="0"/>
              </a:rPr>
              <a:t> (Lc 3, 13-14)</a:t>
            </a:r>
          </a:p>
        </p:txBody>
      </p:sp>
      <p:sp>
        <p:nvSpPr>
          <p:cNvPr id="21507" name="Rectangle 36">
            <a:extLst>
              <a:ext uri="{FF2B5EF4-FFF2-40B4-BE49-F238E27FC236}">
                <a16:creationId xmlns:a16="http://schemas.microsoft.com/office/drawing/2014/main" id="{14DF62D8-52E8-03D1-2129-08EC30E50A78}"/>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John said to them, "Collect no more than your fixed rate." People serving as soldiers asked John, "What about us? What are we to do?" And he answered, "Don't take anything by force or threaten the people by denouncing them falsely. Be content with your pay."</a:t>
            </a:r>
            <a:r>
              <a:rPr lang="en-GB" altLang="it-IT" sz="1800" i="1">
                <a:solidFill>
                  <a:schemeClr val="bg1"/>
                </a:solidFill>
                <a:latin typeface="Verdana" panose="020B0604030504040204" pitchFamily="34" charset="0"/>
                <a:cs typeface="Times New Roman" panose="02020603050405020304" pitchFamily="18" charset="0"/>
              </a:rPr>
              <a:t> (Lk 3: 13-14)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51" name="Picture 47">
            <a:extLst>
              <a:ext uri="{FF2B5EF4-FFF2-40B4-BE49-F238E27FC236}">
                <a16:creationId xmlns:a16="http://schemas.microsoft.com/office/drawing/2014/main" id="{65D08DEF-83C2-21D4-B83B-D769779DF4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638800"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E17B2A46-A6D8-9F26-B93C-29981238B88F}"/>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Poiché il popolo era in attesa e tutti, riguardo a Giovanni, si domandavano in cuor loro se non fosse lui il Cristo, Giovanni rispose a tutti dicendo: «Io vi battezzo con acqua; ma viene colui che è più forte di me, a cui non sono degno di slegare i lacci dei sandali. </a:t>
            </a:r>
            <a:r>
              <a:rPr lang="it-IT" altLang="it-IT" sz="1800" i="1">
                <a:solidFill>
                  <a:schemeClr val="bg1"/>
                </a:solidFill>
                <a:latin typeface="Verdana" panose="020B0604030504040204" pitchFamily="34" charset="0"/>
                <a:cs typeface="Times New Roman" panose="02020603050405020304" pitchFamily="18" charset="0"/>
              </a:rPr>
              <a:t>(Lc 3, 15-16)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BDB5C134-47F4-B2D3-BA11-C257690E3949}"/>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people were wondering about John's identity, "Could he be the Messiah?" Then John answered them, "I baptize you with water, but the one who is coming will do much more: he will baptize you with Holy Spirit and fire. As for me, I am not worthy to untie his sandal.  </a:t>
            </a:r>
            <a:r>
              <a:rPr lang="en-GB" altLang="it-IT" sz="1800" i="1">
                <a:solidFill>
                  <a:schemeClr val="bg1"/>
                </a:solidFill>
                <a:latin typeface="Verdana" panose="020B0604030504040204" pitchFamily="34" charset="0"/>
                <a:cs typeface="Times New Roman" panose="02020603050405020304" pitchFamily="18" charset="0"/>
              </a:rPr>
              <a:t>(Lk 3: 15-16)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16" name="Picture 28">
            <a:extLst>
              <a:ext uri="{FF2B5EF4-FFF2-40B4-BE49-F238E27FC236}">
                <a16:creationId xmlns:a16="http://schemas.microsoft.com/office/drawing/2014/main" id="{BE08B1B0-4280-859E-D621-D91FFEEF47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770063"/>
            <a:ext cx="5562600" cy="3487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a:extLst>
              <a:ext uri="{FF2B5EF4-FFF2-40B4-BE49-F238E27FC236}">
                <a16:creationId xmlns:a16="http://schemas.microsoft.com/office/drawing/2014/main" id="{8654FC04-4E46-F048-506A-263118CFEC79}"/>
              </a:ext>
            </a:extLst>
          </p:cNvPr>
          <p:cNvSpPr>
            <a:spLocks noGrp="1" noChangeArrowheads="1"/>
          </p:cNvSpPr>
          <p:nvPr>
            <p:ph type="title"/>
          </p:nvPr>
        </p:nvSpPr>
        <p:spPr>
          <a:xfrm>
            <a:off x="0" y="611180"/>
            <a:ext cx="9144000" cy="1143000"/>
          </a:xfrm>
        </p:spPr>
        <p:txBody>
          <a:bodyPr/>
          <a:lstStyle/>
          <a:p>
            <a:r>
              <a:rPr lang="it-IT" altLang="it-IT" sz="1800" dirty="0">
                <a:solidFill>
                  <a:schemeClr val="bg1"/>
                </a:solidFill>
                <a:latin typeface="Verdana" panose="020B0604030504040204" pitchFamily="34" charset="0"/>
                <a:cs typeface="Times New Roman" panose="02020603050405020304" pitchFamily="18" charset="0"/>
              </a:rPr>
              <a:t>Egli vi battezzerà in Spirito Santo e fuoco. Tiene in mano la pala per pulire la sua aia e per raccogliere il frumento nel suo granaio; ma brucerà la paglia con un fuoco inestinguibile». Con molte altre esortazioni Giovanni evangelizzava il popolo. </a:t>
            </a:r>
            <a:r>
              <a:rPr lang="it-IT" altLang="it-IT" sz="1800" i="1" dirty="0">
                <a:solidFill>
                  <a:schemeClr val="bg1"/>
                </a:solidFill>
                <a:latin typeface="Verdana" panose="020B0604030504040204" pitchFamily="34" charset="0"/>
                <a:cs typeface="Times New Roman" panose="02020603050405020304" pitchFamily="18" charset="0"/>
              </a:rPr>
              <a:t>(Lc 3, 17-18)</a:t>
            </a:r>
          </a:p>
        </p:txBody>
      </p:sp>
      <p:sp>
        <p:nvSpPr>
          <p:cNvPr id="167940" name="Rectangle 4">
            <a:extLst>
              <a:ext uri="{FF2B5EF4-FFF2-40B4-BE49-F238E27FC236}">
                <a16:creationId xmlns:a16="http://schemas.microsoft.com/office/drawing/2014/main" id="{9BE3DDF6-CD3E-5A60-3D4F-F61B93C52945}"/>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He comes with a winnowing fan to clear his threshing floor and gather the grain into his barn. But the chaff he will burn with fire that never goes out." With these and many other words John announced the Good News to the people. </a:t>
            </a:r>
            <a:r>
              <a:rPr lang="en-GB" altLang="it-IT" sz="1800" i="1">
                <a:solidFill>
                  <a:schemeClr val="bg1"/>
                </a:solidFill>
                <a:latin typeface="Verdana" panose="020B0604030504040204" pitchFamily="34" charset="0"/>
                <a:cs typeface="Times New Roman" panose="02020603050405020304" pitchFamily="18" charset="0"/>
              </a:rPr>
              <a:t>(Lk 3: 17-18)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7942" name="Picture 6">
            <a:extLst>
              <a:ext uri="{FF2B5EF4-FFF2-40B4-BE49-F238E27FC236}">
                <a16:creationId xmlns:a16="http://schemas.microsoft.com/office/drawing/2014/main" id="{B577F481-8819-8844-9B35-659AEAE0E8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752600"/>
            <a:ext cx="44958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EC2D6A49-0703-5CDF-BDE1-0BEE8839A7D9}"/>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8FC0FE78-88BE-ADA3-D707-73DB87A0FCAF}"/>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F0F41168-8CEC-5A8A-7D7A-946363CFB85F}"/>
              </a:ext>
            </a:extLst>
          </p:cNvPr>
          <p:cNvSpPr>
            <a:spLocks noChangeArrowheads="1"/>
          </p:cNvSpPr>
          <p:nvPr/>
        </p:nvSpPr>
        <p:spPr bwMode="auto">
          <a:xfrm>
            <a:off x="33804" y="1789956"/>
            <a:ext cx="9144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 folle interrogavano Giovanni. Va da lui la gente che non frequenta il tempio, gente qualunque, pubblicani, soldati; vanno da quell'uomo credibile con un'unica domanda, che non tocca teologia o dottrina, ma va diritta al cuore della vita: che cosa dobbiamo fare? Perché la vita non può essere solo lavorare, mangiare, dormire, e poi di nuovo lavorare...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Tutti sentiamo che il nostro segreto è oltre noi, che c'è una vita ulteriore, come appello o inquietudine, come sogno o armonia. Una fame, una voglia di partire: profeta del deserto, tu conosci la strada? Domandano cose di tutti i giorni, perché il modo con cui trattiamo gli uomini raggiunge Dio, il modo con cui trattiamo con Dio raggiunge gli uomini. Giovanni risponde elencando tre regole semplici, fattibili, alla portata di tutti, che introducono nel mio mondo l'altro da me. Il profeta sposta lo sguardo: da te alle relazioni attorno a te.</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Prima regola: chi ha due tuniche, ne dia una a chi non ne ha, e chi ha da mangiare faccia altrettanto. Regola che da sola basterebbe a cambiare la faccia e il pianto del mondo. Quel profeta moderno che era il Mahatma Gandhi diceva: ciò che hai e non usi è rubato ad un altro.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ADA52232-25E8-1845-71BC-0044C87E4DD7}"/>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37A16FF1-DF98-2DA0-6915-AA832D2BEFB3}"/>
              </a:ext>
            </a:extLst>
          </p:cNvPr>
          <p:cNvSpPr>
            <a:spLocks noChangeArrowheads="1"/>
          </p:cNvSpPr>
          <p:nvPr/>
        </p:nvSpPr>
        <p:spPr bwMode="auto">
          <a:xfrm>
            <a:off x="2122101" y="661141"/>
            <a:ext cx="718673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tre regole indicate da Giovanni per cambiare </a:t>
            </a:r>
          </a:p>
          <a:p>
            <a:pPr eaLnBrk="1" hangingPunct="1"/>
            <a:r>
              <a:rPr lang="it-IT" altLang="it-IT" sz="1800" i="1" dirty="0">
                <a:solidFill>
                  <a:srgbClr val="000000"/>
                </a:solidFill>
                <a:latin typeface="Verdana" panose="020B0604030504040204" pitchFamily="34" charset="0"/>
                <a:cs typeface="Arial" panose="020B0604020202020204" pitchFamily="34" charset="0"/>
              </a:rPr>
              <a:t>Lc 3, 10-18</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                                                                                                     </a:t>
            </a:r>
          </a:p>
          <a:p>
            <a:pPr eaLnBrk="1" hangingPunct="1"/>
            <a:r>
              <a:rPr lang="en-US" altLang="it-IT" sz="1800" i="1" dirty="0">
                <a:solidFill>
                  <a:srgbClr val="990033"/>
                </a:solidFill>
                <a:cs typeface="Arial" panose="020B0604020202020204" pitchFamily="34" charset="0"/>
              </a:rPr>
              <a:t>  </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2462F52E-06A1-1A77-0C52-52FCA9C60059}"/>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22C73DB4-FEA7-B669-13AE-80A7E14C94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82" y="113927"/>
            <a:ext cx="1970438" cy="1970438"/>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39BE8E83-D5B0-23A8-1FD6-231AA4B21D47}"/>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Giovanni apre la breccia di una terra nuova: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vero che se metto a disposizione la mia tunica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il mio pane, io non cambio il mondo e le sue strutture ingiuste, però ho inoculato l'idea che la fame non è invincibile, che il dolore degli altri ha dei diritti su di me, che io non abbandono chi ha fatto naufragio, che la condivisione è la forma più propria dell'umano. Vengono ufficiali pubblici, hanno un ruolo, un'autorità: Non esigete nulla di più di quanto vi è stato fissato.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Una norma così semplice da sembrare perfino realizzabile, perfino praticabile: una insurrezione di onestà, la semplice rivolta degli onesti: almeno non rubate! Vengono anche dei soldati, la polizia di Erode: hanno la forza dalla loro, estorcono pizzi e regalie; dicono di difendere le legge e la violano: voi non maltrattate e non estorcete niente a nessuno. Non abusate della forza o della posizione per offendere, umiliare, far piangere, ferire, spillare soldi alle persone.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Niente di straordinario. Giovanni non dice "lascia tutto e vieni nel deserto"; semplici cose fattibili da chiunque: non accumulare; se hai, condividi; non rubare e non usare violenza.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brano si conclude con Giovanni che alza lo sguardo: Viene uno più forte di me e vi battezzerà in Spirito Santo e fuoco. </a:t>
            </a: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il più forte non perché si impone e vince, ma perché è l'unico che parla al cuore, l'unico che "battezza nel fuoco". Ha acceso milioni e milioni di vite, le ha accese e le ha rese felici. </a:t>
            </a: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Questo fa di lui il più forte. E il più amato.</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2E035F09-EBA2-814C-CFCB-DE1C8C41ABAD}"/>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990033"/>
                </a:solidFill>
                <a:latin typeface="Verdana" panose="020B0604030504040204" pitchFamily="34" charset="0"/>
                <a:cs typeface="Arial" panose="020B0604020202020204" pitchFamily="34" charset="0"/>
              </a:rPr>
              <a:t>Questo messaggio è pronto per essere inviato, via mail, o tramite </a:t>
            </a:r>
            <a:r>
              <a:rPr lang="it-IT" altLang="it-IT" sz="1400" b="1" i="1" dirty="0">
                <a:solidFill>
                  <a:srgbClr val="990033"/>
                </a:solidFill>
                <a:latin typeface="Verdana" panose="020B0604030504040204" pitchFamily="34" charset="0"/>
                <a:cs typeface="Arial" panose="020B0604020202020204" pitchFamily="34" charset="0"/>
              </a:rPr>
              <a:t>WHATSAPP</a:t>
            </a:r>
            <a:r>
              <a:rPr lang="it-IT" altLang="it-IT" sz="1400" i="1" dirty="0">
                <a:solidFill>
                  <a:srgbClr val="990033"/>
                </a:solidFill>
                <a:latin typeface="Verdana" panose="020B0604030504040204" pitchFamily="34" charset="0"/>
                <a:cs typeface="Arial" panose="020B0604020202020204" pitchFamily="34" charset="0"/>
              </a:rPr>
              <a:t>, ad amici, parenti e conoscenti. Invitate i vostri amici a </a:t>
            </a:r>
            <a:r>
              <a:rPr lang="it-IT" altLang="it-IT" sz="1400" i="1" u="sng" dirty="0">
                <a:solidFill>
                  <a:srgbClr val="990033"/>
                </a:solidFill>
                <a:latin typeface="Verdana" panose="020B0604030504040204" pitchFamily="34" charset="0"/>
                <a:cs typeface="Arial" panose="020B0604020202020204" pitchFamily="34" charset="0"/>
              </a:rPr>
              <a:t>iscriversi gratis </a:t>
            </a:r>
            <a:r>
              <a:rPr lang="it-IT" altLang="it-IT" sz="1400" i="1" dirty="0">
                <a:solidFill>
                  <a:srgbClr val="990033"/>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990033"/>
                </a:solidFill>
                <a:latin typeface="Verdana" panose="020B0604030504040204" pitchFamily="34" charset="0"/>
                <a:cs typeface="Arial" panose="020B0604020202020204" pitchFamily="34" charset="0"/>
              </a:rPr>
              <a:t>per sempre</a:t>
            </a:r>
            <a:r>
              <a:rPr lang="it-IT" altLang="it-IT" sz="1400" i="1" dirty="0">
                <a:solidFill>
                  <a:srgbClr val="990033"/>
                </a:solidFill>
                <a:latin typeface="Verdana" panose="020B0604030504040204" pitchFamily="34" charset="0"/>
                <a:cs typeface="Arial" panose="020B0604020202020204" pitchFamily="34" charset="0"/>
              </a:rPr>
              <a:t>. </a:t>
            </a:r>
            <a:br>
              <a:rPr lang="it-IT" altLang="it-IT" sz="1400" i="1" dirty="0">
                <a:solidFill>
                  <a:srgbClr val="990033"/>
                </a:solidFill>
                <a:latin typeface="Verdana" panose="020B0604030504040204" pitchFamily="34" charset="0"/>
                <a:cs typeface="Times New Roman" panose="02020603050405020304" pitchFamily="18" charset="0"/>
              </a:rPr>
            </a:br>
            <a:r>
              <a:rPr lang="it-IT" altLang="it-IT" sz="1400" i="1" dirty="0">
                <a:solidFill>
                  <a:srgbClr val="990033"/>
                </a:solidFill>
                <a:latin typeface="Verdana" panose="020B0604030504040204" pitchFamily="34" charset="0"/>
                <a:cs typeface="Arial" panose="020B0604020202020204" pitchFamily="34" charset="0"/>
              </a:rPr>
              <a:t>In </a:t>
            </a:r>
            <a:r>
              <a:rPr lang="it-IT" altLang="it-IT" sz="1400" b="1" i="1" dirty="0">
                <a:solidFill>
                  <a:srgbClr val="990033"/>
                </a:solidFill>
                <a:latin typeface="Verdana" panose="020B0604030504040204" pitchFamily="34" charset="0"/>
                <a:cs typeface="Arial" panose="020B0604020202020204" pitchFamily="34" charset="0"/>
              </a:rPr>
              <a:t>YOUTUBE, FACEBOOK,</a:t>
            </a:r>
            <a:r>
              <a:rPr lang="it-IT" altLang="it-IT" sz="1400" i="1" dirty="0">
                <a:solidFill>
                  <a:srgbClr val="990033"/>
                </a:solidFill>
                <a:latin typeface="Verdana" panose="020B0604030504040204" pitchFamily="34" charset="0"/>
                <a:cs typeface="Arial" panose="020B0604020202020204" pitchFamily="34" charset="0"/>
              </a:rPr>
              <a:t> </a:t>
            </a:r>
            <a:r>
              <a:rPr lang="it-IT" altLang="it-IT" sz="1400" b="1" i="1" dirty="0">
                <a:solidFill>
                  <a:srgbClr val="990033"/>
                </a:solidFill>
                <a:latin typeface="Verdana" panose="020B0604030504040204" pitchFamily="34" charset="0"/>
                <a:cs typeface="Arial" panose="020B0604020202020204" pitchFamily="34" charset="0"/>
              </a:rPr>
              <a:t>TWITTER, INSTAGRAM, LINKEDIN </a:t>
            </a:r>
            <a:r>
              <a:rPr lang="it-IT" altLang="it-IT" sz="1400" i="1" dirty="0">
                <a:solidFill>
                  <a:srgbClr val="990033"/>
                </a:solidFill>
                <a:latin typeface="Verdana" panose="020B0604030504040204" pitchFamily="34" charset="0"/>
                <a:cs typeface="Arial" panose="020B0604020202020204" pitchFamily="34" charset="0"/>
              </a:rPr>
              <a:t>e </a:t>
            </a:r>
            <a:r>
              <a:rPr lang="it-IT" altLang="it-IT" sz="1400" b="1" i="1" dirty="0">
                <a:solidFill>
                  <a:srgbClr val="990033"/>
                </a:solidFill>
                <a:latin typeface="Verdana" panose="020B0604030504040204" pitchFamily="34" charset="0"/>
                <a:cs typeface="Arial" panose="020B0604020202020204" pitchFamily="34" charset="0"/>
              </a:rPr>
              <a:t>GLORIATV</a:t>
            </a:r>
            <a:r>
              <a:rPr lang="it-IT" altLang="it-IT" sz="1400" i="1" dirty="0">
                <a:solidFill>
                  <a:srgbClr val="990033"/>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990033"/>
                </a:solidFill>
                <a:latin typeface="Verdana" panose="020B0604030504040204" pitchFamily="34" charset="0"/>
                <a:cs typeface="Arial" panose="020B0604020202020204" pitchFamily="34" charset="0"/>
              </a:rPr>
            </a:br>
            <a:r>
              <a:rPr lang="it-IT" altLang="it-IT" sz="1400" b="1" dirty="0">
                <a:solidFill>
                  <a:srgbClr val="990033"/>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990033"/>
                </a:solidFill>
                <a:latin typeface="Verdana" panose="020B0604030504040204" pitchFamily="34" charset="0"/>
                <a:cs typeface="Times New Roman" panose="02020603050405020304" pitchFamily="18" charset="0"/>
              </a:rPr>
              <a:t> (</a:t>
            </a:r>
            <a:r>
              <a:rPr lang="it-IT" altLang="it-IT" sz="1400" i="1" dirty="0">
                <a:solidFill>
                  <a:srgbClr val="990033"/>
                </a:solidFill>
                <a:latin typeface="Verdana" panose="020B0604030504040204" pitchFamily="34" charset="0"/>
                <a:cs typeface="Times New Roman" panose="02020603050405020304" pitchFamily="18" charset="0"/>
              </a:rPr>
              <a:t>Mc 16,15)</a:t>
            </a:r>
            <a:br>
              <a:rPr lang="it-IT" altLang="it-IT" sz="1400" dirty="0">
                <a:solidFill>
                  <a:srgbClr val="990033"/>
                </a:solidFill>
                <a:latin typeface="Verdana" panose="020B0604030504040204" pitchFamily="34" charset="0"/>
                <a:cs typeface="Times New Roman" panose="02020603050405020304" pitchFamily="18" charset="0"/>
              </a:rPr>
            </a:br>
            <a:r>
              <a:rPr lang="it-IT" altLang="it-IT" sz="1400" dirty="0">
                <a:solidFill>
                  <a:srgbClr val="990033"/>
                </a:solidFill>
                <a:latin typeface="Verdana" panose="020B0604030504040204" pitchFamily="34" charset="0"/>
                <a:cs typeface="Times New Roman" panose="02020603050405020304" pitchFamily="18" charset="0"/>
              </a:rPr>
              <a:t> </a:t>
            </a:r>
            <a:r>
              <a:rPr lang="it-IT" altLang="it-IT" sz="1400" dirty="0">
                <a:solidFill>
                  <a:srgbClr val="990033"/>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990033"/>
                </a:solidFill>
                <a:latin typeface="Verdana" panose="020B0604030504040204" pitchFamily="34" charset="0"/>
                <a:cs typeface="Arial" panose="020B0604020202020204" pitchFamily="34" charset="0"/>
              </a:rPr>
            </a:br>
            <a:r>
              <a:rPr lang="it-IT" altLang="it-IT" sz="1400" b="1" dirty="0">
                <a:solidFill>
                  <a:srgbClr val="990033"/>
                </a:solidFill>
                <a:latin typeface="Verdana" panose="020B0604030504040204" pitchFamily="34" charset="0"/>
                <a:cs typeface="Arial" panose="020B0604020202020204" pitchFamily="34" charset="0"/>
              </a:rPr>
              <a:t>NON ABBIATE PAURA! SPALANCATE LE PORTE A CRISTO</a:t>
            </a:r>
            <a:r>
              <a:rPr lang="it-IT" altLang="it-IT" sz="1400" dirty="0">
                <a:solidFill>
                  <a:srgbClr val="990033"/>
                </a:solidFill>
                <a:latin typeface="Verdana" panose="020B0604030504040204" pitchFamily="34" charset="0"/>
                <a:cs typeface="Arial" panose="020B0604020202020204" pitchFamily="34" charset="0"/>
              </a:rPr>
              <a:t> (</a:t>
            </a:r>
            <a:r>
              <a:rPr lang="it-IT" altLang="it-IT" sz="1400" i="1" dirty="0">
                <a:solidFill>
                  <a:srgbClr val="990033"/>
                </a:solidFill>
                <a:latin typeface="Verdana" panose="020B0604030504040204" pitchFamily="34" charset="0"/>
                <a:cs typeface="Arial" panose="020B0604020202020204" pitchFamily="34" charset="0"/>
              </a:rPr>
              <a:t>Giovanni Paolo II</a:t>
            </a:r>
            <a:r>
              <a:rPr lang="it-IT" altLang="it-IT" sz="1400" dirty="0">
                <a:solidFill>
                  <a:srgbClr val="990033"/>
                </a:solidFill>
                <a:latin typeface="Verdana" panose="020B0604030504040204" pitchFamily="34" charset="0"/>
                <a:cs typeface="Arial" panose="020B0604020202020204" pitchFamily="34" charset="0"/>
              </a:rPr>
              <a:t>)</a:t>
            </a:r>
            <a:br>
              <a:rPr lang="it-IT" altLang="it-IT" sz="1400" dirty="0">
                <a:solidFill>
                  <a:srgbClr val="990033"/>
                </a:solidFill>
                <a:latin typeface="Verdana" panose="020B0604030504040204" pitchFamily="34" charset="0"/>
                <a:cs typeface="Arial" panose="020B0604020202020204" pitchFamily="34" charset="0"/>
              </a:rPr>
            </a:br>
            <a:r>
              <a:rPr lang="it-IT" altLang="it-IT" sz="1400" i="1" dirty="0">
                <a:solidFill>
                  <a:srgbClr val="990033"/>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r>
              <a:rPr lang="it-IT" altLang="it-IT" sz="1400" dirty="0">
                <a:solidFill>
                  <a:srgbClr val="990033"/>
                </a:solidFill>
                <a:latin typeface="Verdana" panose="020B0604030504040204" pitchFamily="34" charset="0"/>
                <a:cs typeface="Arial" panose="020B0604020202020204" pitchFamily="34" charset="0"/>
              </a:rPr>
              <a:t>              </a:t>
            </a:r>
            <a:br>
              <a:rPr lang="it-IT" altLang="it-IT" sz="1400" dirty="0">
                <a:solidFill>
                  <a:srgbClr val="990033"/>
                </a:solidFill>
                <a:latin typeface="Verdana" panose="020B0604030504040204" pitchFamily="34" charset="0"/>
                <a:cs typeface="Arial" panose="020B0604020202020204" pitchFamily="34" charset="0"/>
              </a:rPr>
            </a:br>
            <a:br>
              <a:rPr lang="it-IT" altLang="it-IT" sz="1400" dirty="0">
                <a:solidFill>
                  <a:srgbClr val="990033"/>
                </a:solidFill>
                <a:latin typeface="Verdana" panose="020B0604030504040204" pitchFamily="34" charset="0"/>
                <a:cs typeface="Arial" panose="020B0604020202020204" pitchFamily="34" charset="0"/>
              </a:rPr>
            </a:br>
            <a:br>
              <a:rPr lang="it-IT" altLang="it-IT" sz="1400" dirty="0">
                <a:solidFill>
                  <a:srgbClr val="990033"/>
                </a:solidFill>
                <a:latin typeface="Verdana" panose="020B0604030504040204" pitchFamily="34" charset="0"/>
                <a:cs typeface="Arial" panose="020B0604020202020204" pitchFamily="34" charset="0"/>
              </a:rPr>
            </a:br>
            <a:r>
              <a:rPr lang="it-IT" altLang="it-IT" sz="1400" dirty="0">
                <a:solidFill>
                  <a:srgbClr val="990033"/>
                </a:solidFill>
                <a:latin typeface="Verdana" panose="020B0604030504040204" pitchFamily="34" charset="0"/>
                <a:cs typeface="Arial" panose="020B0604020202020204" pitchFamily="34" charset="0"/>
              </a:rPr>
              <a:t>    </a:t>
            </a:r>
            <a:r>
              <a:rPr lang="en-GB" altLang="it-IT" sz="1400" i="1" dirty="0">
                <a:solidFill>
                  <a:srgbClr val="990033"/>
                </a:solidFill>
                <a:latin typeface="Verdana" panose="020B0604030504040204" pitchFamily="34" charset="0"/>
                <a:cs typeface="Arial" panose="020B0604020202020204" pitchFamily="34" charset="0"/>
              </a:rPr>
              <a:t>This message is ready to be sent, via email or </a:t>
            </a:r>
            <a:r>
              <a:rPr lang="en-GB" altLang="it-IT" sz="1400" b="1" i="1" dirty="0">
                <a:solidFill>
                  <a:srgbClr val="990033"/>
                </a:solidFill>
                <a:latin typeface="Verdana" panose="020B0604030504040204" pitchFamily="34" charset="0"/>
                <a:cs typeface="Arial" panose="020B0604020202020204" pitchFamily="34" charset="0"/>
              </a:rPr>
              <a:t>WHATSAPP</a:t>
            </a:r>
            <a:r>
              <a:rPr lang="en-GB" altLang="it-IT" sz="1400" i="1" dirty="0">
                <a:solidFill>
                  <a:srgbClr val="990033"/>
                </a:solidFill>
                <a:latin typeface="Verdana" panose="020B0604030504040204" pitchFamily="34" charset="0"/>
                <a:cs typeface="Arial" panose="020B0604020202020204" pitchFamily="34" charset="0"/>
              </a:rPr>
              <a:t>, to friends, relatives and acquaintances: invite your friends to join for free at </a:t>
            </a:r>
            <a:r>
              <a:rPr lang="en-GB" altLang="it-IT" sz="1400" i="1" dirty="0" err="1">
                <a:solidFill>
                  <a:srgbClr val="990033"/>
                </a:solidFill>
                <a:latin typeface="Verdana" panose="020B0604030504040204" pitchFamily="34" charset="0"/>
                <a:cs typeface="Arial" panose="020B0604020202020204" pitchFamily="34" charset="0"/>
              </a:rPr>
              <a:t>siteweb</a:t>
            </a:r>
            <a:r>
              <a:rPr lang="en-GB" altLang="it-IT" sz="1400" i="1" dirty="0">
                <a:solidFill>
                  <a:srgbClr val="990033"/>
                </a:solidFill>
                <a:latin typeface="Verdana" panose="020B0604030504040204" pitchFamily="34" charset="0"/>
                <a:cs typeface="Arial" panose="020B0604020202020204" pitchFamily="34" charset="0"/>
              </a:rPr>
              <a:t> </a:t>
            </a:r>
            <a:r>
              <a:rPr lang="it-IT" altLang="it-IT" sz="1400" i="1" dirty="0">
                <a:solidFill>
                  <a:srgbClr val="990033"/>
                </a:solidFill>
                <a:latin typeface="Verdana" panose="020B0604030504040204" pitchFamily="34" charset="0"/>
                <a:cs typeface="Arial" panose="020B0604020202020204" pitchFamily="34" charset="0"/>
              </a:rPr>
              <a:t>https://www.diffondilaparola.com </a:t>
            </a:r>
            <a:r>
              <a:rPr lang="en-GB" altLang="it-IT" sz="1400" i="1" dirty="0">
                <a:solidFill>
                  <a:srgbClr val="990033"/>
                </a:solidFill>
                <a:latin typeface="Verdana" panose="020B0604030504040204" pitchFamily="34" charset="0"/>
                <a:cs typeface="Arial" panose="020B0604020202020204" pitchFamily="34" charset="0"/>
              </a:rPr>
              <a:t>to receive weekly audiovisual</a:t>
            </a:r>
            <a:r>
              <a:rPr lang="en-GB" altLang="it-IT" sz="1400" i="1" u="sng" dirty="0">
                <a:solidFill>
                  <a:srgbClr val="990033"/>
                </a:solidFill>
                <a:latin typeface="Verdana" panose="020B0604030504040204" pitchFamily="34" charset="0"/>
                <a:cs typeface="Arial" panose="020B0604020202020204" pitchFamily="34" charset="0"/>
              </a:rPr>
              <a:t> free forever</a:t>
            </a:r>
            <a:br>
              <a:rPr lang="it-IT" altLang="it-IT" sz="1400" i="1" dirty="0">
                <a:solidFill>
                  <a:srgbClr val="990033"/>
                </a:solidFill>
                <a:latin typeface="Verdana" panose="020B0604030504040204" pitchFamily="34" charset="0"/>
                <a:cs typeface="Times New Roman" panose="02020603050405020304" pitchFamily="18" charset="0"/>
              </a:rPr>
            </a:br>
            <a:r>
              <a:rPr lang="en-GB" altLang="it-IT" sz="1400" i="1" dirty="0">
                <a:solidFill>
                  <a:srgbClr val="990033"/>
                </a:solidFill>
                <a:latin typeface="Verdana" panose="020B0604030504040204" pitchFamily="34" charset="0"/>
                <a:cs typeface="Arial" panose="020B0604020202020204" pitchFamily="34" charset="0"/>
              </a:rPr>
              <a:t>In </a:t>
            </a:r>
            <a:r>
              <a:rPr lang="en-GB" altLang="it-IT" sz="1400" b="1" i="1" dirty="0">
                <a:solidFill>
                  <a:srgbClr val="990033"/>
                </a:solidFill>
                <a:latin typeface="Verdana" panose="020B0604030504040204" pitchFamily="34" charset="0"/>
                <a:cs typeface="Arial" panose="020B0604020202020204" pitchFamily="34" charset="0"/>
              </a:rPr>
              <a:t>YOUTUBE, FACEBOOK, </a:t>
            </a:r>
            <a:r>
              <a:rPr lang="it-IT" altLang="it-IT" sz="1400" b="1" i="1" dirty="0">
                <a:solidFill>
                  <a:srgbClr val="990033"/>
                </a:solidFill>
                <a:latin typeface="Verdana" panose="020B0604030504040204" pitchFamily="34" charset="0"/>
                <a:cs typeface="Arial" panose="020B0604020202020204" pitchFamily="34" charset="0"/>
              </a:rPr>
              <a:t>TWITTER, INSTAGRAM, LINKEDIN</a:t>
            </a:r>
            <a:r>
              <a:rPr lang="en-GB" altLang="it-IT" sz="1400" i="1" dirty="0">
                <a:solidFill>
                  <a:srgbClr val="990033"/>
                </a:solidFill>
                <a:latin typeface="Verdana" panose="020B0604030504040204" pitchFamily="34" charset="0"/>
                <a:cs typeface="Arial" panose="020B0604020202020204" pitchFamily="34" charset="0"/>
              </a:rPr>
              <a:t> and </a:t>
            </a:r>
            <a:r>
              <a:rPr lang="en-GB" altLang="it-IT" sz="1400" b="1" i="1" dirty="0">
                <a:solidFill>
                  <a:srgbClr val="990033"/>
                </a:solidFill>
                <a:latin typeface="Verdana" panose="020B0604030504040204" pitchFamily="34" charset="0"/>
                <a:cs typeface="Arial" panose="020B0604020202020204" pitchFamily="34" charset="0"/>
              </a:rPr>
              <a:t>GLORIATV</a:t>
            </a:r>
            <a:r>
              <a:rPr lang="en-GB" altLang="it-IT" sz="1400" i="1" dirty="0">
                <a:solidFill>
                  <a:srgbClr val="990033"/>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990033"/>
                </a:solidFill>
                <a:latin typeface="Verdana" panose="020B0604030504040204" pitchFamily="34" charset="0"/>
                <a:cs typeface="Arial" panose="020B0604020202020204" pitchFamily="34" charset="0"/>
              </a:rPr>
            </a:br>
            <a:r>
              <a:rPr lang="en-GB" altLang="it-IT" sz="1200" b="1" dirty="0">
                <a:solidFill>
                  <a:srgbClr val="990033"/>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990033"/>
                </a:solidFill>
                <a:latin typeface="Verdana" panose="020B0604030504040204" pitchFamily="34" charset="0"/>
                <a:cs typeface="Times New Roman" panose="02020603050405020304" pitchFamily="18" charset="0"/>
              </a:rPr>
              <a:t> </a:t>
            </a:r>
            <a:r>
              <a:rPr lang="en-GB" altLang="it-IT" sz="1200" dirty="0">
                <a:solidFill>
                  <a:srgbClr val="990033"/>
                </a:solidFill>
                <a:latin typeface="Verdana" panose="020B0604030504040204" pitchFamily="34" charset="0"/>
                <a:cs typeface="Times New Roman" panose="02020603050405020304" pitchFamily="18" charset="0"/>
              </a:rPr>
              <a:t>(</a:t>
            </a:r>
            <a:r>
              <a:rPr lang="en-GB" altLang="it-IT" sz="1200" i="1" dirty="0">
                <a:solidFill>
                  <a:srgbClr val="990033"/>
                </a:solidFill>
                <a:latin typeface="Verdana" panose="020B0604030504040204" pitchFamily="34" charset="0"/>
                <a:cs typeface="Times New Roman" panose="02020603050405020304" pitchFamily="18" charset="0"/>
              </a:rPr>
              <a:t>Mk 16, 15</a:t>
            </a:r>
            <a:r>
              <a:rPr lang="en-GB" altLang="it-IT" sz="1200" dirty="0">
                <a:solidFill>
                  <a:srgbClr val="990033"/>
                </a:solidFill>
                <a:latin typeface="Verdana" panose="020B0604030504040204" pitchFamily="34" charset="0"/>
                <a:cs typeface="Times New Roman" panose="02020603050405020304" pitchFamily="18" charset="0"/>
              </a:rPr>
              <a:t>)</a:t>
            </a:r>
            <a:br>
              <a:rPr lang="it-IT" altLang="it-IT" sz="1200" dirty="0">
                <a:solidFill>
                  <a:srgbClr val="990033"/>
                </a:solidFill>
                <a:latin typeface="Verdana" panose="020B0604030504040204" pitchFamily="34" charset="0"/>
                <a:cs typeface="Times New Roman" panose="02020603050405020304" pitchFamily="18" charset="0"/>
              </a:rPr>
            </a:br>
            <a:r>
              <a:rPr lang="en-GB" altLang="it-IT" sz="1400" dirty="0">
                <a:solidFill>
                  <a:srgbClr val="990033"/>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990033"/>
                </a:solidFill>
                <a:latin typeface="Verdana" panose="020B0604030504040204" pitchFamily="34" charset="0"/>
                <a:cs typeface="Arial" panose="020B0604020202020204" pitchFamily="34" charset="0"/>
              </a:rPr>
            </a:br>
            <a:r>
              <a:rPr lang="en-GB" altLang="it-IT" sz="1400" b="1" dirty="0">
                <a:solidFill>
                  <a:srgbClr val="990033"/>
                </a:solidFill>
                <a:latin typeface="Verdana" panose="020B0604030504040204" pitchFamily="34" charset="0"/>
                <a:cs typeface="Arial" panose="020B0604020202020204" pitchFamily="34" charset="0"/>
              </a:rPr>
              <a:t>DO NOT BE AFRAID! OPEN WIDE THE DOORS TO CHRIST</a:t>
            </a:r>
            <a:r>
              <a:rPr lang="en-GB" altLang="it-IT" sz="1400" dirty="0">
                <a:solidFill>
                  <a:srgbClr val="990033"/>
                </a:solidFill>
                <a:latin typeface="Verdana" panose="020B0604030504040204" pitchFamily="34" charset="0"/>
                <a:cs typeface="Arial" panose="020B0604020202020204" pitchFamily="34" charset="0"/>
              </a:rPr>
              <a:t> </a:t>
            </a:r>
            <a:r>
              <a:rPr lang="en-GB" altLang="it-IT" sz="1400" i="1" dirty="0">
                <a:solidFill>
                  <a:srgbClr val="990033"/>
                </a:solidFill>
                <a:latin typeface="Verdana" panose="020B0604030504040204" pitchFamily="34" charset="0"/>
                <a:cs typeface="Arial" panose="020B0604020202020204" pitchFamily="34" charset="0"/>
              </a:rPr>
              <a:t>(John Paul II)</a:t>
            </a:r>
            <a:br>
              <a:rPr lang="it-IT" altLang="it-IT" sz="1400" dirty="0">
                <a:solidFill>
                  <a:srgbClr val="990033"/>
                </a:solidFill>
                <a:latin typeface="Verdana" panose="020B0604030504040204" pitchFamily="34" charset="0"/>
                <a:cs typeface="Times New Roman" panose="02020603050405020304" pitchFamily="18" charset="0"/>
              </a:rPr>
            </a:br>
            <a:r>
              <a:rPr lang="en-GB" altLang="it-IT" sz="1400" i="1" dirty="0">
                <a:solidFill>
                  <a:srgbClr val="990033"/>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990033"/>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768BDC2E-235B-CE5E-AFC8-49301239B7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B536779F-F0A9-FBED-D5FF-F23C36016A8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1A485BE2-D66C-52AD-75FD-94326422D60E}"/>
              </a:ext>
            </a:extLst>
          </p:cNvPr>
          <p:cNvSpPr>
            <a:spLocks noChangeArrowheads="1"/>
          </p:cNvSpPr>
          <p:nvPr/>
        </p:nvSpPr>
        <p:spPr bwMode="auto">
          <a:xfrm>
            <a:off x="2555776" y="555522"/>
            <a:ext cx="69342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The three rules indicated by John for a change </a:t>
            </a:r>
          </a:p>
          <a:p>
            <a:pPr eaLnBrk="1" fontAlgn="t" hangingPunct="1">
              <a:spcBef>
                <a:spcPct val="0"/>
              </a:spcBef>
              <a:buFontTx/>
              <a:buNone/>
            </a:pPr>
            <a:r>
              <a:rPr lang="it-IT" altLang="it-IT" sz="18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Lk 3: 10-18</a:t>
            </a:r>
            <a:r>
              <a:rPr lang="it-IT" altLang="it-IT" sz="20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2C1BFDEB-DFFA-8EF1-8B53-CB9F4C1D2F6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52AB2C0C-EFFF-CCCC-31E5-F612E989A60E}"/>
              </a:ext>
            </a:extLst>
          </p:cNvPr>
          <p:cNvSpPr>
            <a:spLocks noChangeArrowheads="1"/>
          </p:cNvSpPr>
          <p:nvPr/>
        </p:nvSpPr>
        <p:spPr bwMode="auto">
          <a:xfrm>
            <a:off x="0" y="1729971"/>
            <a:ext cx="9144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crowds questioned John. People who do not 	                 frequent the temple go to him, ordinary people, tax collectors, soldiers; they go to that credible man with a single question, which does not touch on theology or doctrine, but goes straight to the heart of life: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what must we do</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Because life cannot be just working, eating, sleeping, and then working again... </a:t>
            </a:r>
          </a:p>
          <a:p>
            <a:pPr eaLnBrk="1" hangingPunct="1">
              <a:spcBef>
                <a:spcPct val="0"/>
              </a:spcBef>
              <a:buFontTx/>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 all feel that our secret is beyond us, that there is a further life, as a call or restlessness, as a dream or harmony. A hunger, a desire to leave: prophet of the desert, do you know the way? They ask everyday questions, because the way we treat men reaches God, the way we treat God reaches men. John responds by listing three simple, feasible rules, within everyone's reach, that introduce the other from me into my world. </a:t>
            </a:r>
          </a:p>
          <a:p>
            <a:pPr eaLnBrk="1" hangingPunct="1">
              <a:spcBef>
                <a:spcPct val="0"/>
              </a:spcBef>
              <a:buFontTx/>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prophet shifts his gaze: from you to the relationships around you. First rule: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whoever has two tunics, give one to whoever has none, and whoever has food, do the same.</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rule that alone would be enough to change the face and the cry of the world. That modern prophet who was Mahatma Gandhi said: what you have and do not use is stolen from another. John opens the breach of a new land: it is true that if I make my tunic and my bread</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2BA79D7-EC90-19D0-0799-6A7BB73AB4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49716"/>
            <a:ext cx="2076822" cy="2076822"/>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419A1FFA-414F-7EEB-DE11-2995C6B2ADEA}"/>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available, I do not change the world and its unjust structures, but I have inoculated the idea that hunger is not invincible, that the pain of others has rights over me, that I do not abandon those who have been shipwrecked, that sharing is the most proper form of humanity. Public officials come, they have a role, an authority: Do not demand anything more than what has been set for you.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rule so simple that it even seems achievable, even practicable: an insurrection of honesty, the simple revolt of honest people: at least don't steal! Soldiers also come, Herod's police: they have strength on their side, they extort bribes and gifts; they say they are defending the law and they violate it: you do not mistreat or extort anything from anyone. Do not abuse your strength or position to offend, humiliate, make people cry, hurt, extort money from people.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Nothing extraordinary. John does not say "leave everything and come into the desert"; simple things that anyone can do: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 not accumulate; if you have, share; do not steal and do not use violence</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passage ends with John looking up: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One stronger than I is coming up next and will baptize you with the Holy Spirit and fire. He is the strongest not because He imposes Himself and wins, but because He is the only one who speaks to the heart, the only one who "baptizes in fire".</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 has lit up millions and millions of lives, He lit them up and made them happy.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 makes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strongest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loved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1EB9C2B7-A550-E761-5231-46DA5C96C446}"/>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SOFONIA</a:t>
            </a:r>
          </a:p>
        </p:txBody>
      </p:sp>
      <p:sp>
        <p:nvSpPr>
          <p:cNvPr id="5123" name="Rectangle 157">
            <a:extLst>
              <a:ext uri="{FF2B5EF4-FFF2-40B4-BE49-F238E27FC236}">
                <a16:creationId xmlns:a16="http://schemas.microsoft.com/office/drawing/2014/main" id="{DE647AB4-D52B-5779-7D4D-0E5E299134B7}"/>
              </a:ext>
            </a:extLst>
          </p:cNvPr>
          <p:cNvSpPr>
            <a:spLocks noChangeArrowheads="1"/>
          </p:cNvSpPr>
          <p:nvPr/>
        </p:nvSpPr>
        <p:spPr bwMode="auto">
          <a:xfrm>
            <a:off x="1295400" y="17526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Rallègrati, figlia di Sion, grida di gioia, Israele, esulta e acclama con tutto il cuore, figlia di Gerusalemme!</a:t>
            </a:r>
            <a:r>
              <a:rPr lang="it-IT" altLang="it-IT" sz="1800" i="1">
                <a:solidFill>
                  <a:srgbClr val="000000"/>
                </a:solidFill>
                <a:latin typeface="Verdana" panose="020B0604030504040204" pitchFamily="34" charset="0"/>
                <a:cs typeface="Times New Roman" panose="02020603050405020304" pitchFamily="18" charset="0"/>
              </a:rPr>
              <a:t> (Sof 3, 14)</a:t>
            </a:r>
          </a:p>
        </p:txBody>
      </p:sp>
      <p:sp>
        <p:nvSpPr>
          <p:cNvPr id="5124" name="Rectangle 158">
            <a:extLst>
              <a:ext uri="{FF2B5EF4-FFF2-40B4-BE49-F238E27FC236}">
                <a16:creationId xmlns:a16="http://schemas.microsoft.com/office/drawing/2014/main" id="{0180E2C8-57CE-B2BC-1F7C-E903684F197C}"/>
              </a:ext>
            </a:extLst>
          </p:cNvPr>
          <p:cNvSpPr>
            <a:spLocks noChangeArrowheads="1"/>
          </p:cNvSpPr>
          <p:nvPr/>
        </p:nvSpPr>
        <p:spPr bwMode="auto">
          <a:xfrm>
            <a:off x="4648200" y="16002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ahoma" panose="020B0604030504040204" pitchFamily="34" charset="0"/>
              </a:rPr>
              <a:t>Cry out with joy, O daughter of Zion; rejoice, O people of Israel! Sing joyfully with all your heart, daughter of Jerusalem!</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(Zep 3: 14)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F86DFF90-EA77-B560-3CAF-13B771CDDF2A}"/>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ZEPHANIAH</a:t>
            </a:r>
          </a:p>
        </p:txBody>
      </p:sp>
      <p:sp>
        <p:nvSpPr>
          <p:cNvPr id="327031" name="Rectangle 375">
            <a:extLst>
              <a:ext uri="{FF2B5EF4-FFF2-40B4-BE49-F238E27FC236}">
                <a16:creationId xmlns:a16="http://schemas.microsoft.com/office/drawing/2014/main" id="{A65F65AF-1CC7-F720-F79E-E0F9045C30CD}"/>
              </a:ext>
            </a:extLst>
          </p:cNvPr>
          <p:cNvSpPr>
            <a:spLocks noChangeArrowheads="1"/>
          </p:cNvSpPr>
          <p:nvPr/>
        </p:nvSpPr>
        <p:spPr bwMode="auto">
          <a:xfrm>
            <a:off x="762000" y="0"/>
            <a:ext cx="7848600" cy="923925"/>
          </a:xfrm>
          <a:prstGeom prst="rect">
            <a:avLst/>
          </a:prstGeom>
          <a:solidFill>
            <a:srgbClr val="EE587C"/>
          </a:solidFill>
          <a:ln w="9525">
            <a:solidFill>
              <a:srgbClr val="EE587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htpps://www.diffondilaparola.com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41" name="Picture 121">
            <a:extLst>
              <a:ext uri="{FF2B5EF4-FFF2-40B4-BE49-F238E27FC236}">
                <a16:creationId xmlns:a16="http://schemas.microsoft.com/office/drawing/2014/main" id="{9F9B512A-0FB2-E3DD-611A-D90B5F07CB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429000"/>
            <a:ext cx="3276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242" name="Picture 122">
            <a:extLst>
              <a:ext uri="{FF2B5EF4-FFF2-40B4-BE49-F238E27FC236}">
                <a16:creationId xmlns:a16="http://schemas.microsoft.com/office/drawing/2014/main" id="{B1BCA79D-5385-C854-4568-47B1EB371D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429000"/>
            <a:ext cx="3124200" cy="270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0F878C2-376B-14B3-F492-CD3873A76A7C}"/>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927D451E-2A3E-3BD8-E560-C3276089887C}"/>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Yahweh has lifted your sentence and has driven your enemies away. Yahweh, the King of Israel is with you; do not fear any misfortune. On that day they will say to Jerusalem: Do not be afraid nor let your hands tremble,</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(Zep 3: 15-16)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E65608EC-F2EE-1559-0CDB-5F36E5935B59}"/>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Il Signore ha revocato la tua condanna, ha disperso il tuo nemico. Re d’Israele è il Signore in mezzo a te, tu non temerai più alcuna sventura. In quel giorno si dirà a Gerusalemme: «Non temere, Sion, non lasciarti cadere le braccia!</a:t>
            </a:r>
            <a:r>
              <a:rPr lang="it-IT" altLang="it-IT" sz="1800" i="1">
                <a:solidFill>
                  <a:schemeClr val="bg1"/>
                </a:solidFill>
                <a:latin typeface="Verdana" panose="020B0604030504040204" pitchFamily="34" charset="0"/>
                <a:cs typeface="Times New Roman" panose="02020603050405020304" pitchFamily="18" charset="0"/>
              </a:rPr>
              <a:t> (Sof 3, 15-16)</a:t>
            </a:r>
          </a:p>
        </p:txBody>
      </p:sp>
      <p:pic>
        <p:nvPicPr>
          <p:cNvPr id="7211" name="Picture 43">
            <a:extLst>
              <a:ext uri="{FF2B5EF4-FFF2-40B4-BE49-F238E27FC236}">
                <a16:creationId xmlns:a16="http://schemas.microsoft.com/office/drawing/2014/main" id="{9817671F-BBD0-173E-B01C-59571082E9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00200"/>
            <a:ext cx="5486400" cy="37893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DB2A5D5A-CD3C-BC0E-7BCB-F17A39FC3C68}"/>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Il Signore, tuo Dio, in mezzo a te è un salvatore potente. Gioirà per te, ti rinnoverà con il suo amore, esulterà per te con grida di gioia». </a:t>
            </a:r>
            <a:r>
              <a:rPr lang="en-GB" altLang="it-IT" sz="1800" i="1">
                <a:solidFill>
                  <a:schemeClr val="bg1"/>
                </a:solidFill>
                <a:latin typeface="Verdana" panose="020B0604030504040204" pitchFamily="34" charset="0"/>
                <a:cs typeface="Times New Roman" panose="02020603050405020304" pitchFamily="18" charset="0"/>
              </a:rPr>
              <a:t>(Sof 3, 17)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BEA8E693-98C5-D7F1-9E58-B14FF59BCC46}"/>
              </a:ext>
            </a:extLst>
          </p:cNvPr>
          <p:cNvSpPr>
            <a:spLocks noChangeArrowheads="1"/>
          </p:cNvSpPr>
          <p:nvPr/>
        </p:nvSpPr>
        <p:spPr bwMode="auto">
          <a:xfrm>
            <a:off x="304800" y="5410200"/>
            <a:ext cx="8686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for Yahweh your God is within you, Yahweh, saving warrior. He will jump for joy on seeing you, for he has revived his love. For you he will cry out with joy, as you do in the days of the Feast.</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(Zep 3: 17)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4870" name="Picture 6">
            <a:extLst>
              <a:ext uri="{FF2B5EF4-FFF2-40B4-BE49-F238E27FC236}">
                <a16:creationId xmlns:a16="http://schemas.microsoft.com/office/drawing/2014/main" id="{F2CD918C-E799-1B9F-A0E8-1F2D0515F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95400"/>
            <a:ext cx="6248400" cy="4110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36">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AAF9FD7-FC93-3D4A-08C4-BC65E195BAF7}"/>
              </a:ext>
            </a:extLst>
          </p:cNvPr>
          <p:cNvSpPr>
            <a:spLocks noGrp="1" noChangeArrowheads="1"/>
          </p:cNvSpPr>
          <p:nvPr>
            <p:ph type="title"/>
          </p:nvPr>
        </p:nvSpPr>
        <p:spPr>
          <a:xfrm>
            <a:off x="4267200" y="12954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PHILIPPHIANS </a:t>
            </a:r>
          </a:p>
        </p:txBody>
      </p:sp>
      <p:sp>
        <p:nvSpPr>
          <p:cNvPr id="202765" name="Rectangle 13">
            <a:extLst>
              <a:ext uri="{FF2B5EF4-FFF2-40B4-BE49-F238E27FC236}">
                <a16:creationId xmlns:a16="http://schemas.microsoft.com/office/drawing/2014/main" id="{4280602B-BA38-2012-A507-ABE780E44674}"/>
              </a:ext>
            </a:extLst>
          </p:cNvPr>
          <p:cNvSpPr>
            <a:spLocks noChangeArrowheads="1"/>
          </p:cNvSpPr>
          <p:nvPr/>
        </p:nvSpPr>
        <p:spPr bwMode="auto">
          <a:xfrm>
            <a:off x="762000" y="0"/>
            <a:ext cx="8001000" cy="957263"/>
          </a:xfrm>
          <a:prstGeom prst="rect">
            <a:avLst/>
          </a:prstGeom>
          <a:solidFill>
            <a:srgbClr val="EE587C"/>
          </a:solidFill>
          <a:ln w="9525">
            <a:solidFill>
              <a:srgbClr val="EE587C"/>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r>
              <a:rPr lang="it-IT" altLang="it-IT" sz="1600" b="1">
                <a:solidFill>
                  <a:srgbClr val="FFFF00"/>
                </a:solidFill>
                <a:latin typeface="Verdana" panose="020B0604030504040204" pitchFamily="34" charset="0"/>
              </a:rPr>
              <a:t> </a:t>
            </a:r>
          </a:p>
          <a:p>
            <a:pPr eaLnBrk="1" hangingPunct="1">
              <a:spcBef>
                <a:spcPct val="0"/>
              </a:spcBef>
              <a:buFontTx/>
              <a:buNone/>
            </a:pPr>
            <a:endParaRPr lang="it-IT" altLang="it-IT" sz="800" b="1">
              <a:solidFill>
                <a:srgbClr val="FFFF00"/>
              </a:solidFill>
              <a:latin typeface="Verdana" panose="020B0604030504040204" pitchFamily="34" charset="0"/>
            </a:endParaRPr>
          </a:p>
        </p:txBody>
      </p:sp>
      <p:sp>
        <p:nvSpPr>
          <p:cNvPr id="11268" name="Rectangle 22">
            <a:extLst>
              <a:ext uri="{FF2B5EF4-FFF2-40B4-BE49-F238E27FC236}">
                <a16:creationId xmlns:a16="http://schemas.microsoft.com/office/drawing/2014/main" id="{EE861305-7381-D766-052B-C3B3EE6A0BAE}"/>
              </a:ext>
            </a:extLst>
          </p:cNvPr>
          <p:cNvSpPr>
            <a:spLocks noChangeArrowheads="1"/>
          </p:cNvSpPr>
          <p:nvPr/>
        </p:nvSpPr>
        <p:spPr bwMode="auto">
          <a:xfrm>
            <a:off x="13716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FILIPPESI</a:t>
            </a:r>
          </a:p>
        </p:txBody>
      </p:sp>
      <p:sp>
        <p:nvSpPr>
          <p:cNvPr id="11269" name="Rectangle 205">
            <a:extLst>
              <a:ext uri="{FF2B5EF4-FFF2-40B4-BE49-F238E27FC236}">
                <a16:creationId xmlns:a16="http://schemas.microsoft.com/office/drawing/2014/main" id="{8F224DE0-0ED3-B746-44B0-53AABBCB6EB2}"/>
              </a:ext>
            </a:extLst>
          </p:cNvPr>
          <p:cNvSpPr>
            <a:spLocks noChangeArrowheads="1"/>
          </p:cNvSpPr>
          <p:nvPr/>
        </p:nvSpPr>
        <p:spPr bwMode="auto">
          <a:xfrm>
            <a:off x="1295400" y="17526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a:t>
            </a:r>
            <a:r>
              <a:rPr lang="it-IT" altLang="it-IT" sz="1800">
                <a:solidFill>
                  <a:srgbClr val="000000"/>
                </a:solidFill>
                <a:latin typeface="Verdana" panose="020B0604030504040204" pitchFamily="34" charset="0"/>
                <a:cs typeface="Times New Roman" panose="02020603050405020304" pitchFamily="18" charset="0"/>
              </a:rPr>
              <a:t>, siate sempre lieti nel Signore, ve lo ripeto: siate lieti. La vostra amabilità sia nota a tutti.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Il Signore è vicino!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(Fil 4, 4-5)</a:t>
            </a:r>
          </a:p>
        </p:txBody>
      </p:sp>
      <p:sp>
        <p:nvSpPr>
          <p:cNvPr id="11270" name="Rectangle 206">
            <a:extLst>
              <a:ext uri="{FF2B5EF4-FFF2-40B4-BE49-F238E27FC236}">
                <a16:creationId xmlns:a16="http://schemas.microsoft.com/office/drawing/2014/main" id="{B7749621-0D6A-F156-1586-199015A78F73}"/>
              </a:ext>
            </a:extLst>
          </p:cNvPr>
          <p:cNvSpPr>
            <a:spLocks noChangeArrowheads="1"/>
          </p:cNvSpPr>
          <p:nvPr/>
        </p:nvSpPr>
        <p:spPr bwMode="auto">
          <a:xfrm>
            <a:off x="4572000" y="16764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rejoice in the Lord always. I say it again: rejoice and may everyone experience your gentle and understanding heart. The Lord is near:</a:t>
            </a:r>
            <a:r>
              <a:rPr lang="en-GB" altLang="it-IT" sz="1800" i="1">
                <a:solidFill>
                  <a:srgbClr val="000000"/>
                </a:solidFill>
                <a:latin typeface="Verdana" panose="020B0604030504040204" pitchFamily="34" charset="0"/>
                <a:cs typeface="Times New Roman" panose="02020603050405020304" pitchFamily="18" charset="0"/>
              </a:rPr>
              <a:t> (Phil 4: 4-5)</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56E873B0-7FF1-D5DF-550E-16534D21C2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744663" cy="989013"/>
          </a:xfrm>
          <a:prstGeom prst="rect">
            <a:avLst/>
          </a:prstGeom>
          <a:noFill/>
          <a:extLst>
            <a:ext uri="{909E8E84-426E-40DD-AFC4-6F175D3DCCD1}">
              <a14:hiddenFill xmlns:a14="http://schemas.microsoft.com/office/drawing/2010/main">
                <a:solidFill>
                  <a:srgbClr val="FFFFFF"/>
                </a:solidFill>
              </a14:hiddenFill>
            </a:ext>
          </a:extLst>
        </p:spPr>
      </p:pic>
      <p:pic>
        <p:nvPicPr>
          <p:cNvPr id="11387" name="Picture 123">
            <a:extLst>
              <a:ext uri="{FF2B5EF4-FFF2-40B4-BE49-F238E27FC236}">
                <a16:creationId xmlns:a16="http://schemas.microsoft.com/office/drawing/2014/main" id="{776A3B0B-657B-46A3-E4DC-ACB13DD716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766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1388" name="Picture 124">
            <a:extLst>
              <a:ext uri="{FF2B5EF4-FFF2-40B4-BE49-F238E27FC236}">
                <a16:creationId xmlns:a16="http://schemas.microsoft.com/office/drawing/2014/main" id="{C5B6B657-9F39-D5E8-6BEA-DF9DCC742F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581400"/>
            <a:ext cx="3124200"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574D4E3-28B6-4C8A-929E-F5E137C1B6DA}"/>
              </a:ext>
            </a:extLst>
          </p:cNvPr>
          <p:cNvSpPr>
            <a:spLocks noGrp="1" noChangeArrowheads="1"/>
          </p:cNvSpPr>
          <p:nvPr>
            <p:ph type="title"/>
          </p:nvPr>
        </p:nvSpPr>
        <p:spPr>
          <a:xfrm>
            <a:off x="0" y="990600"/>
            <a:ext cx="89916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Non angustiatevi per nulla, ma in ogni circostanza fate presenti a Dio le vostre richieste con preghiere, suppliche e ringraziamenti.</a:t>
            </a:r>
            <a:r>
              <a:rPr lang="it-IT" altLang="it-IT" sz="1800" i="1">
                <a:solidFill>
                  <a:srgbClr val="FFFFFF"/>
                </a:solidFill>
                <a:latin typeface="Verdana" panose="020B0604030504040204" pitchFamily="34" charset="0"/>
                <a:cs typeface="Times New Roman" panose="02020603050405020304" pitchFamily="18" charset="0"/>
              </a:rPr>
              <a:t> (Fil 4, 6)</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FF682725-1F29-3F5F-D15C-AD212EA1F7EE}"/>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do not be anxious about anything. In everything resort to prayer and supplication together with thanksgiving and bring your requests before God.</a:t>
            </a:r>
            <a:r>
              <a:rPr lang="en-GB" altLang="it-IT" sz="1800" i="1">
                <a:solidFill>
                  <a:srgbClr val="FFFFFF"/>
                </a:solidFill>
                <a:latin typeface="Verdana" panose="020B0604030504040204" pitchFamily="34" charset="0"/>
                <a:cs typeface="Times New Roman" panose="02020603050405020304" pitchFamily="18" charset="0"/>
              </a:rPr>
              <a:t> (Phil 4: 6)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61" name="Picture 49">
            <a:extLst>
              <a:ext uri="{FF2B5EF4-FFF2-40B4-BE49-F238E27FC236}">
                <a16:creationId xmlns:a16="http://schemas.microsoft.com/office/drawing/2014/main" id="{837111EE-EFAA-185D-7D06-20E1B72B71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52600"/>
            <a:ext cx="8915400" cy="337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88ABE5BB-79A6-5F6F-7213-CBD2EFED58E3}"/>
              </a:ext>
            </a:extLst>
          </p:cNvPr>
          <p:cNvSpPr>
            <a:spLocks noGrp="1" noChangeArrowheads="1"/>
          </p:cNvSpPr>
          <p:nvPr>
            <p:ph type="title"/>
          </p:nvPr>
        </p:nvSpPr>
        <p:spPr>
          <a:xfrm>
            <a:off x="0" y="3048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la pace di Dio, che supera ogni intelligenza, custodirà i vostri cuori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e le vostre menti in Cristo Gesù.</a:t>
            </a:r>
            <a:r>
              <a:rPr lang="it-IT" altLang="it-IT" sz="1800" i="1">
                <a:solidFill>
                  <a:srgbClr val="FFFFFF"/>
                </a:solidFill>
                <a:latin typeface="Verdana" panose="020B0604030504040204" pitchFamily="34" charset="0"/>
                <a:cs typeface="Times New Roman" panose="02020603050405020304" pitchFamily="18" charset="0"/>
              </a:rPr>
              <a:t> (Fil 4, 7)</a:t>
            </a:r>
          </a:p>
        </p:txBody>
      </p:sp>
      <p:sp>
        <p:nvSpPr>
          <p:cNvPr id="161796" name="Rectangle 4">
            <a:extLst>
              <a:ext uri="{FF2B5EF4-FFF2-40B4-BE49-F238E27FC236}">
                <a16:creationId xmlns:a16="http://schemas.microsoft.com/office/drawing/2014/main" id="{DCB584E2-6BD1-3727-39C9-F222F30562DB}"/>
              </a:ext>
            </a:extLst>
          </p:cNvPr>
          <p:cNvSpPr>
            <a:spLocks noChangeArrowheads="1"/>
          </p:cNvSpPr>
          <p:nvPr/>
        </p:nvSpPr>
        <p:spPr bwMode="auto">
          <a:xfrm>
            <a:off x="0" y="56388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Then the peace of God, which surpasses all understanding, will keep </a:t>
            </a:r>
          </a:p>
          <a:p>
            <a:r>
              <a:rPr lang="en-GB" altLang="it-IT" sz="1800">
                <a:solidFill>
                  <a:srgbClr val="FFFFFF"/>
                </a:solidFill>
                <a:latin typeface="Verdana" panose="020B0604030504040204" pitchFamily="34" charset="0"/>
                <a:cs typeface="Times New Roman" panose="02020603050405020304" pitchFamily="18" charset="0"/>
              </a:rPr>
              <a:t>your hearts and minds in Christ Jesus.</a:t>
            </a:r>
            <a:r>
              <a:rPr lang="en-GB" altLang="it-IT" sz="1800" i="1">
                <a:solidFill>
                  <a:srgbClr val="FFFFFF"/>
                </a:solidFill>
                <a:latin typeface="Verdana" panose="020B0604030504040204" pitchFamily="34" charset="0"/>
                <a:cs typeface="Times New Roman" panose="02020603050405020304" pitchFamily="18" charset="0"/>
              </a:rPr>
              <a:t> (Phil 4: 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799" name="Picture 7">
            <a:extLst>
              <a:ext uri="{FF2B5EF4-FFF2-40B4-BE49-F238E27FC236}">
                <a16:creationId xmlns:a16="http://schemas.microsoft.com/office/drawing/2014/main" id="{A5B4DCF9-D852-9E61-69C7-D92820DBDD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143000"/>
            <a:ext cx="6438900" cy="4433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27CCF78-573A-6A6A-6302-DF40A9351895}"/>
              </a:ext>
            </a:extLst>
          </p:cNvPr>
          <p:cNvSpPr>
            <a:spLocks noGrp="1" noChangeArrowheads="1"/>
          </p:cNvSpPr>
          <p:nvPr>
            <p:ph type="title"/>
          </p:nvPr>
        </p:nvSpPr>
        <p:spPr>
          <a:xfrm>
            <a:off x="41910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1D058902-8374-626A-4156-5814C8A7676B}"/>
              </a:ext>
            </a:extLst>
          </p:cNvPr>
          <p:cNvSpPr>
            <a:spLocks noChangeArrowheads="1"/>
          </p:cNvSpPr>
          <p:nvPr/>
        </p:nvSpPr>
        <p:spPr bwMode="auto">
          <a:xfrm>
            <a:off x="1295400" y="16002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In quel tempo</a:t>
            </a:r>
            <a:r>
              <a:rPr lang="it-IT" altLang="it-IT" sz="1800">
                <a:solidFill>
                  <a:srgbClr val="000000"/>
                </a:solidFill>
                <a:latin typeface="Verdana" panose="020B0604030504040204" pitchFamily="34" charset="0"/>
                <a:cs typeface="Times New Roman" panose="02020603050405020304" pitchFamily="18" charset="0"/>
              </a:rPr>
              <a:t>, le folle interrogavano Giovanni, dicendo: «Che cosa dobbiamo fare?». Rispondeva loro:</a:t>
            </a:r>
            <a:r>
              <a:rPr lang="it-IT" altLang="it-IT" sz="14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400" i="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(Lc 3, 10-11a)</a:t>
            </a:r>
          </a:p>
        </p:txBody>
      </p:sp>
      <p:sp>
        <p:nvSpPr>
          <p:cNvPr id="17412" name="Rectangle 6">
            <a:extLst>
              <a:ext uri="{FF2B5EF4-FFF2-40B4-BE49-F238E27FC236}">
                <a16:creationId xmlns:a16="http://schemas.microsoft.com/office/drawing/2014/main" id="{5E1F78E2-5FF8-14C1-78A8-0D27B1C41813}"/>
              </a:ext>
            </a:extLst>
          </p:cNvPr>
          <p:cNvSpPr>
            <a:spLocks noChangeArrowheads="1"/>
          </p:cNvSpPr>
          <p:nvPr/>
        </p:nvSpPr>
        <p:spPr bwMode="auto">
          <a:xfrm>
            <a:off x="4572000" y="1676400"/>
            <a:ext cx="3505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 At that time, </a:t>
            </a:r>
            <a:r>
              <a:rPr lang="en-GB" altLang="it-IT" sz="1800" dirty="0">
                <a:solidFill>
                  <a:srgbClr val="000000"/>
                </a:solidFill>
                <a:latin typeface="Verdana" panose="020B0604030504040204" pitchFamily="34" charset="0"/>
                <a:cs typeface="Times New Roman" panose="02020603050405020304" pitchFamily="18" charset="0"/>
              </a:rPr>
              <a:t>the people asked him, "What are we to do?" And John answered,</a:t>
            </a:r>
            <a:r>
              <a:rPr lang="en-GB" altLang="it-IT" sz="1800" i="1" dirty="0">
                <a:solidFill>
                  <a:srgbClr val="000000"/>
                </a:solidFill>
                <a:latin typeface="Verdana" panose="020B0604030504040204" pitchFamily="34" charset="0"/>
                <a:cs typeface="Times New Roman" panose="02020603050405020304" pitchFamily="18" charset="0"/>
              </a:rPr>
              <a:t> (Lk 3: 10-11a)</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5E2BEB3E-534A-7213-8709-9274AD4AFFCE}"/>
              </a:ext>
            </a:extLst>
          </p:cNvPr>
          <p:cNvSpPr>
            <a:spLocks noChangeArrowheads="1"/>
          </p:cNvSpPr>
          <p:nvPr/>
        </p:nvSpPr>
        <p:spPr bwMode="auto">
          <a:xfrm>
            <a:off x="762000" y="0"/>
            <a:ext cx="7848600" cy="742950"/>
          </a:xfrm>
          <a:prstGeom prst="rect">
            <a:avLst/>
          </a:prstGeom>
          <a:solidFill>
            <a:srgbClr val="EE587C"/>
          </a:solidFill>
          <a:ln w="9525">
            <a:solidFill>
              <a:srgbClr val="EE587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a:p>
            <a:pP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Canta ed esulta, perché grande in mezzo a te è il Santo d’Israele.</a:t>
            </a:r>
          </a:p>
          <a:p>
            <a:pPr algn="ctr" eaLnBrk="1" hangingPunct="1"/>
            <a:r>
              <a:rPr lang="it-IT"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Sing and rejoice, because great in your midst is the Holy One of Israel.</a:t>
            </a: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29C1DE6E-1A8A-2B36-16C4-F10D3FB95B20}"/>
              </a:ext>
            </a:extLst>
          </p:cNvPr>
          <p:cNvSpPr>
            <a:spLocks noChangeArrowheads="1"/>
          </p:cNvSpPr>
          <p:nvPr/>
        </p:nvSpPr>
        <p:spPr bwMode="auto">
          <a:xfrm>
            <a:off x="11430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25" name="Picture 117">
            <a:extLst>
              <a:ext uri="{FF2B5EF4-FFF2-40B4-BE49-F238E27FC236}">
                <a16:creationId xmlns:a16="http://schemas.microsoft.com/office/drawing/2014/main" id="{35BDC026-D764-D9DF-A507-363A299E53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429000"/>
            <a:ext cx="3124200" cy="2671763"/>
          </a:xfrm>
          <a:prstGeom prst="rect">
            <a:avLst/>
          </a:prstGeom>
          <a:noFill/>
          <a:extLst>
            <a:ext uri="{909E8E84-426E-40DD-AFC4-6F175D3DCCD1}">
              <a14:hiddenFill xmlns:a14="http://schemas.microsoft.com/office/drawing/2010/main">
                <a:solidFill>
                  <a:srgbClr val="FFFFFF"/>
                </a:solidFill>
              </a14:hiddenFill>
            </a:ext>
          </a:extLst>
        </p:spPr>
      </p:pic>
      <p:pic>
        <p:nvPicPr>
          <p:cNvPr id="17526" name="Picture 118">
            <a:extLst>
              <a:ext uri="{FF2B5EF4-FFF2-40B4-BE49-F238E27FC236}">
                <a16:creationId xmlns:a16="http://schemas.microsoft.com/office/drawing/2014/main" id="{65CB278A-BCAD-558A-2DA3-E56E8BE14E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124200"/>
            <a:ext cx="22860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407A7553-CC18-237F-22AC-3E3D7DE1998D}"/>
              </a:ext>
            </a:extLst>
          </p:cNvPr>
          <p:cNvSpPr>
            <a:spLocks noChangeArrowheads="1"/>
          </p:cNvSpPr>
          <p:nvPr/>
        </p:nvSpPr>
        <p:spPr bwMode="auto">
          <a:xfrm>
            <a:off x="0" y="6096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«Chi ha due tuniche, ne dia a chi non ne ha, e chi ha da mangiare, faccia altrettanto». Vennero anche dei pubblicani a farsi battezzare e gli chiesero: «Maestro, che cosa dobbiamo fare?». </a:t>
            </a:r>
            <a:r>
              <a:rPr lang="it-IT" altLang="it-IT" sz="1800" i="1">
                <a:solidFill>
                  <a:schemeClr val="bg1"/>
                </a:solidFill>
                <a:latin typeface="Verdana" panose="020B0604030504040204" pitchFamily="34" charset="0"/>
                <a:cs typeface="Times New Roman" panose="02020603050405020304" pitchFamily="18" charset="0"/>
              </a:rPr>
              <a:t>(Lc 3, 11b-12)</a:t>
            </a:r>
          </a:p>
        </p:txBody>
      </p:sp>
      <p:sp>
        <p:nvSpPr>
          <p:cNvPr id="162930" name="Rectangle 114">
            <a:extLst>
              <a:ext uri="{FF2B5EF4-FFF2-40B4-BE49-F238E27FC236}">
                <a16:creationId xmlns:a16="http://schemas.microsoft.com/office/drawing/2014/main" id="{5F9C037D-F8FB-9338-EA7A-EF9115B2B176}"/>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"If you have two coats, give one to the person who has none; and if you have food, do the same." Even tax collectors came to be baptized and asked him, "Master, what must we do?"</a:t>
            </a:r>
            <a:r>
              <a:rPr lang="en-GB" altLang="it-IT" sz="1800" i="1">
                <a:solidFill>
                  <a:schemeClr val="bg1"/>
                </a:solidFill>
                <a:latin typeface="Verdana" panose="020B0604030504040204" pitchFamily="34" charset="0"/>
                <a:cs typeface="Times New Roman" panose="02020603050405020304" pitchFamily="18" charset="0"/>
              </a:rPr>
              <a:t> (Lk 3: 11b-12)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75574</TotalTime>
  <Words>2735</Words>
  <Application>Microsoft Office PowerPoint</Application>
  <PresentationFormat>Presentazione su schermo (4:3)</PresentationFormat>
  <Paragraphs>88</Paragraphs>
  <Slides>18</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18</vt:i4>
      </vt:variant>
    </vt:vector>
  </HeadingPairs>
  <TitlesOfParts>
    <vt:vector size="28" baseType="lpstr">
      <vt:lpstr>Comic Sans MS</vt:lpstr>
      <vt:lpstr>Arial</vt:lpstr>
      <vt:lpstr>Times New Roman</vt:lpstr>
      <vt:lpstr>Tw Cen MT Condensed Extra Bold</vt:lpstr>
      <vt:lpstr>Harrington</vt:lpstr>
      <vt:lpstr>Verdana</vt:lpstr>
      <vt:lpstr>Tahoma</vt:lpstr>
      <vt:lpstr>Helvetica</vt:lpstr>
      <vt:lpstr>Courier New</vt:lpstr>
      <vt:lpstr>Struttura predefinita</vt:lpstr>
      <vt:lpstr>Presentazione standard di PowerPoint</vt:lpstr>
      <vt:lpstr>Presentazione standard di PowerPoint</vt:lpstr>
      <vt:lpstr> </vt:lpstr>
      <vt:lpstr>Il Signore, tuo Dio, in mezzo a te è un salvatore potente. Gioirà per te, ti rinnoverà con il suo amore, esulterà per te con grida di gioia». (Sof 3, 17)</vt:lpstr>
      <vt:lpstr>LETTER TO THE PHILIPPHIANS </vt:lpstr>
      <vt:lpstr>Non angustiatevi per nulla, ma in ogni circostanza fate presenti a Dio le vostre richieste con preghiere, suppliche e ringraziamenti. (Fil 4, 6) </vt:lpstr>
      <vt:lpstr>E la pace di Dio, che supera ogni intelligenza, custodirà i vostri cuori  e le vostre menti in Cristo Gesù. (Fil 4, 7)</vt:lpstr>
      <vt:lpstr>GOSPEL ACCORD. TO LUKE</vt:lpstr>
      <vt:lpstr>Presentazione standard di PowerPoint</vt:lpstr>
      <vt:lpstr>Presentazione standard di PowerPoint</vt:lpstr>
      <vt:lpstr>Poiché il popolo era in attesa e tutti, riguardo a Giovanni, si domandavano in cuor loro se non fosse lui il Cristo, Giovanni rispose a tutti dicendo: «Io vi battezzo con acqua; ma viene colui che è più forte di me, a cui non sono degno di slegare i lacci dei sandali. (Lc 3, 15-16)</vt:lpstr>
      <vt:lpstr>Egli vi battezzerà in Spirito Santo e fuoco. Tiene in mano la pala per pulire la sua aia e per raccogliere il frumento nel suo granaio; ma brucerà la paglia con un fuoco inestinguibile». Con molte altre esortazioni Giovanni evangelizzava il popolo. (Lc 3, 17-18)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3321</cp:revision>
  <dcterms:created xsi:type="dcterms:W3CDTF">2007-05-09T13:51:32Z</dcterms:created>
  <dcterms:modified xsi:type="dcterms:W3CDTF">2024-12-09T06:36:21Z</dcterms:modified>
</cp:coreProperties>
</file>