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674" r:id="rId2"/>
    <p:sldId id="392" r:id="rId3"/>
    <p:sldId id="497" r:id="rId4"/>
    <p:sldId id="808" r:id="rId5"/>
    <p:sldId id="337" r:id="rId6"/>
    <p:sldId id="743" r:id="rId7"/>
    <p:sldId id="807" r:id="rId8"/>
    <p:sldId id="694" r:id="rId9"/>
    <p:sldId id="319" r:id="rId10"/>
    <p:sldId id="624" r:id="rId11"/>
    <p:sldId id="795" r:id="rId12"/>
    <p:sldId id="806" r:id="rId13"/>
    <p:sldId id="787" r:id="rId14"/>
    <p:sldId id="288" r:id="rId15"/>
    <p:sldId id="728" r:id="rId16"/>
    <p:sldId id="724" r:id="rId17"/>
    <p:sldId id="810" r:id="rId18"/>
    <p:sldId id="553" r:id="rId19"/>
    <p:sldId id="727" r:id="rId20"/>
  </p:sldIdLst>
  <p:sldSz cx="9144000" cy="6858000" type="screen4x3"/>
  <p:notesSz cx="6858000" cy="9144000"/>
  <p:defaultTextStyle>
    <a:defPPr>
      <a:defRPr lang="it-IT"/>
    </a:defPPr>
    <a:lvl1pPr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1pPr>
    <a:lvl2pPr marL="4572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2pPr>
    <a:lvl3pPr marL="9144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3pPr>
    <a:lvl4pPr marL="13716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4pPr>
    <a:lvl5pPr marL="18288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66"/>
    <a:srgbClr val="FFFFCC"/>
    <a:srgbClr val="FFCC66"/>
    <a:srgbClr val="800000"/>
    <a:srgbClr val="FFFF00"/>
    <a:srgbClr val="3333CC"/>
    <a:srgbClr val="6600CC"/>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6155" autoAdjust="0"/>
    <p:restoredTop sz="91822" autoAdjust="0"/>
  </p:normalViewPr>
  <p:slideViewPr>
    <p:cSldViewPr>
      <p:cViewPr varScale="1">
        <p:scale>
          <a:sx n="86" d="100"/>
          <a:sy n="86" d="100"/>
        </p:scale>
        <p:origin x="869" y="48"/>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23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_rels/viewProps.xml.rels><?xml version="1.0" encoding="UTF-8" standalone="yes"?>
<Relationships xmlns="http://schemas.openxmlformats.org/package/2006/relationships"><Relationship Id="rId3" Type="http://schemas.openxmlformats.org/officeDocument/2006/relationships/slide" Target="slides/slide16.xml"/><Relationship Id="rId2" Type="http://schemas.openxmlformats.org/officeDocument/2006/relationships/slide" Target="slides/slide9.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4A24CAD5-589C-B45E-2468-B1A2212E0FDB}"/>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7" name="Rectangle 3">
            <a:extLst>
              <a:ext uri="{FF2B5EF4-FFF2-40B4-BE49-F238E27FC236}">
                <a16:creationId xmlns:a16="http://schemas.microsoft.com/office/drawing/2014/main" id="{0B89516D-8E07-A83A-C956-E9ED4A8712A2}"/>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8" name="Rectangle 4">
            <a:extLst>
              <a:ext uri="{FF2B5EF4-FFF2-40B4-BE49-F238E27FC236}">
                <a16:creationId xmlns:a16="http://schemas.microsoft.com/office/drawing/2014/main" id="{1DF8B5CD-B972-D842-B8A3-BBC903B2113F}"/>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9" name="Rectangle 5">
            <a:extLst>
              <a:ext uri="{FF2B5EF4-FFF2-40B4-BE49-F238E27FC236}">
                <a16:creationId xmlns:a16="http://schemas.microsoft.com/office/drawing/2014/main" id="{B89C73D0-C536-5A63-6115-05272981AF5E}"/>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fld id="{4F929043-896C-4D17-843C-DE1271DFFC39}" type="slidenum">
              <a:rPr lang="it-IT" altLang="it-IT"/>
              <a:pPr/>
              <a:t>‹N›</a:t>
            </a:fld>
            <a:endParaRPr lang="it-IT" altLang="it-IT"/>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162D53D6-0E66-D268-4C2D-75D6C2688575}"/>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lvl1pPr>
          </a:lstStyle>
          <a:p>
            <a:pPr>
              <a:defRPr/>
            </a:pPr>
            <a:endParaRPr lang="it-IT" altLang="it-IT"/>
          </a:p>
        </p:txBody>
      </p:sp>
      <p:sp>
        <p:nvSpPr>
          <p:cNvPr id="653315" name="Rectangle 3">
            <a:extLst>
              <a:ext uri="{FF2B5EF4-FFF2-40B4-BE49-F238E27FC236}">
                <a16:creationId xmlns:a16="http://schemas.microsoft.com/office/drawing/2014/main" id="{EB44DE5E-2C16-8104-BEC9-CAECA94584C0}"/>
              </a:ext>
            </a:extLst>
          </p:cNvPr>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it-IT" altLang="it-IT"/>
          </a:p>
        </p:txBody>
      </p:sp>
      <p:sp>
        <p:nvSpPr>
          <p:cNvPr id="2052" name="Rectangle 4">
            <a:extLst>
              <a:ext uri="{FF2B5EF4-FFF2-40B4-BE49-F238E27FC236}">
                <a16:creationId xmlns:a16="http://schemas.microsoft.com/office/drawing/2014/main" id="{B0817FA2-1EAA-8A3A-BEFC-48066C49E98B}"/>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53317" name="Rectangle 5">
            <a:extLst>
              <a:ext uri="{FF2B5EF4-FFF2-40B4-BE49-F238E27FC236}">
                <a16:creationId xmlns:a16="http://schemas.microsoft.com/office/drawing/2014/main" id="{75FAFCEB-B9D3-6662-5AE0-B71D04B758A7}"/>
              </a:ext>
            </a:extLst>
          </p:cNvPr>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noProof="0"/>
              <a:t>Fare clic per modificare gli stili del testo dello schema</a:t>
            </a:r>
          </a:p>
          <a:p>
            <a:pPr lvl="1"/>
            <a:r>
              <a:rPr lang="it-IT" altLang="it-IT" noProof="0"/>
              <a:t>Secondo livello</a:t>
            </a:r>
          </a:p>
          <a:p>
            <a:pPr lvl="2"/>
            <a:r>
              <a:rPr lang="it-IT" altLang="it-IT" noProof="0"/>
              <a:t>Terzo livello</a:t>
            </a:r>
          </a:p>
          <a:p>
            <a:pPr lvl="3"/>
            <a:r>
              <a:rPr lang="it-IT" altLang="it-IT" noProof="0"/>
              <a:t>Quarto livello</a:t>
            </a:r>
          </a:p>
          <a:p>
            <a:pPr lvl="4"/>
            <a:r>
              <a:rPr lang="it-IT" altLang="it-IT" noProof="0"/>
              <a:t>Quinto livello</a:t>
            </a:r>
          </a:p>
        </p:txBody>
      </p:sp>
      <p:sp>
        <p:nvSpPr>
          <p:cNvPr id="653318" name="Rectangle 6">
            <a:extLst>
              <a:ext uri="{FF2B5EF4-FFF2-40B4-BE49-F238E27FC236}">
                <a16:creationId xmlns:a16="http://schemas.microsoft.com/office/drawing/2014/main" id="{989D293E-4734-9DA1-3856-31F1CD70C581}"/>
              </a:ext>
            </a:extLst>
          </p:cNvPr>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lvl1pPr>
          </a:lstStyle>
          <a:p>
            <a:pPr>
              <a:defRPr/>
            </a:pPr>
            <a:endParaRPr lang="it-IT" altLang="it-IT"/>
          </a:p>
        </p:txBody>
      </p:sp>
      <p:sp>
        <p:nvSpPr>
          <p:cNvPr id="653319" name="Rectangle 7">
            <a:extLst>
              <a:ext uri="{FF2B5EF4-FFF2-40B4-BE49-F238E27FC236}">
                <a16:creationId xmlns:a16="http://schemas.microsoft.com/office/drawing/2014/main" id="{58BBD99C-973D-CADB-0168-85E50FA4F076}"/>
              </a:ext>
            </a:extLst>
          </p:cNvPr>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5D07CF4D-0472-4FEC-B6E0-765552CE9359}"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9CC8CF8F-F912-31EE-5D26-92A088201EB7}"/>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9F0AD02F-7463-48B0-9044-9981041BA5BF}" type="slidenum">
              <a:rPr lang="it-IT" altLang="it-IT" sz="1200"/>
              <a:pPr algn="r"/>
              <a:t>2</a:t>
            </a:fld>
            <a:endParaRPr lang="it-IT" altLang="it-IT" sz="1200"/>
          </a:p>
        </p:txBody>
      </p:sp>
      <p:sp>
        <p:nvSpPr>
          <p:cNvPr id="6147" name="Rectangle 2">
            <a:extLst>
              <a:ext uri="{FF2B5EF4-FFF2-40B4-BE49-F238E27FC236}">
                <a16:creationId xmlns:a16="http://schemas.microsoft.com/office/drawing/2014/main" id="{AEE742AE-8D39-FD47-7F1D-688525C9DCD7}"/>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BCBBEE9D-AD65-B6CA-2185-6D7C914D9468}"/>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a:extLst>
              <a:ext uri="{FF2B5EF4-FFF2-40B4-BE49-F238E27FC236}">
                <a16:creationId xmlns:a16="http://schemas.microsoft.com/office/drawing/2014/main" id="{DB75D81B-610A-91F0-AEDE-7E5AC78BC787}"/>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BCEBA8E0-38F7-41A0-AC71-0CB7D07FF53F}" type="slidenum">
              <a:rPr lang="it-IT" altLang="it-IT" sz="1200"/>
              <a:pPr algn="r"/>
              <a:t>3</a:t>
            </a:fld>
            <a:endParaRPr lang="it-IT" altLang="it-IT" sz="1200"/>
          </a:p>
        </p:txBody>
      </p:sp>
      <p:sp>
        <p:nvSpPr>
          <p:cNvPr id="8195" name="Rectangle 2">
            <a:extLst>
              <a:ext uri="{FF2B5EF4-FFF2-40B4-BE49-F238E27FC236}">
                <a16:creationId xmlns:a16="http://schemas.microsoft.com/office/drawing/2014/main" id="{9AFAB1CD-5FC5-FFB2-3EFC-58E5F5613891}"/>
              </a:ext>
            </a:extLst>
          </p:cNvPr>
          <p:cNvSpPr>
            <a:spLocks noGrp="1" noRot="1" noChangeAspect="1" noChangeArrowheads="1" noTextEdit="1"/>
          </p:cNvSpPr>
          <p:nvPr>
            <p:ph type="sldImg"/>
          </p:nvPr>
        </p:nvSpPr>
        <p:spPr>
          <a:ln/>
        </p:spPr>
      </p:sp>
      <p:sp>
        <p:nvSpPr>
          <p:cNvPr id="8196" name="Rectangle 3">
            <a:extLst>
              <a:ext uri="{FF2B5EF4-FFF2-40B4-BE49-F238E27FC236}">
                <a16:creationId xmlns:a16="http://schemas.microsoft.com/office/drawing/2014/main" id="{09347C52-4CAE-3D22-1B1B-540B58EFB4E7}"/>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a16="http://schemas.microsoft.com/office/drawing/2014/main" id="{77F948FF-60DD-40CB-0BF9-CC831E4D2C58}"/>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55D19CC2-3C04-4E92-BE1C-928414400B0E}" type="slidenum">
              <a:rPr lang="it-IT" altLang="it-IT" sz="1200"/>
              <a:pPr algn="r"/>
              <a:t>5</a:t>
            </a:fld>
            <a:endParaRPr lang="it-IT" altLang="it-IT" sz="1200"/>
          </a:p>
        </p:txBody>
      </p:sp>
      <p:sp>
        <p:nvSpPr>
          <p:cNvPr id="12291" name="Rectangle 2">
            <a:extLst>
              <a:ext uri="{FF2B5EF4-FFF2-40B4-BE49-F238E27FC236}">
                <a16:creationId xmlns:a16="http://schemas.microsoft.com/office/drawing/2014/main" id="{0AB65B03-0A48-BF32-FBC9-99A45B75F3E6}"/>
              </a:ext>
            </a:extLst>
          </p:cNvPr>
          <p:cNvSpPr>
            <a:spLocks noGrp="1" noRot="1" noChangeAspect="1" noChangeArrowheads="1" noTextEdit="1"/>
          </p:cNvSpPr>
          <p:nvPr>
            <p:ph type="sldImg"/>
          </p:nvPr>
        </p:nvSpPr>
        <p:spPr>
          <a:ln/>
        </p:spPr>
      </p:sp>
      <p:sp>
        <p:nvSpPr>
          <p:cNvPr id="12292" name="Rectangle 3">
            <a:extLst>
              <a:ext uri="{FF2B5EF4-FFF2-40B4-BE49-F238E27FC236}">
                <a16:creationId xmlns:a16="http://schemas.microsoft.com/office/drawing/2014/main" id="{7E2F00D6-6DFD-4351-C5B0-32531101E74D}"/>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00BEDC22-6955-5E31-1D2E-47D2BCB9CE9D}"/>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8447FA51-B556-4E58-8EA4-B2D1F04AD1B8}" type="slidenum">
              <a:rPr lang="it-IT" altLang="it-IT" sz="1200"/>
              <a:pPr algn="r"/>
              <a:t>8</a:t>
            </a:fld>
            <a:endParaRPr lang="it-IT" altLang="it-IT" sz="1200"/>
          </a:p>
        </p:txBody>
      </p:sp>
      <p:sp>
        <p:nvSpPr>
          <p:cNvPr id="18435" name="Rectangle 2">
            <a:extLst>
              <a:ext uri="{FF2B5EF4-FFF2-40B4-BE49-F238E27FC236}">
                <a16:creationId xmlns:a16="http://schemas.microsoft.com/office/drawing/2014/main" id="{789DF096-7436-7260-C398-5A0A261E969E}"/>
              </a:ext>
            </a:extLst>
          </p:cNvPr>
          <p:cNvSpPr>
            <a:spLocks noGrp="1" noRot="1" noChangeAspect="1" noChangeArrowheads="1" noTextEdit="1"/>
          </p:cNvSpPr>
          <p:nvPr>
            <p:ph type="sldImg"/>
          </p:nvPr>
        </p:nvSpPr>
        <p:spPr>
          <a:solidFill>
            <a:srgbClr val="FFFFFF"/>
          </a:solidFill>
          <a:ln/>
        </p:spPr>
      </p:sp>
      <p:sp>
        <p:nvSpPr>
          <p:cNvPr id="18436" name="Rectangle 3">
            <a:extLst>
              <a:ext uri="{FF2B5EF4-FFF2-40B4-BE49-F238E27FC236}">
                <a16:creationId xmlns:a16="http://schemas.microsoft.com/office/drawing/2014/main" id="{1EF9A3C0-C22F-3B9E-466A-63FF17E89D87}"/>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6E24E143-8D3C-EB5B-D50F-E7B7B31BE520}"/>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A9C9F423-F0DE-4F30-B4D3-73AAB22AD8CB}" type="slidenum">
              <a:rPr lang="it-IT" altLang="it-IT" sz="1200"/>
              <a:pPr algn="r"/>
              <a:t>9</a:t>
            </a:fld>
            <a:endParaRPr lang="it-IT" altLang="it-IT" sz="1200"/>
          </a:p>
        </p:txBody>
      </p:sp>
      <p:sp>
        <p:nvSpPr>
          <p:cNvPr id="20483" name="Rectangle 2">
            <a:extLst>
              <a:ext uri="{FF2B5EF4-FFF2-40B4-BE49-F238E27FC236}">
                <a16:creationId xmlns:a16="http://schemas.microsoft.com/office/drawing/2014/main" id="{8EDB41B1-F047-0C5C-44CB-77311844AE9F}"/>
              </a:ext>
            </a:extLst>
          </p:cNvPr>
          <p:cNvSpPr>
            <a:spLocks noGrp="1" noRot="1" noChangeAspect="1" noChangeArrowheads="1" noTextEdit="1"/>
          </p:cNvSpPr>
          <p:nvPr>
            <p:ph type="sldImg"/>
          </p:nvPr>
        </p:nvSpPr>
        <p:spPr>
          <a:ln/>
        </p:spPr>
      </p:sp>
      <p:sp>
        <p:nvSpPr>
          <p:cNvPr id="20484" name="Rectangle 3">
            <a:extLst>
              <a:ext uri="{FF2B5EF4-FFF2-40B4-BE49-F238E27FC236}">
                <a16:creationId xmlns:a16="http://schemas.microsoft.com/office/drawing/2014/main" id="{5C776228-8F3B-2B50-3FFE-D12F22529847}"/>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3E936065-EC3F-530B-47BE-A062EC19DC31}"/>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0F39F960-0F9A-416E-8B13-C0FA725632D5}" type="slidenum">
              <a:rPr lang="it-IT" altLang="it-IT" sz="1200"/>
              <a:pPr algn="r"/>
              <a:t>14</a:t>
            </a:fld>
            <a:endParaRPr lang="it-IT" altLang="it-IT" sz="1200"/>
          </a:p>
        </p:txBody>
      </p:sp>
      <p:sp>
        <p:nvSpPr>
          <p:cNvPr id="30723" name="Rectangle 2">
            <a:extLst>
              <a:ext uri="{FF2B5EF4-FFF2-40B4-BE49-F238E27FC236}">
                <a16:creationId xmlns:a16="http://schemas.microsoft.com/office/drawing/2014/main" id="{A7A0B74D-937A-AA2F-0FA1-73E49669E9A1}"/>
              </a:ext>
            </a:extLst>
          </p:cNvPr>
          <p:cNvSpPr>
            <a:spLocks noGrp="1" noRot="1" noChangeAspect="1" noChangeArrowheads="1" noTextEdit="1"/>
          </p:cNvSpPr>
          <p:nvPr>
            <p:ph type="sldImg"/>
          </p:nvPr>
        </p:nvSpPr>
        <p:spPr>
          <a:ln/>
        </p:spPr>
      </p:sp>
      <p:sp>
        <p:nvSpPr>
          <p:cNvPr id="30724" name="Rectangle 3">
            <a:extLst>
              <a:ext uri="{FF2B5EF4-FFF2-40B4-BE49-F238E27FC236}">
                <a16:creationId xmlns:a16="http://schemas.microsoft.com/office/drawing/2014/main" id="{0FF03B67-AED5-91E9-3ECA-2897D288A35E}"/>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a:extLst>
              <a:ext uri="{FF2B5EF4-FFF2-40B4-BE49-F238E27FC236}">
                <a16:creationId xmlns:a16="http://schemas.microsoft.com/office/drawing/2014/main" id="{C60D3AF0-9839-E97B-D415-0A6DF2ED6066}"/>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187A5E69-DC03-441F-B4E1-A2604A7C621D}" type="slidenum">
              <a:rPr lang="it-IT" altLang="it-IT" sz="1200"/>
              <a:pPr algn="r"/>
              <a:t>18</a:t>
            </a:fld>
            <a:endParaRPr lang="it-IT" altLang="it-IT" sz="1200"/>
          </a:p>
        </p:txBody>
      </p:sp>
      <p:sp>
        <p:nvSpPr>
          <p:cNvPr id="34819" name="Rectangle 2">
            <a:extLst>
              <a:ext uri="{FF2B5EF4-FFF2-40B4-BE49-F238E27FC236}">
                <a16:creationId xmlns:a16="http://schemas.microsoft.com/office/drawing/2014/main" id="{E7AAB3B5-1C64-34BF-6D1D-06E7A5B4268F}"/>
              </a:ext>
            </a:extLst>
          </p:cNvPr>
          <p:cNvSpPr>
            <a:spLocks noGrp="1" noRot="1" noChangeAspect="1" noChangeArrowheads="1" noTextEdit="1"/>
          </p:cNvSpPr>
          <p:nvPr>
            <p:ph type="sldImg"/>
          </p:nvPr>
        </p:nvSpPr>
        <p:spPr>
          <a:ln/>
        </p:spPr>
      </p:sp>
      <p:sp>
        <p:nvSpPr>
          <p:cNvPr id="34820" name="Rectangle 3">
            <a:extLst>
              <a:ext uri="{FF2B5EF4-FFF2-40B4-BE49-F238E27FC236}">
                <a16:creationId xmlns:a16="http://schemas.microsoft.com/office/drawing/2014/main" id="{D85D4F46-FF39-8A9B-E251-370791CEF9E8}"/>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D04FD71C-504A-A61D-E8A9-202630A18F9E}"/>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49D5C1C1-1263-573D-54FF-29ACBD1B468A}"/>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E6A6AC43-69C8-BF13-1565-54BF05B440E4}"/>
              </a:ext>
            </a:extLst>
          </p:cNvPr>
          <p:cNvSpPr>
            <a:spLocks noGrp="1" noChangeArrowheads="1"/>
          </p:cNvSpPr>
          <p:nvPr>
            <p:ph type="sldNum" sz="quarter" idx="12"/>
          </p:nvPr>
        </p:nvSpPr>
        <p:spPr>
          <a:ln/>
        </p:spPr>
        <p:txBody>
          <a:bodyPr/>
          <a:lstStyle>
            <a:lvl1pPr>
              <a:defRPr/>
            </a:lvl1pPr>
          </a:lstStyle>
          <a:p>
            <a:fld id="{A9FB19ED-E23E-4140-845B-CC26B7A013F5}" type="slidenum">
              <a:rPr lang="it-IT" altLang="it-IT"/>
              <a:pPr/>
              <a:t>‹N›</a:t>
            </a:fld>
            <a:endParaRPr lang="it-IT" altLang="it-IT"/>
          </a:p>
        </p:txBody>
      </p:sp>
    </p:spTree>
    <p:extLst>
      <p:ext uri="{BB962C8B-B14F-4D97-AF65-F5344CB8AC3E}">
        <p14:creationId xmlns:p14="http://schemas.microsoft.com/office/powerpoint/2010/main" val="3967718444"/>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1E89502F-4B96-3F45-1364-7FD5013C6588}"/>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8DF3A73A-BE0C-301B-3A1C-DE47E52A70D1}"/>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54E6EC30-CCB8-198A-ABDE-64E7D895741F}"/>
              </a:ext>
            </a:extLst>
          </p:cNvPr>
          <p:cNvSpPr>
            <a:spLocks noGrp="1" noChangeArrowheads="1"/>
          </p:cNvSpPr>
          <p:nvPr>
            <p:ph type="sldNum" sz="quarter" idx="12"/>
          </p:nvPr>
        </p:nvSpPr>
        <p:spPr>
          <a:ln/>
        </p:spPr>
        <p:txBody>
          <a:bodyPr/>
          <a:lstStyle>
            <a:lvl1pPr>
              <a:defRPr/>
            </a:lvl1pPr>
          </a:lstStyle>
          <a:p>
            <a:fld id="{EBC2A2FF-B721-45A3-A654-99129A6BE35E}" type="slidenum">
              <a:rPr lang="it-IT" altLang="it-IT"/>
              <a:pPr/>
              <a:t>‹N›</a:t>
            </a:fld>
            <a:endParaRPr lang="it-IT" altLang="it-IT"/>
          </a:p>
        </p:txBody>
      </p:sp>
    </p:spTree>
    <p:extLst>
      <p:ext uri="{BB962C8B-B14F-4D97-AF65-F5344CB8AC3E}">
        <p14:creationId xmlns:p14="http://schemas.microsoft.com/office/powerpoint/2010/main" val="2238729540"/>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D140004B-D0BD-2CA1-A056-6F6183167473}"/>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20C236C7-6325-D373-A829-D863FA8EFAFE}"/>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6C8B09B2-3964-ADDB-526A-0DBB18F2087D}"/>
              </a:ext>
            </a:extLst>
          </p:cNvPr>
          <p:cNvSpPr>
            <a:spLocks noGrp="1" noChangeArrowheads="1"/>
          </p:cNvSpPr>
          <p:nvPr>
            <p:ph type="sldNum" sz="quarter" idx="12"/>
          </p:nvPr>
        </p:nvSpPr>
        <p:spPr>
          <a:ln/>
        </p:spPr>
        <p:txBody>
          <a:bodyPr/>
          <a:lstStyle>
            <a:lvl1pPr>
              <a:defRPr/>
            </a:lvl1pPr>
          </a:lstStyle>
          <a:p>
            <a:fld id="{AA51CC3B-2279-45C2-8032-C592D20767C5}" type="slidenum">
              <a:rPr lang="it-IT" altLang="it-IT"/>
              <a:pPr/>
              <a:t>‹N›</a:t>
            </a:fld>
            <a:endParaRPr lang="it-IT" altLang="it-IT"/>
          </a:p>
        </p:txBody>
      </p:sp>
    </p:spTree>
    <p:extLst>
      <p:ext uri="{BB962C8B-B14F-4D97-AF65-F5344CB8AC3E}">
        <p14:creationId xmlns:p14="http://schemas.microsoft.com/office/powerpoint/2010/main" val="120711036"/>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0198446C-DF29-905D-9F16-09E9337990F6}"/>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804168BC-BF2D-7870-5845-7A517573715A}"/>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92263D04-D692-8916-4288-FE8E5DCD7982}"/>
              </a:ext>
            </a:extLst>
          </p:cNvPr>
          <p:cNvSpPr>
            <a:spLocks noGrp="1" noChangeArrowheads="1"/>
          </p:cNvSpPr>
          <p:nvPr>
            <p:ph type="sldNum" sz="quarter" idx="12"/>
          </p:nvPr>
        </p:nvSpPr>
        <p:spPr>
          <a:ln/>
        </p:spPr>
        <p:txBody>
          <a:bodyPr/>
          <a:lstStyle>
            <a:lvl1pPr>
              <a:defRPr/>
            </a:lvl1pPr>
          </a:lstStyle>
          <a:p>
            <a:fld id="{86DD9333-1FDC-4571-9AB1-11CB6FF356F0}" type="slidenum">
              <a:rPr lang="it-IT" altLang="it-IT"/>
              <a:pPr/>
              <a:t>‹N›</a:t>
            </a:fld>
            <a:endParaRPr lang="it-IT" altLang="it-IT"/>
          </a:p>
        </p:txBody>
      </p:sp>
    </p:spTree>
    <p:extLst>
      <p:ext uri="{BB962C8B-B14F-4D97-AF65-F5344CB8AC3E}">
        <p14:creationId xmlns:p14="http://schemas.microsoft.com/office/powerpoint/2010/main" val="2328132701"/>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stili del testo dello schema</a:t>
            </a:r>
          </a:p>
        </p:txBody>
      </p:sp>
      <p:sp>
        <p:nvSpPr>
          <p:cNvPr id="4" name="Rectangle 4">
            <a:extLst>
              <a:ext uri="{FF2B5EF4-FFF2-40B4-BE49-F238E27FC236}">
                <a16:creationId xmlns:a16="http://schemas.microsoft.com/office/drawing/2014/main" id="{8864B5E4-8F6F-10D4-0468-77BC477724FD}"/>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10E1B7E4-D037-BFAB-E545-6D147F6EC9DA}"/>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EB895C09-7245-08C2-EC7A-F3A26ABCE65E}"/>
              </a:ext>
            </a:extLst>
          </p:cNvPr>
          <p:cNvSpPr>
            <a:spLocks noGrp="1" noChangeArrowheads="1"/>
          </p:cNvSpPr>
          <p:nvPr>
            <p:ph type="sldNum" sz="quarter" idx="12"/>
          </p:nvPr>
        </p:nvSpPr>
        <p:spPr>
          <a:ln/>
        </p:spPr>
        <p:txBody>
          <a:bodyPr/>
          <a:lstStyle>
            <a:lvl1pPr>
              <a:defRPr/>
            </a:lvl1pPr>
          </a:lstStyle>
          <a:p>
            <a:fld id="{2C60F6BD-CF8B-4C77-8038-D6CC3B617757}" type="slidenum">
              <a:rPr lang="it-IT" altLang="it-IT"/>
              <a:pPr/>
              <a:t>‹N›</a:t>
            </a:fld>
            <a:endParaRPr lang="it-IT" altLang="it-IT"/>
          </a:p>
        </p:txBody>
      </p:sp>
    </p:spTree>
    <p:extLst>
      <p:ext uri="{BB962C8B-B14F-4D97-AF65-F5344CB8AC3E}">
        <p14:creationId xmlns:p14="http://schemas.microsoft.com/office/powerpoint/2010/main" val="333780316"/>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a:extLst>
              <a:ext uri="{FF2B5EF4-FFF2-40B4-BE49-F238E27FC236}">
                <a16:creationId xmlns:a16="http://schemas.microsoft.com/office/drawing/2014/main" id="{617C6913-4380-6E3C-2D1C-FE3A19D0F8FB}"/>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369A4458-CD14-D5E1-82F4-2B1D39C1CE91}"/>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3E893F98-7AE9-473F-09DF-5143FF7602F7}"/>
              </a:ext>
            </a:extLst>
          </p:cNvPr>
          <p:cNvSpPr>
            <a:spLocks noGrp="1" noChangeArrowheads="1"/>
          </p:cNvSpPr>
          <p:nvPr>
            <p:ph type="sldNum" sz="quarter" idx="12"/>
          </p:nvPr>
        </p:nvSpPr>
        <p:spPr>
          <a:ln/>
        </p:spPr>
        <p:txBody>
          <a:bodyPr/>
          <a:lstStyle>
            <a:lvl1pPr>
              <a:defRPr/>
            </a:lvl1pPr>
          </a:lstStyle>
          <a:p>
            <a:fld id="{0E015180-472F-4215-90A9-67ED8582A16E}" type="slidenum">
              <a:rPr lang="it-IT" altLang="it-IT"/>
              <a:pPr/>
              <a:t>‹N›</a:t>
            </a:fld>
            <a:endParaRPr lang="it-IT" altLang="it-IT"/>
          </a:p>
        </p:txBody>
      </p:sp>
    </p:spTree>
    <p:extLst>
      <p:ext uri="{BB962C8B-B14F-4D97-AF65-F5344CB8AC3E}">
        <p14:creationId xmlns:p14="http://schemas.microsoft.com/office/powerpoint/2010/main" val="2657576148"/>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CB7735B1-35ED-5D85-730A-14E755F23E51}"/>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8" name="Rectangle 5">
            <a:extLst>
              <a:ext uri="{FF2B5EF4-FFF2-40B4-BE49-F238E27FC236}">
                <a16:creationId xmlns:a16="http://schemas.microsoft.com/office/drawing/2014/main" id="{1470FDC6-ABCE-09E2-C1BB-5512CD20050E}"/>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9" name="Rectangle 6">
            <a:extLst>
              <a:ext uri="{FF2B5EF4-FFF2-40B4-BE49-F238E27FC236}">
                <a16:creationId xmlns:a16="http://schemas.microsoft.com/office/drawing/2014/main" id="{5EF369BB-8202-894E-CB80-96C45AD8156C}"/>
              </a:ext>
            </a:extLst>
          </p:cNvPr>
          <p:cNvSpPr>
            <a:spLocks noGrp="1" noChangeArrowheads="1"/>
          </p:cNvSpPr>
          <p:nvPr>
            <p:ph type="sldNum" sz="quarter" idx="12"/>
          </p:nvPr>
        </p:nvSpPr>
        <p:spPr>
          <a:ln/>
        </p:spPr>
        <p:txBody>
          <a:bodyPr/>
          <a:lstStyle>
            <a:lvl1pPr>
              <a:defRPr/>
            </a:lvl1pPr>
          </a:lstStyle>
          <a:p>
            <a:fld id="{41AF1C8B-F94B-423A-8EC3-E707AB112929}" type="slidenum">
              <a:rPr lang="it-IT" altLang="it-IT"/>
              <a:pPr/>
              <a:t>‹N›</a:t>
            </a:fld>
            <a:endParaRPr lang="it-IT" altLang="it-IT"/>
          </a:p>
        </p:txBody>
      </p:sp>
    </p:spTree>
    <p:extLst>
      <p:ext uri="{BB962C8B-B14F-4D97-AF65-F5344CB8AC3E}">
        <p14:creationId xmlns:p14="http://schemas.microsoft.com/office/powerpoint/2010/main" val="3749965023"/>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a:extLst>
              <a:ext uri="{FF2B5EF4-FFF2-40B4-BE49-F238E27FC236}">
                <a16:creationId xmlns:a16="http://schemas.microsoft.com/office/drawing/2014/main" id="{731185E7-7EAA-5578-8921-1B2D78F2952D}"/>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4" name="Rectangle 5">
            <a:extLst>
              <a:ext uri="{FF2B5EF4-FFF2-40B4-BE49-F238E27FC236}">
                <a16:creationId xmlns:a16="http://schemas.microsoft.com/office/drawing/2014/main" id="{BA3537DF-466B-7F0A-368A-B77DD21D880C}"/>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5" name="Rectangle 6">
            <a:extLst>
              <a:ext uri="{FF2B5EF4-FFF2-40B4-BE49-F238E27FC236}">
                <a16:creationId xmlns:a16="http://schemas.microsoft.com/office/drawing/2014/main" id="{A9677A8B-C566-F6E2-1B05-2B6E1F2871AA}"/>
              </a:ext>
            </a:extLst>
          </p:cNvPr>
          <p:cNvSpPr>
            <a:spLocks noGrp="1" noChangeArrowheads="1"/>
          </p:cNvSpPr>
          <p:nvPr>
            <p:ph type="sldNum" sz="quarter" idx="12"/>
          </p:nvPr>
        </p:nvSpPr>
        <p:spPr>
          <a:ln/>
        </p:spPr>
        <p:txBody>
          <a:bodyPr/>
          <a:lstStyle>
            <a:lvl1pPr>
              <a:defRPr/>
            </a:lvl1pPr>
          </a:lstStyle>
          <a:p>
            <a:fld id="{450E179D-74C8-4CE7-B911-98914C0EF891}" type="slidenum">
              <a:rPr lang="it-IT" altLang="it-IT"/>
              <a:pPr/>
              <a:t>‹N›</a:t>
            </a:fld>
            <a:endParaRPr lang="it-IT" altLang="it-IT"/>
          </a:p>
        </p:txBody>
      </p:sp>
    </p:spTree>
    <p:extLst>
      <p:ext uri="{BB962C8B-B14F-4D97-AF65-F5344CB8AC3E}">
        <p14:creationId xmlns:p14="http://schemas.microsoft.com/office/powerpoint/2010/main" val="1879317022"/>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D64EDEEE-8E83-D7B9-628B-D94E3D0567C3}"/>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3" name="Rectangle 5">
            <a:extLst>
              <a:ext uri="{FF2B5EF4-FFF2-40B4-BE49-F238E27FC236}">
                <a16:creationId xmlns:a16="http://schemas.microsoft.com/office/drawing/2014/main" id="{E8930A42-E731-41CF-E2C5-FAF8A9C4AD6F}"/>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4" name="Rectangle 6">
            <a:extLst>
              <a:ext uri="{FF2B5EF4-FFF2-40B4-BE49-F238E27FC236}">
                <a16:creationId xmlns:a16="http://schemas.microsoft.com/office/drawing/2014/main" id="{A5DA7A46-FF77-21E4-C2E3-176B05BC8C17}"/>
              </a:ext>
            </a:extLst>
          </p:cNvPr>
          <p:cNvSpPr>
            <a:spLocks noGrp="1" noChangeArrowheads="1"/>
          </p:cNvSpPr>
          <p:nvPr>
            <p:ph type="sldNum" sz="quarter" idx="12"/>
          </p:nvPr>
        </p:nvSpPr>
        <p:spPr>
          <a:ln/>
        </p:spPr>
        <p:txBody>
          <a:bodyPr/>
          <a:lstStyle>
            <a:lvl1pPr>
              <a:defRPr/>
            </a:lvl1pPr>
          </a:lstStyle>
          <a:p>
            <a:fld id="{B747F545-A040-4D49-87B1-047D04E01B04}" type="slidenum">
              <a:rPr lang="it-IT" altLang="it-IT"/>
              <a:pPr/>
              <a:t>‹N›</a:t>
            </a:fld>
            <a:endParaRPr lang="it-IT" altLang="it-IT"/>
          </a:p>
        </p:txBody>
      </p:sp>
    </p:spTree>
    <p:extLst>
      <p:ext uri="{BB962C8B-B14F-4D97-AF65-F5344CB8AC3E}">
        <p14:creationId xmlns:p14="http://schemas.microsoft.com/office/powerpoint/2010/main" val="633662568"/>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7B710366-37E8-03F1-60FB-5CE9779C70E5}"/>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807CD68E-0965-AE17-E3A4-BB59624FA1EF}"/>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43D98C71-E7A9-448F-E9CD-AC88653A2836}"/>
              </a:ext>
            </a:extLst>
          </p:cNvPr>
          <p:cNvSpPr>
            <a:spLocks noGrp="1" noChangeArrowheads="1"/>
          </p:cNvSpPr>
          <p:nvPr>
            <p:ph type="sldNum" sz="quarter" idx="12"/>
          </p:nvPr>
        </p:nvSpPr>
        <p:spPr>
          <a:ln/>
        </p:spPr>
        <p:txBody>
          <a:bodyPr/>
          <a:lstStyle>
            <a:lvl1pPr>
              <a:defRPr/>
            </a:lvl1pPr>
          </a:lstStyle>
          <a:p>
            <a:fld id="{61B0C5CE-6F73-4E0A-9EB1-A7A5E4D21575}" type="slidenum">
              <a:rPr lang="it-IT" altLang="it-IT"/>
              <a:pPr/>
              <a:t>‹N›</a:t>
            </a:fld>
            <a:endParaRPr lang="it-IT" altLang="it-IT"/>
          </a:p>
        </p:txBody>
      </p:sp>
    </p:spTree>
    <p:extLst>
      <p:ext uri="{BB962C8B-B14F-4D97-AF65-F5344CB8AC3E}">
        <p14:creationId xmlns:p14="http://schemas.microsoft.com/office/powerpoint/2010/main" val="3226889207"/>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9F745F83-EAB0-928F-F7A6-842DF8C07B00}"/>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C012F4E8-D38D-8820-D050-836B7AA3EF8B}"/>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6A9BA623-E053-268B-484D-094E2E9E2DCA}"/>
              </a:ext>
            </a:extLst>
          </p:cNvPr>
          <p:cNvSpPr>
            <a:spLocks noGrp="1" noChangeArrowheads="1"/>
          </p:cNvSpPr>
          <p:nvPr>
            <p:ph type="sldNum" sz="quarter" idx="12"/>
          </p:nvPr>
        </p:nvSpPr>
        <p:spPr>
          <a:ln/>
        </p:spPr>
        <p:txBody>
          <a:bodyPr/>
          <a:lstStyle>
            <a:lvl1pPr>
              <a:defRPr/>
            </a:lvl1pPr>
          </a:lstStyle>
          <a:p>
            <a:fld id="{68D95356-06CB-4EEB-9112-E7873BF39CC0}" type="slidenum">
              <a:rPr lang="it-IT" altLang="it-IT"/>
              <a:pPr/>
              <a:t>‹N›</a:t>
            </a:fld>
            <a:endParaRPr lang="it-IT" altLang="it-IT"/>
          </a:p>
        </p:txBody>
      </p:sp>
    </p:spTree>
    <p:extLst>
      <p:ext uri="{BB962C8B-B14F-4D97-AF65-F5344CB8AC3E}">
        <p14:creationId xmlns:p14="http://schemas.microsoft.com/office/powerpoint/2010/main" val="505177019"/>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B342032D-0E66-C69B-1881-3FD8597167AA}"/>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54548480-7333-741E-48DF-9B5D3470F903}"/>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396E484B-3B56-B290-3366-0E790DAD326D}"/>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latin typeface="+mn-lt"/>
              </a:defRPr>
            </a:lvl1pPr>
          </a:lstStyle>
          <a:p>
            <a:pPr>
              <a:defRPr/>
            </a:pPr>
            <a:endParaRPr lang="it-IT" altLang="it-IT"/>
          </a:p>
        </p:txBody>
      </p:sp>
      <p:sp>
        <p:nvSpPr>
          <p:cNvPr id="1029" name="Rectangle 5">
            <a:extLst>
              <a:ext uri="{FF2B5EF4-FFF2-40B4-BE49-F238E27FC236}">
                <a16:creationId xmlns:a16="http://schemas.microsoft.com/office/drawing/2014/main" id="{94DEB2EC-0C42-BBD9-395E-5485411E1BF6}"/>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mn-lt"/>
              </a:defRPr>
            </a:lvl1pPr>
          </a:lstStyle>
          <a:p>
            <a:pPr>
              <a:defRPr/>
            </a:pPr>
            <a:endParaRPr lang="it-IT" altLang="it-IT"/>
          </a:p>
        </p:txBody>
      </p:sp>
      <p:sp>
        <p:nvSpPr>
          <p:cNvPr id="1030" name="Rectangle 6">
            <a:extLst>
              <a:ext uri="{FF2B5EF4-FFF2-40B4-BE49-F238E27FC236}">
                <a16:creationId xmlns:a16="http://schemas.microsoft.com/office/drawing/2014/main" id="{F98BDAC2-0877-C9EB-0DBC-2EE25981E25E}"/>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Times New Roman" panose="02020603050405020304" pitchFamily="18" charset="0"/>
              </a:defRPr>
            </a:lvl1pPr>
          </a:lstStyle>
          <a:p>
            <a:fld id="{489DFEEE-EC13-4AAA-A7B7-F6163B50B7D0}"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G:\AUDIO\MUSICA%20MIDI\Romantica\811-Almost%20A%20Whisper.mid" TargetMode="Externa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jpe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8" name="Rectangle 4">
            <a:extLst>
              <a:ext uri="{FF2B5EF4-FFF2-40B4-BE49-F238E27FC236}">
                <a16:creationId xmlns:a16="http://schemas.microsoft.com/office/drawing/2014/main" id="{6463A439-66DE-A055-4514-86D57F2A79F8}"/>
              </a:ext>
            </a:extLst>
          </p:cNvPr>
          <p:cNvSpPr>
            <a:spLocks noChangeArrowheads="1"/>
          </p:cNvSpPr>
          <p:nvPr/>
        </p:nvSpPr>
        <p:spPr bwMode="auto">
          <a:xfrm>
            <a:off x="1143000" y="5715000"/>
            <a:ext cx="3200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4099" name="Rectangle 5">
            <a:extLst>
              <a:ext uri="{FF2B5EF4-FFF2-40B4-BE49-F238E27FC236}">
                <a16:creationId xmlns:a16="http://schemas.microsoft.com/office/drawing/2014/main" id="{C62B126C-3ED8-7D6B-4D21-4C2D1354743B}"/>
              </a:ext>
            </a:extLst>
          </p:cNvPr>
          <p:cNvSpPr>
            <a:spLocks noChangeArrowheads="1"/>
          </p:cNvSpPr>
          <p:nvPr/>
        </p:nvSpPr>
        <p:spPr bwMode="auto">
          <a:xfrm>
            <a:off x="838200" y="6400800"/>
            <a:ext cx="3657600" cy="244475"/>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000" dirty="0">
                <a:solidFill>
                  <a:schemeClr val="bg1"/>
                </a:solidFill>
                <a:latin typeface="Verdana" panose="020B0604030504040204" pitchFamily="34" charset="0"/>
              </a:rPr>
              <a:t>Musica:</a:t>
            </a:r>
            <a:r>
              <a:rPr lang="it-IT" altLang="it-IT" sz="1000" i="1" dirty="0">
                <a:solidFill>
                  <a:schemeClr val="bg1"/>
                </a:solidFill>
                <a:latin typeface="Verdana" panose="020B0604030504040204" pitchFamily="34" charset="0"/>
              </a:rPr>
              <a:t> </a:t>
            </a:r>
            <a:r>
              <a:rPr lang="it-IT" altLang="it-IT" sz="900" i="1" dirty="0" err="1">
                <a:solidFill>
                  <a:schemeClr val="bg1"/>
                </a:solidFill>
                <a:latin typeface="Verdana" panose="020B0604030504040204" pitchFamily="34" charset="0"/>
              </a:rPr>
              <a:t>Almost</a:t>
            </a:r>
            <a:r>
              <a:rPr lang="it-IT" altLang="it-IT" sz="1000" i="1" dirty="0">
                <a:solidFill>
                  <a:schemeClr val="bg1"/>
                </a:solidFill>
                <a:latin typeface="Verdana" panose="020B0604030504040204" pitchFamily="34" charset="0"/>
              </a:rPr>
              <a:t> a </a:t>
            </a:r>
            <a:r>
              <a:rPr lang="it-IT" altLang="it-IT" sz="1000" i="1" dirty="0" err="1">
                <a:solidFill>
                  <a:schemeClr val="bg1"/>
                </a:solidFill>
                <a:latin typeface="Verdana" panose="020B0604030504040204" pitchFamily="34" charset="0"/>
              </a:rPr>
              <a:t>whisper</a:t>
            </a:r>
            <a:endParaRPr lang="it-IT" altLang="it-IT" sz="10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9928B0DC-76DB-FAE1-6500-D47586053E5F}"/>
              </a:ext>
            </a:extLst>
          </p:cNvPr>
          <p:cNvSpPr>
            <a:spLocks noChangeArrowheads="1"/>
          </p:cNvSpPr>
          <p:nvPr/>
        </p:nvSpPr>
        <p:spPr bwMode="auto">
          <a:xfrm>
            <a:off x="838200" y="0"/>
            <a:ext cx="7620000" cy="985838"/>
          </a:xfrm>
          <a:prstGeom prst="rect">
            <a:avLst/>
          </a:prstGeom>
          <a:solidFill>
            <a:srgbClr val="6600CC"/>
          </a:solidFill>
          <a:ln w="9525">
            <a:solidFill>
              <a:srgbClr val="6600CC"/>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a:r>
              <a:rPr lang="it-IT" altLang="it-IT" sz="200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I DOMENICA DI AVVENTO </a:t>
            </a:r>
          </a:p>
          <a:p>
            <a:pPr algn="ctr"/>
            <a:r>
              <a:rPr lang="it-IT" altLang="it-IT" sz="200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1</a:t>
            </a:r>
            <a:r>
              <a:rPr lang="it-IT" altLang="it-IT" sz="100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ST</a:t>
            </a:r>
            <a:r>
              <a:rPr lang="it-IT" altLang="it-IT" sz="200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 SUNDAY OF ADVENT</a:t>
            </a:r>
          </a:p>
          <a:p>
            <a:pPr algn="ctr"/>
            <a:endParaRPr lang="it-IT" altLang="it-IT" sz="80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a:p>
            <a:pPr algn="ctr"/>
            <a:r>
              <a:rPr lang="it-IT" altLang="it-IT" sz="1000" b="1">
                <a:solidFill>
                  <a:schemeClr val="bg1"/>
                </a:solidFill>
                <a:latin typeface="Verdana" panose="020B0604030504040204" pitchFamily="34" charset="0"/>
              </a:rPr>
              <a:t>TUTTE LE IMMAGINI SONO PROTETTE DA COPYRIGHT - ALL PICTURES ARE BY COPYRIGHT</a:t>
            </a:r>
          </a:p>
        </p:txBody>
      </p:sp>
      <p:sp>
        <p:nvSpPr>
          <p:cNvPr id="4101" name="Rectangle 7">
            <a:extLst>
              <a:ext uri="{FF2B5EF4-FFF2-40B4-BE49-F238E27FC236}">
                <a16:creationId xmlns:a16="http://schemas.microsoft.com/office/drawing/2014/main" id="{C1092404-3FE8-7873-74D5-FC0E0DE934D7}"/>
              </a:ext>
            </a:extLst>
          </p:cNvPr>
          <p:cNvSpPr>
            <a:spLocks noChangeArrowheads="1"/>
          </p:cNvSpPr>
          <p:nvPr/>
        </p:nvSpPr>
        <p:spPr bwMode="auto">
          <a:xfrm>
            <a:off x="2133600" y="1219200"/>
            <a:ext cx="1241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4102" name="Rectangle 8">
            <a:extLst>
              <a:ext uri="{FF2B5EF4-FFF2-40B4-BE49-F238E27FC236}">
                <a16:creationId xmlns:a16="http://schemas.microsoft.com/office/drawing/2014/main" id="{FA8384C6-73B5-B5FB-8F56-FD93674B2995}"/>
              </a:ext>
            </a:extLst>
          </p:cNvPr>
          <p:cNvSpPr>
            <a:spLocks noChangeArrowheads="1"/>
          </p:cNvSpPr>
          <p:nvPr/>
        </p:nvSpPr>
        <p:spPr bwMode="auto">
          <a:xfrm>
            <a:off x="1171604" y="3478036"/>
            <a:ext cx="34290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a:spcBef>
                <a:spcPct val="20000"/>
              </a:spcBef>
              <a:buChar char="•"/>
              <a:tabLst>
                <a:tab pos="4229100" algn="l"/>
              </a:tabLst>
              <a:defRPr sz="3200">
                <a:solidFill>
                  <a:schemeClr val="tx1"/>
                </a:solidFill>
                <a:latin typeface="Times New Roman" panose="02020603050405020304" pitchFamily="18" charset="0"/>
              </a:defRPr>
            </a:lvl1pPr>
            <a:lvl2pPr marL="742950" indent="-285750" algn="l">
              <a:spcBef>
                <a:spcPct val="20000"/>
              </a:spcBef>
              <a:buChar char="–"/>
              <a:tabLst>
                <a:tab pos="4229100" algn="l"/>
              </a:tabLst>
              <a:defRPr sz="2800">
                <a:solidFill>
                  <a:schemeClr val="tx1"/>
                </a:solidFill>
                <a:latin typeface="Times New Roman" panose="02020603050405020304" pitchFamily="18" charset="0"/>
              </a:defRPr>
            </a:lvl2pPr>
            <a:lvl3pPr marL="1143000" indent="-228600" algn="l">
              <a:spcBef>
                <a:spcPct val="20000"/>
              </a:spcBef>
              <a:buChar char="•"/>
              <a:tabLst>
                <a:tab pos="4229100" algn="l"/>
              </a:tabLst>
              <a:defRPr sz="2400">
                <a:solidFill>
                  <a:schemeClr val="tx1"/>
                </a:solidFill>
                <a:latin typeface="Times New Roman" panose="02020603050405020304" pitchFamily="18" charset="0"/>
              </a:defRPr>
            </a:lvl3pPr>
            <a:lvl4pPr marL="1600200" indent="-228600" algn="l">
              <a:spcBef>
                <a:spcPct val="20000"/>
              </a:spcBef>
              <a:buChar char="–"/>
              <a:tabLst>
                <a:tab pos="4229100" algn="l"/>
              </a:tabLst>
              <a:defRPr sz="2000">
                <a:solidFill>
                  <a:schemeClr val="tx1"/>
                </a:solidFill>
                <a:latin typeface="Times New Roman" panose="02020603050405020304" pitchFamily="18" charset="0"/>
              </a:defRPr>
            </a:lvl4pPr>
            <a:lvl5pPr marL="2057400" indent="-228600" algn="l">
              <a:spcBef>
                <a:spcPct val="20000"/>
              </a:spcBef>
              <a:buChar char="»"/>
              <a:tabLst>
                <a:tab pos="4229100"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9pPr>
          </a:lstStyle>
          <a:p>
            <a:pPr algn="ctr" eaLnBrk="1" hangingPunct="1">
              <a:spcBef>
                <a:spcPct val="0"/>
              </a:spcBef>
              <a:buFontTx/>
              <a:buNone/>
            </a:pPr>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Se non alzi il tuo capo non vedrai l'arcobaleno </a:t>
            </a:r>
            <a:r>
              <a:rPr lang="it-IT" sz="1000" dirty="0" err="1">
                <a:solidFill>
                  <a:srgbClr val="222222"/>
                </a:solidFill>
                <a:effectLst/>
                <a:latin typeface="Helvetica" panose="020B0604020202020204" pitchFamily="34" charset="0"/>
                <a:ea typeface="Times New Roman" panose="02020603050405020304" pitchFamily="18" charset="0"/>
              </a:rPr>
              <a:t>Unless</a:t>
            </a:r>
            <a:r>
              <a:rPr lang="it-IT" sz="1000" dirty="0">
                <a:solidFill>
                  <a:srgbClr val="222222"/>
                </a:solidFill>
                <a:effectLst/>
                <a:latin typeface="Helvetica" panose="020B0604020202020204" pitchFamily="34" charset="0"/>
                <a:ea typeface="Times New Roman" panose="02020603050405020304" pitchFamily="18" charset="0"/>
              </a:rPr>
              <a:t> you lift up </a:t>
            </a:r>
            <a:r>
              <a:rPr lang="it-IT" sz="1000" dirty="0" err="1">
                <a:solidFill>
                  <a:srgbClr val="222222"/>
                </a:solidFill>
                <a:effectLst/>
                <a:latin typeface="Helvetica" panose="020B0604020202020204" pitchFamily="34" charset="0"/>
                <a:ea typeface="Times New Roman" panose="02020603050405020304" pitchFamily="18" charset="0"/>
              </a:rPr>
              <a:t>your</a:t>
            </a:r>
            <a:r>
              <a:rPr lang="it-IT" sz="1000" dirty="0">
                <a:solidFill>
                  <a:srgbClr val="222222"/>
                </a:solidFill>
                <a:effectLst/>
                <a:latin typeface="Helvetica" panose="020B0604020202020204" pitchFamily="34" charset="0"/>
                <a:ea typeface="Times New Roman" panose="02020603050405020304" pitchFamily="18" charset="0"/>
              </a:rPr>
              <a:t> head, you </a:t>
            </a:r>
            <a:r>
              <a:rPr lang="it-IT" sz="1000" dirty="0" err="1">
                <a:solidFill>
                  <a:srgbClr val="222222"/>
                </a:solidFill>
                <a:effectLst/>
                <a:latin typeface="Helvetica" panose="020B0604020202020204" pitchFamily="34" charset="0"/>
                <a:ea typeface="Times New Roman" panose="02020603050405020304" pitchFamily="18" charset="0"/>
              </a:rPr>
              <a:t>will</a:t>
            </a:r>
            <a:r>
              <a:rPr lang="it-IT" sz="1000" dirty="0">
                <a:solidFill>
                  <a:srgbClr val="222222"/>
                </a:solidFill>
                <a:effectLst/>
                <a:latin typeface="Helvetica" panose="020B0604020202020204" pitchFamily="34" charset="0"/>
                <a:ea typeface="Times New Roman" panose="02020603050405020304" pitchFamily="18" charset="0"/>
              </a:rPr>
              <a:t> </a:t>
            </a:r>
            <a:r>
              <a:rPr lang="it-IT" sz="1000" dirty="0" err="1">
                <a:solidFill>
                  <a:srgbClr val="222222"/>
                </a:solidFill>
                <a:effectLst/>
                <a:latin typeface="Helvetica" panose="020B0604020202020204" pitchFamily="34" charset="0"/>
                <a:ea typeface="Times New Roman" panose="02020603050405020304" pitchFamily="18" charset="0"/>
              </a:rPr>
              <a:t>not</a:t>
            </a:r>
            <a:r>
              <a:rPr lang="it-IT" sz="1000" dirty="0">
                <a:solidFill>
                  <a:srgbClr val="222222"/>
                </a:solidFill>
                <a:effectLst/>
                <a:latin typeface="Helvetica" panose="020B0604020202020204" pitchFamily="34" charset="0"/>
                <a:ea typeface="Times New Roman" panose="02020603050405020304" pitchFamily="18" charset="0"/>
              </a:rPr>
              <a:t> </a:t>
            </a:r>
            <a:r>
              <a:rPr lang="it-IT" sz="1000" dirty="0" err="1">
                <a:solidFill>
                  <a:srgbClr val="222222"/>
                </a:solidFill>
                <a:effectLst/>
                <a:latin typeface="Helvetica" panose="020B0604020202020204" pitchFamily="34" charset="0"/>
                <a:ea typeface="Times New Roman" panose="02020603050405020304" pitchFamily="18" charset="0"/>
              </a:rPr>
              <a:t>see</a:t>
            </a:r>
            <a:r>
              <a:rPr lang="it-IT" sz="1000" dirty="0">
                <a:solidFill>
                  <a:srgbClr val="222222"/>
                </a:solidFill>
                <a:effectLst/>
                <a:latin typeface="Helvetica" panose="020B0604020202020204" pitchFamily="34" charset="0"/>
                <a:ea typeface="Times New Roman" panose="02020603050405020304" pitchFamily="18" charset="0"/>
              </a:rPr>
              <a:t> the </a:t>
            </a:r>
            <a:r>
              <a:rPr lang="it-IT" sz="1000" dirty="0" err="1">
                <a:solidFill>
                  <a:srgbClr val="222222"/>
                </a:solidFill>
                <a:effectLst/>
                <a:latin typeface="Helvetica" panose="020B0604020202020204" pitchFamily="34" charset="0"/>
                <a:ea typeface="Times New Roman" panose="02020603050405020304" pitchFamily="18" charset="0"/>
              </a:rPr>
              <a:t>rainbow</a:t>
            </a:r>
            <a:endParaRPr lang="it-IT" altLang="it-IT" sz="1000" dirty="0">
              <a:solidFill>
                <a:srgbClr val="000000"/>
              </a:solidFill>
              <a:latin typeface="Verdana" panose="020B0604030504040204" pitchFamily="34" charset="0"/>
              <a:cs typeface="Arial" panose="020B0604020202020204" pitchFamily="34" charset="0"/>
            </a:endParaRPr>
          </a:p>
        </p:txBody>
      </p:sp>
      <p:sp>
        <p:nvSpPr>
          <p:cNvPr id="4103" name="Rectangle 43">
            <a:extLst>
              <a:ext uri="{FF2B5EF4-FFF2-40B4-BE49-F238E27FC236}">
                <a16:creationId xmlns:a16="http://schemas.microsoft.com/office/drawing/2014/main" id="{693A17CB-E81E-1BB3-D4E6-14752DECC015}"/>
              </a:ext>
            </a:extLst>
          </p:cNvPr>
          <p:cNvSpPr>
            <a:spLocks noChangeArrowheads="1"/>
          </p:cNvSpPr>
          <p:nvPr/>
        </p:nvSpPr>
        <p:spPr bwMode="auto">
          <a:xfrm>
            <a:off x="44121" y="1397000"/>
            <a:ext cx="527709"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rgbClr val="FFFF00"/>
                </a:solidFill>
                <a:latin typeface="Verdana" panose="020B0604030504040204" pitchFamily="34" charset="0"/>
              </a:rPr>
              <a:t>ANNO</a:t>
            </a:r>
          </a:p>
          <a:p>
            <a:pPr algn="ctr" eaLnBrk="1" hangingPunct="1">
              <a:spcBef>
                <a:spcPct val="0"/>
              </a:spcBef>
              <a:buFontTx/>
              <a:buNone/>
            </a:pPr>
            <a:r>
              <a:rPr lang="it-IT" altLang="it-IT" sz="900" dirty="0">
                <a:solidFill>
                  <a:srgbClr val="FFFF00"/>
                </a:solidFill>
                <a:latin typeface="Verdana" panose="020B0604030504040204" pitchFamily="34" charset="0"/>
              </a:rPr>
              <a:t>YEAR</a:t>
            </a:r>
          </a:p>
          <a:p>
            <a:pPr algn="ctr" eaLnBrk="1" hangingPunct="1">
              <a:spcBef>
                <a:spcPct val="0"/>
              </a:spcBef>
              <a:buFontTx/>
              <a:buNone/>
            </a:pPr>
            <a:r>
              <a:rPr lang="it-IT" altLang="it-IT" sz="900" dirty="0">
                <a:solidFill>
                  <a:srgbClr val="FFFF00"/>
                </a:solidFill>
                <a:latin typeface="Verdana" panose="020B0604030504040204" pitchFamily="34" charset="0"/>
              </a:rPr>
              <a:t>C</a:t>
            </a:r>
          </a:p>
        </p:txBody>
      </p:sp>
      <p:sp>
        <p:nvSpPr>
          <p:cNvPr id="4104" name="Rectangle 56">
            <a:extLst>
              <a:ext uri="{FF2B5EF4-FFF2-40B4-BE49-F238E27FC236}">
                <a16:creationId xmlns:a16="http://schemas.microsoft.com/office/drawing/2014/main" id="{6C7C05CB-B8CB-C112-6706-33725E58809D}"/>
              </a:ext>
            </a:extLst>
          </p:cNvPr>
          <p:cNvSpPr>
            <a:spLocks noChangeArrowheads="1"/>
          </p:cNvSpPr>
          <p:nvPr/>
        </p:nvSpPr>
        <p:spPr bwMode="auto">
          <a:xfrm>
            <a:off x="5940152" y="6514416"/>
            <a:ext cx="3581400" cy="230832"/>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i="1" dirty="0">
                <a:solidFill>
                  <a:srgbClr val="FFFF00"/>
                </a:solidFill>
                <a:cs typeface="Times New Roman" panose="02020603050405020304" pitchFamily="18" charset="0"/>
              </a:rPr>
              <a:t>by Gaetano Lastilla – November 2024</a:t>
            </a:r>
          </a:p>
        </p:txBody>
      </p:sp>
      <p:pic>
        <p:nvPicPr>
          <p:cNvPr id="4105" name="Picture 101" descr="C:\ARCHIVIO GENERALE\PRESENTAZIONI\in COSTRUZIONE\S.Scritture del 24.08\candelabro copia.gif">
            <a:extLst>
              <a:ext uri="{FF2B5EF4-FFF2-40B4-BE49-F238E27FC236}">
                <a16:creationId xmlns:a16="http://schemas.microsoft.com/office/drawing/2014/main" id="{70C150A9-7FE5-C50A-8DF7-58F5F62294F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19" name="Rectangle 123">
            <a:extLst>
              <a:ext uri="{FF2B5EF4-FFF2-40B4-BE49-F238E27FC236}">
                <a16:creationId xmlns:a16="http://schemas.microsoft.com/office/drawing/2014/main" id="{642EAD4B-C523-DDA2-001F-07130FF62AC0}"/>
              </a:ext>
            </a:extLst>
          </p:cNvPr>
          <p:cNvSpPr>
            <a:spLocks noChangeArrowheads="1"/>
          </p:cNvSpPr>
          <p:nvPr/>
        </p:nvSpPr>
        <p:spPr bwMode="auto">
          <a:xfrm>
            <a:off x="1661319" y="3797123"/>
            <a:ext cx="22098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900" i="1" dirty="0">
                <a:latin typeface="Times New Roman" panose="02020603050405020304" pitchFamily="18" charset="0"/>
                <a:cs typeface="Times New Roman" panose="02020603050405020304" pitchFamily="18" charset="0"/>
              </a:rPr>
              <a:t>Commento di padre Ermes Ronchi          Commentary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p>
        </p:txBody>
      </p:sp>
      <p:pic>
        <p:nvPicPr>
          <p:cNvPr id="4220" name="Picture 124">
            <a:extLst>
              <a:ext uri="{FF2B5EF4-FFF2-40B4-BE49-F238E27FC236}">
                <a16:creationId xmlns:a16="http://schemas.microsoft.com/office/drawing/2014/main" id="{1F1815DE-9C52-2F0A-8111-A2F7D7BECC1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84725" y="1600200"/>
            <a:ext cx="3140075" cy="4267200"/>
          </a:xfrm>
          <a:prstGeom prst="rect">
            <a:avLst/>
          </a:prstGeom>
          <a:noFill/>
          <a:extLst>
            <a:ext uri="{909E8E84-426E-40DD-AFC4-6F175D3DCCD1}">
              <a14:hiddenFill xmlns:a14="http://schemas.microsoft.com/office/drawing/2010/main">
                <a:solidFill>
                  <a:srgbClr val="FFFFFF"/>
                </a:solidFill>
              </a14:hiddenFill>
            </a:ext>
          </a:extLst>
        </p:spPr>
      </p:pic>
      <p:pic>
        <p:nvPicPr>
          <p:cNvPr id="4221" name="811-Almost A Whisper.mid">
            <a:hlinkClick r:id="" action="ppaction://media"/>
            <a:extLst>
              <a:ext uri="{FF2B5EF4-FFF2-40B4-BE49-F238E27FC236}">
                <a16:creationId xmlns:a16="http://schemas.microsoft.com/office/drawing/2014/main" id="{51CE7EA9-6CBE-3F1D-7091-5EDD26CB7CC8}"/>
              </a:ext>
            </a:extLst>
          </p:cNvPr>
          <p:cNvPicPr>
            <a:picLocks noChangeAspect="1" noChangeArrowheads="1"/>
          </p:cNvPicPr>
          <p:nvPr>
            <a:audioFile r:link="rId1"/>
          </p:nvPr>
        </p:nvPicPr>
        <p:blipFill>
          <a:blip r:embed="rId6">
            <a:extLst>
              <a:ext uri="{28A0092B-C50C-407E-A947-70E740481C1C}">
                <a14:useLocalDpi xmlns:a14="http://schemas.microsoft.com/office/drawing/2010/main" val="0"/>
              </a:ext>
            </a:extLst>
          </a:blip>
          <a:srcRect/>
          <a:stretch>
            <a:fillRect/>
          </a:stretch>
        </p:blipFill>
        <p:spPr bwMode="auto">
          <a:xfrm>
            <a:off x="6553200" y="-304800"/>
            <a:ext cx="304800" cy="304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576">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422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0">
                <p:cTn id="7" repeatCount="indefinite" fill="hold" display="0">
                  <p:stCondLst>
                    <p:cond delay="indefinite"/>
                  </p:stCondLst>
                  <p:endCondLst>
                    <p:cond evt="onStopAudio" delay="0">
                      <p:tgtEl>
                        <p:sldTgt/>
                      </p:tgtEl>
                    </p:cond>
                  </p:endCondLst>
                </p:cTn>
                <p:tgtEl>
                  <p:spTgt spid="4221"/>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1506" name="Rectangle 35">
            <a:extLst>
              <a:ext uri="{FF2B5EF4-FFF2-40B4-BE49-F238E27FC236}">
                <a16:creationId xmlns:a16="http://schemas.microsoft.com/office/drawing/2014/main" id="{BBC7687B-F352-6466-426A-D86FAB278A4D}"/>
              </a:ext>
            </a:extLst>
          </p:cNvPr>
          <p:cNvSpPr>
            <a:spLocks noChangeArrowheads="1"/>
          </p:cNvSpPr>
          <p:nvPr/>
        </p:nvSpPr>
        <p:spPr bwMode="auto">
          <a:xfrm>
            <a:off x="0" y="533400"/>
            <a:ext cx="9144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Quando cominceranno ad accadere queste cose, risollevatevi e alzate </a:t>
            </a:r>
          </a:p>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il capo, perché la vostra liberazione è vicina.</a:t>
            </a:r>
            <a:r>
              <a:rPr lang="it-IT" altLang="it-IT" sz="1800" i="1">
                <a:solidFill>
                  <a:schemeClr val="bg1"/>
                </a:solidFill>
                <a:latin typeface="Verdana" panose="020B0604030504040204" pitchFamily="34" charset="0"/>
                <a:cs typeface="Times New Roman" panose="02020603050405020304" pitchFamily="18" charset="0"/>
              </a:rPr>
              <a:t> (Lc 21, 28)</a:t>
            </a:r>
          </a:p>
        </p:txBody>
      </p:sp>
      <p:sp>
        <p:nvSpPr>
          <p:cNvPr id="21507" name="Rectangle 36">
            <a:extLst>
              <a:ext uri="{FF2B5EF4-FFF2-40B4-BE49-F238E27FC236}">
                <a16:creationId xmlns:a16="http://schemas.microsoft.com/office/drawing/2014/main" id="{6A22E091-374C-6A09-6D6E-2081A9FDFDA7}"/>
              </a:ext>
            </a:extLst>
          </p:cNvPr>
          <p:cNvSpPr>
            <a:spLocks noChangeArrowheads="1"/>
          </p:cNvSpPr>
          <p:nvPr/>
        </p:nvSpPr>
        <p:spPr bwMode="auto">
          <a:xfrm>
            <a:off x="0" y="5638800"/>
            <a:ext cx="9144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Arial" panose="020B0604020202020204" pitchFamily="34" charset="0"/>
              </a:rPr>
              <a:t>Now, when you see the first events, stand erect and lift up your heads, </a:t>
            </a:r>
          </a:p>
          <a:p>
            <a:pPr algn="ctr" eaLnBrk="1" hangingPunct="1">
              <a:spcBef>
                <a:spcPct val="0"/>
              </a:spcBef>
              <a:buFontTx/>
              <a:buNone/>
            </a:pPr>
            <a:r>
              <a:rPr lang="en-GB" altLang="it-IT" sz="1800">
                <a:solidFill>
                  <a:schemeClr val="bg1"/>
                </a:solidFill>
                <a:latin typeface="Verdana" panose="020B0604030504040204" pitchFamily="34" charset="0"/>
                <a:cs typeface="Arial" panose="020B0604020202020204" pitchFamily="34" charset="0"/>
              </a:rPr>
              <a:t>for your deliverance is drawing near."</a:t>
            </a:r>
            <a:r>
              <a:rPr lang="en-GB" altLang="it-IT" sz="1800" i="1">
                <a:solidFill>
                  <a:schemeClr val="bg1"/>
                </a:solidFill>
                <a:latin typeface="Verdana" panose="020B0604030504040204" pitchFamily="34" charset="0"/>
                <a:cs typeface="Arial" panose="020B0604020202020204" pitchFamily="34" charset="0"/>
              </a:rPr>
              <a:t> </a:t>
            </a:r>
            <a:r>
              <a:rPr lang="en-GB" altLang="it-IT" sz="1800" i="1">
                <a:solidFill>
                  <a:schemeClr val="bg1"/>
                </a:solidFill>
                <a:latin typeface="Verdana" panose="020B0604030504040204" pitchFamily="34" charset="0"/>
                <a:cs typeface="Times New Roman" panose="02020603050405020304" pitchFamily="18" charset="0"/>
              </a:rPr>
              <a:t>(Lk 21: 28)</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21549" name="Picture 45">
            <a:extLst>
              <a:ext uri="{FF2B5EF4-FFF2-40B4-BE49-F238E27FC236}">
                <a16:creationId xmlns:a16="http://schemas.microsoft.com/office/drawing/2014/main" id="{24F73EF8-60D2-870C-F33C-642E30E048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219200"/>
            <a:ext cx="6096000" cy="45021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128">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14690" name="Rectangle 2">
            <a:extLst>
              <a:ext uri="{FF2B5EF4-FFF2-40B4-BE49-F238E27FC236}">
                <a16:creationId xmlns:a16="http://schemas.microsoft.com/office/drawing/2014/main" id="{6B857A69-47BE-CB93-E890-7DCD76AC82DE}"/>
              </a:ext>
            </a:extLst>
          </p:cNvPr>
          <p:cNvSpPr>
            <a:spLocks noGrp="1" noChangeArrowheads="1"/>
          </p:cNvSpPr>
          <p:nvPr>
            <p:ph type="title"/>
          </p:nvPr>
        </p:nvSpPr>
        <p:spPr>
          <a:xfrm>
            <a:off x="0" y="3810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State attenti a voi stessi, che i vostri cuori non si appesantiscano in dissipazioni, ubriachezze e affanni della vita e che quel giorno non vi piombi addosso all’improvviso; </a:t>
            </a:r>
            <a:r>
              <a:rPr lang="it-IT" altLang="it-IT" sz="1800" i="1">
                <a:solidFill>
                  <a:schemeClr val="bg1"/>
                </a:solidFill>
                <a:latin typeface="Verdana" panose="020B0604030504040204" pitchFamily="34" charset="0"/>
                <a:cs typeface="Times New Roman" panose="02020603050405020304" pitchFamily="18" charset="0"/>
              </a:rPr>
              <a:t>(Lc 21, 34)</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14692" name="Rectangle 4">
            <a:extLst>
              <a:ext uri="{FF2B5EF4-FFF2-40B4-BE49-F238E27FC236}">
                <a16:creationId xmlns:a16="http://schemas.microsoft.com/office/drawing/2014/main" id="{CE2A152C-6FAC-3C52-DC3A-0879A002A140}"/>
              </a:ext>
            </a:extLst>
          </p:cNvPr>
          <p:cNvSpPr>
            <a:spLocks noChangeArrowheads="1"/>
          </p:cNvSpPr>
          <p:nvPr/>
        </p:nvSpPr>
        <p:spPr bwMode="auto">
          <a:xfrm>
            <a:off x="0" y="54102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Arial" panose="020B0604020202020204" pitchFamily="34" charset="0"/>
              </a:rPr>
              <a:t>Be on your guard; let not your hearts be weighed down with a life of pleasure, drunkenness and worldly cares, lest that day catch you suddenly as a trap.</a:t>
            </a:r>
            <a:r>
              <a:rPr lang="en-GB" altLang="it-IT" sz="1800" i="1">
                <a:solidFill>
                  <a:schemeClr val="bg1"/>
                </a:solidFill>
                <a:latin typeface="Verdana" panose="020B0604030504040204" pitchFamily="34" charset="0"/>
                <a:cs typeface="Times New Roman" panose="02020603050405020304" pitchFamily="18" charset="0"/>
              </a:rPr>
              <a:t> (Lk 21: 34)</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14715" name="Picture 27">
            <a:extLst>
              <a:ext uri="{FF2B5EF4-FFF2-40B4-BE49-F238E27FC236}">
                <a16:creationId xmlns:a16="http://schemas.microsoft.com/office/drawing/2014/main" id="{A38E1D53-7DCF-1547-2C8E-D4981D832F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371600"/>
            <a:ext cx="7924800" cy="41306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0772" name="Rectangle 4">
            <a:extLst>
              <a:ext uri="{FF2B5EF4-FFF2-40B4-BE49-F238E27FC236}">
                <a16:creationId xmlns:a16="http://schemas.microsoft.com/office/drawing/2014/main" id="{E5F26B78-E56B-B632-7183-828473616FB1}"/>
              </a:ext>
            </a:extLst>
          </p:cNvPr>
          <p:cNvSpPr>
            <a:spLocks noChangeArrowheads="1"/>
          </p:cNvSpPr>
          <p:nvPr/>
        </p:nvSpPr>
        <p:spPr bwMode="auto">
          <a:xfrm>
            <a:off x="228600" y="5334000"/>
            <a:ext cx="86106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Arial" panose="020B0604020202020204" pitchFamily="34" charset="0"/>
              </a:rPr>
              <a:t>For it will come upon all the inhabitants of the whole earth. But watch at all times and pray, that you may be able to escape all that is bound to happen and to stand before the Son of Man."</a:t>
            </a:r>
            <a:r>
              <a:rPr lang="en-GB" altLang="it-IT" sz="1800" i="1">
                <a:solidFill>
                  <a:schemeClr val="bg1"/>
                </a:solidFill>
                <a:latin typeface="Verdana" panose="020B0604030504040204" pitchFamily="34" charset="0"/>
                <a:cs typeface="Times New Roman" panose="02020603050405020304" pitchFamily="18" charset="0"/>
              </a:rPr>
              <a:t> </a:t>
            </a:r>
            <a:r>
              <a:rPr lang="it-IT" altLang="it-IT" sz="1800" i="1">
                <a:solidFill>
                  <a:schemeClr val="bg1"/>
                </a:solidFill>
                <a:latin typeface="Verdana" panose="020B0604030504040204" pitchFamily="34" charset="0"/>
                <a:cs typeface="Times New Roman" panose="02020603050405020304" pitchFamily="18" charset="0"/>
              </a:rPr>
              <a:t>(Lk 21: 35-36)</a:t>
            </a:r>
          </a:p>
        </p:txBody>
      </p:sp>
      <p:sp>
        <p:nvSpPr>
          <p:cNvPr id="160775" name="Rectangle 7">
            <a:extLst>
              <a:ext uri="{FF2B5EF4-FFF2-40B4-BE49-F238E27FC236}">
                <a16:creationId xmlns:a16="http://schemas.microsoft.com/office/drawing/2014/main" id="{85FB0185-51C7-850C-31AC-A66C7AB23EB2}"/>
              </a:ext>
            </a:extLst>
          </p:cNvPr>
          <p:cNvSpPr>
            <a:spLocks noChangeArrowheads="1"/>
          </p:cNvSpPr>
          <p:nvPr/>
        </p:nvSpPr>
        <p:spPr bwMode="auto">
          <a:xfrm>
            <a:off x="0" y="5334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1800">
                <a:solidFill>
                  <a:schemeClr val="bg1"/>
                </a:solidFill>
                <a:latin typeface="Verdana" panose="020B0604030504040204" pitchFamily="34" charset="0"/>
                <a:cs typeface="Times New Roman" panose="02020603050405020304" pitchFamily="18" charset="0"/>
              </a:rPr>
              <a:t>come un laccio infatti esso si abbatterà sopra tutti coloro che abitano sulla faccia di tutta la terra. Vegliate in ogni momento pregando, perché abbiate la forza di sfuggire a tutto ciò che sta per accadere, e di comparire davanti al Figlio dell’uomo». </a:t>
            </a:r>
            <a:r>
              <a:rPr lang="it-IT" altLang="it-IT" sz="1800" i="1">
                <a:solidFill>
                  <a:schemeClr val="bg1"/>
                </a:solidFill>
                <a:latin typeface="Verdana" panose="020B0604030504040204" pitchFamily="34" charset="0"/>
                <a:cs typeface="Times New Roman" panose="02020603050405020304" pitchFamily="18" charset="0"/>
              </a:rPr>
              <a:t>(Lc 21, 35-36)</a:t>
            </a:r>
          </a:p>
        </p:txBody>
      </p:sp>
    </p:spTree>
  </p:cSld>
  <p:clrMapOvr>
    <a:masterClrMapping/>
  </p:clrMapOvr>
  <p:transition spd="med" advClick="0" advTm="16000">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med" advClick="0" advTm="25000">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700" name="Rectangle 36">
            <a:extLst>
              <a:ext uri="{FF2B5EF4-FFF2-40B4-BE49-F238E27FC236}">
                <a16:creationId xmlns:a16="http://schemas.microsoft.com/office/drawing/2014/main" id="{968C202E-9E0D-22AE-1294-76A580287EAE}"/>
              </a:ext>
            </a:extLst>
          </p:cNvPr>
          <p:cNvSpPr>
            <a:spLocks noChangeArrowheads="1"/>
          </p:cNvSpPr>
          <p:nvPr/>
        </p:nvSpPr>
        <p:spPr bwMode="auto">
          <a:xfrm>
            <a:off x="0" y="2895600"/>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000" b="1">
                <a:solidFill>
                  <a:srgbClr val="000000"/>
                </a:solidFill>
                <a:cs typeface="Arial" panose="020B0604020202020204" pitchFamily="34" charset="0"/>
              </a:rPr>
              <a:t>                                                                            </a:t>
            </a:r>
          </a:p>
          <a:p>
            <a:pPr>
              <a:spcBef>
                <a:spcPct val="0"/>
              </a:spcBef>
              <a:buFontTx/>
              <a:buNone/>
            </a:pPr>
            <a:endParaRPr lang="it-IT" altLang="it-IT" sz="2400"/>
          </a:p>
        </p:txBody>
      </p:sp>
      <p:sp>
        <p:nvSpPr>
          <p:cNvPr id="29701" name="Rectangle 37">
            <a:extLst>
              <a:ext uri="{FF2B5EF4-FFF2-40B4-BE49-F238E27FC236}">
                <a16:creationId xmlns:a16="http://schemas.microsoft.com/office/drawing/2014/main" id="{A1B0D754-DCC1-6318-179C-0DF237390DA3}"/>
              </a:ext>
            </a:extLst>
          </p:cNvPr>
          <p:cNvSpPr>
            <a:spLocks noChangeArrowheads="1"/>
          </p:cNvSpPr>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2" name="Rectangle 38">
            <a:extLst>
              <a:ext uri="{FF2B5EF4-FFF2-40B4-BE49-F238E27FC236}">
                <a16:creationId xmlns:a16="http://schemas.microsoft.com/office/drawing/2014/main" id="{114BF279-7B32-1AC5-4F3E-9A286B7B535A}"/>
              </a:ext>
            </a:extLst>
          </p:cNvPr>
          <p:cNvSpPr>
            <a:spLocks noChangeArrowheads="1"/>
          </p:cNvSpPr>
          <p:nvPr/>
        </p:nvSpPr>
        <p:spPr bwMode="auto">
          <a:xfrm>
            <a:off x="-28604" y="1512957"/>
            <a:ext cx="9144000" cy="563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ts val="0"/>
              </a:spcBef>
              <a:spcAft>
                <a:spcPts val="0"/>
              </a:spcAft>
            </a:pPr>
            <a:r>
              <a:rPr lang="it-IT" altLang="it-IT" sz="1800" dirty="0">
                <a:solidFill>
                  <a:srgbClr val="000000"/>
                </a:solidFill>
                <a:latin typeface="Verdana" panose="020B0604030504040204" pitchFamily="34" charset="0"/>
                <a:ea typeface="Verdana" panose="020B0604030504040204" pitchFamily="34" charset="0"/>
                <a:cs typeface="Arial" panose="020B0604020202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Ricomincia da capo l'anno liturgico, quando 	  	                  ripercorreremo un'altra volta tutta la vita di Gesù. L'anno 	                  nuovo inizia con la prima domenica d'Avvento, il nostro capodanno, il primo giorno di un cammino (quattro settimane) che conduce a Natale, che è il perno attorno al quale ruotano gli anni e i secoli, l'inizio della storia nuova, quando Dio è entrato nel fiume dell'umanità. Ci saranno segni nel sole, nella luna e nelle stelle, e sulla terra angoscia di popoli in ansia per ciò che dovrà accadere.</a:t>
            </a:r>
          </a:p>
          <a:p>
            <a:pPr>
              <a:spcBef>
                <a:spcPts val="0"/>
              </a:spcBef>
              <a:spcAft>
                <a:spcPts val="0"/>
              </a:spcAft>
            </a:pP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spcBef>
                <a:spcPts val="0"/>
              </a:spcBef>
              <a:spcAft>
                <a:spcPts val="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Il Vangelo non anticipa la fine del mondo, racconta il segreto del mondo: ci prende per mano e ci porta fuori, a guardare in alto, a sentire il cosmo pulsare attorno a noi; ci chiama ad aprire le finestre di casa per far entrare i grandi venti della storia, a sentirci parte viva di una immensa vita. Che patisce, che soffre, ma che nasce. </a:t>
            </a:r>
          </a:p>
          <a:p>
            <a:pPr>
              <a:spcBef>
                <a:spcPts val="0"/>
              </a:spcBef>
              <a:spcAft>
                <a:spcPts val="0"/>
              </a:spcAft>
            </a:pPr>
            <a:endPar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endParaRPr>
          </a:p>
          <a:p>
            <a:pPr>
              <a:spcBef>
                <a:spcPts val="0"/>
              </a:spcBef>
              <a:spcAft>
                <a:spcPts val="0"/>
              </a:spcAft>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Il mondo spesso si contorce come una partoriente, dice Isaia, ma per produrre vita: è in continua gestazione, porta un altro mondo nel grembo. La terra risuona di un pianto mai finito, ma il Vangelo ci domanda di non smarrire il cuore, di non camminare a capo chino, a occhi bassi.</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spcBef>
                <a:spcPts val="0"/>
              </a:spcBef>
              <a:spcAft>
                <a:spcPts val="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t>
            </a:r>
            <a:endParaRPr lang="it-IT" altLang="it-IT" sz="1800" dirty="0">
              <a:solidFill>
                <a:srgbClr val="000000"/>
              </a:solidFill>
              <a:latin typeface="Verdana" panose="020B0604030504040204" pitchFamily="34" charset="0"/>
              <a:ea typeface="Verdana" panose="020B0604030504040204" pitchFamily="34" charset="0"/>
              <a:cs typeface="Arial" panose="020B0604020202020204" pitchFamily="34" charset="0"/>
            </a:endParaRPr>
          </a:p>
        </p:txBody>
      </p:sp>
      <p:sp>
        <p:nvSpPr>
          <p:cNvPr id="29703" name="Rectangle 39">
            <a:extLst>
              <a:ext uri="{FF2B5EF4-FFF2-40B4-BE49-F238E27FC236}">
                <a16:creationId xmlns:a16="http://schemas.microsoft.com/office/drawing/2014/main" id="{7D4542C3-01BE-F7A2-5889-7CC94F7F93CB}"/>
              </a:ext>
            </a:extLst>
          </p:cNvPr>
          <p:cNvSpPr>
            <a:spLocks noChangeArrowheads="1"/>
          </p:cNvSpPr>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6" name="Rectangle 10">
            <a:extLst>
              <a:ext uri="{FF2B5EF4-FFF2-40B4-BE49-F238E27FC236}">
                <a16:creationId xmlns:a16="http://schemas.microsoft.com/office/drawing/2014/main" id="{A106F7B4-B0C1-6C3E-FBBB-7BE778E55411}"/>
              </a:ext>
            </a:extLst>
          </p:cNvPr>
          <p:cNvSpPr>
            <a:spLocks noChangeArrowheads="1"/>
          </p:cNvSpPr>
          <p:nvPr/>
        </p:nvSpPr>
        <p:spPr bwMode="auto">
          <a:xfrm>
            <a:off x="2385537" y="557311"/>
            <a:ext cx="6804248"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Se non alzi il tuo capo non vedrai l'arcobaleno </a:t>
            </a:r>
            <a:r>
              <a:rPr lang="it-IT" altLang="it-IT" sz="1800" i="1" dirty="0">
                <a:solidFill>
                  <a:srgbClr val="000000"/>
                </a:solidFill>
                <a:latin typeface="Verdana" panose="020B0604030504040204" pitchFamily="34" charset="0"/>
                <a:cs typeface="Arial" panose="020B0604020202020204" pitchFamily="34" charset="0"/>
              </a:rPr>
              <a:t> </a:t>
            </a:r>
          </a:p>
          <a:p>
            <a:pPr eaLnBrk="1" hangingPunct="1"/>
            <a:r>
              <a:rPr lang="it-IT" altLang="it-IT" sz="1800" i="1" dirty="0">
                <a:solidFill>
                  <a:srgbClr val="000000"/>
                </a:solidFill>
                <a:latin typeface="Verdana" panose="020B0604030504040204" pitchFamily="34" charset="0"/>
                <a:cs typeface="Arial" panose="020B0604020202020204" pitchFamily="34" charset="0"/>
              </a:rPr>
              <a:t>Lc 21, 25-28.34-36 </a:t>
            </a:r>
            <a:r>
              <a:rPr lang="en-US" altLang="it-IT" sz="1800" i="1" dirty="0">
                <a:solidFill>
                  <a:srgbClr val="990033"/>
                </a:solidFill>
                <a:cs typeface="Arial" panose="020B0604020202020204" pitchFamily="34" charset="0"/>
              </a:rPr>
              <a:t> (</a:t>
            </a:r>
            <a:r>
              <a:rPr lang="en-US" altLang="it-IT" sz="1800" i="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a:t>
            </a:r>
            <a:r>
              <a:rPr lang="en-US" altLang="it-IT" sz="1800" i="1" dirty="0" err="1">
                <a:solidFill>
                  <a:srgbClr val="990033"/>
                </a:solidFill>
                <a:cs typeface="Arial" panose="020B0604020202020204" pitchFamily="34" charset="0"/>
              </a:rPr>
              <a:t>Ermes</a:t>
            </a:r>
            <a:r>
              <a:rPr lang="en-US" altLang="it-IT" sz="1800" i="1" dirty="0">
                <a:solidFill>
                  <a:srgbClr val="990033"/>
                </a:solidFill>
                <a:cs typeface="Arial" panose="020B0604020202020204" pitchFamily="34" charset="0"/>
              </a:rPr>
              <a:t> Ronchi) </a:t>
            </a:r>
          </a:p>
          <a:p>
            <a:pPr algn="l" eaLnBrk="1" hangingPunct="1"/>
            <a:r>
              <a:rPr lang="en-US" altLang="it-IT" sz="1800" i="1" dirty="0">
                <a:solidFill>
                  <a:srgbClr val="990033"/>
                </a:solidFill>
                <a:cs typeface="Arial" panose="020B0604020202020204" pitchFamily="34" charset="0"/>
              </a:rPr>
              <a:t>                                                                                                       </a:t>
            </a:r>
          </a:p>
        </p:txBody>
      </p:sp>
      <p:sp>
        <p:nvSpPr>
          <p:cNvPr id="29707" name="Rectangle 11">
            <a:extLst>
              <a:ext uri="{FF2B5EF4-FFF2-40B4-BE49-F238E27FC236}">
                <a16:creationId xmlns:a16="http://schemas.microsoft.com/office/drawing/2014/main" id="{DEF5C97D-10C5-FCCC-213B-8D100557DA2D}"/>
              </a:ext>
            </a:extLst>
          </p:cNvPr>
          <p:cNvSpPr>
            <a:spLocks noChangeArrowheads="1"/>
          </p:cNvSpPr>
          <p:nvPr/>
        </p:nvSpPr>
        <p:spPr bwMode="auto">
          <a:xfrm>
            <a:off x="0" y="4329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pic>
        <p:nvPicPr>
          <p:cNvPr id="3" name="Immagine 2">
            <a:extLst>
              <a:ext uri="{FF2B5EF4-FFF2-40B4-BE49-F238E27FC236}">
                <a16:creationId xmlns:a16="http://schemas.microsoft.com/office/drawing/2014/main" id="{71638772-CFAE-E4E8-2234-B2B84535EB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162318"/>
            <a:ext cx="2148829" cy="2148829"/>
          </a:xfrm>
          <a:prstGeom prst="rect">
            <a:avLst/>
          </a:prstGeom>
        </p:spPr>
      </p:pic>
    </p:spTree>
  </p:cSld>
  <p:clrMapOvr>
    <a:masterClrMapping/>
  </p:clrMapOvr>
  <p:transition spd="med" advClick="0" advTm="80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5">
            <a:extLst>
              <a:ext uri="{FF2B5EF4-FFF2-40B4-BE49-F238E27FC236}">
                <a16:creationId xmlns:a16="http://schemas.microsoft.com/office/drawing/2014/main" id="{6989DE6D-2ACF-3EFA-B009-F60EFE79E5C5}"/>
              </a:ext>
            </a:extLst>
          </p:cNvPr>
          <p:cNvSpPr>
            <a:spLocks noChangeArrowheads="1"/>
          </p:cNvSpPr>
          <p:nvPr/>
        </p:nvSpPr>
        <p:spPr bwMode="auto">
          <a:xfrm>
            <a:off x="-33529" y="8878"/>
            <a:ext cx="9144000" cy="7095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ts val="0"/>
              </a:spcBef>
              <a:spcAft>
                <a:spcPts val="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Risollevatevi, alzate il capo, guardate in alto e lontano, la liberazione è vicina. Siamo tentati di guardare solo alle cose immediate, forse per non inciampare nelle macerie che ingombrano il terreno, ma se non risolleviamo il capo non vedremo mai nascere arcobaleni. </a:t>
            </a:r>
          </a:p>
          <a:p>
            <a:pPr>
              <a:spcBef>
                <a:spcPts val="0"/>
              </a:spcBef>
              <a:spcAft>
                <a:spcPts val="0"/>
              </a:spcAft>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Uomini e donne in piedi, a testa alta, occhi nel sole: così vede i discepoli il Vangelo. Gente dalla vita verticale. Allora il nostro compito è di sentirci parte dell'intero creato, avvolti da una energia più grande di noi, connessi a una storia immensa, dove anche la mia piccola vicenda è preziosa e potente, perché gravida di Dio: «Cristo può nascere mille volte a Betlemme, ma se non nasce in me, è nato invano»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Meister Eckart</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a:t>
            </a:r>
          </a:p>
          <a:p>
            <a:pPr>
              <a:spcBef>
                <a:spcPts val="0"/>
              </a:spcBef>
              <a:spcAft>
                <a:spcPts val="0"/>
              </a:spcAft>
            </a:pP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spcBef>
                <a:spcPts val="0"/>
              </a:spcBef>
              <a:spcAft>
                <a:spcPts val="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Gesù chiede ai suoi leggerezza e attenzione, per leggere la storia come un grembo di nascite. Chiede attenzione ai piccoli dettagli della vita e a ciò che ci supera infinitamente: “esisterà pur sempre anche qui un pezzetto di cielo che si potrà guardare, e abbastanza spazio dentro di me per poter congiungere le mani nella preghiera”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Etty Hillesum</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t>
            </a:r>
          </a:p>
          <a:p>
            <a:pPr>
              <a:spcBef>
                <a:spcPts val="0"/>
              </a:spcBef>
              <a:spcAft>
                <a:spcPts val="0"/>
              </a:spcAft>
            </a:pPr>
            <a:endPar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endParaRPr>
          </a:p>
          <a:p>
            <a:pPr>
              <a:spcBef>
                <a:spcPts val="0"/>
              </a:spcBef>
              <a:spcAft>
                <a:spcPts val="0"/>
              </a:spcAft>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Chiede un cuore leggero e attento, per vegliare sui germogli, su ciò che spunta, sul nuovo che nasce, sui primi passi della pace, sul respiro della luce che si disegna sul muro della notte, sui primi vagiti della vita e dei suoi germogli.</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spcBef>
                <a:spcPts val="0"/>
              </a:spcBef>
              <a:spcAft>
                <a:spcPts val="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Il Vangelo ci consegna questa vocazione a una duplice attenzione: alla vita e all'infinito. La vita è dentro l'infinito e l'infinito è dentro la vita; l'eterno brilla nell'istante e l'istante si insinua nell'eterno. </a:t>
            </a:r>
            <a:r>
              <a:rPr lang="en-US"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In un </a:t>
            </a:r>
            <a:r>
              <a:rPr lang="en-US" sz="1800" dirty="0" err="1">
                <a:solidFill>
                  <a:srgbClr val="000000"/>
                </a:solidFill>
                <a:effectLst/>
                <a:latin typeface="Verdana" panose="020B0604030504040204" pitchFamily="34" charset="0"/>
                <a:ea typeface="Verdana" panose="020B0604030504040204" pitchFamily="34" charset="0"/>
                <a:cs typeface="Open Sans" panose="020B0606030504020204" pitchFamily="34" charset="0"/>
              </a:rPr>
              <a:t>Avvento</a:t>
            </a:r>
            <a:r>
              <a:rPr lang="en-US"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senza fine. </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lnSpc>
                <a:spcPct val="115000"/>
              </a:lnSpc>
              <a:spcAft>
                <a:spcPts val="10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it-IT"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cSld>
  <p:clrMapOvr>
    <a:masterClrMapping/>
  </p:clrMapOvr>
  <p:transition spd="med" advClick="0" advTm="100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2770" name="Rectangle 2052">
            <a:extLst>
              <a:ext uri="{FF2B5EF4-FFF2-40B4-BE49-F238E27FC236}">
                <a16:creationId xmlns:a16="http://schemas.microsoft.com/office/drawing/2014/main" id="{2C21FD01-8ADA-1E29-8F19-0934463AEC06}"/>
              </a:ext>
            </a:extLst>
          </p:cNvPr>
          <p:cNvSpPr>
            <a:spLocks noChangeArrowheads="1"/>
          </p:cNvSpPr>
          <p:nvPr/>
        </p:nvSpPr>
        <p:spPr bwMode="auto">
          <a:xfrm>
            <a:off x="0" y="0"/>
            <a:ext cx="9144000" cy="69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400" i="1" dirty="0">
                <a:solidFill>
                  <a:schemeClr val="accent2"/>
                </a:solidFill>
                <a:latin typeface="Verdana" panose="020B0604030504040204" pitchFamily="34" charset="0"/>
                <a:cs typeface="Arial" panose="020B0604020202020204" pitchFamily="34" charset="0"/>
              </a:rPr>
              <a:t>Questo messaggio è pronto per essere inviato, via mail o whatsapp, ad amici, parenti e conoscenti. Invitate i vostri amici a </a:t>
            </a:r>
            <a:r>
              <a:rPr lang="it-IT" altLang="it-IT" sz="1400" i="1" u="sng" dirty="0">
                <a:solidFill>
                  <a:schemeClr val="accent2"/>
                </a:solidFill>
                <a:latin typeface="Verdana" panose="020B0604030504040204" pitchFamily="34" charset="0"/>
                <a:cs typeface="Arial" panose="020B0604020202020204" pitchFamily="34" charset="0"/>
              </a:rPr>
              <a:t>iscriversi gratis </a:t>
            </a:r>
            <a:r>
              <a:rPr lang="it-IT" altLang="it-IT" sz="1400" i="1" dirty="0">
                <a:solidFill>
                  <a:schemeClr val="accent2"/>
                </a:solidFill>
                <a:latin typeface="Verdana" panose="020B0604030504040204" pitchFamily="34" charset="0"/>
                <a:cs typeface="Arial" panose="020B0604020202020204" pitchFamily="34" charset="0"/>
              </a:rPr>
              <a:t>al sito https://www.diffondilaparola.com   per ricevere l’audiovisivo settimanale gratuitamente </a:t>
            </a:r>
            <a:r>
              <a:rPr lang="it-IT" altLang="it-IT" sz="1400" i="1" u="sng" dirty="0">
                <a:solidFill>
                  <a:schemeClr val="accent2"/>
                </a:solidFill>
                <a:latin typeface="Verdana" panose="020B0604030504040204" pitchFamily="34" charset="0"/>
                <a:cs typeface="Arial" panose="020B0604020202020204" pitchFamily="34" charset="0"/>
              </a:rPr>
              <a:t>per sempre</a:t>
            </a:r>
            <a:r>
              <a:rPr lang="it-IT" altLang="it-IT" sz="1400" i="1" dirty="0">
                <a:solidFill>
                  <a:schemeClr val="accent2"/>
                </a:solidFill>
                <a:latin typeface="Verdana" panose="020B0604030504040204" pitchFamily="34" charset="0"/>
                <a:cs typeface="Arial" panose="020B0604020202020204" pitchFamily="34" charset="0"/>
              </a:rPr>
              <a:t>. </a:t>
            </a:r>
            <a:br>
              <a:rPr lang="it-IT" altLang="it-IT" sz="1400" i="1" dirty="0">
                <a:solidFill>
                  <a:schemeClr val="accent2"/>
                </a:solidFill>
                <a:latin typeface="Verdana" panose="020B0604030504040204" pitchFamily="34" charset="0"/>
                <a:cs typeface="Times New Roman" panose="02020603050405020304" pitchFamily="18" charset="0"/>
              </a:rPr>
            </a:br>
            <a:r>
              <a:rPr lang="it-IT" altLang="it-IT" sz="1400" i="1" dirty="0">
                <a:solidFill>
                  <a:schemeClr val="accent2"/>
                </a:solidFill>
                <a:latin typeface="Verdana" panose="020B0604030504040204" pitchFamily="34" charset="0"/>
                <a:cs typeface="Arial" panose="020B0604020202020204" pitchFamily="34" charset="0"/>
              </a:rPr>
              <a:t>In </a:t>
            </a:r>
            <a:r>
              <a:rPr lang="it-IT" altLang="it-IT" sz="1400" b="1" i="1" dirty="0">
                <a:solidFill>
                  <a:schemeClr val="accent2"/>
                </a:solidFill>
                <a:latin typeface="Verdana" panose="020B0604030504040204" pitchFamily="34" charset="0"/>
                <a:cs typeface="Arial" panose="020B0604020202020204" pitchFamily="34" charset="0"/>
              </a:rPr>
              <a:t>YOUTUBE, FACEBOOK,</a:t>
            </a:r>
            <a:r>
              <a:rPr lang="it-IT" altLang="it-IT" sz="1400" i="1" dirty="0">
                <a:solidFill>
                  <a:schemeClr val="accent2"/>
                </a:solidFill>
                <a:latin typeface="Verdana" panose="020B0604030504040204" pitchFamily="34" charset="0"/>
                <a:cs typeface="Arial" panose="020B0604020202020204" pitchFamily="34" charset="0"/>
              </a:rPr>
              <a:t> </a:t>
            </a:r>
            <a:r>
              <a:rPr lang="it-IT" altLang="it-IT" sz="1400" b="1" i="1" dirty="0">
                <a:solidFill>
                  <a:schemeClr val="accent2"/>
                </a:solidFill>
                <a:latin typeface="Verdana" panose="020B0604030504040204" pitchFamily="34" charset="0"/>
                <a:cs typeface="Arial" panose="020B0604020202020204" pitchFamily="34" charset="0"/>
              </a:rPr>
              <a:t>TWITTER, INSTAGRAM, LINKEDIN</a:t>
            </a:r>
            <a:r>
              <a:rPr lang="it-IT" altLang="it-IT" sz="1400" i="1" dirty="0">
                <a:solidFill>
                  <a:schemeClr val="accent2"/>
                </a:solidFill>
                <a:latin typeface="Verdana" panose="020B0604030504040204" pitchFamily="34" charset="0"/>
                <a:cs typeface="Arial" panose="020B0604020202020204" pitchFamily="34" charset="0"/>
              </a:rPr>
              <a:t> e </a:t>
            </a:r>
            <a:r>
              <a:rPr lang="it-IT" altLang="it-IT" sz="1400" b="1" i="1" dirty="0">
                <a:solidFill>
                  <a:schemeClr val="accent2"/>
                </a:solidFill>
                <a:latin typeface="Verdana" panose="020B0604030504040204" pitchFamily="34" charset="0"/>
                <a:cs typeface="Arial" panose="020B0604020202020204" pitchFamily="34" charset="0"/>
              </a:rPr>
              <a:t>GLORIATV</a:t>
            </a:r>
            <a:r>
              <a:rPr lang="it-IT" altLang="it-IT" sz="1400" i="1" dirty="0">
                <a:solidFill>
                  <a:schemeClr val="accent2"/>
                </a:solidFill>
                <a:latin typeface="Verdana" panose="020B0604030504040204" pitchFamily="34" charset="0"/>
                <a:cs typeface="Arial" panose="020B0604020202020204" pitchFamily="34" charset="0"/>
              </a:rPr>
              <a:t> trovi la versione VIDEO alla pagina di LASTILLA GAETANO</a:t>
            </a:r>
            <a:br>
              <a:rPr lang="it-IT" altLang="it-IT" sz="1400" dirty="0">
                <a:solidFill>
                  <a:schemeClr val="accent2"/>
                </a:solidFill>
                <a:latin typeface="Verdana" panose="020B0604030504040204" pitchFamily="34" charset="0"/>
                <a:cs typeface="Arial" panose="020B0604020202020204" pitchFamily="34" charset="0"/>
              </a:rPr>
            </a:br>
            <a:r>
              <a:rPr lang="it-IT" altLang="it-IT" sz="1400" b="1" dirty="0">
                <a:solidFill>
                  <a:schemeClr val="accent2"/>
                </a:solidFill>
                <a:latin typeface="Verdana" panose="020B0604030504040204" pitchFamily="34" charset="0"/>
                <a:cs typeface="Times New Roman" panose="02020603050405020304" pitchFamily="18" charset="0"/>
              </a:rPr>
              <a:t>ANDATE IN TUTTO IL MONDO E PREDICATE IL VANGELO AD OGNI CREATURA</a:t>
            </a:r>
            <a:r>
              <a:rPr lang="it-IT" altLang="it-IT" sz="1400" dirty="0">
                <a:solidFill>
                  <a:schemeClr val="accent2"/>
                </a:solidFill>
                <a:latin typeface="Verdana" panose="020B0604030504040204" pitchFamily="34" charset="0"/>
                <a:cs typeface="Times New Roman" panose="02020603050405020304" pitchFamily="18" charset="0"/>
              </a:rPr>
              <a:t> (</a:t>
            </a:r>
            <a:r>
              <a:rPr lang="it-IT" altLang="it-IT" sz="1400" i="1" dirty="0">
                <a:solidFill>
                  <a:schemeClr val="accent2"/>
                </a:solidFill>
                <a:latin typeface="Verdana" panose="020B0604030504040204" pitchFamily="34" charset="0"/>
                <a:cs typeface="Times New Roman" panose="02020603050405020304" pitchFamily="18" charset="0"/>
              </a:rPr>
              <a:t>Mc 16,15)</a:t>
            </a:r>
            <a:br>
              <a:rPr lang="it-IT" altLang="it-IT" sz="1400" dirty="0">
                <a:solidFill>
                  <a:schemeClr val="accent2"/>
                </a:solidFill>
                <a:latin typeface="Verdana" panose="020B0604030504040204" pitchFamily="34" charset="0"/>
                <a:cs typeface="Times New Roman" panose="02020603050405020304" pitchFamily="18" charset="0"/>
              </a:rPr>
            </a:br>
            <a:r>
              <a:rPr lang="it-IT" altLang="it-IT" sz="1400" dirty="0">
                <a:solidFill>
                  <a:schemeClr val="accent2"/>
                </a:solidFill>
                <a:latin typeface="Verdana" panose="020B0604030504040204" pitchFamily="34" charset="0"/>
                <a:cs typeface="Times New Roman" panose="02020603050405020304" pitchFamily="18" charset="0"/>
              </a:rPr>
              <a:t> </a:t>
            </a:r>
            <a:r>
              <a:rPr lang="it-IT" altLang="it-IT" sz="1400" dirty="0">
                <a:solidFill>
                  <a:schemeClr val="accent2"/>
                </a:solidFill>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solidFill>
                  <a:schemeClr val="accent2"/>
                </a:solidFill>
                <a:latin typeface="Verdana" panose="020B0604030504040204" pitchFamily="34" charset="0"/>
                <a:cs typeface="Arial" panose="020B0604020202020204" pitchFamily="34" charset="0"/>
              </a:rPr>
            </a:br>
            <a:r>
              <a:rPr lang="it-IT" altLang="it-IT" sz="1400" b="1" dirty="0">
                <a:solidFill>
                  <a:schemeClr val="accent2"/>
                </a:solidFill>
                <a:latin typeface="Verdana" panose="020B0604030504040204" pitchFamily="34" charset="0"/>
                <a:cs typeface="Arial" panose="020B0604020202020204" pitchFamily="34" charset="0"/>
              </a:rPr>
              <a:t>NON ABBIATE PAURA! SPALANCATE LE PORTE A CRISTO</a:t>
            </a:r>
            <a:r>
              <a:rPr lang="it-IT" altLang="it-IT" sz="1400" dirty="0">
                <a:solidFill>
                  <a:schemeClr val="accent2"/>
                </a:solidFill>
                <a:latin typeface="Verdana" panose="020B0604030504040204" pitchFamily="34" charset="0"/>
                <a:cs typeface="Arial" panose="020B0604020202020204" pitchFamily="34" charset="0"/>
              </a:rPr>
              <a:t> (</a:t>
            </a:r>
            <a:r>
              <a:rPr lang="it-IT" altLang="it-IT" sz="1400" i="1" dirty="0">
                <a:solidFill>
                  <a:schemeClr val="accent2"/>
                </a:solidFill>
                <a:latin typeface="Verdana" panose="020B0604030504040204" pitchFamily="34" charset="0"/>
                <a:cs typeface="Arial" panose="020B0604020202020204" pitchFamily="34" charset="0"/>
              </a:rPr>
              <a:t>Giovanni Paolo II</a:t>
            </a:r>
            <a:r>
              <a:rPr lang="it-IT" altLang="it-IT" sz="1400" dirty="0">
                <a:solidFill>
                  <a:schemeClr val="accent2"/>
                </a:solidFill>
                <a:latin typeface="Verdana" panose="020B0604030504040204" pitchFamily="34" charset="0"/>
                <a:cs typeface="Arial" panose="020B0604020202020204" pitchFamily="34" charset="0"/>
              </a:rPr>
              <a:t>)</a:t>
            </a:r>
            <a:br>
              <a:rPr lang="it-IT" altLang="it-IT" sz="1400" dirty="0">
                <a:solidFill>
                  <a:schemeClr val="accent2"/>
                </a:solidFill>
                <a:latin typeface="Verdana" panose="020B0604030504040204" pitchFamily="34" charset="0"/>
                <a:cs typeface="Arial" panose="020B0604020202020204" pitchFamily="34" charset="0"/>
              </a:rPr>
            </a:br>
            <a:r>
              <a:rPr lang="it-IT" altLang="it-IT" sz="1400" i="1" dirty="0">
                <a:solidFill>
                  <a:schemeClr val="accent2"/>
                </a:solidFill>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400" i="1" dirty="0">
                <a:solidFill>
                  <a:schemeClr val="accent2"/>
                </a:solidFill>
                <a:latin typeface="Verdana" panose="020B0604030504040204" pitchFamily="34" charset="0"/>
                <a:cs typeface="Arial" panose="020B0604020202020204" pitchFamily="34" charset="0"/>
              </a:rPr>
            </a:br>
            <a:br>
              <a:rPr lang="it-IT" altLang="it-IT" sz="1000" b="1" dirty="0">
                <a:solidFill>
                  <a:schemeClr val="accent2"/>
                </a:solidFill>
                <a:latin typeface="Verdana" panose="020B0604030504040204" pitchFamily="34" charset="0"/>
                <a:cs typeface="Arial" panose="020B0604020202020204" pitchFamily="34" charset="0"/>
              </a:rPr>
            </a:br>
            <a:br>
              <a:rPr lang="it-IT" altLang="it-IT" sz="1000" b="1" dirty="0">
                <a:solidFill>
                  <a:schemeClr val="accent2"/>
                </a:solidFill>
                <a:latin typeface="Verdana" panose="020B0604030504040204" pitchFamily="34" charset="0"/>
                <a:cs typeface="Arial" panose="020B0604020202020204" pitchFamily="34" charset="0"/>
              </a:rPr>
            </a:br>
            <a:br>
              <a:rPr lang="it-IT" altLang="it-IT" sz="1000" b="1" dirty="0">
                <a:solidFill>
                  <a:schemeClr val="accent2"/>
                </a:solidFill>
                <a:latin typeface="Verdana" panose="020B0604030504040204" pitchFamily="34" charset="0"/>
                <a:cs typeface="Arial" panose="020B0604020202020204" pitchFamily="34" charset="0"/>
              </a:rPr>
            </a:br>
            <a:br>
              <a:rPr lang="it-IT" altLang="it-IT" sz="1000" b="1" dirty="0">
                <a:solidFill>
                  <a:schemeClr val="accent2"/>
                </a:solidFill>
                <a:latin typeface="Verdana" panose="020B0604030504040204" pitchFamily="34" charset="0"/>
                <a:cs typeface="Arial" panose="020B0604020202020204" pitchFamily="34" charset="0"/>
              </a:rPr>
            </a:br>
            <a:r>
              <a:rPr lang="it-IT" altLang="it-IT" sz="1400" dirty="0">
                <a:solidFill>
                  <a:schemeClr val="accent2"/>
                </a:solidFill>
                <a:latin typeface="Verdana" panose="020B0604030504040204" pitchFamily="34" charset="0"/>
                <a:cs typeface="Arial" panose="020B0604020202020204" pitchFamily="34" charset="0"/>
              </a:rPr>
              <a:t>              </a:t>
            </a:r>
            <a:br>
              <a:rPr lang="it-IT" altLang="it-IT" sz="1400" dirty="0">
                <a:solidFill>
                  <a:schemeClr val="accent2"/>
                </a:solidFill>
                <a:latin typeface="Verdana" panose="020B0604030504040204" pitchFamily="34" charset="0"/>
                <a:cs typeface="Arial" panose="020B0604020202020204" pitchFamily="34" charset="0"/>
              </a:rPr>
            </a:br>
            <a:br>
              <a:rPr lang="it-IT" altLang="it-IT" sz="1400" dirty="0">
                <a:solidFill>
                  <a:schemeClr val="accent2"/>
                </a:solidFill>
                <a:latin typeface="Verdana" panose="020B0604030504040204" pitchFamily="34" charset="0"/>
                <a:cs typeface="Arial" panose="020B0604020202020204" pitchFamily="34" charset="0"/>
              </a:rPr>
            </a:br>
            <a:br>
              <a:rPr lang="it-IT" altLang="it-IT" sz="1400" dirty="0">
                <a:solidFill>
                  <a:schemeClr val="accent2"/>
                </a:solidFill>
                <a:latin typeface="Verdana" panose="020B0604030504040204" pitchFamily="34" charset="0"/>
                <a:cs typeface="Arial" panose="020B0604020202020204" pitchFamily="34" charset="0"/>
              </a:rPr>
            </a:br>
            <a:r>
              <a:rPr lang="it-IT" altLang="it-IT" sz="1400" dirty="0">
                <a:solidFill>
                  <a:schemeClr val="accent2"/>
                </a:solidFill>
                <a:latin typeface="Verdana" panose="020B0604030504040204" pitchFamily="34" charset="0"/>
                <a:cs typeface="Arial" panose="020B0604020202020204" pitchFamily="34" charset="0"/>
              </a:rPr>
              <a:t>    </a:t>
            </a:r>
            <a:r>
              <a:rPr lang="en-GB" altLang="it-IT" sz="1400" i="1" dirty="0">
                <a:solidFill>
                  <a:schemeClr val="accent2"/>
                </a:solidFill>
                <a:latin typeface="Verdana" panose="020B0604030504040204" pitchFamily="34" charset="0"/>
                <a:cs typeface="Arial" panose="020B0604020202020204" pitchFamily="34" charset="0"/>
              </a:rPr>
              <a:t>This message is ready to be sent, via email </a:t>
            </a:r>
            <a:r>
              <a:rPr lang="en-GB" altLang="it-IT" sz="1400" i="1" dirty="0" err="1">
                <a:solidFill>
                  <a:schemeClr val="accent2"/>
                </a:solidFill>
                <a:latin typeface="Verdana" panose="020B0604030504040204" pitchFamily="34" charset="0"/>
                <a:cs typeface="Arial" panose="020B0604020202020204" pitchFamily="34" charset="0"/>
              </a:rPr>
              <a:t>ot</a:t>
            </a:r>
            <a:r>
              <a:rPr lang="en-GB" altLang="it-IT" sz="1400" i="1" dirty="0">
                <a:solidFill>
                  <a:schemeClr val="accent2"/>
                </a:solidFill>
                <a:latin typeface="Verdana" panose="020B0604030504040204" pitchFamily="34" charset="0"/>
                <a:cs typeface="Arial" panose="020B0604020202020204" pitchFamily="34" charset="0"/>
              </a:rPr>
              <a:t> </a:t>
            </a:r>
            <a:r>
              <a:rPr lang="en-GB" altLang="it-IT" sz="1400" i="1" dirty="0" err="1">
                <a:solidFill>
                  <a:schemeClr val="accent2"/>
                </a:solidFill>
                <a:latin typeface="Verdana" panose="020B0604030504040204" pitchFamily="34" charset="0"/>
                <a:cs typeface="Arial" panose="020B0604020202020204" pitchFamily="34" charset="0"/>
              </a:rPr>
              <a:t>whatsapp</a:t>
            </a:r>
            <a:r>
              <a:rPr lang="en-GB" altLang="it-IT" sz="1400" i="1" dirty="0">
                <a:solidFill>
                  <a:schemeClr val="accent2"/>
                </a:solidFill>
                <a:latin typeface="Verdana" panose="020B0604030504040204" pitchFamily="34" charset="0"/>
                <a:cs typeface="Arial" panose="020B0604020202020204" pitchFamily="34" charset="0"/>
              </a:rPr>
              <a:t>, to friends, relatives and acquaintances: </a:t>
            </a:r>
            <a:br>
              <a:rPr lang="en-GB" altLang="it-IT" sz="1400" i="1" dirty="0">
                <a:solidFill>
                  <a:schemeClr val="accent2"/>
                </a:solidFill>
                <a:latin typeface="Verdana" panose="020B0604030504040204" pitchFamily="34" charset="0"/>
                <a:cs typeface="Arial" panose="020B0604020202020204" pitchFamily="34" charset="0"/>
              </a:rPr>
            </a:br>
            <a:r>
              <a:rPr lang="en-GB" altLang="it-IT" sz="1400" i="1" dirty="0">
                <a:solidFill>
                  <a:schemeClr val="accent2"/>
                </a:solidFill>
                <a:latin typeface="Verdana" panose="020B0604030504040204" pitchFamily="34" charset="0"/>
                <a:cs typeface="Arial" panose="020B0604020202020204" pitchFamily="34" charset="0"/>
              </a:rPr>
              <a:t>              invite your friends to join for free at site </a:t>
            </a:r>
            <a:r>
              <a:rPr lang="it-IT" altLang="it-IT" sz="1400" i="1" dirty="0">
                <a:solidFill>
                  <a:schemeClr val="accent2"/>
                </a:solidFill>
                <a:latin typeface="Verdana" panose="020B0604030504040204" pitchFamily="34" charset="0"/>
                <a:cs typeface="Arial" panose="020B0604020202020204" pitchFamily="34" charset="0"/>
              </a:rPr>
              <a:t>https://www.diffondilaparola.com </a:t>
            </a:r>
            <a:r>
              <a:rPr lang="en-GB" altLang="it-IT" sz="1400" i="1" dirty="0">
                <a:solidFill>
                  <a:schemeClr val="accent2"/>
                </a:solidFill>
                <a:latin typeface="Verdana" panose="020B0604030504040204" pitchFamily="34" charset="0"/>
                <a:cs typeface="Arial" panose="020B0604020202020204" pitchFamily="34" charset="0"/>
              </a:rPr>
              <a:t>to receive weekly audiovisual</a:t>
            </a:r>
            <a:r>
              <a:rPr lang="en-GB" altLang="it-IT" sz="1400" i="1" u="sng" dirty="0">
                <a:solidFill>
                  <a:schemeClr val="accent2"/>
                </a:solidFill>
                <a:latin typeface="Verdana" panose="020B0604030504040204" pitchFamily="34" charset="0"/>
                <a:cs typeface="Arial" panose="020B0604020202020204" pitchFamily="34" charset="0"/>
              </a:rPr>
              <a:t> free forever</a:t>
            </a:r>
            <a:br>
              <a:rPr lang="it-IT" altLang="it-IT" sz="1400" i="1" dirty="0">
                <a:solidFill>
                  <a:schemeClr val="accent2"/>
                </a:solidFill>
                <a:latin typeface="Verdana" panose="020B0604030504040204" pitchFamily="34" charset="0"/>
                <a:cs typeface="Times New Roman" panose="02020603050405020304" pitchFamily="18" charset="0"/>
              </a:rPr>
            </a:br>
            <a:r>
              <a:rPr lang="en-GB" altLang="it-IT" sz="1400" i="1" dirty="0">
                <a:solidFill>
                  <a:schemeClr val="accent2"/>
                </a:solidFill>
                <a:latin typeface="Verdana" panose="020B0604030504040204" pitchFamily="34" charset="0"/>
                <a:cs typeface="Arial" panose="020B0604020202020204" pitchFamily="34" charset="0"/>
              </a:rPr>
              <a:t>In </a:t>
            </a:r>
            <a:r>
              <a:rPr lang="en-GB" altLang="it-IT" sz="1400" b="1" i="1" dirty="0">
                <a:solidFill>
                  <a:schemeClr val="accent2"/>
                </a:solidFill>
                <a:latin typeface="Verdana" panose="020B0604030504040204" pitchFamily="34" charset="0"/>
                <a:cs typeface="Arial" panose="020B0604020202020204" pitchFamily="34" charset="0"/>
              </a:rPr>
              <a:t>YOUTUBE, FACEBOOK, </a:t>
            </a:r>
            <a:r>
              <a:rPr lang="it-IT" altLang="it-IT" sz="1400" b="1" i="1" dirty="0">
                <a:solidFill>
                  <a:schemeClr val="accent2"/>
                </a:solidFill>
                <a:latin typeface="Verdana" panose="020B0604030504040204" pitchFamily="34" charset="0"/>
                <a:cs typeface="Arial" panose="020B0604020202020204" pitchFamily="34" charset="0"/>
              </a:rPr>
              <a:t>TWITTER, INSTAGRAM, LINKEDIN</a:t>
            </a:r>
            <a:r>
              <a:rPr lang="en-GB" altLang="it-IT" sz="1400" i="1" dirty="0">
                <a:solidFill>
                  <a:schemeClr val="accent2"/>
                </a:solidFill>
                <a:latin typeface="Verdana" panose="020B0604030504040204" pitchFamily="34" charset="0"/>
                <a:cs typeface="Arial" panose="020B0604020202020204" pitchFamily="34" charset="0"/>
              </a:rPr>
              <a:t> and </a:t>
            </a:r>
            <a:r>
              <a:rPr lang="en-GB" altLang="it-IT" sz="1400" b="1" i="1" dirty="0">
                <a:solidFill>
                  <a:schemeClr val="accent2"/>
                </a:solidFill>
                <a:latin typeface="Verdana" panose="020B0604030504040204" pitchFamily="34" charset="0"/>
                <a:cs typeface="Arial" panose="020B0604020202020204" pitchFamily="34" charset="0"/>
              </a:rPr>
              <a:t>GLORIATV</a:t>
            </a:r>
            <a:r>
              <a:rPr lang="en-GB" altLang="it-IT" sz="1400" i="1" dirty="0">
                <a:solidFill>
                  <a:schemeClr val="accent2"/>
                </a:solidFill>
                <a:latin typeface="Verdana" panose="020B0604030504040204" pitchFamily="34" charset="0"/>
                <a:cs typeface="Arial" panose="020B0604020202020204" pitchFamily="34" charset="0"/>
              </a:rPr>
              <a:t> find the VIDEO version of the page LASTILLA GAETANO</a:t>
            </a:r>
            <a:br>
              <a:rPr lang="en-GB" altLang="it-IT" sz="1400" i="1" dirty="0">
                <a:solidFill>
                  <a:schemeClr val="accent2"/>
                </a:solidFill>
                <a:latin typeface="Verdana" panose="020B0604030504040204" pitchFamily="34" charset="0"/>
                <a:cs typeface="Arial" panose="020B0604020202020204" pitchFamily="34" charset="0"/>
              </a:rPr>
            </a:br>
            <a:r>
              <a:rPr lang="en-GB" altLang="it-IT" sz="1200" b="1" dirty="0">
                <a:solidFill>
                  <a:schemeClr val="accent2"/>
                </a:solidFill>
                <a:latin typeface="Verdana" panose="020B0604030504040204" pitchFamily="34" charset="0"/>
                <a:cs typeface="Times New Roman" panose="02020603050405020304" pitchFamily="18" charset="0"/>
              </a:rPr>
              <a:t>GO OUT TO THE WHOLE WORLD AND PROCLAIM THE GOOD NEWS TO ALL CREATION</a:t>
            </a:r>
            <a:r>
              <a:rPr lang="en-GB" altLang="it-IT" sz="1400" dirty="0">
                <a:solidFill>
                  <a:schemeClr val="accent2"/>
                </a:solidFill>
                <a:latin typeface="Verdana" panose="020B0604030504040204" pitchFamily="34" charset="0"/>
                <a:cs typeface="Times New Roman" panose="02020603050405020304" pitchFamily="18" charset="0"/>
              </a:rPr>
              <a:t> </a:t>
            </a:r>
            <a:r>
              <a:rPr lang="en-GB" altLang="it-IT" sz="1200" dirty="0">
                <a:solidFill>
                  <a:schemeClr val="accent2"/>
                </a:solidFill>
                <a:latin typeface="Verdana" panose="020B0604030504040204" pitchFamily="34" charset="0"/>
                <a:cs typeface="Times New Roman" panose="02020603050405020304" pitchFamily="18" charset="0"/>
              </a:rPr>
              <a:t>(</a:t>
            </a:r>
            <a:r>
              <a:rPr lang="en-GB" altLang="it-IT" sz="1200" i="1" dirty="0">
                <a:solidFill>
                  <a:schemeClr val="accent2"/>
                </a:solidFill>
                <a:latin typeface="Verdana" panose="020B0604030504040204" pitchFamily="34" charset="0"/>
                <a:cs typeface="Times New Roman" panose="02020603050405020304" pitchFamily="18" charset="0"/>
              </a:rPr>
              <a:t>Mk 16, 15</a:t>
            </a:r>
            <a:r>
              <a:rPr lang="en-GB" altLang="it-IT" sz="1200" dirty="0">
                <a:solidFill>
                  <a:schemeClr val="accent2"/>
                </a:solidFill>
                <a:latin typeface="Verdana" panose="020B0604030504040204" pitchFamily="34" charset="0"/>
                <a:cs typeface="Times New Roman" panose="02020603050405020304" pitchFamily="18" charset="0"/>
              </a:rPr>
              <a:t>)</a:t>
            </a:r>
            <a:br>
              <a:rPr lang="it-IT" altLang="it-IT" sz="1200" dirty="0">
                <a:solidFill>
                  <a:schemeClr val="accent2"/>
                </a:solidFill>
                <a:latin typeface="Verdana" panose="020B0604030504040204" pitchFamily="34" charset="0"/>
                <a:cs typeface="Times New Roman" panose="02020603050405020304" pitchFamily="18" charset="0"/>
              </a:rPr>
            </a:br>
            <a:r>
              <a:rPr lang="en-GB" altLang="it-IT" sz="1400" dirty="0">
                <a:solidFill>
                  <a:schemeClr val="accent2"/>
                </a:solidFill>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solidFill>
                  <a:schemeClr val="accent2"/>
                </a:solidFill>
                <a:latin typeface="Verdana" panose="020B0604030504040204" pitchFamily="34" charset="0"/>
                <a:cs typeface="Arial" panose="020B0604020202020204" pitchFamily="34" charset="0"/>
              </a:rPr>
            </a:br>
            <a:r>
              <a:rPr lang="en-GB" altLang="it-IT" sz="1400" b="1" dirty="0">
                <a:solidFill>
                  <a:schemeClr val="accent2"/>
                </a:solidFill>
                <a:latin typeface="Verdana" panose="020B0604030504040204" pitchFamily="34" charset="0"/>
                <a:cs typeface="Arial" panose="020B0604020202020204" pitchFamily="34" charset="0"/>
              </a:rPr>
              <a:t>DO NOT BE AFRAID! OPEN WIDE THE DOORS TO CHRIST</a:t>
            </a:r>
            <a:r>
              <a:rPr lang="en-GB" altLang="it-IT" sz="1400" dirty="0">
                <a:solidFill>
                  <a:schemeClr val="accent2"/>
                </a:solidFill>
                <a:latin typeface="Verdana" panose="020B0604030504040204" pitchFamily="34" charset="0"/>
                <a:cs typeface="Arial" panose="020B0604020202020204" pitchFamily="34" charset="0"/>
              </a:rPr>
              <a:t> </a:t>
            </a:r>
            <a:r>
              <a:rPr lang="en-GB" altLang="it-IT" sz="1400" i="1" dirty="0">
                <a:solidFill>
                  <a:schemeClr val="accent2"/>
                </a:solidFill>
                <a:latin typeface="Verdana" panose="020B0604030504040204" pitchFamily="34" charset="0"/>
                <a:cs typeface="Arial" panose="020B0604020202020204" pitchFamily="34" charset="0"/>
              </a:rPr>
              <a:t>(John Paul II)</a:t>
            </a:r>
            <a:br>
              <a:rPr lang="it-IT" altLang="it-IT" sz="1400" dirty="0">
                <a:solidFill>
                  <a:schemeClr val="accent2"/>
                </a:solidFill>
                <a:latin typeface="Verdana" panose="020B0604030504040204" pitchFamily="34" charset="0"/>
                <a:cs typeface="Times New Roman" panose="02020603050405020304" pitchFamily="18" charset="0"/>
              </a:rPr>
            </a:br>
            <a:r>
              <a:rPr lang="en-GB" altLang="it-IT" sz="1400" i="1" dirty="0">
                <a:solidFill>
                  <a:schemeClr val="accent2"/>
                </a:solidFill>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dirty="0">
              <a:solidFill>
                <a:schemeClr val="accent2"/>
              </a:solidFill>
              <a:latin typeface="Verdana" panose="020B0604030504040204" pitchFamily="34" charset="0"/>
              <a:cs typeface="Arial" panose="020B0604020202020204" pitchFamily="34" charset="0"/>
            </a:endParaRPr>
          </a:p>
        </p:txBody>
      </p:sp>
      <p:pic>
        <p:nvPicPr>
          <p:cNvPr id="32774" name="Picture 6">
            <a:extLst>
              <a:ext uri="{FF2B5EF4-FFF2-40B4-BE49-F238E27FC236}">
                <a16:creationId xmlns:a16="http://schemas.microsoft.com/office/drawing/2014/main" id="{97352509-E7A1-06A9-00DC-FCF1F0006C7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2819400"/>
            <a:ext cx="5486400" cy="12080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6916" name="Picture 4">
            <a:extLst>
              <a:ext uri="{FF2B5EF4-FFF2-40B4-BE49-F238E27FC236}">
                <a16:creationId xmlns:a16="http://schemas.microsoft.com/office/drawing/2014/main" id="{13D89A14-8B13-2E41-A312-CF3808EC37B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3794" name="Rectangle 5">
            <a:extLst>
              <a:ext uri="{FF2B5EF4-FFF2-40B4-BE49-F238E27FC236}">
                <a16:creationId xmlns:a16="http://schemas.microsoft.com/office/drawing/2014/main" id="{EE0CDF95-3911-5C06-BDFD-D0E4F6D6F78D}"/>
              </a:ext>
            </a:extLst>
          </p:cNvPr>
          <p:cNvSpPr>
            <a:spLocks noChangeArrowheads="1"/>
          </p:cNvSpPr>
          <p:nvPr/>
        </p:nvSpPr>
        <p:spPr bwMode="auto">
          <a:xfrm>
            <a:off x="0" y="3132138"/>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5" name="Rectangle 7">
            <a:extLst>
              <a:ext uri="{FF2B5EF4-FFF2-40B4-BE49-F238E27FC236}">
                <a16:creationId xmlns:a16="http://schemas.microsoft.com/office/drawing/2014/main" id="{963A8EA6-0278-CDB7-22EA-76560EAC8558}"/>
              </a:ext>
            </a:extLst>
          </p:cNvPr>
          <p:cNvSpPr>
            <a:spLocks noChangeArrowheads="1"/>
          </p:cNvSpPr>
          <p:nvPr/>
        </p:nvSpPr>
        <p:spPr bwMode="auto">
          <a:xfrm>
            <a:off x="1963436" y="402738"/>
            <a:ext cx="7308304"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fontAlgn="t" hangingPunct="1">
              <a:spcBef>
                <a:spcPct val="0"/>
              </a:spcBef>
              <a:buFontTx/>
              <a:buNone/>
            </a:pPr>
            <a:r>
              <a:rPr lang="it-IT" sz="1800" b="1" dirty="0">
                <a:solidFill>
                  <a:srgbClr val="222222"/>
                </a:solidFill>
                <a:effectLst/>
                <a:latin typeface="Helvetica" panose="020B0604020202020204" pitchFamily="34" charset="0"/>
                <a:ea typeface="Times New Roman" panose="02020603050405020304" pitchFamily="18" charset="0"/>
              </a:rPr>
              <a:t> </a:t>
            </a:r>
            <a:r>
              <a:rPr lang="it-IT" sz="1800" b="1" dirty="0" err="1">
                <a:solidFill>
                  <a:srgbClr val="222222"/>
                </a:solidFill>
                <a:effectLst/>
                <a:latin typeface="Helvetica" panose="020B0604020202020204" pitchFamily="34" charset="0"/>
                <a:ea typeface="Times New Roman" panose="02020603050405020304" pitchFamily="18" charset="0"/>
              </a:rPr>
              <a:t>Unless</a:t>
            </a:r>
            <a:r>
              <a:rPr lang="it-IT" sz="1800" b="1" dirty="0">
                <a:solidFill>
                  <a:srgbClr val="222222"/>
                </a:solidFill>
                <a:effectLst/>
                <a:latin typeface="Helvetica" panose="020B0604020202020204" pitchFamily="34" charset="0"/>
                <a:ea typeface="Times New Roman" panose="02020603050405020304" pitchFamily="18" charset="0"/>
              </a:rPr>
              <a:t> you lift up </a:t>
            </a:r>
            <a:r>
              <a:rPr lang="it-IT" sz="1800" b="1" dirty="0" err="1">
                <a:solidFill>
                  <a:srgbClr val="222222"/>
                </a:solidFill>
                <a:effectLst/>
                <a:latin typeface="Helvetica" panose="020B0604020202020204" pitchFamily="34" charset="0"/>
                <a:ea typeface="Times New Roman" panose="02020603050405020304" pitchFamily="18" charset="0"/>
              </a:rPr>
              <a:t>your</a:t>
            </a:r>
            <a:r>
              <a:rPr lang="it-IT" sz="1800" b="1" dirty="0">
                <a:solidFill>
                  <a:srgbClr val="222222"/>
                </a:solidFill>
                <a:effectLst/>
                <a:latin typeface="Helvetica" panose="020B0604020202020204" pitchFamily="34" charset="0"/>
                <a:ea typeface="Times New Roman" panose="02020603050405020304" pitchFamily="18" charset="0"/>
              </a:rPr>
              <a:t> head, you </a:t>
            </a:r>
            <a:r>
              <a:rPr lang="it-IT" sz="1800" b="1" dirty="0" err="1">
                <a:solidFill>
                  <a:srgbClr val="222222"/>
                </a:solidFill>
                <a:effectLst/>
                <a:latin typeface="Helvetica" panose="020B0604020202020204" pitchFamily="34" charset="0"/>
                <a:ea typeface="Times New Roman" panose="02020603050405020304" pitchFamily="18" charset="0"/>
              </a:rPr>
              <a:t>will</a:t>
            </a:r>
            <a:r>
              <a:rPr lang="it-IT" sz="1800" b="1" dirty="0">
                <a:solidFill>
                  <a:srgbClr val="222222"/>
                </a:solidFill>
                <a:effectLst/>
                <a:latin typeface="Helvetica" panose="020B0604020202020204" pitchFamily="34" charset="0"/>
                <a:ea typeface="Times New Roman" panose="02020603050405020304" pitchFamily="18" charset="0"/>
              </a:rPr>
              <a:t> </a:t>
            </a:r>
            <a:r>
              <a:rPr lang="it-IT" sz="1800" b="1" dirty="0" err="1">
                <a:solidFill>
                  <a:srgbClr val="222222"/>
                </a:solidFill>
                <a:effectLst/>
                <a:latin typeface="Helvetica" panose="020B0604020202020204" pitchFamily="34" charset="0"/>
                <a:ea typeface="Times New Roman" panose="02020603050405020304" pitchFamily="18" charset="0"/>
              </a:rPr>
              <a:t>not</a:t>
            </a:r>
            <a:r>
              <a:rPr lang="it-IT" sz="1800" b="1" dirty="0">
                <a:solidFill>
                  <a:srgbClr val="222222"/>
                </a:solidFill>
                <a:effectLst/>
                <a:latin typeface="Helvetica" panose="020B0604020202020204" pitchFamily="34" charset="0"/>
                <a:ea typeface="Times New Roman" panose="02020603050405020304" pitchFamily="18" charset="0"/>
              </a:rPr>
              <a:t> </a:t>
            </a:r>
            <a:r>
              <a:rPr lang="it-IT" sz="1800" b="1" dirty="0" err="1">
                <a:solidFill>
                  <a:srgbClr val="222222"/>
                </a:solidFill>
                <a:effectLst/>
                <a:latin typeface="Helvetica" panose="020B0604020202020204" pitchFamily="34" charset="0"/>
                <a:ea typeface="Times New Roman" panose="02020603050405020304" pitchFamily="18" charset="0"/>
              </a:rPr>
              <a:t>see</a:t>
            </a:r>
            <a:r>
              <a:rPr lang="it-IT" sz="1800" b="1" dirty="0">
                <a:solidFill>
                  <a:srgbClr val="222222"/>
                </a:solidFill>
                <a:effectLst/>
                <a:latin typeface="Helvetica" panose="020B0604020202020204" pitchFamily="34" charset="0"/>
                <a:ea typeface="Times New Roman" panose="02020603050405020304" pitchFamily="18" charset="0"/>
              </a:rPr>
              <a:t> the </a:t>
            </a:r>
            <a:r>
              <a:rPr lang="it-IT" sz="1800" b="1" dirty="0" err="1">
                <a:solidFill>
                  <a:srgbClr val="222222"/>
                </a:solidFill>
                <a:effectLst/>
                <a:latin typeface="Helvetica" panose="020B0604020202020204" pitchFamily="34" charset="0"/>
                <a:ea typeface="Times New Roman" panose="02020603050405020304" pitchFamily="18" charset="0"/>
              </a:rPr>
              <a:t>rainbow</a:t>
            </a:r>
            <a:endParaRPr lang="it-IT" sz="1800" b="1" dirty="0">
              <a:solidFill>
                <a:srgbClr val="222222"/>
              </a:solidFill>
              <a:effectLst/>
              <a:latin typeface="Helvetica" panose="020B0604020202020204" pitchFamily="34" charset="0"/>
              <a:ea typeface="Times New Roman" panose="02020603050405020304" pitchFamily="18" charset="0"/>
            </a:endParaRPr>
          </a:p>
          <a:p>
            <a:pPr algn="ctr" eaLnBrk="1" fontAlgn="t" hangingPunct="1">
              <a:spcBef>
                <a:spcPct val="0"/>
              </a:spcBef>
              <a:buFontTx/>
              <a:buNone/>
            </a:pPr>
            <a:r>
              <a:rPr lang="it-IT" altLang="it-IT" sz="2000" dirty="0">
                <a:solidFill>
                  <a:srgbClr val="000000"/>
                </a:solidFill>
                <a:effectLst>
                  <a:outerShdw blurRad="38100" dist="38100" dir="2700000" algn="tl">
                    <a:srgbClr val="FFFFFF"/>
                  </a:outerShdw>
                </a:effectLst>
                <a:latin typeface="Verdana" panose="020B0604030504040204" pitchFamily="34" charset="0"/>
                <a:cs typeface="Arial" panose="020B0604020202020204" pitchFamily="34" charset="0"/>
              </a:rPr>
              <a:t> </a:t>
            </a:r>
            <a:r>
              <a:rPr lang="it-IT" altLang="it-IT" sz="1800" i="1" dirty="0" err="1">
                <a:solidFill>
                  <a:srgbClr val="000000"/>
                </a:solidFill>
                <a:effectLst>
                  <a:outerShdw blurRad="38100" dist="38100" dir="2700000" algn="tl">
                    <a:srgbClr val="FFFFFF"/>
                  </a:outerShdw>
                </a:effectLst>
                <a:latin typeface="Verdana" panose="020B0604030504040204" pitchFamily="34" charset="0"/>
                <a:cs typeface="Arial" panose="020B0604020202020204" pitchFamily="34" charset="0"/>
              </a:rPr>
              <a:t>Lk</a:t>
            </a:r>
            <a:r>
              <a:rPr lang="it-IT" altLang="it-IT" sz="1800" i="1" dirty="0">
                <a:solidFill>
                  <a:srgbClr val="000000"/>
                </a:solidFill>
                <a:effectLst>
                  <a:outerShdw blurRad="38100" dist="38100" dir="2700000" algn="tl">
                    <a:srgbClr val="FFFFFF"/>
                  </a:outerShdw>
                </a:effectLst>
                <a:latin typeface="Verdana" panose="020B0604030504040204" pitchFamily="34" charset="0"/>
                <a:cs typeface="Arial" panose="020B0604020202020204" pitchFamily="34" charset="0"/>
              </a:rPr>
              <a:t> 21, 25-28.34-36 </a:t>
            </a:r>
            <a:r>
              <a:rPr lang="en-US" altLang="it-IT" sz="1800" i="1" dirty="0">
                <a:solidFill>
                  <a:srgbClr val="990033"/>
                </a:solidFill>
                <a:latin typeface="Comic Sans MS" panose="030F0702030302020204" pitchFamily="66" charset="0"/>
                <a:cs typeface="Arial" panose="020B0604020202020204" pitchFamily="34" charset="0"/>
              </a:rPr>
              <a:t>(comment</a:t>
            </a:r>
            <a:r>
              <a:rPr lang="it-IT" altLang="it-IT" sz="1800" i="1" dirty="0" err="1">
                <a:solidFill>
                  <a:srgbClr val="990033"/>
                </a:solidFill>
                <a:latin typeface="Comic Sans MS" panose="030F0702030302020204" pitchFamily="66" charset="0"/>
                <a:cs typeface="Arial" panose="020B0604020202020204" pitchFamily="34" charset="0"/>
              </a:rPr>
              <a:t>ary</a:t>
            </a:r>
            <a:r>
              <a:rPr lang="it-IT" altLang="it-IT" sz="1800" i="1" dirty="0">
                <a:solidFill>
                  <a:srgbClr val="990033"/>
                </a:solidFill>
                <a:latin typeface="Comic Sans MS" panose="030F0702030302020204" pitchFamily="66" charset="0"/>
                <a:cs typeface="Arial" panose="020B0604020202020204" pitchFamily="34" charset="0"/>
              </a:rPr>
              <a:t> by</a:t>
            </a:r>
            <a:r>
              <a:rPr lang="en-US" altLang="it-IT" sz="1800" i="1" dirty="0">
                <a:solidFill>
                  <a:srgbClr val="990033"/>
                </a:solidFill>
                <a:latin typeface="Comic Sans MS" panose="030F0702030302020204" pitchFamily="66" charset="0"/>
                <a:cs typeface="Arial" panose="020B0604020202020204" pitchFamily="34" charset="0"/>
              </a:rPr>
              <a:t> Father </a:t>
            </a:r>
            <a:r>
              <a:rPr lang="en-US" altLang="it-IT" sz="1800" i="1" dirty="0" err="1">
                <a:solidFill>
                  <a:srgbClr val="990033"/>
                </a:solidFill>
                <a:latin typeface="Comic Sans MS" panose="030F0702030302020204" pitchFamily="66" charset="0"/>
                <a:cs typeface="Arial" panose="020B0604020202020204" pitchFamily="34" charset="0"/>
              </a:rPr>
              <a:t>Ermes</a:t>
            </a:r>
            <a:r>
              <a:rPr lang="en-US" altLang="it-IT" sz="1800" i="1" dirty="0">
                <a:solidFill>
                  <a:srgbClr val="990033"/>
                </a:solidFill>
                <a:latin typeface="Comic Sans MS" panose="030F0702030302020204" pitchFamily="66" charset="0"/>
                <a:cs typeface="Arial" panose="020B0604020202020204" pitchFamily="34" charset="0"/>
              </a:rPr>
              <a:t> Ronchi)</a:t>
            </a:r>
            <a:r>
              <a:rPr lang="it-IT" altLang="it-IT" sz="1800" i="1" dirty="0">
                <a:solidFill>
                  <a:srgbClr val="990033"/>
                </a:solidFill>
                <a:latin typeface="Comic Sans MS" panose="030F0702030302020204" pitchFamily="66" charset="0"/>
                <a:cs typeface="Arial" panose="020B0604020202020204" pitchFamily="34" charset="0"/>
              </a:rPr>
              <a:t>        </a:t>
            </a:r>
            <a:endParaRPr lang="it-IT" altLang="it-IT" sz="1600" i="1" dirty="0">
              <a:solidFill>
                <a:srgbClr val="990033"/>
              </a:solidFill>
              <a:latin typeface="Comic Sans MS" panose="030F0702030302020204" pitchFamily="66" charset="0"/>
              <a:cs typeface="Arial" panose="020B0604020202020204" pitchFamily="34" charset="0"/>
            </a:endParaRPr>
          </a:p>
          <a:p>
            <a:pPr algn="ctr" eaLnBrk="1" fontAlgn="t" hangingPunct="1">
              <a:spcBef>
                <a:spcPct val="0"/>
              </a:spcBef>
              <a:buFontTx/>
              <a:buNone/>
            </a:pPr>
            <a:r>
              <a:rPr lang="it-IT" altLang="it-IT" sz="1600" b="1" dirty="0">
                <a:solidFill>
                  <a:srgbClr val="3333CC"/>
                </a:solidFill>
                <a:latin typeface="Courier New" panose="02070309020205020404" pitchFamily="49" charset="0"/>
                <a:cs typeface="Arial" panose="020B0604020202020204" pitchFamily="34" charset="0"/>
              </a:rPr>
              <a:t> </a:t>
            </a:r>
            <a:r>
              <a:rPr lang="it-IT" altLang="it-IT" sz="1600" b="1" dirty="0" err="1">
                <a:solidFill>
                  <a:srgbClr val="3333CC"/>
                </a:solidFill>
                <a:latin typeface="Courier New" panose="02070309020205020404" pitchFamily="49" charset="0"/>
                <a:cs typeface="Arial" panose="020B0604020202020204" pitchFamily="34" charset="0"/>
              </a:rPr>
              <a:t>Translated</a:t>
            </a:r>
            <a:r>
              <a:rPr lang="it-IT" altLang="it-IT" sz="1600" b="1" dirty="0">
                <a:solidFill>
                  <a:srgbClr val="3333CC"/>
                </a:solidFill>
                <a:latin typeface="Courier New" panose="02070309020205020404" pitchFamily="49" charset="0"/>
                <a:cs typeface="Arial" panose="020B0604020202020204" pitchFamily="34" charset="0"/>
              </a:rPr>
              <a:t> by Simone Parenti</a:t>
            </a:r>
          </a:p>
        </p:txBody>
      </p:sp>
      <p:sp>
        <p:nvSpPr>
          <p:cNvPr id="33796" name="Rectangle 9">
            <a:extLst>
              <a:ext uri="{FF2B5EF4-FFF2-40B4-BE49-F238E27FC236}">
                <a16:creationId xmlns:a16="http://schemas.microsoft.com/office/drawing/2014/main" id="{E36DE4DD-D85F-EB8F-C98C-57C101D39E07}"/>
              </a:ext>
            </a:extLst>
          </p:cNvPr>
          <p:cNvSpPr>
            <a:spLocks noChangeArrowheads="1"/>
          </p:cNvSpPr>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9" name="Rectangle 23">
            <a:extLst>
              <a:ext uri="{FF2B5EF4-FFF2-40B4-BE49-F238E27FC236}">
                <a16:creationId xmlns:a16="http://schemas.microsoft.com/office/drawing/2014/main" id="{B52E5EB5-D6FE-1291-309F-09401A74EA1C}"/>
              </a:ext>
            </a:extLst>
          </p:cNvPr>
          <p:cNvSpPr>
            <a:spLocks noChangeArrowheads="1"/>
          </p:cNvSpPr>
          <p:nvPr/>
        </p:nvSpPr>
        <p:spPr bwMode="auto">
          <a:xfrm>
            <a:off x="23675" y="1505888"/>
            <a:ext cx="9144000" cy="5355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ts val="0"/>
              </a:spcBef>
              <a:spcAft>
                <a:spcPts val="0"/>
              </a:spcAft>
            </a:pPr>
            <a:r>
              <a:rPr lang="it-IT" altLang="it-IT" sz="1800" dirty="0">
                <a:solidFill>
                  <a:srgbClr val="000000"/>
                </a:solidFill>
                <a:latin typeface="Verdana" panose="020B0604030504040204" pitchFamily="34" charset="0"/>
                <a:cs typeface="Times New Roman" panose="02020603050405020304" pitchFamily="18" charset="0"/>
              </a:rPr>
              <a:t>                           </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liturgical</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year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begins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again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when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will</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retrace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entire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life of Jesus once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again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new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year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begins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with   	               the first Sunday of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Advent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our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New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Year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first day of a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journey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four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weeks) that leads to Christmas, which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pivot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around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which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years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centuries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revolve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beginning</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the new story,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when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God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entered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river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humanity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t>
            </a:r>
          </a:p>
          <a:p>
            <a:pPr>
              <a:spcBef>
                <a:spcPts val="0"/>
              </a:spcBef>
              <a:spcAft>
                <a:spcPts val="0"/>
              </a:spcAft>
            </a:pP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spcBef>
                <a:spcPts val="0"/>
              </a:spcBef>
              <a:spcAft>
                <a:spcPts val="0"/>
              </a:spcAft>
            </a:pPr>
            <a:r>
              <a:rPr lang="it-IT" sz="1800" dirty="0">
                <a:solidFill>
                  <a:srgbClr val="222222"/>
                </a:solidFill>
                <a:effectLst/>
                <a:latin typeface="Verdana" panose="020B0604030504040204" pitchFamily="34" charset="0"/>
                <a:ea typeface="Verdana" panose="020B0604030504040204" pitchFamily="34" charset="0"/>
              </a:rPr>
              <a:t>There </a:t>
            </a:r>
            <a:r>
              <a:rPr lang="it-IT" sz="1800" dirty="0" err="1">
                <a:solidFill>
                  <a:srgbClr val="222222"/>
                </a:solidFill>
                <a:effectLst/>
                <a:latin typeface="Verdana" panose="020B0604030504040204" pitchFamily="34" charset="0"/>
                <a:ea typeface="Verdana" panose="020B0604030504040204" pitchFamily="34" charset="0"/>
              </a:rPr>
              <a:t>will</a:t>
            </a:r>
            <a:r>
              <a:rPr lang="it-IT" sz="1800" dirty="0">
                <a:solidFill>
                  <a:srgbClr val="222222"/>
                </a:solidFill>
                <a:effectLst/>
                <a:latin typeface="Verdana" panose="020B0604030504040204" pitchFamily="34" charset="0"/>
                <a:ea typeface="Verdana" panose="020B0604030504040204" pitchFamily="34" charset="0"/>
              </a:rPr>
              <a:t> be </a:t>
            </a:r>
            <a:r>
              <a:rPr lang="it-IT" sz="1800" dirty="0" err="1">
                <a:solidFill>
                  <a:srgbClr val="222222"/>
                </a:solidFill>
                <a:effectLst/>
                <a:latin typeface="Verdana" panose="020B0604030504040204" pitchFamily="34" charset="0"/>
                <a:ea typeface="Verdana" panose="020B0604030504040204" pitchFamily="34" charset="0"/>
              </a:rPr>
              <a:t>signs</a:t>
            </a:r>
            <a:r>
              <a:rPr lang="it-IT" sz="1800" dirty="0">
                <a:solidFill>
                  <a:srgbClr val="222222"/>
                </a:solidFill>
                <a:effectLst/>
                <a:latin typeface="Verdana" panose="020B0604030504040204" pitchFamily="34" charset="0"/>
                <a:ea typeface="Verdana" panose="020B0604030504040204" pitchFamily="34" charset="0"/>
              </a:rPr>
              <a:t> in the sun, the moon and the stars, and on earth the </a:t>
            </a:r>
            <a:r>
              <a:rPr lang="it-IT" sz="1800" dirty="0" err="1">
                <a:solidFill>
                  <a:srgbClr val="222222"/>
                </a:solidFill>
                <a:effectLst/>
                <a:latin typeface="Verdana" panose="020B0604030504040204" pitchFamily="34" charset="0"/>
                <a:ea typeface="Verdana" panose="020B0604030504040204" pitchFamily="34" charset="0"/>
              </a:rPr>
              <a:t>anguish</a:t>
            </a:r>
            <a:r>
              <a:rPr lang="it-IT" sz="1800" dirty="0">
                <a:solidFill>
                  <a:srgbClr val="222222"/>
                </a:solidFill>
                <a:effectLst/>
                <a:latin typeface="Verdana" panose="020B0604030504040204" pitchFamily="34" charset="0"/>
                <a:ea typeface="Verdana" panose="020B0604030504040204" pitchFamily="34" charset="0"/>
              </a:rPr>
              <a:t> of peoples </a:t>
            </a:r>
            <a:r>
              <a:rPr lang="it-IT" sz="1800" dirty="0" err="1">
                <a:solidFill>
                  <a:srgbClr val="222222"/>
                </a:solidFill>
                <a:effectLst/>
                <a:latin typeface="Verdana" panose="020B0604030504040204" pitchFamily="34" charset="0"/>
                <a:ea typeface="Verdana" panose="020B0604030504040204" pitchFamily="34" charset="0"/>
              </a:rPr>
              <a:t>anxious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about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what</a:t>
            </a:r>
            <a:r>
              <a:rPr lang="it-IT" sz="1800" dirty="0">
                <a:solidFill>
                  <a:srgbClr val="222222"/>
                </a:solidFill>
                <a:effectLst/>
                <a:latin typeface="Verdana" panose="020B0604030504040204" pitchFamily="34" charset="0"/>
                <a:ea typeface="Verdana" panose="020B0604030504040204" pitchFamily="34" charset="0"/>
              </a:rPr>
              <a:t> must </a:t>
            </a:r>
            <a:r>
              <a:rPr lang="it-IT" sz="1800" dirty="0" err="1">
                <a:solidFill>
                  <a:srgbClr val="222222"/>
                </a:solidFill>
                <a:effectLst/>
                <a:latin typeface="Verdana" panose="020B0604030504040204" pitchFamily="34" charset="0"/>
                <a:ea typeface="Verdana" panose="020B0604030504040204" pitchFamily="34" charset="0"/>
              </a:rPr>
              <a:t>happen</a:t>
            </a:r>
            <a:r>
              <a:rPr lang="it-IT" sz="1800" dirty="0">
                <a:solidFill>
                  <a:srgbClr val="222222"/>
                </a:solidFill>
                <a:effectLst/>
                <a:latin typeface="Verdana" panose="020B0604030504040204" pitchFamily="34" charset="0"/>
                <a:ea typeface="Verdana" panose="020B0604030504040204" pitchFamily="34" charset="0"/>
              </a:rPr>
              <a:t>. The Gospel </a:t>
            </a:r>
            <a:r>
              <a:rPr lang="it-IT" sz="1800" dirty="0" err="1">
                <a:solidFill>
                  <a:srgbClr val="222222"/>
                </a:solidFill>
                <a:effectLst/>
                <a:latin typeface="Verdana" panose="020B0604030504040204" pitchFamily="34" charset="0"/>
                <a:ea typeface="Verdana" panose="020B0604030504040204" pitchFamily="34" charset="0"/>
              </a:rPr>
              <a:t>does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anticipate the end of the world,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tells</a:t>
            </a:r>
            <a:r>
              <a:rPr lang="it-IT" sz="1800" dirty="0">
                <a:solidFill>
                  <a:srgbClr val="222222"/>
                </a:solidFill>
                <a:effectLst/>
                <a:latin typeface="Verdana" panose="020B0604030504040204" pitchFamily="34" charset="0"/>
                <a:ea typeface="Verdana" panose="020B0604030504040204" pitchFamily="34" charset="0"/>
              </a:rPr>
              <a:t> the secret of the world: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takes </a:t>
            </a:r>
            <a:r>
              <a:rPr lang="it-IT" sz="1800" dirty="0" err="1">
                <a:solidFill>
                  <a:srgbClr val="222222"/>
                </a:solidFill>
                <a:effectLst/>
                <a:latin typeface="Verdana" panose="020B0604030504040204" pitchFamily="34" charset="0"/>
                <a:ea typeface="Verdana" panose="020B0604030504040204" pitchFamily="34" charset="0"/>
              </a:rPr>
              <a:t>us</a:t>
            </a:r>
            <a:r>
              <a:rPr lang="it-IT" sz="1800" dirty="0">
                <a:solidFill>
                  <a:srgbClr val="222222"/>
                </a:solidFill>
                <a:effectLst/>
                <a:latin typeface="Verdana" panose="020B0604030504040204" pitchFamily="34" charset="0"/>
                <a:ea typeface="Verdana" panose="020B0604030504040204" pitchFamily="34" charset="0"/>
              </a:rPr>
              <a:t> by the hand and leads </a:t>
            </a:r>
            <a:r>
              <a:rPr lang="it-IT" sz="1800" dirty="0" err="1">
                <a:solidFill>
                  <a:srgbClr val="222222"/>
                </a:solidFill>
                <a:effectLst/>
                <a:latin typeface="Verdana" panose="020B0604030504040204" pitchFamily="34" charset="0"/>
                <a:ea typeface="Verdana" panose="020B0604030504040204" pitchFamily="34" charset="0"/>
              </a:rPr>
              <a:t>us</a:t>
            </a:r>
            <a:r>
              <a:rPr lang="it-IT" sz="1800" dirty="0">
                <a:solidFill>
                  <a:srgbClr val="222222"/>
                </a:solidFill>
                <a:effectLst/>
                <a:latin typeface="Verdana" panose="020B0604030504040204" pitchFamily="34" charset="0"/>
                <a:ea typeface="Verdana" panose="020B0604030504040204" pitchFamily="34" charset="0"/>
              </a:rPr>
              <a:t> out, to look up, to </a:t>
            </a:r>
            <a:r>
              <a:rPr lang="it-IT" sz="1800" dirty="0" err="1">
                <a:solidFill>
                  <a:srgbClr val="222222"/>
                </a:solidFill>
                <a:effectLst/>
                <a:latin typeface="Verdana" panose="020B0604030504040204" pitchFamily="34" charset="0"/>
                <a:ea typeface="Verdana" panose="020B0604030504040204" pitchFamily="34" charset="0"/>
              </a:rPr>
              <a:t>feel</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cosmos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pulsating</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around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us</a:t>
            </a:r>
            <a:r>
              <a:rPr lang="it-IT" sz="1800" dirty="0">
                <a:solidFill>
                  <a:srgbClr val="222222"/>
                </a:solidFill>
                <a:effectLst/>
                <a:latin typeface="Verdana" panose="020B0604030504040204" pitchFamily="34" charset="0"/>
                <a:ea typeface="Verdana" panose="020B0604030504040204" pitchFamily="34" charset="0"/>
              </a:rPr>
              <a:t>; calls </a:t>
            </a:r>
            <a:r>
              <a:rPr lang="it-IT" sz="1800" dirty="0" err="1">
                <a:solidFill>
                  <a:srgbClr val="222222"/>
                </a:solidFill>
                <a:effectLst/>
                <a:latin typeface="Verdana" panose="020B0604030504040204" pitchFamily="34" charset="0"/>
                <a:ea typeface="Verdana" panose="020B0604030504040204" pitchFamily="34" charset="0"/>
              </a:rPr>
              <a:t>us</a:t>
            </a:r>
            <a:r>
              <a:rPr lang="it-IT" sz="1800" dirty="0">
                <a:solidFill>
                  <a:srgbClr val="222222"/>
                </a:solidFill>
                <a:effectLst/>
                <a:latin typeface="Verdana" panose="020B0604030504040204" pitchFamily="34" charset="0"/>
                <a:ea typeface="Verdana" panose="020B0604030504040204" pitchFamily="34" charset="0"/>
              </a:rPr>
              <a:t> to open the windows of </a:t>
            </a:r>
            <a:r>
              <a:rPr lang="it-IT" sz="1800" dirty="0" err="1">
                <a:solidFill>
                  <a:srgbClr val="222222"/>
                </a:solidFill>
                <a:effectLst/>
                <a:latin typeface="Verdana" panose="020B0604030504040204" pitchFamily="34" charset="0"/>
                <a:ea typeface="Verdana" panose="020B0604030504040204" pitchFamily="34" charset="0"/>
              </a:rPr>
              <a:t>our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homes</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let</a:t>
            </a:r>
            <a:r>
              <a:rPr lang="it-IT" sz="1800" dirty="0">
                <a:solidFill>
                  <a:srgbClr val="222222"/>
                </a:solidFill>
                <a:effectLst/>
                <a:latin typeface="Verdana" panose="020B0604030504040204" pitchFamily="34" charset="0"/>
                <a:ea typeface="Verdana" panose="020B0604030504040204" pitchFamily="34" charset="0"/>
              </a:rPr>
              <a:t> in the </a:t>
            </a:r>
            <a:r>
              <a:rPr lang="it-IT" sz="1800" dirty="0" err="1">
                <a:solidFill>
                  <a:srgbClr val="222222"/>
                </a:solidFill>
                <a:effectLst/>
                <a:latin typeface="Verdana" panose="020B0604030504040204" pitchFamily="34" charset="0"/>
                <a:ea typeface="Verdana" panose="020B0604030504040204" pitchFamily="34" charset="0"/>
              </a:rPr>
              <a:t>great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winds</a:t>
            </a:r>
            <a:r>
              <a:rPr lang="it-IT" sz="1800" dirty="0">
                <a:solidFill>
                  <a:srgbClr val="222222"/>
                </a:solidFill>
                <a:effectLst/>
                <a:latin typeface="Verdana" panose="020B0604030504040204" pitchFamily="34" charset="0"/>
                <a:ea typeface="Verdana" panose="020B0604030504040204" pitchFamily="34" charset="0"/>
              </a:rPr>
              <a:t> of history, to </a:t>
            </a:r>
            <a:r>
              <a:rPr lang="it-IT" sz="1800" dirty="0" err="1">
                <a:solidFill>
                  <a:srgbClr val="222222"/>
                </a:solidFill>
                <a:effectLst/>
                <a:latin typeface="Verdana" panose="020B0604030504040204" pitchFamily="34" charset="0"/>
                <a:ea typeface="Verdana" panose="020B0604030504040204" pitchFamily="34" charset="0"/>
              </a:rPr>
              <a:t>feel</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ourselves</a:t>
            </a:r>
            <a:r>
              <a:rPr lang="it-IT" sz="1800" dirty="0">
                <a:solidFill>
                  <a:srgbClr val="222222"/>
                </a:solidFill>
                <a:effectLst/>
                <a:latin typeface="Verdana" panose="020B0604030504040204" pitchFamily="34" charset="0"/>
                <a:ea typeface="Verdana" panose="020B0604030504040204" pitchFamily="34" charset="0"/>
              </a:rPr>
              <a:t> a living part of an immense life. That </a:t>
            </a:r>
            <a:r>
              <a:rPr lang="it-IT" sz="1800" dirty="0" err="1">
                <a:solidFill>
                  <a:srgbClr val="222222"/>
                </a:solidFill>
                <a:effectLst/>
                <a:latin typeface="Verdana" panose="020B0604030504040204" pitchFamily="34" charset="0"/>
                <a:ea typeface="Verdana" panose="020B0604030504040204" pitchFamily="34" charset="0"/>
              </a:rPr>
              <a:t>suffers</a:t>
            </a:r>
            <a:r>
              <a:rPr lang="it-IT" sz="1800" dirty="0">
                <a:solidFill>
                  <a:srgbClr val="222222"/>
                </a:solidFill>
                <a:effectLst/>
                <a:latin typeface="Verdana" panose="020B0604030504040204" pitchFamily="34" charset="0"/>
                <a:ea typeface="Verdana" panose="020B0604030504040204" pitchFamily="34" charset="0"/>
              </a:rPr>
              <a:t>, that </a:t>
            </a:r>
            <a:r>
              <a:rPr lang="it-IT" sz="1800" dirty="0" err="1">
                <a:solidFill>
                  <a:srgbClr val="222222"/>
                </a:solidFill>
                <a:effectLst/>
                <a:latin typeface="Verdana" panose="020B0604030504040204" pitchFamily="34" charset="0"/>
                <a:ea typeface="Verdana" panose="020B0604030504040204" pitchFamily="34" charset="0"/>
              </a:rPr>
              <a:t>suffers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but</a:t>
            </a:r>
            <a:r>
              <a:rPr lang="it-IT" sz="1800" dirty="0">
                <a:solidFill>
                  <a:srgbClr val="222222"/>
                </a:solidFill>
                <a:effectLst/>
                <a:latin typeface="Verdana" panose="020B0604030504040204" pitchFamily="34" charset="0"/>
                <a:ea typeface="Verdana" panose="020B0604030504040204" pitchFamily="34" charset="0"/>
              </a:rPr>
              <a:t> that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born</a:t>
            </a:r>
            <a:r>
              <a:rPr lang="it-IT" sz="1800" dirty="0">
                <a:solidFill>
                  <a:srgbClr val="222222"/>
                </a:solidFill>
                <a:effectLst/>
                <a:latin typeface="Verdana" panose="020B0604030504040204" pitchFamily="34" charset="0"/>
                <a:ea typeface="Verdana" panose="020B0604030504040204" pitchFamily="34" charset="0"/>
              </a:rPr>
              <a:t>. </a:t>
            </a:r>
          </a:p>
          <a:p>
            <a:pPr>
              <a:spcBef>
                <a:spcPts val="0"/>
              </a:spcBef>
              <a:spcAft>
                <a:spcPts val="0"/>
              </a:spcAft>
            </a:pPr>
            <a:endParaRPr lang="it-IT" sz="1800" dirty="0">
              <a:solidFill>
                <a:srgbClr val="222222"/>
              </a:solidFill>
              <a:effectLst/>
              <a:latin typeface="Verdana" panose="020B0604030504040204" pitchFamily="34" charset="0"/>
              <a:ea typeface="Verdana" panose="020B0604030504040204" pitchFamily="34" charset="0"/>
            </a:endParaRPr>
          </a:p>
          <a:p>
            <a:pPr>
              <a:spcBef>
                <a:spcPts val="0"/>
              </a:spcBef>
              <a:spcAft>
                <a:spcPts val="0"/>
              </a:spcAft>
            </a:pPr>
            <a:r>
              <a:rPr lang="it-IT" sz="1800" dirty="0">
                <a:solidFill>
                  <a:srgbClr val="222222"/>
                </a:solidFill>
                <a:effectLst/>
                <a:latin typeface="Verdana" panose="020B0604030504040204" pitchFamily="34" charset="0"/>
                <a:ea typeface="Verdana" panose="020B0604030504040204" pitchFamily="34" charset="0"/>
              </a:rPr>
              <a:t>The world </a:t>
            </a:r>
            <a:r>
              <a:rPr lang="it-IT" sz="1800" dirty="0" err="1">
                <a:solidFill>
                  <a:srgbClr val="222222"/>
                </a:solidFill>
                <a:effectLst/>
                <a:latin typeface="Verdana" panose="020B0604030504040204" pitchFamily="34" charset="0"/>
                <a:ea typeface="Verdana" panose="020B0604030504040204" pitchFamily="34" charset="0"/>
              </a:rPr>
              <a:t>often</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writhes</a:t>
            </a:r>
            <a:r>
              <a:rPr lang="it-IT" sz="1800" dirty="0">
                <a:solidFill>
                  <a:srgbClr val="222222"/>
                </a:solidFill>
                <a:effectLst/>
                <a:latin typeface="Verdana" panose="020B0604030504040204" pitchFamily="34" charset="0"/>
                <a:ea typeface="Verdana" panose="020B0604030504040204" pitchFamily="34" charset="0"/>
              </a:rPr>
              <a:t> like a woman in </a:t>
            </a:r>
            <a:r>
              <a:rPr lang="it-IT" sz="1800" dirty="0" err="1">
                <a:solidFill>
                  <a:srgbClr val="222222"/>
                </a:solidFill>
                <a:effectLst/>
                <a:latin typeface="Verdana" panose="020B0604030504040204" pitchFamily="34" charset="0"/>
                <a:ea typeface="Verdana" panose="020B0604030504040204" pitchFamily="34" charset="0"/>
              </a:rPr>
              <a:t>labor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says</a:t>
            </a:r>
            <a:r>
              <a:rPr lang="it-IT" sz="1800" dirty="0">
                <a:solidFill>
                  <a:srgbClr val="222222"/>
                </a:solidFill>
                <a:effectLst/>
                <a:latin typeface="Verdana" panose="020B0604030504040204" pitchFamily="34" charset="0"/>
                <a:ea typeface="Verdana" panose="020B0604030504040204" pitchFamily="34" charset="0"/>
              </a:rPr>
              <a:t> Isaiah, </a:t>
            </a:r>
            <a:r>
              <a:rPr lang="it-IT" sz="1800" dirty="0" err="1">
                <a:solidFill>
                  <a:srgbClr val="222222"/>
                </a:solidFill>
                <a:effectLst/>
                <a:latin typeface="Verdana" panose="020B0604030504040204" pitchFamily="34" charset="0"/>
                <a:ea typeface="Verdana" panose="020B0604030504040204" pitchFamily="34" charset="0"/>
              </a:rPr>
              <a:t>but</a:t>
            </a:r>
            <a:r>
              <a:rPr lang="it-IT" sz="1800" dirty="0">
                <a:solidFill>
                  <a:srgbClr val="222222"/>
                </a:solidFill>
                <a:effectLst/>
                <a:latin typeface="Verdana" panose="020B0604030504040204" pitchFamily="34" charset="0"/>
                <a:ea typeface="Verdana" panose="020B0604030504040204" pitchFamily="34" charset="0"/>
              </a:rPr>
              <a:t> to produce life: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in </a:t>
            </a:r>
            <a:r>
              <a:rPr lang="it-IT" sz="1800" dirty="0" err="1">
                <a:solidFill>
                  <a:srgbClr val="222222"/>
                </a:solidFill>
                <a:effectLst/>
                <a:latin typeface="Verdana" panose="020B0604030504040204" pitchFamily="34" charset="0"/>
                <a:ea typeface="Verdana" panose="020B0604030504040204" pitchFamily="34" charset="0"/>
              </a:rPr>
              <a:t>continuous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gestation</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carries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another</a:t>
            </a:r>
            <a:r>
              <a:rPr lang="it-IT" sz="1800" dirty="0">
                <a:solidFill>
                  <a:srgbClr val="222222"/>
                </a:solidFill>
                <a:effectLst/>
                <a:latin typeface="Verdana" panose="020B0604030504040204" pitchFamily="34" charset="0"/>
                <a:ea typeface="Verdana" panose="020B0604030504040204" pitchFamily="34" charset="0"/>
              </a:rPr>
              <a:t> world in </a:t>
            </a:r>
            <a:r>
              <a:rPr lang="it-IT" sz="1800" dirty="0" err="1">
                <a:solidFill>
                  <a:srgbClr val="222222"/>
                </a:solidFill>
                <a:effectLst/>
                <a:latin typeface="Verdana" panose="020B0604030504040204" pitchFamily="34" charset="0"/>
                <a:ea typeface="Verdana" panose="020B0604030504040204" pitchFamily="34" charset="0"/>
              </a:rPr>
              <a:t>its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womb</a:t>
            </a:r>
            <a:r>
              <a:rPr lang="it-IT" sz="1800" dirty="0">
                <a:solidFill>
                  <a:srgbClr val="222222"/>
                </a:solidFill>
                <a:effectLst/>
                <a:latin typeface="Verdana" panose="020B0604030504040204" pitchFamily="34" charset="0"/>
                <a:ea typeface="Verdana" panose="020B0604030504040204" pitchFamily="34" charset="0"/>
              </a:rPr>
              <a:t>. The earth </a:t>
            </a:r>
            <a:r>
              <a:rPr lang="it-IT" sz="1800" dirty="0" err="1">
                <a:solidFill>
                  <a:srgbClr val="222222"/>
                </a:solidFill>
                <a:effectLst/>
                <a:latin typeface="Verdana" panose="020B0604030504040204" pitchFamily="34" charset="0"/>
                <a:ea typeface="Verdana" panose="020B0604030504040204" pitchFamily="34" charset="0"/>
              </a:rPr>
              <a:t>resounds</a:t>
            </a:r>
            <a:r>
              <a:rPr lang="it-IT" sz="1800" dirty="0">
                <a:solidFill>
                  <a:srgbClr val="222222"/>
                </a:solidFill>
                <a:effectLst/>
                <a:latin typeface="Verdana" panose="020B0604030504040204" pitchFamily="34" charset="0"/>
                <a:ea typeface="Verdana" panose="020B0604030504040204" pitchFamily="34" charset="0"/>
              </a:rPr>
              <a:t> with a </a:t>
            </a:r>
            <a:r>
              <a:rPr lang="it-IT" sz="1800" dirty="0" err="1">
                <a:solidFill>
                  <a:srgbClr val="222222"/>
                </a:solidFill>
                <a:effectLst/>
                <a:latin typeface="Verdana" panose="020B0604030504040204" pitchFamily="34" charset="0"/>
                <a:ea typeface="Verdana" panose="020B0604030504040204" pitchFamily="34" charset="0"/>
              </a:rPr>
              <a:t>never-ending</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cry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but</a:t>
            </a:r>
            <a:r>
              <a:rPr lang="it-IT" sz="1800" dirty="0">
                <a:solidFill>
                  <a:srgbClr val="222222"/>
                </a:solidFill>
                <a:effectLst/>
                <a:latin typeface="Verdana" panose="020B0604030504040204" pitchFamily="34" charset="0"/>
                <a:ea typeface="Verdana" panose="020B0604030504040204" pitchFamily="34" charset="0"/>
              </a:rPr>
              <a:t> the Gospel </a:t>
            </a:r>
            <a:r>
              <a:rPr lang="it-IT" sz="1800" dirty="0" err="1">
                <a:solidFill>
                  <a:srgbClr val="222222"/>
                </a:solidFill>
                <a:effectLst/>
                <a:latin typeface="Verdana" panose="020B0604030504040204" pitchFamily="34" charset="0"/>
                <a:ea typeface="Verdana" panose="020B0604030504040204" pitchFamily="34" charset="0"/>
              </a:rPr>
              <a:t>asks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us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lose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our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hearts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walk</a:t>
            </a:r>
            <a:r>
              <a:rPr lang="it-IT" sz="1800" dirty="0">
                <a:solidFill>
                  <a:srgbClr val="222222"/>
                </a:solidFill>
                <a:effectLst/>
                <a:latin typeface="Verdana" panose="020B0604030504040204" pitchFamily="34" charset="0"/>
                <a:ea typeface="Verdana" panose="020B0604030504040204" pitchFamily="34" charset="0"/>
              </a:rPr>
              <a:t> with </a:t>
            </a:r>
            <a:r>
              <a:rPr lang="it-IT" sz="1800" dirty="0" err="1">
                <a:solidFill>
                  <a:srgbClr val="222222"/>
                </a:solidFill>
                <a:effectLst/>
                <a:latin typeface="Verdana" panose="020B0604030504040204" pitchFamily="34" charset="0"/>
                <a:ea typeface="Verdana" panose="020B0604030504040204" pitchFamily="34" charset="0"/>
              </a:rPr>
              <a:t>our</a:t>
            </a:r>
            <a:r>
              <a:rPr lang="it-IT" sz="1800" dirty="0">
                <a:solidFill>
                  <a:srgbClr val="222222"/>
                </a:solidFill>
                <a:effectLst/>
                <a:latin typeface="Verdana" panose="020B0604030504040204" pitchFamily="34" charset="0"/>
                <a:ea typeface="Verdana" panose="020B0604030504040204" pitchFamily="34" charset="0"/>
              </a:rPr>
              <a:t> heads </a:t>
            </a:r>
            <a:r>
              <a:rPr lang="it-IT" sz="1800" dirty="0" err="1">
                <a:solidFill>
                  <a:srgbClr val="222222"/>
                </a:solidFill>
                <a:effectLst/>
                <a:latin typeface="Verdana" panose="020B0604030504040204" pitchFamily="34" charset="0"/>
                <a:ea typeface="Verdana" panose="020B0604030504040204" pitchFamily="34" charset="0"/>
              </a:rPr>
              <a:t>bowed</a:t>
            </a:r>
            <a:r>
              <a:rPr lang="it-IT" sz="1800" dirty="0">
                <a:solidFill>
                  <a:srgbClr val="222222"/>
                </a:solidFill>
                <a:effectLst/>
                <a:latin typeface="Verdana" panose="020B0604030504040204" pitchFamily="34" charset="0"/>
                <a:ea typeface="Verdana" panose="020B0604030504040204" pitchFamily="34" charset="0"/>
              </a:rPr>
              <a:t>, with </a:t>
            </a:r>
            <a:r>
              <a:rPr lang="it-IT" sz="1800" dirty="0" err="1">
                <a:solidFill>
                  <a:srgbClr val="222222"/>
                </a:solidFill>
                <a:effectLst/>
                <a:latin typeface="Verdana" panose="020B0604030504040204" pitchFamily="34" charset="0"/>
                <a:ea typeface="Verdana" panose="020B0604030504040204" pitchFamily="34" charset="0"/>
              </a:rPr>
              <a:t>our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eyes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downcast</a:t>
            </a:r>
            <a:r>
              <a:rPr lang="it-IT" sz="1800" dirty="0">
                <a:solidFill>
                  <a:srgbClr val="222222"/>
                </a:solidFill>
                <a:effectLst/>
                <a:latin typeface="Verdana" panose="020B0604030504040204" pitchFamily="34" charset="0"/>
                <a:ea typeface="Verdana" panose="020B0604030504040204" pitchFamily="34" charset="0"/>
              </a:rPr>
              <a:t>. </a:t>
            </a:r>
            <a:endParaRPr lang="en-US"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endParaRPr>
          </a:p>
        </p:txBody>
      </p:sp>
      <p:pic>
        <p:nvPicPr>
          <p:cNvPr id="2" name="Immagine 1">
            <a:extLst>
              <a:ext uri="{FF2B5EF4-FFF2-40B4-BE49-F238E27FC236}">
                <a16:creationId xmlns:a16="http://schemas.microsoft.com/office/drawing/2014/main" id="{C8131BDA-7FA2-89A0-667C-4FC824E95B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297500"/>
            <a:ext cx="1993533" cy="1993533"/>
          </a:xfrm>
          <a:prstGeom prst="rect">
            <a:avLst/>
          </a:prstGeom>
        </p:spPr>
      </p:pic>
    </p:spTree>
  </p:cSld>
  <p:clrMapOvr>
    <a:masterClrMapping/>
  </p:clrMapOvr>
  <p:transition spd="med" advClick="0" advTm="80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5842" name="Rectangle 5">
            <a:extLst>
              <a:ext uri="{FF2B5EF4-FFF2-40B4-BE49-F238E27FC236}">
                <a16:creationId xmlns:a16="http://schemas.microsoft.com/office/drawing/2014/main" id="{5252C282-6090-F45A-466B-942BC67BC708}"/>
              </a:ext>
            </a:extLst>
          </p:cNvPr>
          <p:cNvSpPr>
            <a:spLocks noChangeArrowheads="1"/>
          </p:cNvSpPr>
          <p:nvPr/>
        </p:nvSpPr>
        <p:spPr bwMode="auto">
          <a:xfrm>
            <a:off x="0" y="0"/>
            <a:ext cx="9144000" cy="7155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ts val="0"/>
              </a:spcBef>
              <a:buNone/>
            </a:pPr>
            <a:r>
              <a:rPr lang="it-IT" altLang="it-IT" sz="1800" dirty="0">
                <a:solidFill>
                  <a:srgbClr val="000000"/>
                </a:solidFill>
                <a:latin typeface="Verdana" panose="020B0604030504040204" pitchFamily="34" charset="0"/>
                <a:cs typeface="Times New Roman" panose="02020603050405020304" pitchFamily="18" charset="0"/>
              </a:rPr>
              <a:t>    </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Rise up,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raise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your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heads, look up and far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away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liberation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near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are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tempted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look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only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immediate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things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perhaps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so as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not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stumble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over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rubble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clutters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ground,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but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if</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do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not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raise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our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heads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will</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never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see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rainbows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being</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born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p>
          <a:p>
            <a:pPr eaLnBrk="1" hangingPunct="1">
              <a:spcBef>
                <a:spcPts val="0"/>
              </a:spcBef>
              <a:buNone/>
            </a:pPr>
            <a:r>
              <a:rPr lang="it-IT" sz="1800" dirty="0">
                <a:solidFill>
                  <a:srgbClr val="222222"/>
                </a:solidFill>
                <a:latin typeface="Verdana" panose="020B0604030504040204" pitchFamily="34" charset="0"/>
                <a:ea typeface="Verdana" panose="020B0604030504040204" pitchFamily="34" charset="0"/>
                <a:cs typeface="Times New Roman" panose="02020603050405020304" pitchFamily="18" charset="0"/>
              </a:rPr>
              <a:t>   </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Men and women standing, with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their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heads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held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high,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eyes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in the sun: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how the Gospel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sees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disciples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People with a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vertical</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life. So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our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task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feel</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part of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whole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creation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enveloped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in an energy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greater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than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ourselves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connected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an immense story,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where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even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little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story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precious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powerful</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because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pregnant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with God: "</a:t>
            </a:r>
            <a:r>
              <a:rPr lang="it-IT" sz="18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Christ can be </a:t>
            </a:r>
            <a:r>
              <a:rPr lang="it-IT" sz="1800" i="1"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born</a:t>
            </a:r>
            <a:r>
              <a:rPr lang="it-IT" sz="18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 </a:t>
            </a:r>
            <a:r>
              <a:rPr lang="it-IT" sz="1800" i="1"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thousand</a:t>
            </a:r>
            <a:r>
              <a:rPr lang="it-IT" sz="18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times in </a:t>
            </a:r>
            <a:r>
              <a:rPr lang="it-IT" sz="1800" i="1"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Bethlehem</a:t>
            </a:r>
            <a:r>
              <a:rPr lang="it-IT" sz="18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i="1"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but</a:t>
            </a:r>
            <a:r>
              <a:rPr lang="it-IT" sz="18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i="1"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if</a:t>
            </a:r>
            <a:r>
              <a:rPr lang="it-IT" sz="18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He </a:t>
            </a:r>
            <a:r>
              <a:rPr lang="it-IT" sz="1800" i="1"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i="1"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not</a:t>
            </a:r>
            <a:r>
              <a:rPr lang="it-IT" sz="18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i="1"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born</a:t>
            </a:r>
            <a:r>
              <a:rPr lang="it-IT" sz="18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in me, He </a:t>
            </a:r>
            <a:r>
              <a:rPr lang="it-IT" sz="1800" i="1"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i="1"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born</a:t>
            </a:r>
            <a:r>
              <a:rPr lang="it-IT" sz="18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in </a:t>
            </a:r>
            <a:r>
              <a:rPr lang="it-IT" sz="1800" i="1"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vain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Meister Eckart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p>
          <a:p>
            <a:pPr eaLnBrk="1" hangingPunct="1">
              <a:spcBef>
                <a:spcPts val="0"/>
              </a:spcBef>
              <a:buNone/>
            </a:pPr>
            <a:r>
              <a:rPr lang="it-IT" sz="1800" dirty="0">
                <a:solidFill>
                  <a:srgbClr val="222222"/>
                </a:solidFill>
                <a:latin typeface="Verdana" panose="020B0604030504040204" pitchFamily="34" charset="0"/>
                <a:ea typeface="Verdana" panose="020B0604030504040204" pitchFamily="34" charset="0"/>
                <a:cs typeface="Times New Roman" panose="02020603050405020304" pitchFamily="18" charset="0"/>
              </a:rPr>
              <a:t>   </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Jesus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asks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his people for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lightness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attention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read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history as a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womb</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births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asks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for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attention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the small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details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life and to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what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infinitely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surpasses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us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i="1"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there</a:t>
            </a:r>
            <a:r>
              <a:rPr lang="it-IT" sz="18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i="1"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will</a:t>
            </a:r>
            <a:r>
              <a:rPr lang="it-IT" sz="18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i="1"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always</a:t>
            </a:r>
            <a:r>
              <a:rPr lang="it-IT" sz="18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be a </a:t>
            </a:r>
            <a:r>
              <a:rPr lang="it-IT" sz="1800" i="1"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little</a:t>
            </a:r>
            <a:r>
              <a:rPr lang="it-IT" sz="18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i="1"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piece</a:t>
            </a:r>
            <a:r>
              <a:rPr lang="it-IT" sz="18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a:t>
            </a:r>
            <a:r>
              <a:rPr lang="it-IT" sz="1800" i="1"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heaven</a:t>
            </a:r>
            <a:r>
              <a:rPr lang="it-IT" sz="18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i="1"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here</a:t>
            </a:r>
            <a:r>
              <a:rPr lang="it-IT" sz="18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that </a:t>
            </a:r>
            <a:r>
              <a:rPr lang="it-IT" sz="1800" i="1"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we</a:t>
            </a:r>
            <a:r>
              <a:rPr lang="it-IT" sz="18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can look </a:t>
            </a:r>
            <a:r>
              <a:rPr lang="it-IT" sz="1800" i="1"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at</a:t>
            </a:r>
            <a:r>
              <a:rPr lang="it-IT" sz="18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a:t>
            </a:r>
            <a:r>
              <a:rPr lang="it-IT" sz="1800" i="1"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enough</a:t>
            </a:r>
            <a:r>
              <a:rPr lang="it-IT" sz="18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i="1"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space</a:t>
            </a:r>
            <a:r>
              <a:rPr lang="it-IT" sz="18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inside me to be </a:t>
            </a:r>
            <a:r>
              <a:rPr lang="it-IT" sz="1800" i="1"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able</a:t>
            </a:r>
            <a:r>
              <a:rPr lang="it-IT" sz="18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join </a:t>
            </a:r>
            <a:r>
              <a:rPr lang="it-IT" sz="1800" i="1"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our</a:t>
            </a:r>
            <a:r>
              <a:rPr lang="it-IT" sz="18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hands in </a:t>
            </a:r>
            <a:r>
              <a:rPr lang="it-IT" sz="1800" i="1"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prayer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Etty Hillesum</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asks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for a light and attentive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heart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watch</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over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buds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over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what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sprouting</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over the new that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born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over the first steps of peace, over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breath</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light that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drawn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on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wall</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the night, over the first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cries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life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its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buds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p>
          <a:p>
            <a:pPr eaLnBrk="1" hangingPunct="1">
              <a:spcBef>
                <a:spcPts val="0"/>
              </a:spcBef>
              <a:buNone/>
            </a:pPr>
            <a:endParaRPr lang="it-IT" sz="1800" dirty="0">
              <a:solidFill>
                <a:srgbClr val="222222"/>
              </a:solidFill>
              <a:latin typeface="Verdana" panose="020B0604030504040204" pitchFamily="34" charset="0"/>
              <a:ea typeface="Verdana" panose="020B0604030504040204" pitchFamily="34" charset="0"/>
              <a:cs typeface="Times New Roman" panose="02020603050405020304" pitchFamily="18" charset="0"/>
            </a:endParaRPr>
          </a:p>
          <a:p>
            <a:pPr eaLnBrk="1" hangingPunct="1">
              <a:spcBef>
                <a:spcPts val="0"/>
              </a:spcBef>
              <a:buNone/>
            </a:pP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Gospel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gives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us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vocation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a double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attention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life and to the infinite. Life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within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infinite and the infinite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within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life;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eternal</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shines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in the instant and the instant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insinuates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itself</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into</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eternal</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In an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Advent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without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end.</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eaLnBrk="1" hangingPunct="1">
              <a:spcBef>
                <a:spcPct val="50000"/>
              </a:spcBef>
              <a:buFontTx/>
              <a:buNone/>
            </a:pPr>
            <a:endParaRPr lang="en-US" altLang="it-IT" sz="1800" dirty="0">
              <a:solidFill>
                <a:srgbClr val="000000"/>
              </a:solidFill>
              <a:latin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Rectangle 5">
            <a:extLst>
              <a:ext uri="{FF2B5EF4-FFF2-40B4-BE49-F238E27FC236}">
                <a16:creationId xmlns:a16="http://schemas.microsoft.com/office/drawing/2014/main" id="{9B2249A6-5AB1-C31C-95E5-F127D3BA33FB}"/>
              </a:ext>
            </a:extLst>
          </p:cNvPr>
          <p:cNvSpPr>
            <a:spLocks noChangeArrowheads="1"/>
          </p:cNvSpPr>
          <p:nvPr/>
        </p:nvSpPr>
        <p:spPr bwMode="auto">
          <a:xfrm>
            <a:off x="1066800" y="1219200"/>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FontTx/>
              <a:buNone/>
            </a:pPr>
            <a:r>
              <a:rPr lang="it-IT" altLang="it-IT" sz="1800">
                <a:solidFill>
                  <a:srgbClr val="820000"/>
                </a:solidFill>
                <a:latin typeface="Verdana" panose="020B0604030504040204" pitchFamily="34" charset="0"/>
                <a:cs typeface="Times New Roman" panose="02020603050405020304" pitchFamily="18" charset="0"/>
              </a:rPr>
              <a:t> GEREMIA</a:t>
            </a:r>
          </a:p>
        </p:txBody>
      </p:sp>
      <p:sp>
        <p:nvSpPr>
          <p:cNvPr id="5123" name="Rectangle 157">
            <a:extLst>
              <a:ext uri="{FF2B5EF4-FFF2-40B4-BE49-F238E27FC236}">
                <a16:creationId xmlns:a16="http://schemas.microsoft.com/office/drawing/2014/main" id="{A99FFB09-417E-2FB2-0E35-6292811D5913}"/>
              </a:ext>
            </a:extLst>
          </p:cNvPr>
          <p:cNvSpPr>
            <a:spLocks noChangeArrowheads="1"/>
          </p:cNvSpPr>
          <p:nvPr/>
        </p:nvSpPr>
        <p:spPr bwMode="auto">
          <a:xfrm>
            <a:off x="1295400" y="1676400"/>
            <a:ext cx="32766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Ecco, verranno giorni - oràcolo del Signore - nei quali io realizzerò le promesse di bene che ho fatto alla casa d’Israele e alla casa di Giuda.</a:t>
            </a:r>
            <a:r>
              <a:rPr lang="it-IT" altLang="it-IT" sz="1800" i="1">
                <a:solidFill>
                  <a:srgbClr val="000000"/>
                </a:solidFill>
                <a:latin typeface="Verdana" panose="020B0604030504040204" pitchFamily="34" charset="0"/>
                <a:cs typeface="Times New Roman" panose="02020603050405020304" pitchFamily="18" charset="0"/>
              </a:rPr>
              <a:t> </a:t>
            </a:r>
          </a:p>
          <a:p>
            <a:pPr eaLnBrk="1" hangingPunct="1">
              <a:spcBef>
                <a:spcPct val="0"/>
              </a:spcBef>
              <a:buFontTx/>
              <a:buNone/>
            </a:pPr>
            <a:r>
              <a:rPr lang="it-IT" altLang="it-IT" sz="1800" i="1">
                <a:solidFill>
                  <a:srgbClr val="000000"/>
                </a:solidFill>
                <a:latin typeface="Verdana" panose="020B0604030504040204" pitchFamily="34" charset="0"/>
                <a:cs typeface="Times New Roman" panose="02020603050405020304" pitchFamily="18" charset="0"/>
              </a:rPr>
              <a:t>                   (Ger 33, 14) </a:t>
            </a:r>
          </a:p>
        </p:txBody>
      </p:sp>
      <p:sp>
        <p:nvSpPr>
          <p:cNvPr id="5124" name="Rectangle 158">
            <a:extLst>
              <a:ext uri="{FF2B5EF4-FFF2-40B4-BE49-F238E27FC236}">
                <a16:creationId xmlns:a16="http://schemas.microsoft.com/office/drawing/2014/main" id="{7C90D526-4475-9162-A0AB-C604C5C52DA0}"/>
              </a:ext>
            </a:extLst>
          </p:cNvPr>
          <p:cNvSpPr>
            <a:spLocks noChangeArrowheads="1"/>
          </p:cNvSpPr>
          <p:nvPr/>
        </p:nvSpPr>
        <p:spPr bwMode="auto">
          <a:xfrm>
            <a:off x="4724400" y="1752600"/>
            <a:ext cx="34290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US" altLang="it-IT" sz="1800">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Arial" panose="020B0604020202020204" pitchFamily="34" charset="0"/>
              </a:rPr>
              <a:t>The days are coming when I shall fulfill the promise that I made in favor of Israel and Judah.</a:t>
            </a:r>
            <a:r>
              <a:rPr lang="en-GB" altLang="it-IT" sz="1800" i="1">
                <a:solidFill>
                  <a:srgbClr val="000000"/>
                </a:solidFill>
                <a:latin typeface="Verdana" panose="020B0604030504040204" pitchFamily="34" charset="0"/>
                <a:cs typeface="Arial" panose="020B060402020202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(Jer 33: 14)</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5125" name="Rectangle 189">
            <a:extLst>
              <a:ext uri="{FF2B5EF4-FFF2-40B4-BE49-F238E27FC236}">
                <a16:creationId xmlns:a16="http://schemas.microsoft.com/office/drawing/2014/main" id="{A4070284-0FCE-5761-BD88-A76F7303CFD2}"/>
              </a:ext>
            </a:extLst>
          </p:cNvPr>
          <p:cNvSpPr>
            <a:spLocks noChangeArrowheads="1"/>
          </p:cNvSpPr>
          <p:nvPr/>
        </p:nvSpPr>
        <p:spPr bwMode="auto">
          <a:xfrm>
            <a:off x="4648200" y="12192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600020"/>
                </a:solidFill>
                <a:latin typeface="Verdana" panose="020B0604030504040204" pitchFamily="34" charset="0"/>
                <a:cs typeface="Times New Roman" panose="02020603050405020304" pitchFamily="18" charset="0"/>
              </a:rPr>
              <a:t>JEREMIAH</a:t>
            </a:r>
          </a:p>
        </p:txBody>
      </p:sp>
      <p:sp>
        <p:nvSpPr>
          <p:cNvPr id="327031" name="Rectangle 375">
            <a:extLst>
              <a:ext uri="{FF2B5EF4-FFF2-40B4-BE49-F238E27FC236}">
                <a16:creationId xmlns:a16="http://schemas.microsoft.com/office/drawing/2014/main" id="{6C6FC0F7-0038-3278-5A35-57938EB9B328}"/>
              </a:ext>
            </a:extLst>
          </p:cNvPr>
          <p:cNvSpPr>
            <a:spLocks noChangeArrowheads="1"/>
          </p:cNvSpPr>
          <p:nvPr/>
        </p:nvSpPr>
        <p:spPr bwMode="auto">
          <a:xfrm>
            <a:off x="762000" y="0"/>
            <a:ext cx="7848600" cy="923925"/>
          </a:xfrm>
          <a:prstGeom prst="rect">
            <a:avLst/>
          </a:prstGeom>
          <a:solidFill>
            <a:srgbClr val="6600CC"/>
          </a:solidFill>
          <a:ln w="9525">
            <a:solidFill>
              <a:srgbClr val="6600CC"/>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endParaRPr lang="it-IT" altLang="it-IT" sz="800">
              <a:solidFill>
                <a:schemeClr val="bg1"/>
              </a:solidFill>
              <a:effectLst>
                <a:outerShdw blurRad="38100" dist="38100" dir="2700000" algn="tl">
                  <a:srgbClr val="000000"/>
                </a:outerShdw>
              </a:effectLst>
              <a:latin typeface="Verdana" panose="020B0604030504040204" pitchFamily="34" charset="0"/>
            </a:endParaRPr>
          </a:p>
          <a:p>
            <a:pPr algn="ctr" eaLnBrk="1" hangingPunct="1"/>
            <a:r>
              <a:rPr lang="it-IT" altLang="it-IT" sz="1800">
                <a:solidFill>
                  <a:schemeClr val="bg1"/>
                </a:solidFill>
                <a:effectLst>
                  <a:outerShdw blurRad="38100" dist="38100" dir="2700000" algn="tl">
                    <a:srgbClr val="000000"/>
                  </a:outerShdw>
                </a:effectLst>
                <a:latin typeface="Verdana" panose="020B0604030504040204" pitchFamily="34" charset="0"/>
              </a:rPr>
              <a:t>Diffondi la Parola di Dio - Spread the Word of God</a:t>
            </a:r>
            <a:r>
              <a:rPr lang="it-IT" altLang="it-IT" b="1">
                <a:solidFill>
                  <a:srgbClr val="CC0000"/>
                </a:solidFill>
                <a:latin typeface="Verdana" panose="020B0604030504040204" pitchFamily="34" charset="0"/>
              </a:rPr>
              <a:t> </a:t>
            </a:r>
            <a:r>
              <a:rPr lang="it-IT" altLang="it-IT" sz="2000" b="1">
                <a:solidFill>
                  <a:srgbClr val="CC0000"/>
                </a:solidFill>
                <a:latin typeface="Verdana" panose="020B0604030504040204" pitchFamily="34" charset="0"/>
              </a:rPr>
              <a:t>  </a:t>
            </a:r>
            <a:r>
              <a:rPr lang="it-IT" altLang="it-IT" sz="1400">
                <a:solidFill>
                  <a:srgbClr val="FFFF66"/>
                </a:solidFill>
                <a:latin typeface="Verdana" panose="020B0604030504040204" pitchFamily="34" charset="0"/>
              </a:rPr>
              <a:t>htpps://www.diffondilaparola.com</a:t>
            </a:r>
          </a:p>
          <a:p>
            <a:pPr algn="ctr" eaLnBrk="1" hangingPunct="1"/>
            <a:endParaRPr lang="it-IT" altLang="it-IT" sz="800">
              <a:solidFill>
                <a:srgbClr val="FFFF66"/>
              </a:solidFill>
              <a:latin typeface="Verdana" panose="020B0604030504040204" pitchFamily="34" charset="0"/>
            </a:endParaRPr>
          </a:p>
        </p:txBody>
      </p:sp>
      <p:pic>
        <p:nvPicPr>
          <p:cNvPr id="5236" name="Picture 116">
            <a:extLst>
              <a:ext uri="{FF2B5EF4-FFF2-40B4-BE49-F238E27FC236}">
                <a16:creationId xmlns:a16="http://schemas.microsoft.com/office/drawing/2014/main" id="{78154595-CBD2-400F-AE8B-8089A989F0C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81600" y="3352800"/>
            <a:ext cx="2303463" cy="2925763"/>
          </a:xfrm>
          <a:prstGeom prst="rect">
            <a:avLst/>
          </a:prstGeom>
          <a:noFill/>
          <a:extLst>
            <a:ext uri="{909E8E84-426E-40DD-AFC4-6F175D3DCCD1}">
              <a14:hiddenFill xmlns:a14="http://schemas.microsoft.com/office/drawing/2010/main">
                <a:solidFill>
                  <a:srgbClr val="FFFFFF"/>
                </a:solidFill>
              </a14:hiddenFill>
            </a:ext>
          </a:extLst>
        </p:spPr>
      </p:pic>
      <p:pic>
        <p:nvPicPr>
          <p:cNvPr id="5238" name="Picture 118">
            <a:extLst>
              <a:ext uri="{FF2B5EF4-FFF2-40B4-BE49-F238E27FC236}">
                <a16:creationId xmlns:a16="http://schemas.microsoft.com/office/drawing/2014/main" id="{1DE8D6B7-E628-4E3B-6096-C2DE6E1507D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90688" y="3657600"/>
            <a:ext cx="2019300" cy="2514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128">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82096854-4148-A802-77E4-4D5C06E4EF6A}"/>
              </a:ext>
            </a:extLst>
          </p:cNvPr>
          <p:cNvSpPr>
            <a:spLocks noGrp="1" noChangeArrowheads="1"/>
          </p:cNvSpPr>
          <p:nvPr>
            <p:ph type="title"/>
          </p:nvPr>
        </p:nvSpPr>
        <p:spPr>
          <a:xfrm>
            <a:off x="0" y="304800"/>
            <a:ext cx="9144000" cy="1066800"/>
          </a:xfrm>
        </p:spPr>
        <p:txBody>
          <a:bodyPr/>
          <a:lstStyle/>
          <a:p>
            <a:pPr eaLnBrk="1" hangingPunct="1"/>
            <a:r>
              <a:rPr lang="it-IT" altLang="it-IT" sz="2000" b="1">
                <a:solidFill>
                  <a:srgbClr val="990033"/>
                </a:solidFill>
                <a:latin typeface="Comic Sans MS" panose="030F0702030302020204" pitchFamily="66" charset="0"/>
                <a:cs typeface="Arial" panose="020B0604020202020204" pitchFamily="34" charset="0"/>
              </a:rPr>
              <a:t> </a:t>
            </a:r>
          </a:p>
        </p:txBody>
      </p:sp>
      <p:sp>
        <p:nvSpPr>
          <p:cNvPr id="7171" name="Rectangle 5">
            <a:extLst>
              <a:ext uri="{FF2B5EF4-FFF2-40B4-BE49-F238E27FC236}">
                <a16:creationId xmlns:a16="http://schemas.microsoft.com/office/drawing/2014/main" id="{553BE8A9-074E-B5F8-0990-79AE6D601452}"/>
              </a:ext>
            </a:extLst>
          </p:cNvPr>
          <p:cNvSpPr>
            <a:spLocks noChangeArrowheads="1"/>
          </p:cNvSpPr>
          <p:nvPr/>
        </p:nvSpPr>
        <p:spPr bwMode="auto">
          <a:xfrm>
            <a:off x="0" y="53340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Arial" panose="020B0604020202020204" pitchFamily="34" charset="0"/>
              </a:rPr>
              <a:t>In those days and at that time I will cause to sprout the shoot of  righteousness from David's line; he will practice justice and righteousness in the land.</a:t>
            </a:r>
            <a:r>
              <a:rPr lang="en-GB" altLang="it-IT" sz="1800" i="1">
                <a:solidFill>
                  <a:schemeClr val="bg1"/>
                </a:solidFill>
                <a:latin typeface="Verdana" panose="020B0604030504040204" pitchFamily="34" charset="0"/>
                <a:cs typeface="Arial" panose="020B0604020202020204" pitchFamily="34" charset="0"/>
              </a:rPr>
              <a:t> </a:t>
            </a:r>
            <a:r>
              <a:rPr lang="en-GB" altLang="it-IT" sz="1800" i="1">
                <a:solidFill>
                  <a:schemeClr val="bg1"/>
                </a:solidFill>
                <a:latin typeface="Verdana" panose="020B0604030504040204" pitchFamily="34" charset="0"/>
                <a:cs typeface="Times New Roman" panose="02020603050405020304" pitchFamily="18" charset="0"/>
              </a:rPr>
              <a:t>(Jer 33: 15)</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172" name="Rectangle 50">
            <a:extLst>
              <a:ext uri="{FF2B5EF4-FFF2-40B4-BE49-F238E27FC236}">
                <a16:creationId xmlns:a16="http://schemas.microsoft.com/office/drawing/2014/main" id="{31EE9DDC-4A8C-C85F-DCB4-84BB623B197C}"/>
              </a:ext>
            </a:extLst>
          </p:cNvPr>
          <p:cNvSpPr>
            <a:spLocks noChangeArrowheads="1"/>
          </p:cNvSpPr>
          <p:nvPr/>
        </p:nvSpPr>
        <p:spPr bwMode="auto">
          <a:xfrm>
            <a:off x="0" y="838200"/>
            <a:ext cx="9144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In quei giorni e in quel tempo farò germogliare per Davide un germoglio giusto, che eserciterà il giudizio e la giustizia sulla terra. </a:t>
            </a:r>
            <a:r>
              <a:rPr lang="it-IT" altLang="it-IT" sz="1800" i="1">
                <a:solidFill>
                  <a:schemeClr val="bg1"/>
                </a:solidFill>
                <a:latin typeface="Verdana" panose="020B0604030504040204" pitchFamily="34" charset="0"/>
                <a:cs typeface="Times New Roman" panose="02020603050405020304" pitchFamily="18" charset="0"/>
              </a:rPr>
              <a:t>(Ger 33, 15)</a:t>
            </a:r>
          </a:p>
        </p:txBody>
      </p:sp>
    </p:spTree>
  </p:cSld>
  <p:clrMapOvr>
    <a:masterClrMapping/>
  </p:clrMapOvr>
  <p:transition spd="med" advClick="0" advTm="14768">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4866" name="Rectangle 2">
            <a:extLst>
              <a:ext uri="{FF2B5EF4-FFF2-40B4-BE49-F238E27FC236}">
                <a16:creationId xmlns:a16="http://schemas.microsoft.com/office/drawing/2014/main" id="{0D92E201-689E-3199-5560-C2CD32B07C07}"/>
              </a:ext>
            </a:extLst>
          </p:cNvPr>
          <p:cNvSpPr>
            <a:spLocks noGrp="1" noChangeArrowheads="1"/>
          </p:cNvSpPr>
          <p:nvPr>
            <p:ph type="title"/>
          </p:nvPr>
        </p:nvSpPr>
        <p:spPr>
          <a:xfrm>
            <a:off x="304800" y="457200"/>
            <a:ext cx="84582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In quei giorni Giuda sarà salvato e Gerusalemme vivrà tranquilla, e sarà chiamata: Signore-nostra-giustizia. </a:t>
            </a:r>
            <a:r>
              <a:rPr lang="it-IT" altLang="it-IT" sz="1800" i="1">
                <a:solidFill>
                  <a:schemeClr val="bg1"/>
                </a:solidFill>
                <a:latin typeface="Verdana" panose="020B0604030504040204" pitchFamily="34" charset="0"/>
                <a:cs typeface="Times New Roman" panose="02020603050405020304" pitchFamily="18" charset="0"/>
              </a:rPr>
              <a:t>(Ger 33, 16)</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64868" name="Rectangle 4">
            <a:extLst>
              <a:ext uri="{FF2B5EF4-FFF2-40B4-BE49-F238E27FC236}">
                <a16:creationId xmlns:a16="http://schemas.microsoft.com/office/drawing/2014/main" id="{CCAE0101-DB75-3DAE-8AA3-B99DE94D873C}"/>
              </a:ext>
            </a:extLst>
          </p:cNvPr>
          <p:cNvSpPr>
            <a:spLocks noChangeArrowheads="1"/>
          </p:cNvSpPr>
          <p:nvPr/>
        </p:nvSpPr>
        <p:spPr bwMode="auto">
          <a:xfrm>
            <a:off x="381000" y="5638800"/>
            <a:ext cx="84582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Arial" panose="020B0604020202020204" pitchFamily="34" charset="0"/>
              </a:rPr>
              <a:t>In those days Judah will experience salvation and Jerusalem will live in safety. He will be called Yahweh-Our-Righteousness."</a:t>
            </a:r>
            <a:r>
              <a:rPr lang="en-GB" altLang="it-IT" sz="1800" i="1">
                <a:solidFill>
                  <a:schemeClr val="bg1"/>
                </a:solidFill>
                <a:latin typeface="Verdana" panose="020B0604030504040204" pitchFamily="34" charset="0"/>
                <a:cs typeface="Times New Roman" panose="02020603050405020304" pitchFamily="18" charset="0"/>
              </a:rPr>
              <a:t> </a:t>
            </a:r>
            <a:r>
              <a:rPr lang="it-IT" altLang="it-IT" sz="1800" i="1">
                <a:solidFill>
                  <a:schemeClr val="bg1"/>
                </a:solidFill>
                <a:latin typeface="Verdana" panose="020B0604030504040204" pitchFamily="34" charset="0"/>
                <a:cs typeface="Times New Roman" panose="02020603050405020304" pitchFamily="18" charset="0"/>
              </a:rPr>
              <a:t>(Jer 33: 16)</a:t>
            </a:r>
          </a:p>
        </p:txBody>
      </p:sp>
    </p:spTree>
  </p:cSld>
  <p:clrMapOvr>
    <a:masterClrMapping/>
  </p:clrMapOvr>
  <p:transition spd="med" advClick="0" advTm="14224">
    <p:random/>
  </p:transition>
</p:sld>
</file>

<file path=ppt/slides/slide5.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9227F937-D0C2-354A-B442-847A3F4564FF}"/>
              </a:ext>
            </a:extLst>
          </p:cNvPr>
          <p:cNvSpPr>
            <a:spLocks noGrp="1" noChangeArrowheads="1"/>
          </p:cNvSpPr>
          <p:nvPr>
            <p:ph type="title"/>
          </p:nvPr>
        </p:nvSpPr>
        <p:spPr>
          <a:xfrm>
            <a:off x="4191000" y="1219200"/>
            <a:ext cx="4114800" cy="457200"/>
          </a:xfrm>
        </p:spPr>
        <p:txBody>
          <a:bodyPr/>
          <a:lstStyle/>
          <a:p>
            <a:pPr eaLnBrk="1" hangingPunct="1"/>
            <a:r>
              <a:rPr lang="en-US" altLang="it-IT" sz="1800">
                <a:solidFill>
                  <a:srgbClr val="320011"/>
                </a:solidFill>
                <a:latin typeface="Verdana" panose="020B0604030504040204" pitchFamily="34" charset="0"/>
                <a:cs typeface="Arial" panose="020B0604020202020204" pitchFamily="34" charset="0"/>
              </a:rPr>
              <a:t>I</a:t>
            </a:r>
            <a:r>
              <a:rPr lang="en-US" altLang="it-IT" sz="800">
                <a:solidFill>
                  <a:srgbClr val="320011"/>
                </a:solidFill>
                <a:latin typeface="Verdana" panose="020B0604030504040204" pitchFamily="34" charset="0"/>
                <a:cs typeface="Arial" panose="020B0604020202020204" pitchFamily="34" charset="0"/>
              </a:rPr>
              <a:t>ST</a:t>
            </a:r>
            <a:r>
              <a:rPr lang="en-US" altLang="it-IT" sz="1800">
                <a:solidFill>
                  <a:srgbClr val="320011"/>
                </a:solidFill>
                <a:latin typeface="Verdana" panose="020B0604030504040204" pitchFamily="34" charset="0"/>
                <a:cs typeface="Arial" panose="020B0604020202020204" pitchFamily="34" charset="0"/>
              </a:rPr>
              <a:t> THESSALONIANS</a:t>
            </a:r>
          </a:p>
        </p:txBody>
      </p:sp>
      <p:sp>
        <p:nvSpPr>
          <p:cNvPr id="202765" name="Rectangle 13">
            <a:extLst>
              <a:ext uri="{FF2B5EF4-FFF2-40B4-BE49-F238E27FC236}">
                <a16:creationId xmlns:a16="http://schemas.microsoft.com/office/drawing/2014/main" id="{79E25E4F-96C4-F9C5-DD36-576B5B174FC3}"/>
              </a:ext>
            </a:extLst>
          </p:cNvPr>
          <p:cNvSpPr>
            <a:spLocks noChangeArrowheads="1"/>
          </p:cNvSpPr>
          <p:nvPr/>
        </p:nvSpPr>
        <p:spPr bwMode="auto">
          <a:xfrm>
            <a:off x="762000" y="0"/>
            <a:ext cx="7924800" cy="957263"/>
          </a:xfrm>
          <a:prstGeom prst="rect">
            <a:avLst/>
          </a:prstGeom>
          <a:solidFill>
            <a:srgbClr val="6600CC"/>
          </a:solidFill>
          <a:ln w="9525">
            <a:solidFill>
              <a:srgbClr val="6600CC"/>
            </a:solidFill>
            <a:miter lim="800000"/>
            <a:headEnd/>
            <a:tailEnd/>
          </a:ln>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600" b="1" dirty="0">
                <a:solidFill>
                  <a:srgbClr val="FFFF00"/>
                </a:solidFill>
                <a:latin typeface="Verdana" panose="020B0604030504040204" pitchFamily="34" charset="0"/>
              </a:rPr>
              <a:t> LA PAROLA DI DIO                                              </a:t>
            </a:r>
            <a:r>
              <a:rPr lang="en-GB" altLang="it-IT" sz="1600" b="1" dirty="0">
                <a:solidFill>
                  <a:srgbClr val="FFFF00"/>
                </a:solidFill>
                <a:latin typeface="Verdana" panose="020B0604030504040204" pitchFamily="34" charset="0"/>
                <a:cs typeface="Times New Roman" panose="02020603050405020304" pitchFamily="18" charset="0"/>
              </a:rPr>
              <a:t>THE WORD OF GOD</a:t>
            </a:r>
            <a:endParaRPr lang="it-IT" altLang="it-IT" sz="1600" b="1" dirty="0">
              <a:solidFill>
                <a:srgbClr val="FFFF00"/>
              </a:solidFill>
              <a:latin typeface="Verdana" panose="020B0604030504040204" pitchFamily="34" charset="0"/>
              <a:cs typeface="Times New Roman" panose="02020603050405020304" pitchFamily="18" charset="0"/>
            </a:endParaRPr>
          </a:p>
          <a:p>
            <a:pPr eaLnBrk="1" hangingPunct="1">
              <a:spcBef>
                <a:spcPct val="0"/>
              </a:spcBef>
              <a:buFontTx/>
              <a:buNone/>
            </a:pPr>
            <a:r>
              <a:rPr lang="it-IT" altLang="it-IT" sz="1600" b="1" dirty="0">
                <a:solidFill>
                  <a:srgbClr val="FFFF00"/>
                </a:solidFill>
                <a:latin typeface="Verdana" panose="020B0604030504040204" pitchFamily="34" charset="0"/>
              </a:rPr>
              <a:t> PARLA AL NOSTRO </a:t>
            </a:r>
            <a:r>
              <a:rPr lang="en-GB" altLang="it-IT" sz="1600" b="1" dirty="0">
                <a:solidFill>
                  <a:srgbClr val="FFFF00"/>
                </a:solidFill>
                <a:latin typeface="Verdana" panose="020B0604030504040204" pitchFamily="34" charset="0"/>
                <a:cs typeface="Times New Roman" panose="02020603050405020304" pitchFamily="18" charset="0"/>
              </a:rPr>
              <a:t>			                 SPEAKS TO OUR </a:t>
            </a:r>
          </a:p>
          <a:p>
            <a:pPr eaLnBrk="1" hangingPunct="1">
              <a:spcBef>
                <a:spcPct val="0"/>
              </a:spcBef>
              <a:buFontTx/>
              <a:buNone/>
            </a:pPr>
            <a:r>
              <a:rPr lang="it-IT" altLang="it-IT" sz="1600" b="1" dirty="0">
                <a:solidFill>
                  <a:srgbClr val="FFFF00"/>
                </a:solidFill>
                <a:latin typeface="Verdana" panose="020B0604030504040204" pitchFamily="34" charset="0"/>
              </a:rPr>
              <a:t> CUORE                                                                                     </a:t>
            </a:r>
            <a:r>
              <a:rPr lang="it-IT" altLang="it-IT" sz="1600" b="1" dirty="0">
                <a:solidFill>
                  <a:srgbClr val="FFFF00"/>
                </a:solidFill>
                <a:latin typeface="Verdana" panose="020B0604030504040204" pitchFamily="34" charset="0"/>
                <a:cs typeface="Times New Roman" panose="02020603050405020304" pitchFamily="18" charset="0"/>
              </a:rPr>
              <a:t> </a:t>
            </a:r>
            <a:r>
              <a:rPr lang="en-GB" altLang="it-IT" sz="1600" b="1" dirty="0">
                <a:solidFill>
                  <a:srgbClr val="FFFF00"/>
                </a:solidFill>
                <a:latin typeface="Verdana" panose="020B0604030504040204" pitchFamily="34" charset="0"/>
                <a:cs typeface="Times New Roman" panose="02020603050405020304" pitchFamily="18" charset="0"/>
              </a:rPr>
              <a:t>HEART</a:t>
            </a:r>
            <a:r>
              <a:rPr lang="it-IT" altLang="it-IT" sz="1600" b="1" dirty="0">
                <a:solidFill>
                  <a:srgbClr val="FFFF00"/>
                </a:solidFill>
                <a:latin typeface="Verdana" panose="020B0604030504040204" pitchFamily="34" charset="0"/>
              </a:rPr>
              <a:t> </a:t>
            </a:r>
          </a:p>
          <a:p>
            <a:pPr eaLnBrk="1" hangingPunct="1">
              <a:spcBef>
                <a:spcPct val="0"/>
              </a:spcBef>
              <a:buFontTx/>
              <a:buNone/>
            </a:pPr>
            <a:endParaRPr lang="it-IT" altLang="it-IT" sz="800" b="1" dirty="0">
              <a:solidFill>
                <a:srgbClr val="FFFF00"/>
              </a:solidFill>
              <a:latin typeface="Verdana" panose="020B0604030504040204" pitchFamily="34" charset="0"/>
            </a:endParaRPr>
          </a:p>
        </p:txBody>
      </p:sp>
      <p:sp>
        <p:nvSpPr>
          <p:cNvPr id="11268" name="Rectangle 22">
            <a:extLst>
              <a:ext uri="{FF2B5EF4-FFF2-40B4-BE49-F238E27FC236}">
                <a16:creationId xmlns:a16="http://schemas.microsoft.com/office/drawing/2014/main" id="{719B7AC3-AC05-D59A-51A6-B29B06A5B52D}"/>
              </a:ext>
            </a:extLst>
          </p:cNvPr>
          <p:cNvSpPr>
            <a:spLocks noChangeArrowheads="1"/>
          </p:cNvSpPr>
          <p:nvPr/>
        </p:nvSpPr>
        <p:spPr bwMode="auto">
          <a:xfrm>
            <a:off x="1371600" y="12192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320011"/>
                </a:solidFill>
                <a:latin typeface="Verdana" panose="020B0604030504040204" pitchFamily="34" charset="0"/>
              </a:rPr>
              <a:t>I TESSALONICESI</a:t>
            </a:r>
          </a:p>
        </p:txBody>
      </p:sp>
      <p:sp>
        <p:nvSpPr>
          <p:cNvPr id="11269" name="Rectangle 205">
            <a:extLst>
              <a:ext uri="{FF2B5EF4-FFF2-40B4-BE49-F238E27FC236}">
                <a16:creationId xmlns:a16="http://schemas.microsoft.com/office/drawing/2014/main" id="{ED7589E2-7316-C136-3EF2-5E2A0439224B}"/>
              </a:ext>
            </a:extLst>
          </p:cNvPr>
          <p:cNvSpPr>
            <a:spLocks noChangeArrowheads="1"/>
          </p:cNvSpPr>
          <p:nvPr/>
        </p:nvSpPr>
        <p:spPr bwMode="auto">
          <a:xfrm>
            <a:off x="1295400" y="1676400"/>
            <a:ext cx="33528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Fratelli, </a:t>
            </a:r>
            <a:r>
              <a:rPr lang="it-IT" altLang="it-IT" sz="1800">
                <a:solidFill>
                  <a:srgbClr val="000000"/>
                </a:solidFill>
                <a:latin typeface="Verdana" panose="020B0604030504040204" pitchFamily="34" charset="0"/>
                <a:cs typeface="Times New Roman" panose="02020603050405020304" pitchFamily="18" charset="0"/>
              </a:rPr>
              <a:t>il Signore vi faccia crescere e sovrabbondare nell’amore fra voi e verso tutti, come sovrabbonda il nostro per voi, (1Ts 3, 12)</a:t>
            </a:r>
          </a:p>
        </p:txBody>
      </p:sp>
      <p:sp>
        <p:nvSpPr>
          <p:cNvPr id="11270" name="Rectangle 206">
            <a:extLst>
              <a:ext uri="{FF2B5EF4-FFF2-40B4-BE49-F238E27FC236}">
                <a16:creationId xmlns:a16="http://schemas.microsoft.com/office/drawing/2014/main" id="{24FA7816-B15C-4509-4058-50103AF825B2}"/>
              </a:ext>
            </a:extLst>
          </p:cNvPr>
          <p:cNvSpPr>
            <a:spLocks noChangeArrowheads="1"/>
          </p:cNvSpPr>
          <p:nvPr/>
        </p:nvSpPr>
        <p:spPr bwMode="auto">
          <a:xfrm>
            <a:off x="4648200" y="1676400"/>
            <a:ext cx="33528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n-US" altLang="it-IT" sz="1800" i="1">
                <a:latin typeface="Verdana" panose="020B0604030504040204" pitchFamily="34" charset="0"/>
                <a:cs typeface="Arial" panose="020B0604020202020204" pitchFamily="34" charset="0"/>
              </a:rPr>
              <a:t>  </a:t>
            </a:r>
            <a:r>
              <a:rPr lang="en-US" altLang="it-IT" sz="1800" i="1">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Times New Roman" panose="02020603050405020304" pitchFamily="18" charset="0"/>
              </a:rPr>
              <a:t>Brothers, </a:t>
            </a:r>
            <a:r>
              <a:rPr lang="it-IT" altLang="it-IT" sz="1800">
                <a:solidFill>
                  <a:srgbClr val="000000"/>
                </a:solidFill>
                <a:latin typeface="Verdana" panose="020B0604030504040204" pitchFamily="34" charset="0"/>
                <a:cs typeface="Times New Roman" panose="02020603050405020304" pitchFamily="18" charset="0"/>
              </a:rPr>
              <a:t>m</a:t>
            </a:r>
            <a:r>
              <a:rPr lang="en-GB" altLang="it-IT" sz="1800">
                <a:solidFill>
                  <a:srgbClr val="000000"/>
                </a:solidFill>
                <a:latin typeface="Verdana" panose="020B0604030504040204" pitchFamily="34" charset="0"/>
                <a:cs typeface="Times New Roman" panose="02020603050405020304" pitchFamily="18" charset="0"/>
              </a:rPr>
              <a:t>ay the Lord increase more and more your love for each other and for all people, as he increases our love for you.</a:t>
            </a:r>
            <a:r>
              <a:rPr lang="en-GB" altLang="it-IT" sz="1800" i="1">
                <a:solidFill>
                  <a:srgbClr val="000000"/>
                </a:solidFill>
                <a:latin typeface="Verdana" panose="020B0604030504040204" pitchFamily="34" charset="0"/>
                <a:cs typeface="Times New Roman" panose="02020603050405020304" pitchFamily="18" charset="0"/>
              </a:rPr>
              <a:t> 	       (1Thes 3: 12)</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11271" name="Picture 498" descr="C:\ARCHIVIO GENERALE\PRESENTAZIONI\in COSTRUZIONE\Gospel copia.gif">
            <a:extLst>
              <a:ext uri="{FF2B5EF4-FFF2-40B4-BE49-F238E27FC236}">
                <a16:creationId xmlns:a16="http://schemas.microsoft.com/office/drawing/2014/main" id="{FF4D62B5-7B55-7081-6A24-513539F172E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44874" y="-1"/>
            <a:ext cx="2257426" cy="112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381" name="Picture 117">
            <a:extLst>
              <a:ext uri="{FF2B5EF4-FFF2-40B4-BE49-F238E27FC236}">
                <a16:creationId xmlns:a16="http://schemas.microsoft.com/office/drawing/2014/main" id="{F1A99A63-E7B2-CFAC-5432-4846E38CE3A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4400" y="3581400"/>
            <a:ext cx="3200400" cy="2560638"/>
          </a:xfrm>
          <a:prstGeom prst="rect">
            <a:avLst/>
          </a:prstGeom>
          <a:noFill/>
          <a:extLst>
            <a:ext uri="{909E8E84-426E-40DD-AFC4-6F175D3DCCD1}">
              <a14:hiddenFill xmlns:a14="http://schemas.microsoft.com/office/drawing/2010/main">
                <a:solidFill>
                  <a:srgbClr val="FFFFFF"/>
                </a:solidFill>
              </a14:hiddenFill>
            </a:ext>
          </a:extLst>
        </p:spPr>
      </p:pic>
      <p:pic>
        <p:nvPicPr>
          <p:cNvPr id="11382" name="Picture 118">
            <a:extLst>
              <a:ext uri="{FF2B5EF4-FFF2-40B4-BE49-F238E27FC236}">
                <a16:creationId xmlns:a16="http://schemas.microsoft.com/office/drawing/2014/main" id="{BC440A8E-0AAE-FCC0-A6E8-4F0677F9101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95400" y="3657600"/>
            <a:ext cx="3124200" cy="2362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32">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DEF615B9-2994-1900-8726-F24A3B3D4F0A}"/>
              </a:ext>
            </a:extLst>
          </p:cNvPr>
          <p:cNvSpPr>
            <a:spLocks noGrp="1" noChangeArrowheads="1"/>
          </p:cNvSpPr>
          <p:nvPr>
            <p:ph type="title"/>
          </p:nvPr>
        </p:nvSpPr>
        <p:spPr>
          <a:xfrm>
            <a:off x="0" y="914400"/>
            <a:ext cx="9144000" cy="8382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per rendere saldi i vostri cuori e irreprensibili nella santità, davanti a Dio e Padre nostro, alla venuta del Signore nostro Gesù con tutti i suoi santi. Per il resto, fratelli, vi preghiamo e supplichiamo nel Signore Gesù</a:t>
            </a:r>
            <a:r>
              <a:rPr lang="it-IT" altLang="it-IT" sz="1800" i="1">
                <a:solidFill>
                  <a:srgbClr val="FFFFFF"/>
                </a:solidFill>
                <a:latin typeface="Verdana" panose="020B0604030504040204" pitchFamily="34" charset="0"/>
                <a:cs typeface="Times New Roman" panose="02020603050405020304" pitchFamily="18" charset="0"/>
              </a:rPr>
              <a:t> </a:t>
            </a:r>
            <a:br>
              <a:rPr lang="it-IT" altLang="it-IT" sz="1800" i="1">
                <a:solidFill>
                  <a:srgbClr val="FFFFFF"/>
                </a:solidFill>
                <a:latin typeface="Verdana" panose="020B0604030504040204" pitchFamily="34" charset="0"/>
                <a:cs typeface="Times New Roman" panose="02020603050405020304" pitchFamily="18" charset="0"/>
              </a:rPr>
            </a:br>
            <a:r>
              <a:rPr lang="it-IT" altLang="it-IT" sz="1800" i="1">
                <a:solidFill>
                  <a:srgbClr val="FFFFFF"/>
                </a:solidFill>
                <a:latin typeface="Verdana" panose="020B0604030504040204" pitchFamily="34" charset="0"/>
                <a:cs typeface="Times New Roman" panose="02020603050405020304" pitchFamily="18" charset="0"/>
              </a:rPr>
              <a:t>(1Ts 3, 13- 4, 1a)</a:t>
            </a:r>
            <a:br>
              <a:rPr lang="it-IT" altLang="it-IT" sz="1800" i="1">
                <a:solidFill>
                  <a:srgbClr val="FFFFFF"/>
                </a:solidFill>
                <a:latin typeface="Verdana" panose="020B0604030504040204" pitchFamily="34" charset="0"/>
                <a:cs typeface="Times New Roman" panose="02020603050405020304" pitchFamily="18" charset="0"/>
              </a:rPr>
            </a:br>
            <a:endParaRPr lang="it-IT" altLang="it-IT" sz="1800" i="1">
              <a:solidFill>
                <a:srgbClr val="FFFFFF"/>
              </a:solidFill>
              <a:latin typeface="Verdana" panose="020B0604030504040204" pitchFamily="34" charset="0"/>
              <a:cs typeface="Times New Roman" panose="02020603050405020304" pitchFamily="18" charset="0"/>
            </a:endParaRPr>
          </a:p>
        </p:txBody>
      </p:sp>
      <p:sp>
        <p:nvSpPr>
          <p:cNvPr id="13315" name="Rectangle 4">
            <a:extLst>
              <a:ext uri="{FF2B5EF4-FFF2-40B4-BE49-F238E27FC236}">
                <a16:creationId xmlns:a16="http://schemas.microsoft.com/office/drawing/2014/main" id="{49ACD05F-488A-8250-4320-45F72C43A062}"/>
              </a:ext>
            </a:extLst>
          </p:cNvPr>
          <p:cNvSpPr>
            <a:spLocks noChangeArrowheads="1"/>
          </p:cNvSpPr>
          <p:nvPr/>
        </p:nvSpPr>
        <p:spPr bwMode="auto">
          <a:xfrm>
            <a:off x="0" y="51054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rgbClr val="FFFFFF"/>
                </a:solidFill>
                <a:latin typeface="Verdana" panose="020B0604030504040204" pitchFamily="34" charset="0"/>
                <a:cs typeface="Times New Roman" panose="02020603050405020304" pitchFamily="18" charset="0"/>
              </a:rPr>
              <a:t>May he strengthen you interiorly to be holy and blameless before God, our Father, on the day that Jesus, our Lord, will come with all his saints. For the rest, brothers, we ask you in the name of Jesus, the Lord, </a:t>
            </a:r>
          </a:p>
          <a:p>
            <a:pPr algn="ctr" eaLnBrk="1" hangingPunct="1">
              <a:spcBef>
                <a:spcPct val="0"/>
              </a:spcBef>
              <a:buFontTx/>
              <a:buNone/>
            </a:pPr>
            <a:r>
              <a:rPr lang="en-GB" altLang="it-IT" sz="1800" i="1">
                <a:solidFill>
                  <a:srgbClr val="FFFFFF"/>
                </a:solidFill>
                <a:latin typeface="Verdana" panose="020B0604030504040204" pitchFamily="34" charset="0"/>
                <a:cs typeface="Times New Roman" panose="02020603050405020304" pitchFamily="18" charset="0"/>
              </a:rPr>
              <a:t>(1Thes 3: 13- 4: 1a)</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13360" name="Picture 48">
            <a:extLst>
              <a:ext uri="{FF2B5EF4-FFF2-40B4-BE49-F238E27FC236}">
                <a16:creationId xmlns:a16="http://schemas.microsoft.com/office/drawing/2014/main" id="{EA3220DD-21CD-F9AF-9C7E-539B51B594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1822450"/>
            <a:ext cx="8991600" cy="32670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1794" name="Rectangle 2">
            <a:extLst>
              <a:ext uri="{FF2B5EF4-FFF2-40B4-BE49-F238E27FC236}">
                <a16:creationId xmlns:a16="http://schemas.microsoft.com/office/drawing/2014/main" id="{9CBD58C5-9609-AF57-0024-B867704CB71D}"/>
              </a:ext>
            </a:extLst>
          </p:cNvPr>
          <p:cNvSpPr>
            <a:spLocks noGrp="1" noChangeArrowheads="1"/>
          </p:cNvSpPr>
          <p:nvPr>
            <p:ph type="title"/>
          </p:nvPr>
        </p:nvSpPr>
        <p:spPr>
          <a:xfrm>
            <a:off x="0" y="762000"/>
            <a:ext cx="9144000" cy="11430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affinché, come avete imparato da noi il modo di comportarvi e di piacere a Dio – e così già vi comportate –, possiate progredire ancora di più. Voi conoscete quali regole di vita vi abbiamo dato da parte del Signore Gesù.</a:t>
            </a:r>
            <a:r>
              <a:rPr lang="it-IT" altLang="it-IT" sz="1800" i="1">
                <a:solidFill>
                  <a:srgbClr val="FFFFFF"/>
                </a:solidFill>
                <a:latin typeface="Verdana" panose="020B0604030504040204" pitchFamily="34" charset="0"/>
                <a:cs typeface="Times New Roman" panose="02020603050405020304" pitchFamily="18" charset="0"/>
              </a:rPr>
              <a:t> (1Ts 4, 1b-2)</a:t>
            </a:r>
            <a:br>
              <a:rPr lang="it-IT" altLang="it-IT" sz="1800" i="1">
                <a:solidFill>
                  <a:srgbClr val="FFFFFF"/>
                </a:solidFill>
                <a:latin typeface="Verdana" panose="020B0604030504040204" pitchFamily="34" charset="0"/>
                <a:cs typeface="Times New Roman" panose="02020603050405020304" pitchFamily="18" charset="0"/>
              </a:rPr>
            </a:br>
            <a:endParaRPr lang="it-IT" altLang="it-IT" sz="1800" i="1">
              <a:solidFill>
                <a:srgbClr val="FFFFFF"/>
              </a:solidFill>
              <a:latin typeface="Verdana" panose="020B0604030504040204" pitchFamily="34" charset="0"/>
              <a:cs typeface="Times New Roman" panose="02020603050405020304" pitchFamily="18" charset="0"/>
            </a:endParaRPr>
          </a:p>
        </p:txBody>
      </p:sp>
      <p:sp>
        <p:nvSpPr>
          <p:cNvPr id="161796" name="Rectangle 4">
            <a:extLst>
              <a:ext uri="{FF2B5EF4-FFF2-40B4-BE49-F238E27FC236}">
                <a16:creationId xmlns:a16="http://schemas.microsoft.com/office/drawing/2014/main" id="{6F9FCE43-180B-6502-85EB-B0EB0FB84CD6}"/>
              </a:ext>
            </a:extLst>
          </p:cNvPr>
          <p:cNvSpPr>
            <a:spLocks noChangeArrowheads="1"/>
          </p:cNvSpPr>
          <p:nvPr/>
        </p:nvSpPr>
        <p:spPr bwMode="auto">
          <a:xfrm>
            <a:off x="0" y="52578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rgbClr val="FFFFFF"/>
                </a:solidFill>
                <a:latin typeface="Verdana" panose="020B0604030504040204" pitchFamily="34" charset="0"/>
                <a:cs typeface="Times New Roman" panose="02020603050405020304" pitchFamily="18" charset="0"/>
              </a:rPr>
              <a:t>and we urge you to live in a way that pleases God, just as you have learned from us. This you do, but try to do still more. You know the instructions we gave you on behalf of the Lord Jesus.  </a:t>
            </a:r>
            <a:r>
              <a:rPr lang="en-GB" altLang="it-IT" sz="1800" i="1">
                <a:solidFill>
                  <a:srgbClr val="FFFFFF"/>
                </a:solidFill>
                <a:latin typeface="Verdana" panose="020B0604030504040204" pitchFamily="34" charset="0"/>
                <a:cs typeface="Times New Roman" panose="02020603050405020304" pitchFamily="18" charset="0"/>
              </a:rPr>
              <a:t>(1Thes 4: 1b-2)</a:t>
            </a:r>
            <a:endParaRPr lang="it-IT" altLang="it-IT" sz="1800" i="1">
              <a:solidFill>
                <a:srgbClr val="FFFFFF"/>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898631F0-31EE-7297-AAC2-DB2DF35A989A}"/>
              </a:ext>
            </a:extLst>
          </p:cNvPr>
          <p:cNvSpPr>
            <a:spLocks noGrp="1" noChangeArrowheads="1"/>
          </p:cNvSpPr>
          <p:nvPr>
            <p:ph type="title"/>
          </p:nvPr>
        </p:nvSpPr>
        <p:spPr>
          <a:xfrm>
            <a:off x="4343400" y="1295400"/>
            <a:ext cx="3962400" cy="304800"/>
          </a:xfrm>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LUKE</a:t>
            </a:r>
          </a:p>
        </p:txBody>
      </p:sp>
      <p:sp>
        <p:nvSpPr>
          <p:cNvPr id="17411" name="Rectangle 5">
            <a:extLst>
              <a:ext uri="{FF2B5EF4-FFF2-40B4-BE49-F238E27FC236}">
                <a16:creationId xmlns:a16="http://schemas.microsoft.com/office/drawing/2014/main" id="{4C48F84F-10CC-76B3-4D41-DAACB7E7A65D}"/>
              </a:ext>
            </a:extLst>
          </p:cNvPr>
          <p:cNvSpPr>
            <a:spLocks noChangeArrowheads="1"/>
          </p:cNvSpPr>
          <p:nvPr/>
        </p:nvSpPr>
        <p:spPr bwMode="auto">
          <a:xfrm>
            <a:off x="1219200" y="1676400"/>
            <a:ext cx="34290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quel tempo, Gesù disse ai suoi discepoli:</a:t>
            </a:r>
            <a:r>
              <a:rPr lang="it-IT" altLang="it-IT" sz="1800">
                <a:solidFill>
                  <a:srgbClr val="000000"/>
                </a:solidFill>
                <a:latin typeface="Verdana" panose="020B0604030504040204" pitchFamily="34" charset="0"/>
                <a:cs typeface="Times New Roman" panose="02020603050405020304" pitchFamily="18" charset="0"/>
              </a:rPr>
              <a:t> «Vi saranno segni nel sole, nella luna e nelle stelle, e sulla terra angoscia di popoli in ansia per il fragore del mare e dei flutti, </a:t>
            </a:r>
          </a:p>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(Lc 21, 25)</a:t>
            </a:r>
          </a:p>
        </p:txBody>
      </p:sp>
      <p:sp>
        <p:nvSpPr>
          <p:cNvPr id="17412" name="Rectangle 6">
            <a:extLst>
              <a:ext uri="{FF2B5EF4-FFF2-40B4-BE49-F238E27FC236}">
                <a16:creationId xmlns:a16="http://schemas.microsoft.com/office/drawing/2014/main" id="{0746B117-6ED1-A2AD-2F1C-BA358A87D78B}"/>
              </a:ext>
            </a:extLst>
          </p:cNvPr>
          <p:cNvSpPr>
            <a:spLocks noChangeArrowheads="1"/>
          </p:cNvSpPr>
          <p:nvPr/>
        </p:nvSpPr>
        <p:spPr bwMode="auto">
          <a:xfrm>
            <a:off x="4724400" y="1600200"/>
            <a:ext cx="33528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GB" altLang="it-IT" sz="1800">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Arial" panose="020B0604020202020204" pitchFamily="34" charset="0"/>
              </a:rPr>
              <a:t>At that time, Jesus said to his disciples: “</a:t>
            </a:r>
            <a:r>
              <a:rPr lang="en-GB" altLang="it-IT" sz="1800">
                <a:solidFill>
                  <a:srgbClr val="000000"/>
                </a:solidFill>
                <a:latin typeface="Verdana" panose="020B0604030504040204" pitchFamily="34" charset="0"/>
                <a:cs typeface="Arial" panose="020B0604020202020204" pitchFamily="34" charset="0"/>
              </a:rPr>
              <a:t>Then there will be signs in sun and moon and stars, and on the earth anguish of perplexed nations when they hear the roaring of the sea and its waves.</a:t>
            </a:r>
            <a:r>
              <a:rPr lang="en-GB" altLang="it-IT" sz="1800" i="1">
                <a:solidFill>
                  <a:srgbClr val="000000"/>
                </a:solidFill>
                <a:latin typeface="Verdana" panose="020B0604030504040204" pitchFamily="34" charset="0"/>
                <a:cs typeface="Arial" panose="020B0604020202020204" pitchFamily="34" charset="0"/>
              </a:rPr>
              <a:t> </a:t>
            </a:r>
          </a:p>
          <a:p>
            <a:pPr eaLnBrk="1" fontAlgn="t" hangingPunct="1">
              <a:spcBef>
                <a:spcPct val="0"/>
              </a:spcBef>
              <a:buFontTx/>
              <a:buNone/>
            </a:pPr>
            <a:r>
              <a:rPr lang="it-IT" altLang="it-IT" sz="1800" i="1">
                <a:solidFill>
                  <a:srgbClr val="000000"/>
                </a:solidFill>
                <a:latin typeface="Verdana" panose="020B0604030504040204" pitchFamily="34" charset="0"/>
                <a:cs typeface="Arial" panose="020B060402020202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(Lk 21: 25)</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A73A5F96-10E6-21CA-3D4E-647A3C914454}"/>
              </a:ext>
            </a:extLst>
          </p:cNvPr>
          <p:cNvSpPr>
            <a:spLocks noChangeArrowheads="1"/>
          </p:cNvSpPr>
          <p:nvPr/>
        </p:nvSpPr>
        <p:spPr bwMode="auto">
          <a:xfrm>
            <a:off x="838200" y="0"/>
            <a:ext cx="7696200" cy="969963"/>
          </a:xfrm>
          <a:prstGeom prst="rect">
            <a:avLst/>
          </a:prstGeom>
          <a:solidFill>
            <a:srgbClr val="6600CC"/>
          </a:solidFill>
          <a:ln w="9525">
            <a:solidFill>
              <a:srgbClr val="6600CC"/>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endParaRPr lang="it-IT" altLang="it-IT" sz="800" dirty="0">
              <a:solidFill>
                <a:srgbClr val="FF6600"/>
              </a:solidFill>
              <a:effectLst>
                <a:outerShdw blurRad="38100" dist="38100" dir="2700000" algn="tl">
                  <a:srgbClr val="000000"/>
                </a:outerShdw>
              </a:effectLst>
              <a:latin typeface="Verdana" panose="020B0604030504040204" pitchFamily="34" charset="0"/>
              <a:cs typeface="Arial" panose="020B0604020202020204" pitchFamily="34" charset="0"/>
            </a:endParaRPr>
          </a:p>
          <a:p>
            <a:pPr algn="ctr" eaLnBrk="1" hangingPunct="1"/>
            <a:r>
              <a:rPr lang="it-IT" altLang="it-IT" sz="2000" dirty="0">
                <a:solidFill>
                  <a:schemeClr val="bg1"/>
                </a:solidFill>
                <a:effectLst>
                  <a:outerShdw blurRad="38100" dist="38100" dir="2700000" algn="tl">
                    <a:srgbClr val="000000"/>
                  </a:outerShdw>
                </a:effectLst>
                <a:latin typeface="Verdana" panose="020B0604030504040204" pitchFamily="34" charset="0"/>
                <a:cs typeface="Arial" panose="020B0604020202020204" pitchFamily="34" charset="0"/>
              </a:rPr>
              <a:t>A te, Signore, innalzo l’anima mia, in te confido.</a:t>
            </a:r>
            <a:endParaRPr lang="it-IT" altLang="it-IT" sz="2000" dirty="0">
              <a:solidFill>
                <a:schemeClr val="bg1"/>
              </a:solidFill>
              <a:effectLst>
                <a:outerShdw blurRad="38100" dist="38100" dir="2700000" algn="tl">
                  <a:srgbClr val="000000"/>
                </a:outerShdw>
              </a:effectLst>
              <a:latin typeface="HelveticaNeue"/>
              <a:cs typeface="Arial" panose="020B0604020202020204" pitchFamily="34" charset="0"/>
            </a:endParaRPr>
          </a:p>
          <a:p>
            <a:pPr algn="ctr" eaLnBrk="1" hangingPunct="1"/>
            <a:r>
              <a:rPr lang="it-IT" altLang="it-IT" sz="20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To you, o Lord, I lift up </a:t>
            </a:r>
            <a:r>
              <a:rPr lang="it-IT" altLang="it-IT" sz="2000" dirty="0" err="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my</a:t>
            </a:r>
            <a:r>
              <a:rPr lang="it-IT" altLang="it-IT" sz="20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 soul, in you I trust.</a:t>
            </a:r>
            <a:br>
              <a:rPr lang="it-IT" altLang="it-IT" sz="20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br>
            <a:endParaRPr lang="it-IT" altLang="it-IT" sz="9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p:txBody>
      </p:sp>
      <p:sp>
        <p:nvSpPr>
          <p:cNvPr id="17414" name="Rettangolo 1">
            <a:extLst>
              <a:ext uri="{FF2B5EF4-FFF2-40B4-BE49-F238E27FC236}">
                <a16:creationId xmlns:a16="http://schemas.microsoft.com/office/drawing/2014/main" id="{6ABD2C6B-EF9A-7843-BD23-ABE47D81241D}"/>
              </a:ext>
            </a:extLst>
          </p:cNvPr>
          <p:cNvSpPr>
            <a:spLocks noChangeArrowheads="1"/>
          </p:cNvSpPr>
          <p:nvPr/>
        </p:nvSpPr>
        <p:spPr bwMode="auto">
          <a:xfrm>
            <a:off x="1143000" y="12954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VANGELO </a:t>
            </a:r>
            <a:r>
              <a:rPr lang="it-IT" altLang="it-IT" sz="1400">
                <a:solidFill>
                  <a:srgbClr val="580000"/>
                </a:solidFill>
                <a:latin typeface="Verdana" panose="020B0604030504040204" pitchFamily="34" charset="0"/>
                <a:ea typeface="Verdana" panose="020B0604030504040204" pitchFamily="34" charset="0"/>
                <a:cs typeface="Verdana" panose="020B0604030504040204" pitchFamily="34" charset="0"/>
              </a:rPr>
              <a:t>DI</a:t>
            </a: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 LUCA</a:t>
            </a:r>
          </a:p>
        </p:txBody>
      </p:sp>
      <p:pic>
        <p:nvPicPr>
          <p:cNvPr id="17521" name="Picture 113">
            <a:extLst>
              <a:ext uri="{FF2B5EF4-FFF2-40B4-BE49-F238E27FC236}">
                <a16:creationId xmlns:a16="http://schemas.microsoft.com/office/drawing/2014/main" id="{4F080E40-67E6-7CF4-C25E-9C733353658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0600" y="4191000"/>
            <a:ext cx="3124200" cy="2039938"/>
          </a:xfrm>
          <a:prstGeom prst="rect">
            <a:avLst/>
          </a:prstGeom>
          <a:noFill/>
          <a:extLst>
            <a:ext uri="{909E8E84-426E-40DD-AFC4-6F175D3DCCD1}">
              <a14:hiddenFill xmlns:a14="http://schemas.microsoft.com/office/drawing/2010/main">
                <a:solidFill>
                  <a:srgbClr val="FFFFFF"/>
                </a:solidFill>
              </a14:hiddenFill>
            </a:ext>
          </a:extLst>
        </p:spPr>
      </p:pic>
      <p:pic>
        <p:nvPicPr>
          <p:cNvPr id="17522" name="Picture 114">
            <a:extLst>
              <a:ext uri="{FF2B5EF4-FFF2-40B4-BE49-F238E27FC236}">
                <a16:creationId xmlns:a16="http://schemas.microsoft.com/office/drawing/2014/main" id="{DE74629A-BBB7-36D5-0C81-EC6F1B19ACF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4114800"/>
            <a:ext cx="2971800" cy="21272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8A96C2DA-0E81-36FE-3D6C-BAD553A64463}"/>
              </a:ext>
            </a:extLst>
          </p:cNvPr>
          <p:cNvSpPr>
            <a:spLocks noChangeArrowheads="1"/>
          </p:cNvSpPr>
          <p:nvPr/>
        </p:nvSpPr>
        <p:spPr bwMode="auto">
          <a:xfrm>
            <a:off x="0" y="5334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mentre gli uomini moriranno per la paura e per l’attesa di ciò che dovrà accadere sulla terra. Le potenze dei cieli infatti saranno sconvolte. Allora vedranno il Figlio dell’uomo venire su una nube con grande potenza e gloria.</a:t>
            </a:r>
            <a:r>
              <a:rPr lang="it-IT" altLang="it-IT" sz="1800" i="1">
                <a:solidFill>
                  <a:schemeClr val="bg1"/>
                </a:solidFill>
                <a:latin typeface="Verdana" panose="020B0604030504040204" pitchFamily="34" charset="0"/>
                <a:cs typeface="Times New Roman" panose="02020603050405020304" pitchFamily="18" charset="0"/>
              </a:rPr>
              <a:t> (Lc 21, 26-27)</a:t>
            </a:r>
          </a:p>
        </p:txBody>
      </p:sp>
      <p:sp>
        <p:nvSpPr>
          <p:cNvPr id="162930" name="Rectangle 114">
            <a:extLst>
              <a:ext uri="{FF2B5EF4-FFF2-40B4-BE49-F238E27FC236}">
                <a16:creationId xmlns:a16="http://schemas.microsoft.com/office/drawing/2014/main" id="{BD619D07-E5D5-0FAA-A5DE-00DD8288DB68}"/>
              </a:ext>
            </a:extLst>
          </p:cNvPr>
          <p:cNvSpPr>
            <a:spLocks noChangeArrowheads="1"/>
          </p:cNvSpPr>
          <p:nvPr/>
        </p:nvSpPr>
        <p:spPr bwMode="auto">
          <a:xfrm>
            <a:off x="0" y="54102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Arial" panose="020B0604020202020204" pitchFamily="34" charset="0"/>
              </a:rPr>
              <a:t>People will faint with fear at the mere thought of what is to come upon the world, for the forces of the universe will be shaken. And at this time they will see the Son of Man coming in a cloud with power and great glory. </a:t>
            </a:r>
          </a:p>
          <a:p>
            <a:pPr algn="ctr" eaLnBrk="1" hangingPunct="1">
              <a:spcBef>
                <a:spcPct val="0"/>
              </a:spcBef>
              <a:buFontTx/>
              <a:buNone/>
            </a:pPr>
            <a:r>
              <a:rPr lang="en-GB" altLang="it-IT" sz="1800" i="1">
                <a:solidFill>
                  <a:schemeClr val="bg1"/>
                </a:solidFill>
                <a:latin typeface="Verdana" panose="020B0604030504040204" pitchFamily="34" charset="0"/>
                <a:cs typeface="Times New Roman" panose="02020603050405020304" pitchFamily="18" charset="0"/>
              </a:rPr>
              <a:t>(Lk 21: 26-27)</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9500" name="Picture 44">
            <a:extLst>
              <a:ext uri="{FF2B5EF4-FFF2-40B4-BE49-F238E27FC236}">
                <a16:creationId xmlns:a16="http://schemas.microsoft.com/office/drawing/2014/main" id="{44F1D05F-8FAE-0CEF-2B54-19E4179773D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1676400"/>
            <a:ext cx="7315200" cy="37750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288">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autoUpdateAnimBg="0"/>
      <p:bldP spid="162930" grpId="0" autoUpdateAnimBg="0"/>
    </p:bldLst>
  </p:timing>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75135</TotalTime>
  <Words>2680</Words>
  <Application>Microsoft Office PowerPoint</Application>
  <PresentationFormat>Presentazione su schermo (4:3)</PresentationFormat>
  <Paragraphs>96</Paragraphs>
  <Slides>19</Slides>
  <Notes>7</Notes>
  <HiddenSlides>0</HiddenSlides>
  <MMClips>1</MMClips>
  <ScaleCrop>false</ScaleCrop>
  <HeadingPairs>
    <vt:vector size="6" baseType="variant">
      <vt:variant>
        <vt:lpstr>Caratteri utilizzati</vt:lpstr>
      </vt:variant>
      <vt:variant>
        <vt:i4>10</vt:i4>
      </vt:variant>
      <vt:variant>
        <vt:lpstr>Tema</vt:lpstr>
      </vt:variant>
      <vt:variant>
        <vt:i4>1</vt:i4>
      </vt:variant>
      <vt:variant>
        <vt:lpstr>Titoli diapositive</vt:lpstr>
      </vt:variant>
      <vt:variant>
        <vt:i4>19</vt:i4>
      </vt:variant>
    </vt:vector>
  </HeadingPairs>
  <TitlesOfParts>
    <vt:vector size="30" baseType="lpstr">
      <vt:lpstr>HelveticaNeue</vt:lpstr>
      <vt:lpstr>Arial</vt:lpstr>
      <vt:lpstr>Calibri</vt:lpstr>
      <vt:lpstr>Comic Sans MS</vt:lpstr>
      <vt:lpstr>Courier New</vt:lpstr>
      <vt:lpstr>Harrington</vt:lpstr>
      <vt:lpstr>Helvetica</vt:lpstr>
      <vt:lpstr>Times New Roman</vt:lpstr>
      <vt:lpstr>Tw Cen MT Condensed Extra Bold</vt:lpstr>
      <vt:lpstr>Verdana</vt:lpstr>
      <vt:lpstr>Struttura predefinita</vt:lpstr>
      <vt:lpstr>Presentazione standard di PowerPoint</vt:lpstr>
      <vt:lpstr>Presentazione standard di PowerPoint</vt:lpstr>
      <vt:lpstr> </vt:lpstr>
      <vt:lpstr>In quei giorni Giuda sarà salvato e Gerusalemme vivrà tranquilla, e sarà chiamata: Signore-nostra-giustizia. (Ger 33, 16) </vt:lpstr>
      <vt:lpstr>IST THESSALONIANS</vt:lpstr>
      <vt:lpstr>per rendere saldi i vostri cuori e irreprensibili nella santità, davanti a Dio e Padre nostro, alla venuta del Signore nostro Gesù con tutti i suoi santi. Per il resto, fratelli, vi preghiamo e supplichiamo nel Signore Gesù  (1Ts 3, 13- 4, 1a) </vt:lpstr>
      <vt:lpstr>affinché, come avete imparato da noi il modo di comportarvi e di piacere a Dio – e così già vi comportate –, possiate progredire ancora di più. Voi conoscete quali regole di vita vi abbiamo dato da parte del Signore Gesù. (1Ts 4, 1b-2) </vt:lpstr>
      <vt:lpstr>GOSPEL ACCORD. TO LUKE</vt:lpstr>
      <vt:lpstr>Presentazione standard di PowerPoint</vt:lpstr>
      <vt:lpstr>Presentazione standard di PowerPoint</vt:lpstr>
      <vt:lpstr>State attenti a voi stessi, che i vostri cuori non si appesantiscano in dissipazioni, ubriachezze e affanni della vita e che quel giorno non vi piombi addosso all’improvviso; (Lc 21, 34)</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3308</cp:revision>
  <dcterms:created xsi:type="dcterms:W3CDTF">2007-05-09T13:51:32Z</dcterms:created>
  <dcterms:modified xsi:type="dcterms:W3CDTF">2024-11-26T15:20:21Z</dcterms:modified>
</cp:coreProperties>
</file>