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674" r:id="rId2"/>
    <p:sldId id="392" r:id="rId3"/>
    <p:sldId id="497" r:id="rId4"/>
    <p:sldId id="337" r:id="rId5"/>
    <p:sldId id="743" r:id="rId6"/>
    <p:sldId id="807" r:id="rId7"/>
    <p:sldId id="694" r:id="rId8"/>
    <p:sldId id="319" r:id="rId9"/>
    <p:sldId id="624" r:id="rId10"/>
    <p:sldId id="795" r:id="rId11"/>
    <p:sldId id="806" r:id="rId12"/>
    <p:sldId id="787" r:id="rId13"/>
    <p:sldId id="288" r:id="rId14"/>
    <p:sldId id="728" r:id="rId15"/>
    <p:sldId id="724" r:id="rId16"/>
    <p:sldId id="808" r:id="rId17"/>
    <p:sldId id="553" r:id="rId18"/>
    <p:sldId id="727" r:id="rId19"/>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FFFFCC"/>
    <a:srgbClr val="FFCC66"/>
    <a:srgbClr val="800000"/>
    <a:srgbClr val="0066FF"/>
    <a:srgbClr val="FF6600"/>
    <a:srgbClr val="FFCC00"/>
    <a:srgbClr val="E0B5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23" autoAdjust="0"/>
    <p:restoredTop sz="91822" autoAdjust="0"/>
  </p:normalViewPr>
  <p:slideViewPr>
    <p:cSldViewPr>
      <p:cViewPr varScale="1">
        <p:scale>
          <a:sx n="86" d="100"/>
          <a:sy n="86" d="100"/>
        </p:scale>
        <p:origin x="874" y="67"/>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3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slide" Target="slides/slide8.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3BE9D1A3-CE71-8BBC-990D-16B48D6E888A}"/>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1DCEB2E4-2153-6CC3-4494-1E8C4B496ED1}"/>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2A9C77FC-E4CD-CD9C-E989-081D10803790}"/>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F84B1A69-BB25-B16A-CA21-9C3413D58EBE}"/>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45E81326-3720-4C69-B61E-E2258E357215}"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D3428476-C841-ED0F-32CC-B69D858BC3BA}"/>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0F669B79-3561-9553-89F4-551009BC1697}"/>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2A4CF3CD-B2B8-B9EE-03CB-A1FEB1047F5B}"/>
              </a:ext>
            </a:extLst>
          </p:cNvPr>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FB13EC1D-4906-01D0-BEF2-2E33FDFFF12E}"/>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F21C2D79-BA6A-EC1C-6BBD-4150F9ABE23B}"/>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E9EE96ED-008E-A3B0-F949-6D7885C6B715}"/>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00463781-04E6-4252-963D-415F6B60AE3D}"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79C26AD8-3330-E7EF-3A18-78B89328F2C0}"/>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17768798-EB8F-4508-8408-07DF7EA89669}"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EA123C9B-1966-DD5C-2066-8CEEF1AF685F}"/>
              </a:ext>
            </a:extLst>
          </p:cNvPr>
          <p:cNvSpPr>
            <a:spLocks noChangeArrowheads="1" noTextEdit="1"/>
          </p:cNvSpPr>
          <p:nvPr>
            <p:ph type="sldImg"/>
          </p:nvPr>
        </p:nvSpPr>
        <p:spPr>
          <a:ln/>
        </p:spPr>
      </p:sp>
      <p:sp>
        <p:nvSpPr>
          <p:cNvPr id="6148" name="Rectangle 3">
            <a:extLst>
              <a:ext uri="{FF2B5EF4-FFF2-40B4-BE49-F238E27FC236}">
                <a16:creationId xmlns:a16="http://schemas.microsoft.com/office/drawing/2014/main" id="{0101C577-F40C-A2A6-F3A3-A75D9E5FDC87}"/>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75AA1B83-4A03-6F4B-E013-2E055BF8DF24}"/>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D6D5930B-5767-44B3-91FA-493F46D11584}"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2446029B-63D8-4231-F06D-50720DBA297E}"/>
              </a:ext>
            </a:extLst>
          </p:cNvPr>
          <p:cNvSpPr>
            <a:spLocks noChangeArrowheads="1" noTextEdit="1"/>
          </p:cNvSpPr>
          <p:nvPr>
            <p:ph type="sldImg"/>
          </p:nvPr>
        </p:nvSpPr>
        <p:spPr>
          <a:ln/>
        </p:spPr>
      </p:sp>
      <p:sp>
        <p:nvSpPr>
          <p:cNvPr id="8196" name="Rectangle 3">
            <a:extLst>
              <a:ext uri="{FF2B5EF4-FFF2-40B4-BE49-F238E27FC236}">
                <a16:creationId xmlns:a16="http://schemas.microsoft.com/office/drawing/2014/main" id="{E3D3F72E-CAEA-A506-5AF3-D74FBEEFF7C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43AE6AFA-BFB4-1610-CCD1-FD0FB8EE44B6}"/>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2E58CACC-F669-41B5-BE3E-A25E7E09E91A}" type="slidenum">
              <a:rPr lang="it-IT" altLang="it-IT" sz="1200"/>
              <a:pPr algn="r"/>
              <a:t>4</a:t>
            </a:fld>
            <a:endParaRPr lang="it-IT" altLang="it-IT" sz="1200"/>
          </a:p>
        </p:txBody>
      </p:sp>
      <p:sp>
        <p:nvSpPr>
          <p:cNvPr id="12291" name="Rectangle 2">
            <a:extLst>
              <a:ext uri="{FF2B5EF4-FFF2-40B4-BE49-F238E27FC236}">
                <a16:creationId xmlns:a16="http://schemas.microsoft.com/office/drawing/2014/main" id="{93236831-9305-684F-4208-26CD0E060FE1}"/>
              </a:ext>
            </a:extLst>
          </p:cNvPr>
          <p:cNvSpPr>
            <a:spLocks noChangeArrowheads="1" noTextEdit="1"/>
          </p:cNvSpPr>
          <p:nvPr>
            <p:ph type="sldImg"/>
          </p:nvPr>
        </p:nvSpPr>
        <p:spPr>
          <a:ln/>
        </p:spPr>
      </p:sp>
      <p:sp>
        <p:nvSpPr>
          <p:cNvPr id="12292" name="Rectangle 3">
            <a:extLst>
              <a:ext uri="{FF2B5EF4-FFF2-40B4-BE49-F238E27FC236}">
                <a16:creationId xmlns:a16="http://schemas.microsoft.com/office/drawing/2014/main" id="{85FB0379-D117-75D1-0259-A751ED4B64B4}"/>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294CEA1F-FC7D-DAD9-BE44-751E2879B418}"/>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EA8139CE-DD5E-4796-9646-F64F63256C48}" type="slidenum">
              <a:rPr lang="it-IT" altLang="it-IT" sz="1200"/>
              <a:pPr algn="r"/>
              <a:t>7</a:t>
            </a:fld>
            <a:endParaRPr lang="it-IT" altLang="it-IT" sz="1200"/>
          </a:p>
        </p:txBody>
      </p:sp>
      <p:sp>
        <p:nvSpPr>
          <p:cNvPr id="18435" name="Rectangle 2">
            <a:extLst>
              <a:ext uri="{FF2B5EF4-FFF2-40B4-BE49-F238E27FC236}">
                <a16:creationId xmlns:a16="http://schemas.microsoft.com/office/drawing/2014/main" id="{86981E18-BC56-8608-AD6B-7577FA21961E}"/>
              </a:ext>
            </a:extLst>
          </p:cNvPr>
          <p:cNvSpPr>
            <a:spLocks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1BA7EDFD-7AA7-6FF4-3246-38FC8A72C149}"/>
              </a:ext>
            </a:extLst>
          </p:cNvPr>
          <p:cNvSpPr>
            <a:spLocks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FC7F6DA1-023B-40AF-90BE-2740B620E37A}"/>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2EAD11B-3FF1-4023-8CBD-FFBB335A6C88}" type="slidenum">
              <a:rPr lang="it-IT" altLang="it-IT" sz="1200"/>
              <a:pPr algn="r"/>
              <a:t>8</a:t>
            </a:fld>
            <a:endParaRPr lang="it-IT" altLang="it-IT" sz="1200"/>
          </a:p>
        </p:txBody>
      </p:sp>
      <p:sp>
        <p:nvSpPr>
          <p:cNvPr id="20483" name="Rectangle 2">
            <a:extLst>
              <a:ext uri="{FF2B5EF4-FFF2-40B4-BE49-F238E27FC236}">
                <a16:creationId xmlns:a16="http://schemas.microsoft.com/office/drawing/2014/main" id="{3B346625-C0B0-F5DA-3C7F-533183E5F631}"/>
              </a:ext>
            </a:extLst>
          </p:cNvPr>
          <p:cNvSpPr>
            <a:spLocks noChangeArrowheads="1" noTextEdit="1"/>
          </p:cNvSpPr>
          <p:nvPr>
            <p:ph type="sldImg"/>
          </p:nvPr>
        </p:nvSpPr>
        <p:spPr>
          <a:ln/>
        </p:spPr>
      </p:sp>
      <p:sp>
        <p:nvSpPr>
          <p:cNvPr id="20484" name="Rectangle 3">
            <a:extLst>
              <a:ext uri="{FF2B5EF4-FFF2-40B4-BE49-F238E27FC236}">
                <a16:creationId xmlns:a16="http://schemas.microsoft.com/office/drawing/2014/main" id="{46BFB126-1154-07AE-B004-D28E7D4CCAE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5B0136FB-6054-6E1A-495F-597BA7C8AEA9}"/>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2AD8AF1-494B-4514-8DAB-C9F6FFF8E189}" type="slidenum">
              <a:rPr lang="it-IT" altLang="it-IT" sz="1200"/>
              <a:pPr algn="r"/>
              <a:t>13</a:t>
            </a:fld>
            <a:endParaRPr lang="it-IT" altLang="it-IT" sz="1200"/>
          </a:p>
        </p:txBody>
      </p:sp>
      <p:sp>
        <p:nvSpPr>
          <p:cNvPr id="30723" name="Rectangle 2">
            <a:extLst>
              <a:ext uri="{FF2B5EF4-FFF2-40B4-BE49-F238E27FC236}">
                <a16:creationId xmlns:a16="http://schemas.microsoft.com/office/drawing/2014/main" id="{7B200A16-73EF-0CA6-2685-027223AB63DC}"/>
              </a:ext>
            </a:extLst>
          </p:cNvPr>
          <p:cNvSpPr>
            <a:spLocks noChangeArrowheads="1" noTextEdit="1"/>
          </p:cNvSpPr>
          <p:nvPr>
            <p:ph type="sldImg"/>
          </p:nvPr>
        </p:nvSpPr>
        <p:spPr>
          <a:ln/>
        </p:spPr>
      </p:sp>
      <p:sp>
        <p:nvSpPr>
          <p:cNvPr id="30724" name="Rectangle 3">
            <a:extLst>
              <a:ext uri="{FF2B5EF4-FFF2-40B4-BE49-F238E27FC236}">
                <a16:creationId xmlns:a16="http://schemas.microsoft.com/office/drawing/2014/main" id="{A8A3EC03-7C70-72BE-CCCE-EA3A54FB2DC9}"/>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3621476F-214D-D695-BDA7-23A289CD18F7}"/>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F17C2CB3-D2CB-4261-BC9F-595D26177E63}" type="slidenum">
              <a:rPr lang="it-IT" altLang="it-IT" sz="1200"/>
              <a:pPr algn="r"/>
              <a:t>17</a:t>
            </a:fld>
            <a:endParaRPr lang="it-IT" altLang="it-IT" sz="1200"/>
          </a:p>
        </p:txBody>
      </p:sp>
      <p:sp>
        <p:nvSpPr>
          <p:cNvPr id="34819" name="Rectangle 2">
            <a:extLst>
              <a:ext uri="{FF2B5EF4-FFF2-40B4-BE49-F238E27FC236}">
                <a16:creationId xmlns:a16="http://schemas.microsoft.com/office/drawing/2014/main" id="{DE04EF03-1BDD-F4ED-76CC-FA61FAA3BBBC}"/>
              </a:ext>
            </a:extLst>
          </p:cNvPr>
          <p:cNvSpPr>
            <a:spLocks noChangeArrowheads="1" noTextEdit="1"/>
          </p:cNvSpPr>
          <p:nvPr>
            <p:ph type="sldImg"/>
          </p:nvPr>
        </p:nvSpPr>
        <p:spPr>
          <a:ln/>
        </p:spPr>
      </p:sp>
      <p:sp>
        <p:nvSpPr>
          <p:cNvPr id="34820" name="Rectangle 3">
            <a:extLst>
              <a:ext uri="{FF2B5EF4-FFF2-40B4-BE49-F238E27FC236}">
                <a16:creationId xmlns:a16="http://schemas.microsoft.com/office/drawing/2014/main" id="{EF522113-5089-17C3-329A-C30EF71A73C0}"/>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8D55E172-3E52-17EF-3EB7-AAA59E0BBA6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3A316922-E673-FD3C-EBCB-DE596214192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D4727D61-C1BD-977B-2993-120519F5A087}"/>
              </a:ext>
            </a:extLst>
          </p:cNvPr>
          <p:cNvSpPr>
            <a:spLocks noGrp="1" noChangeArrowheads="1"/>
          </p:cNvSpPr>
          <p:nvPr>
            <p:ph type="sldNum" sz="quarter" idx="12"/>
          </p:nvPr>
        </p:nvSpPr>
        <p:spPr>
          <a:ln/>
        </p:spPr>
        <p:txBody>
          <a:bodyPr/>
          <a:lstStyle>
            <a:lvl1pPr>
              <a:defRPr/>
            </a:lvl1pPr>
          </a:lstStyle>
          <a:p>
            <a:fld id="{D3C8D50A-F6FB-4F42-95DB-55F3F0C20138}" type="slidenum">
              <a:rPr lang="it-IT" altLang="it-IT"/>
              <a:pPr/>
              <a:t>‹N›</a:t>
            </a:fld>
            <a:endParaRPr lang="it-IT" altLang="it-IT"/>
          </a:p>
        </p:txBody>
      </p:sp>
    </p:spTree>
    <p:extLst>
      <p:ext uri="{BB962C8B-B14F-4D97-AF65-F5344CB8AC3E}">
        <p14:creationId xmlns:p14="http://schemas.microsoft.com/office/powerpoint/2010/main" val="2093303434"/>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CC148506-3769-B642-D39C-627B214190EC}"/>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633015FB-0EE6-C918-38ED-3F34557FE84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13A68D39-5F1B-FB87-FFFA-C24C23138728}"/>
              </a:ext>
            </a:extLst>
          </p:cNvPr>
          <p:cNvSpPr>
            <a:spLocks noGrp="1" noChangeArrowheads="1"/>
          </p:cNvSpPr>
          <p:nvPr>
            <p:ph type="sldNum" sz="quarter" idx="12"/>
          </p:nvPr>
        </p:nvSpPr>
        <p:spPr>
          <a:ln/>
        </p:spPr>
        <p:txBody>
          <a:bodyPr/>
          <a:lstStyle>
            <a:lvl1pPr>
              <a:defRPr/>
            </a:lvl1pPr>
          </a:lstStyle>
          <a:p>
            <a:fld id="{DC94011D-1335-47AC-ACC2-242FB76A9CF8}" type="slidenum">
              <a:rPr lang="it-IT" altLang="it-IT"/>
              <a:pPr/>
              <a:t>‹N›</a:t>
            </a:fld>
            <a:endParaRPr lang="it-IT" altLang="it-IT"/>
          </a:p>
        </p:txBody>
      </p:sp>
    </p:spTree>
    <p:extLst>
      <p:ext uri="{BB962C8B-B14F-4D97-AF65-F5344CB8AC3E}">
        <p14:creationId xmlns:p14="http://schemas.microsoft.com/office/powerpoint/2010/main" val="1914160932"/>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B2075F90-7CF0-6CAF-0AFD-79503958F07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B266598-7376-D6BC-F24D-9E5B5E75E39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A82CE80B-9FF9-CDFC-24A6-04CF2826AD4D}"/>
              </a:ext>
            </a:extLst>
          </p:cNvPr>
          <p:cNvSpPr>
            <a:spLocks noGrp="1" noChangeArrowheads="1"/>
          </p:cNvSpPr>
          <p:nvPr>
            <p:ph type="sldNum" sz="quarter" idx="12"/>
          </p:nvPr>
        </p:nvSpPr>
        <p:spPr>
          <a:ln/>
        </p:spPr>
        <p:txBody>
          <a:bodyPr/>
          <a:lstStyle>
            <a:lvl1pPr>
              <a:defRPr/>
            </a:lvl1pPr>
          </a:lstStyle>
          <a:p>
            <a:fld id="{16613132-C560-4F27-A350-F62AD9D95290}" type="slidenum">
              <a:rPr lang="it-IT" altLang="it-IT"/>
              <a:pPr/>
              <a:t>‹N›</a:t>
            </a:fld>
            <a:endParaRPr lang="it-IT" altLang="it-IT"/>
          </a:p>
        </p:txBody>
      </p:sp>
    </p:spTree>
    <p:extLst>
      <p:ext uri="{BB962C8B-B14F-4D97-AF65-F5344CB8AC3E}">
        <p14:creationId xmlns:p14="http://schemas.microsoft.com/office/powerpoint/2010/main" val="990442715"/>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8DB62A86-5772-ED78-B83C-57882A0B7B7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851FAB6A-966B-ED89-A390-06555E85386F}"/>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361AFD06-4764-02C2-C836-4E8F5704F48C}"/>
              </a:ext>
            </a:extLst>
          </p:cNvPr>
          <p:cNvSpPr>
            <a:spLocks noGrp="1" noChangeArrowheads="1"/>
          </p:cNvSpPr>
          <p:nvPr>
            <p:ph type="sldNum" sz="quarter" idx="12"/>
          </p:nvPr>
        </p:nvSpPr>
        <p:spPr>
          <a:ln/>
        </p:spPr>
        <p:txBody>
          <a:bodyPr/>
          <a:lstStyle>
            <a:lvl1pPr>
              <a:defRPr/>
            </a:lvl1pPr>
          </a:lstStyle>
          <a:p>
            <a:fld id="{CB6711FC-E07C-41E6-8950-70790A666A50}" type="slidenum">
              <a:rPr lang="it-IT" altLang="it-IT"/>
              <a:pPr/>
              <a:t>‹N›</a:t>
            </a:fld>
            <a:endParaRPr lang="it-IT" altLang="it-IT"/>
          </a:p>
        </p:txBody>
      </p:sp>
    </p:spTree>
    <p:extLst>
      <p:ext uri="{BB962C8B-B14F-4D97-AF65-F5344CB8AC3E}">
        <p14:creationId xmlns:p14="http://schemas.microsoft.com/office/powerpoint/2010/main" val="3144337029"/>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E38D6278-5DC2-016E-D4B8-BA9AA8DCAC0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B2D21783-241E-5050-F50A-965AA0E6870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21C762ED-79C5-9A99-335A-46B31FDA1B4D}"/>
              </a:ext>
            </a:extLst>
          </p:cNvPr>
          <p:cNvSpPr>
            <a:spLocks noGrp="1" noChangeArrowheads="1"/>
          </p:cNvSpPr>
          <p:nvPr>
            <p:ph type="sldNum" sz="quarter" idx="12"/>
          </p:nvPr>
        </p:nvSpPr>
        <p:spPr>
          <a:ln/>
        </p:spPr>
        <p:txBody>
          <a:bodyPr/>
          <a:lstStyle>
            <a:lvl1pPr>
              <a:defRPr/>
            </a:lvl1pPr>
          </a:lstStyle>
          <a:p>
            <a:fld id="{F93584F4-19D1-4A09-AE40-2B53387CE2CC}" type="slidenum">
              <a:rPr lang="it-IT" altLang="it-IT"/>
              <a:pPr/>
              <a:t>‹N›</a:t>
            </a:fld>
            <a:endParaRPr lang="it-IT" altLang="it-IT"/>
          </a:p>
        </p:txBody>
      </p:sp>
    </p:spTree>
    <p:extLst>
      <p:ext uri="{BB962C8B-B14F-4D97-AF65-F5344CB8AC3E}">
        <p14:creationId xmlns:p14="http://schemas.microsoft.com/office/powerpoint/2010/main" val="283587631"/>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EAC7F525-1999-9526-40AD-07821489904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13E2C373-24B7-ADD4-15B2-0DC56F5E3C7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1A5C693D-1E9A-67E2-FF7A-83E92668487D}"/>
              </a:ext>
            </a:extLst>
          </p:cNvPr>
          <p:cNvSpPr>
            <a:spLocks noGrp="1" noChangeArrowheads="1"/>
          </p:cNvSpPr>
          <p:nvPr>
            <p:ph type="sldNum" sz="quarter" idx="12"/>
          </p:nvPr>
        </p:nvSpPr>
        <p:spPr>
          <a:ln/>
        </p:spPr>
        <p:txBody>
          <a:bodyPr/>
          <a:lstStyle>
            <a:lvl1pPr>
              <a:defRPr/>
            </a:lvl1pPr>
          </a:lstStyle>
          <a:p>
            <a:fld id="{55EE8FA4-A770-48C4-B8F2-BA6BA41570DA}" type="slidenum">
              <a:rPr lang="it-IT" altLang="it-IT"/>
              <a:pPr/>
              <a:t>‹N›</a:t>
            </a:fld>
            <a:endParaRPr lang="it-IT" altLang="it-IT"/>
          </a:p>
        </p:txBody>
      </p:sp>
    </p:spTree>
    <p:extLst>
      <p:ext uri="{BB962C8B-B14F-4D97-AF65-F5344CB8AC3E}">
        <p14:creationId xmlns:p14="http://schemas.microsoft.com/office/powerpoint/2010/main" val="2571912109"/>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1C3DF179-E4C3-9CB4-0297-B08F18F01EC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4B868B83-907B-3E04-3FC7-F53574D75BD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250DDA35-EBCA-B260-1E87-0DAB17D6FF3A}"/>
              </a:ext>
            </a:extLst>
          </p:cNvPr>
          <p:cNvSpPr>
            <a:spLocks noGrp="1" noChangeArrowheads="1"/>
          </p:cNvSpPr>
          <p:nvPr>
            <p:ph type="sldNum" sz="quarter" idx="12"/>
          </p:nvPr>
        </p:nvSpPr>
        <p:spPr>
          <a:ln/>
        </p:spPr>
        <p:txBody>
          <a:bodyPr/>
          <a:lstStyle>
            <a:lvl1pPr>
              <a:defRPr/>
            </a:lvl1pPr>
          </a:lstStyle>
          <a:p>
            <a:fld id="{25E8F4D8-0B1A-461F-BB28-598181BC9A47}" type="slidenum">
              <a:rPr lang="it-IT" altLang="it-IT"/>
              <a:pPr/>
              <a:t>‹N›</a:t>
            </a:fld>
            <a:endParaRPr lang="it-IT" altLang="it-IT"/>
          </a:p>
        </p:txBody>
      </p:sp>
    </p:spTree>
    <p:extLst>
      <p:ext uri="{BB962C8B-B14F-4D97-AF65-F5344CB8AC3E}">
        <p14:creationId xmlns:p14="http://schemas.microsoft.com/office/powerpoint/2010/main" val="3294353724"/>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CE97ADE2-D4F8-2790-B7B2-D21A0507E72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572D621E-01B9-A166-7824-1FCC4FFCAE7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D60753E6-E86D-1EB7-BBD4-8F265D686310}"/>
              </a:ext>
            </a:extLst>
          </p:cNvPr>
          <p:cNvSpPr>
            <a:spLocks noGrp="1" noChangeArrowheads="1"/>
          </p:cNvSpPr>
          <p:nvPr>
            <p:ph type="sldNum" sz="quarter" idx="12"/>
          </p:nvPr>
        </p:nvSpPr>
        <p:spPr>
          <a:ln/>
        </p:spPr>
        <p:txBody>
          <a:bodyPr/>
          <a:lstStyle>
            <a:lvl1pPr>
              <a:defRPr/>
            </a:lvl1pPr>
          </a:lstStyle>
          <a:p>
            <a:fld id="{9B8231C7-6EA5-4672-B0D4-6F01A127DF07}" type="slidenum">
              <a:rPr lang="it-IT" altLang="it-IT"/>
              <a:pPr/>
              <a:t>‹N›</a:t>
            </a:fld>
            <a:endParaRPr lang="it-IT" altLang="it-IT"/>
          </a:p>
        </p:txBody>
      </p:sp>
    </p:spTree>
    <p:extLst>
      <p:ext uri="{BB962C8B-B14F-4D97-AF65-F5344CB8AC3E}">
        <p14:creationId xmlns:p14="http://schemas.microsoft.com/office/powerpoint/2010/main" val="2892854716"/>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49692C9F-51DB-7058-E331-888B51013256}"/>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A4DCB53C-DFCE-8736-623E-4EA8FED7499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393FF4C9-379A-E6D5-FAB8-41755ED7B915}"/>
              </a:ext>
            </a:extLst>
          </p:cNvPr>
          <p:cNvSpPr>
            <a:spLocks noGrp="1" noChangeArrowheads="1"/>
          </p:cNvSpPr>
          <p:nvPr>
            <p:ph type="sldNum" sz="quarter" idx="12"/>
          </p:nvPr>
        </p:nvSpPr>
        <p:spPr>
          <a:ln/>
        </p:spPr>
        <p:txBody>
          <a:bodyPr/>
          <a:lstStyle>
            <a:lvl1pPr>
              <a:defRPr/>
            </a:lvl1pPr>
          </a:lstStyle>
          <a:p>
            <a:fld id="{2D056A66-5071-4F47-BB69-345D6E7F3D8F}" type="slidenum">
              <a:rPr lang="it-IT" altLang="it-IT"/>
              <a:pPr/>
              <a:t>‹N›</a:t>
            </a:fld>
            <a:endParaRPr lang="it-IT" altLang="it-IT"/>
          </a:p>
        </p:txBody>
      </p:sp>
    </p:spTree>
    <p:extLst>
      <p:ext uri="{BB962C8B-B14F-4D97-AF65-F5344CB8AC3E}">
        <p14:creationId xmlns:p14="http://schemas.microsoft.com/office/powerpoint/2010/main" val="1771024000"/>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9FFB943C-78B1-D043-43FB-E5C6CD5AEDCD}"/>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FD4B00B2-E087-70BA-C49A-A4DB0E486FD7}"/>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F14FA6E8-2E3C-E0E9-1272-C88743649DE7}"/>
              </a:ext>
            </a:extLst>
          </p:cNvPr>
          <p:cNvSpPr>
            <a:spLocks noGrp="1" noChangeArrowheads="1"/>
          </p:cNvSpPr>
          <p:nvPr>
            <p:ph type="sldNum" sz="quarter" idx="12"/>
          </p:nvPr>
        </p:nvSpPr>
        <p:spPr>
          <a:ln/>
        </p:spPr>
        <p:txBody>
          <a:bodyPr/>
          <a:lstStyle>
            <a:lvl1pPr>
              <a:defRPr/>
            </a:lvl1pPr>
          </a:lstStyle>
          <a:p>
            <a:fld id="{B605005E-071D-4BD6-A6B8-7E277AB770DF}" type="slidenum">
              <a:rPr lang="it-IT" altLang="it-IT"/>
              <a:pPr/>
              <a:t>‹N›</a:t>
            </a:fld>
            <a:endParaRPr lang="it-IT" altLang="it-IT"/>
          </a:p>
        </p:txBody>
      </p:sp>
    </p:spTree>
    <p:extLst>
      <p:ext uri="{BB962C8B-B14F-4D97-AF65-F5344CB8AC3E}">
        <p14:creationId xmlns:p14="http://schemas.microsoft.com/office/powerpoint/2010/main" val="636128597"/>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ABE5C6D3-C56B-3DB4-F6C6-4EB70AA4411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F54AB3C0-C4BB-99B4-950A-B649744A627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C0F0EB09-08B2-7E37-0A27-BF5F54C3A24D}"/>
              </a:ext>
            </a:extLst>
          </p:cNvPr>
          <p:cNvSpPr>
            <a:spLocks noGrp="1" noChangeArrowheads="1"/>
          </p:cNvSpPr>
          <p:nvPr>
            <p:ph type="sldNum" sz="quarter" idx="12"/>
          </p:nvPr>
        </p:nvSpPr>
        <p:spPr>
          <a:ln/>
        </p:spPr>
        <p:txBody>
          <a:bodyPr/>
          <a:lstStyle>
            <a:lvl1pPr>
              <a:defRPr/>
            </a:lvl1pPr>
          </a:lstStyle>
          <a:p>
            <a:fld id="{3847EA9B-7FFF-4E59-B334-0EDC2B15EB9B}" type="slidenum">
              <a:rPr lang="it-IT" altLang="it-IT"/>
              <a:pPr/>
              <a:t>‹N›</a:t>
            </a:fld>
            <a:endParaRPr lang="it-IT" altLang="it-IT"/>
          </a:p>
        </p:txBody>
      </p:sp>
    </p:spTree>
    <p:extLst>
      <p:ext uri="{BB962C8B-B14F-4D97-AF65-F5344CB8AC3E}">
        <p14:creationId xmlns:p14="http://schemas.microsoft.com/office/powerpoint/2010/main" val="3551456931"/>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EC05187-129A-5370-FBF5-14DA2EF45B80}"/>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633EE38F-DFEA-498D-8D61-E6CCE400BE35}"/>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06312B76-C862-1BF1-BB1E-B40E7E2C3050}"/>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7F172112-72A3-AC1E-159E-442AA03063F5}"/>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BA41E9AC-BBB8-7AFD-DF24-37276E8CFEC8}"/>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EA2E779D-6B4B-460B-913E-D2C8CC3AECE0}"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VARIA\970-Ges&#249;%20dolce%20musica.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08B76ACA-3CDF-DBCB-7948-D12E552EBDC8}"/>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FA9DB284-CC37-7F7D-5290-AB12C50A37F7}"/>
              </a:ext>
            </a:extLst>
          </p:cNvPr>
          <p:cNvSpPr>
            <a:spLocks noChangeArrowheads="1"/>
          </p:cNvSpPr>
          <p:nvPr/>
        </p:nvSpPr>
        <p:spPr bwMode="auto">
          <a:xfrm>
            <a:off x="838200" y="6400800"/>
            <a:ext cx="36576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Gesù dolce musica</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A2285591-BEC5-3DA0-175D-BF8F005EB48F}"/>
              </a:ext>
            </a:extLst>
          </p:cNvPr>
          <p:cNvSpPr>
            <a:spLocks noChangeArrowheads="1"/>
          </p:cNvSpPr>
          <p:nvPr/>
        </p:nvSpPr>
        <p:spPr bwMode="auto">
          <a:xfrm>
            <a:off x="838200" y="0"/>
            <a:ext cx="7620000" cy="833438"/>
          </a:xfrm>
          <a:prstGeom prst="rect">
            <a:avLst/>
          </a:prstGeom>
          <a:solidFill>
            <a:schemeClr val="bg1"/>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2000">
                <a:solidFill>
                  <a:srgbClr val="E0B500"/>
                </a:solidFill>
                <a:effectLst>
                  <a:outerShdw blurRad="38100" dist="38100" dir="2700000" algn="tl">
                    <a:srgbClr val="C0C0C0"/>
                  </a:outerShdw>
                </a:effectLst>
                <a:latin typeface="Verdana" panose="020B0604030504040204" pitchFamily="34" charset="0"/>
                <a:cs typeface="Times New Roman" panose="02020603050405020304" pitchFamily="18" charset="0"/>
              </a:rPr>
              <a:t>SOLENNITA’ DI GESU’ CRISTO, RE DELL’UNIVERSO</a:t>
            </a:r>
          </a:p>
          <a:p>
            <a:pPr algn="ctr"/>
            <a:r>
              <a:rPr lang="it-IT" altLang="it-IT" sz="1800">
                <a:solidFill>
                  <a:srgbClr val="FF9933"/>
                </a:solidFill>
                <a:effectLst>
                  <a:outerShdw blurRad="38100" dist="38100" dir="2700000" algn="tl">
                    <a:srgbClr val="C0C0C0"/>
                  </a:outerShdw>
                </a:effectLst>
                <a:latin typeface="Verdana" panose="020B0604030504040204" pitchFamily="34" charset="0"/>
                <a:cs typeface="Times New Roman" panose="02020603050405020304" pitchFamily="18" charset="0"/>
              </a:rPr>
              <a:t>SOLEMNITY OF JESUS CHRIST KING OF THE UNIVERSE</a:t>
            </a:r>
            <a:endParaRPr lang="it-IT" altLang="it-IT" sz="1800">
              <a:solidFill>
                <a:srgbClr val="0000FF"/>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a:p>
            <a:pPr algn="ctr"/>
            <a:r>
              <a:rPr lang="it-IT" altLang="it-IT" sz="1000">
                <a:solidFill>
                  <a:schemeClr val="tx1"/>
                </a:solidFill>
                <a:effectLst>
                  <a:outerShdw blurRad="38100" dist="38100" dir="2700000" algn="tl">
                    <a:srgbClr val="C0C0C0"/>
                  </a:outerShdw>
                </a:effectLst>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5838C651-EDB8-381F-2A54-632992062073}"/>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8B685059-6354-EB9A-4498-B30232D50EDA}"/>
              </a:ext>
            </a:extLst>
          </p:cNvPr>
          <p:cNvSpPr>
            <a:spLocks noChangeArrowheads="1"/>
          </p:cNvSpPr>
          <p:nvPr/>
        </p:nvSpPr>
        <p:spPr bwMode="auto">
          <a:xfrm>
            <a:off x="1066800" y="3596186"/>
            <a:ext cx="3581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È l'amore disarmato che cambia il mondo</a:t>
            </a:r>
            <a:r>
              <a:rPr lang="it-IT" altLang="it-IT" sz="1000" dirty="0">
                <a:solidFill>
                  <a:srgbClr val="000000"/>
                </a:solidFill>
                <a:latin typeface="Verdana" panose="020B0604030504040204" pitchFamily="34" charset="0"/>
                <a:cs typeface="Arial" panose="020B0604020202020204" pitchFamily="34" charset="0"/>
              </a:rPr>
              <a:t> </a:t>
            </a:r>
          </a:p>
          <a:p>
            <a:pPr algn="ctr" eaLnBrk="1" hangingPunct="1">
              <a:spcBef>
                <a:spcPct val="0"/>
              </a:spcBef>
              <a:buFontTx/>
              <a:buNone/>
            </a:pPr>
            <a:r>
              <a:rPr lang="it-IT" sz="1000" i="1" dirty="0">
                <a:solidFill>
                  <a:srgbClr val="222222"/>
                </a:solidFill>
                <a:effectLst/>
                <a:latin typeface="Verdana" panose="020B0604030504040204" pitchFamily="34" charset="0"/>
                <a:ea typeface="Verdana" panose="020B0604030504040204" pitchFamily="34" charset="0"/>
              </a:rPr>
              <a:t>It </a:t>
            </a:r>
            <a:r>
              <a:rPr lang="it-IT" sz="1000" i="1" dirty="0" err="1">
                <a:solidFill>
                  <a:srgbClr val="222222"/>
                </a:solidFill>
                <a:effectLst/>
                <a:latin typeface="Verdana" panose="020B0604030504040204" pitchFamily="34" charset="0"/>
                <a:ea typeface="Verdana" panose="020B0604030504040204" pitchFamily="34" charset="0"/>
              </a:rPr>
              <a:t>is</a:t>
            </a:r>
            <a:r>
              <a:rPr lang="it-IT" sz="1000" i="1" dirty="0">
                <a:solidFill>
                  <a:srgbClr val="222222"/>
                </a:solidFill>
                <a:effectLst/>
                <a:latin typeface="Verdana" panose="020B0604030504040204" pitchFamily="34" charset="0"/>
                <a:ea typeface="Verdana" panose="020B0604030504040204" pitchFamily="34" charset="0"/>
              </a:rPr>
              <a:t> </a:t>
            </a:r>
            <a:r>
              <a:rPr lang="it-IT" sz="1000" i="1" dirty="0" err="1">
                <a:solidFill>
                  <a:srgbClr val="222222"/>
                </a:solidFill>
                <a:effectLst/>
                <a:latin typeface="Verdana" panose="020B0604030504040204" pitchFamily="34" charset="0"/>
                <a:ea typeface="Verdana" panose="020B0604030504040204" pitchFamily="34" charset="0"/>
              </a:rPr>
              <a:t>unarmed</a:t>
            </a:r>
            <a:r>
              <a:rPr lang="it-IT" sz="1000" i="1" dirty="0">
                <a:solidFill>
                  <a:srgbClr val="222222"/>
                </a:solidFill>
                <a:effectLst/>
                <a:latin typeface="Verdana" panose="020B0604030504040204" pitchFamily="34" charset="0"/>
                <a:ea typeface="Verdana" panose="020B0604030504040204" pitchFamily="34" charset="0"/>
              </a:rPr>
              <a:t> love that </a:t>
            </a:r>
            <a:r>
              <a:rPr lang="it-IT" sz="1000" i="1" dirty="0" err="1">
                <a:solidFill>
                  <a:srgbClr val="222222"/>
                </a:solidFill>
                <a:effectLst/>
                <a:latin typeface="Verdana" panose="020B0604030504040204" pitchFamily="34" charset="0"/>
                <a:ea typeface="Verdana" panose="020B0604030504040204" pitchFamily="34" charset="0"/>
              </a:rPr>
              <a:t>changes</a:t>
            </a:r>
            <a:r>
              <a:rPr lang="it-IT" sz="1000" i="1" dirty="0">
                <a:solidFill>
                  <a:srgbClr val="222222"/>
                </a:solidFill>
                <a:effectLst/>
                <a:latin typeface="Verdana" panose="020B0604030504040204" pitchFamily="34" charset="0"/>
                <a:ea typeface="Verdana" panose="020B0604030504040204" pitchFamily="34" charset="0"/>
              </a:rPr>
              <a:t> the world</a:t>
            </a:r>
            <a:endParaRPr lang="it-IT" altLang="it-IT" sz="1000" i="1"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4103" name="Rectangle 43">
            <a:extLst>
              <a:ext uri="{FF2B5EF4-FFF2-40B4-BE49-F238E27FC236}">
                <a16:creationId xmlns:a16="http://schemas.microsoft.com/office/drawing/2014/main" id="{860039BB-56BE-876B-D602-89D966D4DCF2}"/>
              </a:ext>
            </a:extLst>
          </p:cNvPr>
          <p:cNvSpPr>
            <a:spLocks noChangeArrowheads="1"/>
          </p:cNvSpPr>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900" dirty="0">
                <a:solidFill>
                  <a:srgbClr val="FFFF00"/>
                </a:solidFill>
                <a:latin typeface="Verdana" panose="020B0604030504040204" pitchFamily="34" charset="0"/>
              </a:rPr>
              <a:t>YEAR</a:t>
            </a:r>
          </a:p>
          <a:p>
            <a:pPr algn="ctr" eaLnBrk="1" hangingPunct="1">
              <a:spcBef>
                <a:spcPct val="0"/>
              </a:spcBef>
              <a:buFontTx/>
              <a:buNone/>
            </a:pPr>
            <a:r>
              <a:rPr lang="it-IT" altLang="it-IT" sz="9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D9FE3600-D82A-C910-5237-F08A9F1EF6BA}"/>
              </a:ext>
            </a:extLst>
          </p:cNvPr>
          <p:cNvSpPr>
            <a:spLocks noChangeArrowheads="1"/>
          </p:cNvSpPr>
          <p:nvPr/>
        </p:nvSpPr>
        <p:spPr bwMode="auto">
          <a:xfrm>
            <a:off x="5562600" y="6477000"/>
            <a:ext cx="35814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i="1" dirty="0">
                <a:solidFill>
                  <a:srgbClr val="FFFF00"/>
                </a:solidFill>
                <a:latin typeface="Verdana" panose="020B0604030504040204" pitchFamily="34" charset="0"/>
                <a:cs typeface="Times New Roman" panose="02020603050405020304" pitchFamily="18" charset="0"/>
              </a:rPr>
              <a:t>by Gaetano Lastilla – November 2024</a:t>
            </a:r>
          </a:p>
        </p:txBody>
      </p:sp>
      <p:pic>
        <p:nvPicPr>
          <p:cNvPr id="4105" name="Picture 101" descr="C:\ARCHIVIO GENERALE\PRESENTAZIONI\in COSTRUZIONE\S.Scritture del 24.08\candelabro copia.gif">
            <a:extLst>
              <a:ext uri="{FF2B5EF4-FFF2-40B4-BE49-F238E27FC236}">
                <a16:creationId xmlns:a16="http://schemas.microsoft.com/office/drawing/2014/main" id="{7E8F0A21-8336-57F8-09F2-EFAC14DAE8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16" name="Picture 120">
            <a:extLst>
              <a:ext uri="{FF2B5EF4-FFF2-40B4-BE49-F238E27FC236}">
                <a16:creationId xmlns:a16="http://schemas.microsoft.com/office/drawing/2014/main" id="{1ECD5C42-78C2-1B51-5AB6-849746F0C83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1524000"/>
            <a:ext cx="2641600" cy="4318000"/>
          </a:xfrm>
          <a:prstGeom prst="rect">
            <a:avLst/>
          </a:prstGeom>
          <a:noFill/>
          <a:extLst>
            <a:ext uri="{909E8E84-426E-40DD-AFC4-6F175D3DCCD1}">
              <a14:hiddenFill xmlns:a14="http://schemas.microsoft.com/office/drawing/2010/main">
                <a:solidFill>
                  <a:srgbClr val="FFFFFF"/>
                </a:solidFill>
              </a14:hiddenFill>
            </a:ext>
          </a:extLst>
        </p:spPr>
      </p:pic>
      <p:sp>
        <p:nvSpPr>
          <p:cNvPr id="4217" name="Rectangle 121">
            <a:extLst>
              <a:ext uri="{FF2B5EF4-FFF2-40B4-BE49-F238E27FC236}">
                <a16:creationId xmlns:a16="http://schemas.microsoft.com/office/drawing/2014/main" id="{75C5CA83-8D8E-9570-22AD-65FA6865A251}"/>
              </a:ext>
            </a:extLst>
          </p:cNvPr>
          <p:cNvSpPr>
            <a:spLocks noChangeArrowheads="1"/>
          </p:cNvSpPr>
          <p:nvPr/>
        </p:nvSpPr>
        <p:spPr bwMode="auto">
          <a:xfrm>
            <a:off x="1631156" y="3971174"/>
            <a:ext cx="2209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900" i="1" dirty="0">
                <a:latin typeface="Times New Roman" panose="02020603050405020304" pitchFamily="18" charset="0"/>
                <a:cs typeface="Times New Roman" panose="02020603050405020304" pitchFamily="18" charset="0"/>
              </a:rPr>
              <a:t>Commento di padre Ermes Ronchi  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Ro0nchi</a:t>
            </a:r>
          </a:p>
        </p:txBody>
      </p:sp>
      <p:pic>
        <p:nvPicPr>
          <p:cNvPr id="4219" name="970-Gesù dolce musica.mid">
            <a:hlinkClick r:id="" action="ppaction://media"/>
            <a:extLst>
              <a:ext uri="{FF2B5EF4-FFF2-40B4-BE49-F238E27FC236}">
                <a16:creationId xmlns:a16="http://schemas.microsoft.com/office/drawing/2014/main" id="{1E2A1653-51BE-709E-80D5-A6E17CB87781}"/>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239000" y="-5334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6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1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9">
                <p:cTn id="7" repeatCount="indefinite" fill="hold" display="0">
                  <p:stCondLst>
                    <p:cond delay="indefinite"/>
                  </p:stCondLst>
                  <p:endCondLst>
                    <p:cond evt="onStopAudio" delay="0">
                      <p:tgtEl>
                        <p:sldTgt/>
                      </p:tgtEl>
                    </p:cond>
                  </p:endCondLst>
                </p:cTn>
                <p:tgtEl>
                  <p:spTgt spid="421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4690" name="Rectangle 2">
            <a:extLst>
              <a:ext uri="{FF2B5EF4-FFF2-40B4-BE49-F238E27FC236}">
                <a16:creationId xmlns:a16="http://schemas.microsoft.com/office/drawing/2014/main" id="{24AA922A-EED6-A687-9204-99BFCE9C67B6}"/>
              </a:ext>
            </a:extLst>
          </p:cNvPr>
          <p:cNvSpPr>
            <a:spLocks noGrp="1" noChangeArrowheads="1"/>
          </p:cNvSpPr>
          <p:nvPr>
            <p:ph type="title"/>
          </p:nvPr>
        </p:nvSpPr>
        <p:spPr>
          <a:xfrm>
            <a:off x="152400" y="381000"/>
            <a:ext cx="9144000" cy="1143000"/>
          </a:xfrm>
          <a:solidFill>
            <a:srgbClr val="000000"/>
          </a:solidFill>
          <a:ln>
            <a:solidFill>
              <a:srgbClr val="000000"/>
            </a:solidFill>
            <a:miter lim="800000"/>
            <a:headEnd/>
            <a:tailEnd/>
          </a:ln>
        </p:spPr>
        <p:txBody>
          <a:bodyPr/>
          <a:lstStyle/>
          <a:p>
            <a:pPr algn="l"/>
            <a:r>
              <a:rPr lang="it-IT" altLang="it-IT" sz="1800">
                <a:solidFill>
                  <a:schemeClr val="bg1"/>
                </a:solidFill>
                <a:latin typeface="Verdana" panose="020B0604030504040204" pitchFamily="34" charset="0"/>
                <a:cs typeface="Times New Roman" panose="02020603050405020304" pitchFamily="18" charset="0"/>
              </a:rPr>
              <a:t>Allora Pilato gli disse: «Dunque tu sei re?». Rispose Gesù: «Tu lo dici: io sono re. Per questo io sono nato e per questo sono venuto nel mondo: per dare testimonianza alla verità. Chiunque è dalla verità, ascolta la mia voce».</a:t>
            </a:r>
          </a:p>
        </p:txBody>
      </p:sp>
      <p:sp>
        <p:nvSpPr>
          <p:cNvPr id="114692" name="Rectangle 4">
            <a:extLst>
              <a:ext uri="{FF2B5EF4-FFF2-40B4-BE49-F238E27FC236}">
                <a16:creationId xmlns:a16="http://schemas.microsoft.com/office/drawing/2014/main" id="{839BDB6D-8D97-D249-FF15-8B01E715B362}"/>
              </a:ext>
            </a:extLst>
          </p:cNvPr>
          <p:cNvSpPr>
            <a:spLocks noChangeArrowheads="1"/>
          </p:cNvSpPr>
          <p:nvPr/>
        </p:nvSpPr>
        <p:spPr bwMode="auto">
          <a:xfrm>
            <a:off x="0" y="5410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Pilate asked him, "So you are a king?" And Jesus answered, "Just as you say, I am a king. For this I was born and for this I have come into the world, to bear witness to the truth. Everyone who is on the side of truth hears my voice."</a:t>
            </a:r>
            <a:r>
              <a:rPr lang="en-US" altLang="it-IT" sz="1800" i="1">
                <a:solidFill>
                  <a:schemeClr val="bg1"/>
                </a:solidFill>
                <a:latin typeface="Verdana" panose="020B0604030504040204" pitchFamily="34" charset="0"/>
                <a:cs typeface="Times New Roman" panose="02020603050405020304" pitchFamily="18" charset="0"/>
              </a:rPr>
              <a:t> (Jn 18: 37)</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14715" name="Rectangle 27">
            <a:extLst>
              <a:ext uri="{FF2B5EF4-FFF2-40B4-BE49-F238E27FC236}">
                <a16:creationId xmlns:a16="http://schemas.microsoft.com/office/drawing/2014/main" id="{8E392400-5CA5-81DD-BFE1-7A06864F0641}"/>
              </a:ext>
            </a:extLst>
          </p:cNvPr>
          <p:cNvSpPr>
            <a:spLocks noChangeArrowheads="1"/>
          </p:cNvSpPr>
          <p:nvPr/>
        </p:nvSpPr>
        <p:spPr bwMode="auto">
          <a:xfrm>
            <a:off x="228600" y="1447800"/>
            <a:ext cx="15319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it-IT" sz="1800" i="1">
                <a:solidFill>
                  <a:schemeClr val="bg1"/>
                </a:solidFill>
                <a:latin typeface="Verdana" panose="020B0604030504040204" pitchFamily="34" charset="0"/>
                <a:cs typeface="Times New Roman" panose="02020603050405020304" pitchFamily="18" charset="0"/>
              </a:rPr>
              <a:t>(Gv 18, 37)</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0772" name="Rectangle 4">
            <a:extLst>
              <a:ext uri="{FF2B5EF4-FFF2-40B4-BE49-F238E27FC236}">
                <a16:creationId xmlns:a16="http://schemas.microsoft.com/office/drawing/2014/main" id="{6B338A5D-B9C7-708C-3543-1CFD2D04DF6C}"/>
              </a:ext>
            </a:extLst>
          </p:cNvPr>
          <p:cNvSpPr>
            <a:spLocks noChangeArrowheads="1"/>
          </p:cNvSpPr>
          <p:nvPr/>
        </p:nvSpPr>
        <p:spPr bwMode="auto">
          <a:xfrm>
            <a:off x="518844" y="5598442"/>
            <a:ext cx="8610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2000" dirty="0">
                <a:solidFill>
                  <a:srgbClr val="FFFF00"/>
                </a:solidFill>
                <a:latin typeface="Lucida Handwriting" panose="03010101010101010101" pitchFamily="66" charset="0"/>
                <a:cs typeface="Times New Roman" panose="02020603050405020304" pitchFamily="18" charset="0"/>
              </a:rPr>
              <a:t>GESU’ CRISTO RE DELL’UNIVERSO </a:t>
            </a:r>
          </a:p>
          <a:p>
            <a:r>
              <a:rPr lang="it-IT" altLang="it-IT" sz="2000" dirty="0">
                <a:solidFill>
                  <a:srgbClr val="FFFF00"/>
                </a:solidFill>
                <a:latin typeface="Lucida Handwriting" panose="03010101010101010101" pitchFamily="66" charset="0"/>
                <a:cs typeface="Times New Roman" panose="02020603050405020304" pitchFamily="18" charset="0"/>
              </a:rPr>
              <a:t>JESUS CHRIST KING OF THE UNIVERSE</a:t>
            </a:r>
          </a:p>
        </p:txBody>
      </p:sp>
      <p:pic>
        <p:nvPicPr>
          <p:cNvPr id="3" name="Immagine 2">
            <a:extLst>
              <a:ext uri="{FF2B5EF4-FFF2-40B4-BE49-F238E27FC236}">
                <a16:creationId xmlns:a16="http://schemas.microsoft.com/office/drawing/2014/main" id="{94ABB03C-41C4-A8CD-1FDF-EBB4213FBB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804" y="908720"/>
            <a:ext cx="8100392" cy="4557821"/>
          </a:xfrm>
          <a:prstGeom prst="rect">
            <a:avLst/>
          </a:prstGeom>
        </p:spPr>
      </p:pic>
    </p:spTree>
  </p:cSld>
  <p:clrMapOvr>
    <a:masterClrMapping/>
  </p:clrMapOvr>
  <p:transition spd="med" advClick="0" advTm="1448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4740937D-0601-3039-7148-EF534BBB600A}"/>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DB041CD9-79FE-C5D7-4733-2E29F884D1AE}"/>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C1D2A562-7C9F-1E5F-8B43-9A95CADDBFE0}"/>
              </a:ext>
            </a:extLst>
          </p:cNvPr>
          <p:cNvSpPr>
            <a:spLocks noChangeArrowheads="1"/>
          </p:cNvSpPr>
          <p:nvPr/>
        </p:nvSpPr>
        <p:spPr bwMode="auto">
          <a:xfrm>
            <a:off x="0" y="1225689"/>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Arial" panose="020B0604020202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Pilato, l'uomo che detiene il maggior potere in 	  	             Gerusalemme, e il giovane rabbi disarmato: l'uno di fronte 	             all'altro, di fronte alla storia del mondo. Tu sei il re dei giudei? Possibile che quel galileo dallo sguardo limpido e diritto sia a capo di una rivolta, che ne nasca un pericolo per Roma? No, quell'uomo inerme è un pericolo per i complotti del sinedrio, per i giochi dei politici: ti hanno consegnato a me, vogliono ucciderti. Cosa hai fatto? </a:t>
            </a:r>
          </a:p>
          <a:p>
            <a:pPr eaLnBrk="1" hangingPunct="1">
              <a:spcBef>
                <a:spcPct val="0"/>
              </a:spcBef>
              <a:buFontTx/>
              <a:buNone/>
            </a:pPr>
            <a:endPar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endParaRPr>
          </a:p>
          <a:p>
            <a:pPr eaLnBrk="1" hangingPunct="1">
              <a:spcBef>
                <a:spcPct val="0"/>
              </a:spcBef>
              <a:buFontTx/>
              <a:buNone/>
            </a:pPr>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Gesù mi commuove con il suo coraggio, con la sua statura interiore, mentre fa alzare sul pretorio un vento regale di libertà e fierezza. E adesso apre il mondo di Pilato, lo dilata, fa irrompere un'altra dimensione, un'altra latitudine del cuore: il mio regno non è di questo mondo, dove si combatte, si fa violenza, si abusa, si inganna, ci si divora. </a:t>
            </a:r>
          </a:p>
          <a:p>
            <a:pPr eaLnBrk="1" hangingPunct="1">
              <a:spcBef>
                <a:spcPct val="0"/>
              </a:spcBef>
              <a:buFontTx/>
              <a:buNone/>
            </a:pPr>
            <a:endPar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endParaRPr>
          </a:p>
          <a:p>
            <a:pPr eaLnBrk="1" hangingPunct="1">
              <a:spcBef>
                <a:spcPct val="0"/>
              </a:spcBef>
              <a:buFontTx/>
              <a:buNone/>
            </a:pPr>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Nel mio regno non ci sono legioni, né spade, né predatori. Per i regni di quaggiù, per il cuore di quaggiù, l'essenziale è vincere, nel mio Regno la cosa più importante è servire. Il mio regno appartiene ai poveri, ai limpidi, ai liberi, agli artigiani della pace e della giustizia... </a:t>
            </a:r>
          </a:p>
          <a:p>
            <a:pPr eaLnBrk="1" hangingPunct="1">
              <a:spcBef>
                <a:spcPct val="0"/>
              </a:spcBef>
              <a:buFontTx/>
              <a:buNone/>
            </a:pPr>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Sono venuto per far sorgere i re di domani tra i piccoli di oggi. «Sono venuto nel mondo, per testimoniare un'altra verità». </a:t>
            </a:r>
            <a:endParaRPr lang="it-IT" altLang="it-IT" sz="1800" i="1" dirty="0">
              <a:solidFill>
                <a:srgbClr val="000000"/>
              </a:solidFill>
              <a:latin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98353166-436D-ED11-83F1-A06A87A35849}"/>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FA6CA5A8-7D12-A59D-0E9F-593568FB9286}"/>
              </a:ext>
            </a:extLst>
          </p:cNvPr>
          <p:cNvSpPr>
            <a:spLocks noChangeArrowheads="1"/>
          </p:cNvSpPr>
          <p:nvPr/>
        </p:nvSpPr>
        <p:spPr bwMode="auto">
          <a:xfrm>
            <a:off x="2195736" y="188640"/>
            <a:ext cx="670560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eaLnBrk="1" hangingPunct="1"/>
            <a:r>
              <a:rPr lang="it-IT" altLang="it-IT" sz="1000" b="1" dirty="0">
                <a:solidFill>
                  <a:srgbClr val="000000"/>
                </a:solidFill>
                <a:effectLst>
                  <a:outerShdw blurRad="38100" dist="38100" dir="2700000" algn="tl">
                    <a:srgbClr val="C0C0C0"/>
                  </a:outerShdw>
                </a:effectLst>
                <a:latin typeface="Verdana" panose="020B0604030504040204" pitchFamily="34" charset="0"/>
                <a:cs typeface="Arial" panose="020B0604020202020204" pitchFamily="34" charset="0"/>
              </a:rPr>
              <a:t> </a:t>
            </a:r>
            <a:endParaRPr lang="it-IT" altLang="it-IT" sz="1000" dirty="0">
              <a:solidFill>
                <a:srgbClr val="000000"/>
              </a:solidFill>
              <a:effectLst>
                <a:outerShdw blurRad="38100" dist="38100" dir="2700000" algn="tl">
                  <a:srgbClr val="C0C0C0"/>
                </a:outerShdw>
              </a:effectLst>
              <a:latin typeface="Verdana" panose="020B0604030504040204" pitchFamily="34" charset="0"/>
              <a:cs typeface="Arial" panose="020B0604020202020204" pitchFamily="34" charset="0"/>
            </a:endParaRPr>
          </a:p>
          <a:p>
            <a:pPr algn="l" eaLnBrk="1" hangingPunct="1"/>
            <a:r>
              <a:rPr lang="it-IT" altLang="it-IT" sz="1800" b="1" dirty="0">
                <a:solidFill>
                  <a:srgbClr val="000000"/>
                </a:solidFill>
                <a:latin typeface="Verdana" panose="020B0604030504040204" pitchFamily="34" charset="0"/>
                <a:cs typeface="Arial" panose="020B0604020202020204" pitchFamily="34" charset="0"/>
              </a:rPr>
              <a:t>       </a:t>
            </a: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È l'amore disarmato che cambia il mondo</a:t>
            </a:r>
            <a:endParaRPr lang="it-IT" altLang="it-IT" sz="1800" b="1" i="1" dirty="0">
              <a:solidFill>
                <a:srgbClr val="000000"/>
              </a:solidFill>
              <a:latin typeface="Verdana" panose="020B0604030504040204" pitchFamily="34" charset="0"/>
              <a:cs typeface="Arial" panose="020B0604020202020204" pitchFamily="34" charset="0"/>
            </a:endParaRPr>
          </a:p>
          <a:p>
            <a:pPr algn="l" eaLnBrk="1" hangingPunct="1"/>
            <a:r>
              <a:rPr lang="it-IT" altLang="it-IT" sz="1800" i="1" dirty="0">
                <a:solidFill>
                  <a:srgbClr val="000000"/>
                </a:solidFill>
                <a:latin typeface="Verdana" panose="020B0604030504040204" pitchFamily="34" charset="0"/>
                <a:cs typeface="Arial" panose="020B0604020202020204" pitchFamily="34" charset="0"/>
              </a:rPr>
              <a:t>      Gv 18, 33-37 </a:t>
            </a:r>
            <a:r>
              <a:rPr lang="it-IT" altLang="it-IT" sz="2000" i="1" dirty="0">
                <a:solidFill>
                  <a:srgbClr val="000000"/>
                </a:solidFill>
                <a:effectLst>
                  <a:outerShdw blurRad="38100" dist="38100" dir="2700000" algn="tl">
                    <a:srgbClr val="C0C0C0"/>
                  </a:outerShdw>
                </a:effectLst>
                <a:latin typeface="Verdana" panose="020B0604030504040204" pitchFamily="34" charset="0"/>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3877C4AC-7F39-8D01-DB41-FA01D7BE47BF}"/>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042D9776-0AB2-1961-C7B3-8E97412652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8880"/>
            <a:ext cx="1800200" cy="1800200"/>
          </a:xfrm>
          <a:prstGeom prst="rect">
            <a:avLst/>
          </a:prstGeom>
        </p:spPr>
      </p:pic>
    </p:spTree>
  </p:cSld>
  <p:clrMapOvr>
    <a:masterClrMapping/>
  </p:clrMapOvr>
  <p:transition spd="med" advClick="0" advTm="80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44F3C673-E0C4-518C-EF5E-72B071C74F1A}"/>
              </a:ext>
            </a:extLst>
          </p:cNvPr>
          <p:cNvSpPr>
            <a:spLocks noChangeArrowheads="1"/>
          </p:cNvSpPr>
          <p:nvPr/>
        </p:nvSpPr>
        <p:spPr bwMode="auto">
          <a:xfrm>
            <a:off x="0" y="0"/>
            <a:ext cx="9144000" cy="6847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La parola di Gesù è vera proprio perché disarmata, non ha altra forza che la sua luce. È lì davanti, la verità; è quell'uomo in cui le parole più belle del mondo sono diventate carne e sangue, sono diventate vere.</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lnSpc>
                <a:spcPct val="115000"/>
              </a:lnSpc>
              <a:spcAft>
                <a:spcPts val="100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Oggi non celebriamo la salita al trono del padrone del mondo, Gesù non è questo: lui è l'autore e il servitore della vita. Che ci cambia la logica della storia attraverso la rivoluzione della tenerezza, parola ultima sul senso della nostra esistenza e, insieme, sul cuore di Dio. </a:t>
            </a:r>
          </a:p>
          <a:p>
            <a:pPr>
              <a:lnSpc>
                <a:spcPct val="115000"/>
              </a:lnSpc>
              <a:spcAft>
                <a:spcPts val="100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Allora, chi è il mio re? Chi il mio Signore? Chi da ordini al mio futuro? Io scelgo lui, ancora lui, il nazareno, con la certezza che il nostro contorto cuore, questa storia aggrovigliata, stanno percorrendo, nonostante tutte le smentite, un cammino di salvezza. Perché Dio è coinvolto, è qui, ha le mani impigliate per sempre nel folto di ogni vita. </a:t>
            </a:r>
          </a:p>
          <a:p>
            <a:pPr>
              <a:lnSpc>
                <a:spcPct val="115000"/>
              </a:lnSpc>
              <a:spcAft>
                <a:spcPts val="100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Pilato prende l'affermazione di Gesù: io sono re, e ne fa il titolo della condanna, l'iscrizione derisoria da inchiodare sulla croce: questo è il re dei giudei. Voleva deriderlo, e invece è stato profeta: il re è visibile là, sulla croce, con le braccia aperte, dove dona tutto di sé e non prende niente di nostro.</a:t>
            </a:r>
          </a:p>
          <a:p>
            <a:pPr>
              <a:lnSpc>
                <a:spcPct val="115000"/>
              </a:lnSpc>
              <a:spcAft>
                <a:spcPts val="100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Potere vero, quello che cambia il mondo, è la capacità di amare così, di disarmato amore, fino all'ultimo, fino all'estremo, fino alla fine.</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EADF7087-4909-920D-BD27-C42F18046E92}"/>
              </a:ext>
            </a:extLst>
          </p:cNvPr>
          <p:cNvSpPr>
            <a:spLocks noChangeArrowheads="1"/>
          </p:cNvSpPr>
          <p:nvPr/>
        </p:nvSpPr>
        <p:spPr bwMode="auto">
          <a:xfrm>
            <a:off x="0" y="0"/>
            <a:ext cx="9144000" cy="695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400" i="1" dirty="0">
                <a:solidFill>
                  <a:srgbClr val="80000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800000"/>
                </a:solidFill>
                <a:latin typeface="Verdana" panose="020B0604030504040204" pitchFamily="34" charset="0"/>
                <a:cs typeface="Arial" panose="020B0604020202020204" pitchFamily="34" charset="0"/>
              </a:rPr>
              <a:t>iscriversi gratis </a:t>
            </a:r>
            <a:r>
              <a:rPr lang="it-IT" altLang="it-IT" sz="1400" i="1" dirty="0">
                <a:solidFill>
                  <a:srgbClr val="800000"/>
                </a:solidFill>
                <a:latin typeface="Verdana" panose="020B0604030504040204" pitchFamily="34" charset="0"/>
                <a:cs typeface="Arial" panose="020B0604020202020204" pitchFamily="34" charset="0"/>
              </a:rPr>
              <a:t>al sito https://www.diffondilaparola.com per ricevere l’audiovisivo settimanale gratuitamente </a:t>
            </a:r>
            <a:r>
              <a:rPr lang="it-IT" altLang="it-IT" sz="1400" i="1" u="sng" dirty="0">
                <a:solidFill>
                  <a:srgbClr val="800000"/>
                </a:solidFill>
                <a:latin typeface="Verdana" panose="020B0604030504040204" pitchFamily="34" charset="0"/>
                <a:cs typeface="Arial" panose="020B0604020202020204" pitchFamily="34" charset="0"/>
              </a:rPr>
              <a:t>per sempre</a:t>
            </a:r>
            <a:r>
              <a:rPr lang="it-IT" altLang="it-IT" sz="1400" i="1" dirty="0">
                <a:solidFill>
                  <a:srgbClr val="800000"/>
                </a:solidFill>
                <a:latin typeface="Verdana" panose="020B0604030504040204" pitchFamily="34" charset="0"/>
                <a:cs typeface="Arial" panose="020B0604020202020204" pitchFamily="34" charset="0"/>
              </a:rPr>
              <a:t>. </a:t>
            </a:r>
            <a:br>
              <a:rPr lang="it-IT" altLang="it-IT" sz="1400" i="1" dirty="0">
                <a:solidFill>
                  <a:srgbClr val="800000"/>
                </a:solidFill>
                <a:latin typeface="Verdana" panose="020B0604030504040204" pitchFamily="34" charset="0"/>
                <a:cs typeface="Times New Roman" panose="02020603050405020304" pitchFamily="18" charset="0"/>
              </a:rPr>
            </a:br>
            <a:r>
              <a:rPr lang="it-IT" altLang="it-IT" sz="1400" i="1" dirty="0">
                <a:solidFill>
                  <a:srgbClr val="800000"/>
                </a:solidFill>
                <a:latin typeface="Verdana" panose="020B0604030504040204" pitchFamily="34" charset="0"/>
                <a:cs typeface="Arial" panose="020B0604020202020204" pitchFamily="34" charset="0"/>
              </a:rPr>
              <a:t>In </a:t>
            </a:r>
            <a:r>
              <a:rPr lang="it-IT" altLang="it-IT" sz="1400" b="1" i="1" dirty="0">
                <a:solidFill>
                  <a:srgbClr val="800000"/>
                </a:solidFill>
                <a:latin typeface="Verdana" panose="020B0604030504040204" pitchFamily="34" charset="0"/>
                <a:cs typeface="Arial" panose="020B0604020202020204" pitchFamily="34" charset="0"/>
              </a:rPr>
              <a:t>YOUTUBE, FACEBOOK,</a:t>
            </a:r>
            <a:r>
              <a:rPr lang="it-IT" altLang="it-IT" sz="1400" i="1" dirty="0">
                <a:solidFill>
                  <a:srgbClr val="800000"/>
                </a:solidFill>
                <a:latin typeface="Verdana" panose="020B0604030504040204" pitchFamily="34" charset="0"/>
                <a:cs typeface="Arial" panose="020B0604020202020204" pitchFamily="34" charset="0"/>
              </a:rPr>
              <a:t> </a:t>
            </a:r>
            <a:r>
              <a:rPr lang="it-IT" altLang="it-IT" sz="1400" b="1" i="1" dirty="0">
                <a:solidFill>
                  <a:srgbClr val="800000"/>
                </a:solidFill>
                <a:latin typeface="Verdana" panose="020B0604030504040204" pitchFamily="34" charset="0"/>
                <a:cs typeface="Arial" panose="020B0604020202020204" pitchFamily="34" charset="0"/>
              </a:rPr>
              <a:t>TWITTER, INSTAGRAM, LINKEDIN</a:t>
            </a:r>
            <a:r>
              <a:rPr lang="it-IT" altLang="it-IT" sz="1400" i="1" dirty="0">
                <a:solidFill>
                  <a:srgbClr val="800000"/>
                </a:solidFill>
                <a:latin typeface="Verdana" panose="020B0604030504040204" pitchFamily="34" charset="0"/>
                <a:cs typeface="Arial" panose="020B0604020202020204" pitchFamily="34" charset="0"/>
              </a:rPr>
              <a:t> e </a:t>
            </a:r>
            <a:r>
              <a:rPr lang="it-IT" altLang="it-IT" sz="1400" b="1" i="1" dirty="0">
                <a:solidFill>
                  <a:srgbClr val="800000"/>
                </a:solidFill>
                <a:latin typeface="Verdana" panose="020B0604030504040204" pitchFamily="34" charset="0"/>
                <a:cs typeface="Arial" panose="020B0604020202020204" pitchFamily="34" charset="0"/>
              </a:rPr>
              <a:t>GLORIATV</a:t>
            </a:r>
            <a:r>
              <a:rPr lang="it-IT" altLang="it-IT" sz="1400" i="1" dirty="0">
                <a:solidFill>
                  <a:srgbClr val="80000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800000"/>
                </a:solidFill>
                <a:latin typeface="Verdana" panose="020B0604030504040204" pitchFamily="34" charset="0"/>
                <a:cs typeface="Arial" panose="020B0604020202020204" pitchFamily="34" charset="0"/>
              </a:rPr>
            </a:br>
            <a:r>
              <a:rPr lang="it-IT" altLang="it-IT" sz="1400" b="1" dirty="0">
                <a:solidFill>
                  <a:srgbClr val="80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800000"/>
                </a:solidFill>
                <a:latin typeface="Verdana" panose="020B0604030504040204" pitchFamily="34" charset="0"/>
                <a:cs typeface="Times New Roman" panose="02020603050405020304" pitchFamily="18" charset="0"/>
              </a:rPr>
              <a:t> (</a:t>
            </a:r>
            <a:r>
              <a:rPr lang="it-IT" altLang="it-IT" sz="1400" i="1" dirty="0">
                <a:solidFill>
                  <a:srgbClr val="800000"/>
                </a:solidFill>
                <a:latin typeface="Verdana" panose="020B0604030504040204" pitchFamily="34" charset="0"/>
                <a:cs typeface="Times New Roman" panose="02020603050405020304" pitchFamily="18" charset="0"/>
              </a:rPr>
              <a:t>Mc 16,15)</a:t>
            </a:r>
            <a:br>
              <a:rPr lang="it-IT" altLang="it-IT" sz="1400" dirty="0">
                <a:solidFill>
                  <a:srgbClr val="800000"/>
                </a:solidFill>
                <a:latin typeface="Verdana" panose="020B0604030504040204" pitchFamily="34" charset="0"/>
                <a:cs typeface="Times New Roman" panose="02020603050405020304" pitchFamily="18" charset="0"/>
              </a:rPr>
            </a:br>
            <a:r>
              <a:rPr lang="it-IT" altLang="it-IT" sz="1400" dirty="0">
                <a:solidFill>
                  <a:srgbClr val="800000"/>
                </a:solidFill>
                <a:latin typeface="Verdana" panose="020B0604030504040204" pitchFamily="34" charset="0"/>
                <a:cs typeface="Times New Roman" panose="02020603050405020304" pitchFamily="18" charset="0"/>
              </a:rPr>
              <a:t> </a:t>
            </a:r>
            <a:r>
              <a:rPr lang="it-IT" altLang="it-IT" sz="1400" dirty="0">
                <a:solidFill>
                  <a:srgbClr val="80000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800000"/>
                </a:solidFill>
                <a:latin typeface="Verdana" panose="020B0604030504040204" pitchFamily="34" charset="0"/>
                <a:cs typeface="Arial" panose="020B0604020202020204" pitchFamily="34" charset="0"/>
              </a:rPr>
            </a:br>
            <a:r>
              <a:rPr lang="it-IT" altLang="it-IT" sz="1400" b="1" dirty="0">
                <a:solidFill>
                  <a:srgbClr val="800000"/>
                </a:solidFill>
                <a:latin typeface="Verdana" panose="020B0604030504040204" pitchFamily="34" charset="0"/>
                <a:cs typeface="Arial" panose="020B0604020202020204" pitchFamily="34" charset="0"/>
              </a:rPr>
              <a:t>NON ABBIATE PAURA! SPALANCATE LE PORTE A CRISTO</a:t>
            </a:r>
            <a:r>
              <a:rPr lang="it-IT" altLang="it-IT" sz="1400" dirty="0">
                <a:solidFill>
                  <a:srgbClr val="800000"/>
                </a:solidFill>
                <a:latin typeface="Verdana" panose="020B0604030504040204" pitchFamily="34" charset="0"/>
                <a:cs typeface="Arial" panose="020B0604020202020204" pitchFamily="34" charset="0"/>
              </a:rPr>
              <a:t> (</a:t>
            </a:r>
            <a:r>
              <a:rPr lang="it-IT" altLang="it-IT" sz="1400" i="1" dirty="0">
                <a:solidFill>
                  <a:srgbClr val="800000"/>
                </a:solidFill>
                <a:latin typeface="Verdana" panose="020B0604030504040204" pitchFamily="34" charset="0"/>
                <a:cs typeface="Arial" panose="020B0604020202020204" pitchFamily="34" charset="0"/>
              </a:rPr>
              <a:t>Giovanni Paolo II</a:t>
            </a:r>
            <a:r>
              <a:rPr lang="it-IT" altLang="it-IT" sz="1400" dirty="0">
                <a:solidFill>
                  <a:srgbClr val="800000"/>
                </a:solidFill>
                <a:latin typeface="Verdana" panose="020B0604030504040204" pitchFamily="34" charset="0"/>
                <a:cs typeface="Arial" panose="020B0604020202020204" pitchFamily="34" charset="0"/>
              </a:rPr>
              <a:t>)</a:t>
            </a:r>
            <a:br>
              <a:rPr lang="it-IT" altLang="it-IT" sz="1400" dirty="0">
                <a:solidFill>
                  <a:srgbClr val="800000"/>
                </a:solidFill>
                <a:latin typeface="Verdana" panose="020B0604030504040204" pitchFamily="34" charset="0"/>
                <a:cs typeface="Arial" panose="020B0604020202020204" pitchFamily="34" charset="0"/>
              </a:rPr>
            </a:br>
            <a:r>
              <a:rPr lang="it-IT" altLang="it-IT" sz="1400" i="1" dirty="0">
                <a:solidFill>
                  <a:srgbClr val="80000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800000"/>
                </a:solidFill>
                <a:latin typeface="Verdana" panose="020B0604030504040204" pitchFamily="34" charset="0"/>
                <a:cs typeface="Arial" panose="020B0604020202020204" pitchFamily="34" charset="0"/>
              </a:rPr>
            </a:br>
            <a:br>
              <a:rPr lang="it-IT" altLang="it-IT" sz="1000" b="1" dirty="0">
                <a:solidFill>
                  <a:srgbClr val="800000"/>
                </a:solidFill>
                <a:latin typeface="Verdana" panose="020B0604030504040204" pitchFamily="34" charset="0"/>
                <a:cs typeface="Arial" panose="020B0604020202020204" pitchFamily="34" charset="0"/>
              </a:rPr>
            </a:br>
            <a:br>
              <a:rPr lang="it-IT" altLang="it-IT" sz="1000" b="1" dirty="0">
                <a:solidFill>
                  <a:srgbClr val="800000"/>
                </a:solidFill>
                <a:latin typeface="Verdana" panose="020B0604030504040204" pitchFamily="34" charset="0"/>
                <a:cs typeface="Arial" panose="020B0604020202020204" pitchFamily="34" charset="0"/>
              </a:rPr>
            </a:br>
            <a:br>
              <a:rPr lang="it-IT" altLang="it-IT" sz="1000" b="1" dirty="0">
                <a:solidFill>
                  <a:srgbClr val="800000"/>
                </a:solidFill>
                <a:latin typeface="Verdana" panose="020B0604030504040204" pitchFamily="34" charset="0"/>
                <a:cs typeface="Arial" panose="020B0604020202020204" pitchFamily="34" charset="0"/>
              </a:rPr>
            </a:br>
            <a:br>
              <a:rPr lang="it-IT" altLang="it-IT" sz="1000" b="1" dirty="0">
                <a:solidFill>
                  <a:srgbClr val="800000"/>
                </a:solidFill>
                <a:latin typeface="Verdana" panose="020B0604030504040204" pitchFamily="34" charset="0"/>
                <a:cs typeface="Arial" panose="020B0604020202020204" pitchFamily="34" charset="0"/>
              </a:rPr>
            </a:br>
            <a:r>
              <a:rPr lang="it-IT" altLang="it-IT" sz="1400" dirty="0">
                <a:solidFill>
                  <a:srgbClr val="800000"/>
                </a:solidFill>
                <a:latin typeface="Verdana" panose="020B0604030504040204" pitchFamily="34" charset="0"/>
                <a:cs typeface="Arial" panose="020B0604020202020204" pitchFamily="34" charset="0"/>
              </a:rPr>
              <a:t>              </a:t>
            </a:r>
            <a:br>
              <a:rPr lang="it-IT" altLang="it-IT" sz="1400" dirty="0">
                <a:solidFill>
                  <a:srgbClr val="800000"/>
                </a:solidFill>
                <a:latin typeface="Verdana" panose="020B0604030504040204" pitchFamily="34" charset="0"/>
                <a:cs typeface="Arial" panose="020B0604020202020204" pitchFamily="34" charset="0"/>
              </a:rPr>
            </a:br>
            <a:br>
              <a:rPr lang="it-IT" altLang="it-IT" sz="1400" dirty="0">
                <a:solidFill>
                  <a:srgbClr val="800000"/>
                </a:solidFill>
                <a:latin typeface="Verdana" panose="020B0604030504040204" pitchFamily="34" charset="0"/>
                <a:cs typeface="Arial" panose="020B0604020202020204" pitchFamily="34" charset="0"/>
              </a:rPr>
            </a:br>
            <a:br>
              <a:rPr lang="it-IT" altLang="it-IT" sz="1400" dirty="0">
                <a:solidFill>
                  <a:srgbClr val="800000"/>
                </a:solidFill>
                <a:latin typeface="Verdana" panose="020B0604030504040204" pitchFamily="34" charset="0"/>
                <a:cs typeface="Arial" panose="020B0604020202020204" pitchFamily="34" charset="0"/>
              </a:rPr>
            </a:br>
            <a:r>
              <a:rPr lang="it-IT" altLang="it-IT" sz="1400" dirty="0">
                <a:solidFill>
                  <a:srgbClr val="800000"/>
                </a:solidFill>
                <a:latin typeface="Verdana" panose="020B0604030504040204" pitchFamily="34" charset="0"/>
                <a:cs typeface="Arial" panose="020B0604020202020204" pitchFamily="34" charset="0"/>
              </a:rPr>
              <a:t>    </a:t>
            </a:r>
            <a:r>
              <a:rPr lang="en-GB" altLang="it-IT" sz="1400" i="1" dirty="0">
                <a:solidFill>
                  <a:srgbClr val="80000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800000"/>
                </a:solidFill>
                <a:latin typeface="Verdana" panose="020B0604030504040204" pitchFamily="34" charset="0"/>
                <a:cs typeface="Arial" panose="020B0604020202020204" pitchFamily="34" charset="0"/>
              </a:rPr>
              <a:t>whatsapp</a:t>
            </a:r>
            <a:r>
              <a:rPr lang="en-GB" altLang="it-IT" sz="1400" i="1" dirty="0">
                <a:solidFill>
                  <a:srgbClr val="800000"/>
                </a:solidFill>
                <a:latin typeface="Verdana" panose="020B0604030504040204" pitchFamily="34" charset="0"/>
                <a:cs typeface="Arial" panose="020B0604020202020204" pitchFamily="34" charset="0"/>
              </a:rPr>
              <a:t>, to friends, relatives and acquaintances: </a:t>
            </a:r>
            <a:br>
              <a:rPr lang="en-GB" altLang="it-IT" sz="1400" i="1" dirty="0">
                <a:solidFill>
                  <a:srgbClr val="800000"/>
                </a:solidFill>
                <a:latin typeface="Verdana" panose="020B0604030504040204" pitchFamily="34" charset="0"/>
                <a:cs typeface="Arial" panose="020B0604020202020204" pitchFamily="34" charset="0"/>
              </a:rPr>
            </a:br>
            <a:r>
              <a:rPr lang="en-GB" altLang="it-IT" sz="1400" i="1" dirty="0">
                <a:solidFill>
                  <a:srgbClr val="800000"/>
                </a:solidFill>
                <a:latin typeface="Verdana" panose="020B0604030504040204" pitchFamily="34" charset="0"/>
                <a:cs typeface="Arial" panose="020B0604020202020204" pitchFamily="34" charset="0"/>
              </a:rPr>
              <a:t>              invite your friends to join for free at </a:t>
            </a:r>
            <a:r>
              <a:rPr lang="en-GB" altLang="it-IT" sz="1400" i="1" dirty="0" err="1">
                <a:solidFill>
                  <a:srgbClr val="800000"/>
                </a:solidFill>
                <a:latin typeface="Verdana" panose="020B0604030504040204" pitchFamily="34" charset="0"/>
                <a:cs typeface="Arial" panose="020B0604020202020204" pitchFamily="34" charset="0"/>
              </a:rPr>
              <a:t>siteweb</a:t>
            </a:r>
            <a:r>
              <a:rPr lang="en-GB" altLang="it-IT" sz="1400" i="1" dirty="0">
                <a:solidFill>
                  <a:srgbClr val="800000"/>
                </a:solidFill>
                <a:latin typeface="Verdana" panose="020B0604030504040204" pitchFamily="34" charset="0"/>
                <a:cs typeface="Arial" panose="020B0604020202020204" pitchFamily="34" charset="0"/>
              </a:rPr>
              <a:t> </a:t>
            </a:r>
            <a:r>
              <a:rPr lang="it-IT" altLang="it-IT" sz="1400" i="1" dirty="0">
                <a:solidFill>
                  <a:srgbClr val="800000"/>
                </a:solidFill>
                <a:latin typeface="Verdana" panose="020B0604030504040204" pitchFamily="34" charset="0"/>
                <a:cs typeface="Arial" panose="020B0604020202020204" pitchFamily="34" charset="0"/>
              </a:rPr>
              <a:t>https://www.diffondilaparola.com </a:t>
            </a:r>
            <a:r>
              <a:rPr lang="en-GB" altLang="it-IT" sz="1400" i="1" dirty="0">
                <a:solidFill>
                  <a:srgbClr val="800000"/>
                </a:solidFill>
                <a:latin typeface="Verdana" panose="020B0604030504040204" pitchFamily="34" charset="0"/>
                <a:cs typeface="Arial" panose="020B0604020202020204" pitchFamily="34" charset="0"/>
              </a:rPr>
              <a:t>to receive weekly audiovisual</a:t>
            </a:r>
            <a:r>
              <a:rPr lang="en-GB" altLang="it-IT" sz="1400" i="1" u="sng" dirty="0">
                <a:solidFill>
                  <a:srgbClr val="800000"/>
                </a:solidFill>
                <a:latin typeface="Verdana" panose="020B0604030504040204" pitchFamily="34" charset="0"/>
                <a:cs typeface="Arial" panose="020B0604020202020204" pitchFamily="34" charset="0"/>
              </a:rPr>
              <a:t> free forever</a:t>
            </a:r>
            <a:br>
              <a:rPr lang="it-IT" altLang="it-IT" sz="1400" i="1" dirty="0">
                <a:solidFill>
                  <a:srgbClr val="800000"/>
                </a:solidFill>
                <a:latin typeface="Verdana" panose="020B0604030504040204" pitchFamily="34" charset="0"/>
                <a:cs typeface="Times New Roman" panose="02020603050405020304" pitchFamily="18" charset="0"/>
              </a:rPr>
            </a:br>
            <a:r>
              <a:rPr lang="en-GB" altLang="it-IT" sz="1400" i="1" dirty="0">
                <a:solidFill>
                  <a:srgbClr val="800000"/>
                </a:solidFill>
                <a:latin typeface="Verdana" panose="020B0604030504040204" pitchFamily="34" charset="0"/>
                <a:cs typeface="Arial" panose="020B0604020202020204" pitchFamily="34" charset="0"/>
              </a:rPr>
              <a:t>In </a:t>
            </a:r>
            <a:r>
              <a:rPr lang="en-GB" altLang="it-IT" sz="1400" b="1" i="1" dirty="0">
                <a:solidFill>
                  <a:srgbClr val="800000"/>
                </a:solidFill>
                <a:latin typeface="Verdana" panose="020B0604030504040204" pitchFamily="34" charset="0"/>
                <a:cs typeface="Arial" panose="020B0604020202020204" pitchFamily="34" charset="0"/>
              </a:rPr>
              <a:t>YOUTUBE, FACEBOOK, </a:t>
            </a:r>
            <a:r>
              <a:rPr lang="it-IT" altLang="it-IT" sz="1400" b="1" i="1" dirty="0">
                <a:solidFill>
                  <a:srgbClr val="800000"/>
                </a:solidFill>
                <a:latin typeface="Verdana" panose="020B0604030504040204" pitchFamily="34" charset="0"/>
                <a:cs typeface="Arial" panose="020B0604020202020204" pitchFamily="34" charset="0"/>
              </a:rPr>
              <a:t>TWITTER, INSTAGRAM, LINKEDIN</a:t>
            </a:r>
            <a:r>
              <a:rPr lang="en-GB" altLang="it-IT" sz="1400" i="1" dirty="0">
                <a:solidFill>
                  <a:srgbClr val="800000"/>
                </a:solidFill>
                <a:latin typeface="Verdana" panose="020B0604030504040204" pitchFamily="34" charset="0"/>
                <a:cs typeface="Arial" panose="020B0604020202020204" pitchFamily="34" charset="0"/>
              </a:rPr>
              <a:t> and </a:t>
            </a:r>
            <a:r>
              <a:rPr lang="en-GB" altLang="it-IT" sz="1400" b="1" i="1" dirty="0">
                <a:solidFill>
                  <a:srgbClr val="800000"/>
                </a:solidFill>
                <a:latin typeface="Verdana" panose="020B0604030504040204" pitchFamily="34" charset="0"/>
                <a:cs typeface="Arial" panose="020B0604020202020204" pitchFamily="34" charset="0"/>
              </a:rPr>
              <a:t>GLORIATV</a:t>
            </a:r>
            <a:r>
              <a:rPr lang="en-GB" altLang="it-IT" sz="1400" i="1" dirty="0">
                <a:solidFill>
                  <a:srgbClr val="80000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800000"/>
                </a:solidFill>
                <a:latin typeface="Verdana" panose="020B0604030504040204" pitchFamily="34" charset="0"/>
                <a:cs typeface="Arial" panose="020B0604020202020204" pitchFamily="34" charset="0"/>
              </a:rPr>
            </a:br>
            <a:r>
              <a:rPr lang="en-GB" altLang="it-IT" sz="1200" b="1" dirty="0">
                <a:solidFill>
                  <a:srgbClr val="80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400" dirty="0">
                <a:solidFill>
                  <a:srgbClr val="800000"/>
                </a:solidFill>
                <a:latin typeface="Verdana" panose="020B0604030504040204" pitchFamily="34" charset="0"/>
                <a:cs typeface="Times New Roman" panose="02020603050405020304" pitchFamily="18" charset="0"/>
              </a:rPr>
              <a:t> </a:t>
            </a:r>
            <a:r>
              <a:rPr lang="en-GB" altLang="it-IT" sz="1200" dirty="0">
                <a:solidFill>
                  <a:srgbClr val="800000"/>
                </a:solidFill>
                <a:latin typeface="Verdana" panose="020B0604030504040204" pitchFamily="34" charset="0"/>
                <a:cs typeface="Times New Roman" panose="02020603050405020304" pitchFamily="18" charset="0"/>
              </a:rPr>
              <a:t>(</a:t>
            </a:r>
            <a:r>
              <a:rPr lang="en-GB" altLang="it-IT" sz="1200" i="1" dirty="0">
                <a:solidFill>
                  <a:srgbClr val="800000"/>
                </a:solidFill>
                <a:latin typeface="Verdana" panose="020B0604030504040204" pitchFamily="34" charset="0"/>
                <a:cs typeface="Times New Roman" panose="02020603050405020304" pitchFamily="18" charset="0"/>
              </a:rPr>
              <a:t>Mk 16, 15</a:t>
            </a:r>
            <a:r>
              <a:rPr lang="en-GB" altLang="it-IT" sz="1200" dirty="0">
                <a:solidFill>
                  <a:srgbClr val="800000"/>
                </a:solidFill>
                <a:latin typeface="Verdana" panose="020B0604030504040204" pitchFamily="34" charset="0"/>
                <a:cs typeface="Times New Roman" panose="02020603050405020304" pitchFamily="18" charset="0"/>
              </a:rPr>
              <a:t>)</a:t>
            </a:r>
            <a:br>
              <a:rPr lang="it-IT" altLang="it-IT" sz="1200" dirty="0">
                <a:solidFill>
                  <a:srgbClr val="800000"/>
                </a:solidFill>
                <a:latin typeface="Verdana" panose="020B0604030504040204" pitchFamily="34" charset="0"/>
                <a:cs typeface="Times New Roman" panose="02020603050405020304" pitchFamily="18" charset="0"/>
              </a:rPr>
            </a:br>
            <a:r>
              <a:rPr lang="en-GB" altLang="it-IT" sz="1400" dirty="0">
                <a:solidFill>
                  <a:srgbClr val="80000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800000"/>
                </a:solidFill>
                <a:latin typeface="Verdana" panose="020B0604030504040204" pitchFamily="34" charset="0"/>
                <a:cs typeface="Arial" panose="020B0604020202020204" pitchFamily="34" charset="0"/>
              </a:rPr>
            </a:br>
            <a:r>
              <a:rPr lang="en-GB" altLang="it-IT" sz="1400" b="1" dirty="0">
                <a:solidFill>
                  <a:srgbClr val="800000"/>
                </a:solidFill>
                <a:latin typeface="Verdana" panose="020B0604030504040204" pitchFamily="34" charset="0"/>
                <a:cs typeface="Arial" panose="020B0604020202020204" pitchFamily="34" charset="0"/>
              </a:rPr>
              <a:t>DO NOT BE AFRAID! OPEN WIDE THE DOORS TO CHRIST</a:t>
            </a:r>
            <a:r>
              <a:rPr lang="en-GB" altLang="it-IT" sz="1400" dirty="0">
                <a:solidFill>
                  <a:srgbClr val="800000"/>
                </a:solidFill>
                <a:latin typeface="Verdana" panose="020B0604030504040204" pitchFamily="34" charset="0"/>
                <a:cs typeface="Arial" panose="020B0604020202020204" pitchFamily="34" charset="0"/>
              </a:rPr>
              <a:t> </a:t>
            </a:r>
            <a:r>
              <a:rPr lang="en-GB" altLang="it-IT" sz="1400" i="1" dirty="0">
                <a:solidFill>
                  <a:srgbClr val="800000"/>
                </a:solidFill>
                <a:latin typeface="Verdana" panose="020B0604030504040204" pitchFamily="34" charset="0"/>
                <a:cs typeface="Arial" panose="020B0604020202020204" pitchFamily="34" charset="0"/>
              </a:rPr>
              <a:t>(John Paul II)</a:t>
            </a:r>
            <a:br>
              <a:rPr lang="it-IT" altLang="it-IT" sz="1400" dirty="0">
                <a:solidFill>
                  <a:srgbClr val="800000"/>
                </a:solidFill>
                <a:latin typeface="Verdana" panose="020B0604030504040204" pitchFamily="34" charset="0"/>
                <a:cs typeface="Times New Roman" panose="02020603050405020304" pitchFamily="18" charset="0"/>
              </a:rPr>
            </a:br>
            <a:r>
              <a:rPr lang="en-GB" altLang="it-IT" sz="1400" i="1" dirty="0">
                <a:solidFill>
                  <a:srgbClr val="80000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800000"/>
              </a:solidFill>
              <a:latin typeface="Verdana" panose="020B0604030504040204" pitchFamily="34" charset="0"/>
              <a:cs typeface="Arial" panose="020B0604020202020204" pitchFamily="34" charset="0"/>
            </a:endParaRPr>
          </a:p>
        </p:txBody>
      </p:sp>
      <p:pic>
        <p:nvPicPr>
          <p:cNvPr id="32775" name="Picture 7">
            <a:extLst>
              <a:ext uri="{FF2B5EF4-FFF2-40B4-BE49-F238E27FC236}">
                <a16:creationId xmlns:a16="http://schemas.microsoft.com/office/drawing/2014/main" id="{69676B92-F7D0-2EFE-5F71-A730AB61AB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819400"/>
            <a:ext cx="5486400" cy="1208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2820" name="Picture 4">
            <a:extLst>
              <a:ext uri="{FF2B5EF4-FFF2-40B4-BE49-F238E27FC236}">
                <a16:creationId xmlns:a16="http://schemas.microsoft.com/office/drawing/2014/main" id="{4A2D248C-21EE-48F5-ED17-A921A1B2E3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927E4096-142D-B6C5-8368-6B907EEBF80D}"/>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5" name="Rectangle 7">
            <a:extLst>
              <a:ext uri="{FF2B5EF4-FFF2-40B4-BE49-F238E27FC236}">
                <a16:creationId xmlns:a16="http://schemas.microsoft.com/office/drawing/2014/main" id="{9362992A-048A-84EE-39FF-619995F7680D}"/>
              </a:ext>
            </a:extLst>
          </p:cNvPr>
          <p:cNvSpPr>
            <a:spLocks noChangeArrowheads="1"/>
          </p:cNvSpPr>
          <p:nvPr/>
        </p:nvSpPr>
        <p:spPr bwMode="auto">
          <a:xfrm>
            <a:off x="1945938" y="277437"/>
            <a:ext cx="6995864"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it-IT" sz="1800" b="1" dirty="0">
                <a:solidFill>
                  <a:srgbClr val="222222"/>
                </a:solidFill>
                <a:effectLst/>
                <a:latin typeface="Helvetica" panose="020B0604020202020204" pitchFamily="34" charset="0"/>
                <a:ea typeface="Times New Roman" panose="02020603050405020304" pitchFamily="18" charset="0"/>
              </a:rPr>
              <a:t>It </a:t>
            </a:r>
            <a:r>
              <a:rPr lang="it-IT" sz="1800" b="1" dirty="0" err="1">
                <a:solidFill>
                  <a:srgbClr val="222222"/>
                </a:solidFill>
                <a:effectLst/>
                <a:latin typeface="Helvetica" panose="020B0604020202020204" pitchFamily="34" charset="0"/>
                <a:ea typeface="Times New Roman" panose="02020603050405020304" pitchFamily="18" charset="0"/>
              </a:rPr>
              <a:t>is</a:t>
            </a:r>
            <a:r>
              <a:rPr lang="it-IT" sz="1800" b="1" dirty="0">
                <a:solidFill>
                  <a:srgbClr val="222222"/>
                </a:solidFill>
                <a:effectLst/>
                <a:latin typeface="Helvetica" panose="020B0604020202020204" pitchFamily="34" charset="0"/>
                <a:ea typeface="Times New Roman" panose="02020603050405020304" pitchFamily="18" charset="0"/>
              </a:rPr>
              <a:t> </a:t>
            </a:r>
            <a:r>
              <a:rPr lang="it-IT" sz="1800" b="1" dirty="0" err="1">
                <a:solidFill>
                  <a:srgbClr val="222222"/>
                </a:solidFill>
                <a:effectLst/>
                <a:latin typeface="Helvetica" panose="020B0604020202020204" pitchFamily="34" charset="0"/>
                <a:ea typeface="Times New Roman" panose="02020603050405020304" pitchFamily="18" charset="0"/>
              </a:rPr>
              <a:t>unarmed</a:t>
            </a:r>
            <a:r>
              <a:rPr lang="it-IT" sz="1800" b="1" dirty="0">
                <a:solidFill>
                  <a:srgbClr val="222222"/>
                </a:solidFill>
                <a:effectLst/>
                <a:latin typeface="Helvetica" panose="020B0604020202020204" pitchFamily="34" charset="0"/>
                <a:ea typeface="Times New Roman" panose="02020603050405020304" pitchFamily="18" charset="0"/>
              </a:rPr>
              <a:t> love that </a:t>
            </a:r>
            <a:r>
              <a:rPr lang="it-IT" sz="1800" b="1" dirty="0" err="1">
                <a:solidFill>
                  <a:srgbClr val="222222"/>
                </a:solidFill>
                <a:effectLst/>
                <a:latin typeface="Helvetica" panose="020B0604020202020204" pitchFamily="34" charset="0"/>
                <a:ea typeface="Times New Roman" panose="02020603050405020304" pitchFamily="18" charset="0"/>
              </a:rPr>
              <a:t>changes</a:t>
            </a:r>
            <a:r>
              <a:rPr lang="it-IT" sz="1800" b="1" dirty="0">
                <a:solidFill>
                  <a:srgbClr val="222222"/>
                </a:solidFill>
                <a:effectLst/>
                <a:latin typeface="Helvetica" panose="020B0604020202020204" pitchFamily="34" charset="0"/>
                <a:ea typeface="Times New Roman" panose="02020603050405020304" pitchFamily="18" charset="0"/>
              </a:rPr>
              <a:t> the world </a:t>
            </a:r>
          </a:p>
          <a:p>
            <a:pPr algn="ctr" eaLnBrk="1" fontAlgn="t" hangingPunct="1">
              <a:spcBef>
                <a:spcPct val="0"/>
              </a:spcBef>
              <a:buFontTx/>
              <a:buNone/>
            </a:pPr>
            <a:r>
              <a:rPr lang="it-IT" altLang="it-IT" sz="1800" i="1" dirty="0">
                <a:solidFill>
                  <a:srgbClr val="000000"/>
                </a:solidFill>
                <a:effectLst>
                  <a:outerShdw blurRad="38100" dist="38100" dir="2700000" algn="tl">
                    <a:srgbClr val="FFFFFF"/>
                  </a:outerShdw>
                </a:effectLst>
                <a:latin typeface="Verdana" panose="020B0604030504040204" pitchFamily="34" charset="0"/>
                <a:cs typeface="Arial" panose="020B0604020202020204" pitchFamily="34" charset="0"/>
              </a:rPr>
              <a:t>Jn 18: 33-37 </a:t>
            </a:r>
            <a:r>
              <a:rPr lang="en-US" altLang="it-IT" sz="1800" i="1" dirty="0">
                <a:solidFill>
                  <a:srgbClr val="990033"/>
                </a:solidFill>
                <a:latin typeface="Comic Sans MS" panose="030F0702030302020204" pitchFamily="66" charset="0"/>
                <a:cs typeface="Arial" panose="020B0604020202020204" pitchFamily="34" charset="0"/>
              </a:rPr>
              <a:t> (comment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a:t>
            </a:r>
            <a:r>
              <a:rPr lang="en-US" altLang="it-IT" sz="1800" i="1" dirty="0" err="1">
                <a:solidFill>
                  <a:srgbClr val="990033"/>
                </a:solidFill>
                <a:latin typeface="Comic Sans MS" panose="030F0702030302020204" pitchFamily="66" charset="0"/>
                <a:cs typeface="Arial" panose="020B0604020202020204" pitchFamily="34" charset="0"/>
              </a:rPr>
              <a:t>Ermes</a:t>
            </a:r>
            <a:r>
              <a:rPr lang="en-US" altLang="it-IT" sz="1800" i="1" dirty="0">
                <a:solidFill>
                  <a:srgbClr val="990033"/>
                </a:solidFill>
                <a:latin typeface="Comic Sans MS" panose="030F0702030302020204" pitchFamily="66" charset="0"/>
                <a:cs typeface="Arial" panose="020B0604020202020204" pitchFamily="34" charset="0"/>
              </a:rPr>
              <a:t> Ronchi)</a:t>
            </a:r>
            <a:r>
              <a:rPr lang="it-IT" altLang="it-IT" sz="1800" i="1" dirty="0">
                <a:solidFill>
                  <a:srgbClr val="990033"/>
                </a:solidFill>
                <a:latin typeface="Comic Sans MS" panose="030F0702030302020204" pitchFamily="66" charset="0"/>
                <a:cs typeface="Arial" panose="020B0604020202020204" pitchFamily="34" charset="0"/>
              </a:rPr>
              <a:t> </a:t>
            </a:r>
          </a:p>
          <a:p>
            <a:pPr algn="ctr" eaLnBrk="1" fontAlgn="t" hangingPunct="1">
              <a:spcBef>
                <a:spcPct val="0"/>
              </a:spcBef>
              <a:buFontTx/>
              <a:buNone/>
            </a:pPr>
            <a:r>
              <a:rPr lang="it-IT" altLang="it-IT" sz="1600" b="1" dirty="0">
                <a:solidFill>
                  <a:srgbClr val="3333CC"/>
                </a:solidFill>
                <a:latin typeface="Courier New" panose="02070309020205020404" pitchFamily="49" charset="0"/>
                <a:cs typeface="Arial" panose="020B0604020202020204" pitchFamily="34" charset="0"/>
              </a:rPr>
              <a:t>Translated.by Simone Parenti</a:t>
            </a:r>
          </a:p>
        </p:txBody>
      </p:sp>
      <p:sp>
        <p:nvSpPr>
          <p:cNvPr id="33796" name="Rectangle 9">
            <a:extLst>
              <a:ext uri="{FF2B5EF4-FFF2-40B4-BE49-F238E27FC236}">
                <a16:creationId xmlns:a16="http://schemas.microsoft.com/office/drawing/2014/main" id="{86640586-2ECA-56E7-B47D-FC248E9CD1A8}"/>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CEB999B6-6492-3DBF-5C3B-4E774B7664CB}"/>
              </a:ext>
            </a:extLst>
          </p:cNvPr>
          <p:cNvSpPr>
            <a:spLocks noChangeArrowheads="1"/>
          </p:cNvSpPr>
          <p:nvPr/>
        </p:nvSpPr>
        <p:spPr bwMode="auto">
          <a:xfrm>
            <a:off x="0" y="1225689"/>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b="1" dirty="0">
                <a:solidFill>
                  <a:srgbClr val="000000"/>
                </a:solidFill>
                <a:latin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rPr>
              <a:t>Pilate, the man who </a:t>
            </a:r>
            <a:r>
              <a:rPr lang="it-IT" sz="1800" dirty="0" err="1">
                <a:solidFill>
                  <a:srgbClr val="222222"/>
                </a:solidFill>
                <a:effectLst/>
                <a:latin typeface="Verdana" panose="020B0604030504040204" pitchFamily="34" charset="0"/>
                <a:ea typeface="Verdana" panose="020B0604030504040204" pitchFamily="34" charset="0"/>
              </a:rPr>
              <a:t>holds</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greatest</a:t>
            </a:r>
            <a:r>
              <a:rPr lang="it-IT" sz="1800" dirty="0">
                <a:solidFill>
                  <a:srgbClr val="222222"/>
                </a:solidFill>
                <a:effectLst/>
                <a:latin typeface="Verdana" panose="020B0604030504040204" pitchFamily="34" charset="0"/>
                <a:ea typeface="Verdana" panose="020B0604030504040204" pitchFamily="34" charset="0"/>
              </a:rPr>
              <a:t> power in 	   	              Jerusalem, and the </a:t>
            </a:r>
            <a:r>
              <a:rPr lang="it-IT" sz="1800" dirty="0" err="1">
                <a:solidFill>
                  <a:srgbClr val="222222"/>
                </a:solidFill>
                <a:effectLst/>
                <a:latin typeface="Verdana" panose="020B0604030504040204" pitchFamily="34" charset="0"/>
                <a:ea typeface="Verdana" panose="020B0604030504040204" pitchFamily="34" charset="0"/>
              </a:rPr>
              <a:t>young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unarmed</a:t>
            </a:r>
            <a:r>
              <a:rPr lang="it-IT" sz="1800" dirty="0">
                <a:solidFill>
                  <a:srgbClr val="222222"/>
                </a:solidFill>
                <a:effectLst/>
                <a:latin typeface="Verdana" panose="020B0604030504040204" pitchFamily="34" charset="0"/>
                <a:ea typeface="Verdana" panose="020B0604030504040204" pitchFamily="34" charset="0"/>
              </a:rPr>
              <a:t> rabbi: one </a:t>
            </a:r>
            <a:r>
              <a:rPr lang="it-IT" sz="1800" dirty="0" err="1">
                <a:solidFill>
                  <a:srgbClr val="222222"/>
                </a:solidFill>
                <a:effectLst/>
                <a:latin typeface="Verdana" panose="020B0604030504040204" pitchFamily="34" charset="0"/>
                <a:ea typeface="Verdana" panose="020B0604030504040204" pitchFamily="34" charset="0"/>
              </a:rPr>
              <a:t>facing</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other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facing</a:t>
            </a:r>
            <a:r>
              <a:rPr lang="it-IT" sz="1800" dirty="0">
                <a:solidFill>
                  <a:srgbClr val="222222"/>
                </a:solidFill>
                <a:effectLst/>
                <a:latin typeface="Verdana" panose="020B0604030504040204" pitchFamily="34" charset="0"/>
                <a:ea typeface="Verdana" panose="020B0604030504040204" pitchFamily="34" charset="0"/>
              </a:rPr>
              <a:t> the history of the world. Are you the king of the </a:t>
            </a:r>
            <a:r>
              <a:rPr lang="it-IT" sz="1800" dirty="0" err="1">
                <a:solidFill>
                  <a:srgbClr val="222222"/>
                </a:solidFill>
                <a:effectLst/>
                <a:latin typeface="Verdana" panose="020B0604030504040204" pitchFamily="34" charset="0"/>
                <a:ea typeface="Verdana" panose="020B0604030504040204" pitchFamily="34" charset="0"/>
              </a:rPr>
              <a:t>Jews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possible</a:t>
            </a:r>
            <a:r>
              <a:rPr lang="it-IT" sz="1800" dirty="0">
                <a:solidFill>
                  <a:srgbClr val="222222"/>
                </a:solidFill>
                <a:effectLst/>
                <a:latin typeface="Verdana" panose="020B0604030504040204" pitchFamily="34" charset="0"/>
                <a:ea typeface="Verdana" panose="020B0604030504040204" pitchFamily="34" charset="0"/>
              </a:rPr>
              <a:t> that </a:t>
            </a:r>
            <a:r>
              <a:rPr lang="it-IT" sz="1800" dirty="0" err="1">
                <a:solidFill>
                  <a:srgbClr val="222222"/>
                </a:solidFill>
                <a:effectLst/>
                <a:latin typeface="Verdana" panose="020B0604030504040204" pitchFamily="34" charset="0"/>
                <a:ea typeface="Verdana" panose="020B0604030504040204" pitchFamily="34" charset="0"/>
              </a:rPr>
              <a:t>that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Galilean</a:t>
            </a:r>
            <a:r>
              <a:rPr lang="it-IT" sz="1800" dirty="0">
                <a:solidFill>
                  <a:srgbClr val="222222"/>
                </a:solidFill>
                <a:effectLst/>
                <a:latin typeface="Verdana" panose="020B0604030504040204" pitchFamily="34" charset="0"/>
                <a:ea typeface="Verdana" panose="020B0604030504040204" pitchFamily="34" charset="0"/>
              </a:rPr>
              <a:t> with the clear and </a:t>
            </a:r>
            <a:r>
              <a:rPr lang="it-IT" sz="1800" dirty="0" err="1">
                <a:solidFill>
                  <a:srgbClr val="222222"/>
                </a:solidFill>
                <a:effectLst/>
                <a:latin typeface="Verdana" panose="020B0604030504040204" pitchFamily="34" charset="0"/>
                <a:ea typeface="Verdana" panose="020B0604030504040204" pitchFamily="34" charset="0"/>
              </a:rPr>
              <a:t>straight</a:t>
            </a:r>
            <a:r>
              <a:rPr lang="it-IT" sz="1800" dirty="0">
                <a:solidFill>
                  <a:srgbClr val="222222"/>
                </a:solidFill>
                <a:effectLst/>
                <a:latin typeface="Verdana" panose="020B0604030504040204" pitchFamily="34" charset="0"/>
                <a:ea typeface="Verdana" panose="020B0604030504040204" pitchFamily="34" charset="0"/>
              </a:rPr>
              <a:t> gaze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the leader of a </a:t>
            </a:r>
            <a:r>
              <a:rPr lang="it-IT" sz="1800" dirty="0" err="1">
                <a:solidFill>
                  <a:srgbClr val="222222"/>
                </a:solidFill>
                <a:effectLst/>
                <a:latin typeface="Verdana" panose="020B0604030504040204" pitchFamily="34" charset="0"/>
                <a:ea typeface="Verdana" panose="020B0604030504040204" pitchFamily="34" charset="0"/>
              </a:rPr>
              <a:t>revolt</a:t>
            </a:r>
            <a:r>
              <a:rPr lang="it-IT" sz="1800" dirty="0">
                <a:solidFill>
                  <a:srgbClr val="222222"/>
                </a:solidFill>
                <a:effectLst/>
                <a:latin typeface="Verdana" panose="020B0604030504040204" pitchFamily="34" charset="0"/>
                <a:ea typeface="Verdana" panose="020B0604030504040204" pitchFamily="34" charset="0"/>
              </a:rPr>
              <a:t>, that a </a:t>
            </a:r>
            <a:r>
              <a:rPr lang="it-IT" sz="1800" dirty="0" err="1">
                <a:solidFill>
                  <a:srgbClr val="222222"/>
                </a:solidFill>
                <a:effectLst/>
                <a:latin typeface="Verdana" panose="020B0604030504040204" pitchFamily="34" charset="0"/>
                <a:ea typeface="Verdana" panose="020B0604030504040204" pitchFamily="34" charset="0"/>
              </a:rPr>
              <a:t>danger</a:t>
            </a:r>
            <a:r>
              <a:rPr lang="it-IT" sz="1800" dirty="0">
                <a:solidFill>
                  <a:srgbClr val="222222"/>
                </a:solidFill>
                <a:effectLst/>
                <a:latin typeface="Verdana" panose="020B0604030504040204" pitchFamily="34" charset="0"/>
                <a:ea typeface="Verdana" panose="020B0604030504040204" pitchFamily="34" charset="0"/>
              </a:rPr>
              <a:t> for Rome </a:t>
            </a:r>
            <a:r>
              <a:rPr lang="it-IT" sz="1800" dirty="0" err="1">
                <a:solidFill>
                  <a:srgbClr val="222222"/>
                </a:solidFill>
                <a:effectLst/>
                <a:latin typeface="Verdana" panose="020B0604030504040204" pitchFamily="34" charset="0"/>
                <a:ea typeface="Verdana" panose="020B0604030504040204" pitchFamily="34" charset="0"/>
              </a:rPr>
              <a:t>arises</a:t>
            </a:r>
            <a:r>
              <a:rPr lang="it-IT" sz="1800" dirty="0">
                <a:solidFill>
                  <a:srgbClr val="222222"/>
                </a:solidFill>
                <a:effectLst/>
                <a:latin typeface="Verdana" panose="020B0604030504040204" pitchFamily="34" charset="0"/>
                <a:ea typeface="Verdana" panose="020B0604030504040204" pitchFamily="34" charset="0"/>
              </a:rPr>
              <a:t> from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No, that </a:t>
            </a:r>
            <a:r>
              <a:rPr lang="it-IT" sz="1800" dirty="0" err="1">
                <a:solidFill>
                  <a:srgbClr val="222222"/>
                </a:solidFill>
                <a:effectLst/>
                <a:latin typeface="Verdana" panose="020B0604030504040204" pitchFamily="34" charset="0"/>
                <a:ea typeface="Verdana" panose="020B0604030504040204" pitchFamily="34" charset="0"/>
              </a:rPr>
              <a:t>defenseless</a:t>
            </a:r>
            <a:r>
              <a:rPr lang="it-IT" sz="1800" dirty="0">
                <a:solidFill>
                  <a:srgbClr val="222222"/>
                </a:solidFill>
                <a:effectLst/>
                <a:latin typeface="Verdana" panose="020B0604030504040204" pitchFamily="34" charset="0"/>
                <a:ea typeface="Verdana" panose="020B0604030504040204" pitchFamily="34" charset="0"/>
              </a:rPr>
              <a:t> man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danger</a:t>
            </a:r>
            <a:r>
              <a:rPr lang="it-IT" sz="1800" dirty="0">
                <a:solidFill>
                  <a:srgbClr val="222222"/>
                </a:solidFill>
                <a:effectLst/>
                <a:latin typeface="Verdana" panose="020B0604030504040204" pitchFamily="34" charset="0"/>
                <a:ea typeface="Verdana" panose="020B0604030504040204" pitchFamily="34" charset="0"/>
              </a:rPr>
              <a:t> to the </a:t>
            </a:r>
            <a:r>
              <a:rPr lang="it-IT" sz="1800" dirty="0" err="1">
                <a:solidFill>
                  <a:srgbClr val="222222"/>
                </a:solidFill>
                <a:effectLst/>
                <a:latin typeface="Verdana" panose="020B0604030504040204" pitchFamily="34" charset="0"/>
                <a:ea typeface="Verdana" panose="020B0604030504040204" pitchFamily="34" charset="0"/>
              </a:rPr>
              <a:t>conspiracies</a:t>
            </a:r>
            <a:r>
              <a:rPr lang="it-IT" sz="1800" dirty="0">
                <a:solidFill>
                  <a:srgbClr val="222222"/>
                </a:solidFill>
                <a:effectLst/>
                <a:latin typeface="Verdana" panose="020B0604030504040204" pitchFamily="34" charset="0"/>
                <a:ea typeface="Verdana" panose="020B0604030504040204" pitchFamily="34" charset="0"/>
              </a:rPr>
              <a:t> of the </a:t>
            </a:r>
            <a:r>
              <a:rPr lang="it-IT" sz="1800" dirty="0" err="1">
                <a:solidFill>
                  <a:srgbClr val="222222"/>
                </a:solidFill>
                <a:effectLst/>
                <a:latin typeface="Verdana" panose="020B0604030504040204" pitchFamily="34" charset="0"/>
                <a:ea typeface="Verdana" panose="020B0604030504040204" pitchFamily="34" charset="0"/>
              </a:rPr>
              <a:t>Sanhedrin</a:t>
            </a:r>
            <a:r>
              <a:rPr lang="it-IT" sz="1800" dirty="0">
                <a:solidFill>
                  <a:srgbClr val="222222"/>
                </a:solidFill>
                <a:effectLst/>
                <a:latin typeface="Verdana" panose="020B0604030504040204" pitchFamily="34" charset="0"/>
                <a:ea typeface="Verdana" panose="020B0604030504040204" pitchFamily="34" charset="0"/>
              </a:rPr>
              <a:t>, to the games of </a:t>
            </a:r>
            <a:r>
              <a:rPr lang="it-IT" sz="1800" dirty="0" err="1">
                <a:solidFill>
                  <a:srgbClr val="222222"/>
                </a:solidFill>
                <a:effectLst/>
                <a:latin typeface="Verdana" panose="020B0604030504040204" pitchFamily="34" charset="0"/>
                <a:ea typeface="Verdana" panose="020B0604030504040204" pitchFamily="34" charset="0"/>
              </a:rPr>
              <a:t>politicians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have </a:t>
            </a:r>
            <a:r>
              <a:rPr lang="it-IT" sz="1800" dirty="0" err="1">
                <a:solidFill>
                  <a:srgbClr val="222222"/>
                </a:solidFill>
                <a:effectLst/>
                <a:latin typeface="Verdana" panose="020B0604030504040204" pitchFamily="34" charset="0"/>
                <a:ea typeface="Verdana" panose="020B0604030504040204" pitchFamily="34" charset="0"/>
              </a:rPr>
              <a:t>handed</a:t>
            </a:r>
            <a:r>
              <a:rPr lang="it-IT" sz="1800" dirty="0">
                <a:solidFill>
                  <a:srgbClr val="222222"/>
                </a:solidFill>
                <a:effectLst/>
                <a:latin typeface="Verdana" panose="020B0604030504040204" pitchFamily="34" charset="0"/>
                <a:ea typeface="Verdana" panose="020B0604030504040204" pitchFamily="34" charset="0"/>
              </a:rPr>
              <a:t> you over to me, </a:t>
            </a:r>
            <a:r>
              <a:rPr lang="it-IT" sz="1800" dirty="0" err="1">
                <a:solidFill>
                  <a:srgbClr val="222222"/>
                </a:solidFill>
                <a:effectLst/>
                <a:latin typeface="Verdana" panose="020B0604030504040204" pitchFamily="34" charset="0"/>
                <a:ea typeface="Verdana" panose="020B0604030504040204" pitchFamily="34" charset="0"/>
              </a:rPr>
              <a:t>they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want</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kill</a:t>
            </a:r>
            <a:r>
              <a:rPr lang="it-IT" sz="1800" dirty="0">
                <a:solidFill>
                  <a:srgbClr val="222222"/>
                </a:solidFill>
                <a:effectLst/>
                <a:latin typeface="Verdana" panose="020B0604030504040204" pitchFamily="34" charset="0"/>
                <a:ea typeface="Verdana" panose="020B0604030504040204" pitchFamily="34" charset="0"/>
              </a:rPr>
              <a:t> you. What have you </a:t>
            </a:r>
            <a:r>
              <a:rPr lang="it-IT" sz="1800" dirty="0" err="1">
                <a:solidFill>
                  <a:srgbClr val="222222"/>
                </a:solidFill>
                <a:effectLst/>
                <a:latin typeface="Verdana" panose="020B0604030504040204" pitchFamily="34" charset="0"/>
                <a:ea typeface="Verdana" panose="020B0604030504040204" pitchFamily="34" charset="0"/>
              </a:rPr>
              <a:t>done</a:t>
            </a:r>
            <a:r>
              <a:rPr lang="it-IT" sz="1800" dirty="0">
                <a:solidFill>
                  <a:srgbClr val="222222"/>
                </a:solidFill>
                <a:effectLst/>
                <a:latin typeface="Verdana" panose="020B0604030504040204" pitchFamily="34" charset="0"/>
                <a:ea typeface="Verdana" panose="020B0604030504040204" pitchFamily="34" charset="0"/>
              </a:rPr>
              <a:t>? </a:t>
            </a:r>
          </a:p>
          <a:p>
            <a:pPr eaLnBrk="1" hangingPunct="1">
              <a:spcBef>
                <a:spcPct val="0"/>
              </a:spcBef>
              <a:buFontTx/>
              <a:buNone/>
            </a:pPr>
            <a:endParaRPr lang="it-IT" sz="1800" dirty="0">
              <a:solidFill>
                <a:srgbClr val="222222"/>
              </a:solidFill>
              <a:effectLst/>
              <a:latin typeface="Verdana" panose="020B0604030504040204" pitchFamily="34" charset="0"/>
              <a:ea typeface="Verdana" panose="020B0604030504040204" pitchFamily="34" charset="0"/>
            </a:endParaRPr>
          </a:p>
          <a:p>
            <a:pPr eaLnBrk="1" hangingPunct="1">
              <a:spcBef>
                <a:spcPct val="0"/>
              </a:spcBef>
              <a:buFontTx/>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Jesus </a:t>
            </a:r>
            <a:r>
              <a:rPr lang="it-IT" sz="1800" dirty="0" err="1">
                <a:solidFill>
                  <a:srgbClr val="222222"/>
                </a:solidFill>
                <a:effectLst/>
                <a:latin typeface="Verdana" panose="020B0604030504040204" pitchFamily="34" charset="0"/>
                <a:ea typeface="Verdana" panose="020B0604030504040204" pitchFamily="34" charset="0"/>
              </a:rPr>
              <a:t>moves</a:t>
            </a:r>
            <a:r>
              <a:rPr lang="it-IT" sz="1800" dirty="0">
                <a:solidFill>
                  <a:srgbClr val="222222"/>
                </a:solidFill>
                <a:effectLst/>
                <a:latin typeface="Verdana" panose="020B0604030504040204" pitchFamily="34" charset="0"/>
                <a:ea typeface="Verdana" panose="020B0604030504040204" pitchFamily="34" charset="0"/>
              </a:rPr>
              <a:t> me with His </a:t>
            </a:r>
            <a:r>
              <a:rPr lang="it-IT" sz="1800" dirty="0" err="1">
                <a:solidFill>
                  <a:srgbClr val="222222"/>
                </a:solidFill>
                <a:effectLst/>
                <a:latin typeface="Verdana" panose="020B0604030504040204" pitchFamily="34" charset="0"/>
                <a:ea typeface="Verdana" panose="020B0604030504040204" pitchFamily="34" charset="0"/>
              </a:rPr>
              <a:t>courage</a:t>
            </a:r>
            <a:r>
              <a:rPr lang="it-IT" sz="1800" dirty="0">
                <a:solidFill>
                  <a:srgbClr val="222222"/>
                </a:solidFill>
                <a:effectLst/>
                <a:latin typeface="Verdana" panose="020B0604030504040204" pitchFamily="34" charset="0"/>
                <a:ea typeface="Verdana" panose="020B0604030504040204" pitchFamily="34" charset="0"/>
              </a:rPr>
              <a:t>, with His </a:t>
            </a:r>
            <a:r>
              <a:rPr lang="it-IT" sz="1800" dirty="0" err="1">
                <a:solidFill>
                  <a:srgbClr val="222222"/>
                </a:solidFill>
                <a:effectLst/>
                <a:latin typeface="Verdana" panose="020B0604030504040204" pitchFamily="34" charset="0"/>
                <a:ea typeface="Verdana" panose="020B0604030504040204" pitchFamily="34" charset="0"/>
              </a:rPr>
              <a:t>inner</a:t>
            </a:r>
            <a:r>
              <a:rPr lang="it-IT" sz="1800" dirty="0">
                <a:solidFill>
                  <a:srgbClr val="222222"/>
                </a:solidFill>
                <a:effectLst/>
                <a:latin typeface="Verdana" panose="020B0604030504040204" pitchFamily="34" charset="0"/>
                <a:ea typeface="Verdana" panose="020B0604030504040204" pitchFamily="34" charset="0"/>
              </a:rPr>
              <a:t> stature, as he </a:t>
            </a:r>
            <a:r>
              <a:rPr lang="it-IT" sz="1800" dirty="0" err="1">
                <a:solidFill>
                  <a:srgbClr val="222222"/>
                </a:solidFill>
                <a:effectLst/>
                <a:latin typeface="Verdana" panose="020B0604030504040204" pitchFamily="34" charset="0"/>
                <a:ea typeface="Verdana" panose="020B0604030504040204" pitchFamily="34" charset="0"/>
              </a:rPr>
              <a:t>raises</a:t>
            </a:r>
            <a:r>
              <a:rPr lang="it-IT" sz="1800" dirty="0">
                <a:solidFill>
                  <a:srgbClr val="222222"/>
                </a:solidFill>
                <a:effectLst/>
                <a:latin typeface="Verdana" panose="020B0604030504040204" pitchFamily="34" charset="0"/>
                <a:ea typeface="Verdana" panose="020B0604030504040204" pitchFamily="34" charset="0"/>
              </a:rPr>
              <a:t> a </a:t>
            </a:r>
            <a:r>
              <a:rPr lang="it-IT" sz="1800" dirty="0" err="1">
                <a:solidFill>
                  <a:srgbClr val="222222"/>
                </a:solidFill>
                <a:effectLst/>
                <a:latin typeface="Verdana" panose="020B0604030504040204" pitchFamily="34" charset="0"/>
                <a:ea typeface="Verdana" panose="020B0604030504040204" pitchFamily="34" charset="0"/>
              </a:rPr>
              <a:t>regal</a:t>
            </a:r>
            <a:r>
              <a:rPr lang="it-IT" sz="1800" dirty="0">
                <a:solidFill>
                  <a:srgbClr val="222222"/>
                </a:solidFill>
                <a:effectLst/>
                <a:latin typeface="Verdana" panose="020B0604030504040204" pitchFamily="34" charset="0"/>
                <a:ea typeface="Verdana" panose="020B0604030504040204" pitchFamily="34" charset="0"/>
              </a:rPr>
              <a:t> wind of </a:t>
            </a:r>
            <a:r>
              <a:rPr lang="it-IT" sz="1800" dirty="0" err="1">
                <a:solidFill>
                  <a:srgbClr val="222222"/>
                </a:solidFill>
                <a:effectLst/>
                <a:latin typeface="Verdana" panose="020B0604030504040204" pitchFamily="34" charset="0"/>
                <a:ea typeface="Verdana" panose="020B0604030504040204" pitchFamily="34" charset="0"/>
              </a:rPr>
              <a:t>freedom</a:t>
            </a:r>
            <a:r>
              <a:rPr lang="it-IT" sz="1800" dirty="0">
                <a:solidFill>
                  <a:srgbClr val="222222"/>
                </a:solidFill>
                <a:effectLst/>
                <a:latin typeface="Verdana" panose="020B0604030504040204" pitchFamily="34" charset="0"/>
                <a:ea typeface="Verdana" panose="020B0604030504040204" pitchFamily="34" charset="0"/>
              </a:rPr>
              <a:t> and pride over the </a:t>
            </a:r>
            <a:r>
              <a:rPr lang="it-IT" sz="1800" dirty="0" err="1">
                <a:solidFill>
                  <a:srgbClr val="222222"/>
                </a:solidFill>
                <a:effectLst/>
                <a:latin typeface="Verdana" panose="020B0604030504040204" pitchFamily="34" charset="0"/>
                <a:ea typeface="Verdana" panose="020B0604030504040204" pitchFamily="34" charset="0"/>
              </a:rPr>
              <a:t>praetorium</a:t>
            </a:r>
            <a:r>
              <a:rPr lang="it-IT" sz="1800" dirty="0">
                <a:solidFill>
                  <a:srgbClr val="222222"/>
                </a:solidFill>
                <a:effectLst/>
                <a:latin typeface="Verdana" panose="020B0604030504040204" pitchFamily="34" charset="0"/>
                <a:ea typeface="Verdana" panose="020B0604030504040204" pitchFamily="34" charset="0"/>
              </a:rPr>
              <a:t>. And </a:t>
            </a:r>
            <a:r>
              <a:rPr lang="it-IT" sz="1800" dirty="0" err="1">
                <a:solidFill>
                  <a:srgbClr val="222222"/>
                </a:solidFill>
                <a:effectLst/>
                <a:latin typeface="Verdana" panose="020B0604030504040204" pitchFamily="34" charset="0"/>
                <a:ea typeface="Verdana" panose="020B0604030504040204" pitchFamily="34" charset="0"/>
              </a:rPr>
              <a:t>now</a:t>
            </a:r>
            <a:r>
              <a:rPr lang="it-IT" sz="1800" dirty="0">
                <a:solidFill>
                  <a:srgbClr val="222222"/>
                </a:solidFill>
                <a:effectLst/>
                <a:latin typeface="Verdana" panose="020B0604030504040204" pitchFamily="34" charset="0"/>
                <a:ea typeface="Verdana" panose="020B0604030504040204" pitchFamily="34" charset="0"/>
              </a:rPr>
              <a:t> He </a:t>
            </a:r>
            <a:r>
              <a:rPr lang="it-IT" sz="1800" dirty="0" err="1">
                <a:solidFill>
                  <a:srgbClr val="222222"/>
                </a:solidFill>
                <a:effectLst/>
                <a:latin typeface="Verdana" panose="020B0604030504040204" pitchFamily="34" charset="0"/>
                <a:ea typeface="Verdana" panose="020B0604030504040204" pitchFamily="34" charset="0"/>
              </a:rPr>
              <a:t>opens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Pilate's</a:t>
            </a:r>
            <a:r>
              <a:rPr lang="it-IT" sz="1800" dirty="0">
                <a:solidFill>
                  <a:srgbClr val="222222"/>
                </a:solidFill>
                <a:effectLst/>
                <a:latin typeface="Verdana" panose="020B0604030504040204" pitchFamily="34" charset="0"/>
                <a:ea typeface="Verdana" panose="020B0604030504040204" pitchFamily="34" charset="0"/>
              </a:rPr>
              <a:t> world, </a:t>
            </a:r>
            <a:r>
              <a:rPr lang="it-IT" sz="1800" dirty="0" err="1">
                <a:solidFill>
                  <a:srgbClr val="222222"/>
                </a:solidFill>
                <a:effectLst/>
                <a:latin typeface="Verdana" panose="020B0604030504040204" pitchFamily="34" charset="0"/>
                <a:ea typeface="Verdana" panose="020B0604030504040204" pitchFamily="34" charset="0"/>
              </a:rPr>
              <a:t>expands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it</a:t>
            </a:r>
            <a:r>
              <a:rPr lang="it-IT" sz="1800" dirty="0">
                <a:solidFill>
                  <a:srgbClr val="222222"/>
                </a:solidFill>
                <a:effectLst/>
                <a:latin typeface="Verdana" panose="020B0604030504040204" pitchFamily="34" charset="0"/>
                <a:ea typeface="Verdana" panose="020B0604030504040204" pitchFamily="34" charset="0"/>
              </a:rPr>
              <a:t>, makes </a:t>
            </a:r>
            <a:r>
              <a:rPr lang="it-IT" sz="1800" dirty="0" err="1">
                <a:solidFill>
                  <a:srgbClr val="222222"/>
                </a:solidFill>
                <a:effectLst/>
                <a:latin typeface="Verdana" panose="020B0604030504040204" pitchFamily="34" charset="0"/>
                <a:ea typeface="Verdana" panose="020B0604030504040204" pitchFamily="34" charset="0"/>
              </a:rPr>
              <a:t>another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dimension</a:t>
            </a:r>
            <a:r>
              <a:rPr lang="it-IT" sz="1800" dirty="0">
                <a:solidFill>
                  <a:srgbClr val="222222"/>
                </a:solidFill>
                <a:effectLst/>
                <a:latin typeface="Verdana" panose="020B0604030504040204" pitchFamily="34" charset="0"/>
                <a:ea typeface="Verdana" panose="020B0604030504040204" pitchFamily="34" charset="0"/>
              </a:rPr>
              <a:t> burst in, </a:t>
            </a:r>
            <a:r>
              <a:rPr lang="it-IT" sz="1800" dirty="0" err="1">
                <a:solidFill>
                  <a:srgbClr val="222222"/>
                </a:solidFill>
                <a:effectLst/>
                <a:latin typeface="Verdana" panose="020B0604030504040204" pitchFamily="34" charset="0"/>
                <a:ea typeface="Verdana" panose="020B0604030504040204" pitchFamily="34" charset="0"/>
              </a:rPr>
              <a:t>another</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latitude</a:t>
            </a:r>
            <a:r>
              <a:rPr lang="it-IT" sz="1800" dirty="0">
                <a:solidFill>
                  <a:srgbClr val="222222"/>
                </a:solidFill>
                <a:effectLst/>
                <a:latin typeface="Verdana" panose="020B0604030504040204" pitchFamily="34" charset="0"/>
                <a:ea typeface="Verdana" panose="020B0604030504040204" pitchFamily="34" charset="0"/>
              </a:rPr>
              <a:t> of the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kingdom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not</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this</a:t>
            </a:r>
            <a:r>
              <a:rPr lang="it-IT" sz="1800" dirty="0">
                <a:solidFill>
                  <a:srgbClr val="222222"/>
                </a:solidFill>
                <a:effectLst/>
                <a:latin typeface="Verdana" panose="020B0604030504040204" pitchFamily="34" charset="0"/>
                <a:ea typeface="Verdana" panose="020B0604030504040204" pitchFamily="34" charset="0"/>
              </a:rPr>
              <a:t> world, </a:t>
            </a:r>
            <a:r>
              <a:rPr lang="it-IT" sz="1800" dirty="0" err="1">
                <a:solidFill>
                  <a:srgbClr val="222222"/>
                </a:solidFill>
                <a:effectLst/>
                <a:latin typeface="Verdana" panose="020B0604030504040204" pitchFamily="34" charset="0"/>
                <a:ea typeface="Verdana" panose="020B0604030504040204" pitchFamily="34" charset="0"/>
              </a:rPr>
              <a:t>where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there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fighting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violence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abuse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deception</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devouring</a:t>
            </a:r>
            <a:r>
              <a:rPr lang="it-IT" sz="1800" dirty="0">
                <a:solidFill>
                  <a:srgbClr val="222222"/>
                </a:solidFill>
                <a:effectLst/>
                <a:latin typeface="Verdana" panose="020B0604030504040204" pitchFamily="34" charset="0"/>
                <a:ea typeface="Verdana" panose="020B0604030504040204" pitchFamily="34" charset="0"/>
              </a:rPr>
              <a:t>. </a:t>
            </a:r>
          </a:p>
          <a:p>
            <a:pPr eaLnBrk="1" hangingPunct="1">
              <a:spcBef>
                <a:spcPct val="0"/>
              </a:spcBef>
              <a:buFontTx/>
              <a:buNone/>
            </a:pPr>
            <a:r>
              <a:rPr lang="it-IT" sz="1800" dirty="0">
                <a:solidFill>
                  <a:srgbClr val="222222"/>
                </a:solidFill>
                <a:latin typeface="Verdana" panose="020B0604030504040204" pitchFamily="34" charset="0"/>
                <a:ea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rPr>
              <a:t>In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kingdom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there</a:t>
            </a:r>
            <a:r>
              <a:rPr lang="it-IT" sz="1800" dirty="0">
                <a:solidFill>
                  <a:srgbClr val="222222"/>
                </a:solidFill>
                <a:effectLst/>
                <a:latin typeface="Verdana" panose="020B0604030504040204" pitchFamily="34" charset="0"/>
                <a:ea typeface="Verdana" panose="020B0604030504040204" pitchFamily="34" charset="0"/>
              </a:rPr>
              <a:t> are no </a:t>
            </a:r>
            <a:r>
              <a:rPr lang="it-IT" sz="1800" dirty="0" err="1">
                <a:solidFill>
                  <a:srgbClr val="222222"/>
                </a:solidFill>
                <a:effectLst/>
                <a:latin typeface="Verdana" panose="020B0604030504040204" pitchFamily="34" charset="0"/>
                <a:ea typeface="Verdana" panose="020B0604030504040204" pitchFamily="34" charset="0"/>
              </a:rPr>
              <a:t>legions</a:t>
            </a:r>
            <a:r>
              <a:rPr lang="it-IT" sz="1800" dirty="0">
                <a:solidFill>
                  <a:srgbClr val="222222"/>
                </a:solidFill>
                <a:effectLst/>
                <a:latin typeface="Verdana" panose="020B0604030504040204" pitchFamily="34" charset="0"/>
                <a:ea typeface="Verdana" panose="020B0604030504040204" pitchFamily="34" charset="0"/>
              </a:rPr>
              <a:t>, no </a:t>
            </a:r>
            <a:r>
              <a:rPr lang="it-IT" sz="1800" dirty="0" err="1">
                <a:solidFill>
                  <a:srgbClr val="222222"/>
                </a:solidFill>
                <a:effectLst/>
                <a:latin typeface="Verdana" panose="020B0604030504040204" pitchFamily="34" charset="0"/>
                <a:ea typeface="Verdana" panose="020B0604030504040204" pitchFamily="34" charset="0"/>
              </a:rPr>
              <a:t>swords</a:t>
            </a:r>
            <a:r>
              <a:rPr lang="it-IT" sz="1800" dirty="0">
                <a:solidFill>
                  <a:srgbClr val="222222"/>
                </a:solidFill>
                <a:effectLst/>
                <a:latin typeface="Verdana" panose="020B0604030504040204" pitchFamily="34" charset="0"/>
                <a:ea typeface="Verdana" panose="020B0604030504040204" pitchFamily="34" charset="0"/>
              </a:rPr>
              <a:t>, no </a:t>
            </a:r>
            <a:r>
              <a:rPr lang="it-IT" sz="1800" dirty="0" err="1">
                <a:solidFill>
                  <a:srgbClr val="222222"/>
                </a:solidFill>
                <a:effectLst/>
                <a:latin typeface="Verdana" panose="020B0604030504040204" pitchFamily="34" charset="0"/>
                <a:ea typeface="Verdana" panose="020B0604030504040204" pitchFamily="34" charset="0"/>
              </a:rPr>
              <a:t>predators</a:t>
            </a:r>
            <a:r>
              <a:rPr lang="it-IT" sz="1800" dirty="0">
                <a:solidFill>
                  <a:srgbClr val="222222"/>
                </a:solidFill>
                <a:effectLst/>
                <a:latin typeface="Verdana" panose="020B0604030504040204" pitchFamily="34" charset="0"/>
                <a:ea typeface="Verdana" panose="020B0604030504040204" pitchFamily="34" charset="0"/>
              </a:rPr>
              <a:t>. For the </a:t>
            </a:r>
            <a:r>
              <a:rPr lang="it-IT" sz="1800" dirty="0" err="1">
                <a:solidFill>
                  <a:srgbClr val="222222"/>
                </a:solidFill>
                <a:effectLst/>
                <a:latin typeface="Verdana" panose="020B0604030504040204" pitchFamily="34" charset="0"/>
                <a:ea typeface="Verdana" panose="020B0604030504040204" pitchFamily="34" charset="0"/>
              </a:rPr>
              <a:t>kingdoms</a:t>
            </a:r>
            <a:r>
              <a:rPr lang="it-IT" sz="1800" dirty="0">
                <a:solidFill>
                  <a:srgbClr val="222222"/>
                </a:solidFill>
                <a:effectLst/>
                <a:latin typeface="Verdana" panose="020B0604030504040204" pitchFamily="34" charset="0"/>
                <a:ea typeface="Verdana" panose="020B0604030504040204" pitchFamily="34" charset="0"/>
              </a:rPr>
              <a:t> down </a:t>
            </a:r>
            <a:r>
              <a:rPr lang="it-IT" sz="1800" dirty="0" err="1">
                <a:solidFill>
                  <a:srgbClr val="222222"/>
                </a:solidFill>
                <a:effectLst/>
                <a:latin typeface="Verdana" panose="020B0604030504040204" pitchFamily="34" charset="0"/>
                <a:ea typeface="Verdana" panose="020B0604030504040204" pitchFamily="34" charset="0"/>
              </a:rPr>
              <a:t>here</a:t>
            </a:r>
            <a:r>
              <a:rPr lang="it-IT" sz="1800" dirty="0">
                <a:solidFill>
                  <a:srgbClr val="222222"/>
                </a:solidFill>
                <a:effectLst/>
                <a:latin typeface="Verdana" panose="020B0604030504040204" pitchFamily="34" charset="0"/>
                <a:ea typeface="Verdana" panose="020B0604030504040204" pitchFamily="34" charset="0"/>
              </a:rPr>
              <a:t>, for the </a:t>
            </a:r>
            <a:r>
              <a:rPr lang="it-IT" sz="1800" dirty="0" err="1">
                <a:solidFill>
                  <a:srgbClr val="222222"/>
                </a:solidFill>
                <a:effectLst/>
                <a:latin typeface="Verdana" panose="020B0604030504040204" pitchFamily="34" charset="0"/>
                <a:ea typeface="Verdana" panose="020B0604030504040204" pitchFamily="34" charset="0"/>
              </a:rPr>
              <a:t>heart</a:t>
            </a:r>
            <a:r>
              <a:rPr lang="it-IT" sz="1800" dirty="0">
                <a:solidFill>
                  <a:srgbClr val="222222"/>
                </a:solidFill>
                <a:effectLst/>
                <a:latin typeface="Verdana" panose="020B0604030504040204" pitchFamily="34" charset="0"/>
                <a:ea typeface="Verdana" panose="020B0604030504040204" pitchFamily="34" charset="0"/>
              </a:rPr>
              <a:t> down </a:t>
            </a:r>
            <a:r>
              <a:rPr lang="it-IT" sz="1800" dirty="0" err="1">
                <a:solidFill>
                  <a:srgbClr val="222222"/>
                </a:solidFill>
                <a:effectLst/>
                <a:latin typeface="Verdana" panose="020B0604030504040204" pitchFamily="34" charset="0"/>
                <a:ea typeface="Verdana" panose="020B0604030504040204" pitchFamily="34" charset="0"/>
              </a:rPr>
              <a:t>here</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essential</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to </a:t>
            </a:r>
            <a:r>
              <a:rPr lang="it-IT" sz="1800" dirty="0" err="1">
                <a:solidFill>
                  <a:srgbClr val="222222"/>
                </a:solidFill>
                <a:effectLst/>
                <a:latin typeface="Verdana" panose="020B0604030504040204" pitchFamily="34" charset="0"/>
                <a:ea typeface="Verdana" panose="020B0604030504040204" pitchFamily="34" charset="0"/>
              </a:rPr>
              <a:t>win</a:t>
            </a:r>
            <a:r>
              <a:rPr lang="it-IT" sz="1800" dirty="0">
                <a:solidFill>
                  <a:srgbClr val="222222"/>
                </a:solidFill>
                <a:effectLst/>
                <a:latin typeface="Verdana" panose="020B0604030504040204" pitchFamily="34" charset="0"/>
                <a:ea typeface="Verdana" panose="020B0604030504040204" pitchFamily="34" charset="0"/>
              </a:rPr>
              <a:t>, in </a:t>
            </a:r>
            <a:r>
              <a:rPr lang="it-IT" sz="1800" dirty="0" err="1">
                <a:solidFill>
                  <a:srgbClr val="222222"/>
                </a:solidFill>
                <a:effectLst/>
                <a:latin typeface="Verdana" panose="020B0604030504040204" pitchFamily="34" charset="0"/>
                <a:ea typeface="Verdana" panose="020B0604030504040204" pitchFamily="34" charset="0"/>
              </a:rPr>
              <a:t>my</a:t>
            </a:r>
            <a:r>
              <a:rPr lang="it-IT" sz="1800" dirty="0">
                <a:solidFill>
                  <a:srgbClr val="222222"/>
                </a:solidFill>
                <a:effectLst/>
                <a:latin typeface="Verdana" panose="020B0604030504040204" pitchFamily="34" charset="0"/>
                <a:ea typeface="Verdana" panose="020B0604030504040204" pitchFamily="34" charset="0"/>
              </a:rPr>
              <a:t> Kingdom the </a:t>
            </a:r>
            <a:r>
              <a:rPr lang="it-IT" sz="1800" dirty="0" err="1">
                <a:solidFill>
                  <a:srgbClr val="222222"/>
                </a:solidFill>
                <a:effectLst/>
                <a:latin typeface="Verdana" panose="020B0604030504040204" pitchFamily="34" charset="0"/>
                <a:ea typeface="Verdana" panose="020B0604030504040204" pitchFamily="34" charset="0"/>
              </a:rPr>
              <a:t>most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important</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thing</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is</a:t>
            </a:r>
            <a:r>
              <a:rPr lang="it-IT" sz="1800" dirty="0">
                <a:solidFill>
                  <a:srgbClr val="222222"/>
                </a:solidFill>
                <a:effectLst/>
                <a:latin typeface="Verdana" panose="020B0604030504040204" pitchFamily="34" charset="0"/>
                <a:ea typeface="Verdana" panose="020B0604030504040204" pitchFamily="34" charset="0"/>
              </a:rPr>
              <a:t> to serve. My </a:t>
            </a:r>
            <a:r>
              <a:rPr lang="it-IT" sz="1800" dirty="0" err="1">
                <a:solidFill>
                  <a:srgbClr val="222222"/>
                </a:solidFill>
                <a:effectLst/>
                <a:latin typeface="Verdana" panose="020B0604030504040204" pitchFamily="34" charset="0"/>
                <a:ea typeface="Verdana" panose="020B0604030504040204" pitchFamily="34" charset="0"/>
              </a:rPr>
              <a:t>kingdom</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belongs</a:t>
            </a:r>
            <a:r>
              <a:rPr lang="it-IT" sz="1800" dirty="0">
                <a:solidFill>
                  <a:srgbClr val="222222"/>
                </a:solidFill>
                <a:effectLst/>
                <a:latin typeface="Verdana" panose="020B0604030504040204" pitchFamily="34" charset="0"/>
                <a:ea typeface="Verdana" panose="020B0604030504040204" pitchFamily="34" charset="0"/>
              </a:rPr>
              <a:t> to the </a:t>
            </a:r>
            <a:r>
              <a:rPr lang="it-IT" sz="1800" dirty="0" err="1">
                <a:solidFill>
                  <a:srgbClr val="222222"/>
                </a:solidFill>
                <a:effectLst/>
                <a:latin typeface="Verdana" panose="020B0604030504040204" pitchFamily="34" charset="0"/>
                <a:ea typeface="Verdana" panose="020B0604030504040204" pitchFamily="34" charset="0"/>
              </a:rPr>
              <a:t>poor</a:t>
            </a:r>
            <a:r>
              <a:rPr lang="it-IT" sz="1800" dirty="0">
                <a:solidFill>
                  <a:srgbClr val="222222"/>
                </a:solidFill>
                <a:effectLst/>
                <a:latin typeface="Verdana" panose="020B0604030504040204" pitchFamily="34" charset="0"/>
                <a:ea typeface="Verdana" panose="020B0604030504040204" pitchFamily="34" charset="0"/>
              </a:rPr>
              <a:t>, the pure, the free, the </a:t>
            </a:r>
            <a:r>
              <a:rPr lang="it-IT" sz="1800" dirty="0" err="1">
                <a:solidFill>
                  <a:srgbClr val="222222"/>
                </a:solidFill>
                <a:effectLst/>
                <a:latin typeface="Verdana" panose="020B0604030504040204" pitchFamily="34" charset="0"/>
                <a:ea typeface="Verdana" panose="020B0604030504040204" pitchFamily="34" charset="0"/>
              </a:rPr>
              <a:t>artisans</a:t>
            </a:r>
            <a:r>
              <a:rPr lang="it-IT" sz="1800" dirty="0">
                <a:solidFill>
                  <a:srgbClr val="222222"/>
                </a:solidFill>
                <a:effectLst/>
                <a:latin typeface="Verdana" panose="020B0604030504040204" pitchFamily="34" charset="0"/>
                <a:ea typeface="Verdana" panose="020B0604030504040204" pitchFamily="34" charset="0"/>
              </a:rPr>
              <a:t> of peace and </a:t>
            </a:r>
            <a:r>
              <a:rPr lang="it-IT" sz="1800" dirty="0" err="1">
                <a:solidFill>
                  <a:srgbClr val="222222"/>
                </a:solidFill>
                <a:effectLst/>
                <a:latin typeface="Verdana" panose="020B0604030504040204" pitchFamily="34" charset="0"/>
                <a:ea typeface="Verdana" panose="020B0604030504040204" pitchFamily="34" charset="0"/>
              </a:rPr>
              <a:t>justice</a:t>
            </a:r>
            <a:r>
              <a:rPr lang="it-IT" sz="1800" dirty="0">
                <a:solidFill>
                  <a:srgbClr val="222222"/>
                </a:solidFill>
                <a:effectLst/>
                <a:latin typeface="Verdana" panose="020B0604030504040204" pitchFamily="34" charset="0"/>
                <a:ea typeface="Verdana" panose="020B0604030504040204" pitchFamily="34" charset="0"/>
              </a:rPr>
              <a:t>... I have come to </a:t>
            </a:r>
            <a:r>
              <a:rPr lang="it-IT" sz="1800" dirty="0" err="1">
                <a:solidFill>
                  <a:srgbClr val="222222"/>
                </a:solidFill>
                <a:effectLst/>
                <a:latin typeface="Verdana" panose="020B0604030504040204" pitchFamily="34" charset="0"/>
                <a:ea typeface="Verdana" panose="020B0604030504040204" pitchFamily="34" charset="0"/>
              </a:rPr>
              <a:t>raise</a:t>
            </a:r>
            <a:r>
              <a:rPr lang="it-IT" sz="1800" dirty="0">
                <a:solidFill>
                  <a:srgbClr val="222222"/>
                </a:solidFill>
                <a:effectLst/>
                <a:latin typeface="Verdana" panose="020B0604030504040204" pitchFamily="34" charset="0"/>
                <a:ea typeface="Verdana" panose="020B0604030504040204" pitchFamily="34" charset="0"/>
              </a:rPr>
              <a:t> up the kings of </a:t>
            </a:r>
            <a:r>
              <a:rPr lang="it-IT" sz="1800" dirty="0" err="1">
                <a:solidFill>
                  <a:srgbClr val="222222"/>
                </a:solidFill>
                <a:effectLst/>
                <a:latin typeface="Verdana" panose="020B0604030504040204" pitchFamily="34" charset="0"/>
                <a:ea typeface="Verdana" panose="020B0604030504040204" pitchFamily="34" charset="0"/>
              </a:rPr>
              <a:t>tomorrow</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among</a:t>
            </a:r>
            <a:r>
              <a:rPr lang="it-IT" sz="1800" dirty="0">
                <a:solidFill>
                  <a:srgbClr val="222222"/>
                </a:solidFill>
                <a:effectLst/>
                <a:latin typeface="Verdana" panose="020B0604030504040204" pitchFamily="34" charset="0"/>
                <a:ea typeface="Verdana" panose="020B0604030504040204" pitchFamily="34" charset="0"/>
              </a:rPr>
              <a:t> the </a:t>
            </a:r>
            <a:r>
              <a:rPr lang="it-IT" sz="1800" dirty="0" err="1">
                <a:solidFill>
                  <a:srgbClr val="222222"/>
                </a:solidFill>
                <a:effectLst/>
                <a:latin typeface="Verdana" panose="020B0604030504040204" pitchFamily="34" charset="0"/>
                <a:ea typeface="Verdana" panose="020B0604030504040204" pitchFamily="34" charset="0"/>
              </a:rPr>
              <a:t>little</a:t>
            </a:r>
            <a:r>
              <a:rPr lang="it-IT" sz="1800" dirty="0">
                <a:solidFill>
                  <a:srgbClr val="222222"/>
                </a:solidFill>
                <a:effectLst/>
                <a:latin typeface="Verdana" panose="020B0604030504040204" pitchFamily="34" charset="0"/>
                <a:ea typeface="Verdana" panose="020B0604030504040204" pitchFamily="34" charset="0"/>
              </a:rPr>
              <a:t> </a:t>
            </a:r>
            <a:r>
              <a:rPr lang="it-IT" sz="1800" dirty="0" err="1">
                <a:solidFill>
                  <a:srgbClr val="222222"/>
                </a:solidFill>
                <a:effectLst/>
                <a:latin typeface="Verdana" panose="020B0604030504040204" pitchFamily="34" charset="0"/>
                <a:ea typeface="Verdana" panose="020B0604030504040204" pitchFamily="34" charset="0"/>
              </a:rPr>
              <a:t>ones</a:t>
            </a:r>
            <a:r>
              <a:rPr lang="it-IT" sz="1800" dirty="0">
                <a:solidFill>
                  <a:srgbClr val="222222"/>
                </a:solidFill>
                <a:effectLst/>
                <a:latin typeface="Verdana" panose="020B0604030504040204" pitchFamily="34" charset="0"/>
                <a:ea typeface="Verdana" panose="020B0604030504040204" pitchFamily="34" charset="0"/>
              </a:rPr>
              <a:t> of </a:t>
            </a:r>
            <a:r>
              <a:rPr lang="it-IT" sz="1800" dirty="0" err="1">
                <a:solidFill>
                  <a:srgbClr val="222222"/>
                </a:solidFill>
                <a:effectLst/>
                <a:latin typeface="Verdana" panose="020B0604030504040204" pitchFamily="34" charset="0"/>
                <a:ea typeface="Verdana" panose="020B0604030504040204" pitchFamily="34" charset="0"/>
              </a:rPr>
              <a:t>today</a:t>
            </a:r>
            <a:r>
              <a:rPr lang="it-IT" sz="1800" dirty="0">
                <a:solidFill>
                  <a:srgbClr val="222222"/>
                </a:solidFill>
                <a:effectLst/>
                <a:latin typeface="Verdana" panose="020B0604030504040204" pitchFamily="34" charset="0"/>
                <a:ea typeface="Verdana" panose="020B0604030504040204" pitchFamily="34" charset="0"/>
              </a:rPr>
              <a:t>. "</a:t>
            </a:r>
            <a:r>
              <a:rPr lang="it-IT" sz="1800" i="1" dirty="0">
                <a:solidFill>
                  <a:srgbClr val="222222"/>
                </a:solidFill>
                <a:effectLst/>
                <a:latin typeface="Verdana" panose="020B0604030504040204" pitchFamily="34" charset="0"/>
                <a:ea typeface="Verdana" panose="020B0604030504040204" pitchFamily="34" charset="0"/>
              </a:rPr>
              <a:t>I have come </a:t>
            </a:r>
            <a:r>
              <a:rPr lang="it-IT" sz="1800" i="1" dirty="0" err="1">
                <a:solidFill>
                  <a:srgbClr val="222222"/>
                </a:solidFill>
                <a:effectLst/>
                <a:latin typeface="Verdana" panose="020B0604030504040204" pitchFamily="34" charset="0"/>
                <a:ea typeface="Verdana" panose="020B0604030504040204" pitchFamily="34" charset="0"/>
              </a:rPr>
              <a:t>into</a:t>
            </a:r>
            <a:r>
              <a:rPr lang="it-IT" sz="1800" i="1" dirty="0">
                <a:solidFill>
                  <a:srgbClr val="222222"/>
                </a:solidFill>
                <a:effectLst/>
                <a:latin typeface="Verdana" panose="020B0604030504040204" pitchFamily="34" charset="0"/>
                <a:ea typeface="Verdana" panose="020B0604030504040204" pitchFamily="34" charset="0"/>
              </a:rPr>
              <a:t> the world to bear </a:t>
            </a:r>
            <a:r>
              <a:rPr lang="it-IT" sz="1800" i="1" dirty="0" err="1">
                <a:solidFill>
                  <a:srgbClr val="222222"/>
                </a:solidFill>
                <a:effectLst/>
                <a:latin typeface="Verdana" panose="020B0604030504040204" pitchFamily="34" charset="0"/>
                <a:ea typeface="Verdana" panose="020B0604030504040204" pitchFamily="34" charset="0"/>
              </a:rPr>
              <a:t>witness</a:t>
            </a:r>
            <a:r>
              <a:rPr lang="it-IT" sz="1800" i="1" dirty="0">
                <a:solidFill>
                  <a:srgbClr val="222222"/>
                </a:solidFill>
                <a:effectLst/>
                <a:latin typeface="Verdana" panose="020B0604030504040204" pitchFamily="34" charset="0"/>
                <a:ea typeface="Verdana" panose="020B0604030504040204" pitchFamily="34" charset="0"/>
              </a:rPr>
              <a:t> to </a:t>
            </a:r>
            <a:r>
              <a:rPr lang="it-IT" sz="1800" i="1" dirty="0" err="1">
                <a:solidFill>
                  <a:srgbClr val="222222"/>
                </a:solidFill>
                <a:effectLst/>
                <a:latin typeface="Verdana" panose="020B0604030504040204" pitchFamily="34" charset="0"/>
                <a:ea typeface="Verdana" panose="020B0604030504040204" pitchFamily="34" charset="0"/>
              </a:rPr>
              <a:t>another</a:t>
            </a:r>
            <a:r>
              <a:rPr lang="it-IT" sz="1800" i="1" dirty="0">
                <a:solidFill>
                  <a:srgbClr val="222222"/>
                </a:solidFill>
                <a:effectLst/>
                <a:latin typeface="Verdana" panose="020B0604030504040204" pitchFamily="34" charset="0"/>
                <a:ea typeface="Verdana" panose="020B0604030504040204" pitchFamily="34" charset="0"/>
              </a:rPr>
              <a:t> truth</a:t>
            </a:r>
            <a:r>
              <a:rPr lang="it-IT" sz="1800" dirty="0">
                <a:solidFill>
                  <a:srgbClr val="222222"/>
                </a:solidFill>
                <a:effectLst/>
                <a:latin typeface="Verdana" panose="020B0604030504040204" pitchFamily="34" charset="0"/>
                <a:ea typeface="Verdana" panose="020B0604030504040204" pitchFamily="34" charset="0"/>
              </a:rPr>
              <a:t>." </a:t>
            </a:r>
            <a:endParaRPr lang="en-US" altLang="it-IT" sz="1800" i="1"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901CF95F-D29A-93D1-70FF-CB1A95A460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1092"/>
            <a:ext cx="1800200" cy="1800200"/>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0EF551C5-856D-E386-A5C8-CC0F33BBFFC5}"/>
              </a:ext>
            </a:extLst>
          </p:cNvPr>
          <p:cNvSpPr>
            <a:spLocks noChangeArrowheads="1"/>
          </p:cNvSpPr>
          <p:nvPr/>
        </p:nvSpPr>
        <p:spPr bwMode="auto">
          <a:xfrm>
            <a:off x="0" y="-62212"/>
            <a:ext cx="9144000" cy="6982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nSpc>
                <a:spcPct val="115000"/>
              </a:lnSpc>
              <a:spcAft>
                <a:spcPts val="1000"/>
              </a:spcAft>
            </a:pP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word of Jesus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true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precisely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because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disarmed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no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other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strength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than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light. It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front, the truth;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man 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whom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most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beautiful words in the world have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become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flesh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blood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have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become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true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a:lnSpc>
                <a:spcPct val="115000"/>
              </a:lnSpc>
              <a:spcAft>
                <a:spcPts val="1000"/>
              </a:spcAft>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Today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do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celebrate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ascension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throne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master of the world, Jesus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author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servant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life.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changes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logic</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history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through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revolution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tenderness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final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word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meaning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existence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together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God.                   So,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king?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Lord?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orders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future? I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choose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Nazarene, with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certainty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twisted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tangled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history,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following,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despite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denials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path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salvation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Because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God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involved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His hands are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forever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entangled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in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thicket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life. </a:t>
            </a:r>
          </a:p>
          <a:p>
            <a:pPr>
              <a:lnSpc>
                <a:spcPct val="115000"/>
              </a:lnSpc>
              <a:spcAft>
                <a:spcPts val="1000"/>
              </a:spcAft>
            </a:pP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Pilate takes Jesus'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statement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king, and makes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title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condemnation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derisive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inscription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be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nailed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the cross: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king of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Jews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wanted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mock</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instead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was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prophet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king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visible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on the cross, with open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arms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everything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Himself</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takes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nothing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a:lnSpc>
                <a:spcPct val="115000"/>
              </a:lnSpc>
              <a:spcAft>
                <a:spcPts val="1000"/>
              </a:spcAft>
            </a:pPr>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True power, the one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changes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world,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ability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love like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disarmed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love,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until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end,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until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extreme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until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end.</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EF3DC497-5E24-481F-B8C7-5A4F63A01588}"/>
              </a:ext>
            </a:extLst>
          </p:cNvPr>
          <p:cNvSpPr>
            <a:spLocks noChangeArrowheads="1"/>
          </p:cNvSpPr>
          <p:nvPr/>
        </p:nvSpPr>
        <p:spPr bwMode="auto">
          <a:xfrm>
            <a:off x="1066800" y="12192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DANIELE</a:t>
            </a:r>
          </a:p>
        </p:txBody>
      </p:sp>
      <p:sp>
        <p:nvSpPr>
          <p:cNvPr id="5123" name="Rectangle 157">
            <a:extLst>
              <a:ext uri="{FF2B5EF4-FFF2-40B4-BE49-F238E27FC236}">
                <a16:creationId xmlns:a16="http://schemas.microsoft.com/office/drawing/2014/main" id="{9784BACC-7CAF-CBCC-52A6-AA7F502BE548}"/>
              </a:ext>
            </a:extLst>
          </p:cNvPr>
          <p:cNvSpPr>
            <a:spLocks noChangeArrowheads="1"/>
          </p:cNvSpPr>
          <p:nvPr/>
        </p:nvSpPr>
        <p:spPr bwMode="auto">
          <a:xfrm>
            <a:off x="1219200" y="1676400"/>
            <a:ext cx="32766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Guardando nelle visioni notturne, ecco venire con le nubi del cielo uno simile a un figlio d’uomo; giunse fino al vegliardo e fu presentato a lui.</a:t>
            </a:r>
            <a:r>
              <a:rPr lang="it-IT" altLang="it-IT" sz="1800" i="1">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(Dn 7, 13)</a:t>
            </a:r>
          </a:p>
        </p:txBody>
      </p:sp>
      <p:sp>
        <p:nvSpPr>
          <p:cNvPr id="5124" name="Rectangle 158">
            <a:extLst>
              <a:ext uri="{FF2B5EF4-FFF2-40B4-BE49-F238E27FC236}">
                <a16:creationId xmlns:a16="http://schemas.microsoft.com/office/drawing/2014/main" id="{A4DDB52E-FFCB-577F-FFF7-5E2474D7A1A6}"/>
              </a:ext>
            </a:extLst>
          </p:cNvPr>
          <p:cNvSpPr>
            <a:spLocks noChangeArrowheads="1"/>
          </p:cNvSpPr>
          <p:nvPr/>
        </p:nvSpPr>
        <p:spPr bwMode="auto">
          <a:xfrm>
            <a:off x="4572000" y="1676400"/>
            <a:ext cx="35814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   I continued watching the nocturnal vision: One like a son of man came on the clouds of heaven. He faced the One of Great Age and was brought into his presence.</a:t>
            </a:r>
            <a:r>
              <a:rPr lang="en-US" altLang="it-IT" sz="1800" i="1">
                <a:solidFill>
                  <a:srgbClr val="000000"/>
                </a:solidFill>
                <a:latin typeface="Verdana" panose="020B0604030504040204" pitchFamily="34" charset="0"/>
                <a:cs typeface="Times New Roman" panose="02020603050405020304" pitchFamily="18" charset="0"/>
              </a:rPr>
              <a:t> (Dn 7: 13)</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E4947ED8-468D-8253-B055-855326D359B4}"/>
              </a:ext>
            </a:extLst>
          </p:cNvPr>
          <p:cNvSpPr>
            <a:spLocks noChangeArrowheads="1"/>
          </p:cNvSpPr>
          <p:nvPr/>
        </p:nvSpPr>
        <p:spPr bwMode="auto">
          <a:xfrm>
            <a:off x="46482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DANIEL</a:t>
            </a:r>
          </a:p>
        </p:txBody>
      </p:sp>
      <p:sp>
        <p:nvSpPr>
          <p:cNvPr id="327031" name="Rectangle 375">
            <a:extLst>
              <a:ext uri="{FF2B5EF4-FFF2-40B4-BE49-F238E27FC236}">
                <a16:creationId xmlns:a16="http://schemas.microsoft.com/office/drawing/2014/main" id="{D07030EA-D020-E551-2273-B302B18FC4A5}"/>
              </a:ext>
            </a:extLst>
          </p:cNvPr>
          <p:cNvSpPr>
            <a:spLocks noChangeArrowheads="1"/>
          </p:cNvSpPr>
          <p:nvPr/>
        </p:nvSpPr>
        <p:spPr bwMode="auto">
          <a:xfrm>
            <a:off x="762000" y="0"/>
            <a:ext cx="7848600" cy="893763"/>
          </a:xfrm>
          <a:prstGeom prst="rect">
            <a:avLst/>
          </a:prstGeom>
          <a:solidFill>
            <a:schemeClr val="bg1"/>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rgbClr val="FF6600"/>
                </a:solidFill>
                <a:effectLst>
                  <a:outerShdw blurRad="38100" dist="38100" dir="2700000" algn="tl">
                    <a:srgbClr val="C0C0C0"/>
                  </a:outerShdw>
                </a:effectLst>
                <a:latin typeface="Verdana" panose="020B0604030504040204" pitchFamily="34" charset="0"/>
              </a:rPr>
              <a:t>Diffondi la Parola di Dio</a:t>
            </a:r>
            <a:r>
              <a:rPr lang="it-IT" altLang="it-IT" sz="1800">
                <a:solidFill>
                  <a:srgbClr val="0066FF"/>
                </a:solidFill>
                <a:effectLst>
                  <a:outerShdw blurRad="38100" dist="38100" dir="2700000" algn="tl">
                    <a:srgbClr val="C0C0C0"/>
                  </a:outerShdw>
                </a:effectLst>
                <a:latin typeface="Verdana" panose="020B0604030504040204" pitchFamily="34" charset="0"/>
              </a:rPr>
              <a:t> - </a:t>
            </a:r>
            <a:r>
              <a:rPr lang="it-IT" altLang="it-IT" sz="1800">
                <a:solidFill>
                  <a:srgbClr val="FF9933"/>
                </a:solidFill>
                <a:effectLst>
                  <a:outerShdw blurRad="38100" dist="38100" dir="2700000" algn="tl">
                    <a:srgbClr val="C0C0C0"/>
                  </a:outerShdw>
                </a:effectLst>
                <a:latin typeface="Verdana" panose="020B0604030504040204" pitchFamily="34" charset="0"/>
              </a:rPr>
              <a:t>Spread the Word of God</a:t>
            </a:r>
            <a:r>
              <a:rPr lang="it-IT" altLang="it-IT" b="1">
                <a:solidFill>
                  <a:srgbClr val="CC0000"/>
                </a:solidFill>
                <a:latin typeface="Verdana" panose="020B0604030504040204" pitchFamily="34" charset="0"/>
              </a:rPr>
              <a:t> </a:t>
            </a:r>
            <a:r>
              <a:rPr lang="it-IT" altLang="it-IT" sz="2000" b="1">
                <a:solidFill>
                  <a:srgbClr val="CC0000"/>
                </a:solidFill>
                <a:latin typeface="Verdana" panose="020B0604030504040204" pitchFamily="34" charset="0"/>
              </a:rPr>
              <a:t> </a:t>
            </a:r>
          </a:p>
          <a:p>
            <a:pPr algn="ctr" eaLnBrk="1" hangingPunct="1"/>
            <a:r>
              <a:rPr lang="it-IT" altLang="it-IT" sz="2000" b="1">
                <a:solidFill>
                  <a:srgbClr val="CC0000"/>
                </a:solidFill>
                <a:latin typeface="Verdana" panose="020B0604030504040204" pitchFamily="34" charset="0"/>
              </a:rPr>
              <a:t> </a:t>
            </a:r>
            <a:r>
              <a:rPr lang="it-IT" altLang="it-IT" sz="1400" b="1">
                <a:solidFill>
                  <a:srgbClr val="0066FF"/>
                </a:solidFill>
                <a:latin typeface="Times New Roman" panose="02020603050405020304" pitchFamily="18" charset="0"/>
              </a:rPr>
              <a:t>https://www.diffondilaparola.com</a:t>
            </a:r>
          </a:p>
          <a:p>
            <a:pPr algn="ctr" eaLnBrk="1" hangingPunct="1"/>
            <a:endParaRPr lang="it-IT" altLang="it-IT" sz="800" b="1">
              <a:solidFill>
                <a:srgbClr val="0066FF"/>
              </a:solidFill>
              <a:latin typeface="Times New Roman" panose="02020603050405020304" pitchFamily="18" charset="0"/>
            </a:endParaRPr>
          </a:p>
        </p:txBody>
      </p:sp>
      <p:pic>
        <p:nvPicPr>
          <p:cNvPr id="5234" name="Picture 114">
            <a:extLst>
              <a:ext uri="{FF2B5EF4-FFF2-40B4-BE49-F238E27FC236}">
                <a16:creationId xmlns:a16="http://schemas.microsoft.com/office/drawing/2014/main" id="{56C9902E-0300-216B-3E26-23F3A4669B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733800"/>
            <a:ext cx="30226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5235" name="Picture 115">
            <a:extLst>
              <a:ext uri="{FF2B5EF4-FFF2-40B4-BE49-F238E27FC236}">
                <a16:creationId xmlns:a16="http://schemas.microsoft.com/office/drawing/2014/main" id="{F18831D4-EB5F-88DC-8CC3-33E2B490E80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733800"/>
            <a:ext cx="2921000" cy="2479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36">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0672ECD6-8F52-72BE-522F-BEAF8231D273}"/>
              </a:ext>
            </a:extLst>
          </p:cNvPr>
          <p:cNvSpPr>
            <a:spLocks noGrp="1" noChangeArrowheads="1"/>
          </p:cNvSpPr>
          <p:nvPr>
            <p:ph type="title"/>
          </p:nvPr>
        </p:nvSpPr>
        <p:spPr>
          <a:xfrm>
            <a:off x="0" y="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F9D699D5-6A2E-0EAC-86BD-2E02726188DA}"/>
              </a:ext>
            </a:extLst>
          </p:cNvPr>
          <p:cNvSpPr>
            <a:spLocks noChangeArrowheads="1"/>
          </p:cNvSpPr>
          <p:nvPr/>
        </p:nvSpPr>
        <p:spPr bwMode="auto">
          <a:xfrm>
            <a:off x="0" y="5486400"/>
            <a:ext cx="9144000" cy="925513"/>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Dominion, honor and kingship were given him, and all the peoples and nations of every language served him. His dominion is eternal and shall never pass away; his kingdom will never be destroyed.</a:t>
            </a:r>
            <a:r>
              <a:rPr lang="en-US" altLang="it-IT" sz="1800" i="1">
                <a:solidFill>
                  <a:schemeClr val="bg1"/>
                </a:solidFill>
                <a:latin typeface="Verdana" panose="020B0604030504040204" pitchFamily="34" charset="0"/>
                <a:cs typeface="Times New Roman" panose="02020603050405020304" pitchFamily="18" charset="0"/>
              </a:rPr>
              <a:t> </a:t>
            </a:r>
            <a:r>
              <a:rPr lang="it-IT" altLang="it-IT" sz="1800" i="1">
                <a:solidFill>
                  <a:schemeClr val="bg1"/>
                </a:solidFill>
                <a:latin typeface="Verdana" panose="020B0604030504040204" pitchFamily="34" charset="0"/>
                <a:cs typeface="Times New Roman" panose="02020603050405020304" pitchFamily="18" charset="0"/>
              </a:rPr>
              <a:t>(Dn 7: 14)</a:t>
            </a:r>
          </a:p>
        </p:txBody>
      </p:sp>
      <p:sp>
        <p:nvSpPr>
          <p:cNvPr id="7172" name="Rectangle 50">
            <a:extLst>
              <a:ext uri="{FF2B5EF4-FFF2-40B4-BE49-F238E27FC236}">
                <a16:creationId xmlns:a16="http://schemas.microsoft.com/office/drawing/2014/main" id="{C090C63A-1E44-86D5-3B92-CC4EC6477C1F}"/>
              </a:ext>
            </a:extLst>
          </p:cNvPr>
          <p:cNvSpPr>
            <a:spLocks noChangeArrowheads="1"/>
          </p:cNvSpPr>
          <p:nvPr/>
        </p:nvSpPr>
        <p:spPr bwMode="auto">
          <a:xfrm>
            <a:off x="304800" y="3810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Gli furono dati potere, gloria e regno; tutti i popoli, nazioni e lingue lo servivano: il suo potere è un potere eterno, che non finirà mai, e il suo </a:t>
            </a:r>
          </a:p>
          <a:p>
            <a:pP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regno non sarà </a:t>
            </a:r>
          </a:p>
          <a:p>
            <a:pP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mai distrutto.</a:t>
            </a:r>
            <a:r>
              <a:rPr lang="it-IT" altLang="it-IT" sz="1800" i="1">
                <a:solidFill>
                  <a:schemeClr val="bg1"/>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(Dn 7, 14)</a:t>
            </a:r>
          </a:p>
        </p:txBody>
      </p:sp>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F8058372-3669-471F-42D7-39BFF16422B1}"/>
              </a:ext>
            </a:extLst>
          </p:cNvPr>
          <p:cNvSpPr>
            <a:spLocks noGrp="1" noChangeArrowheads="1"/>
          </p:cNvSpPr>
          <p:nvPr>
            <p:ph type="title"/>
          </p:nvPr>
        </p:nvSpPr>
        <p:spPr>
          <a:xfrm>
            <a:off x="4191000" y="11430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REVELATION</a:t>
            </a:r>
          </a:p>
        </p:txBody>
      </p:sp>
      <p:sp>
        <p:nvSpPr>
          <p:cNvPr id="202765" name="Rectangle 13">
            <a:extLst>
              <a:ext uri="{FF2B5EF4-FFF2-40B4-BE49-F238E27FC236}">
                <a16:creationId xmlns:a16="http://schemas.microsoft.com/office/drawing/2014/main" id="{2330CC96-A303-E897-3A2A-96397F669FC9}"/>
              </a:ext>
            </a:extLst>
          </p:cNvPr>
          <p:cNvSpPr>
            <a:spLocks noChangeArrowheads="1"/>
          </p:cNvSpPr>
          <p:nvPr/>
        </p:nvSpPr>
        <p:spPr bwMode="auto">
          <a:xfrm>
            <a:off x="762000" y="0"/>
            <a:ext cx="7848600" cy="831850"/>
          </a:xfrm>
          <a:prstGeom prst="rect">
            <a:avLst/>
          </a:prstGeom>
          <a:solidFill>
            <a:schemeClr val="bg1"/>
          </a:solidFill>
          <a:ln w="9525">
            <a:solidFill>
              <a:schemeClr val="bg1"/>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b="1">
              <a:solidFill>
                <a:srgbClr val="FFFF00"/>
              </a:solidFill>
              <a:latin typeface="Cambria" panose="02040503050406030204" pitchFamily="18" charset="0"/>
              <a:cs typeface="Times New Roman" panose="02020603050405020304" pitchFamily="18" charset="0"/>
            </a:endParaRPr>
          </a:p>
          <a:p>
            <a:pPr algn="ctr" eaLnBrk="1" hangingPunct="1">
              <a:spcBef>
                <a:spcPct val="0"/>
              </a:spcBef>
              <a:buFontTx/>
              <a:buNone/>
            </a:pPr>
            <a:endParaRPr lang="it-IT" altLang="it-IT" sz="2400" b="1">
              <a:latin typeface="Cambria" panose="02040503050406030204" pitchFamily="18" charset="0"/>
            </a:endParaRPr>
          </a:p>
        </p:txBody>
      </p:sp>
      <p:sp>
        <p:nvSpPr>
          <p:cNvPr id="11268" name="Rectangle 22">
            <a:extLst>
              <a:ext uri="{FF2B5EF4-FFF2-40B4-BE49-F238E27FC236}">
                <a16:creationId xmlns:a16="http://schemas.microsoft.com/office/drawing/2014/main" id="{8641D317-E440-3183-5CB1-364B8BC6BFFF}"/>
              </a:ext>
            </a:extLst>
          </p:cNvPr>
          <p:cNvSpPr>
            <a:spLocks noChangeArrowheads="1"/>
          </p:cNvSpPr>
          <p:nvPr/>
        </p:nvSpPr>
        <p:spPr bwMode="auto">
          <a:xfrm>
            <a:off x="13716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APOCALISSE</a:t>
            </a:r>
          </a:p>
        </p:txBody>
      </p:sp>
      <p:sp>
        <p:nvSpPr>
          <p:cNvPr id="11269" name="Rectangle 205">
            <a:extLst>
              <a:ext uri="{FF2B5EF4-FFF2-40B4-BE49-F238E27FC236}">
                <a16:creationId xmlns:a16="http://schemas.microsoft.com/office/drawing/2014/main" id="{6EC1169C-F37A-0061-FE0F-0F0C95169B1C}"/>
              </a:ext>
            </a:extLst>
          </p:cNvPr>
          <p:cNvSpPr>
            <a:spLocks noChangeArrowheads="1"/>
          </p:cNvSpPr>
          <p:nvPr/>
        </p:nvSpPr>
        <p:spPr bwMode="auto">
          <a:xfrm>
            <a:off x="1295400" y="1524000"/>
            <a:ext cx="3352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Gesù Cristo è il testimone fedele, il primogenito dei morti e il sovrano dei re della terra. A Colui che ci ama e ci ha liberati dai nostri peccati con il suo sangue,</a:t>
            </a:r>
            <a:r>
              <a:rPr lang="it-IT" altLang="it-IT" sz="1800" i="1">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(Ap 1, 5)</a:t>
            </a:r>
          </a:p>
        </p:txBody>
      </p:sp>
      <p:sp>
        <p:nvSpPr>
          <p:cNvPr id="11270" name="Rectangle 206">
            <a:extLst>
              <a:ext uri="{FF2B5EF4-FFF2-40B4-BE49-F238E27FC236}">
                <a16:creationId xmlns:a16="http://schemas.microsoft.com/office/drawing/2014/main" id="{6B00D42E-E5BC-A0C2-FF5C-8A43A126DB41}"/>
              </a:ext>
            </a:extLst>
          </p:cNvPr>
          <p:cNvSpPr>
            <a:spLocks noChangeArrowheads="1"/>
          </p:cNvSpPr>
          <p:nvPr/>
        </p:nvSpPr>
        <p:spPr bwMode="auto">
          <a:xfrm>
            <a:off x="4648200" y="1447800"/>
            <a:ext cx="3352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i="1">
                <a:latin typeface="Verdana" panose="020B0604030504040204" pitchFamily="34" charset="0"/>
                <a:cs typeface="Arial" panose="020B0604020202020204" pitchFamily="34" charset="0"/>
              </a:rPr>
              <a:t>  </a:t>
            </a:r>
            <a:r>
              <a:rPr lang="en-US" altLang="it-IT" sz="1800" i="1">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And from Jesus Christ, the faithful witness, the firstborn of the dead, the ruler of the kings of the earth. To him who loves us and has washed away our sins with his own blood,</a:t>
            </a:r>
            <a:r>
              <a:rPr lang="en-US" altLang="it-IT" sz="1800" i="1">
                <a:solidFill>
                  <a:srgbClr val="000000"/>
                </a:solidFill>
                <a:latin typeface="Verdana" panose="020B0604030504040204" pitchFamily="34" charset="0"/>
                <a:cs typeface="Times New Roman" panose="02020603050405020304" pitchFamily="18" charset="0"/>
              </a:rPr>
              <a:t> 	            (Rev 1: 5)</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271" name="Picture 498" descr="C:\ARCHIVIO GENERALE\PRESENTAZIONI\in COSTRUZIONE\Gospel copia.gif">
            <a:extLst>
              <a:ext uri="{FF2B5EF4-FFF2-40B4-BE49-F238E27FC236}">
                <a16:creationId xmlns:a16="http://schemas.microsoft.com/office/drawing/2014/main" id="{0D9BE2E6-F245-7DD7-EA69-2C40088A74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2" name="WordArt 509">
            <a:extLst>
              <a:ext uri="{FF2B5EF4-FFF2-40B4-BE49-F238E27FC236}">
                <a16:creationId xmlns:a16="http://schemas.microsoft.com/office/drawing/2014/main" id="{DAE0A772-1CFF-262A-A0FB-9EEC02644A6A}"/>
              </a:ext>
            </a:extLst>
          </p:cNvPr>
          <p:cNvSpPr>
            <a:spLocks noChangeArrowheads="1" noChangeShapeType="1" noTextEdit="1"/>
          </p:cNvSpPr>
          <p:nvPr/>
        </p:nvSpPr>
        <p:spPr bwMode="auto">
          <a:xfrm>
            <a:off x="1219200" y="152400"/>
            <a:ext cx="2286000" cy="533400"/>
          </a:xfrm>
          <a:prstGeom prst="rect">
            <a:avLst/>
          </a:prstGeom>
        </p:spPr>
        <p:txBody>
          <a:bodyPr wrap="none" fromWordArt="1">
            <a:prstTxWarp prst="textPlain">
              <a:avLst>
                <a:gd name="adj" fmla="val 50000"/>
              </a:avLst>
            </a:prstTxWarp>
          </a:bodyPr>
          <a:lstStyle/>
          <a:p>
            <a:r>
              <a:rPr lang="it-IT" sz="1600" kern="10">
                <a:ln w="3175">
                  <a:solidFill>
                    <a:srgbClr val="FF6600"/>
                  </a:solidFill>
                  <a:round/>
                  <a:headEnd/>
                  <a:tailEnd/>
                </a:ln>
                <a:solidFill>
                  <a:srgbClr val="FF6600"/>
                </a:solidFill>
                <a:latin typeface="Verdana" panose="020B0604030504040204" pitchFamily="34" charset="0"/>
                <a:ea typeface="Verdana" panose="020B0604030504040204" pitchFamily="34" charset="0"/>
              </a:rPr>
              <a:t>La Parola di Dio </a:t>
            </a:r>
          </a:p>
          <a:p>
            <a:r>
              <a:rPr lang="it-IT" sz="1600" kern="10">
                <a:ln w="3175">
                  <a:solidFill>
                    <a:srgbClr val="FF6600"/>
                  </a:solidFill>
                  <a:round/>
                  <a:headEnd/>
                  <a:tailEnd/>
                </a:ln>
                <a:solidFill>
                  <a:srgbClr val="FF6600"/>
                </a:solidFill>
                <a:latin typeface="Verdana" panose="020B0604030504040204" pitchFamily="34" charset="0"/>
                <a:ea typeface="Verdana" panose="020B0604030504040204" pitchFamily="34" charset="0"/>
              </a:rPr>
              <a:t>parla  al nostro cuore!</a:t>
            </a:r>
          </a:p>
        </p:txBody>
      </p:sp>
      <p:sp>
        <p:nvSpPr>
          <p:cNvPr id="11273" name="WordArt 510">
            <a:extLst>
              <a:ext uri="{FF2B5EF4-FFF2-40B4-BE49-F238E27FC236}">
                <a16:creationId xmlns:a16="http://schemas.microsoft.com/office/drawing/2014/main" id="{6FFDB53D-AA5F-0D2A-F3E8-2C0597983DA0}"/>
              </a:ext>
            </a:extLst>
          </p:cNvPr>
          <p:cNvSpPr>
            <a:spLocks noChangeArrowheads="1" noChangeShapeType="1" noTextEdit="1"/>
          </p:cNvSpPr>
          <p:nvPr/>
        </p:nvSpPr>
        <p:spPr bwMode="auto">
          <a:xfrm>
            <a:off x="5638800" y="152400"/>
            <a:ext cx="2286000" cy="533400"/>
          </a:xfrm>
          <a:prstGeom prst="rect">
            <a:avLst/>
          </a:prstGeom>
        </p:spPr>
        <p:txBody>
          <a:bodyPr wrap="none" fromWordArt="1">
            <a:prstTxWarp prst="textPlain">
              <a:avLst>
                <a:gd name="adj" fmla="val 50000"/>
              </a:avLst>
            </a:prstTxWarp>
          </a:bodyPr>
          <a:lstStyle/>
          <a:p>
            <a:r>
              <a:rPr lang="en-US" sz="1800" kern="10">
                <a:ln w="9525">
                  <a:solidFill>
                    <a:srgbClr val="FF6600"/>
                  </a:solidFill>
                  <a:round/>
                  <a:headEnd/>
                  <a:tailEnd/>
                </a:ln>
                <a:solidFill>
                  <a:srgbClr val="FF6600"/>
                </a:solidFill>
                <a:latin typeface="Verdana" panose="020B0604030504040204" pitchFamily="34" charset="0"/>
                <a:ea typeface="Verdana" panose="020B0604030504040204" pitchFamily="34" charset="0"/>
              </a:rPr>
              <a:t>The Word of God</a:t>
            </a:r>
          </a:p>
          <a:p>
            <a:r>
              <a:rPr lang="en-US" sz="1800" kern="10">
                <a:ln w="9525">
                  <a:solidFill>
                    <a:srgbClr val="FF6600"/>
                  </a:solidFill>
                  <a:round/>
                  <a:headEnd/>
                  <a:tailEnd/>
                </a:ln>
                <a:solidFill>
                  <a:srgbClr val="FF6600"/>
                </a:solidFill>
                <a:latin typeface="Verdana" panose="020B0604030504040204" pitchFamily="34" charset="0"/>
                <a:ea typeface="Verdana" panose="020B0604030504040204" pitchFamily="34" charset="0"/>
              </a:rPr>
              <a:t>speaks to our heart!</a:t>
            </a:r>
            <a:endParaRPr lang="it-IT" sz="1800" kern="10">
              <a:ln w="9525">
                <a:solidFill>
                  <a:srgbClr val="FF6600"/>
                </a:solidFill>
                <a:round/>
                <a:headEnd/>
                <a:tailEnd/>
              </a:ln>
              <a:solidFill>
                <a:srgbClr val="FF6600"/>
              </a:solidFill>
              <a:latin typeface="Verdana" panose="020B0604030504040204" pitchFamily="34" charset="0"/>
              <a:ea typeface="Verdana" panose="020B0604030504040204" pitchFamily="34" charset="0"/>
            </a:endParaRPr>
          </a:p>
        </p:txBody>
      </p:sp>
      <p:pic>
        <p:nvPicPr>
          <p:cNvPr id="11379" name="Picture 115">
            <a:extLst>
              <a:ext uri="{FF2B5EF4-FFF2-40B4-BE49-F238E27FC236}">
                <a16:creationId xmlns:a16="http://schemas.microsoft.com/office/drawing/2014/main" id="{5FDE020E-F8F6-1BBD-CA3C-20150DB1A0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810000"/>
            <a:ext cx="2971800" cy="2274888"/>
          </a:xfrm>
          <a:prstGeom prst="rect">
            <a:avLst/>
          </a:prstGeom>
          <a:noFill/>
          <a:extLst>
            <a:ext uri="{909E8E84-426E-40DD-AFC4-6F175D3DCCD1}">
              <a14:hiddenFill xmlns:a14="http://schemas.microsoft.com/office/drawing/2010/main">
                <a:solidFill>
                  <a:srgbClr val="FFFFFF"/>
                </a:solidFill>
              </a14:hiddenFill>
            </a:ext>
          </a:extLst>
        </p:spPr>
      </p:pic>
      <p:pic>
        <p:nvPicPr>
          <p:cNvPr id="11380" name="Picture 116">
            <a:extLst>
              <a:ext uri="{FF2B5EF4-FFF2-40B4-BE49-F238E27FC236}">
                <a16:creationId xmlns:a16="http://schemas.microsoft.com/office/drawing/2014/main" id="{1CD41B59-DF42-56E3-4A18-E1D4FE07751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3810000"/>
            <a:ext cx="3390900" cy="2286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8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EC6EF6D4-0E0C-4F67-FC7F-9339DFEBDDCE}"/>
              </a:ext>
            </a:extLst>
          </p:cNvPr>
          <p:cNvSpPr>
            <a:spLocks noGrp="1" noChangeArrowheads="1"/>
          </p:cNvSpPr>
          <p:nvPr>
            <p:ph type="title"/>
          </p:nvPr>
        </p:nvSpPr>
        <p:spPr>
          <a:xfrm>
            <a:off x="152400" y="609600"/>
            <a:ext cx="89916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che ha fatto di noi un regno, sacerdoti per il suo Dio e Padre, a lui la gloria e la potenza nei secoli dei secoli. Amen. Ecco, viene con le nubi e ogni occhio lo vedrà, anche quelli che lo trafissero, e per lui tutte le tribù della terra si batteranno il petto.</a:t>
            </a:r>
            <a:r>
              <a:rPr lang="it-IT" altLang="it-IT" sz="1800" i="1">
                <a:solidFill>
                  <a:srgbClr val="FFFFFF"/>
                </a:solidFill>
                <a:latin typeface="Verdana" panose="020B0604030504040204" pitchFamily="34" charset="0"/>
                <a:cs typeface="Times New Roman" panose="02020603050405020304" pitchFamily="18" charset="0"/>
              </a:rPr>
              <a:t> (Ap 1, 6-7)</a:t>
            </a:r>
          </a:p>
        </p:txBody>
      </p:sp>
      <p:sp>
        <p:nvSpPr>
          <p:cNvPr id="13315" name="Rectangle 4">
            <a:extLst>
              <a:ext uri="{FF2B5EF4-FFF2-40B4-BE49-F238E27FC236}">
                <a16:creationId xmlns:a16="http://schemas.microsoft.com/office/drawing/2014/main" id="{702C08BA-250A-CEA9-8D72-6DD72EE47A1E}"/>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rgbClr val="FFFFFF"/>
                </a:solidFill>
                <a:latin typeface="Verdana" panose="020B0604030504040204" pitchFamily="34" charset="0"/>
                <a:cs typeface="Times New Roman" panose="02020603050405020304" pitchFamily="18" charset="0"/>
              </a:rPr>
              <a:t>making us a kingdom and priests for God his Father, to him be the glory and power for ever and ever. Amen. See he comes with the clouds and everyone will see him, even those who pierced him; on his account all the nations of the earth will beat his breast.</a:t>
            </a:r>
            <a:r>
              <a:rPr lang="en-US" altLang="it-IT" sz="1800" i="1">
                <a:solidFill>
                  <a:srgbClr val="FFFFFF"/>
                </a:solidFill>
                <a:latin typeface="Verdana" panose="020B0604030504040204" pitchFamily="34" charset="0"/>
                <a:cs typeface="Times New Roman" panose="02020603050405020304" pitchFamily="18" charset="0"/>
              </a:rPr>
              <a:t> (Rev 1, 6-7) </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3359" name="Picture 47">
            <a:extLst>
              <a:ext uri="{FF2B5EF4-FFF2-40B4-BE49-F238E27FC236}">
                <a16:creationId xmlns:a16="http://schemas.microsoft.com/office/drawing/2014/main" id="{C4E20DF7-0F12-FD99-5622-DDAC5FB219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600200"/>
            <a:ext cx="5867400" cy="3667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688">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1794" name="Rectangle 2">
            <a:extLst>
              <a:ext uri="{FF2B5EF4-FFF2-40B4-BE49-F238E27FC236}">
                <a16:creationId xmlns:a16="http://schemas.microsoft.com/office/drawing/2014/main" id="{2660484B-5B71-5076-A287-1DF4AED7976E}"/>
              </a:ext>
            </a:extLst>
          </p:cNvPr>
          <p:cNvSpPr>
            <a:spLocks noGrp="1" noChangeArrowheads="1"/>
          </p:cNvSpPr>
          <p:nvPr>
            <p:ph type="title"/>
          </p:nvPr>
        </p:nvSpPr>
        <p:spPr>
          <a:xfrm>
            <a:off x="0" y="2971800"/>
            <a:ext cx="29718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Sì, Amen! Dice il Signore Dio: Io sono l’Alfa e l’Omèga, Colui che è, che era e che viene, l’Onnipotente!</a:t>
            </a:r>
            <a:r>
              <a:rPr lang="it-IT" altLang="it-IT" sz="1800" i="1">
                <a:solidFill>
                  <a:srgbClr val="FFFFFF"/>
                </a:solidFill>
                <a:latin typeface="Verdana" panose="020B0604030504040204" pitchFamily="34" charset="0"/>
                <a:cs typeface="Times New Roman" panose="02020603050405020304" pitchFamily="18" charset="0"/>
              </a:rPr>
              <a:t> (Ap 1, 8)</a:t>
            </a:r>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61796" name="Rectangle 4">
            <a:extLst>
              <a:ext uri="{FF2B5EF4-FFF2-40B4-BE49-F238E27FC236}">
                <a16:creationId xmlns:a16="http://schemas.microsoft.com/office/drawing/2014/main" id="{EAB32F11-5A2F-F2F7-1A00-024F7B196387}"/>
              </a:ext>
            </a:extLst>
          </p:cNvPr>
          <p:cNvSpPr>
            <a:spLocks noChangeArrowheads="1"/>
          </p:cNvSpPr>
          <p:nvPr/>
        </p:nvSpPr>
        <p:spPr bwMode="auto">
          <a:xfrm>
            <a:off x="6400800" y="2286000"/>
            <a:ext cx="27432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rgbClr val="FFFFFF"/>
                </a:solidFill>
                <a:latin typeface="Verdana" panose="020B0604030504040204" pitchFamily="34" charset="0"/>
                <a:cs typeface="Times New Roman" panose="02020603050405020304" pitchFamily="18" charset="0"/>
              </a:rPr>
              <a:t>Yes. It will be so. "I am the Alpha and the Omega," says the Lord God, he who is, who was and who is to come: the Master of the universe. </a:t>
            </a:r>
          </a:p>
          <a:p>
            <a:r>
              <a:rPr lang="it-IT" altLang="it-IT" sz="1800" i="1">
                <a:solidFill>
                  <a:srgbClr val="FFFFFF"/>
                </a:solidFill>
                <a:latin typeface="Verdana" panose="020B0604030504040204" pitchFamily="34" charset="0"/>
                <a:cs typeface="Times New Roman" panose="02020603050405020304" pitchFamily="18" charset="0"/>
              </a:rPr>
              <a:t>(Rev 1: 8)</a:t>
            </a:r>
          </a:p>
        </p:txBody>
      </p:sp>
    </p:spTree>
  </p:cSld>
  <p:clrMapOvr>
    <a:masterClrMapping/>
  </p:clrMapOvr>
  <p:transition spd="med" advClick="0" advTm="14576">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FC2BC5D7-B368-E1CF-BD43-40276BDD46BF}"/>
              </a:ext>
            </a:extLst>
          </p:cNvPr>
          <p:cNvSpPr>
            <a:spLocks noGrp="1" noChangeArrowheads="1"/>
          </p:cNvSpPr>
          <p:nvPr>
            <p:ph type="title"/>
          </p:nvPr>
        </p:nvSpPr>
        <p:spPr>
          <a:xfrm>
            <a:off x="4343400" y="1295400"/>
            <a:ext cx="3962400" cy="304800"/>
          </a:xfrm>
        </p:spPr>
        <p:txBody>
          <a:bodyPr/>
          <a:lstStyle/>
          <a:p>
            <a:pPr eaLnBrk="1" hangingPunct="1"/>
            <a:r>
              <a:rPr lang="it-IT" altLang="it-IT" sz="1800" dirty="0">
                <a:solidFill>
                  <a:srgbClr val="320011"/>
                </a:solidFill>
                <a:latin typeface="Verdana" panose="020B0604030504040204" pitchFamily="34" charset="0"/>
              </a:rPr>
              <a:t>GOSPEL</a:t>
            </a:r>
            <a:r>
              <a:rPr lang="it-IT" altLang="it-IT" sz="1800" dirty="0">
                <a:solidFill>
                  <a:srgbClr val="990033"/>
                </a:solidFill>
                <a:latin typeface="Verdana" panose="020B0604030504040204" pitchFamily="34" charset="0"/>
              </a:rPr>
              <a:t> </a:t>
            </a:r>
            <a:r>
              <a:rPr lang="it-IT" altLang="it-IT" sz="1200" dirty="0">
                <a:solidFill>
                  <a:srgbClr val="320011"/>
                </a:solidFill>
                <a:latin typeface="Verdana" panose="020B0604030504040204" pitchFamily="34" charset="0"/>
              </a:rPr>
              <a:t>ACCORD.</a:t>
            </a:r>
            <a:r>
              <a:rPr lang="it-IT" altLang="it-IT" sz="1800" dirty="0">
                <a:solidFill>
                  <a:srgbClr val="320011"/>
                </a:solidFill>
                <a:latin typeface="Verdana" panose="020B0604030504040204" pitchFamily="34" charset="0"/>
              </a:rPr>
              <a:t> </a:t>
            </a:r>
            <a:r>
              <a:rPr lang="it-IT" altLang="it-IT" sz="1200" dirty="0">
                <a:solidFill>
                  <a:srgbClr val="320011"/>
                </a:solidFill>
                <a:latin typeface="Verdana" panose="020B0604030504040204" pitchFamily="34" charset="0"/>
              </a:rPr>
              <a:t>TO</a:t>
            </a:r>
            <a:r>
              <a:rPr lang="it-IT" altLang="it-IT" sz="1800" dirty="0">
                <a:solidFill>
                  <a:srgbClr val="320011"/>
                </a:solidFill>
                <a:latin typeface="Verdana" panose="020B0604030504040204" pitchFamily="34" charset="0"/>
              </a:rPr>
              <a:t> JOHN</a:t>
            </a:r>
          </a:p>
        </p:txBody>
      </p:sp>
      <p:sp>
        <p:nvSpPr>
          <p:cNvPr id="17411" name="Rectangle 5">
            <a:extLst>
              <a:ext uri="{FF2B5EF4-FFF2-40B4-BE49-F238E27FC236}">
                <a16:creationId xmlns:a16="http://schemas.microsoft.com/office/drawing/2014/main" id="{20B4B64F-C344-5A2E-854F-51AB22D19648}"/>
              </a:ext>
            </a:extLst>
          </p:cNvPr>
          <p:cNvSpPr>
            <a:spLocks noChangeArrowheads="1"/>
          </p:cNvSpPr>
          <p:nvPr/>
        </p:nvSpPr>
        <p:spPr bwMode="auto">
          <a:xfrm>
            <a:off x="1295400" y="1828800"/>
            <a:ext cx="3429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a:t>
            </a:r>
            <a:r>
              <a:rPr lang="it-IT" altLang="it-IT" sz="1800">
                <a:solidFill>
                  <a:srgbClr val="000000"/>
                </a:solidFill>
                <a:latin typeface="Verdana" panose="020B0604030504040204" pitchFamily="34" charset="0"/>
                <a:cs typeface="Times New Roman" panose="02020603050405020304" pitchFamily="18" charset="0"/>
              </a:rPr>
              <a:t>, Pilato disse a Gesù: «Sei tu il re dei Giudei?». </a:t>
            </a:r>
            <a:r>
              <a:rPr lang="it-IT" altLang="it-IT" sz="1800" i="1">
                <a:solidFill>
                  <a:srgbClr val="000000"/>
                </a:solidFill>
                <a:latin typeface="Verdana" panose="020B0604030504040204" pitchFamily="34" charset="0"/>
                <a:cs typeface="Times New Roman" panose="02020603050405020304" pitchFamily="18" charset="0"/>
              </a:rPr>
              <a:t>(Gv 18, 33)</a:t>
            </a:r>
            <a:endParaRPr lang="it-IT" altLang="it-IT" sz="1800">
              <a:solidFill>
                <a:srgbClr val="000000"/>
              </a:solidFill>
              <a:latin typeface="Verdana" panose="020B0604030504040204" pitchFamily="34" charset="0"/>
              <a:cs typeface="Times New Roman" panose="02020603050405020304" pitchFamily="18" charset="0"/>
            </a:endParaRPr>
          </a:p>
        </p:txBody>
      </p:sp>
      <p:sp>
        <p:nvSpPr>
          <p:cNvPr id="17412" name="Rectangle 6">
            <a:extLst>
              <a:ext uri="{FF2B5EF4-FFF2-40B4-BE49-F238E27FC236}">
                <a16:creationId xmlns:a16="http://schemas.microsoft.com/office/drawing/2014/main" id="{6F5C1636-0F99-ACED-8F1C-83938D97A21E}"/>
              </a:ext>
            </a:extLst>
          </p:cNvPr>
          <p:cNvSpPr>
            <a:spLocks noChangeArrowheads="1"/>
          </p:cNvSpPr>
          <p:nvPr/>
        </p:nvSpPr>
        <p:spPr bwMode="auto">
          <a:xfrm>
            <a:off x="4648200" y="1600200"/>
            <a:ext cx="33528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dirty="0">
                <a:solidFill>
                  <a:srgbClr val="000000"/>
                </a:solidFill>
                <a:latin typeface="Verdana" panose="020B0604030504040204" pitchFamily="34" charset="0"/>
                <a:cs typeface="Times New Roman" panose="02020603050405020304" pitchFamily="18" charset="0"/>
              </a:rPr>
              <a:t>   </a:t>
            </a:r>
            <a:r>
              <a:rPr lang="en-GB" altLang="it-IT" sz="1800" i="1" dirty="0">
                <a:solidFill>
                  <a:srgbClr val="000000"/>
                </a:solidFill>
                <a:latin typeface="Verdana" panose="020B0604030504040204" pitchFamily="34" charset="0"/>
                <a:cs typeface="Times New Roman" panose="02020603050405020304" pitchFamily="18" charset="0"/>
              </a:rPr>
              <a:t>At that time, </a:t>
            </a:r>
            <a:r>
              <a:rPr lang="en-GB" altLang="it-IT" sz="1800" dirty="0">
                <a:solidFill>
                  <a:srgbClr val="000000"/>
                </a:solidFill>
                <a:latin typeface="Verdana" panose="020B0604030504040204" pitchFamily="34" charset="0"/>
                <a:cs typeface="Times New Roman" panose="02020603050405020304" pitchFamily="18" charset="0"/>
              </a:rPr>
              <a:t>Pilate then entered the court again, called Jesus and asked him, "Are you the King of the Jews?"</a:t>
            </a:r>
            <a:r>
              <a:rPr lang="en-GB" altLang="it-IT" sz="1800" i="1" dirty="0">
                <a:solidFill>
                  <a:srgbClr val="000000"/>
                </a:solidFill>
                <a:latin typeface="Verdana" panose="020B0604030504040204" pitchFamily="34" charset="0"/>
                <a:cs typeface="Times New Roman" panose="02020603050405020304" pitchFamily="18" charset="0"/>
              </a:rPr>
              <a:t>(Jn 18: 33)</a:t>
            </a:r>
          </a:p>
        </p:txBody>
      </p:sp>
      <p:sp>
        <p:nvSpPr>
          <p:cNvPr id="838676" name="Rectangle 20">
            <a:extLst>
              <a:ext uri="{FF2B5EF4-FFF2-40B4-BE49-F238E27FC236}">
                <a16:creationId xmlns:a16="http://schemas.microsoft.com/office/drawing/2014/main" id="{E9AA6A2B-0241-FB59-D250-392DFD1BBC9B}"/>
              </a:ext>
            </a:extLst>
          </p:cNvPr>
          <p:cNvSpPr>
            <a:spLocks noChangeArrowheads="1"/>
          </p:cNvSpPr>
          <p:nvPr/>
        </p:nvSpPr>
        <p:spPr bwMode="auto">
          <a:xfrm>
            <a:off x="838200" y="0"/>
            <a:ext cx="7696200" cy="955675"/>
          </a:xfrm>
          <a:prstGeom prst="rect">
            <a:avLst/>
          </a:prstGeom>
          <a:solidFill>
            <a:schemeClr val="bg1"/>
          </a:solidFill>
          <a:ln w="9525">
            <a:solidFill>
              <a:schemeClr val="bg1"/>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a:solidFill>
                <a:srgbClr val="FF6600"/>
              </a:solidFill>
              <a:effectLst>
                <a:outerShdw blurRad="38100" dist="38100" dir="2700000" algn="tl">
                  <a:srgbClr val="C0C0C0"/>
                </a:outerShdw>
              </a:effectLst>
              <a:latin typeface="Verdana" panose="020B0604030504040204" pitchFamily="34" charset="0"/>
              <a:cs typeface="Arial" panose="020B0604020202020204" pitchFamily="34" charset="0"/>
            </a:endParaRPr>
          </a:p>
          <a:p>
            <a:pPr algn="ctr" eaLnBrk="1" hangingPunct="1"/>
            <a:r>
              <a:rPr lang="it-IT" altLang="it-IT" sz="2000">
                <a:solidFill>
                  <a:srgbClr val="FF6600"/>
                </a:solidFill>
                <a:effectLst>
                  <a:outerShdw blurRad="38100" dist="38100" dir="2700000" algn="tl">
                    <a:srgbClr val="C0C0C0"/>
                  </a:outerShdw>
                </a:effectLst>
                <a:latin typeface="Verdana" panose="020B0604030504040204" pitchFamily="34" charset="0"/>
                <a:cs typeface="Arial" panose="020B0604020202020204" pitchFamily="34" charset="0"/>
              </a:rPr>
              <a:t>Il Signore regna, si riveste di splendore.</a:t>
            </a:r>
            <a:r>
              <a:rPr lang="it-IT" altLang="it-IT" sz="2000" b="1">
                <a:solidFill>
                  <a:srgbClr val="000000"/>
                </a:solidFill>
                <a:effectLst>
                  <a:outerShdw blurRad="38100" dist="38100" dir="2700000" algn="tl">
                    <a:srgbClr val="C0C0C0"/>
                  </a:outerShdw>
                </a:effectLst>
                <a:latin typeface="Verdana" panose="020B0604030504040204" pitchFamily="34" charset="0"/>
                <a:cs typeface="Arial" panose="020B0604020202020204" pitchFamily="34" charset="0"/>
              </a:rPr>
              <a:t>                        </a:t>
            </a:r>
            <a:r>
              <a:rPr lang="it-IT" altLang="it-IT" sz="2000">
                <a:solidFill>
                  <a:srgbClr val="FF9933"/>
                </a:solidFill>
                <a:effectLst>
                  <a:outerShdw blurRad="38100" dist="38100" dir="2700000" algn="tl">
                    <a:srgbClr val="C0C0C0"/>
                  </a:outerShdw>
                </a:effectLst>
                <a:latin typeface="Verdana" panose="020B0604030504040204" pitchFamily="34" charset="0"/>
                <a:cs typeface="Times New Roman" panose="02020603050405020304" pitchFamily="18" charset="0"/>
              </a:rPr>
              <a:t>The Lord reigns, He dresses himself in splendor.</a:t>
            </a:r>
            <a:br>
              <a:rPr lang="it-IT" altLang="it-IT" sz="2000">
                <a:solidFill>
                  <a:srgbClr val="FF9933"/>
                </a:solidFill>
                <a:effectLst>
                  <a:outerShdw blurRad="38100" dist="38100" dir="2700000" algn="tl">
                    <a:srgbClr val="C0C0C0"/>
                  </a:outerShdw>
                </a:effectLst>
                <a:latin typeface="Verdana" panose="020B0604030504040204" pitchFamily="34" charset="0"/>
                <a:cs typeface="Times New Roman" panose="02020603050405020304" pitchFamily="18" charset="0"/>
              </a:rPr>
            </a:br>
            <a:endParaRPr lang="it-IT" altLang="it-IT" sz="800">
              <a:solidFill>
                <a:srgbClr val="FF9933"/>
              </a:solidFill>
              <a:effectLst>
                <a:outerShdw blurRad="38100" dist="38100" dir="2700000" algn="tl">
                  <a:srgbClr val="C0C0C0"/>
                </a:outerShdw>
              </a:effectLst>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D39F2A99-2443-9CA1-2353-3ADEE0D49CEB}"/>
              </a:ext>
            </a:extLst>
          </p:cNvPr>
          <p:cNvSpPr>
            <a:spLocks noChangeArrowheads="1"/>
          </p:cNvSpPr>
          <p:nvPr/>
        </p:nvSpPr>
        <p:spPr bwMode="auto">
          <a:xfrm>
            <a:off x="1143000" y="12954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GIOVANNI</a:t>
            </a:r>
          </a:p>
        </p:txBody>
      </p:sp>
      <p:pic>
        <p:nvPicPr>
          <p:cNvPr id="17519" name="Picture 111">
            <a:extLst>
              <a:ext uri="{FF2B5EF4-FFF2-40B4-BE49-F238E27FC236}">
                <a16:creationId xmlns:a16="http://schemas.microsoft.com/office/drawing/2014/main" id="{94347B4E-E0C2-B766-8E05-21B2752C1F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9141" y="3077528"/>
            <a:ext cx="2317355" cy="3247072"/>
          </a:xfrm>
          <a:prstGeom prst="rect">
            <a:avLst/>
          </a:prstGeom>
          <a:noFill/>
          <a:extLst>
            <a:ext uri="{909E8E84-426E-40DD-AFC4-6F175D3DCCD1}">
              <a14:hiddenFill xmlns:a14="http://schemas.microsoft.com/office/drawing/2010/main">
                <a:solidFill>
                  <a:srgbClr val="FFFFFF"/>
                </a:solidFill>
              </a14:hiddenFill>
            </a:ext>
          </a:extLst>
        </p:spPr>
      </p:pic>
      <p:pic>
        <p:nvPicPr>
          <p:cNvPr id="17520" name="Picture 112">
            <a:extLst>
              <a:ext uri="{FF2B5EF4-FFF2-40B4-BE49-F238E27FC236}">
                <a16:creationId xmlns:a16="http://schemas.microsoft.com/office/drawing/2014/main" id="{DE8FAA98-ED2D-2AA2-97E6-098764E68C7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2895600"/>
            <a:ext cx="2408238" cy="3352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848">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D3ECF062-9494-BDF9-4023-D9F64C245B8D}"/>
              </a:ext>
            </a:extLst>
          </p:cNvPr>
          <p:cNvSpPr>
            <a:spLocks noChangeArrowheads="1"/>
          </p:cNvSpPr>
          <p:nvPr/>
        </p:nvSpPr>
        <p:spPr bwMode="auto">
          <a:xfrm>
            <a:off x="0" y="5334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Gesù rispose: «Dici questo da te, oppure altri ti hanno parlato di me?». Pilato disse: «Sono forse io Giudeo? La tua gente e i capi dei sacerdoti ti hanno consegnato a me. Che cosa hai fatto?».</a:t>
            </a:r>
            <a:r>
              <a:rPr lang="it-IT" altLang="it-IT" sz="1800" i="1">
                <a:solidFill>
                  <a:schemeClr val="bg1"/>
                </a:solidFill>
                <a:latin typeface="Verdana" panose="020B0604030504040204" pitchFamily="34" charset="0"/>
                <a:cs typeface="Times New Roman" panose="02020603050405020304" pitchFamily="18" charset="0"/>
              </a:rPr>
              <a:t> (Gv 18, 34-35)</a:t>
            </a:r>
          </a:p>
        </p:txBody>
      </p:sp>
      <p:sp>
        <p:nvSpPr>
          <p:cNvPr id="162930" name="Rectangle 114">
            <a:extLst>
              <a:ext uri="{FF2B5EF4-FFF2-40B4-BE49-F238E27FC236}">
                <a16:creationId xmlns:a16="http://schemas.microsoft.com/office/drawing/2014/main" id="{D0E3F3CB-B7E5-6278-B1AF-ADE10FCB0A4B}"/>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Jesus replied, "Does this word come from you, or did you hear it from others?" Pilate answered, "Am I a Jew? </a:t>
            </a:r>
            <a:r>
              <a:rPr lang="it-IT" altLang="it-IT" sz="1800">
                <a:solidFill>
                  <a:schemeClr val="bg1"/>
                </a:solidFill>
                <a:latin typeface="Verdana" panose="020B0604030504040204" pitchFamily="34" charset="0"/>
                <a:cs typeface="Times New Roman" panose="02020603050405020304" pitchFamily="18" charset="0"/>
              </a:rPr>
              <a:t>Your own nation and the chief priests have handed you over to me. </a:t>
            </a:r>
            <a:r>
              <a:rPr lang="en-US" altLang="it-IT" sz="1800">
                <a:solidFill>
                  <a:schemeClr val="bg1"/>
                </a:solidFill>
                <a:latin typeface="Verdana" panose="020B0604030504040204" pitchFamily="34" charset="0"/>
                <a:cs typeface="Times New Roman" panose="02020603050405020304" pitchFamily="18" charset="0"/>
              </a:rPr>
              <a:t>What have you done?"</a:t>
            </a:r>
            <a:r>
              <a:rPr lang="en-US" altLang="it-IT" sz="1800" i="1">
                <a:solidFill>
                  <a:schemeClr val="bg1"/>
                </a:solidFill>
                <a:latin typeface="Verdana" panose="020B0604030504040204" pitchFamily="34" charset="0"/>
                <a:cs typeface="Times New Roman" panose="02020603050405020304" pitchFamily="18" charset="0"/>
              </a:rPr>
              <a:t>   (Jn 18: 34-35)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499" name="Picture 43">
            <a:extLst>
              <a:ext uri="{FF2B5EF4-FFF2-40B4-BE49-F238E27FC236}">
                <a16:creationId xmlns:a16="http://schemas.microsoft.com/office/drawing/2014/main" id="{BA99F35F-D2A3-0723-3FB8-EE514A4057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1447800"/>
            <a:ext cx="5105400" cy="39766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8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92746F45-B098-1DAD-A755-B3A92190D4A9}"/>
              </a:ext>
            </a:extLst>
          </p:cNvPr>
          <p:cNvSpPr>
            <a:spLocks noChangeArrowheads="1"/>
          </p:cNvSpPr>
          <p:nvPr/>
        </p:nvSpPr>
        <p:spPr bwMode="auto">
          <a:xfrm>
            <a:off x="0" y="533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Rispose Gesù: «Il mio regno non è di questo mondo; se il mio regno fosse di questo mondo, i miei servitori avrebbero combattuto perché non fossi consegnato ai Giudei; ma il mio regno non è di quaggiù».</a:t>
            </a:r>
            <a:r>
              <a:rPr lang="it-IT" altLang="it-IT" sz="1800" i="1">
                <a:solidFill>
                  <a:schemeClr val="bg1"/>
                </a:solidFill>
                <a:latin typeface="Verdana" panose="020B0604030504040204" pitchFamily="34" charset="0"/>
                <a:cs typeface="Times New Roman" panose="02020603050405020304" pitchFamily="18" charset="0"/>
              </a:rPr>
              <a:t> (Gv 18, 36)</a:t>
            </a:r>
          </a:p>
        </p:txBody>
      </p:sp>
      <p:sp>
        <p:nvSpPr>
          <p:cNvPr id="21507" name="Rectangle 36">
            <a:extLst>
              <a:ext uri="{FF2B5EF4-FFF2-40B4-BE49-F238E27FC236}">
                <a16:creationId xmlns:a16="http://schemas.microsoft.com/office/drawing/2014/main" id="{27F4DCE4-B536-2916-7FDD-38683C195F07}"/>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Jesus answered, "My kingship does not come from this world. If I were king like those of this world, my guards would have fought to save me from being handed over to the Jews. But my kingship is not from here."</a:t>
            </a:r>
            <a:r>
              <a:rPr lang="en-GB" altLang="it-IT" sz="1800" i="1">
                <a:solidFill>
                  <a:schemeClr val="bg1"/>
                </a:solidFill>
                <a:latin typeface="Verdana" panose="020B0604030504040204" pitchFamily="34" charset="0"/>
                <a:cs typeface="Times New Roman" panose="02020603050405020304" pitchFamily="18" charset="0"/>
              </a:rPr>
              <a:t>  (Jn 18: 36) </a:t>
            </a:r>
          </a:p>
        </p:txBody>
      </p:sp>
      <p:pic>
        <p:nvPicPr>
          <p:cNvPr id="21548" name="Picture 44">
            <a:extLst>
              <a:ext uri="{FF2B5EF4-FFF2-40B4-BE49-F238E27FC236}">
                <a16:creationId xmlns:a16="http://schemas.microsoft.com/office/drawing/2014/main" id="{637DBD13-BAA8-F4F8-6AD7-A50A5DF586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524000"/>
            <a:ext cx="5486400" cy="39449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00">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74998</TotalTime>
  <Words>2607</Words>
  <Application>Microsoft Office PowerPoint</Application>
  <PresentationFormat>Presentazione su schermo (4:3)</PresentationFormat>
  <Paragraphs>89</Paragraphs>
  <Slides>18</Slides>
  <Notes>7</Notes>
  <HiddenSlides>0</HiddenSlides>
  <MMClips>1</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18</vt:i4>
      </vt:variant>
    </vt:vector>
  </HeadingPairs>
  <TitlesOfParts>
    <vt:vector size="28" baseType="lpstr">
      <vt:lpstr>Comic Sans MS</vt:lpstr>
      <vt:lpstr>Arial</vt:lpstr>
      <vt:lpstr>Times New Roman</vt:lpstr>
      <vt:lpstr>Tw Cen MT Condensed Extra Bold</vt:lpstr>
      <vt:lpstr>Harrington</vt:lpstr>
      <vt:lpstr>Verdana</vt:lpstr>
      <vt:lpstr>Cambria</vt:lpstr>
      <vt:lpstr>Lucida Handwriting</vt:lpstr>
      <vt:lpstr>Courier New</vt:lpstr>
      <vt:lpstr>Struttura predefinita</vt:lpstr>
      <vt:lpstr>Presentazione standard di PowerPoint</vt:lpstr>
      <vt:lpstr>Presentazione standard di PowerPoint</vt:lpstr>
      <vt:lpstr> </vt:lpstr>
      <vt:lpstr>REVELATION</vt:lpstr>
      <vt:lpstr>che ha fatto di noi un regno, sacerdoti per il suo Dio e Padre, a lui la gloria e la potenza nei secoli dei secoli. Amen. Ecco, viene con le nubi e ogni occhio lo vedrà, anche quelli che lo trafissero, e per lui tutte le tribù della terra si batteranno il petto. (Ap 1, 6-7)</vt:lpstr>
      <vt:lpstr>Sì, Amen! Dice il Signore Dio: Io sono l’Alfa e l’Omèga, Colui che è, che era e che viene, l’Onnipotente! (Ap 1, 8) </vt:lpstr>
      <vt:lpstr>GOSPEL ACCORD. TO JOHN</vt:lpstr>
      <vt:lpstr>Presentazione standard di PowerPoint</vt:lpstr>
      <vt:lpstr>Presentazione standard di PowerPoint</vt:lpstr>
      <vt:lpstr>Allora Pilato gli disse: «Dunque tu sei re?». Rispose Gesù: «Tu lo dici: io sono re. Per questo io sono nato e per questo sono venuto nel mondo: per dare testimonianza alla verità. Chiunque è dalla verità, ascolta la mia voce».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3303</cp:revision>
  <dcterms:created xsi:type="dcterms:W3CDTF">2007-05-09T13:51:32Z</dcterms:created>
  <dcterms:modified xsi:type="dcterms:W3CDTF">2024-11-19T15:17:55Z</dcterms:modified>
</cp:coreProperties>
</file>