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674" r:id="rId2"/>
    <p:sldId id="802" r:id="rId3"/>
    <p:sldId id="392" r:id="rId4"/>
    <p:sldId id="497" r:id="rId5"/>
    <p:sldId id="800" r:id="rId6"/>
    <p:sldId id="337" r:id="rId7"/>
    <p:sldId id="743" r:id="rId8"/>
    <p:sldId id="793" r:id="rId9"/>
    <p:sldId id="694" r:id="rId10"/>
    <p:sldId id="319" r:id="rId11"/>
    <p:sldId id="624" r:id="rId12"/>
    <p:sldId id="795" r:id="rId13"/>
    <p:sldId id="801" r:id="rId14"/>
    <p:sldId id="787" r:id="rId15"/>
    <p:sldId id="288" r:id="rId16"/>
    <p:sldId id="728" r:id="rId17"/>
    <p:sldId id="724" r:id="rId18"/>
    <p:sldId id="553" r:id="rId19"/>
    <p:sldId id="727" r:id="rId20"/>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920000"/>
    <a:srgbClr val="BC0000"/>
    <a:srgbClr val="000066"/>
    <a:srgbClr val="3333CC"/>
    <a:srgbClr val="66CCFF"/>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155" autoAdjust="0"/>
    <p:restoredTop sz="91822" autoAdjust="0"/>
  </p:normalViewPr>
  <p:slideViewPr>
    <p:cSldViewPr>
      <p:cViewPr varScale="1">
        <p:scale>
          <a:sx n="86" d="100"/>
          <a:sy n="86" d="100"/>
        </p:scale>
        <p:origin x="869" y="67"/>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slide" Target="slides/slide10.xml"/><Relationship Id="rId1"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54238D31-A536-CDE2-3D6A-E036E8E9834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023C8BB8-F8BE-08A2-49D2-56064A651916}"/>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4D5C03F3-0DF2-1470-1876-E8E70A5C8345}"/>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4024541E-4544-413B-55D2-459A89847A6D}"/>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FA92BF94-8B51-4231-A926-F1FA60710699}"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873839F3-9B22-66C4-24D1-D25DFB178D66}"/>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B0ABDC72-70DD-B8BD-27CD-1F0D14888FD4}"/>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59EB459E-69A6-1BB1-5B67-A7B60D943B02}"/>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7F081821-7D33-E78D-E5BB-259A0CAC2CAE}"/>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D4478A2B-070E-39DB-B0D9-931D680F7AAC}"/>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FBCB3C09-DA7A-43CD-B5B5-1CAFB49A49ED}"/>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022B8F61-5C0A-4744-B715-5E7D4AED4F5B}"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7B2657FE-A8EE-63D8-DD89-D79BC7FD75F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3ED7500-38A0-49FB-BAA4-40ED1DD8E6CB}" type="slidenum">
              <a:rPr lang="it-IT" altLang="it-IT" sz="1200"/>
              <a:pPr algn="r"/>
              <a:t>3</a:t>
            </a:fld>
            <a:endParaRPr lang="it-IT" altLang="it-IT" sz="1200"/>
          </a:p>
        </p:txBody>
      </p:sp>
      <p:sp>
        <p:nvSpPr>
          <p:cNvPr id="6147" name="Rectangle 2">
            <a:extLst>
              <a:ext uri="{FF2B5EF4-FFF2-40B4-BE49-F238E27FC236}">
                <a16:creationId xmlns:a16="http://schemas.microsoft.com/office/drawing/2014/main" id="{D570B00F-054F-E83B-83AB-9CDB2AB2E82B}"/>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D48F6374-F0D2-26B6-5965-32E44BDBDCDB}"/>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0D77DEB1-7F8B-B8F1-F619-E53DB215FD6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983CF69-2161-4026-AED1-5639F95D38C3}" type="slidenum">
              <a:rPr lang="it-IT" altLang="it-IT" sz="1200"/>
              <a:pPr algn="r"/>
              <a:t>4</a:t>
            </a:fld>
            <a:endParaRPr lang="it-IT" altLang="it-IT" sz="1200"/>
          </a:p>
        </p:txBody>
      </p:sp>
      <p:sp>
        <p:nvSpPr>
          <p:cNvPr id="8195" name="Rectangle 2">
            <a:extLst>
              <a:ext uri="{FF2B5EF4-FFF2-40B4-BE49-F238E27FC236}">
                <a16:creationId xmlns:a16="http://schemas.microsoft.com/office/drawing/2014/main" id="{9E2C849D-5BE1-A6D5-4DB8-BA8E25B8B2D2}"/>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2836F233-7B1E-3730-9F8D-7EC11340F77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25025EF8-B1A7-A0B2-4181-599919C2480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15BACDB-B5A0-4633-84B4-42FE6E8ECBF9}"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9FB456AC-A4B6-E794-634E-5C4D7F03FC0A}"/>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FFD647C9-385D-6CE8-3F8B-87D0F002AE8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63CBF552-AAF3-5A9E-D9DD-43907AA1FF9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59CC998-9727-4D83-80ED-21D048346661}" type="slidenum">
              <a:rPr lang="it-IT" altLang="it-IT" sz="1200"/>
              <a:pPr algn="r"/>
              <a:t>9</a:t>
            </a:fld>
            <a:endParaRPr lang="it-IT" altLang="it-IT" sz="1200"/>
          </a:p>
        </p:txBody>
      </p:sp>
      <p:sp>
        <p:nvSpPr>
          <p:cNvPr id="18435" name="Rectangle 2">
            <a:extLst>
              <a:ext uri="{FF2B5EF4-FFF2-40B4-BE49-F238E27FC236}">
                <a16:creationId xmlns:a16="http://schemas.microsoft.com/office/drawing/2014/main" id="{468B4FB9-2FC6-734E-6FE8-FCFBDC34BB3F}"/>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4AC5C5EA-E4E7-3E20-26FD-599E3EEE4643}"/>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92B300F6-F0C2-AC53-0FDB-575D7AA7D9C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6E0B4C7-BB5B-4893-93EA-591E54020F81}" type="slidenum">
              <a:rPr lang="it-IT" altLang="it-IT" sz="1200"/>
              <a:pPr algn="r"/>
              <a:t>10</a:t>
            </a:fld>
            <a:endParaRPr lang="it-IT" altLang="it-IT" sz="1200"/>
          </a:p>
        </p:txBody>
      </p:sp>
      <p:sp>
        <p:nvSpPr>
          <p:cNvPr id="20483" name="Rectangle 2">
            <a:extLst>
              <a:ext uri="{FF2B5EF4-FFF2-40B4-BE49-F238E27FC236}">
                <a16:creationId xmlns:a16="http://schemas.microsoft.com/office/drawing/2014/main" id="{26CEBD4B-BAA9-7865-4396-8CA22BAE20DA}"/>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7479AFFA-BC19-24D3-8A50-D55A1A27AEB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69507C52-5F1F-10DC-EF3E-6879B0C3C4B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E4A9F52F-FF83-40E6-9C39-E2AF122E8A8B}" type="slidenum">
              <a:rPr lang="it-IT" altLang="it-IT" sz="1200"/>
              <a:pPr algn="r"/>
              <a:t>15</a:t>
            </a:fld>
            <a:endParaRPr lang="it-IT" altLang="it-IT" sz="1200"/>
          </a:p>
        </p:txBody>
      </p:sp>
      <p:sp>
        <p:nvSpPr>
          <p:cNvPr id="30723" name="Rectangle 2">
            <a:extLst>
              <a:ext uri="{FF2B5EF4-FFF2-40B4-BE49-F238E27FC236}">
                <a16:creationId xmlns:a16="http://schemas.microsoft.com/office/drawing/2014/main" id="{270742C0-F8A4-093B-6CF7-0F10991CCECD}"/>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24FE6F52-3275-633B-1D3C-20FBFD61CA8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6D172A7C-9421-FBA9-D5E8-40497DE80B4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916E009-BC49-44DF-8676-47D553771BC1}" type="slidenum">
              <a:rPr lang="it-IT" altLang="it-IT" sz="1200"/>
              <a:pPr algn="r"/>
              <a:t>18</a:t>
            </a:fld>
            <a:endParaRPr lang="it-IT" altLang="it-IT" sz="1200"/>
          </a:p>
        </p:txBody>
      </p:sp>
      <p:sp>
        <p:nvSpPr>
          <p:cNvPr id="34819" name="Rectangle 2">
            <a:extLst>
              <a:ext uri="{FF2B5EF4-FFF2-40B4-BE49-F238E27FC236}">
                <a16:creationId xmlns:a16="http://schemas.microsoft.com/office/drawing/2014/main" id="{1165A0CD-70A7-80F6-D6CB-CA8D54915DC2}"/>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B19579E4-FD2B-32B4-365A-4A14E8CAE42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7A66850E-3D77-A937-DF1A-3E4924A0359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E3798F7-6E61-7281-FBD4-D21603AA287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ADC6950-D3BB-52AA-132E-04A84DDD602C}"/>
              </a:ext>
            </a:extLst>
          </p:cNvPr>
          <p:cNvSpPr>
            <a:spLocks noGrp="1" noChangeArrowheads="1"/>
          </p:cNvSpPr>
          <p:nvPr>
            <p:ph type="sldNum" sz="quarter" idx="12"/>
          </p:nvPr>
        </p:nvSpPr>
        <p:spPr>
          <a:ln/>
        </p:spPr>
        <p:txBody>
          <a:bodyPr/>
          <a:lstStyle>
            <a:lvl1pPr>
              <a:defRPr/>
            </a:lvl1pPr>
          </a:lstStyle>
          <a:p>
            <a:fld id="{4AAC12BA-735D-421A-BB7F-458018C7551C}" type="slidenum">
              <a:rPr lang="it-IT" altLang="it-IT"/>
              <a:pPr/>
              <a:t>‹N›</a:t>
            </a:fld>
            <a:endParaRPr lang="it-IT" altLang="it-IT"/>
          </a:p>
        </p:txBody>
      </p:sp>
    </p:spTree>
    <p:extLst>
      <p:ext uri="{BB962C8B-B14F-4D97-AF65-F5344CB8AC3E}">
        <p14:creationId xmlns:p14="http://schemas.microsoft.com/office/powerpoint/2010/main" val="3226397044"/>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03855C2-91E6-2741-7853-DE31E7C8FBA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8E11124-D109-6C68-5113-8EABB3B1185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DFF95C0-F1D7-E039-F47E-B2F0D4E9B19B}"/>
              </a:ext>
            </a:extLst>
          </p:cNvPr>
          <p:cNvSpPr>
            <a:spLocks noGrp="1" noChangeArrowheads="1"/>
          </p:cNvSpPr>
          <p:nvPr>
            <p:ph type="sldNum" sz="quarter" idx="12"/>
          </p:nvPr>
        </p:nvSpPr>
        <p:spPr>
          <a:ln/>
        </p:spPr>
        <p:txBody>
          <a:bodyPr/>
          <a:lstStyle>
            <a:lvl1pPr>
              <a:defRPr/>
            </a:lvl1pPr>
          </a:lstStyle>
          <a:p>
            <a:fld id="{25322F11-148D-4BA2-BEB3-D80410CC784B}" type="slidenum">
              <a:rPr lang="it-IT" altLang="it-IT"/>
              <a:pPr/>
              <a:t>‹N›</a:t>
            </a:fld>
            <a:endParaRPr lang="it-IT" altLang="it-IT"/>
          </a:p>
        </p:txBody>
      </p:sp>
    </p:spTree>
    <p:extLst>
      <p:ext uri="{BB962C8B-B14F-4D97-AF65-F5344CB8AC3E}">
        <p14:creationId xmlns:p14="http://schemas.microsoft.com/office/powerpoint/2010/main" val="1220178071"/>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184CEB6-7CD5-C8E0-E2A6-DA8B6F03EE4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AC74B88-4340-A32B-D9F0-FBD4CB801EE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CEDE984-C534-0A66-20C7-F5E966824966}"/>
              </a:ext>
            </a:extLst>
          </p:cNvPr>
          <p:cNvSpPr>
            <a:spLocks noGrp="1" noChangeArrowheads="1"/>
          </p:cNvSpPr>
          <p:nvPr>
            <p:ph type="sldNum" sz="quarter" idx="12"/>
          </p:nvPr>
        </p:nvSpPr>
        <p:spPr>
          <a:ln/>
        </p:spPr>
        <p:txBody>
          <a:bodyPr/>
          <a:lstStyle>
            <a:lvl1pPr>
              <a:defRPr/>
            </a:lvl1pPr>
          </a:lstStyle>
          <a:p>
            <a:fld id="{0AECAAF4-7C4A-4523-A3D2-878307787E00}" type="slidenum">
              <a:rPr lang="it-IT" altLang="it-IT"/>
              <a:pPr/>
              <a:t>‹N›</a:t>
            </a:fld>
            <a:endParaRPr lang="it-IT" altLang="it-IT"/>
          </a:p>
        </p:txBody>
      </p:sp>
    </p:spTree>
    <p:extLst>
      <p:ext uri="{BB962C8B-B14F-4D97-AF65-F5344CB8AC3E}">
        <p14:creationId xmlns:p14="http://schemas.microsoft.com/office/powerpoint/2010/main" val="3856272990"/>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EFE8BA8-7DD9-BC11-D1FD-075A222A134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BC8DB71-422E-12E1-06D5-012EA537EFA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ACBC46A-1B72-0B0E-1178-62DEA3EE6CD5}"/>
              </a:ext>
            </a:extLst>
          </p:cNvPr>
          <p:cNvSpPr>
            <a:spLocks noGrp="1" noChangeArrowheads="1"/>
          </p:cNvSpPr>
          <p:nvPr>
            <p:ph type="sldNum" sz="quarter" idx="12"/>
          </p:nvPr>
        </p:nvSpPr>
        <p:spPr>
          <a:ln/>
        </p:spPr>
        <p:txBody>
          <a:bodyPr/>
          <a:lstStyle>
            <a:lvl1pPr>
              <a:defRPr/>
            </a:lvl1pPr>
          </a:lstStyle>
          <a:p>
            <a:fld id="{092AC488-22D3-430F-BA03-C91B724A5438}" type="slidenum">
              <a:rPr lang="it-IT" altLang="it-IT"/>
              <a:pPr/>
              <a:t>‹N›</a:t>
            </a:fld>
            <a:endParaRPr lang="it-IT" altLang="it-IT"/>
          </a:p>
        </p:txBody>
      </p:sp>
    </p:spTree>
    <p:extLst>
      <p:ext uri="{BB962C8B-B14F-4D97-AF65-F5344CB8AC3E}">
        <p14:creationId xmlns:p14="http://schemas.microsoft.com/office/powerpoint/2010/main" val="1586988233"/>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B4C95379-8497-50F0-DBE1-A171387E03D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3B41C64-142F-5923-7776-C89B825F508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D7370E3-5C63-1D5B-7F0A-BEF647734827}"/>
              </a:ext>
            </a:extLst>
          </p:cNvPr>
          <p:cNvSpPr>
            <a:spLocks noGrp="1" noChangeArrowheads="1"/>
          </p:cNvSpPr>
          <p:nvPr>
            <p:ph type="sldNum" sz="quarter" idx="12"/>
          </p:nvPr>
        </p:nvSpPr>
        <p:spPr>
          <a:ln/>
        </p:spPr>
        <p:txBody>
          <a:bodyPr/>
          <a:lstStyle>
            <a:lvl1pPr>
              <a:defRPr/>
            </a:lvl1pPr>
          </a:lstStyle>
          <a:p>
            <a:fld id="{4B2685C2-377E-48A5-BA5A-221B20459AAF}" type="slidenum">
              <a:rPr lang="it-IT" altLang="it-IT"/>
              <a:pPr/>
              <a:t>‹N›</a:t>
            </a:fld>
            <a:endParaRPr lang="it-IT" altLang="it-IT"/>
          </a:p>
        </p:txBody>
      </p:sp>
    </p:spTree>
    <p:extLst>
      <p:ext uri="{BB962C8B-B14F-4D97-AF65-F5344CB8AC3E}">
        <p14:creationId xmlns:p14="http://schemas.microsoft.com/office/powerpoint/2010/main" val="1566439386"/>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C4B9E20C-1D81-5FD7-DA16-517C6C3AC66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5DAD1F6-92B1-9B7A-95B2-C86AED181E4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5697EFB4-D14E-27BE-4824-6DADD1171CCC}"/>
              </a:ext>
            </a:extLst>
          </p:cNvPr>
          <p:cNvSpPr>
            <a:spLocks noGrp="1" noChangeArrowheads="1"/>
          </p:cNvSpPr>
          <p:nvPr>
            <p:ph type="sldNum" sz="quarter" idx="12"/>
          </p:nvPr>
        </p:nvSpPr>
        <p:spPr>
          <a:ln/>
        </p:spPr>
        <p:txBody>
          <a:bodyPr/>
          <a:lstStyle>
            <a:lvl1pPr>
              <a:defRPr/>
            </a:lvl1pPr>
          </a:lstStyle>
          <a:p>
            <a:fld id="{52AD5F3F-B6F3-47C2-92FE-574743690507}" type="slidenum">
              <a:rPr lang="it-IT" altLang="it-IT"/>
              <a:pPr/>
              <a:t>‹N›</a:t>
            </a:fld>
            <a:endParaRPr lang="it-IT" altLang="it-IT"/>
          </a:p>
        </p:txBody>
      </p:sp>
    </p:spTree>
    <p:extLst>
      <p:ext uri="{BB962C8B-B14F-4D97-AF65-F5344CB8AC3E}">
        <p14:creationId xmlns:p14="http://schemas.microsoft.com/office/powerpoint/2010/main" val="33186464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78DAF96F-EED4-A04D-8BDB-8B7D91C6D39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AA0636D8-890E-9B37-DF1A-396125FD49E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5FCB91A9-D8FC-9518-ABF2-C3A79E7EEE55}"/>
              </a:ext>
            </a:extLst>
          </p:cNvPr>
          <p:cNvSpPr>
            <a:spLocks noGrp="1" noChangeArrowheads="1"/>
          </p:cNvSpPr>
          <p:nvPr>
            <p:ph type="sldNum" sz="quarter" idx="12"/>
          </p:nvPr>
        </p:nvSpPr>
        <p:spPr>
          <a:ln/>
        </p:spPr>
        <p:txBody>
          <a:bodyPr/>
          <a:lstStyle>
            <a:lvl1pPr>
              <a:defRPr/>
            </a:lvl1pPr>
          </a:lstStyle>
          <a:p>
            <a:fld id="{1235520D-6B92-44E9-A97D-5690215BD915}" type="slidenum">
              <a:rPr lang="it-IT" altLang="it-IT"/>
              <a:pPr/>
              <a:t>‹N›</a:t>
            </a:fld>
            <a:endParaRPr lang="it-IT" altLang="it-IT"/>
          </a:p>
        </p:txBody>
      </p:sp>
    </p:spTree>
    <p:extLst>
      <p:ext uri="{BB962C8B-B14F-4D97-AF65-F5344CB8AC3E}">
        <p14:creationId xmlns:p14="http://schemas.microsoft.com/office/powerpoint/2010/main" val="3499502565"/>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25C84737-883C-FD38-BD84-4D5E4E94287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FCAE5EDF-A529-0AC4-A1C1-AB3AF6BB40C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F1AE4761-C1ED-F9EA-4E7D-AE744A50C278}"/>
              </a:ext>
            </a:extLst>
          </p:cNvPr>
          <p:cNvSpPr>
            <a:spLocks noGrp="1" noChangeArrowheads="1"/>
          </p:cNvSpPr>
          <p:nvPr>
            <p:ph type="sldNum" sz="quarter" idx="12"/>
          </p:nvPr>
        </p:nvSpPr>
        <p:spPr>
          <a:ln/>
        </p:spPr>
        <p:txBody>
          <a:bodyPr/>
          <a:lstStyle>
            <a:lvl1pPr>
              <a:defRPr/>
            </a:lvl1pPr>
          </a:lstStyle>
          <a:p>
            <a:fld id="{D87B7073-9041-414D-8FE3-09AFD3DC76B1}" type="slidenum">
              <a:rPr lang="it-IT" altLang="it-IT"/>
              <a:pPr/>
              <a:t>‹N›</a:t>
            </a:fld>
            <a:endParaRPr lang="it-IT" altLang="it-IT"/>
          </a:p>
        </p:txBody>
      </p:sp>
    </p:spTree>
    <p:extLst>
      <p:ext uri="{BB962C8B-B14F-4D97-AF65-F5344CB8AC3E}">
        <p14:creationId xmlns:p14="http://schemas.microsoft.com/office/powerpoint/2010/main" val="2627034877"/>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3EA8AF2-614E-FDA7-696C-C2748D5B94B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498E2956-7259-FFC3-14AC-79923A8D428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C538589F-1D3E-A386-4E06-6AAE763EA078}"/>
              </a:ext>
            </a:extLst>
          </p:cNvPr>
          <p:cNvSpPr>
            <a:spLocks noGrp="1" noChangeArrowheads="1"/>
          </p:cNvSpPr>
          <p:nvPr>
            <p:ph type="sldNum" sz="quarter" idx="12"/>
          </p:nvPr>
        </p:nvSpPr>
        <p:spPr>
          <a:ln/>
        </p:spPr>
        <p:txBody>
          <a:bodyPr/>
          <a:lstStyle>
            <a:lvl1pPr>
              <a:defRPr/>
            </a:lvl1pPr>
          </a:lstStyle>
          <a:p>
            <a:fld id="{CE25313A-5D43-4B9E-8C8B-B65BC9ECA56B}" type="slidenum">
              <a:rPr lang="it-IT" altLang="it-IT"/>
              <a:pPr/>
              <a:t>‹N›</a:t>
            </a:fld>
            <a:endParaRPr lang="it-IT" altLang="it-IT"/>
          </a:p>
        </p:txBody>
      </p:sp>
    </p:spTree>
    <p:extLst>
      <p:ext uri="{BB962C8B-B14F-4D97-AF65-F5344CB8AC3E}">
        <p14:creationId xmlns:p14="http://schemas.microsoft.com/office/powerpoint/2010/main" val="1780738621"/>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AED516E0-F59D-240D-9E2A-8660E32DE9F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93F6B7EA-6801-B1D7-C5E5-DA1B1F7CF23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6EA04123-F7D3-B5C6-167D-0C2EAA4A116E}"/>
              </a:ext>
            </a:extLst>
          </p:cNvPr>
          <p:cNvSpPr>
            <a:spLocks noGrp="1" noChangeArrowheads="1"/>
          </p:cNvSpPr>
          <p:nvPr>
            <p:ph type="sldNum" sz="quarter" idx="12"/>
          </p:nvPr>
        </p:nvSpPr>
        <p:spPr>
          <a:ln/>
        </p:spPr>
        <p:txBody>
          <a:bodyPr/>
          <a:lstStyle>
            <a:lvl1pPr>
              <a:defRPr/>
            </a:lvl1pPr>
          </a:lstStyle>
          <a:p>
            <a:fld id="{783323B9-FE96-4028-B5D3-60860EB91235}" type="slidenum">
              <a:rPr lang="it-IT" altLang="it-IT"/>
              <a:pPr/>
              <a:t>‹N›</a:t>
            </a:fld>
            <a:endParaRPr lang="it-IT" altLang="it-IT"/>
          </a:p>
        </p:txBody>
      </p:sp>
    </p:spTree>
    <p:extLst>
      <p:ext uri="{BB962C8B-B14F-4D97-AF65-F5344CB8AC3E}">
        <p14:creationId xmlns:p14="http://schemas.microsoft.com/office/powerpoint/2010/main" val="3870268873"/>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2E6F5BFA-BD55-7463-8218-6F420409CF5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3ECA472-0D8D-1A02-B7F2-4741FA9B1B0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B6714D9-4066-4C40-C0BB-903C0AF97A0C}"/>
              </a:ext>
            </a:extLst>
          </p:cNvPr>
          <p:cNvSpPr>
            <a:spLocks noGrp="1" noChangeArrowheads="1"/>
          </p:cNvSpPr>
          <p:nvPr>
            <p:ph type="sldNum" sz="quarter" idx="12"/>
          </p:nvPr>
        </p:nvSpPr>
        <p:spPr>
          <a:ln/>
        </p:spPr>
        <p:txBody>
          <a:bodyPr/>
          <a:lstStyle>
            <a:lvl1pPr>
              <a:defRPr/>
            </a:lvl1pPr>
          </a:lstStyle>
          <a:p>
            <a:fld id="{9EEAE18F-3EA5-4AE6-AACD-CC9685ED81A1}" type="slidenum">
              <a:rPr lang="it-IT" altLang="it-IT"/>
              <a:pPr/>
              <a:t>‹N›</a:t>
            </a:fld>
            <a:endParaRPr lang="it-IT" altLang="it-IT"/>
          </a:p>
        </p:txBody>
      </p:sp>
    </p:spTree>
    <p:extLst>
      <p:ext uri="{BB962C8B-B14F-4D97-AF65-F5344CB8AC3E}">
        <p14:creationId xmlns:p14="http://schemas.microsoft.com/office/powerpoint/2010/main" val="3193446895"/>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4F0ACBC-1157-F158-1215-BAC9AADA79EC}"/>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426384D-8A25-6A0C-DF7F-81645E7E0221}"/>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04CD21F0-6CAD-5713-6160-572EBE554795}"/>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AA218C1B-8C6F-4ACE-35CD-E56D395A503F}"/>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4ADCB7CF-E77D-A409-DD86-690A6276AA90}"/>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9FDFD51B-F303-478D-8A5A-DFFB92633811}"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Bruce%20De%20Boer\184-essence_of_eternity_brucedeboer.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1DC6AE84-4471-0DFC-43E0-2E778BAE84F5}"/>
              </a:ext>
            </a:extLst>
          </p:cNvPr>
          <p:cNvSpPr>
            <a:spLocks noChangeArrowheads="1"/>
          </p:cNvSpPr>
          <p:nvPr/>
        </p:nvSpPr>
        <p:spPr bwMode="auto">
          <a:xfrm>
            <a:off x="1143000" y="5715000"/>
            <a:ext cx="320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a:solidFill>
                  <a:srgbClr val="969696"/>
                </a:solidFill>
                <a:latin typeface="Harrington" panose="04040505050A02020702" pitchFamily="82" charset="0"/>
                <a:cs typeface="Arial" panose="020B0604020202020204" pitchFamily="34" charset="0"/>
              </a:rPr>
              <a:t>Sacra Bibbia Holy Bible</a:t>
            </a:r>
          </a:p>
        </p:txBody>
      </p:sp>
      <p:sp>
        <p:nvSpPr>
          <p:cNvPr id="4099" name="Rectangle 5">
            <a:extLst>
              <a:ext uri="{FF2B5EF4-FFF2-40B4-BE49-F238E27FC236}">
                <a16:creationId xmlns:a16="http://schemas.microsoft.com/office/drawing/2014/main" id="{85B132AE-4034-18DC-344B-D7762D3AC2FB}"/>
              </a:ext>
            </a:extLst>
          </p:cNvPr>
          <p:cNvSpPr>
            <a:spLocks noChangeArrowheads="1"/>
          </p:cNvSpPr>
          <p:nvPr/>
        </p:nvSpPr>
        <p:spPr bwMode="auto">
          <a:xfrm>
            <a:off x="8382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Essence of Eternity (B. De Boer</a:t>
            </a:r>
            <a:r>
              <a:rPr lang="it-IT" altLang="it-IT" sz="1000" i="1" dirty="0">
                <a:solidFill>
                  <a:schemeClr val="bg1"/>
                </a:solidFill>
                <a:latin typeface="Verdana" panose="020B0604030504040204" pitchFamily="34" charset="0"/>
              </a:rPr>
              <a:t>)</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57B23466-395F-14F6-DDC8-D47487CF00F0}"/>
              </a:ext>
            </a:extLst>
          </p:cNvPr>
          <p:cNvSpPr>
            <a:spLocks noChangeArrowheads="1"/>
          </p:cNvSpPr>
          <p:nvPr/>
        </p:nvSpPr>
        <p:spPr bwMode="auto">
          <a:xfrm>
            <a:off x="762000" y="0"/>
            <a:ext cx="7848600" cy="955675"/>
          </a:xfrm>
          <a:prstGeom prst="rect">
            <a:avLst/>
          </a:prstGeom>
          <a:solidFill>
            <a:srgbClr val="FF00FF"/>
          </a:solidFill>
          <a:ln w="9525">
            <a:solidFill>
              <a:srgbClr val="FF00F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a:solidFill>
                <a:srgbClr val="FF33CC"/>
              </a:solidFill>
              <a:effectLst>
                <a:outerShdw blurRad="38100" dist="38100" dir="2700000" algn="tl">
                  <a:srgbClr val="000000"/>
                </a:outerShdw>
              </a:effectLst>
            </a:endParaRPr>
          </a:p>
          <a:p>
            <a:pPr algn="ctr"/>
            <a:r>
              <a:rPr lang="it-IT" altLang="it-IT" sz="2000">
                <a:solidFill>
                  <a:srgbClr val="FFFF66"/>
                </a:solidFill>
                <a:effectLst>
                  <a:outerShdw blurRad="38100" dist="38100" dir="2700000" algn="tl">
                    <a:srgbClr val="000000"/>
                  </a:outerShdw>
                </a:effectLst>
              </a:rPr>
              <a:t>E’ bello ricevere e diffondere la Parola di Dio!</a:t>
            </a:r>
          </a:p>
          <a:p>
            <a:pPr algn="ctr" eaLnBrk="1" hangingPunct="1"/>
            <a:r>
              <a:rPr lang="it-IT" altLang="it-IT" sz="2000">
                <a:solidFill>
                  <a:schemeClr val="bg1"/>
                </a:solidFill>
                <a:effectLst>
                  <a:outerShdw blurRad="38100" dist="38100" dir="2700000" algn="tl">
                    <a:srgbClr val="000000"/>
                  </a:outerShdw>
                </a:effectLst>
              </a:rPr>
              <a:t>It is nice to receive and spread the Word of God!</a:t>
            </a:r>
          </a:p>
          <a:p>
            <a:pPr algn="ctr" eaLnBrk="1" hangingPunct="1"/>
            <a:endParaRPr lang="it-IT" altLang="it-IT" sz="800">
              <a:solidFill>
                <a:schemeClr val="bg1"/>
              </a:solidFill>
              <a:effectLst>
                <a:outerShdw blurRad="38100" dist="38100" dir="2700000" algn="tl">
                  <a:srgbClr val="000000"/>
                </a:outerShdw>
              </a:effectLst>
            </a:endParaRPr>
          </a:p>
        </p:txBody>
      </p:sp>
      <p:sp>
        <p:nvSpPr>
          <p:cNvPr id="4102" name="Rectangle 8">
            <a:extLst>
              <a:ext uri="{FF2B5EF4-FFF2-40B4-BE49-F238E27FC236}">
                <a16:creationId xmlns:a16="http://schemas.microsoft.com/office/drawing/2014/main" id="{20507CA5-C0FE-5219-D9A1-B7AD903A360A}"/>
              </a:ext>
            </a:extLst>
          </p:cNvPr>
          <p:cNvSpPr>
            <a:spLocks noChangeArrowheads="1"/>
          </p:cNvSpPr>
          <p:nvPr/>
        </p:nvSpPr>
        <p:spPr bwMode="auto">
          <a:xfrm>
            <a:off x="1204913" y="3524422"/>
            <a:ext cx="35052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è vicino, viene come un abbraccio                      </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God </a:t>
            </a:r>
            <a:r>
              <a:rPr lang="it-IT" sz="10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0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near</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0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comes</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like an </a:t>
            </a:r>
            <a:r>
              <a:rPr lang="it-IT" sz="10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embrace</a:t>
            </a:r>
            <a:endParaRPr lang="it-IT" altLang="it-IT" sz="1000"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B44CEE56-81F6-520E-87CB-AF100260D07A}"/>
              </a:ext>
            </a:extLst>
          </p:cNvPr>
          <p:cNvSpPr>
            <a:spLocks noChangeArrowheads="1"/>
          </p:cNvSpPr>
          <p:nvPr/>
        </p:nvSpPr>
        <p:spPr bwMode="auto">
          <a:xfrm>
            <a:off x="26988" y="1397000"/>
            <a:ext cx="5619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FFFF00"/>
                </a:solidFill>
                <a:latin typeface="Verdana" panose="020B0604030504040204" pitchFamily="34" charset="0"/>
              </a:rPr>
              <a:t>ANNO</a:t>
            </a:r>
          </a:p>
          <a:p>
            <a:pPr algn="ctr" eaLnBrk="1" hangingPunct="1">
              <a:spcBef>
                <a:spcPct val="0"/>
              </a:spcBef>
              <a:buFontTx/>
              <a:buNone/>
            </a:pPr>
            <a:r>
              <a:rPr lang="it-IT" altLang="it-IT" sz="1000" dirty="0">
                <a:solidFill>
                  <a:srgbClr val="FFFF00"/>
                </a:solidFill>
                <a:latin typeface="Verdana" panose="020B0604030504040204" pitchFamily="34" charset="0"/>
              </a:rPr>
              <a:t>YEAR</a:t>
            </a:r>
          </a:p>
          <a:p>
            <a:pPr algn="ctr" eaLnBrk="1" hangingPunct="1">
              <a:spcBef>
                <a:spcPct val="0"/>
              </a:spcBef>
              <a:buFontTx/>
              <a:buNone/>
            </a:pPr>
            <a:r>
              <a:rPr lang="it-IT" altLang="it-IT" sz="10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DF69CC28-0886-48F2-39ED-A64D71142F59}"/>
              </a:ext>
            </a:extLst>
          </p:cNvPr>
          <p:cNvSpPr>
            <a:spLocks noChangeArrowheads="1"/>
          </p:cNvSpPr>
          <p:nvPr/>
        </p:nvSpPr>
        <p:spPr bwMode="auto">
          <a:xfrm>
            <a:off x="5720024" y="6523037"/>
            <a:ext cx="3581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latin typeface="Verdana" panose="020B0604030504040204" pitchFamily="34" charset="0"/>
                <a:cs typeface="Times New Roman" panose="02020603050405020304" pitchFamily="18" charset="0"/>
              </a:rPr>
              <a:t>by Gaetano Lastilla – November 2024</a:t>
            </a:r>
          </a:p>
        </p:txBody>
      </p:sp>
      <p:pic>
        <p:nvPicPr>
          <p:cNvPr id="4105" name="Picture 101" descr="C:\ARCHIVIO GENERALE\PRESENTAZIONI\in COSTRUZIONE\S.Scritture del 24.08\candelabro copia.gif">
            <a:extLst>
              <a:ext uri="{FF2B5EF4-FFF2-40B4-BE49-F238E27FC236}">
                <a16:creationId xmlns:a16="http://schemas.microsoft.com/office/drawing/2014/main" id="{897AD9C3-C159-7695-CCC7-FABA05360F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15" name="Picture 119">
            <a:extLst>
              <a:ext uri="{FF2B5EF4-FFF2-40B4-BE49-F238E27FC236}">
                <a16:creationId xmlns:a16="http://schemas.microsoft.com/office/drawing/2014/main" id="{7A1CA11E-F293-28FD-019D-218FC30DAC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676400"/>
            <a:ext cx="2938463" cy="4114800"/>
          </a:xfrm>
          <a:prstGeom prst="rect">
            <a:avLst/>
          </a:prstGeom>
          <a:noFill/>
          <a:extLst>
            <a:ext uri="{909E8E84-426E-40DD-AFC4-6F175D3DCCD1}">
              <a14:hiddenFill xmlns:a14="http://schemas.microsoft.com/office/drawing/2010/main">
                <a:solidFill>
                  <a:srgbClr val="FFFFFF"/>
                </a:solidFill>
              </a14:hiddenFill>
            </a:ext>
          </a:extLst>
        </p:spPr>
      </p:pic>
      <p:sp>
        <p:nvSpPr>
          <p:cNvPr id="4218" name="Rectangle 122">
            <a:extLst>
              <a:ext uri="{FF2B5EF4-FFF2-40B4-BE49-F238E27FC236}">
                <a16:creationId xmlns:a16="http://schemas.microsoft.com/office/drawing/2014/main" id="{D11F4A09-CE35-187B-3248-59E1BC9D018E}"/>
              </a:ext>
            </a:extLst>
          </p:cNvPr>
          <p:cNvSpPr>
            <a:spLocks noChangeArrowheads="1"/>
          </p:cNvSpPr>
          <p:nvPr/>
        </p:nvSpPr>
        <p:spPr bwMode="auto">
          <a:xfrm>
            <a:off x="477838" y="6605588"/>
            <a:ext cx="4862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000" b="1">
                <a:solidFill>
                  <a:schemeClr val="bg1"/>
                </a:solidFill>
                <a:latin typeface="Calibri" panose="020F0502020204030204" pitchFamily="34" charset="0"/>
              </a:rPr>
              <a:t>TUTTE LE IMMAGINI SONO PROTETTE DA COPYRIGHT - ALL PICTURES ARE BY COPYRIGHT</a:t>
            </a:r>
          </a:p>
        </p:txBody>
      </p:sp>
      <p:sp>
        <p:nvSpPr>
          <p:cNvPr id="4219" name="Rectangle 123">
            <a:extLst>
              <a:ext uri="{FF2B5EF4-FFF2-40B4-BE49-F238E27FC236}">
                <a16:creationId xmlns:a16="http://schemas.microsoft.com/office/drawing/2014/main" id="{00034F68-EE38-6139-9F6D-0024C54CAE96}"/>
              </a:ext>
            </a:extLst>
          </p:cNvPr>
          <p:cNvSpPr>
            <a:spLocks noChangeArrowheads="1"/>
          </p:cNvSpPr>
          <p:nvPr/>
        </p:nvSpPr>
        <p:spPr bwMode="auto">
          <a:xfrm>
            <a:off x="1752600" y="3962602"/>
            <a:ext cx="2286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000" i="1" dirty="0">
                <a:latin typeface="Times New Roman" panose="02020603050405020304" pitchFamily="18" charset="0"/>
                <a:cs typeface="Times New Roman" panose="02020603050405020304" pitchFamily="18" charset="0"/>
              </a:rPr>
              <a:t>Commento di padre Ermes Ronchi          Commentary by </a:t>
            </a:r>
            <a:r>
              <a:rPr lang="it-IT" altLang="it-IT" sz="1000" i="1" dirty="0" err="1">
                <a:latin typeface="Times New Roman" panose="02020603050405020304" pitchFamily="18" charset="0"/>
                <a:cs typeface="Times New Roman" panose="02020603050405020304" pitchFamily="18" charset="0"/>
              </a:rPr>
              <a:t>Father</a:t>
            </a:r>
            <a:r>
              <a:rPr lang="it-IT" altLang="it-IT" sz="1000" i="1" dirty="0">
                <a:latin typeface="Times New Roman" panose="02020603050405020304" pitchFamily="18" charset="0"/>
                <a:cs typeface="Times New Roman" panose="02020603050405020304" pitchFamily="18" charset="0"/>
              </a:rPr>
              <a:t> Ermes Ronchi</a:t>
            </a:r>
          </a:p>
        </p:txBody>
      </p:sp>
      <p:sp>
        <p:nvSpPr>
          <p:cNvPr id="4220" name="Rectangle 124">
            <a:extLst>
              <a:ext uri="{FF2B5EF4-FFF2-40B4-BE49-F238E27FC236}">
                <a16:creationId xmlns:a16="http://schemas.microsoft.com/office/drawing/2014/main" id="{CC34908E-6259-F1CC-4FCE-06664F4AE1F1}"/>
              </a:ext>
            </a:extLst>
          </p:cNvPr>
          <p:cNvSpPr>
            <a:spLocks noChangeArrowheads="1"/>
          </p:cNvSpPr>
          <p:nvPr/>
        </p:nvSpPr>
        <p:spPr bwMode="auto">
          <a:xfrm>
            <a:off x="1371600" y="1447800"/>
            <a:ext cx="3048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000" dirty="0">
                <a:solidFill>
                  <a:schemeClr val="tx1"/>
                </a:solidFill>
                <a:effectLst>
                  <a:outerShdw blurRad="38100" dist="38100" dir="2700000" algn="tl">
                    <a:srgbClr val="C0C0C0"/>
                  </a:outerShdw>
                </a:effectLst>
                <a:latin typeface="Verdana" panose="020B0604030504040204" pitchFamily="34" charset="0"/>
                <a:cs typeface="Times New Roman" panose="02020603050405020304" pitchFamily="18" charset="0"/>
              </a:rPr>
              <a:t>XXXIII DOMENICA DEL TEMPO ORDINARIO                                         33</a:t>
            </a:r>
            <a:r>
              <a:rPr lang="it-IT" altLang="it-IT" sz="800" dirty="0">
                <a:solidFill>
                  <a:schemeClr val="tx1"/>
                </a:solidFill>
                <a:effectLst>
                  <a:outerShdw blurRad="38100" dist="38100" dir="2700000" algn="tl">
                    <a:srgbClr val="C0C0C0"/>
                  </a:outerShdw>
                </a:effectLst>
                <a:latin typeface="Verdana" panose="020B0604030504040204" pitchFamily="34" charset="0"/>
                <a:cs typeface="Times New Roman" panose="02020603050405020304" pitchFamily="18" charset="0"/>
              </a:rPr>
              <a:t>rd</a:t>
            </a:r>
            <a:r>
              <a:rPr lang="it-IT" altLang="it-IT" sz="1000" dirty="0">
                <a:solidFill>
                  <a:schemeClr val="tx1"/>
                </a:solidFill>
                <a:effectLst>
                  <a:outerShdw blurRad="38100" dist="38100" dir="2700000" algn="tl">
                    <a:srgbClr val="C0C0C0"/>
                  </a:outerShdw>
                </a:effectLst>
                <a:latin typeface="Verdana" panose="020B0604030504040204" pitchFamily="34" charset="0"/>
                <a:cs typeface="Times New Roman" panose="02020603050405020304" pitchFamily="18" charset="0"/>
              </a:rPr>
              <a:t> SUNDAY IN ORDINARY TIME</a:t>
            </a:r>
          </a:p>
        </p:txBody>
      </p:sp>
      <p:pic>
        <p:nvPicPr>
          <p:cNvPr id="4224" name="184-essence_of_eternity_brucedeboer.mid">
            <a:hlinkClick r:id="" action="ppaction://media"/>
            <a:extLst>
              <a:ext uri="{FF2B5EF4-FFF2-40B4-BE49-F238E27FC236}">
                <a16:creationId xmlns:a16="http://schemas.microsoft.com/office/drawing/2014/main" id="{58E1F54D-2370-32BD-600A-9AED1A02F5C0}"/>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4676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2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422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5A19F66F-8726-0E0E-97FC-9D59CC8257ED}"/>
              </a:ext>
            </a:extLst>
          </p:cNvPr>
          <p:cNvSpPr>
            <a:spLocks noChangeArrowheads="1"/>
          </p:cNvSpPr>
          <p:nvPr/>
        </p:nvSpPr>
        <p:spPr bwMode="auto">
          <a:xfrm>
            <a:off x="0" y="6096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dirty="0">
                <a:solidFill>
                  <a:schemeClr val="bg1"/>
                </a:solidFill>
                <a:latin typeface="Verdana" panose="020B0604030504040204" pitchFamily="34" charset="0"/>
                <a:cs typeface="Times New Roman" panose="02020603050405020304" pitchFamily="18" charset="0"/>
              </a:rPr>
              <a:t>le stelle cadranno dal cielo e </a:t>
            </a:r>
            <a:r>
              <a:rPr lang="it-IT" altLang="it-IT" sz="1800" dirty="0">
                <a:solidFill>
                  <a:srgbClr val="FFFF00"/>
                </a:solidFill>
                <a:latin typeface="Verdana" panose="020B0604030504040204" pitchFamily="34" charset="0"/>
                <a:cs typeface="Times New Roman" panose="02020603050405020304" pitchFamily="18" charset="0"/>
              </a:rPr>
              <a:t>le potenze che sono nei cieli saranno sconvolte</a:t>
            </a:r>
            <a:r>
              <a:rPr lang="it-IT" altLang="it-IT" sz="1800" dirty="0">
                <a:solidFill>
                  <a:schemeClr val="bg1"/>
                </a:solidFill>
                <a:latin typeface="Verdana" panose="020B0604030504040204" pitchFamily="34" charset="0"/>
                <a:cs typeface="Times New Roman" panose="02020603050405020304" pitchFamily="18" charset="0"/>
              </a:rPr>
              <a:t>. Allora vedranno il Figlio dell’uomo venire sulle nubi con grande potenza e gloria.</a:t>
            </a:r>
            <a:r>
              <a:rPr lang="it-IT" altLang="it-IT" sz="1800" i="1" dirty="0">
                <a:solidFill>
                  <a:schemeClr val="bg1"/>
                </a:solidFill>
                <a:latin typeface="Verdana" panose="020B0604030504040204" pitchFamily="34" charset="0"/>
                <a:cs typeface="Times New Roman" panose="02020603050405020304" pitchFamily="18" charset="0"/>
              </a:rPr>
              <a:t> (Mc 13, 25-26)</a:t>
            </a:r>
          </a:p>
        </p:txBody>
      </p:sp>
      <p:sp>
        <p:nvSpPr>
          <p:cNvPr id="162930" name="Rectangle 114">
            <a:extLst>
              <a:ext uri="{FF2B5EF4-FFF2-40B4-BE49-F238E27FC236}">
                <a16:creationId xmlns:a16="http://schemas.microsoft.com/office/drawing/2014/main" id="{EC4652B0-2556-3945-3ABB-57A4AD0DE70A}"/>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GB" altLang="it-IT" sz="1800" i="1">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the stars will fall out of the sky and </a:t>
            </a:r>
            <a:r>
              <a:rPr lang="en-US" altLang="it-IT" sz="1800">
                <a:solidFill>
                  <a:srgbClr val="FFFF00"/>
                </a:solidFill>
                <a:latin typeface="Verdana" panose="020B0604030504040204" pitchFamily="34" charset="0"/>
                <a:cs typeface="Times New Roman" panose="02020603050405020304" pitchFamily="18" charset="0"/>
              </a:rPr>
              <a:t>the whole </a:t>
            </a:r>
          </a:p>
          <a:p>
            <a:pPr eaLnBrk="1" hangingPunct="1">
              <a:spcBef>
                <a:spcPct val="0"/>
              </a:spcBef>
              <a:buFontTx/>
              <a:buNone/>
            </a:pPr>
            <a:r>
              <a:rPr lang="en-US" altLang="it-IT" sz="1800">
                <a:solidFill>
                  <a:srgbClr val="FFFF00"/>
                </a:solidFill>
                <a:latin typeface="Verdana" panose="020B0604030504040204" pitchFamily="34" charset="0"/>
                <a:cs typeface="Times New Roman" panose="02020603050405020304" pitchFamily="18" charset="0"/>
              </a:rPr>
              <a:t>universe will</a:t>
            </a:r>
            <a:r>
              <a:rPr lang="en-US" altLang="it-IT" sz="1800">
                <a:solidFill>
                  <a:schemeClr val="bg1"/>
                </a:solidFill>
                <a:latin typeface="Verdana" panose="020B0604030504040204" pitchFamily="34" charset="0"/>
                <a:cs typeface="Times New Roman" panose="02020603050405020304" pitchFamily="18" charset="0"/>
              </a:rPr>
              <a:t> </a:t>
            </a:r>
            <a:r>
              <a:rPr lang="en-US" altLang="it-IT" sz="1800">
                <a:solidFill>
                  <a:srgbClr val="FFFF00"/>
                </a:solidFill>
                <a:latin typeface="Verdana" panose="020B0604030504040204" pitchFamily="34" charset="0"/>
                <a:cs typeface="Times New Roman" panose="02020603050405020304" pitchFamily="18" charset="0"/>
              </a:rPr>
              <a:t>be shaken</a:t>
            </a:r>
            <a:r>
              <a:rPr lang="en-US" altLang="it-IT" sz="1800">
                <a:solidFill>
                  <a:schemeClr val="bg1"/>
                </a:solidFill>
                <a:latin typeface="Verdana" panose="020B0604030504040204" pitchFamily="34" charset="0"/>
                <a:cs typeface="Times New Roman" panose="02020603050405020304" pitchFamily="18" charset="0"/>
              </a:rPr>
              <a:t>. Then people will see the Son of Man coming in the clouds with great power and glory.</a:t>
            </a:r>
            <a:r>
              <a:rPr lang="en-US" altLang="it-IT" sz="1800" i="1">
                <a:solidFill>
                  <a:schemeClr val="bg1"/>
                </a:solidFill>
                <a:latin typeface="Verdana" panose="020B0604030504040204" pitchFamily="34" charset="0"/>
                <a:cs typeface="Times New Roman" panose="02020603050405020304" pitchFamily="18" charset="0"/>
              </a:rPr>
              <a:t> (Mk 13: 25-26)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498" name="Picture 42">
            <a:extLst>
              <a:ext uri="{FF2B5EF4-FFF2-40B4-BE49-F238E27FC236}">
                <a16:creationId xmlns:a16="http://schemas.microsoft.com/office/drawing/2014/main" id="{0EE78965-56C8-C75F-4ACF-3F26144A1C09}"/>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356350" y="1219200"/>
            <a:ext cx="2651125" cy="4419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39EE3895-0B03-4E4A-D214-BA5DE7138483}"/>
              </a:ext>
            </a:extLst>
          </p:cNvPr>
          <p:cNvSpPr>
            <a:spLocks noChangeArrowheads="1"/>
          </p:cNvSpPr>
          <p:nvPr/>
        </p:nvSpPr>
        <p:spPr bwMode="auto">
          <a:xfrm>
            <a:off x="0" y="6096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Egli manderà gli angeli e radunerà i suoi eletti dai quattro venti, dall’estremità della terra fino all’estremità del cielo. Dalla pianta di fico imparate la parabola: quando ormai il suo ramo diventa tenero e spuntano le foglie, sapete che l’estate è vicina.</a:t>
            </a:r>
            <a:r>
              <a:rPr lang="it-IT" altLang="it-IT" sz="1800" i="1">
                <a:solidFill>
                  <a:schemeClr val="bg1"/>
                </a:solidFill>
                <a:latin typeface="Verdana" panose="020B0604030504040204" pitchFamily="34" charset="0"/>
                <a:cs typeface="Times New Roman" panose="02020603050405020304" pitchFamily="18" charset="0"/>
              </a:rPr>
              <a:t> (Mc 13, 27-28)</a:t>
            </a:r>
          </a:p>
        </p:txBody>
      </p:sp>
      <p:sp>
        <p:nvSpPr>
          <p:cNvPr id="21507" name="Rectangle 36">
            <a:extLst>
              <a:ext uri="{FF2B5EF4-FFF2-40B4-BE49-F238E27FC236}">
                <a16:creationId xmlns:a16="http://schemas.microsoft.com/office/drawing/2014/main" id="{3111EBD6-6808-9214-AD38-06C5D817179A}"/>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And he will send the angels to gather his chosen people from the four winds, from the ends of the earth to the ends of the sky. Learn a lesson from the fig tree. As soon as its branches become tender and it begins to sprout leaves, you know that summer is near.</a:t>
            </a:r>
            <a:r>
              <a:rPr lang="en-US" altLang="it-IT" sz="1800" i="1">
                <a:solidFill>
                  <a:schemeClr val="bg1"/>
                </a:solidFill>
                <a:latin typeface="Verdana" panose="020B0604030504040204" pitchFamily="34" charset="0"/>
                <a:cs typeface="Times New Roman" panose="02020603050405020304" pitchFamily="18" charset="0"/>
              </a:rPr>
              <a:t> (Mk 13: 27-28)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4690" name="Rectangle 1026">
            <a:extLst>
              <a:ext uri="{FF2B5EF4-FFF2-40B4-BE49-F238E27FC236}">
                <a16:creationId xmlns:a16="http://schemas.microsoft.com/office/drawing/2014/main" id="{EF499B15-FF19-C30C-AE52-5DDC947237CC}"/>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Così anche voi: quando vedrete accadere queste cose, sappiate che egli è vicino, è alle porte. In verità io vi dico: non passerà questa generazione prima che tutto questo avvenga. </a:t>
            </a:r>
            <a:r>
              <a:rPr lang="it-IT" altLang="it-IT" sz="1800" i="1">
                <a:solidFill>
                  <a:schemeClr val="bg1"/>
                </a:solidFill>
                <a:latin typeface="Verdana" panose="020B0604030504040204" pitchFamily="34" charset="0"/>
                <a:cs typeface="Times New Roman" panose="02020603050405020304" pitchFamily="18" charset="0"/>
              </a:rPr>
              <a:t>(Mc 13, 29-30)</a:t>
            </a:r>
          </a:p>
        </p:txBody>
      </p:sp>
      <p:sp>
        <p:nvSpPr>
          <p:cNvPr id="114692" name="Rectangle 1028">
            <a:extLst>
              <a:ext uri="{FF2B5EF4-FFF2-40B4-BE49-F238E27FC236}">
                <a16:creationId xmlns:a16="http://schemas.microsoft.com/office/drawing/2014/main" id="{BAE7BD16-8D21-508D-B516-7724581EBD3C}"/>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In the same way, when you see these things happening, know that the time is near, even at the door. Truly, I say to you, this generation will not pass away until all this has happened.</a:t>
            </a:r>
            <a:r>
              <a:rPr lang="en-US" altLang="it-IT" sz="1800" i="1">
                <a:solidFill>
                  <a:schemeClr val="bg1"/>
                </a:solidFill>
                <a:latin typeface="Verdana" panose="020B0604030504040204" pitchFamily="34" charset="0"/>
                <a:cs typeface="Times New Roman" panose="02020603050405020304" pitchFamily="18" charset="0"/>
              </a:rPr>
              <a:t> (Mk 13: 29-30)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14715" name="Picture 1051">
            <a:extLst>
              <a:ext uri="{FF2B5EF4-FFF2-40B4-BE49-F238E27FC236}">
                <a16:creationId xmlns:a16="http://schemas.microsoft.com/office/drawing/2014/main" id="{49E8EABE-9862-736D-B1C8-51E1CF2509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447800"/>
            <a:ext cx="5410200" cy="40147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A8EC552A-C507-D539-F19D-C268D4C5C9CD}"/>
              </a:ext>
            </a:extLst>
          </p:cNvPr>
          <p:cNvSpPr>
            <a:spLocks noGrp="1" noChangeArrowheads="1"/>
          </p:cNvSpPr>
          <p:nvPr>
            <p:ph type="title"/>
          </p:nvPr>
        </p:nvSpPr>
        <p:spPr>
          <a:xfrm>
            <a:off x="0" y="685800"/>
            <a:ext cx="9144000" cy="1143000"/>
          </a:xfrm>
        </p:spPr>
        <p:txBody>
          <a:bodyPr/>
          <a:lstStyle/>
          <a:p>
            <a:r>
              <a:rPr lang="it-IT" altLang="it-IT" sz="1800">
                <a:solidFill>
                  <a:srgbClr val="FFFF66"/>
                </a:solidFill>
                <a:latin typeface="Verdana" panose="020B0604030504040204" pitchFamily="34" charset="0"/>
                <a:cs typeface="Times New Roman" panose="02020603050405020304" pitchFamily="18" charset="0"/>
              </a:rPr>
              <a:t>Il cielo e la terra passeranno, ma le mie parole non passeranno.</a:t>
            </a:r>
            <a:r>
              <a:rPr lang="it-IT" altLang="it-IT" sz="1800">
                <a:solidFill>
                  <a:schemeClr val="bg1"/>
                </a:solidFill>
                <a:latin typeface="Verdana" panose="020B0604030504040204" pitchFamily="34" charset="0"/>
                <a:cs typeface="Times New Roman" panose="02020603050405020304" pitchFamily="18" charset="0"/>
              </a:rPr>
              <a:t> Quanto però a quel giorno o a quell’ora, nessuno lo sa, né gli angeli nel cielo né il Figlio, eccetto il Padre». </a:t>
            </a:r>
            <a:r>
              <a:rPr lang="it-IT" altLang="it-IT" sz="1800" i="1">
                <a:solidFill>
                  <a:schemeClr val="bg1"/>
                </a:solidFill>
                <a:latin typeface="Verdana" panose="020B0604030504040204" pitchFamily="34" charset="0"/>
                <a:cs typeface="Times New Roman" panose="02020603050405020304" pitchFamily="18" charset="0"/>
              </a:rPr>
              <a:t>(Mc 13, 31-32)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8724" name="Rectangle 4">
            <a:extLst>
              <a:ext uri="{FF2B5EF4-FFF2-40B4-BE49-F238E27FC236}">
                <a16:creationId xmlns:a16="http://schemas.microsoft.com/office/drawing/2014/main" id="{BEB11FAD-428B-3338-E2D7-C47528C4F360}"/>
              </a:ext>
            </a:extLst>
          </p:cNvPr>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rgbClr val="FFFF00"/>
                </a:solidFill>
                <a:latin typeface="Verdana" panose="020B0604030504040204" pitchFamily="34" charset="0"/>
                <a:cs typeface="Times New Roman" panose="02020603050405020304" pitchFamily="18" charset="0"/>
              </a:rPr>
              <a:t>Heaven and earth will pass away, but my words will not pass away</a:t>
            </a:r>
            <a:r>
              <a:rPr lang="en-US" altLang="it-IT" sz="1800" dirty="0">
                <a:solidFill>
                  <a:schemeClr val="bg1"/>
                </a:solidFill>
                <a:latin typeface="Verdana" panose="020B0604030504040204" pitchFamily="34" charset="0"/>
                <a:cs typeface="Times New Roman" panose="02020603050405020304" pitchFamily="18" charset="0"/>
              </a:rPr>
              <a:t>. But, regarding that Day and that Hour, no one knows when it will come, not even the angels, not even the Son, but only the Father”. </a:t>
            </a:r>
            <a:r>
              <a:rPr lang="en-US" altLang="it-IT" sz="1800" i="1" dirty="0">
                <a:solidFill>
                  <a:schemeClr val="bg1"/>
                </a:solidFill>
                <a:latin typeface="Verdana" panose="020B0604030504040204" pitchFamily="34" charset="0"/>
                <a:cs typeface="Times New Roman" panose="02020603050405020304" pitchFamily="18" charset="0"/>
              </a:rPr>
              <a:t>(Mk 13: 31-32)</a:t>
            </a:r>
            <a:endParaRPr lang="it-IT" altLang="it-IT" sz="1800" i="1" dirty="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86B9BF70-E235-8D15-9E1B-5749A12BCCEA}"/>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50D91868-6141-E1DC-9EB2-162CEE80E8D2}"/>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A91A27C2-CAA7-B534-289E-4ECFA4C955BC}"/>
              </a:ext>
            </a:extLst>
          </p:cNvPr>
          <p:cNvSpPr>
            <a:spLocks noChangeArrowheads="1"/>
          </p:cNvSpPr>
          <p:nvPr/>
        </p:nvSpPr>
        <p:spPr bwMode="auto">
          <a:xfrm>
            <a:off x="991" y="1200122"/>
            <a:ext cx="9144000" cy="5576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In quei giorni, il sole si oscurerà, la luna si 	  	               spegnerà, le stelle cadranno dal cielo... L'universo è fragile 	               nella sua grande bellezza, ma “quei giorni” sono questi giorni, questo mondo si oscura con le sue guerre in corso, la terra si spegne avvelenata, sterminate carovane umane migrano attraverso mari e deserti... Ti sembra un mondo che affonda, che va alla deriva? Guarda meglio, guarda più a fondo: è un mondo che va alla rinascita.</a:t>
            </a:r>
            <a:endParaRPr lang="it-IT" sz="1800" dirty="0">
              <a:effectLst/>
              <a:latin typeface="Times New Roman" panose="02020603050405020304" pitchFamily="18" charset="0"/>
              <a:ea typeface="Times New Roman" panose="02020603050405020304" pitchFamily="18"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Gesù ama la speranza, non la paura: dalla pianta di fico imparate: quando ormai il suo ramo diventa tenero e spuntano le foglie, sapete che l'estate è vicina. Gesù ci porta alla scuola delle piante, perché le leggi dello spirito e le leggi profonde della realtà coincidono. </a:t>
            </a:r>
          </a:p>
          <a:p>
            <a:endPar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Ogni germoglio assicura che la vita vince sulla morte. Imparate dalla sapienza degli alberi: quando il ramo si fa tenero... l'intenerirsi del ramo neppure lo immagini in inverno; il suo ammorbidirsi per la linfa che riprende a gonfiare i piccoli canali è una sorpresa, e uno stupore antico. Le cose più belle non vanno cercate, vanno attese. </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Come la primavera. E spuntano le foglie, e tu non puoi farci nulla; forse però sì: contemplare e custodire. Allora voi capite che l'estate è vicina. </a:t>
            </a:r>
            <a:endParaRPr lang="it-IT" altLang="it-IT" sz="1800" i="1" dirty="0">
              <a:solidFill>
                <a:srgbClr val="000000"/>
              </a:solidFill>
              <a:latin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439A4822-CEF2-CC0B-A96C-57EFB70C869A}"/>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67DB452E-EEBF-E1D6-DB8F-35E6953942A0}"/>
              </a:ext>
            </a:extLst>
          </p:cNvPr>
          <p:cNvSpPr>
            <a:spLocks noChangeArrowheads="1"/>
          </p:cNvSpPr>
          <p:nvPr/>
        </p:nvSpPr>
        <p:spPr bwMode="auto">
          <a:xfrm>
            <a:off x="2051720" y="329901"/>
            <a:ext cx="7239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è vicino, è alle porte. Viene come un abbraccio</a:t>
            </a:r>
          </a:p>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altLang="it-IT" sz="1800" b="1" i="1" dirty="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rPr>
              <a:t> </a:t>
            </a:r>
            <a:r>
              <a:rPr lang="it-IT" altLang="it-IT" sz="1800" i="1" dirty="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rPr>
              <a:t>Mc 13, 24-32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a:t>
            </a:r>
          </a:p>
        </p:txBody>
      </p:sp>
      <p:sp>
        <p:nvSpPr>
          <p:cNvPr id="29707" name="Rectangle 11">
            <a:extLst>
              <a:ext uri="{FF2B5EF4-FFF2-40B4-BE49-F238E27FC236}">
                <a16:creationId xmlns:a16="http://schemas.microsoft.com/office/drawing/2014/main" id="{30112AA7-A704-056B-9275-C0556655B48C}"/>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42592FB5-B470-27C3-7322-29F06442E9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06010"/>
            <a:ext cx="1944216" cy="1944216"/>
          </a:xfrm>
          <a:prstGeom prst="rect">
            <a:avLst/>
          </a:prstGeom>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AD362237-67EE-6DEE-20A2-1B9D5F493FC6}"/>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In realtà le gemme indicano la primavera, che però in Palestina è brevissima, pochi giorni ed è subito estate. Così anche voi sappiate che egli è vicino, alle porte. Dio è vicino, è qui; bello, vitale e nuovo come la primavera del cosmo.</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Da una gemma imparate il futuro di Dio: che sta alla porta, e bussa; viene non come un dito puntato, ma come un abbraccio, un germogliare umile di vita. «Il mondo tutto è una realtà germinante»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R. Guardini</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Allora mi sento come una nave, che non è più in ansia per la rotta da seguire, perché sopra di essa soffia un Vento di cielo, e la lampada della Parola è accesa sulla prua della nave. Passano il sole e la luna, che sono l'orologio dell'universo, si sbriciola la terra, ma le mie parole no, sono un sole che non tramonterà mai dagli orizzonti della storia, dal cuore dell'uomo.</a:t>
            </a:r>
          </a:p>
          <a:p>
            <a:pPr algn="l"/>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Siamo una generazione lamentosa, che non sa più ringraziare, che ha dissipato i profeti e i poeti, gli innamorati e i buoni. E invece essi sono la parabola, il germoglio, ramo di fico o di mandorlo del mondo salvato. Lo sono qui e ora, sulla terra intera e dentro la mia stessa casa, come germogli buoni, imbevuti di cielo, intrisi di Dio. Chi mi vuole bene è lampada ai miei passi.</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Guardali bene, una goccia di luce è impigliata in ogni ruga, un grammo di primavera e di futuro ha messo radici in ogni volto. La fede mi ripete che Dio è alle porte, è vicino, è qui, è in loro. </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Ognuno</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un proprio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momento</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di Dio» (</a:t>
            </a:r>
            <a:r>
              <a:rPr lang="en-US"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 M. </a:t>
            </a:r>
            <a:r>
              <a:rPr lang="en-US" sz="1800" i="1"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Turoldo</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7DBAFDAE-4EA7-B3DC-D0F6-3ECBA784C5D2}"/>
              </a:ext>
            </a:extLst>
          </p:cNvPr>
          <p:cNvSpPr>
            <a:spLocks noChangeArrowheads="1"/>
          </p:cNvSpPr>
          <p:nvPr/>
        </p:nvSpPr>
        <p:spPr bwMode="auto">
          <a:xfrm>
            <a:off x="0" y="0"/>
            <a:ext cx="9144000" cy="7171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990033"/>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990033"/>
                </a:solidFill>
                <a:latin typeface="Verdana" panose="020B0604030504040204" pitchFamily="34" charset="0"/>
                <a:cs typeface="Arial" panose="020B0604020202020204" pitchFamily="34" charset="0"/>
              </a:rPr>
              <a:t>iscriversi gratis </a:t>
            </a:r>
            <a:r>
              <a:rPr lang="it-IT" altLang="it-IT" sz="1400" i="1" dirty="0">
                <a:solidFill>
                  <a:srgbClr val="990033"/>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solidFill>
                  <a:srgbClr val="990033"/>
                </a:solidFill>
                <a:latin typeface="Verdana" panose="020B0604030504040204" pitchFamily="34" charset="0"/>
                <a:cs typeface="Arial" panose="020B0604020202020204" pitchFamily="34" charset="0"/>
              </a:rPr>
              <a:t>per sempre</a:t>
            </a:r>
            <a:r>
              <a:rPr lang="it-IT" altLang="it-IT" sz="1400" i="1" dirty="0">
                <a:solidFill>
                  <a:srgbClr val="990033"/>
                </a:solidFill>
                <a:latin typeface="Verdana" panose="020B0604030504040204" pitchFamily="34" charset="0"/>
                <a:cs typeface="Arial" panose="020B0604020202020204" pitchFamily="34" charset="0"/>
              </a:rPr>
              <a:t>. </a:t>
            </a:r>
            <a:br>
              <a:rPr lang="it-IT" altLang="it-IT" sz="1400" i="1" dirty="0">
                <a:solidFill>
                  <a:srgbClr val="990033"/>
                </a:solidFill>
                <a:latin typeface="Verdana" panose="020B0604030504040204" pitchFamily="34" charset="0"/>
                <a:cs typeface="Times New Roman" panose="02020603050405020304" pitchFamily="18" charset="0"/>
              </a:rPr>
            </a:br>
            <a:r>
              <a:rPr lang="it-IT" altLang="it-IT" sz="1400" i="1" dirty="0">
                <a:solidFill>
                  <a:srgbClr val="990033"/>
                </a:solidFill>
                <a:latin typeface="Verdana" panose="020B0604030504040204" pitchFamily="34" charset="0"/>
                <a:cs typeface="Arial" panose="020B0604020202020204" pitchFamily="34" charset="0"/>
              </a:rPr>
              <a:t>In </a:t>
            </a:r>
            <a:r>
              <a:rPr lang="it-IT" altLang="it-IT" sz="1400" b="1" i="1" dirty="0">
                <a:solidFill>
                  <a:srgbClr val="990033"/>
                </a:solidFill>
                <a:latin typeface="Verdana" panose="020B0604030504040204" pitchFamily="34" charset="0"/>
                <a:cs typeface="Arial" panose="020B0604020202020204" pitchFamily="34" charset="0"/>
              </a:rPr>
              <a:t>YOUTUBE, FACEBOOK,</a:t>
            </a:r>
            <a:r>
              <a:rPr lang="it-IT" altLang="it-IT" sz="1400" i="1" dirty="0">
                <a:solidFill>
                  <a:srgbClr val="990033"/>
                </a:solidFill>
                <a:latin typeface="Verdana" panose="020B0604030504040204" pitchFamily="34" charset="0"/>
                <a:cs typeface="Arial" panose="020B0604020202020204" pitchFamily="34" charset="0"/>
              </a:rPr>
              <a:t> </a:t>
            </a:r>
            <a:r>
              <a:rPr lang="it-IT" altLang="it-IT" sz="1400" b="1" i="1" dirty="0">
                <a:solidFill>
                  <a:srgbClr val="990033"/>
                </a:solidFill>
                <a:latin typeface="Verdana" panose="020B0604030504040204" pitchFamily="34" charset="0"/>
                <a:cs typeface="Arial" panose="020B0604020202020204" pitchFamily="34" charset="0"/>
              </a:rPr>
              <a:t>TWITTER, INSTAGRAM, LINKEDIN</a:t>
            </a:r>
            <a:r>
              <a:rPr lang="it-IT" altLang="it-IT" sz="1400" i="1" dirty="0">
                <a:solidFill>
                  <a:srgbClr val="990033"/>
                </a:solidFill>
                <a:latin typeface="Verdana" panose="020B0604030504040204" pitchFamily="34" charset="0"/>
                <a:cs typeface="Arial" panose="020B0604020202020204" pitchFamily="34" charset="0"/>
              </a:rPr>
              <a:t> e </a:t>
            </a:r>
            <a:r>
              <a:rPr lang="it-IT" altLang="it-IT" sz="1400" b="1" i="1" dirty="0">
                <a:solidFill>
                  <a:srgbClr val="990033"/>
                </a:solidFill>
                <a:latin typeface="Verdana" panose="020B0604030504040204" pitchFamily="34" charset="0"/>
                <a:cs typeface="Arial" panose="020B0604020202020204" pitchFamily="34" charset="0"/>
              </a:rPr>
              <a:t>GLORIATV</a:t>
            </a:r>
            <a:r>
              <a:rPr lang="it-IT" altLang="it-IT" sz="1400" i="1" dirty="0">
                <a:solidFill>
                  <a:srgbClr val="990033"/>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990033"/>
                </a:solidFill>
                <a:latin typeface="Verdana" panose="020B0604030504040204" pitchFamily="34" charset="0"/>
                <a:cs typeface="Arial" panose="020B0604020202020204" pitchFamily="34" charset="0"/>
              </a:rPr>
            </a:br>
            <a:r>
              <a:rPr lang="it-IT" altLang="it-IT" sz="1400" b="1" dirty="0">
                <a:solidFill>
                  <a:srgbClr val="990033"/>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990033"/>
                </a:solidFill>
                <a:latin typeface="Verdana" panose="020B0604030504040204" pitchFamily="34" charset="0"/>
                <a:cs typeface="Times New Roman" panose="02020603050405020304" pitchFamily="18" charset="0"/>
              </a:rPr>
              <a:t> (</a:t>
            </a:r>
            <a:r>
              <a:rPr lang="it-IT" altLang="it-IT" sz="1400" i="1" dirty="0">
                <a:solidFill>
                  <a:srgbClr val="990033"/>
                </a:solidFill>
                <a:latin typeface="Verdana" panose="020B0604030504040204" pitchFamily="34" charset="0"/>
                <a:cs typeface="Times New Roman" panose="02020603050405020304" pitchFamily="18" charset="0"/>
              </a:rPr>
              <a:t>Mc 16,15)</a:t>
            </a:r>
            <a:br>
              <a:rPr lang="it-IT" altLang="it-IT" sz="1400" dirty="0">
                <a:solidFill>
                  <a:srgbClr val="990033"/>
                </a:solidFill>
                <a:latin typeface="Verdana" panose="020B0604030504040204" pitchFamily="34" charset="0"/>
                <a:cs typeface="Times New Roman" panose="02020603050405020304" pitchFamily="18" charset="0"/>
              </a:rPr>
            </a:br>
            <a:r>
              <a:rPr lang="it-IT" altLang="it-IT" sz="1400" dirty="0">
                <a:solidFill>
                  <a:srgbClr val="990033"/>
                </a:solidFill>
                <a:latin typeface="Verdana" panose="020B0604030504040204" pitchFamily="34" charset="0"/>
                <a:cs typeface="Times New Roman" panose="02020603050405020304" pitchFamily="18" charset="0"/>
              </a:rPr>
              <a:t> </a:t>
            </a:r>
            <a:r>
              <a:rPr lang="it-IT" altLang="it-IT" sz="1400" dirty="0">
                <a:solidFill>
                  <a:srgbClr val="990033"/>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990033"/>
                </a:solidFill>
                <a:latin typeface="Verdana" panose="020B0604030504040204" pitchFamily="34" charset="0"/>
                <a:cs typeface="Arial" panose="020B0604020202020204" pitchFamily="34" charset="0"/>
              </a:rPr>
            </a:br>
            <a:r>
              <a:rPr lang="it-IT" altLang="it-IT" sz="1400" b="1" dirty="0">
                <a:solidFill>
                  <a:srgbClr val="990033"/>
                </a:solidFill>
                <a:latin typeface="Verdana" panose="020B0604030504040204" pitchFamily="34" charset="0"/>
                <a:cs typeface="Arial" panose="020B0604020202020204" pitchFamily="34" charset="0"/>
              </a:rPr>
              <a:t>NON ABBIATE PAURA! SPALANCATE LE PORTE A CRISTO</a:t>
            </a:r>
            <a:r>
              <a:rPr lang="it-IT" altLang="it-IT" sz="1400" dirty="0">
                <a:solidFill>
                  <a:srgbClr val="990033"/>
                </a:solidFill>
                <a:latin typeface="Verdana" panose="020B0604030504040204" pitchFamily="34" charset="0"/>
                <a:cs typeface="Arial" panose="020B0604020202020204" pitchFamily="34" charset="0"/>
              </a:rPr>
              <a:t> (</a:t>
            </a:r>
            <a:r>
              <a:rPr lang="it-IT" altLang="it-IT" sz="1400" i="1" dirty="0">
                <a:solidFill>
                  <a:srgbClr val="990033"/>
                </a:solidFill>
                <a:latin typeface="Verdana" panose="020B0604030504040204" pitchFamily="34" charset="0"/>
                <a:cs typeface="Arial" panose="020B0604020202020204" pitchFamily="34" charset="0"/>
              </a:rPr>
              <a:t>Giovanni Paolo II</a:t>
            </a:r>
            <a:r>
              <a:rPr lang="it-IT" altLang="it-IT" sz="1400" dirty="0">
                <a:solidFill>
                  <a:srgbClr val="990033"/>
                </a:solidFill>
                <a:latin typeface="Verdana" panose="020B0604030504040204" pitchFamily="34" charset="0"/>
                <a:cs typeface="Arial" panose="020B0604020202020204" pitchFamily="34" charset="0"/>
              </a:rPr>
              <a:t>)</a:t>
            </a:r>
            <a:br>
              <a:rPr lang="it-IT" altLang="it-IT" sz="1400" dirty="0">
                <a:solidFill>
                  <a:srgbClr val="990033"/>
                </a:solidFill>
                <a:latin typeface="Verdana" panose="020B0604030504040204" pitchFamily="34" charset="0"/>
                <a:cs typeface="Arial" panose="020B0604020202020204" pitchFamily="34" charset="0"/>
              </a:rPr>
            </a:br>
            <a:r>
              <a:rPr lang="it-IT" altLang="it-IT" sz="1400" i="1" dirty="0">
                <a:solidFill>
                  <a:srgbClr val="990033"/>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990033"/>
                </a:solidFill>
                <a:latin typeface="Verdana" panose="020B0604030504040204" pitchFamily="34" charset="0"/>
                <a:cs typeface="Arial" panose="020B0604020202020204" pitchFamily="34" charset="0"/>
              </a:rPr>
            </a:br>
            <a:br>
              <a:rPr lang="it-IT" altLang="it-IT" sz="1000" b="1" dirty="0">
                <a:solidFill>
                  <a:srgbClr val="990033"/>
                </a:solidFill>
                <a:latin typeface="Verdana" panose="020B0604030504040204" pitchFamily="34" charset="0"/>
                <a:cs typeface="Arial" panose="020B0604020202020204" pitchFamily="34" charset="0"/>
              </a:rPr>
            </a:br>
            <a:br>
              <a:rPr lang="it-IT" altLang="it-IT" sz="1000" b="1" dirty="0">
                <a:solidFill>
                  <a:srgbClr val="990033"/>
                </a:solidFill>
                <a:latin typeface="Verdana" panose="020B0604030504040204" pitchFamily="34" charset="0"/>
                <a:cs typeface="Arial" panose="020B0604020202020204" pitchFamily="34" charset="0"/>
              </a:rPr>
            </a:br>
            <a:br>
              <a:rPr lang="it-IT" altLang="it-IT" sz="1000" b="1" dirty="0">
                <a:solidFill>
                  <a:srgbClr val="990033"/>
                </a:solidFill>
                <a:latin typeface="Verdana" panose="020B0604030504040204" pitchFamily="34" charset="0"/>
                <a:cs typeface="Arial" panose="020B0604020202020204" pitchFamily="34" charset="0"/>
              </a:rPr>
            </a:br>
            <a:br>
              <a:rPr lang="it-IT" altLang="it-IT" sz="1000" b="1" dirty="0">
                <a:solidFill>
                  <a:srgbClr val="990033"/>
                </a:solidFill>
                <a:latin typeface="Verdana" panose="020B0604030504040204" pitchFamily="34" charset="0"/>
                <a:cs typeface="Arial" panose="020B0604020202020204" pitchFamily="34" charset="0"/>
              </a:rPr>
            </a:br>
            <a:r>
              <a:rPr lang="it-IT" altLang="it-IT" sz="1400" dirty="0">
                <a:solidFill>
                  <a:srgbClr val="990033"/>
                </a:solidFill>
                <a:latin typeface="Verdana" panose="020B0604030504040204" pitchFamily="34" charset="0"/>
                <a:cs typeface="Arial" panose="020B0604020202020204" pitchFamily="34" charset="0"/>
              </a:rPr>
              <a:t>              </a:t>
            </a:r>
            <a:br>
              <a:rPr lang="it-IT" altLang="it-IT" sz="1400" dirty="0">
                <a:solidFill>
                  <a:srgbClr val="990033"/>
                </a:solidFill>
                <a:latin typeface="Verdana" panose="020B0604030504040204" pitchFamily="34" charset="0"/>
                <a:cs typeface="Arial" panose="020B0604020202020204" pitchFamily="34" charset="0"/>
              </a:rPr>
            </a:br>
            <a:br>
              <a:rPr lang="it-IT" altLang="it-IT" sz="1400" dirty="0">
                <a:solidFill>
                  <a:srgbClr val="990033"/>
                </a:solidFill>
                <a:latin typeface="Verdana" panose="020B0604030504040204" pitchFamily="34" charset="0"/>
                <a:cs typeface="Arial" panose="020B0604020202020204" pitchFamily="34" charset="0"/>
              </a:rPr>
            </a:br>
            <a:br>
              <a:rPr lang="it-IT" altLang="it-IT" sz="1400" dirty="0">
                <a:solidFill>
                  <a:srgbClr val="990033"/>
                </a:solidFill>
                <a:latin typeface="Verdana" panose="020B0604030504040204" pitchFamily="34" charset="0"/>
                <a:cs typeface="Arial" panose="020B0604020202020204" pitchFamily="34" charset="0"/>
              </a:rPr>
            </a:br>
            <a:r>
              <a:rPr lang="it-IT" altLang="it-IT" sz="1400" dirty="0">
                <a:solidFill>
                  <a:srgbClr val="990033"/>
                </a:solidFill>
                <a:latin typeface="Verdana" panose="020B0604030504040204" pitchFamily="34" charset="0"/>
                <a:cs typeface="Arial" panose="020B0604020202020204" pitchFamily="34" charset="0"/>
              </a:rPr>
              <a:t>    </a:t>
            </a:r>
            <a:r>
              <a:rPr lang="en-GB" altLang="it-IT" sz="1400" i="1" dirty="0">
                <a:solidFill>
                  <a:srgbClr val="990033"/>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990033"/>
                </a:solidFill>
                <a:latin typeface="Verdana" panose="020B0604030504040204" pitchFamily="34" charset="0"/>
                <a:cs typeface="Arial" panose="020B0604020202020204" pitchFamily="34" charset="0"/>
              </a:rPr>
              <a:t>whatsapp</a:t>
            </a:r>
            <a:r>
              <a:rPr lang="en-GB" altLang="it-IT" sz="1400" i="1" dirty="0">
                <a:solidFill>
                  <a:srgbClr val="990033"/>
                </a:solidFill>
                <a:latin typeface="Verdana" panose="020B0604030504040204" pitchFamily="34" charset="0"/>
                <a:cs typeface="Arial" panose="020B0604020202020204" pitchFamily="34" charset="0"/>
              </a:rPr>
              <a:t>, to friends, relatives and acquaintances: </a:t>
            </a:r>
            <a:br>
              <a:rPr lang="en-GB" altLang="it-IT" sz="1400" i="1" dirty="0">
                <a:solidFill>
                  <a:srgbClr val="990033"/>
                </a:solidFill>
                <a:latin typeface="Verdana" panose="020B0604030504040204" pitchFamily="34" charset="0"/>
                <a:cs typeface="Arial" panose="020B0604020202020204" pitchFamily="34" charset="0"/>
              </a:rPr>
            </a:br>
            <a:r>
              <a:rPr lang="en-GB" altLang="it-IT" sz="1400" i="1" dirty="0">
                <a:solidFill>
                  <a:srgbClr val="990033"/>
                </a:solidFill>
                <a:latin typeface="Verdana" panose="020B0604030504040204" pitchFamily="34" charset="0"/>
                <a:cs typeface="Arial" panose="020B0604020202020204" pitchFamily="34" charset="0"/>
              </a:rPr>
              <a:t>              invite your friends to join for free at </a:t>
            </a:r>
            <a:r>
              <a:rPr lang="en-GB" altLang="it-IT" sz="1400" i="1" dirty="0" err="1">
                <a:solidFill>
                  <a:srgbClr val="990033"/>
                </a:solidFill>
                <a:latin typeface="Verdana" panose="020B0604030504040204" pitchFamily="34" charset="0"/>
                <a:cs typeface="Arial" panose="020B0604020202020204" pitchFamily="34" charset="0"/>
              </a:rPr>
              <a:t>siteweb</a:t>
            </a:r>
            <a:r>
              <a:rPr lang="en-GB" altLang="it-IT" sz="1400" i="1" dirty="0">
                <a:solidFill>
                  <a:srgbClr val="990033"/>
                </a:solidFill>
                <a:latin typeface="Verdana" panose="020B0604030504040204" pitchFamily="34" charset="0"/>
                <a:cs typeface="Arial" panose="020B0604020202020204" pitchFamily="34" charset="0"/>
              </a:rPr>
              <a:t> </a:t>
            </a:r>
            <a:r>
              <a:rPr lang="it-IT" altLang="it-IT" sz="1400" i="1" dirty="0">
                <a:solidFill>
                  <a:srgbClr val="990033"/>
                </a:solidFill>
                <a:latin typeface="Verdana" panose="020B0604030504040204" pitchFamily="34" charset="0"/>
                <a:cs typeface="Arial" panose="020B0604020202020204" pitchFamily="34" charset="0"/>
              </a:rPr>
              <a:t>https://www.diffondilaparola.com </a:t>
            </a:r>
            <a:r>
              <a:rPr lang="en-GB" altLang="it-IT" sz="1400" i="1" dirty="0">
                <a:solidFill>
                  <a:srgbClr val="990033"/>
                </a:solidFill>
                <a:latin typeface="Verdana" panose="020B0604030504040204" pitchFamily="34" charset="0"/>
                <a:cs typeface="Arial" panose="020B0604020202020204" pitchFamily="34" charset="0"/>
              </a:rPr>
              <a:t>to receive weekly audiovisual</a:t>
            </a:r>
            <a:r>
              <a:rPr lang="en-GB" altLang="it-IT" sz="1400" i="1" u="sng" dirty="0">
                <a:solidFill>
                  <a:srgbClr val="990033"/>
                </a:solidFill>
                <a:latin typeface="Verdana" panose="020B0604030504040204" pitchFamily="34" charset="0"/>
                <a:cs typeface="Arial" panose="020B0604020202020204" pitchFamily="34" charset="0"/>
              </a:rPr>
              <a:t> free forever</a:t>
            </a:r>
            <a:br>
              <a:rPr lang="it-IT" altLang="it-IT" sz="1400" i="1" dirty="0">
                <a:solidFill>
                  <a:srgbClr val="990033"/>
                </a:solidFill>
                <a:latin typeface="Verdana" panose="020B0604030504040204" pitchFamily="34" charset="0"/>
                <a:cs typeface="Times New Roman" panose="02020603050405020304" pitchFamily="18" charset="0"/>
              </a:rPr>
            </a:br>
            <a:r>
              <a:rPr lang="en-GB" altLang="it-IT" sz="1400" i="1" dirty="0">
                <a:solidFill>
                  <a:srgbClr val="990033"/>
                </a:solidFill>
                <a:latin typeface="Verdana" panose="020B0604030504040204" pitchFamily="34" charset="0"/>
                <a:cs typeface="Arial" panose="020B0604020202020204" pitchFamily="34" charset="0"/>
              </a:rPr>
              <a:t>In </a:t>
            </a:r>
            <a:r>
              <a:rPr lang="en-GB" altLang="it-IT" sz="1400" b="1" i="1" dirty="0">
                <a:solidFill>
                  <a:srgbClr val="990033"/>
                </a:solidFill>
                <a:latin typeface="Verdana" panose="020B0604030504040204" pitchFamily="34" charset="0"/>
                <a:cs typeface="Arial" panose="020B0604020202020204" pitchFamily="34" charset="0"/>
              </a:rPr>
              <a:t>YOUTUBE, FACEBOOK, </a:t>
            </a:r>
            <a:r>
              <a:rPr lang="it-IT" altLang="it-IT" sz="1400" b="1" i="1" dirty="0">
                <a:solidFill>
                  <a:srgbClr val="990033"/>
                </a:solidFill>
                <a:latin typeface="Verdana" panose="020B0604030504040204" pitchFamily="34" charset="0"/>
                <a:cs typeface="Arial" panose="020B0604020202020204" pitchFamily="34" charset="0"/>
              </a:rPr>
              <a:t>TWITTER, INSTAGRAM, LINKEDIN</a:t>
            </a:r>
            <a:r>
              <a:rPr lang="en-GB" altLang="it-IT" sz="1400" i="1" dirty="0">
                <a:solidFill>
                  <a:srgbClr val="990033"/>
                </a:solidFill>
                <a:latin typeface="Verdana" panose="020B0604030504040204" pitchFamily="34" charset="0"/>
                <a:cs typeface="Arial" panose="020B0604020202020204" pitchFamily="34" charset="0"/>
              </a:rPr>
              <a:t> and </a:t>
            </a:r>
            <a:r>
              <a:rPr lang="en-GB" altLang="it-IT" sz="1400" b="1" i="1" dirty="0">
                <a:solidFill>
                  <a:srgbClr val="990033"/>
                </a:solidFill>
                <a:latin typeface="Verdana" panose="020B0604030504040204" pitchFamily="34" charset="0"/>
                <a:cs typeface="Arial" panose="020B0604020202020204" pitchFamily="34" charset="0"/>
              </a:rPr>
              <a:t>GLORIATV</a:t>
            </a:r>
            <a:r>
              <a:rPr lang="en-GB" altLang="it-IT" sz="1400" i="1" dirty="0">
                <a:solidFill>
                  <a:srgbClr val="990033"/>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990033"/>
                </a:solidFill>
                <a:latin typeface="Verdana" panose="020B0604030504040204" pitchFamily="34" charset="0"/>
                <a:cs typeface="Arial" panose="020B0604020202020204" pitchFamily="34" charset="0"/>
              </a:rPr>
            </a:br>
            <a:r>
              <a:rPr lang="en-GB" altLang="it-IT" sz="1200" b="1" dirty="0">
                <a:solidFill>
                  <a:srgbClr val="990033"/>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990033"/>
                </a:solidFill>
                <a:latin typeface="Verdana" panose="020B0604030504040204" pitchFamily="34" charset="0"/>
                <a:cs typeface="Times New Roman" panose="02020603050405020304" pitchFamily="18" charset="0"/>
              </a:rPr>
              <a:t> </a:t>
            </a:r>
            <a:r>
              <a:rPr lang="en-GB" altLang="it-IT" sz="1200" dirty="0">
                <a:solidFill>
                  <a:srgbClr val="990033"/>
                </a:solidFill>
                <a:latin typeface="Verdana" panose="020B0604030504040204" pitchFamily="34" charset="0"/>
                <a:cs typeface="Times New Roman" panose="02020603050405020304" pitchFamily="18" charset="0"/>
              </a:rPr>
              <a:t>(</a:t>
            </a:r>
            <a:r>
              <a:rPr lang="en-GB" altLang="it-IT" sz="1200" i="1" dirty="0">
                <a:solidFill>
                  <a:srgbClr val="990033"/>
                </a:solidFill>
                <a:latin typeface="Verdana" panose="020B0604030504040204" pitchFamily="34" charset="0"/>
                <a:cs typeface="Times New Roman" panose="02020603050405020304" pitchFamily="18" charset="0"/>
              </a:rPr>
              <a:t>Mk 16, 15</a:t>
            </a:r>
            <a:r>
              <a:rPr lang="en-GB" altLang="it-IT" sz="1200" dirty="0">
                <a:solidFill>
                  <a:srgbClr val="990033"/>
                </a:solidFill>
                <a:latin typeface="Verdana" panose="020B0604030504040204" pitchFamily="34" charset="0"/>
                <a:cs typeface="Times New Roman" panose="02020603050405020304" pitchFamily="18" charset="0"/>
              </a:rPr>
              <a:t>)</a:t>
            </a:r>
            <a:br>
              <a:rPr lang="it-IT" altLang="it-IT" sz="1200" dirty="0">
                <a:solidFill>
                  <a:srgbClr val="990033"/>
                </a:solidFill>
                <a:latin typeface="Verdana" panose="020B0604030504040204" pitchFamily="34" charset="0"/>
                <a:cs typeface="Times New Roman" panose="02020603050405020304" pitchFamily="18" charset="0"/>
              </a:rPr>
            </a:br>
            <a:r>
              <a:rPr lang="en-GB" altLang="it-IT" sz="1400" dirty="0">
                <a:solidFill>
                  <a:srgbClr val="990033"/>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990033"/>
                </a:solidFill>
                <a:latin typeface="Verdana" panose="020B0604030504040204" pitchFamily="34" charset="0"/>
                <a:cs typeface="Arial" panose="020B0604020202020204" pitchFamily="34" charset="0"/>
              </a:rPr>
            </a:br>
            <a:r>
              <a:rPr lang="en-GB" altLang="it-IT" sz="1400" b="1" dirty="0">
                <a:solidFill>
                  <a:srgbClr val="990033"/>
                </a:solidFill>
                <a:latin typeface="Verdana" panose="020B0604030504040204" pitchFamily="34" charset="0"/>
                <a:cs typeface="Arial" panose="020B0604020202020204" pitchFamily="34" charset="0"/>
              </a:rPr>
              <a:t>DO NOT BE AFRAID! OPEN WIDE THE DOORS TO CHRIST</a:t>
            </a:r>
            <a:r>
              <a:rPr lang="en-GB" altLang="it-IT" sz="1400" dirty="0">
                <a:solidFill>
                  <a:srgbClr val="990033"/>
                </a:solidFill>
                <a:latin typeface="Verdana" panose="020B0604030504040204" pitchFamily="34" charset="0"/>
                <a:cs typeface="Arial" panose="020B0604020202020204" pitchFamily="34" charset="0"/>
              </a:rPr>
              <a:t> </a:t>
            </a:r>
            <a:r>
              <a:rPr lang="en-GB" altLang="it-IT" sz="1400" i="1" dirty="0">
                <a:solidFill>
                  <a:srgbClr val="990033"/>
                </a:solidFill>
                <a:latin typeface="Verdana" panose="020B0604030504040204" pitchFamily="34" charset="0"/>
                <a:cs typeface="Arial" panose="020B0604020202020204" pitchFamily="34" charset="0"/>
              </a:rPr>
              <a:t>(John Paul II)</a:t>
            </a:r>
            <a:br>
              <a:rPr lang="it-IT" altLang="it-IT" sz="1400" dirty="0">
                <a:solidFill>
                  <a:srgbClr val="990033"/>
                </a:solidFill>
                <a:latin typeface="Verdana" panose="020B0604030504040204" pitchFamily="34" charset="0"/>
                <a:cs typeface="Times New Roman" panose="02020603050405020304" pitchFamily="18" charset="0"/>
              </a:rPr>
            </a:br>
            <a:r>
              <a:rPr lang="en-GB" altLang="it-IT" sz="1400" i="1" dirty="0">
                <a:solidFill>
                  <a:srgbClr val="990033"/>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990033"/>
              </a:solidFill>
              <a:latin typeface="Verdana" panose="020B0604030504040204" pitchFamily="34" charset="0"/>
              <a:cs typeface="Arial" panose="020B0604020202020204" pitchFamily="34" charset="0"/>
            </a:endParaRPr>
          </a:p>
        </p:txBody>
      </p:sp>
      <p:pic>
        <p:nvPicPr>
          <p:cNvPr id="32775" name="Picture 7">
            <a:extLst>
              <a:ext uri="{FF2B5EF4-FFF2-40B4-BE49-F238E27FC236}">
                <a16:creationId xmlns:a16="http://schemas.microsoft.com/office/drawing/2014/main" id="{D88D1296-2066-928F-C3D7-DEBBCE25F0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45D08E8E-3946-3151-B93B-2DEC96CB2FF6}"/>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AD591368-7047-B1F7-BFFE-0E98A2714A9E}"/>
              </a:ext>
            </a:extLst>
          </p:cNvPr>
          <p:cNvSpPr>
            <a:spLocks noChangeArrowheads="1"/>
          </p:cNvSpPr>
          <p:nvPr/>
        </p:nvSpPr>
        <p:spPr bwMode="auto">
          <a:xfrm>
            <a:off x="1259632" y="321698"/>
            <a:ext cx="87630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6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God </a:t>
            </a:r>
            <a:r>
              <a:rPr lang="it-IT" sz="16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6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6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near</a:t>
            </a:r>
            <a:r>
              <a:rPr lang="it-IT" sz="16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6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6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6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6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door. He </a:t>
            </a:r>
            <a:r>
              <a:rPr lang="it-IT" sz="16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comes</a:t>
            </a:r>
            <a:r>
              <a:rPr lang="it-IT" sz="16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like an </a:t>
            </a:r>
            <a:r>
              <a:rPr lang="it-IT" sz="16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embrace</a:t>
            </a:r>
            <a:r>
              <a:rPr lang="it-IT" sz="16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p>
          <a:p>
            <a:pPr algn="ctr" eaLnBrk="1" fontAlgn="t" hangingPunct="1">
              <a:spcBef>
                <a:spcPct val="0"/>
              </a:spcBef>
              <a:buFontTx/>
              <a:buNone/>
            </a:pPr>
            <a:r>
              <a:rPr lang="it-IT" altLang="it-IT" sz="1600"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Mk 13, 24-32  </a:t>
            </a:r>
            <a:r>
              <a:rPr lang="it-IT" altLang="it-IT" sz="1400" i="1" dirty="0">
                <a:solidFill>
                  <a:srgbClr val="990033"/>
                </a:solidFill>
                <a:latin typeface="Comic Sans MS" panose="030F0702030302020204" pitchFamily="66" charset="0"/>
                <a:cs typeface="Arial" panose="020B0604020202020204" pitchFamily="34" charset="0"/>
              </a:rPr>
              <a:t>(</a:t>
            </a:r>
            <a:r>
              <a:rPr lang="it-IT" altLang="it-IT" sz="1400" i="1" dirty="0" err="1">
                <a:solidFill>
                  <a:srgbClr val="990033"/>
                </a:solidFill>
                <a:latin typeface="Comic Sans MS" panose="030F0702030302020204" pitchFamily="66" charset="0"/>
                <a:cs typeface="Arial" panose="020B0604020202020204" pitchFamily="34" charset="0"/>
              </a:rPr>
              <a:t>commentary</a:t>
            </a:r>
            <a:r>
              <a:rPr lang="it-IT" altLang="it-IT" sz="1400" i="1" dirty="0">
                <a:solidFill>
                  <a:srgbClr val="990033"/>
                </a:solidFill>
                <a:latin typeface="Comic Sans MS" panose="030F0702030302020204" pitchFamily="66" charset="0"/>
                <a:cs typeface="Arial" panose="020B0604020202020204" pitchFamily="34" charset="0"/>
              </a:rPr>
              <a:t> by </a:t>
            </a:r>
            <a:r>
              <a:rPr lang="it-IT" altLang="it-IT" sz="1400" i="1" dirty="0" err="1">
                <a:solidFill>
                  <a:srgbClr val="990033"/>
                </a:solidFill>
                <a:latin typeface="Comic Sans MS" panose="030F0702030302020204" pitchFamily="66" charset="0"/>
                <a:cs typeface="Arial" panose="020B0604020202020204" pitchFamily="34" charset="0"/>
              </a:rPr>
              <a:t>Father</a:t>
            </a:r>
            <a:r>
              <a:rPr lang="it-IT" altLang="it-IT" sz="1400" i="1" dirty="0">
                <a:solidFill>
                  <a:srgbClr val="990033"/>
                </a:solidFill>
                <a:latin typeface="Comic Sans MS" panose="030F0702030302020204" pitchFamily="66" charset="0"/>
                <a:cs typeface="Arial" panose="020B0604020202020204" pitchFamily="34" charset="0"/>
              </a:rPr>
              <a:t> Ermes Ronchi)</a:t>
            </a:r>
            <a:r>
              <a:rPr lang="it-IT" altLang="it-IT" sz="1800" i="1" dirty="0">
                <a:solidFill>
                  <a:srgbClr val="990033"/>
                </a:solidFill>
                <a:latin typeface="Comic Sans MS" panose="030F0702030302020204" pitchFamily="66" charset="0"/>
                <a:cs typeface="Arial" panose="020B0604020202020204" pitchFamily="34" charset="0"/>
              </a:rPr>
              <a:t> </a:t>
            </a: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D36BFB1A-92A6-B7FB-1C3C-7CC76549BAF1}"/>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45B21ECA-A891-A0A2-0224-79E9FABD0EBB}"/>
              </a:ext>
            </a:extLst>
          </p:cNvPr>
          <p:cNvSpPr>
            <a:spLocks noChangeArrowheads="1"/>
          </p:cNvSpPr>
          <p:nvPr/>
        </p:nvSpPr>
        <p:spPr bwMode="auto">
          <a:xfrm>
            <a:off x="0" y="1225689"/>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those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days, the sun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darken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moon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go out, 	              the stars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fall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from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sky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universe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fragile 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great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beauty,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those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days” are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these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days,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world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darkens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with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ongoing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wars, the earth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poisoned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endless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human caravans migrate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across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seas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deserts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endPar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endParaRPr>
          </a:p>
          <a:p>
            <a:pPr eaLnBrk="1" hangingPunct="1">
              <a:spcBef>
                <a:spcPct val="0"/>
              </a:spcBef>
              <a:buFontTx/>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Does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seem</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you like a world that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sinking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drifting? Look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better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look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deeper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world that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moving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towards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rebirth</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Jesus loves hope,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fear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learn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from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fig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tree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when</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its</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branch</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becomes</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tender and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its</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leaves</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sprout</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you know that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summer</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near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Jesus takes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the school of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plants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because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laws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spirit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profound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laws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reality coincide. </a:t>
            </a:r>
          </a:p>
          <a:p>
            <a:pPr eaLnBrk="1" hangingPunct="1">
              <a:spcBef>
                <a:spcPct val="0"/>
              </a:spcBef>
              <a:buFontTx/>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Every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bud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assures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that life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wins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over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death</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Learn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from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wisdom</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trees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when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branch</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becomes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tender...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softening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branch</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you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can't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even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imagine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in winter;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softening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due to the sap that starts to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swell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small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channels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again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surprise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an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ancient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wonder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most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beautiful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things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are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be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sought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are to be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awaited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Like spring. And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leaves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sprout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you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can't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do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anything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about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perhaps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however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yes: contemplate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guard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Then you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understand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summer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near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endParaRPr lang="en-US" altLang="it-IT" sz="1800" i="1"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C6E773B0-C00D-49BE-C1A7-EF13A4B36F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29784"/>
            <a:ext cx="1944216" cy="1944216"/>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643B9BC3-41B9-3758-D4F7-B92B02BD6368}"/>
              </a:ext>
            </a:extLst>
          </p:cNvPr>
          <p:cNvSpPr>
            <a:spLocks noChangeArrowheads="1"/>
          </p:cNvSpPr>
          <p:nvPr/>
        </p:nvSpPr>
        <p:spPr bwMode="auto">
          <a:xfrm>
            <a:off x="-12810" y="116632"/>
            <a:ext cx="91440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In reality,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buds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indicate spring, which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however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in Palestine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very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short,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few</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days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immediately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summer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So you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too</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know that 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near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doors. </a:t>
            </a:r>
          </a:p>
          <a:p>
            <a:pPr eaLnBrk="1" hangingPunct="1">
              <a:spcBef>
                <a:spcPct val="50000"/>
              </a:spcBef>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God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near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here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beautiful,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vital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new like the spring of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cosmos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From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bud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you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learn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future of God: who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door,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knocks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comes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like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pointing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finger,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like an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embrace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humble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sprouting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life. "T</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whole</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world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germinating</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reality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R. Guardini</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50000"/>
              </a:spcBef>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Then I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feel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like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ship</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which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no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longer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anxious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about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route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follow,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because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Wind of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heaven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blows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above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lamp</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the Word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lit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on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bow</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ship</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sun and the moon pass, which are the clock of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universe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earth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crumbles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my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words do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are a sun that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never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set from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horizons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history, from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heart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man. </a:t>
            </a:r>
          </a:p>
          <a:p>
            <a:pPr eaLnBrk="1" hangingPunct="1">
              <a:spcBef>
                <a:spcPct val="50000"/>
              </a:spcBef>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are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complaining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generation, which no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longer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knows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how to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give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thanks, which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squandered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prophets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poets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lovers and the good.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instead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are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parable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sprout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branch</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fig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or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almond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tree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saved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world. I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am</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here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now</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on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whole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earth and inside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my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own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house, like good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shoots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soaked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heaven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imbued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with God. </a:t>
            </a:r>
          </a:p>
          <a:p>
            <a:pPr eaLnBrk="1" hangingPunct="1">
              <a:spcBef>
                <a:spcPct val="50000"/>
              </a:spcBef>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Those who love me are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lamps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my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steps. Look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them</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carefully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drop of light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caught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every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wrinkle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gram</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spring and future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taken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root 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every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face. Faith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repeats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me that God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door, 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near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here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them</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Each</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one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his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own</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moment of God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 M. Turoldo</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t>
            </a:r>
            <a:endParaRPr lang="it-IT" sz="1800" dirty="0">
              <a:effectLst/>
              <a:latin typeface="Times New Roman" panose="02020603050405020304" pitchFamily="18" charset="0"/>
              <a:ea typeface="Times New Roman" panose="02020603050405020304" pitchFamily="18"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E7FF"/>
        </a:solidFill>
        <a:effectLst/>
      </p:bgPr>
    </p:bg>
    <p:spTree>
      <p:nvGrpSpPr>
        <p:cNvPr id="1" name=""/>
        <p:cNvGrpSpPr/>
        <p:nvPr/>
      </p:nvGrpSpPr>
      <p:grpSpPr>
        <a:xfrm>
          <a:off x="0" y="0"/>
          <a:ext cx="0" cy="0"/>
          <a:chOff x="0" y="0"/>
          <a:chExt cx="0" cy="0"/>
        </a:xfrm>
      </p:grpSpPr>
      <p:pic>
        <p:nvPicPr>
          <p:cNvPr id="160772" name="Picture 4">
            <a:extLst>
              <a:ext uri="{FF2B5EF4-FFF2-40B4-BE49-F238E27FC236}">
                <a16:creationId xmlns:a16="http://schemas.microsoft.com/office/drawing/2014/main" id="{4865FE20-6CFA-B8E9-DE4D-F4EED99698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A3FF51DF-37F7-F47A-A369-199C5D1D65CF}"/>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DANIELE</a:t>
            </a:r>
          </a:p>
        </p:txBody>
      </p:sp>
      <p:sp>
        <p:nvSpPr>
          <p:cNvPr id="5123" name="Rectangle 157">
            <a:extLst>
              <a:ext uri="{FF2B5EF4-FFF2-40B4-BE49-F238E27FC236}">
                <a16:creationId xmlns:a16="http://schemas.microsoft.com/office/drawing/2014/main" id="{F87C7D1B-A34A-000D-BAE7-E9416E617B18}"/>
              </a:ext>
            </a:extLst>
          </p:cNvPr>
          <p:cNvSpPr>
            <a:spLocks noChangeArrowheads="1"/>
          </p:cNvSpPr>
          <p:nvPr/>
        </p:nvSpPr>
        <p:spPr bwMode="auto">
          <a:xfrm>
            <a:off x="1295400" y="15240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In quel tempo, sorgerà Michele, il gran principe, che vigila sui figli del tuo popolo. Sarà un tempo di angoscia, come non c’era stata mai dal sorgere delle nazioni fino a quel tempo;</a:t>
            </a:r>
            <a:r>
              <a:rPr lang="it-IT" altLang="it-IT" sz="1800" i="1">
                <a:solidFill>
                  <a:srgbClr val="000000"/>
                </a:solidFill>
                <a:latin typeface="Verdana" panose="020B0604030504040204" pitchFamily="34" charset="0"/>
                <a:cs typeface="Times New Roman" panose="02020603050405020304" pitchFamily="18" charset="0"/>
              </a:rPr>
              <a:t> (Dn 12, 1a)</a:t>
            </a:r>
          </a:p>
        </p:txBody>
      </p:sp>
      <p:sp>
        <p:nvSpPr>
          <p:cNvPr id="5124" name="Rectangle 158">
            <a:extLst>
              <a:ext uri="{FF2B5EF4-FFF2-40B4-BE49-F238E27FC236}">
                <a16:creationId xmlns:a16="http://schemas.microsoft.com/office/drawing/2014/main" id="{171C51C4-1CB3-3C1F-D9B6-40C66CB162AC}"/>
              </a:ext>
            </a:extLst>
          </p:cNvPr>
          <p:cNvSpPr>
            <a:spLocks noChangeArrowheads="1"/>
          </p:cNvSpPr>
          <p:nvPr/>
        </p:nvSpPr>
        <p:spPr bwMode="auto">
          <a:xfrm>
            <a:off x="4572000" y="1524000"/>
            <a:ext cx="35814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that time, Michael will rise, the Great Commander who defends the sons of your people. It shall be a time of anguish as never before since the nations first existed until this very day.</a:t>
            </a:r>
            <a:r>
              <a:rPr lang="en-US" altLang="it-IT" sz="1800" i="1">
                <a:solidFill>
                  <a:srgbClr val="000000"/>
                </a:solidFill>
                <a:latin typeface="Verdana" panose="020B0604030504040204" pitchFamily="34" charset="0"/>
                <a:cs typeface="Times New Roman" panose="02020603050405020304" pitchFamily="18" charset="0"/>
              </a:rPr>
              <a:t> (Dn 12: 1a)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07E67442-4202-9EE6-30E5-DB5D341CE635}"/>
              </a:ext>
            </a:extLst>
          </p:cNvPr>
          <p:cNvSpPr>
            <a:spLocks noChangeArrowheads="1"/>
          </p:cNvSpPr>
          <p:nvPr/>
        </p:nvSpPr>
        <p:spPr bwMode="auto">
          <a:xfrm>
            <a:off x="47244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DANIEL</a:t>
            </a:r>
          </a:p>
        </p:txBody>
      </p:sp>
      <p:sp>
        <p:nvSpPr>
          <p:cNvPr id="327031" name="Rectangle 375">
            <a:extLst>
              <a:ext uri="{FF2B5EF4-FFF2-40B4-BE49-F238E27FC236}">
                <a16:creationId xmlns:a16="http://schemas.microsoft.com/office/drawing/2014/main" id="{FE6A2984-3066-6F8D-044E-514B6AB4B910}"/>
              </a:ext>
            </a:extLst>
          </p:cNvPr>
          <p:cNvSpPr>
            <a:spLocks noChangeArrowheads="1"/>
          </p:cNvSpPr>
          <p:nvPr/>
        </p:nvSpPr>
        <p:spPr bwMode="auto">
          <a:xfrm>
            <a:off x="762000" y="0"/>
            <a:ext cx="7848600" cy="92392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effectLst>
                  <a:outerShdw blurRad="38100" dist="38100" dir="2700000" algn="tl">
                    <a:srgbClr val="000000"/>
                  </a:outerShdw>
                </a:effectLst>
                <a:latin typeface="Verdana" panose="020B0604030504040204" pitchFamily="34" charset="0"/>
              </a:rPr>
              <a:t> </a:t>
            </a:r>
            <a:r>
              <a:rPr lang="it-IT" altLang="it-IT" sz="2000" b="1">
                <a:solidFill>
                  <a:srgbClr val="CC0000"/>
                </a:solidFill>
                <a:effectLst>
                  <a:outerShdw blurRad="38100" dist="38100" dir="2700000" algn="tl">
                    <a:srgbClr val="000000"/>
                  </a:outerShdw>
                </a:effectLst>
                <a:latin typeface="Verdana" panose="020B0604030504040204" pitchFamily="34" charset="0"/>
              </a:rPr>
              <a:t>  </a:t>
            </a:r>
          </a:p>
          <a:p>
            <a:pPr algn="ctr" eaLnBrk="1" hangingPunct="1"/>
            <a:endParaRPr lang="it-IT" altLang="it-IT" sz="800" b="1">
              <a:solidFill>
                <a:srgbClr val="CC0000"/>
              </a:solidFill>
              <a:effectLst>
                <a:outerShdw blurRad="38100" dist="38100" dir="2700000" algn="tl">
                  <a:srgbClr val="000000"/>
                </a:outerShdw>
              </a:effectLst>
              <a:latin typeface="Verdana" panose="020B0604030504040204" pitchFamily="34" charset="0"/>
            </a:endParaRPr>
          </a:p>
          <a:p>
            <a:pPr algn="ctr" eaLnBrk="1" hangingPunct="1"/>
            <a:r>
              <a:rPr lang="it-IT" altLang="it-IT" sz="1400">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p:txBody>
      </p:sp>
      <p:pic>
        <p:nvPicPr>
          <p:cNvPr id="5233" name="Picture 113">
            <a:extLst>
              <a:ext uri="{FF2B5EF4-FFF2-40B4-BE49-F238E27FC236}">
                <a16:creationId xmlns:a16="http://schemas.microsoft.com/office/drawing/2014/main" id="{D15BA9F7-7921-B2DE-A396-04F88F4F92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3810000"/>
            <a:ext cx="203835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5234" name="Picture 114">
            <a:extLst>
              <a:ext uri="{FF2B5EF4-FFF2-40B4-BE49-F238E27FC236}">
                <a16:creationId xmlns:a16="http://schemas.microsoft.com/office/drawing/2014/main" id="{649F0C3F-44F7-0C66-05D6-37BCEF656C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886200"/>
            <a:ext cx="3124200" cy="22780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2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9453F868-A8C2-3176-7C8D-DF16C58FD483}"/>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895E53FE-CCDF-2337-8463-165A290869E2}"/>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Then all those whose names are written in the Book will be saved. Many of those who sleep in the Region of the Dust will awake, some to everlasting life but others to eternal horror and shame.</a:t>
            </a:r>
            <a:r>
              <a:rPr lang="en-US" altLang="it-IT" sz="1800" i="1">
                <a:solidFill>
                  <a:schemeClr val="bg1"/>
                </a:solidFill>
                <a:latin typeface="Verdana" panose="020B0604030504040204" pitchFamily="34" charset="0"/>
                <a:cs typeface="Times New Roman" panose="02020603050405020304" pitchFamily="18" charset="0"/>
              </a:rPr>
              <a:t> (Dn 12: 1b-2)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9C5B1B00-53BE-6735-88C1-EC4A51EF4978}"/>
              </a:ext>
            </a:extLst>
          </p:cNvPr>
          <p:cNvSpPr>
            <a:spLocks noChangeArrowheads="1"/>
          </p:cNvSpPr>
          <p:nvPr/>
        </p:nvSpPr>
        <p:spPr bwMode="auto">
          <a:xfrm>
            <a:off x="0" y="5334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in quel tempo sarà salvato il tuo popolo, chiunque si troverà scritto nel libro. Molti di quelli che dormono nella regione della polvere si risveglieranno: gli uni alla vita eterna e gli altri alla vergogna e per l’infamia eterna.</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(Dn 12, 1b-2)</a:t>
            </a:r>
          </a:p>
        </p:txBody>
      </p:sp>
      <p:pic>
        <p:nvPicPr>
          <p:cNvPr id="7209" name="Picture 41">
            <a:extLst>
              <a:ext uri="{FF2B5EF4-FFF2-40B4-BE49-F238E27FC236}">
                <a16:creationId xmlns:a16="http://schemas.microsoft.com/office/drawing/2014/main" id="{81879E1D-665F-0E87-973F-CD1FC30DDB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1752600"/>
            <a:ext cx="762000" cy="76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16">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4626" name="Rectangle 2">
            <a:extLst>
              <a:ext uri="{FF2B5EF4-FFF2-40B4-BE49-F238E27FC236}">
                <a16:creationId xmlns:a16="http://schemas.microsoft.com/office/drawing/2014/main" id="{01976E09-EACC-6221-205E-8877F6483BB7}"/>
              </a:ext>
            </a:extLst>
          </p:cNvPr>
          <p:cNvSpPr>
            <a:spLocks noGrp="1" noChangeArrowheads="1"/>
          </p:cNvSpPr>
          <p:nvPr>
            <p:ph type="title"/>
          </p:nvPr>
        </p:nvSpPr>
        <p:spPr>
          <a:xfrm>
            <a:off x="0" y="3810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I saggi risplenderanno come lo splendore del firmamento; coloro che avranno indotto molti alla giustizia risplenderanno come le stelle per sempre.</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(Dn 12, 3)</a:t>
            </a:r>
          </a:p>
        </p:txBody>
      </p:sp>
      <p:sp>
        <p:nvSpPr>
          <p:cNvPr id="154628" name="Rectangle 4">
            <a:extLst>
              <a:ext uri="{FF2B5EF4-FFF2-40B4-BE49-F238E27FC236}">
                <a16:creationId xmlns:a16="http://schemas.microsoft.com/office/drawing/2014/main" id="{53AA8D93-3DEF-C425-E33F-6FE1327DB5B6}"/>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Those who acquired knowledge will shine like the brilliance of the firmament; those who taught people to be just will shine like the stars for all eternity.</a:t>
            </a:r>
            <a:r>
              <a:rPr lang="en-US" altLang="it-IT" sz="1800" i="1">
                <a:solidFill>
                  <a:schemeClr val="bg1"/>
                </a:solidFill>
                <a:latin typeface="Verdana" panose="020B0604030504040204" pitchFamily="34" charset="0"/>
                <a:cs typeface="Times New Roman" panose="02020603050405020304" pitchFamily="18" charset="0"/>
              </a:rPr>
              <a:t> (Dn 12, 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4631" name="Picture 7">
            <a:extLst>
              <a:ext uri="{FF2B5EF4-FFF2-40B4-BE49-F238E27FC236}">
                <a16:creationId xmlns:a16="http://schemas.microsoft.com/office/drawing/2014/main" id="{CCC5B76A-9399-BD99-E845-BB91B31737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382713"/>
            <a:ext cx="4953000" cy="42497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72">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5EF49B3D-5EE4-0406-C985-74DE7CF28AED}"/>
              </a:ext>
            </a:extLst>
          </p:cNvPr>
          <p:cNvSpPr>
            <a:spLocks noGrp="1" noChangeArrowheads="1"/>
          </p:cNvSpPr>
          <p:nvPr>
            <p:ph type="title"/>
          </p:nvPr>
        </p:nvSpPr>
        <p:spPr>
          <a:xfrm>
            <a:off x="4191000" y="12192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TO HEBREWS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8A669CA8-A864-9990-9CEC-53D9725D7C38}"/>
              </a:ext>
            </a:extLst>
          </p:cNvPr>
          <p:cNvSpPr>
            <a:spLocks noChangeArrowheads="1"/>
          </p:cNvSpPr>
          <p:nvPr/>
        </p:nvSpPr>
        <p:spPr bwMode="auto">
          <a:xfrm>
            <a:off x="762000" y="0"/>
            <a:ext cx="7848600" cy="831850"/>
          </a:xfrm>
          <a:prstGeom prst="rect">
            <a:avLst/>
          </a:prstGeom>
          <a:solidFill>
            <a:srgbClr val="339966"/>
          </a:solidFill>
          <a:ln w="9525">
            <a:solidFill>
              <a:srgbClr val="339966"/>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9C872EEB-D16F-B2EC-7331-58160985B06D}"/>
              </a:ext>
            </a:extLst>
          </p:cNvPr>
          <p:cNvSpPr>
            <a:spLocks noChangeArrowheads="1"/>
          </p:cNvSpPr>
          <p:nvPr/>
        </p:nvSpPr>
        <p:spPr bwMode="auto">
          <a:xfrm>
            <a:off x="12954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AGLI EBREI</a:t>
            </a:r>
          </a:p>
        </p:txBody>
      </p:sp>
      <p:sp>
        <p:nvSpPr>
          <p:cNvPr id="11269" name="Rectangle 205">
            <a:extLst>
              <a:ext uri="{FF2B5EF4-FFF2-40B4-BE49-F238E27FC236}">
                <a16:creationId xmlns:a16="http://schemas.microsoft.com/office/drawing/2014/main" id="{CA7E0A28-9C88-58AD-4347-53910E2E00E2}"/>
              </a:ext>
            </a:extLst>
          </p:cNvPr>
          <p:cNvSpPr>
            <a:spLocks noChangeArrowheads="1"/>
          </p:cNvSpPr>
          <p:nvPr/>
        </p:nvSpPr>
        <p:spPr bwMode="auto">
          <a:xfrm>
            <a:off x="1295400" y="16002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Ogni sacerdote si presenta giorno per giorno a celebrare il culto e a offrire molte volte gli stessi sacrifici, che non possono mai eliminare i peccati.</a:t>
            </a:r>
            <a:r>
              <a:rPr lang="it-IT"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p>
        </p:txBody>
      </p:sp>
      <p:sp>
        <p:nvSpPr>
          <p:cNvPr id="11270" name="Rectangle 206">
            <a:extLst>
              <a:ext uri="{FF2B5EF4-FFF2-40B4-BE49-F238E27FC236}">
                <a16:creationId xmlns:a16="http://schemas.microsoft.com/office/drawing/2014/main" id="{7A569857-78C1-E87D-B7CF-BF4C4E009ECE}"/>
              </a:ext>
            </a:extLst>
          </p:cNvPr>
          <p:cNvSpPr>
            <a:spLocks noChangeArrowheads="1"/>
          </p:cNvSpPr>
          <p:nvPr/>
        </p:nvSpPr>
        <p:spPr bwMode="auto">
          <a:xfrm>
            <a:off x="4648200" y="16002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So, whereas every priest stands daily by the altar offering repeatedly the same sacrifices that can never take away sins,</a:t>
            </a:r>
            <a:r>
              <a:rPr lang="en-US" altLang="it-IT" sz="1800" i="1">
                <a:solidFill>
                  <a:srgbClr val="000000"/>
                </a:solidFill>
                <a:latin typeface="Verdana" panose="020B0604030504040204" pitchFamily="34" charset="0"/>
                <a:cs typeface="Times New Roman" panose="02020603050405020304" pitchFamily="18" charset="0"/>
              </a:rPr>
              <a:t>  (Heb 10: 11)</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D13823BC-3BDB-59A6-D678-58F236A705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47034FF0-BF4D-7EAB-1324-D481D11BA477}"/>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La Parola di Dio </a:t>
            </a:r>
          </a:p>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parla  al nostro cuore!</a:t>
            </a:r>
          </a:p>
        </p:txBody>
      </p:sp>
      <p:sp>
        <p:nvSpPr>
          <p:cNvPr id="11273" name="WordArt 510">
            <a:extLst>
              <a:ext uri="{FF2B5EF4-FFF2-40B4-BE49-F238E27FC236}">
                <a16:creationId xmlns:a16="http://schemas.microsoft.com/office/drawing/2014/main" id="{119ABCE9-899E-63D4-385D-4EB29AA2088F}"/>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The Word of God</a:t>
            </a:r>
          </a:p>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speaks to our heart!</a:t>
            </a:r>
            <a:endParaRPr lang="it-IT"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endParaRPr>
          </a:p>
        </p:txBody>
      </p:sp>
      <p:pic>
        <p:nvPicPr>
          <p:cNvPr id="11381" name="Picture 117">
            <a:extLst>
              <a:ext uri="{FF2B5EF4-FFF2-40B4-BE49-F238E27FC236}">
                <a16:creationId xmlns:a16="http://schemas.microsoft.com/office/drawing/2014/main" id="{9B18914F-520D-6FA4-0A1E-D2EEBCB6B0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3352800"/>
            <a:ext cx="220980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11382" name="Picture 118">
            <a:extLst>
              <a:ext uri="{FF2B5EF4-FFF2-40B4-BE49-F238E27FC236}">
                <a16:creationId xmlns:a16="http://schemas.microsoft.com/office/drawing/2014/main" id="{3F5C3271-97DB-49CD-3F04-C485CA8A49C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352800"/>
            <a:ext cx="2057400" cy="2895600"/>
          </a:xfrm>
          <a:prstGeom prst="rect">
            <a:avLst/>
          </a:prstGeom>
          <a:noFill/>
          <a:extLst>
            <a:ext uri="{909E8E84-426E-40DD-AFC4-6F175D3DCCD1}">
              <a14:hiddenFill xmlns:a14="http://schemas.microsoft.com/office/drawing/2010/main">
                <a:solidFill>
                  <a:srgbClr val="FFFFFF"/>
                </a:solidFill>
              </a14:hiddenFill>
            </a:ext>
          </a:extLst>
        </p:spPr>
      </p:pic>
      <p:sp>
        <p:nvSpPr>
          <p:cNvPr id="11383" name="Rectangle 119">
            <a:extLst>
              <a:ext uri="{FF2B5EF4-FFF2-40B4-BE49-F238E27FC236}">
                <a16:creationId xmlns:a16="http://schemas.microsoft.com/office/drawing/2014/main" id="{951C5120-7F7D-3699-F9B1-62410B13C500}"/>
              </a:ext>
            </a:extLst>
          </p:cNvPr>
          <p:cNvSpPr>
            <a:spLocks noChangeArrowheads="1"/>
          </p:cNvSpPr>
          <p:nvPr/>
        </p:nvSpPr>
        <p:spPr bwMode="auto">
          <a:xfrm>
            <a:off x="3048000" y="3276600"/>
            <a:ext cx="15065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it-IT" altLang="it-IT" sz="1800" i="1">
                <a:solidFill>
                  <a:srgbClr val="FFFF00"/>
                </a:solidFill>
                <a:latin typeface="Verdana" panose="020B0604030504040204" pitchFamily="34" charset="0"/>
                <a:cs typeface="Times New Roman" panose="02020603050405020304" pitchFamily="18" charset="0"/>
              </a:rPr>
              <a:t>(Eb</a:t>
            </a:r>
            <a:r>
              <a:rPr lang="it-IT" altLang="it-IT" sz="1800" i="1">
                <a:solidFill>
                  <a:srgbClr val="000000"/>
                </a:solidFill>
                <a:latin typeface="Verdana" panose="020B0604030504040204" pitchFamily="34" charset="0"/>
                <a:cs typeface="Times New Roman" panose="02020603050405020304" pitchFamily="18" charset="0"/>
              </a:rPr>
              <a:t> 10, 11)</a:t>
            </a:r>
          </a:p>
        </p:txBody>
      </p:sp>
    </p:spTree>
  </p:cSld>
  <p:clrMapOvr>
    <a:masterClrMapping/>
  </p:clrMapOvr>
  <p:transition spd="med" advClick="0" advTm="1409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1C58D830-0063-542E-6815-7C0D55C13B91}"/>
              </a:ext>
            </a:extLst>
          </p:cNvPr>
          <p:cNvSpPr>
            <a:spLocks noGrp="1" noChangeArrowheads="1"/>
          </p:cNvSpPr>
          <p:nvPr>
            <p:ph type="title"/>
          </p:nvPr>
        </p:nvSpPr>
        <p:spPr>
          <a:xfrm>
            <a:off x="228600" y="1600200"/>
            <a:ext cx="32766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Cristo, invece, avendo offerto un solo sacrificio per i peccati, si è assiso per sempre alla destra di Dio, aspettando ormai che i suoi nemici vengano posti a sgabello dei suoi piedi.</a:t>
            </a:r>
            <a:r>
              <a:rPr lang="it-IT" altLang="it-IT" sz="1800" i="1">
                <a:solidFill>
                  <a:srgbClr val="FFFFFF"/>
                </a:solidFill>
                <a:latin typeface="Verdana" panose="020B0604030504040204" pitchFamily="34" charset="0"/>
                <a:cs typeface="Times New Roman" panose="02020603050405020304" pitchFamily="18" charset="0"/>
              </a:rPr>
              <a:t> (Eb 10, 12-13)</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CFFF2D18-4FA7-2D5D-CE4C-89D3DE2E7B50}"/>
              </a:ext>
            </a:extLst>
          </p:cNvPr>
          <p:cNvSpPr>
            <a:spLocks noChangeArrowheads="1"/>
          </p:cNvSpPr>
          <p:nvPr/>
        </p:nvSpPr>
        <p:spPr bwMode="auto">
          <a:xfrm>
            <a:off x="152400" y="36576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FF"/>
                </a:solidFill>
                <a:latin typeface="Verdana" panose="020B0604030504040204" pitchFamily="34" charset="0"/>
                <a:cs typeface="Times New Roman" panose="02020603050405020304" pitchFamily="18" charset="0"/>
              </a:rPr>
              <a:t>Christ has offered for all times a single sacrifice for sins and has taken his seat at the right hand of God, waiting until God puts his enemies as a footstool under his feet.</a:t>
            </a:r>
            <a:r>
              <a:rPr lang="en-US" altLang="it-IT" sz="1800" i="1">
                <a:solidFill>
                  <a:srgbClr val="FFFFFF"/>
                </a:solidFill>
                <a:latin typeface="Verdana" panose="020B0604030504040204" pitchFamily="34" charset="0"/>
                <a:cs typeface="Times New Roman" panose="02020603050405020304" pitchFamily="18" charset="0"/>
              </a:rPr>
              <a:t>            (Heb 10: 12-13)</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58" name="Picture 46">
            <a:extLst>
              <a:ext uri="{FF2B5EF4-FFF2-40B4-BE49-F238E27FC236}">
                <a16:creationId xmlns:a16="http://schemas.microsoft.com/office/drawing/2014/main" id="{68FA2377-FE0B-BA4E-0091-DA1A91887B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7588" y="457200"/>
            <a:ext cx="5281612" cy="594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1378" name="Rectangle 1026">
            <a:extLst>
              <a:ext uri="{FF2B5EF4-FFF2-40B4-BE49-F238E27FC236}">
                <a16:creationId xmlns:a16="http://schemas.microsoft.com/office/drawing/2014/main" id="{60B71787-F94B-6FD3-5399-AB5F094BD467}"/>
              </a:ext>
            </a:extLst>
          </p:cNvPr>
          <p:cNvSpPr>
            <a:spLocks noGrp="1" noChangeArrowheads="1"/>
          </p:cNvSpPr>
          <p:nvPr>
            <p:ph type="title"/>
          </p:nvPr>
        </p:nvSpPr>
        <p:spPr>
          <a:xfrm>
            <a:off x="0" y="6096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Infatti, con un’unica offerta egli ha reso perfetti per sempre quelli che vengono santificati. Ora, dove c’è il perdono di queste cose, non c’è più offerta per il peccato.</a:t>
            </a:r>
            <a:r>
              <a:rPr lang="it-IT" altLang="it-IT" sz="1800" i="1">
                <a:solidFill>
                  <a:srgbClr val="FFFFFF"/>
                </a:solidFill>
                <a:latin typeface="Verdana" panose="020B0604030504040204" pitchFamily="34" charset="0"/>
                <a:cs typeface="Times New Roman" panose="02020603050405020304" pitchFamily="18" charset="0"/>
              </a:rPr>
              <a:t> (Eb 10, 14.18)</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01380" name="Rectangle 1028">
            <a:extLst>
              <a:ext uri="{FF2B5EF4-FFF2-40B4-BE49-F238E27FC236}">
                <a16:creationId xmlns:a16="http://schemas.microsoft.com/office/drawing/2014/main" id="{6DBC0699-694A-3C26-5A25-F4A04FF5AC4D}"/>
              </a:ext>
            </a:extLst>
          </p:cNvPr>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 </a:t>
            </a:r>
            <a:r>
              <a:rPr lang="en-US" altLang="it-IT" sz="1800">
                <a:solidFill>
                  <a:srgbClr val="FFFFFF"/>
                </a:solidFill>
                <a:latin typeface="Verdana" panose="020B0604030504040204" pitchFamily="34" charset="0"/>
                <a:cs typeface="Times New Roman" panose="02020603050405020304" pitchFamily="18" charset="0"/>
              </a:rPr>
              <a:t>By a single sacrifice he has brought those who are sanctified to what is perfect forever. So, if sins are forgiven, there is no longer need of any sacrifice for sin.</a:t>
            </a:r>
            <a:r>
              <a:rPr lang="en-US"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(Heb 10: 14.18)</a:t>
            </a: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0040D8D8-6C3A-6621-F899-5263BA9C0B37}"/>
              </a:ext>
            </a:extLst>
          </p:cNvPr>
          <p:cNvSpPr>
            <a:spLocks noGrp="1" noChangeArrowheads="1"/>
          </p:cNvSpPr>
          <p:nvPr>
            <p:ph type="title"/>
          </p:nvPr>
        </p:nvSpPr>
        <p:spPr>
          <a:xfrm>
            <a:off x="4343400" y="11430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403DAA6D-CD42-7EC7-44BA-0C3641C2ACC5}"/>
              </a:ext>
            </a:extLst>
          </p:cNvPr>
          <p:cNvSpPr>
            <a:spLocks noChangeArrowheads="1"/>
          </p:cNvSpPr>
          <p:nvPr/>
        </p:nvSpPr>
        <p:spPr bwMode="auto">
          <a:xfrm>
            <a:off x="1219200" y="15240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disse ai suoi discepoli: </a:t>
            </a:r>
            <a:r>
              <a:rPr lang="it-IT" altLang="it-IT" sz="1800">
                <a:solidFill>
                  <a:srgbClr val="000000"/>
                </a:solidFill>
                <a:latin typeface="Verdana" panose="020B0604030504040204" pitchFamily="34" charset="0"/>
                <a:cs typeface="Times New Roman" panose="02020603050405020304" pitchFamily="18" charset="0"/>
              </a:rPr>
              <a:t>«In quei giorni, dopo quella tribolazione, il sole si oscurerà, la luna non darà più la sua luce,</a:t>
            </a:r>
            <a:r>
              <a:rPr lang="it-IT" altLang="it-IT" sz="1800" i="1">
                <a:solidFill>
                  <a:srgbClr val="000000"/>
                </a:solidFill>
                <a:latin typeface="Verdana" panose="020B0604030504040204" pitchFamily="34" charset="0"/>
                <a:cs typeface="Times New Roman" panose="02020603050405020304" pitchFamily="18" charset="0"/>
              </a:rPr>
              <a:t> (Mc 13, 24) </a:t>
            </a:r>
          </a:p>
        </p:txBody>
      </p:sp>
      <p:sp>
        <p:nvSpPr>
          <p:cNvPr id="17412" name="Rectangle 6">
            <a:extLst>
              <a:ext uri="{FF2B5EF4-FFF2-40B4-BE49-F238E27FC236}">
                <a16:creationId xmlns:a16="http://schemas.microsoft.com/office/drawing/2014/main" id="{67C11850-F257-15BD-C2A7-6EFEC886785E}"/>
              </a:ext>
            </a:extLst>
          </p:cNvPr>
          <p:cNvSpPr>
            <a:spLocks noChangeArrowheads="1"/>
          </p:cNvSpPr>
          <p:nvPr/>
        </p:nvSpPr>
        <p:spPr bwMode="auto">
          <a:xfrm>
            <a:off x="4648200" y="15240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i="1" dirty="0">
                <a:solidFill>
                  <a:srgbClr val="000000"/>
                </a:solidFill>
                <a:latin typeface="Verdana" panose="020B0604030504040204" pitchFamily="34" charset="0"/>
                <a:cs typeface="Times New Roman" panose="02020603050405020304" pitchFamily="18" charset="0"/>
              </a:rPr>
              <a:t>At that time, Jesus said to his disciples: “</a:t>
            </a:r>
            <a:r>
              <a:rPr lang="en-US" altLang="it-IT" sz="1800" dirty="0">
                <a:solidFill>
                  <a:srgbClr val="000000"/>
                </a:solidFill>
                <a:latin typeface="Verdana" panose="020B0604030504040204" pitchFamily="34" charset="0"/>
                <a:cs typeface="Times New Roman" panose="02020603050405020304" pitchFamily="18" charset="0"/>
              </a:rPr>
              <a:t>In those days after that disastrous time, the sun will grow dark, the moon will not give its light,</a:t>
            </a:r>
            <a:r>
              <a:rPr lang="en-US" altLang="it-IT" sz="1800" i="1" dirty="0">
                <a:solidFill>
                  <a:srgbClr val="000000"/>
                </a:solidFill>
                <a:latin typeface="Verdana" panose="020B0604030504040204" pitchFamily="34" charset="0"/>
                <a:cs typeface="Times New Roman" panose="02020603050405020304" pitchFamily="18" charset="0"/>
              </a:rPr>
              <a:t> (Mk 13: 24)  </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42409D3C-BB95-F91E-51A5-A02AEF657ED7}"/>
              </a:ext>
            </a:extLst>
          </p:cNvPr>
          <p:cNvSpPr>
            <a:spLocks noChangeArrowheads="1"/>
          </p:cNvSpPr>
          <p:nvPr/>
        </p:nvSpPr>
        <p:spPr bwMode="auto">
          <a:xfrm>
            <a:off x="838200" y="0"/>
            <a:ext cx="7696200" cy="95567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Proteggimi, o Dio: in te mi rifugio.</a:t>
            </a:r>
          </a:p>
          <a:p>
            <a:pPr algn="ct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Protect me, O God: in You I take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refuge</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a:t>
            </a:r>
            <a:b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3B9CABD1-33F1-CD54-7511-0D64EC9A8A03}"/>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MARCO</a:t>
            </a:r>
          </a:p>
        </p:txBody>
      </p:sp>
      <p:pic>
        <p:nvPicPr>
          <p:cNvPr id="17519" name="Picture 111">
            <a:extLst>
              <a:ext uri="{FF2B5EF4-FFF2-40B4-BE49-F238E27FC236}">
                <a16:creationId xmlns:a16="http://schemas.microsoft.com/office/drawing/2014/main" id="{6D2C7527-4062-D1C5-BACA-BA8C2A01D2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352800"/>
            <a:ext cx="3022600" cy="2730500"/>
          </a:xfrm>
          <a:prstGeom prst="rect">
            <a:avLst/>
          </a:prstGeom>
          <a:noFill/>
          <a:extLst>
            <a:ext uri="{909E8E84-426E-40DD-AFC4-6F175D3DCCD1}">
              <a14:hiddenFill xmlns:a14="http://schemas.microsoft.com/office/drawing/2010/main">
                <a:solidFill>
                  <a:srgbClr val="FFFFFF"/>
                </a:solidFill>
              </a14:hiddenFill>
            </a:ext>
          </a:extLst>
        </p:spPr>
      </p:pic>
      <p:pic>
        <p:nvPicPr>
          <p:cNvPr id="17520" name="Picture 112">
            <a:extLst>
              <a:ext uri="{FF2B5EF4-FFF2-40B4-BE49-F238E27FC236}">
                <a16:creationId xmlns:a16="http://schemas.microsoft.com/office/drawing/2014/main" id="{60B48475-AF25-E34D-8644-FB5F1B766F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352800"/>
            <a:ext cx="3200400" cy="2717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4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75013</TotalTime>
  <Words>2805</Words>
  <Application>Microsoft Office PowerPoint</Application>
  <PresentationFormat>Presentazione su schermo (4:3)</PresentationFormat>
  <Paragraphs>92</Paragraphs>
  <Slides>19</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19</vt:i4>
      </vt:variant>
    </vt:vector>
  </HeadingPairs>
  <TitlesOfParts>
    <vt:vector size="29" baseType="lpstr">
      <vt:lpstr>Comic Sans MS</vt:lpstr>
      <vt:lpstr>Arial</vt:lpstr>
      <vt:lpstr>Times New Roman</vt:lpstr>
      <vt:lpstr>Tw Cen MT Condensed Extra Bold</vt:lpstr>
      <vt:lpstr>Harrington</vt:lpstr>
      <vt:lpstr>Verdana</vt:lpstr>
      <vt:lpstr>Calibri</vt:lpstr>
      <vt:lpstr>Cambria</vt:lpstr>
      <vt:lpstr>Courier New</vt:lpstr>
      <vt:lpstr>Struttura predefinita</vt:lpstr>
      <vt:lpstr>Presentazione standard di PowerPoint</vt:lpstr>
      <vt:lpstr>Presentazione standard di PowerPoint</vt:lpstr>
      <vt:lpstr>Presentazione standard di PowerPoint</vt:lpstr>
      <vt:lpstr> </vt:lpstr>
      <vt:lpstr>I saggi risplenderanno come lo splendore del firmamento; coloro che avranno indotto molti alla giustizia risplenderanno come le stelle per sempre.  (Dn 12, 3)</vt:lpstr>
      <vt:lpstr>EPISTLE TO HEBREWS</vt:lpstr>
      <vt:lpstr>Cristo, invece, avendo offerto un solo sacrificio per i peccati, si è assiso per sempre alla destra di Dio, aspettando ormai che i suoi nemici vengano posti a sgabello dei suoi piedi. (Eb 10, 12-13) </vt:lpstr>
      <vt:lpstr>Infatti, con un’unica offerta egli ha reso perfetti per sempre quelli che vengono santificati. Ora, dove c’è il perdono di queste cose, non c’è più offerta per il peccato. (Eb 10, 14.18) </vt:lpstr>
      <vt:lpstr>GOSPEL ACCORD. TO MARK</vt:lpstr>
      <vt:lpstr>Presentazione standard di PowerPoint</vt:lpstr>
      <vt:lpstr>Presentazione standard di PowerPoint</vt:lpstr>
      <vt:lpstr>Così anche voi: quando vedrete accadere queste cose, sappiate che egli è vicino, è alle porte. In verità io vi dico: non passerà questa generazione prima che tutto questo avvenga. (Mc 13, 29-30)</vt:lpstr>
      <vt:lpstr>Il cielo e la terra passeranno, ma le mie parole non passeranno. Quanto però a quel giorno o a quell’ora, nessuno lo sa, né gli angeli nel cielo né il Figlio, eccetto il Padre». (Mc 13, 31-32)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3299</cp:revision>
  <dcterms:created xsi:type="dcterms:W3CDTF">2007-05-09T13:51:32Z</dcterms:created>
  <dcterms:modified xsi:type="dcterms:W3CDTF">2024-11-12T05:38:42Z</dcterms:modified>
</cp:coreProperties>
</file>