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804" r:id="rId3"/>
    <p:sldId id="392" r:id="rId4"/>
    <p:sldId id="497" r:id="rId5"/>
    <p:sldId id="800" r:id="rId6"/>
    <p:sldId id="803" r:id="rId7"/>
    <p:sldId id="802" r:id="rId8"/>
    <p:sldId id="337" r:id="rId9"/>
    <p:sldId id="743" r:id="rId10"/>
    <p:sldId id="793" r:id="rId11"/>
    <p:sldId id="801" r:id="rId12"/>
    <p:sldId id="694" r:id="rId13"/>
    <p:sldId id="319" r:id="rId14"/>
    <p:sldId id="624" r:id="rId15"/>
    <p:sldId id="795" r:id="rId16"/>
    <p:sldId id="787" r:id="rId17"/>
    <p:sldId id="288" r:id="rId18"/>
    <p:sldId id="728" r:id="rId19"/>
    <p:sldId id="724" r:id="rId20"/>
    <p:sldId id="553" r:id="rId21"/>
    <p:sldId id="727" r:id="rId22"/>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920000"/>
    <a:srgbClr val="BC0000"/>
    <a:srgbClr val="000066"/>
    <a:srgbClr val="3333CC"/>
    <a:srgbClr val="333399"/>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944" autoAdjust="0"/>
    <p:restoredTop sz="91822" autoAdjust="0"/>
  </p:normalViewPr>
  <p:slideViewPr>
    <p:cSldViewPr>
      <p:cViewPr varScale="1">
        <p:scale>
          <a:sx n="86" d="100"/>
          <a:sy n="86" d="100"/>
        </p:scale>
        <p:origin x="835" y="86"/>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3.xml"/><Relationship Id="rId1"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8E3FD625-4214-BE94-B9F1-3D8548D3ABB9}"/>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9710D993-B8AA-FDC3-01E4-CECD6FFAB512}"/>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082258FB-9A26-B42F-934C-6DD3B05423FA}"/>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D077152B-862B-DD60-6047-D64EC5B38435}"/>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00435CF7-B016-4D4E-A8C9-A66F6978D41F}"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80B08C89-C7C4-67EE-5F06-FD9F13858E04}"/>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6CA07DDB-341F-A04D-0618-20BCB273F177}"/>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95377A7D-CC56-871E-F157-6A3975511EDB}"/>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3A269271-669A-57A3-E9F3-5B0C1690A160}"/>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A7AF2AD9-A32E-E485-F6CA-70EB4D40EB4C}"/>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15860492-783B-20E4-E7BF-0DFDD0D5DDBB}"/>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F55C8F0A-FE69-4AD5-8E3D-17F0E2477336}"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4BAF48FF-6E12-EDC4-E7FF-8AE81ACD661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34B3D8A-6D6F-4921-A5E6-534736935023}" type="slidenum">
              <a:rPr lang="it-IT" altLang="it-IT" sz="1200"/>
              <a:pPr algn="r"/>
              <a:t>3</a:t>
            </a:fld>
            <a:endParaRPr lang="it-IT" altLang="it-IT" sz="1200"/>
          </a:p>
        </p:txBody>
      </p:sp>
      <p:sp>
        <p:nvSpPr>
          <p:cNvPr id="6147" name="Rectangle 2">
            <a:extLst>
              <a:ext uri="{FF2B5EF4-FFF2-40B4-BE49-F238E27FC236}">
                <a16:creationId xmlns:a16="http://schemas.microsoft.com/office/drawing/2014/main" id="{3AA281E9-A993-F254-82D0-EF21CB69DF27}"/>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EE78A9AF-D71C-10BA-508A-B2B02132DF4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8C4766DF-6A75-73A3-C3C0-F11E7876001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85B71B40-CFB4-4EE7-AF15-16675FA0541C}" type="slidenum">
              <a:rPr lang="it-IT" altLang="it-IT" sz="1200"/>
              <a:pPr algn="r"/>
              <a:t>4</a:t>
            </a:fld>
            <a:endParaRPr lang="it-IT" altLang="it-IT" sz="1200"/>
          </a:p>
        </p:txBody>
      </p:sp>
      <p:sp>
        <p:nvSpPr>
          <p:cNvPr id="8195" name="Rectangle 2">
            <a:extLst>
              <a:ext uri="{FF2B5EF4-FFF2-40B4-BE49-F238E27FC236}">
                <a16:creationId xmlns:a16="http://schemas.microsoft.com/office/drawing/2014/main" id="{143DF55D-F9BA-BBFB-3C82-19CF728145B9}"/>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2D4D3BB5-633A-960F-73C9-DB12C5385DF4}"/>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FC00F03E-6453-8257-DCAE-763B63216D8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E9FD3C7-A658-4C51-882F-1045E2F5FF2C}" type="slidenum">
              <a:rPr lang="it-IT" altLang="it-IT" sz="1200"/>
              <a:pPr algn="r"/>
              <a:t>8</a:t>
            </a:fld>
            <a:endParaRPr lang="it-IT" altLang="it-IT" sz="1200"/>
          </a:p>
        </p:txBody>
      </p:sp>
      <p:sp>
        <p:nvSpPr>
          <p:cNvPr id="12291" name="Rectangle 2">
            <a:extLst>
              <a:ext uri="{FF2B5EF4-FFF2-40B4-BE49-F238E27FC236}">
                <a16:creationId xmlns:a16="http://schemas.microsoft.com/office/drawing/2014/main" id="{B9D317F4-3852-AACD-D774-FB29E471D4E7}"/>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98C87C0F-77C2-8D4C-D687-55953F3822C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45628CD4-D665-0490-5989-564AFA34AC5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7C1D237-CA0C-48FB-806B-9E8F80F02192}" type="slidenum">
              <a:rPr lang="it-IT" altLang="it-IT" sz="1200"/>
              <a:pPr algn="r"/>
              <a:t>12</a:t>
            </a:fld>
            <a:endParaRPr lang="it-IT" altLang="it-IT" sz="1200"/>
          </a:p>
        </p:txBody>
      </p:sp>
      <p:sp>
        <p:nvSpPr>
          <p:cNvPr id="18435" name="Rectangle 2">
            <a:extLst>
              <a:ext uri="{FF2B5EF4-FFF2-40B4-BE49-F238E27FC236}">
                <a16:creationId xmlns:a16="http://schemas.microsoft.com/office/drawing/2014/main" id="{969527C7-9F11-BAA3-C150-470F9CCAA8A5}"/>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56B6F5E8-C2C5-F972-58B5-22EBB4479491}"/>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93009B93-E712-4A1B-5C3E-D2D8B972B8F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311CBF6-8EE0-4DA6-8FED-19A0192AD791}" type="slidenum">
              <a:rPr lang="it-IT" altLang="it-IT" sz="1200"/>
              <a:pPr algn="r"/>
              <a:t>13</a:t>
            </a:fld>
            <a:endParaRPr lang="it-IT" altLang="it-IT" sz="1200"/>
          </a:p>
        </p:txBody>
      </p:sp>
      <p:sp>
        <p:nvSpPr>
          <p:cNvPr id="20483" name="Rectangle 2">
            <a:extLst>
              <a:ext uri="{FF2B5EF4-FFF2-40B4-BE49-F238E27FC236}">
                <a16:creationId xmlns:a16="http://schemas.microsoft.com/office/drawing/2014/main" id="{A5D00F42-76FB-A4A1-7DBE-FDCCDEE06FFF}"/>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37CD3AB1-8525-D98B-B00D-6834A163068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48A1D79F-80B9-704D-8557-E25D7235C00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9CA0381-650D-49A5-8C0F-A89F8F3BCE7C}" type="slidenum">
              <a:rPr lang="it-IT" altLang="it-IT" sz="1200"/>
              <a:pPr algn="r"/>
              <a:t>17</a:t>
            </a:fld>
            <a:endParaRPr lang="it-IT" altLang="it-IT" sz="1200"/>
          </a:p>
        </p:txBody>
      </p:sp>
      <p:sp>
        <p:nvSpPr>
          <p:cNvPr id="30723" name="Rectangle 2">
            <a:extLst>
              <a:ext uri="{FF2B5EF4-FFF2-40B4-BE49-F238E27FC236}">
                <a16:creationId xmlns:a16="http://schemas.microsoft.com/office/drawing/2014/main" id="{AF667BF8-66A4-B3D5-CA7C-4282443079A0}"/>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9E3A4D9F-5F20-3C84-F4D6-9C770E65C60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41FEF7B4-29D2-7FF3-FE7A-C4D7D89B64A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91EC871-A41A-4599-B0B6-3EE4552DA8C1}" type="slidenum">
              <a:rPr lang="it-IT" altLang="it-IT" sz="1200"/>
              <a:pPr algn="r"/>
              <a:t>20</a:t>
            </a:fld>
            <a:endParaRPr lang="it-IT" altLang="it-IT" sz="1200"/>
          </a:p>
        </p:txBody>
      </p:sp>
      <p:sp>
        <p:nvSpPr>
          <p:cNvPr id="34819" name="Rectangle 2">
            <a:extLst>
              <a:ext uri="{FF2B5EF4-FFF2-40B4-BE49-F238E27FC236}">
                <a16:creationId xmlns:a16="http://schemas.microsoft.com/office/drawing/2014/main" id="{073DC93E-4C15-B93F-0829-5D2D475F4F17}"/>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5894F211-279D-187D-3D7D-C104540E172B}"/>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DCAC04EA-A7FD-32F3-E6CE-5C471F65B1A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21345EA-8396-40D6-6A11-EAA0A9A67B5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2A1A1BC-5A5A-EA1B-B102-2AAD0BA403A6}"/>
              </a:ext>
            </a:extLst>
          </p:cNvPr>
          <p:cNvSpPr>
            <a:spLocks noGrp="1" noChangeArrowheads="1"/>
          </p:cNvSpPr>
          <p:nvPr>
            <p:ph type="sldNum" sz="quarter" idx="12"/>
          </p:nvPr>
        </p:nvSpPr>
        <p:spPr>
          <a:ln/>
        </p:spPr>
        <p:txBody>
          <a:bodyPr/>
          <a:lstStyle>
            <a:lvl1pPr>
              <a:defRPr/>
            </a:lvl1pPr>
          </a:lstStyle>
          <a:p>
            <a:fld id="{B787A3DD-0D04-440C-B3FC-D70B4D61CDD4}" type="slidenum">
              <a:rPr lang="it-IT" altLang="it-IT"/>
              <a:pPr/>
              <a:t>‹N›</a:t>
            </a:fld>
            <a:endParaRPr lang="it-IT" altLang="it-IT"/>
          </a:p>
        </p:txBody>
      </p:sp>
    </p:spTree>
    <p:extLst>
      <p:ext uri="{BB962C8B-B14F-4D97-AF65-F5344CB8AC3E}">
        <p14:creationId xmlns:p14="http://schemas.microsoft.com/office/powerpoint/2010/main" val="1046558066"/>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9ED02F3-45B7-F726-298E-3BF8415379F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0D02D13-8D88-93DF-2D65-F6966ED4DE9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37BB0C1-86C3-98F1-6671-C3793964005C}"/>
              </a:ext>
            </a:extLst>
          </p:cNvPr>
          <p:cNvSpPr>
            <a:spLocks noGrp="1" noChangeArrowheads="1"/>
          </p:cNvSpPr>
          <p:nvPr>
            <p:ph type="sldNum" sz="quarter" idx="12"/>
          </p:nvPr>
        </p:nvSpPr>
        <p:spPr>
          <a:ln/>
        </p:spPr>
        <p:txBody>
          <a:bodyPr/>
          <a:lstStyle>
            <a:lvl1pPr>
              <a:defRPr/>
            </a:lvl1pPr>
          </a:lstStyle>
          <a:p>
            <a:fld id="{BBCDA016-C141-4FF5-94DF-E5C1DB0F4D54}" type="slidenum">
              <a:rPr lang="it-IT" altLang="it-IT"/>
              <a:pPr/>
              <a:t>‹N›</a:t>
            </a:fld>
            <a:endParaRPr lang="it-IT" altLang="it-IT"/>
          </a:p>
        </p:txBody>
      </p:sp>
    </p:spTree>
    <p:extLst>
      <p:ext uri="{BB962C8B-B14F-4D97-AF65-F5344CB8AC3E}">
        <p14:creationId xmlns:p14="http://schemas.microsoft.com/office/powerpoint/2010/main" val="2842312781"/>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B3ED205-96D8-C046-E8AC-859FD13E628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C92034E-5259-BD72-EC16-44C2BE2E625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F4C93A9F-470B-EB05-D61B-89A28E5F4B1D}"/>
              </a:ext>
            </a:extLst>
          </p:cNvPr>
          <p:cNvSpPr>
            <a:spLocks noGrp="1" noChangeArrowheads="1"/>
          </p:cNvSpPr>
          <p:nvPr>
            <p:ph type="sldNum" sz="quarter" idx="12"/>
          </p:nvPr>
        </p:nvSpPr>
        <p:spPr>
          <a:ln/>
        </p:spPr>
        <p:txBody>
          <a:bodyPr/>
          <a:lstStyle>
            <a:lvl1pPr>
              <a:defRPr/>
            </a:lvl1pPr>
          </a:lstStyle>
          <a:p>
            <a:fld id="{0EC560EE-35A2-4521-A180-2D00CD0918A9}" type="slidenum">
              <a:rPr lang="it-IT" altLang="it-IT"/>
              <a:pPr/>
              <a:t>‹N›</a:t>
            </a:fld>
            <a:endParaRPr lang="it-IT" altLang="it-IT"/>
          </a:p>
        </p:txBody>
      </p:sp>
    </p:spTree>
    <p:extLst>
      <p:ext uri="{BB962C8B-B14F-4D97-AF65-F5344CB8AC3E}">
        <p14:creationId xmlns:p14="http://schemas.microsoft.com/office/powerpoint/2010/main" val="4166750244"/>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0B66B35F-38F9-F0CE-0DE0-695E387FD2D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4E75BB4-3793-130F-4837-7A9969396E8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A6A74E5-6B7E-7DBD-E930-B38FBE36C3CE}"/>
              </a:ext>
            </a:extLst>
          </p:cNvPr>
          <p:cNvSpPr>
            <a:spLocks noGrp="1" noChangeArrowheads="1"/>
          </p:cNvSpPr>
          <p:nvPr>
            <p:ph type="sldNum" sz="quarter" idx="12"/>
          </p:nvPr>
        </p:nvSpPr>
        <p:spPr>
          <a:ln/>
        </p:spPr>
        <p:txBody>
          <a:bodyPr/>
          <a:lstStyle>
            <a:lvl1pPr>
              <a:defRPr/>
            </a:lvl1pPr>
          </a:lstStyle>
          <a:p>
            <a:fld id="{F01F751A-6984-4FAD-9EE3-D4CC5D3E465F}" type="slidenum">
              <a:rPr lang="it-IT" altLang="it-IT"/>
              <a:pPr/>
              <a:t>‹N›</a:t>
            </a:fld>
            <a:endParaRPr lang="it-IT" altLang="it-IT"/>
          </a:p>
        </p:txBody>
      </p:sp>
    </p:spTree>
    <p:extLst>
      <p:ext uri="{BB962C8B-B14F-4D97-AF65-F5344CB8AC3E}">
        <p14:creationId xmlns:p14="http://schemas.microsoft.com/office/powerpoint/2010/main" val="340146948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AA7593F1-FEA3-004A-8157-4C1C01BF72C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FAB6876-D483-795B-F797-E9091846306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E26AF42F-1279-8948-1E48-EE02E3FE6F4F}"/>
              </a:ext>
            </a:extLst>
          </p:cNvPr>
          <p:cNvSpPr>
            <a:spLocks noGrp="1" noChangeArrowheads="1"/>
          </p:cNvSpPr>
          <p:nvPr>
            <p:ph type="sldNum" sz="quarter" idx="12"/>
          </p:nvPr>
        </p:nvSpPr>
        <p:spPr>
          <a:ln/>
        </p:spPr>
        <p:txBody>
          <a:bodyPr/>
          <a:lstStyle>
            <a:lvl1pPr>
              <a:defRPr/>
            </a:lvl1pPr>
          </a:lstStyle>
          <a:p>
            <a:fld id="{637DE800-777E-47BF-BEC7-D54351C91BBE}" type="slidenum">
              <a:rPr lang="it-IT" altLang="it-IT"/>
              <a:pPr/>
              <a:t>‹N›</a:t>
            </a:fld>
            <a:endParaRPr lang="it-IT" altLang="it-IT"/>
          </a:p>
        </p:txBody>
      </p:sp>
    </p:spTree>
    <p:extLst>
      <p:ext uri="{BB962C8B-B14F-4D97-AF65-F5344CB8AC3E}">
        <p14:creationId xmlns:p14="http://schemas.microsoft.com/office/powerpoint/2010/main" val="860193975"/>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B6EE39D0-1682-B991-E7D2-356F4BA57A0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1107C192-1D91-9107-5DD3-BA44E7A400C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3F57B1B-450D-F17C-8316-A0994EAF54C9}"/>
              </a:ext>
            </a:extLst>
          </p:cNvPr>
          <p:cNvSpPr>
            <a:spLocks noGrp="1" noChangeArrowheads="1"/>
          </p:cNvSpPr>
          <p:nvPr>
            <p:ph type="sldNum" sz="quarter" idx="12"/>
          </p:nvPr>
        </p:nvSpPr>
        <p:spPr>
          <a:ln/>
        </p:spPr>
        <p:txBody>
          <a:bodyPr/>
          <a:lstStyle>
            <a:lvl1pPr>
              <a:defRPr/>
            </a:lvl1pPr>
          </a:lstStyle>
          <a:p>
            <a:fld id="{992426B3-23AC-434C-A15F-1399866262D3}" type="slidenum">
              <a:rPr lang="it-IT" altLang="it-IT"/>
              <a:pPr/>
              <a:t>‹N›</a:t>
            </a:fld>
            <a:endParaRPr lang="it-IT" altLang="it-IT"/>
          </a:p>
        </p:txBody>
      </p:sp>
    </p:spTree>
    <p:extLst>
      <p:ext uri="{BB962C8B-B14F-4D97-AF65-F5344CB8AC3E}">
        <p14:creationId xmlns:p14="http://schemas.microsoft.com/office/powerpoint/2010/main" val="135827727"/>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C3451138-43D2-AE85-6CDA-358AE1C6474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DD8F714C-D6C5-EFA7-1CEF-B88B5B3FC31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BFF48C9D-516F-E58F-2B0D-C2F79EE19006}"/>
              </a:ext>
            </a:extLst>
          </p:cNvPr>
          <p:cNvSpPr>
            <a:spLocks noGrp="1" noChangeArrowheads="1"/>
          </p:cNvSpPr>
          <p:nvPr>
            <p:ph type="sldNum" sz="quarter" idx="12"/>
          </p:nvPr>
        </p:nvSpPr>
        <p:spPr>
          <a:ln/>
        </p:spPr>
        <p:txBody>
          <a:bodyPr/>
          <a:lstStyle>
            <a:lvl1pPr>
              <a:defRPr/>
            </a:lvl1pPr>
          </a:lstStyle>
          <a:p>
            <a:fld id="{019688C0-2600-4F35-BD5B-4251887B3721}" type="slidenum">
              <a:rPr lang="it-IT" altLang="it-IT"/>
              <a:pPr/>
              <a:t>‹N›</a:t>
            </a:fld>
            <a:endParaRPr lang="it-IT" altLang="it-IT"/>
          </a:p>
        </p:txBody>
      </p:sp>
    </p:spTree>
    <p:extLst>
      <p:ext uri="{BB962C8B-B14F-4D97-AF65-F5344CB8AC3E}">
        <p14:creationId xmlns:p14="http://schemas.microsoft.com/office/powerpoint/2010/main" val="1664556612"/>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5A6F578B-ED94-7C21-73F1-0293632B911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203117A0-0B46-32C3-A48D-804EC068020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27466893-349F-1226-9F58-7503DABA14ED}"/>
              </a:ext>
            </a:extLst>
          </p:cNvPr>
          <p:cNvSpPr>
            <a:spLocks noGrp="1" noChangeArrowheads="1"/>
          </p:cNvSpPr>
          <p:nvPr>
            <p:ph type="sldNum" sz="quarter" idx="12"/>
          </p:nvPr>
        </p:nvSpPr>
        <p:spPr>
          <a:ln/>
        </p:spPr>
        <p:txBody>
          <a:bodyPr/>
          <a:lstStyle>
            <a:lvl1pPr>
              <a:defRPr/>
            </a:lvl1pPr>
          </a:lstStyle>
          <a:p>
            <a:fld id="{4CF5CEC1-4F6E-482D-9206-7EAAC2641DED}" type="slidenum">
              <a:rPr lang="it-IT" altLang="it-IT"/>
              <a:pPr/>
              <a:t>‹N›</a:t>
            </a:fld>
            <a:endParaRPr lang="it-IT" altLang="it-IT"/>
          </a:p>
        </p:txBody>
      </p:sp>
    </p:spTree>
    <p:extLst>
      <p:ext uri="{BB962C8B-B14F-4D97-AF65-F5344CB8AC3E}">
        <p14:creationId xmlns:p14="http://schemas.microsoft.com/office/powerpoint/2010/main" val="87218437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5E87AF9-F9CC-12AF-D073-3FA8BA92426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49DFA185-4AEA-8ACB-2594-A0F187CCE0B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7C4E4499-772D-16BA-770E-C1DF4334B3AC}"/>
              </a:ext>
            </a:extLst>
          </p:cNvPr>
          <p:cNvSpPr>
            <a:spLocks noGrp="1" noChangeArrowheads="1"/>
          </p:cNvSpPr>
          <p:nvPr>
            <p:ph type="sldNum" sz="quarter" idx="12"/>
          </p:nvPr>
        </p:nvSpPr>
        <p:spPr>
          <a:ln/>
        </p:spPr>
        <p:txBody>
          <a:bodyPr/>
          <a:lstStyle>
            <a:lvl1pPr>
              <a:defRPr/>
            </a:lvl1pPr>
          </a:lstStyle>
          <a:p>
            <a:fld id="{615EC5D2-C6BF-4DEC-A3D6-6562420D5637}" type="slidenum">
              <a:rPr lang="it-IT" altLang="it-IT"/>
              <a:pPr/>
              <a:t>‹N›</a:t>
            </a:fld>
            <a:endParaRPr lang="it-IT" altLang="it-IT"/>
          </a:p>
        </p:txBody>
      </p:sp>
    </p:spTree>
    <p:extLst>
      <p:ext uri="{BB962C8B-B14F-4D97-AF65-F5344CB8AC3E}">
        <p14:creationId xmlns:p14="http://schemas.microsoft.com/office/powerpoint/2010/main" val="2638930877"/>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B1991F37-6069-9007-DFC0-B99662AC728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65F4911C-6295-9ACD-CB5E-89E3CF6528D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A8B1B2A7-AD18-D199-63B8-F61CD9FD9942}"/>
              </a:ext>
            </a:extLst>
          </p:cNvPr>
          <p:cNvSpPr>
            <a:spLocks noGrp="1" noChangeArrowheads="1"/>
          </p:cNvSpPr>
          <p:nvPr>
            <p:ph type="sldNum" sz="quarter" idx="12"/>
          </p:nvPr>
        </p:nvSpPr>
        <p:spPr>
          <a:ln/>
        </p:spPr>
        <p:txBody>
          <a:bodyPr/>
          <a:lstStyle>
            <a:lvl1pPr>
              <a:defRPr/>
            </a:lvl1pPr>
          </a:lstStyle>
          <a:p>
            <a:fld id="{2554B40B-1D2B-4130-B59F-9C44B7170DF2}" type="slidenum">
              <a:rPr lang="it-IT" altLang="it-IT"/>
              <a:pPr/>
              <a:t>‹N›</a:t>
            </a:fld>
            <a:endParaRPr lang="it-IT" altLang="it-IT"/>
          </a:p>
        </p:txBody>
      </p:sp>
    </p:spTree>
    <p:extLst>
      <p:ext uri="{BB962C8B-B14F-4D97-AF65-F5344CB8AC3E}">
        <p14:creationId xmlns:p14="http://schemas.microsoft.com/office/powerpoint/2010/main" val="2561486243"/>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F423C7B7-B3A8-601E-8D84-761A3301911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D9750C00-275D-CC72-5C69-03E21F392E6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4EEA8828-5CA8-C97A-AD81-9DA4C1DFCD00}"/>
              </a:ext>
            </a:extLst>
          </p:cNvPr>
          <p:cNvSpPr>
            <a:spLocks noGrp="1" noChangeArrowheads="1"/>
          </p:cNvSpPr>
          <p:nvPr>
            <p:ph type="sldNum" sz="quarter" idx="12"/>
          </p:nvPr>
        </p:nvSpPr>
        <p:spPr>
          <a:ln/>
        </p:spPr>
        <p:txBody>
          <a:bodyPr/>
          <a:lstStyle>
            <a:lvl1pPr>
              <a:defRPr/>
            </a:lvl1pPr>
          </a:lstStyle>
          <a:p>
            <a:fld id="{6FC28BBE-DC40-41EA-9CE7-1A149797F65C}" type="slidenum">
              <a:rPr lang="it-IT" altLang="it-IT"/>
              <a:pPr/>
              <a:t>‹N›</a:t>
            </a:fld>
            <a:endParaRPr lang="it-IT" altLang="it-IT"/>
          </a:p>
        </p:txBody>
      </p:sp>
    </p:spTree>
    <p:extLst>
      <p:ext uri="{BB962C8B-B14F-4D97-AF65-F5344CB8AC3E}">
        <p14:creationId xmlns:p14="http://schemas.microsoft.com/office/powerpoint/2010/main" val="2332584317"/>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E2FA4A8-34FA-349A-51D2-5D7C6DA6F312}"/>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22999931-B7E8-D9C2-80B3-40FEF3B2B521}"/>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324EDBCD-7E95-212B-A317-C44601B4A7C7}"/>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57E6C7DB-53B3-B1FB-F25F-7138AF5DB8FE}"/>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7BB3B698-0BA9-63F3-364A-B2F7E77FAB6D}"/>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802AA593-FC32-4ED4-8A30-67F00C02927B}"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Bruce%20De%20Boer\1207-Eclipses_of_the_heart_bruce_deboer.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1E28A49F-3406-8C30-9AA4-8342AE11CBE4}"/>
              </a:ext>
            </a:extLst>
          </p:cNvPr>
          <p:cNvSpPr>
            <a:spLocks noChangeArrowheads="1"/>
          </p:cNvSpPr>
          <p:nvPr/>
        </p:nvSpPr>
        <p:spPr bwMode="auto">
          <a:xfrm>
            <a:off x="1219200" y="5867400"/>
            <a:ext cx="3200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a:solidFill>
                  <a:srgbClr val="969696"/>
                </a:solidFill>
                <a:latin typeface="Harrington" panose="04040505050A02020702" pitchFamily="82" charset="0"/>
                <a:cs typeface="Arial" panose="020B0604020202020204" pitchFamily="34" charset="0"/>
              </a:rPr>
              <a:t>Sacra Bibbia Holy Bible</a:t>
            </a:r>
          </a:p>
        </p:txBody>
      </p:sp>
      <p:sp>
        <p:nvSpPr>
          <p:cNvPr id="4099" name="Rectangle 5">
            <a:extLst>
              <a:ext uri="{FF2B5EF4-FFF2-40B4-BE49-F238E27FC236}">
                <a16:creationId xmlns:a16="http://schemas.microsoft.com/office/drawing/2014/main" id="{1132F16E-D973-AA23-A87E-3A5F13D3081F}"/>
              </a:ext>
            </a:extLst>
          </p:cNvPr>
          <p:cNvSpPr>
            <a:spLocks noChangeArrowheads="1"/>
          </p:cNvSpPr>
          <p:nvPr/>
        </p:nvSpPr>
        <p:spPr bwMode="auto">
          <a:xfrm>
            <a:off x="762000" y="6354762"/>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Eclipses</a:t>
            </a:r>
            <a:r>
              <a:rPr lang="it-IT" altLang="it-IT" sz="1000" i="1" dirty="0">
                <a:solidFill>
                  <a:schemeClr val="bg1"/>
                </a:solidFill>
                <a:latin typeface="Verdana" panose="020B0604030504040204" pitchFamily="34" charset="0"/>
              </a:rPr>
              <a:t> of the </a:t>
            </a:r>
            <a:r>
              <a:rPr lang="it-IT" altLang="it-IT" sz="1000" i="1" dirty="0" err="1">
                <a:solidFill>
                  <a:schemeClr val="bg1"/>
                </a:solidFill>
                <a:latin typeface="Verdana" panose="020B0604030504040204" pitchFamily="34" charset="0"/>
              </a:rPr>
              <a:t>heart</a:t>
            </a:r>
            <a:r>
              <a:rPr lang="it-IT" altLang="it-IT" sz="1000" i="1" dirty="0">
                <a:solidFill>
                  <a:schemeClr val="bg1"/>
                </a:solidFill>
                <a:latin typeface="Verdana" panose="020B0604030504040204" pitchFamily="34" charset="0"/>
              </a:rPr>
              <a:t> (Bruce De Boer)</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48B51B41-38D9-128A-E2AD-884B3B160FBD}"/>
              </a:ext>
            </a:extLst>
          </p:cNvPr>
          <p:cNvSpPr>
            <a:spLocks noChangeArrowheads="1"/>
          </p:cNvSpPr>
          <p:nvPr/>
        </p:nvSpPr>
        <p:spPr bwMode="auto">
          <a:xfrm>
            <a:off x="762000" y="0"/>
            <a:ext cx="7848600" cy="955675"/>
          </a:xfrm>
          <a:prstGeom prst="rect">
            <a:avLst/>
          </a:prstGeom>
          <a:solidFill>
            <a:srgbClr val="FFFF00"/>
          </a:solidFill>
          <a:ln w="9525">
            <a:solidFill>
              <a:srgbClr val="FFFF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a:solidFill>
                <a:srgbClr val="FF33CC"/>
              </a:solidFill>
              <a:effectLst>
                <a:outerShdw blurRad="38100" dist="38100" dir="2700000" algn="tl">
                  <a:srgbClr val="000000"/>
                </a:outerShdw>
              </a:effectLst>
            </a:endParaRPr>
          </a:p>
          <a:p>
            <a:pPr algn="ctr"/>
            <a:r>
              <a:rPr lang="it-IT" altLang="it-IT" sz="2000">
                <a:solidFill>
                  <a:srgbClr val="FF33CC"/>
                </a:solidFill>
                <a:effectLst>
                  <a:outerShdw blurRad="38100" dist="38100" dir="2700000" algn="tl">
                    <a:srgbClr val="000000"/>
                  </a:outerShdw>
                </a:effectLst>
              </a:rPr>
              <a:t>E’ bello ricevere e diffondere la Parola di Dio!</a:t>
            </a:r>
          </a:p>
          <a:p>
            <a:pPr algn="ctr" eaLnBrk="1" hangingPunct="1"/>
            <a:r>
              <a:rPr lang="it-IT" altLang="it-IT" sz="2000">
                <a:solidFill>
                  <a:srgbClr val="0099FF"/>
                </a:solidFill>
                <a:effectLst>
                  <a:outerShdw blurRad="38100" dist="38100" dir="2700000" algn="tl">
                    <a:srgbClr val="000000"/>
                  </a:outerShdw>
                </a:effectLst>
              </a:rPr>
              <a:t>It is nice to receive and spread the Word of God!</a:t>
            </a:r>
          </a:p>
          <a:p>
            <a:pPr algn="ctr"/>
            <a:endParaRPr lang="it-IT" altLang="it-IT" sz="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4102" name="Rectangle 8">
            <a:extLst>
              <a:ext uri="{FF2B5EF4-FFF2-40B4-BE49-F238E27FC236}">
                <a16:creationId xmlns:a16="http://schemas.microsoft.com/office/drawing/2014/main" id="{ED1DD71B-4495-BEA3-6DA5-B00371913201}"/>
              </a:ext>
            </a:extLst>
          </p:cNvPr>
          <p:cNvSpPr>
            <a:spLocks noChangeArrowheads="1"/>
          </p:cNvSpPr>
          <p:nvPr/>
        </p:nvSpPr>
        <p:spPr bwMode="auto">
          <a:xfrm>
            <a:off x="1028700" y="3474151"/>
            <a:ext cx="3581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povera vedova vera maestra di generosità             </a:t>
            </a:r>
            <a:r>
              <a:rPr lang="it-IT" altLang="it-IT" sz="1000" dirty="0">
                <a:solidFill>
                  <a:srgbClr val="000000"/>
                </a:solidFill>
                <a:latin typeface="Verdana" panose="020B0604030504040204" pitchFamily="34" charset="0"/>
                <a:cs typeface="Times New Roman" panose="02020603050405020304" pitchFamily="18" charset="0"/>
              </a:rPr>
              <a:t> </a:t>
            </a:r>
            <a:r>
              <a:rPr lang="it-IT" sz="10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 </a:t>
            </a:r>
            <a:r>
              <a:rPr lang="it-IT" sz="10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poor</a:t>
            </a:r>
            <a:r>
              <a:rPr lang="it-IT" sz="10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0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widow</a:t>
            </a:r>
            <a:r>
              <a:rPr lang="it-IT" sz="10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0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true</a:t>
            </a:r>
            <a:r>
              <a:rPr lang="it-IT" sz="10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0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teacher</a:t>
            </a:r>
            <a:r>
              <a:rPr lang="it-IT" sz="10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0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generosity</a:t>
            </a:r>
            <a:r>
              <a:rPr lang="it-IT" sz="10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86CA9493-988A-C09E-E0A1-5058DF101B4B}"/>
              </a:ext>
            </a:extLst>
          </p:cNvPr>
          <p:cNvSpPr>
            <a:spLocks noChangeArrowheads="1"/>
          </p:cNvSpPr>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a:solidFill>
                  <a:srgbClr val="FFFF00"/>
                </a:solidFill>
                <a:latin typeface="Verdana" panose="020B0604030504040204" pitchFamily="34" charset="0"/>
              </a:rPr>
              <a:t>ANNO</a:t>
            </a:r>
          </a:p>
          <a:p>
            <a:pPr algn="ctr" eaLnBrk="1" hangingPunct="1">
              <a:spcBef>
                <a:spcPct val="0"/>
              </a:spcBef>
              <a:buFontTx/>
              <a:buNone/>
            </a:pPr>
            <a:r>
              <a:rPr lang="it-IT" altLang="it-IT" sz="900">
                <a:solidFill>
                  <a:srgbClr val="FFFF00"/>
                </a:solidFill>
                <a:latin typeface="Verdana" panose="020B0604030504040204" pitchFamily="34" charset="0"/>
              </a:rPr>
              <a:t>YEAR</a:t>
            </a:r>
          </a:p>
          <a:p>
            <a:pPr algn="ctr" eaLnBrk="1" hangingPunct="1">
              <a:spcBef>
                <a:spcPct val="0"/>
              </a:spcBef>
              <a:buFontTx/>
              <a:buNone/>
            </a:pPr>
            <a:r>
              <a:rPr lang="it-IT" altLang="it-IT" sz="90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33E59D05-8D7D-8F37-C7A8-AD2A55E74BB0}"/>
              </a:ext>
            </a:extLst>
          </p:cNvPr>
          <p:cNvSpPr>
            <a:spLocks noChangeArrowheads="1"/>
          </p:cNvSpPr>
          <p:nvPr/>
        </p:nvSpPr>
        <p:spPr bwMode="auto">
          <a:xfrm>
            <a:off x="5562600" y="6477000"/>
            <a:ext cx="3581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rgbClr val="FFFF00"/>
                </a:solidFill>
                <a:latin typeface="Verdana" panose="020B0604030504040204" pitchFamily="34" charset="0"/>
                <a:cs typeface="Times New Roman" panose="02020603050405020304" pitchFamily="18" charset="0"/>
              </a:rPr>
              <a:t>by Gaetano Lastilla – November 2024</a:t>
            </a:r>
          </a:p>
        </p:txBody>
      </p:sp>
      <p:pic>
        <p:nvPicPr>
          <p:cNvPr id="4105" name="Picture 101" descr="C:\ARCHIVIO GENERALE\PRESENTAZIONI\in COSTRUZIONE\S.Scritture del 24.08\candelabro copia.gif">
            <a:extLst>
              <a:ext uri="{FF2B5EF4-FFF2-40B4-BE49-F238E27FC236}">
                <a16:creationId xmlns:a16="http://schemas.microsoft.com/office/drawing/2014/main" id="{910C6185-0EBF-282F-3BAF-A7FA8C5FE3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13" name="Picture 117">
            <a:extLst>
              <a:ext uri="{FF2B5EF4-FFF2-40B4-BE49-F238E27FC236}">
                <a16:creationId xmlns:a16="http://schemas.microsoft.com/office/drawing/2014/main" id="{1B2A30F0-4342-1823-D271-A3DCD52ED9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1371600"/>
            <a:ext cx="2890838" cy="4724400"/>
          </a:xfrm>
          <a:prstGeom prst="rect">
            <a:avLst/>
          </a:prstGeom>
          <a:noFill/>
          <a:extLst>
            <a:ext uri="{909E8E84-426E-40DD-AFC4-6F175D3DCCD1}">
              <a14:hiddenFill xmlns:a14="http://schemas.microsoft.com/office/drawing/2010/main">
                <a:solidFill>
                  <a:srgbClr val="FFFFFF"/>
                </a:solidFill>
              </a14:hiddenFill>
            </a:ext>
          </a:extLst>
        </p:spPr>
      </p:pic>
      <p:sp>
        <p:nvSpPr>
          <p:cNvPr id="4216" name="Rectangle 120">
            <a:extLst>
              <a:ext uri="{FF2B5EF4-FFF2-40B4-BE49-F238E27FC236}">
                <a16:creationId xmlns:a16="http://schemas.microsoft.com/office/drawing/2014/main" id="{AF34042A-D018-9F46-F1C4-2605B192C96B}"/>
              </a:ext>
            </a:extLst>
          </p:cNvPr>
          <p:cNvSpPr>
            <a:spLocks noChangeArrowheads="1"/>
          </p:cNvSpPr>
          <p:nvPr/>
        </p:nvSpPr>
        <p:spPr bwMode="auto">
          <a:xfrm>
            <a:off x="1295400" y="1295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000" dirty="0">
                <a:solidFill>
                  <a:schemeClr val="tx1"/>
                </a:solidFill>
                <a:effectLst>
                  <a:outerShdw blurRad="38100" dist="38100" dir="2700000" algn="tl">
                    <a:srgbClr val="C0C0C0"/>
                  </a:outerShdw>
                </a:effectLst>
                <a:latin typeface="Verdana" panose="020B0604030504040204" pitchFamily="34" charset="0"/>
                <a:cs typeface="Times New Roman" panose="02020603050405020304" pitchFamily="18" charset="0"/>
              </a:rPr>
              <a:t>XXXII DOMENICA DEL TEMPO </a:t>
            </a:r>
            <a:r>
              <a:rPr lang="it-IT" altLang="it-IT" sz="1000">
                <a:solidFill>
                  <a:schemeClr val="tx1"/>
                </a:solidFill>
                <a:effectLst>
                  <a:outerShdw blurRad="38100" dist="38100" dir="2700000" algn="tl">
                    <a:srgbClr val="C0C0C0"/>
                  </a:outerShdw>
                </a:effectLst>
                <a:latin typeface="Verdana" panose="020B0604030504040204" pitchFamily="34" charset="0"/>
                <a:cs typeface="Times New Roman" panose="02020603050405020304" pitchFamily="18" charset="0"/>
              </a:rPr>
              <a:t>ORDINARIO                                         32nd </a:t>
            </a:r>
            <a:r>
              <a:rPr lang="it-IT" altLang="it-IT" sz="1000" dirty="0">
                <a:solidFill>
                  <a:schemeClr val="tx1"/>
                </a:solidFill>
                <a:effectLst>
                  <a:outerShdw blurRad="38100" dist="38100" dir="2700000" algn="tl">
                    <a:srgbClr val="C0C0C0"/>
                  </a:outerShdw>
                </a:effectLst>
                <a:latin typeface="Verdana" panose="020B0604030504040204" pitchFamily="34" charset="0"/>
                <a:cs typeface="Times New Roman" panose="02020603050405020304" pitchFamily="18" charset="0"/>
              </a:rPr>
              <a:t>SUNDAY IN ORDINARY TIME</a:t>
            </a:r>
            <a:r>
              <a:rPr lang="it-IT" altLang="it-IT" sz="1400" dirty="0">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p>
        </p:txBody>
      </p:sp>
      <p:sp>
        <p:nvSpPr>
          <p:cNvPr id="4217" name="Rectangle 121">
            <a:extLst>
              <a:ext uri="{FF2B5EF4-FFF2-40B4-BE49-F238E27FC236}">
                <a16:creationId xmlns:a16="http://schemas.microsoft.com/office/drawing/2014/main" id="{F694935B-3206-5D56-2DAF-E25DAFF59335}"/>
              </a:ext>
            </a:extLst>
          </p:cNvPr>
          <p:cNvSpPr>
            <a:spLocks noChangeArrowheads="1"/>
          </p:cNvSpPr>
          <p:nvPr/>
        </p:nvSpPr>
        <p:spPr bwMode="auto">
          <a:xfrm>
            <a:off x="0" y="6553200"/>
            <a:ext cx="59642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000" dirty="0">
                <a:solidFill>
                  <a:schemeClr val="bg1"/>
                </a:solidFill>
                <a:latin typeface="Verdana" panose="020B0604030504040204" pitchFamily="34" charset="0"/>
              </a:rPr>
              <a:t>TUTTE LE IMMAGINI SONO</a:t>
            </a:r>
            <a:r>
              <a:rPr lang="it-IT" altLang="it-IT" sz="1000" b="1" dirty="0">
                <a:solidFill>
                  <a:schemeClr val="bg1"/>
                </a:solidFill>
                <a:latin typeface="Verdana" panose="020B0604030504040204" pitchFamily="34" charset="0"/>
              </a:rPr>
              <a:t> </a:t>
            </a:r>
            <a:r>
              <a:rPr lang="it-IT" altLang="it-IT" sz="900" dirty="0">
                <a:solidFill>
                  <a:schemeClr val="bg1"/>
                </a:solidFill>
                <a:latin typeface="Verdana" panose="020B0604030504040204" pitchFamily="34" charset="0"/>
              </a:rPr>
              <a:t>PROTETTE</a:t>
            </a:r>
            <a:r>
              <a:rPr lang="it-IT" altLang="it-IT" sz="1000" b="1" dirty="0">
                <a:solidFill>
                  <a:schemeClr val="bg1"/>
                </a:solidFill>
                <a:latin typeface="Verdana" panose="020B0604030504040204" pitchFamily="34" charset="0"/>
              </a:rPr>
              <a:t> </a:t>
            </a:r>
            <a:r>
              <a:rPr lang="it-IT" altLang="it-IT" sz="1000" dirty="0">
                <a:solidFill>
                  <a:schemeClr val="bg1"/>
                </a:solidFill>
                <a:latin typeface="Verdana" panose="020B0604030504040204" pitchFamily="34" charset="0"/>
              </a:rPr>
              <a:t>DA COPYRIGHT</a:t>
            </a:r>
            <a:r>
              <a:rPr lang="it-IT" altLang="it-IT" sz="1000" b="1" dirty="0">
                <a:solidFill>
                  <a:schemeClr val="bg1"/>
                </a:solidFill>
                <a:latin typeface="Verdana" panose="020B0604030504040204" pitchFamily="34" charset="0"/>
              </a:rPr>
              <a:t> - </a:t>
            </a:r>
            <a:r>
              <a:rPr lang="it-IT" altLang="it-IT" sz="1000" dirty="0">
                <a:solidFill>
                  <a:schemeClr val="bg1"/>
                </a:solidFill>
                <a:latin typeface="Verdana" panose="020B0604030504040204" pitchFamily="34" charset="0"/>
              </a:rPr>
              <a:t>ALL PICTURES ARE BY COPYRIGHT</a:t>
            </a:r>
          </a:p>
        </p:txBody>
      </p:sp>
      <p:sp>
        <p:nvSpPr>
          <p:cNvPr id="4218" name="Rectangle 122">
            <a:extLst>
              <a:ext uri="{FF2B5EF4-FFF2-40B4-BE49-F238E27FC236}">
                <a16:creationId xmlns:a16="http://schemas.microsoft.com/office/drawing/2014/main" id="{82A3EB26-7AD8-D7E2-AC7C-3A438DB6D2E1}"/>
              </a:ext>
            </a:extLst>
          </p:cNvPr>
          <p:cNvSpPr>
            <a:spLocks noChangeArrowheads="1"/>
          </p:cNvSpPr>
          <p:nvPr/>
        </p:nvSpPr>
        <p:spPr bwMode="auto">
          <a:xfrm>
            <a:off x="1524000" y="3886200"/>
            <a:ext cx="264636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19" name="1207-Eclipses_of_the_heart_bruce_deboer.mid">
            <a:hlinkClick r:id="" action="ppaction://media"/>
            <a:extLst>
              <a:ext uri="{FF2B5EF4-FFF2-40B4-BE49-F238E27FC236}">
                <a16:creationId xmlns:a16="http://schemas.microsoft.com/office/drawing/2014/main" id="{34254F51-D532-0B56-609B-B4D288E20B73}"/>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5438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6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421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1378" name="Rectangle 1026">
            <a:extLst>
              <a:ext uri="{FF2B5EF4-FFF2-40B4-BE49-F238E27FC236}">
                <a16:creationId xmlns:a16="http://schemas.microsoft.com/office/drawing/2014/main" id="{FB4A7715-505D-8A49-AA09-07F0BC817A20}"/>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Invece ora, una volta sola, nella pienezza dei tempi, egli è apparso per annullare il peccato mediante il sacrificio di se stesso. E come per gli uomini è stabilito che muoiano una sola volta, dopo di che viene il giudizio,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(Eb 9, 26b-27)</a:t>
            </a:r>
          </a:p>
        </p:txBody>
      </p:sp>
      <p:sp>
        <p:nvSpPr>
          <p:cNvPr id="101380" name="Rectangle 1028">
            <a:extLst>
              <a:ext uri="{FF2B5EF4-FFF2-40B4-BE49-F238E27FC236}">
                <a16:creationId xmlns:a16="http://schemas.microsoft.com/office/drawing/2014/main" id="{F15A48A5-BF43-8367-62F6-6A732E12C6DF}"/>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 </a:t>
            </a:r>
            <a:r>
              <a:rPr lang="en-US" altLang="it-IT" sz="1800">
                <a:solidFill>
                  <a:srgbClr val="FFFFFF"/>
                </a:solidFill>
                <a:latin typeface="Verdana" panose="020B0604030504040204" pitchFamily="34" charset="0"/>
                <a:cs typeface="Times New Roman" panose="02020603050405020304" pitchFamily="18" charset="0"/>
              </a:rPr>
              <a:t>But no; he manifested himself only now at the end of the ages, to take away sin by sacrifice, and, as humans die only once and afterwards are judged,</a:t>
            </a:r>
            <a:r>
              <a:rPr lang="en-US" altLang="it-IT" sz="1800" i="1">
                <a:solidFill>
                  <a:srgbClr val="FFFFFF"/>
                </a:solidFill>
                <a:latin typeface="Verdana" panose="020B0604030504040204" pitchFamily="34" charset="0"/>
                <a:cs typeface="Times New Roman" panose="02020603050405020304" pitchFamily="18" charset="0"/>
              </a:rPr>
              <a:t> (Heb 9: 26b-27) </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01395" name="Picture 1043">
            <a:extLst>
              <a:ext uri="{FF2B5EF4-FFF2-40B4-BE49-F238E27FC236}">
                <a16:creationId xmlns:a16="http://schemas.microsoft.com/office/drawing/2014/main" id="{ECBF2203-79A0-FBF8-6C23-9D381EF079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00200"/>
            <a:ext cx="5486400" cy="4057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48">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a:extLst>
              <a:ext uri="{FF2B5EF4-FFF2-40B4-BE49-F238E27FC236}">
                <a16:creationId xmlns:a16="http://schemas.microsoft.com/office/drawing/2014/main" id="{4C1130A6-CE05-3491-4A0D-CEB35DA24931}"/>
              </a:ext>
            </a:extLst>
          </p:cNvPr>
          <p:cNvSpPr>
            <a:spLocks noGrp="1" noChangeArrowheads="1"/>
          </p:cNvSpPr>
          <p:nvPr>
            <p:ph type="title"/>
          </p:nvPr>
        </p:nvSpPr>
        <p:spPr>
          <a:xfrm>
            <a:off x="0" y="3048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così Cristo, dopo essersi offerto una sola volta per togliere il peccato di molti, apparirà una seconda volta, senza alcuna relazione con il peccato, a coloro che l’aspettano per la loro salvezza. </a:t>
            </a:r>
            <a:r>
              <a:rPr lang="it-IT" altLang="it-IT" sz="1800" i="1">
                <a:solidFill>
                  <a:srgbClr val="FFFFFF"/>
                </a:solidFill>
                <a:latin typeface="Verdana" panose="020B0604030504040204" pitchFamily="34" charset="0"/>
                <a:cs typeface="Times New Roman" panose="02020603050405020304" pitchFamily="18" charset="0"/>
              </a:rPr>
              <a:t>(Eb 9, 28)</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55652" name="Rectangle 4">
            <a:extLst>
              <a:ext uri="{FF2B5EF4-FFF2-40B4-BE49-F238E27FC236}">
                <a16:creationId xmlns:a16="http://schemas.microsoft.com/office/drawing/2014/main" id="{DA9D57F3-C9C5-301A-C541-30ACCA80A4A4}"/>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in the same way Christ sacrificed himself once to take away the sins of the multitude. There will be no further question of sin when he comes again to save those waiting for him.</a:t>
            </a:r>
            <a:r>
              <a:rPr lang="en-US"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(Heb 9: 28)</a:t>
            </a:r>
          </a:p>
        </p:txBody>
      </p:sp>
      <p:pic>
        <p:nvPicPr>
          <p:cNvPr id="155654" name="Picture 6">
            <a:extLst>
              <a:ext uri="{FF2B5EF4-FFF2-40B4-BE49-F238E27FC236}">
                <a16:creationId xmlns:a16="http://schemas.microsoft.com/office/drawing/2014/main" id="{EC505707-8313-F9DB-2669-5447A2CD19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295400"/>
            <a:ext cx="6324600" cy="42021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16">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A4B74B58-4493-9D0E-ED4E-1088C0EF4A9B}"/>
              </a:ext>
            </a:extLst>
          </p:cNvPr>
          <p:cNvSpPr>
            <a:spLocks noGrp="1" noChangeArrowheads="1"/>
          </p:cNvSpPr>
          <p:nvPr>
            <p:ph type="title"/>
          </p:nvPr>
        </p:nvSpPr>
        <p:spPr>
          <a:xfrm>
            <a:off x="4343400" y="11430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B297EF9A-275F-937E-31C7-6593BD271836}"/>
              </a:ext>
            </a:extLst>
          </p:cNvPr>
          <p:cNvSpPr>
            <a:spLocks noChangeArrowheads="1"/>
          </p:cNvSpPr>
          <p:nvPr/>
        </p:nvSpPr>
        <p:spPr bwMode="auto">
          <a:xfrm>
            <a:off x="1219200" y="15240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Gesù [nel tempio]</a:t>
            </a:r>
            <a:r>
              <a:rPr lang="it-IT" altLang="it-IT" sz="1800">
                <a:solidFill>
                  <a:srgbClr val="000000"/>
                </a:solidFill>
                <a:latin typeface="Verdana" panose="020B0604030504040204" pitchFamily="34" charset="0"/>
                <a:cs typeface="Times New Roman" panose="02020603050405020304" pitchFamily="18" charset="0"/>
              </a:rPr>
              <a:t> diceva alla folla nel suo insegnamento: «Guardatevi dagli scribi, che amano passeggiare in lunghe vesti, ricevere saluti nelle piazze, </a:t>
            </a:r>
            <a:r>
              <a:rPr lang="it-IT" altLang="it-IT" sz="1800" i="1">
                <a:solidFill>
                  <a:srgbClr val="000000"/>
                </a:solidFill>
                <a:latin typeface="Verdana" panose="020B0604030504040204" pitchFamily="34" charset="0"/>
                <a:cs typeface="Times New Roman" panose="02020603050405020304" pitchFamily="18" charset="0"/>
              </a:rPr>
              <a:t>(Mc 12, 38)</a:t>
            </a:r>
          </a:p>
        </p:txBody>
      </p:sp>
      <p:sp>
        <p:nvSpPr>
          <p:cNvPr id="17412" name="Rectangle 6">
            <a:extLst>
              <a:ext uri="{FF2B5EF4-FFF2-40B4-BE49-F238E27FC236}">
                <a16:creationId xmlns:a16="http://schemas.microsoft.com/office/drawing/2014/main" id="{4DDD6A25-22B4-47D1-6A44-F6AA7F32D507}"/>
              </a:ext>
            </a:extLst>
          </p:cNvPr>
          <p:cNvSpPr>
            <a:spLocks noChangeArrowheads="1"/>
          </p:cNvSpPr>
          <p:nvPr/>
        </p:nvSpPr>
        <p:spPr bwMode="auto">
          <a:xfrm>
            <a:off x="4648200" y="13716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At that time, Jesus [in the temple] </a:t>
            </a:r>
            <a:r>
              <a:rPr lang="en-US" altLang="it-IT" sz="1800">
                <a:solidFill>
                  <a:srgbClr val="000000"/>
                </a:solidFill>
                <a:latin typeface="Verdana" panose="020B0604030504040204" pitchFamily="34" charset="0"/>
                <a:cs typeface="Times New Roman" panose="02020603050405020304" pitchFamily="18" charset="0"/>
              </a:rPr>
              <a:t>was teaching, he also said to them, "Beware of those teachers of the Law who enjoy walking around in long robes and being greeted in the marketplace, </a:t>
            </a:r>
            <a:r>
              <a:rPr lang="it-IT" altLang="it-IT" sz="1800">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(Mk 12: 38)</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9966D9E0-F323-D566-5DF0-6DDE97A6C5EA}"/>
              </a:ext>
            </a:extLst>
          </p:cNvPr>
          <p:cNvSpPr>
            <a:spLocks noChangeArrowheads="1"/>
          </p:cNvSpPr>
          <p:nvPr/>
        </p:nvSpPr>
        <p:spPr bwMode="auto">
          <a:xfrm>
            <a:off x="838200" y="0"/>
            <a:ext cx="7696200" cy="955675"/>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endParaRPr>
          </a:p>
          <a:p>
            <a:pPr algn="ctr" eaLnBrk="1" hangingPunct="1"/>
            <a:r>
              <a:rPr lang="it-IT" altLang="it-IT" sz="200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Loda il Signore, anima mia.</a:t>
            </a:r>
          </a:p>
          <a:p>
            <a:pPr algn="ctr" eaLnBrk="1" hangingPunct="1"/>
            <a: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Praise the Lord, my soul.</a:t>
            </a:r>
            <a:b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9329B243-9D64-89AE-9A1A-E596BDFA7DB2}"/>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MARCO</a:t>
            </a:r>
          </a:p>
        </p:txBody>
      </p:sp>
      <p:pic>
        <p:nvPicPr>
          <p:cNvPr id="17517" name="Picture 109">
            <a:extLst>
              <a:ext uri="{FF2B5EF4-FFF2-40B4-BE49-F238E27FC236}">
                <a16:creationId xmlns:a16="http://schemas.microsoft.com/office/drawing/2014/main" id="{06D7C36F-8C94-BBBE-3666-BC24C97871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962400"/>
            <a:ext cx="3200400" cy="2341563"/>
          </a:xfrm>
          <a:prstGeom prst="rect">
            <a:avLst/>
          </a:prstGeom>
          <a:noFill/>
          <a:extLst>
            <a:ext uri="{909E8E84-426E-40DD-AFC4-6F175D3DCCD1}">
              <a14:hiddenFill xmlns:a14="http://schemas.microsoft.com/office/drawing/2010/main">
                <a:solidFill>
                  <a:srgbClr val="FFFFFF"/>
                </a:solidFill>
              </a14:hiddenFill>
            </a:ext>
          </a:extLst>
        </p:spPr>
      </p:pic>
      <p:pic>
        <p:nvPicPr>
          <p:cNvPr id="17518" name="Picture 110">
            <a:extLst>
              <a:ext uri="{FF2B5EF4-FFF2-40B4-BE49-F238E27FC236}">
                <a16:creationId xmlns:a16="http://schemas.microsoft.com/office/drawing/2014/main" id="{48486577-C618-C586-C559-53FE6DCD695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581400"/>
            <a:ext cx="3200400" cy="2679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84">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1354BB7F-257F-1B03-545E-069671EAF4C4}"/>
              </a:ext>
            </a:extLst>
          </p:cNvPr>
          <p:cNvSpPr>
            <a:spLocks noChangeArrowheads="1"/>
          </p:cNvSpPr>
          <p:nvPr/>
        </p:nvSpPr>
        <p:spPr bwMode="auto">
          <a:xfrm>
            <a:off x="304800" y="457200"/>
            <a:ext cx="85344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avere i primi seggi nelle sinagoghe e i primi posti nei banchetti. Divorano le case delle vedove e pregano a lungo per farsi vedere. Essi riceveranno una condanna più severa».</a:t>
            </a:r>
            <a:r>
              <a:rPr lang="it-IT" altLang="it-IT" sz="1800" i="1">
                <a:solidFill>
                  <a:schemeClr val="bg1"/>
                </a:solidFill>
                <a:latin typeface="Verdana" panose="020B0604030504040204" pitchFamily="34" charset="0"/>
                <a:cs typeface="Times New Roman" panose="02020603050405020304" pitchFamily="18" charset="0"/>
              </a:rPr>
              <a:t> (Mc 12, 39-40)</a:t>
            </a:r>
          </a:p>
        </p:txBody>
      </p:sp>
      <p:sp>
        <p:nvSpPr>
          <p:cNvPr id="162930" name="Rectangle 114">
            <a:extLst>
              <a:ext uri="{FF2B5EF4-FFF2-40B4-BE49-F238E27FC236}">
                <a16:creationId xmlns:a16="http://schemas.microsoft.com/office/drawing/2014/main" id="{79952EC1-7EFA-36CC-9BEF-3D2C1C182346}"/>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and who like to occupy reserved seats in the synagogues and the first places at feasts. They even devour the widow's and the orphan's goods while making a show of long prayers. How severe a sentence they will receive!"</a:t>
            </a:r>
            <a:r>
              <a:rPr lang="en-US" altLang="it-IT" sz="1800" i="1">
                <a:solidFill>
                  <a:schemeClr val="bg1"/>
                </a:solidFill>
                <a:latin typeface="Verdana" panose="020B0604030504040204" pitchFamily="34" charset="0"/>
                <a:cs typeface="Times New Roman" panose="02020603050405020304" pitchFamily="18" charset="0"/>
              </a:rPr>
              <a:t> (Mk 12: 39-40)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5268CC4A-A09D-EB7B-9AE0-698B353A06F6}"/>
              </a:ext>
            </a:extLst>
          </p:cNvPr>
          <p:cNvSpPr>
            <a:spLocks noChangeArrowheads="1"/>
          </p:cNvSpPr>
          <p:nvPr/>
        </p:nvSpPr>
        <p:spPr bwMode="auto">
          <a:xfrm>
            <a:off x="0" y="381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Seduto di fronte al tesoro, osservava come la folla vi gettava monete. Tanti ricchi ne gettavano molte. Ma, venuta una vedova povera, vi gettò due monetine, che fanno un soldo. Allora, chiamati a sé i suoi discepoli, disse loro</a:t>
            </a:r>
            <a:r>
              <a:rPr lang="it-IT" altLang="it-IT" sz="1800" i="1">
                <a:solidFill>
                  <a:schemeClr val="bg1"/>
                </a:solidFill>
                <a:latin typeface="Verdana" panose="020B0604030504040204" pitchFamily="34" charset="0"/>
                <a:cs typeface="Times New Roman" panose="02020603050405020304" pitchFamily="18" charset="0"/>
              </a:rPr>
              <a:t> (Mc 12, 41-42)</a:t>
            </a:r>
          </a:p>
        </p:txBody>
      </p:sp>
      <p:sp>
        <p:nvSpPr>
          <p:cNvPr id="21507" name="Rectangle 36">
            <a:extLst>
              <a:ext uri="{FF2B5EF4-FFF2-40B4-BE49-F238E27FC236}">
                <a16:creationId xmlns:a16="http://schemas.microsoft.com/office/drawing/2014/main" id="{DBE042DA-2466-8927-0BAA-D0346E14BB83}"/>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Jesus sat down opposite the Temple treasury and watched the people dropping money into the treasury box; and many rich people put in large offerings. But a poor widow also came and dropped in two small coins. Then Jesus called his disciples</a:t>
            </a:r>
            <a:r>
              <a:rPr lang="en-US" altLang="it-IT" sz="1800" i="1">
                <a:solidFill>
                  <a:schemeClr val="bg1"/>
                </a:solidFill>
                <a:latin typeface="Verdana" panose="020B0604030504040204" pitchFamily="34" charset="0"/>
                <a:cs typeface="Times New Roman" panose="02020603050405020304" pitchFamily="18" charset="0"/>
              </a:rPr>
              <a:t> (Mk 12: 41-42)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8B999F81-E3B4-BC6C-CDFD-9E53DB19FEA5}"/>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«In verità io vi dico: questa vedova, così povera, ha gettato nel tesoro più di tutti gli altri. Tutti infatti hanno gettato parte del loro superfluo. Lei invece, nella sua miseria, vi ha gettato tutto quello che aveva, tutto quanto aveva per vivere». </a:t>
            </a:r>
            <a:r>
              <a:rPr lang="en-US" altLang="it-IT" sz="1800" i="1">
                <a:solidFill>
                  <a:schemeClr val="bg1"/>
                </a:solidFill>
                <a:latin typeface="Verdana" panose="020B0604030504040204" pitchFamily="34" charset="0"/>
                <a:cs typeface="Times New Roman" panose="02020603050405020304" pitchFamily="18" charset="0"/>
              </a:rPr>
              <a:t>(Mc 12, 43-44)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4692" name="Rectangle 4">
            <a:extLst>
              <a:ext uri="{FF2B5EF4-FFF2-40B4-BE49-F238E27FC236}">
                <a16:creationId xmlns:a16="http://schemas.microsoft.com/office/drawing/2014/main" id="{A7CD8D15-7306-2DC8-418A-F49E6065BCD7}"/>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and said to them, "Truly I say to you, this poor widow put in more than all those who gave offerings. For all of them gave from their plenty, but she gave from her poverty and put in everything she had, her very living."</a:t>
            </a:r>
            <a:r>
              <a:rPr lang="en-US" altLang="it-IT" sz="1800" i="1">
                <a:solidFill>
                  <a:schemeClr val="bg1"/>
                </a:solidFill>
                <a:latin typeface="Verdana" panose="020B0604030504040204" pitchFamily="34" charset="0"/>
                <a:cs typeface="Times New Roman" panose="02020603050405020304" pitchFamily="18" charset="0"/>
              </a:rPr>
              <a:t> </a:t>
            </a:r>
          </a:p>
          <a:p>
            <a:r>
              <a:rPr lang="en-US" altLang="it-IT" sz="1800" i="1">
                <a:solidFill>
                  <a:schemeClr val="bg1"/>
                </a:solidFill>
                <a:latin typeface="Verdana" panose="020B0604030504040204" pitchFamily="34" charset="0"/>
                <a:cs typeface="Times New Roman" panose="02020603050405020304" pitchFamily="18" charset="0"/>
              </a:rPr>
              <a:t>(Mk 12: 43-44)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00DEBF85-A054-02A8-2ACE-0118508258E0}"/>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40D424AE-8DB1-9896-2F4D-D8FFDC12B714}"/>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C44CA5B8-25DC-DA6A-B3A5-22DB4187EFCE}"/>
              </a:ext>
            </a:extLst>
          </p:cNvPr>
          <p:cNvSpPr>
            <a:spLocks noChangeArrowheads="1"/>
          </p:cNvSpPr>
          <p:nvPr/>
        </p:nvSpPr>
        <p:spPr bwMode="auto">
          <a:xfrm>
            <a:off x="0" y="1196752"/>
            <a:ext cx="9144000" cy="5576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Una donna senza nome, sola, vedova, povera, è 	                l'ultimo personaggio che Gesù incontra nel vangelo di 	                Marco, l'ultima maestra. Gesù ha sempre mostrato una 	                predilezione particolare per le donne sole. </a:t>
            </a: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Appartengono alla triade biblica dei senza difesa: vedove, orfani e stranieri.    E allora Dio interviene e prende le loro difese: "sono miei!". Una maestra senza parole e senza titoli, sapiente di lacrime e di coraggio, e "se tu ascoltassi una sola volta la lezione del cuore faresti lezione agli eruditi"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Rumi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Seduto nel locale delle offerte, Gesù osserva: il suo sguardo si è fatto penetrante e affilato come quello dei profeti, come chi ama e ha cura della vita in tutti i suoi dettagli.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Vede un gesto da nulla in cui si cela il divino, vede l'assoluto balenare nel dettaglio di due centesimi. Lei ha gettato nel tesoro due spiccioli, ma ha dato più di tutti gli altri. Perché di più di tutti gli altri? Perché le bilance di Dio non sono quantitative, ma qualitative.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Le sue bilance non pesano la quantità, ma il cuore. Quella donna non dà qualcosa del suo superfluo, getta tutto, si spende fino in fondo nella sua relazione con Dio, ci mette tutto quello che ha per vivere.</a:t>
            </a:r>
            <a:endParaRPr lang="it-IT" sz="1800" dirty="0">
              <a:effectLst/>
              <a:latin typeface="Verdana" panose="020B0604030504040204" pitchFamily="34" charset="0"/>
              <a:ea typeface="Verdana" panose="020B0604030504040204" pitchFamily="34" charset="0"/>
            </a:endParaRPr>
          </a:p>
        </p:txBody>
      </p:sp>
      <p:sp>
        <p:nvSpPr>
          <p:cNvPr id="29703" name="Rectangle 39">
            <a:extLst>
              <a:ext uri="{FF2B5EF4-FFF2-40B4-BE49-F238E27FC236}">
                <a16:creationId xmlns:a16="http://schemas.microsoft.com/office/drawing/2014/main" id="{0FF3AD23-070D-D0BC-AD84-FB84DFDBE383}"/>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8E2D6FEA-BD78-AA5F-D2A4-61471DD1370C}"/>
              </a:ext>
            </a:extLst>
          </p:cNvPr>
          <p:cNvSpPr>
            <a:spLocks noChangeArrowheads="1"/>
          </p:cNvSpPr>
          <p:nvPr/>
        </p:nvSpPr>
        <p:spPr bwMode="auto">
          <a:xfrm>
            <a:off x="2339752" y="341807"/>
            <a:ext cx="64008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povera vedova vera maestra di generosità </a:t>
            </a:r>
            <a:r>
              <a:rPr lang="it-IT" altLang="it-IT" sz="2000" i="1" dirty="0">
                <a:solidFill>
                  <a:srgbClr val="000000"/>
                </a:solidFill>
                <a:effectLst>
                  <a:outerShdw blurRad="38100" dist="38100" dir="2700000" algn="tl">
                    <a:srgbClr val="C0C0C0"/>
                  </a:outerShdw>
                </a:effectLst>
                <a:latin typeface="Verdana" panose="020B0604030504040204" pitchFamily="34" charset="0"/>
                <a:cs typeface="Arial" panose="020B0604020202020204" pitchFamily="34" charset="0"/>
              </a:rPr>
              <a:t> </a:t>
            </a:r>
            <a:r>
              <a:rPr lang="it-IT" altLang="it-IT" sz="1800" b="1" i="1" dirty="0">
                <a:solidFill>
                  <a:srgbClr val="000000"/>
                </a:solidFill>
                <a:effectLst>
                  <a:outerShdw blurRad="38100" dist="38100" dir="2700000" algn="tl">
                    <a:srgbClr val="C0C0C0"/>
                  </a:outerShdw>
                </a:effectLst>
                <a:latin typeface="Verdana" panose="020B0604030504040204" pitchFamily="34" charset="0"/>
                <a:cs typeface="Arial" panose="020B0604020202020204" pitchFamily="34" charset="0"/>
              </a:rPr>
              <a:t>Mc 12, 38-44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B5E27DCE-A298-5E84-663A-9EDAD9F1D972}"/>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04690DB1-3D3C-FDDF-FFCB-C825A91AE8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63969"/>
            <a:ext cx="2065565" cy="2065565"/>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3082194B-0E81-D4A0-B8C4-BBE477AA57C3}"/>
              </a:ext>
            </a:extLst>
          </p:cNvPr>
          <p:cNvSpPr>
            <a:spLocks noChangeArrowheads="1"/>
          </p:cNvSpPr>
          <p:nvPr/>
        </p:nvSpPr>
        <p:spPr bwMode="auto">
          <a:xfrm>
            <a:off x="0" y="0"/>
            <a:ext cx="9144000" cy="685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Non cercate nella vita persone sante, forse le troverete forse no (infatti non sappiamo se la vita morale della donna fosse retta o meno), non cercate</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persone perfette, cercate piuttosto persone generose, che danno tempo e affetti, quelle dei piccoli gesti con dentro tanto cuore. </a:t>
            </a: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Non è mai irrisorio o insignificante un gesto di bontà cavato fuori dalla nostra povertà. Affidiamoci ai generosi, non ai perfetti o ai potenti.</a:t>
            </a:r>
            <a:endParaRPr lang="it-IT" sz="1800" dirty="0">
              <a:effectLst/>
              <a:latin typeface="Times New Roman" panose="02020603050405020304" pitchFamily="18" charset="0"/>
              <a:ea typeface="Times New Roman" panose="02020603050405020304" pitchFamily="18"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Le parole originarie di Marco sono geniali: gettò nel tesoro intera la sua vita. Quella donna ha messo in circuito nelle vene del mondo molto cuore e l'intero patrimonio della sua vita. E tutto questo circola nell'universo come una energia mite e possente, perché ogni gesto umano compiuto con tutto il cuore ci avvicina all'assoluto di Dio. Ogni atto umano "totale" contiene qualcosa di divino. </a:t>
            </a:r>
          </a:p>
          <a:p>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Questa donna ha dato di più. La domanda dell'ultima sera risuonerà con lo stesso verbo: hai dato poco o hai dato molto alla vita? Dove tu passavi, dietro di te, rimaneva più vita o meno vita? </a:t>
            </a: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 primi posti appartengono a quelli che, in ognuna delle nostre case o città, danno ciò che fa vivere, regalano cuore con gesti piccoli e grandi, gesti di cura, accudimento, attenzione, gentilezza, rivolti ai genitori o ai figli o a sconosciuti. Fossero anche solo due spiccioli di bontà, solo briciole, solo un sorriso o una carezza, chi li compie con tutto il cuore crede nel futuro. </a:t>
            </a: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notte comincia con la prima stella, il mondo nuovo con il primo gesto di un piccolo samaritano buono.</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38BD136A-9945-A9D4-564F-8751A1567F1C}"/>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990099"/>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990099"/>
                </a:solidFill>
                <a:latin typeface="Verdana" panose="020B0604030504040204" pitchFamily="34" charset="0"/>
                <a:cs typeface="Arial" panose="020B0604020202020204" pitchFamily="34" charset="0"/>
              </a:rPr>
              <a:t>iscriversi gratis </a:t>
            </a:r>
            <a:r>
              <a:rPr lang="it-IT" altLang="it-IT" sz="1400" i="1" dirty="0">
                <a:solidFill>
                  <a:srgbClr val="990099"/>
                </a:solidFill>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dirty="0">
                <a:solidFill>
                  <a:srgbClr val="990099"/>
                </a:solidFill>
                <a:latin typeface="Verdana" panose="020B0604030504040204" pitchFamily="34" charset="0"/>
                <a:cs typeface="Arial" panose="020B0604020202020204" pitchFamily="34" charset="0"/>
              </a:rPr>
              <a:t>per sempre</a:t>
            </a:r>
            <a:r>
              <a:rPr lang="it-IT" altLang="it-IT" sz="1400" i="1" dirty="0">
                <a:solidFill>
                  <a:srgbClr val="990099"/>
                </a:solidFill>
                <a:latin typeface="Verdana" panose="020B0604030504040204" pitchFamily="34" charset="0"/>
                <a:cs typeface="Arial" panose="020B0604020202020204" pitchFamily="34" charset="0"/>
              </a:rPr>
              <a:t>. </a:t>
            </a:r>
            <a:br>
              <a:rPr lang="it-IT" altLang="it-IT" sz="1400" i="1" dirty="0">
                <a:solidFill>
                  <a:srgbClr val="990099"/>
                </a:solidFill>
                <a:latin typeface="Verdana" panose="020B0604030504040204" pitchFamily="34" charset="0"/>
                <a:cs typeface="Times New Roman" panose="02020603050405020304" pitchFamily="18" charset="0"/>
              </a:rPr>
            </a:br>
            <a:r>
              <a:rPr lang="it-IT" altLang="it-IT" sz="1400" i="1" dirty="0">
                <a:solidFill>
                  <a:srgbClr val="990099"/>
                </a:solidFill>
                <a:latin typeface="Verdana" panose="020B0604030504040204" pitchFamily="34" charset="0"/>
                <a:cs typeface="Arial" panose="020B0604020202020204" pitchFamily="34" charset="0"/>
              </a:rPr>
              <a:t>In </a:t>
            </a:r>
            <a:r>
              <a:rPr lang="it-IT" altLang="it-IT" sz="1400" b="1" i="1" dirty="0">
                <a:solidFill>
                  <a:srgbClr val="990099"/>
                </a:solidFill>
                <a:latin typeface="Verdana" panose="020B0604030504040204" pitchFamily="34" charset="0"/>
                <a:cs typeface="Arial" panose="020B0604020202020204" pitchFamily="34" charset="0"/>
              </a:rPr>
              <a:t>YOUTUBE, FACEBOOK,</a:t>
            </a:r>
            <a:r>
              <a:rPr lang="it-IT" altLang="it-IT" sz="1400" i="1" dirty="0">
                <a:solidFill>
                  <a:srgbClr val="990099"/>
                </a:solidFill>
                <a:latin typeface="Verdana" panose="020B0604030504040204" pitchFamily="34" charset="0"/>
                <a:cs typeface="Arial" panose="020B0604020202020204" pitchFamily="34" charset="0"/>
              </a:rPr>
              <a:t> </a:t>
            </a:r>
            <a:r>
              <a:rPr lang="it-IT" altLang="it-IT" sz="1400" b="1" i="1" dirty="0">
                <a:solidFill>
                  <a:srgbClr val="990099"/>
                </a:solidFill>
                <a:latin typeface="Verdana" panose="020B0604030504040204" pitchFamily="34" charset="0"/>
                <a:cs typeface="Arial" panose="020B0604020202020204" pitchFamily="34" charset="0"/>
              </a:rPr>
              <a:t>TWITTER, INSTAGRAM, LINKEDIN</a:t>
            </a:r>
            <a:r>
              <a:rPr lang="it-IT" altLang="it-IT" sz="1400" i="1" dirty="0">
                <a:solidFill>
                  <a:srgbClr val="990099"/>
                </a:solidFill>
                <a:latin typeface="Verdana" panose="020B0604030504040204" pitchFamily="34" charset="0"/>
                <a:cs typeface="Arial" panose="020B0604020202020204" pitchFamily="34" charset="0"/>
              </a:rPr>
              <a:t> E </a:t>
            </a:r>
            <a:r>
              <a:rPr lang="it-IT" altLang="it-IT" sz="1400" b="1" i="1" dirty="0">
                <a:solidFill>
                  <a:srgbClr val="990099"/>
                </a:solidFill>
                <a:latin typeface="Verdana" panose="020B0604030504040204" pitchFamily="34" charset="0"/>
                <a:cs typeface="Arial" panose="020B0604020202020204" pitchFamily="34" charset="0"/>
              </a:rPr>
              <a:t>GLORIATV</a:t>
            </a:r>
            <a:r>
              <a:rPr lang="it-IT" altLang="it-IT" sz="1400" i="1" dirty="0">
                <a:solidFill>
                  <a:srgbClr val="990099"/>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990099"/>
                </a:solidFill>
                <a:latin typeface="Verdana" panose="020B0604030504040204" pitchFamily="34" charset="0"/>
                <a:cs typeface="Arial" panose="020B0604020202020204" pitchFamily="34" charset="0"/>
              </a:rPr>
            </a:br>
            <a:r>
              <a:rPr lang="it-IT" altLang="it-IT" sz="1400" b="1" dirty="0">
                <a:solidFill>
                  <a:srgbClr val="990099"/>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990099"/>
                </a:solidFill>
                <a:latin typeface="Verdana" panose="020B0604030504040204" pitchFamily="34" charset="0"/>
                <a:cs typeface="Times New Roman" panose="02020603050405020304" pitchFamily="18" charset="0"/>
              </a:rPr>
              <a:t> (</a:t>
            </a:r>
            <a:r>
              <a:rPr lang="it-IT" altLang="it-IT" sz="1400" i="1" dirty="0">
                <a:solidFill>
                  <a:srgbClr val="990099"/>
                </a:solidFill>
                <a:latin typeface="Verdana" panose="020B0604030504040204" pitchFamily="34" charset="0"/>
                <a:cs typeface="Times New Roman" panose="02020603050405020304" pitchFamily="18" charset="0"/>
              </a:rPr>
              <a:t>Mc 16,15</a:t>
            </a:r>
            <a:br>
              <a:rPr lang="it-IT" altLang="it-IT" sz="1400" dirty="0">
                <a:solidFill>
                  <a:srgbClr val="990099"/>
                </a:solidFill>
                <a:latin typeface="Verdana" panose="020B0604030504040204" pitchFamily="34" charset="0"/>
                <a:cs typeface="Times New Roman" panose="02020603050405020304" pitchFamily="18" charset="0"/>
              </a:rPr>
            </a:br>
            <a:r>
              <a:rPr lang="it-IT" altLang="it-IT" sz="1400" dirty="0">
                <a:solidFill>
                  <a:srgbClr val="990099"/>
                </a:solidFill>
                <a:latin typeface="Verdana" panose="020B0604030504040204" pitchFamily="34" charset="0"/>
                <a:cs typeface="Times New Roman" panose="02020603050405020304" pitchFamily="18" charset="0"/>
              </a:rPr>
              <a:t> </a:t>
            </a:r>
            <a:r>
              <a:rPr lang="it-IT" altLang="it-IT" sz="1400" dirty="0">
                <a:solidFill>
                  <a:srgbClr val="990099"/>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990099"/>
                </a:solidFill>
                <a:latin typeface="Verdana" panose="020B0604030504040204" pitchFamily="34" charset="0"/>
                <a:cs typeface="Arial" panose="020B0604020202020204" pitchFamily="34" charset="0"/>
              </a:rPr>
            </a:br>
            <a:r>
              <a:rPr lang="it-IT" altLang="it-IT" sz="1400" b="1" dirty="0">
                <a:solidFill>
                  <a:srgbClr val="990099"/>
                </a:solidFill>
                <a:latin typeface="Verdana" panose="020B0604030504040204" pitchFamily="34" charset="0"/>
                <a:cs typeface="Arial" panose="020B0604020202020204" pitchFamily="34" charset="0"/>
              </a:rPr>
              <a:t>NON ABBIATE PAURA! SPALANCATE LE PORTE A CRISTO</a:t>
            </a:r>
            <a:r>
              <a:rPr lang="it-IT" altLang="it-IT" sz="1400" dirty="0">
                <a:solidFill>
                  <a:srgbClr val="990099"/>
                </a:solidFill>
                <a:latin typeface="Verdana" panose="020B0604030504040204" pitchFamily="34" charset="0"/>
                <a:cs typeface="Arial" panose="020B0604020202020204" pitchFamily="34" charset="0"/>
              </a:rPr>
              <a:t> (</a:t>
            </a:r>
            <a:r>
              <a:rPr lang="it-IT" altLang="it-IT" sz="1400" i="1" dirty="0">
                <a:solidFill>
                  <a:srgbClr val="990099"/>
                </a:solidFill>
                <a:latin typeface="Verdana" panose="020B0604030504040204" pitchFamily="34" charset="0"/>
                <a:cs typeface="Arial" panose="020B0604020202020204" pitchFamily="34" charset="0"/>
              </a:rPr>
              <a:t>Giovanni Paolo II</a:t>
            </a:r>
            <a:r>
              <a:rPr lang="it-IT" altLang="it-IT" sz="1400" dirty="0">
                <a:solidFill>
                  <a:srgbClr val="990099"/>
                </a:solidFill>
                <a:latin typeface="Verdana" panose="020B0604030504040204" pitchFamily="34" charset="0"/>
                <a:cs typeface="Arial" panose="020B0604020202020204" pitchFamily="34" charset="0"/>
              </a:rPr>
              <a:t>)</a:t>
            </a:r>
            <a:br>
              <a:rPr lang="it-IT" altLang="it-IT" sz="1400" dirty="0">
                <a:solidFill>
                  <a:srgbClr val="990099"/>
                </a:solidFill>
                <a:latin typeface="Verdana" panose="020B0604030504040204" pitchFamily="34" charset="0"/>
                <a:cs typeface="Arial" panose="020B0604020202020204" pitchFamily="34" charset="0"/>
              </a:rPr>
            </a:br>
            <a:r>
              <a:rPr lang="it-IT" altLang="it-IT" sz="1400" i="1" dirty="0">
                <a:solidFill>
                  <a:srgbClr val="990099"/>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990099"/>
                </a:solidFill>
                <a:latin typeface="Verdana" panose="020B0604030504040204" pitchFamily="34" charset="0"/>
                <a:cs typeface="Arial" panose="020B0604020202020204" pitchFamily="34" charset="0"/>
              </a:rPr>
            </a:br>
            <a:br>
              <a:rPr lang="it-IT" altLang="it-IT" sz="1000" b="1" dirty="0">
                <a:solidFill>
                  <a:srgbClr val="990099"/>
                </a:solidFill>
                <a:latin typeface="Verdana" panose="020B0604030504040204" pitchFamily="34" charset="0"/>
                <a:cs typeface="Arial" panose="020B0604020202020204" pitchFamily="34" charset="0"/>
              </a:rPr>
            </a:br>
            <a:br>
              <a:rPr lang="it-IT" altLang="it-IT" sz="1000" b="1" dirty="0">
                <a:solidFill>
                  <a:srgbClr val="990099"/>
                </a:solidFill>
                <a:latin typeface="Verdana" panose="020B0604030504040204" pitchFamily="34" charset="0"/>
                <a:cs typeface="Arial" panose="020B0604020202020204" pitchFamily="34" charset="0"/>
              </a:rPr>
            </a:br>
            <a:br>
              <a:rPr lang="it-IT" altLang="it-IT" sz="1000" b="1" dirty="0">
                <a:solidFill>
                  <a:srgbClr val="990099"/>
                </a:solidFill>
                <a:latin typeface="Verdana" panose="020B0604030504040204" pitchFamily="34" charset="0"/>
                <a:cs typeface="Arial" panose="020B0604020202020204" pitchFamily="34" charset="0"/>
              </a:rPr>
            </a:br>
            <a:br>
              <a:rPr lang="it-IT" altLang="it-IT" sz="1000" b="1" dirty="0">
                <a:solidFill>
                  <a:srgbClr val="990099"/>
                </a:solidFill>
                <a:latin typeface="Verdana" panose="020B0604030504040204" pitchFamily="34" charset="0"/>
                <a:cs typeface="Arial" panose="020B0604020202020204" pitchFamily="34" charset="0"/>
              </a:rPr>
            </a:br>
            <a:r>
              <a:rPr lang="it-IT" altLang="it-IT" sz="1400" dirty="0">
                <a:solidFill>
                  <a:srgbClr val="990099"/>
                </a:solidFill>
                <a:latin typeface="Verdana" panose="020B0604030504040204" pitchFamily="34" charset="0"/>
                <a:cs typeface="Arial" panose="020B0604020202020204" pitchFamily="34" charset="0"/>
              </a:rPr>
              <a:t>              </a:t>
            </a:r>
            <a:br>
              <a:rPr lang="it-IT" altLang="it-IT" sz="1400" dirty="0">
                <a:solidFill>
                  <a:srgbClr val="990099"/>
                </a:solidFill>
                <a:latin typeface="Verdana" panose="020B0604030504040204" pitchFamily="34" charset="0"/>
                <a:cs typeface="Arial" panose="020B0604020202020204" pitchFamily="34" charset="0"/>
              </a:rPr>
            </a:br>
            <a:br>
              <a:rPr lang="it-IT" altLang="it-IT" sz="1400" dirty="0">
                <a:solidFill>
                  <a:srgbClr val="990099"/>
                </a:solidFill>
                <a:latin typeface="Verdana" panose="020B0604030504040204" pitchFamily="34" charset="0"/>
                <a:cs typeface="Arial" panose="020B0604020202020204" pitchFamily="34" charset="0"/>
              </a:rPr>
            </a:br>
            <a:br>
              <a:rPr lang="it-IT" altLang="it-IT" sz="1400" dirty="0">
                <a:solidFill>
                  <a:srgbClr val="990099"/>
                </a:solidFill>
                <a:latin typeface="Verdana" panose="020B0604030504040204" pitchFamily="34" charset="0"/>
                <a:cs typeface="Arial" panose="020B0604020202020204" pitchFamily="34" charset="0"/>
              </a:rPr>
            </a:br>
            <a:r>
              <a:rPr lang="it-IT" altLang="it-IT" sz="1400" dirty="0">
                <a:solidFill>
                  <a:srgbClr val="990099"/>
                </a:solidFill>
                <a:latin typeface="Verdana" panose="020B0604030504040204" pitchFamily="34" charset="0"/>
                <a:cs typeface="Arial" panose="020B0604020202020204" pitchFamily="34" charset="0"/>
              </a:rPr>
              <a:t>    </a:t>
            </a:r>
            <a:r>
              <a:rPr lang="en-GB" altLang="it-IT" sz="1400" i="1" dirty="0">
                <a:solidFill>
                  <a:srgbClr val="990099"/>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990099"/>
                </a:solidFill>
                <a:latin typeface="Verdana" panose="020B0604030504040204" pitchFamily="34" charset="0"/>
                <a:cs typeface="Arial" panose="020B0604020202020204" pitchFamily="34" charset="0"/>
              </a:rPr>
              <a:t>whatsapp</a:t>
            </a:r>
            <a:r>
              <a:rPr lang="en-GB" altLang="it-IT" sz="1400" i="1" dirty="0">
                <a:solidFill>
                  <a:srgbClr val="990099"/>
                </a:solidFill>
                <a:latin typeface="Verdana" panose="020B0604030504040204" pitchFamily="34" charset="0"/>
                <a:cs typeface="Arial" panose="020B0604020202020204" pitchFamily="34" charset="0"/>
              </a:rPr>
              <a:t>, to friends, relatives and acquaintances: </a:t>
            </a:r>
            <a:br>
              <a:rPr lang="en-GB" altLang="it-IT" sz="1400" i="1" dirty="0">
                <a:solidFill>
                  <a:srgbClr val="990099"/>
                </a:solidFill>
                <a:latin typeface="Verdana" panose="020B0604030504040204" pitchFamily="34" charset="0"/>
                <a:cs typeface="Arial" panose="020B0604020202020204" pitchFamily="34" charset="0"/>
              </a:rPr>
            </a:br>
            <a:r>
              <a:rPr lang="en-GB" altLang="it-IT" sz="1400" i="1" dirty="0">
                <a:solidFill>
                  <a:srgbClr val="990099"/>
                </a:solidFill>
                <a:latin typeface="Verdana" panose="020B0604030504040204" pitchFamily="34" charset="0"/>
                <a:cs typeface="Arial" panose="020B0604020202020204" pitchFamily="34" charset="0"/>
              </a:rPr>
              <a:t>              invite your friends to join for free at </a:t>
            </a:r>
            <a:r>
              <a:rPr lang="en-GB" altLang="it-IT" sz="1400" i="1" dirty="0" err="1">
                <a:solidFill>
                  <a:srgbClr val="990099"/>
                </a:solidFill>
                <a:latin typeface="Verdana" panose="020B0604030504040204" pitchFamily="34" charset="0"/>
                <a:cs typeface="Arial" panose="020B0604020202020204" pitchFamily="34" charset="0"/>
              </a:rPr>
              <a:t>siteweb</a:t>
            </a:r>
            <a:r>
              <a:rPr lang="en-GB" altLang="it-IT" sz="1400" i="1" dirty="0">
                <a:solidFill>
                  <a:srgbClr val="990099"/>
                </a:solidFill>
                <a:latin typeface="Verdana" panose="020B0604030504040204" pitchFamily="34" charset="0"/>
                <a:cs typeface="Arial" panose="020B0604020202020204" pitchFamily="34" charset="0"/>
              </a:rPr>
              <a:t> </a:t>
            </a:r>
            <a:r>
              <a:rPr lang="it-IT" altLang="it-IT" sz="1400" i="1" dirty="0">
                <a:solidFill>
                  <a:srgbClr val="990099"/>
                </a:solidFill>
                <a:latin typeface="Verdana" panose="020B0604030504040204" pitchFamily="34" charset="0"/>
                <a:cs typeface="Arial" panose="020B0604020202020204" pitchFamily="34" charset="0"/>
              </a:rPr>
              <a:t>https://www.diffondilaparola.com </a:t>
            </a:r>
            <a:r>
              <a:rPr lang="en-GB" altLang="it-IT" sz="1400" i="1" dirty="0">
                <a:solidFill>
                  <a:srgbClr val="990099"/>
                </a:solidFill>
                <a:latin typeface="Verdana" panose="020B0604030504040204" pitchFamily="34" charset="0"/>
                <a:cs typeface="Arial" panose="020B0604020202020204" pitchFamily="34" charset="0"/>
              </a:rPr>
              <a:t>to receive weekly audiovisual</a:t>
            </a:r>
            <a:r>
              <a:rPr lang="en-GB" altLang="it-IT" sz="1400" i="1" u="sng" dirty="0">
                <a:solidFill>
                  <a:srgbClr val="990099"/>
                </a:solidFill>
                <a:latin typeface="Verdana" panose="020B0604030504040204" pitchFamily="34" charset="0"/>
                <a:cs typeface="Arial" panose="020B0604020202020204" pitchFamily="34" charset="0"/>
              </a:rPr>
              <a:t> free forever</a:t>
            </a:r>
            <a:br>
              <a:rPr lang="it-IT" altLang="it-IT" sz="1400" i="1" dirty="0">
                <a:solidFill>
                  <a:srgbClr val="990099"/>
                </a:solidFill>
                <a:latin typeface="Verdana" panose="020B0604030504040204" pitchFamily="34" charset="0"/>
                <a:cs typeface="Times New Roman" panose="02020603050405020304" pitchFamily="18" charset="0"/>
              </a:rPr>
            </a:br>
            <a:r>
              <a:rPr lang="en-GB" altLang="it-IT" sz="1400" i="1" dirty="0">
                <a:solidFill>
                  <a:srgbClr val="990099"/>
                </a:solidFill>
                <a:latin typeface="Verdana" panose="020B0604030504040204" pitchFamily="34" charset="0"/>
                <a:cs typeface="Arial" panose="020B0604020202020204" pitchFamily="34" charset="0"/>
              </a:rPr>
              <a:t>In </a:t>
            </a:r>
            <a:r>
              <a:rPr lang="en-GB" altLang="it-IT" sz="1400" b="1" i="1" dirty="0">
                <a:solidFill>
                  <a:srgbClr val="990099"/>
                </a:solidFill>
                <a:latin typeface="Verdana" panose="020B0604030504040204" pitchFamily="34" charset="0"/>
                <a:cs typeface="Arial" panose="020B0604020202020204" pitchFamily="34" charset="0"/>
              </a:rPr>
              <a:t>YOUTUBE, FACEBOOK, </a:t>
            </a:r>
            <a:r>
              <a:rPr lang="it-IT" altLang="it-IT" sz="1400" b="1" i="1" dirty="0">
                <a:solidFill>
                  <a:srgbClr val="990099"/>
                </a:solidFill>
                <a:latin typeface="Verdana" panose="020B0604030504040204" pitchFamily="34" charset="0"/>
                <a:cs typeface="Arial" panose="020B0604020202020204" pitchFamily="34" charset="0"/>
              </a:rPr>
              <a:t>TWITTER, INSTAGRAM, LINKEDIN</a:t>
            </a:r>
            <a:r>
              <a:rPr lang="en-GB" altLang="it-IT" sz="1400" i="1" dirty="0">
                <a:solidFill>
                  <a:srgbClr val="990099"/>
                </a:solidFill>
                <a:latin typeface="Verdana" panose="020B0604030504040204" pitchFamily="34" charset="0"/>
                <a:cs typeface="Arial" panose="020B0604020202020204" pitchFamily="34" charset="0"/>
              </a:rPr>
              <a:t> and </a:t>
            </a:r>
            <a:r>
              <a:rPr lang="en-GB" altLang="it-IT" sz="1400" b="1" i="1" dirty="0">
                <a:solidFill>
                  <a:srgbClr val="990099"/>
                </a:solidFill>
                <a:latin typeface="Verdana" panose="020B0604030504040204" pitchFamily="34" charset="0"/>
                <a:cs typeface="Arial" panose="020B0604020202020204" pitchFamily="34" charset="0"/>
              </a:rPr>
              <a:t>GLORIATV</a:t>
            </a:r>
            <a:r>
              <a:rPr lang="en-GB" altLang="it-IT" sz="1400" i="1" dirty="0">
                <a:solidFill>
                  <a:srgbClr val="990099"/>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990099"/>
                </a:solidFill>
                <a:latin typeface="Verdana" panose="020B0604030504040204" pitchFamily="34" charset="0"/>
                <a:cs typeface="Arial" panose="020B0604020202020204" pitchFamily="34" charset="0"/>
              </a:rPr>
            </a:br>
            <a:r>
              <a:rPr lang="en-GB" altLang="it-IT" sz="1200" b="1" dirty="0">
                <a:solidFill>
                  <a:srgbClr val="990099"/>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990099"/>
                </a:solidFill>
                <a:latin typeface="Verdana" panose="020B0604030504040204" pitchFamily="34" charset="0"/>
                <a:cs typeface="Times New Roman" panose="02020603050405020304" pitchFamily="18" charset="0"/>
              </a:rPr>
              <a:t> </a:t>
            </a:r>
            <a:r>
              <a:rPr lang="en-GB" altLang="it-IT" sz="1200" dirty="0">
                <a:solidFill>
                  <a:srgbClr val="990099"/>
                </a:solidFill>
                <a:latin typeface="Verdana" panose="020B0604030504040204" pitchFamily="34" charset="0"/>
                <a:cs typeface="Times New Roman" panose="02020603050405020304" pitchFamily="18" charset="0"/>
              </a:rPr>
              <a:t>(</a:t>
            </a:r>
            <a:r>
              <a:rPr lang="en-GB" altLang="it-IT" sz="1200" i="1" dirty="0">
                <a:solidFill>
                  <a:srgbClr val="990099"/>
                </a:solidFill>
                <a:latin typeface="Verdana" panose="020B0604030504040204" pitchFamily="34" charset="0"/>
                <a:cs typeface="Times New Roman" panose="02020603050405020304" pitchFamily="18" charset="0"/>
              </a:rPr>
              <a:t>Mk 16, 15</a:t>
            </a:r>
            <a:r>
              <a:rPr lang="en-GB" altLang="it-IT" sz="1200" dirty="0">
                <a:solidFill>
                  <a:srgbClr val="990099"/>
                </a:solidFill>
                <a:latin typeface="Verdana" panose="020B0604030504040204" pitchFamily="34" charset="0"/>
                <a:cs typeface="Times New Roman" panose="02020603050405020304" pitchFamily="18" charset="0"/>
              </a:rPr>
              <a:t>)</a:t>
            </a:r>
            <a:br>
              <a:rPr lang="it-IT" altLang="it-IT" sz="1200" dirty="0">
                <a:solidFill>
                  <a:srgbClr val="990099"/>
                </a:solidFill>
                <a:latin typeface="Verdana" panose="020B0604030504040204" pitchFamily="34" charset="0"/>
                <a:cs typeface="Times New Roman" panose="02020603050405020304" pitchFamily="18" charset="0"/>
              </a:rPr>
            </a:br>
            <a:r>
              <a:rPr lang="en-GB" altLang="it-IT" sz="1400" dirty="0">
                <a:solidFill>
                  <a:srgbClr val="990099"/>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990099"/>
                </a:solidFill>
                <a:latin typeface="Verdana" panose="020B0604030504040204" pitchFamily="34" charset="0"/>
                <a:cs typeface="Arial" panose="020B0604020202020204" pitchFamily="34" charset="0"/>
              </a:rPr>
            </a:br>
            <a:r>
              <a:rPr lang="en-GB" altLang="it-IT" sz="1400" b="1" dirty="0">
                <a:solidFill>
                  <a:srgbClr val="990099"/>
                </a:solidFill>
                <a:latin typeface="Verdana" panose="020B0604030504040204" pitchFamily="34" charset="0"/>
                <a:cs typeface="Arial" panose="020B0604020202020204" pitchFamily="34" charset="0"/>
              </a:rPr>
              <a:t>DO NOT BE AFRAID! OPEN WIDE THE DOORS TO CHRIST</a:t>
            </a:r>
            <a:r>
              <a:rPr lang="en-GB" altLang="it-IT" sz="1400" dirty="0">
                <a:solidFill>
                  <a:srgbClr val="990099"/>
                </a:solidFill>
                <a:latin typeface="Verdana" panose="020B0604030504040204" pitchFamily="34" charset="0"/>
                <a:cs typeface="Arial" panose="020B0604020202020204" pitchFamily="34" charset="0"/>
              </a:rPr>
              <a:t> </a:t>
            </a:r>
            <a:r>
              <a:rPr lang="en-GB" altLang="it-IT" sz="1400" i="1" dirty="0">
                <a:solidFill>
                  <a:srgbClr val="990099"/>
                </a:solidFill>
                <a:latin typeface="Verdana" panose="020B0604030504040204" pitchFamily="34" charset="0"/>
                <a:cs typeface="Arial" panose="020B0604020202020204" pitchFamily="34" charset="0"/>
              </a:rPr>
              <a:t>(John Paul II)</a:t>
            </a:r>
            <a:br>
              <a:rPr lang="it-IT" altLang="it-IT" sz="1400" dirty="0">
                <a:solidFill>
                  <a:srgbClr val="990099"/>
                </a:solidFill>
                <a:latin typeface="Verdana" panose="020B0604030504040204" pitchFamily="34" charset="0"/>
                <a:cs typeface="Times New Roman" panose="02020603050405020304" pitchFamily="18" charset="0"/>
              </a:rPr>
            </a:br>
            <a:r>
              <a:rPr lang="en-GB" altLang="it-IT" sz="1400" i="1" dirty="0">
                <a:solidFill>
                  <a:srgbClr val="990099"/>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990099"/>
              </a:solidFill>
              <a:latin typeface="Verdana" panose="020B0604030504040204" pitchFamily="34" charset="0"/>
              <a:cs typeface="Arial" panose="020B0604020202020204" pitchFamily="34" charset="0"/>
            </a:endParaRPr>
          </a:p>
        </p:txBody>
      </p:sp>
      <p:pic>
        <p:nvPicPr>
          <p:cNvPr id="32775" name="Picture 7">
            <a:extLst>
              <a:ext uri="{FF2B5EF4-FFF2-40B4-BE49-F238E27FC236}">
                <a16:creationId xmlns:a16="http://schemas.microsoft.com/office/drawing/2014/main" id="{D79D3F66-9F6C-B7F8-0123-29E838363A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pic>
        <p:nvPicPr>
          <p:cNvPr id="158724" name="Picture 4">
            <a:extLst>
              <a:ext uri="{FF2B5EF4-FFF2-40B4-BE49-F238E27FC236}">
                <a16:creationId xmlns:a16="http://schemas.microsoft.com/office/drawing/2014/main" id="{4485F4EE-9461-3982-B2BE-044032286A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D7777013-6F0B-2310-908A-DB8EFC7A8173}"/>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B7F449F5-4522-C04C-CDF2-59BB52225227}"/>
              </a:ext>
            </a:extLst>
          </p:cNvPr>
          <p:cNvSpPr>
            <a:spLocks noChangeArrowheads="1"/>
          </p:cNvSpPr>
          <p:nvPr/>
        </p:nvSpPr>
        <p:spPr bwMode="auto">
          <a:xfrm>
            <a:off x="2245442" y="327238"/>
            <a:ext cx="67818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sz="18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 </a:t>
            </a:r>
            <a:r>
              <a:rPr lang="it-IT" sz="1800" b="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poor</a:t>
            </a:r>
            <a:r>
              <a:rPr lang="it-IT" sz="18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b="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widow</a:t>
            </a:r>
            <a:r>
              <a:rPr lang="it-IT" sz="18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b="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true</a:t>
            </a:r>
            <a:r>
              <a:rPr lang="it-IT" sz="18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b="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teacher</a:t>
            </a:r>
            <a:r>
              <a:rPr lang="it-IT" sz="18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b="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generosity</a:t>
            </a:r>
            <a:r>
              <a:rPr lang="it-IT" sz="1800" b="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p>
          <a:p>
            <a:pPr algn="ctr" eaLnBrk="1" fontAlgn="t" hangingPunct="1">
              <a:spcBef>
                <a:spcPct val="0"/>
              </a:spcBef>
              <a:buFontTx/>
              <a:buNone/>
            </a:pPr>
            <a:r>
              <a:rPr lang="it-IT" altLang="it-IT" sz="1800" b="1" i="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Mk 12: 38-44 </a:t>
            </a:r>
            <a:r>
              <a:rPr lang="en-US" altLang="it-IT" sz="1800" i="1" dirty="0">
                <a:solidFill>
                  <a:srgbClr val="990033"/>
                </a:solidFill>
                <a:latin typeface="Comic Sans MS" panose="030F0702030302020204" pitchFamily="66" charset="0"/>
                <a:cs typeface="Arial" panose="020B0604020202020204" pitchFamily="34" charset="0"/>
              </a:rPr>
              <a:t>(</a:t>
            </a:r>
            <a:r>
              <a:rPr lang="en-US" altLang="it-IT" sz="1800" i="1" dirty="0" err="1">
                <a:solidFill>
                  <a:srgbClr val="990033"/>
                </a:solidFill>
                <a:latin typeface="Comic Sans MS" panose="030F0702030302020204" pitchFamily="66" charset="0"/>
                <a:cs typeface="Arial" panose="020B0604020202020204" pitchFamily="34" charset="0"/>
              </a:rPr>
              <a:t>commento</a:t>
            </a:r>
            <a:r>
              <a:rPr lang="en-US" altLang="it-IT" sz="1800" i="1" dirty="0">
                <a:solidFill>
                  <a:srgbClr val="990033"/>
                </a:solidFill>
                <a:latin typeface="Comic Sans MS" panose="030F0702030302020204" pitchFamily="66" charset="0"/>
                <a:cs typeface="Arial" panose="020B0604020202020204" pitchFamily="34" charset="0"/>
              </a:rPr>
              <a:t> di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endParaRPr lang="it-IT" altLang="it-IT" sz="1600" i="1" dirty="0">
              <a:solidFill>
                <a:srgbClr val="990033"/>
              </a:solidFill>
              <a:latin typeface="Comic Sans MS" panose="030F0702030302020204" pitchFamily="66" charset="0"/>
              <a:cs typeface="Arial" panose="020B0604020202020204" pitchFamily="34" charset="0"/>
            </a:endParaRPr>
          </a:p>
          <a:p>
            <a:pPr algn="ctr" eaLnBrk="1" fontAlgn="t" hangingPunct="1">
              <a:spcBef>
                <a:spcPct val="0"/>
              </a:spcBef>
              <a:buFontTx/>
              <a:buNone/>
            </a:pPr>
            <a:r>
              <a:rPr lang="it-IT" altLang="it-IT" sz="1600" b="1" dirty="0">
                <a:solidFill>
                  <a:srgbClr val="3333CC"/>
                </a:solidFill>
                <a:latin typeface="Courier New" panose="02070309020205020404" pitchFamily="49" charset="0"/>
                <a:cs typeface="Arial" panose="020B0604020202020204" pitchFamily="34" charset="0"/>
              </a:rPr>
              <a:t> </a:t>
            </a: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BB94885E-A6BA-7604-6A6F-3C2269680050}"/>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D5DF3D42-58C3-8B40-8346-14CA95AADD70}"/>
              </a:ext>
            </a:extLst>
          </p:cNvPr>
          <p:cNvSpPr>
            <a:spLocks noChangeArrowheads="1"/>
          </p:cNvSpPr>
          <p:nvPr/>
        </p:nvSpPr>
        <p:spPr bwMode="auto">
          <a:xfrm>
            <a:off x="-2949" y="1151930"/>
            <a:ext cx="9144000" cy="5663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br>
              <a:rPr lang="it-IT" altLang="it-IT" sz="2000" b="1" dirty="0">
                <a:solidFill>
                  <a:srgbClr val="000000"/>
                </a:solidFill>
                <a:latin typeface="Verdana" panose="020B0604030504040204" pitchFamily="34" charset="0"/>
                <a:cs typeface="Times New Roman" panose="02020603050405020304" pitchFamily="18" charset="0"/>
              </a:rPr>
            </a:br>
            <a:r>
              <a:rPr lang="it-IT" altLang="it-IT" sz="2000" b="1" dirty="0">
                <a:solidFill>
                  <a:srgbClr val="000000"/>
                </a:solidFill>
                <a:latin typeface="Verdana" panose="020B0604030504040204" pitchFamily="34" charset="0"/>
                <a:cs typeface="Times New Roman" panose="02020603050405020304" pitchFamily="18" charset="0"/>
              </a:rPr>
              <a:t>		</a:t>
            </a:r>
            <a:r>
              <a:rPr lang="it-IT" altLang="it-IT" sz="1800" b="1" dirty="0">
                <a:solidFill>
                  <a:srgbClr val="000000"/>
                </a:solidFill>
                <a:latin typeface="Verdana" panose="020B0604030504040204" pitchFamily="34" charset="0"/>
                <a:cs typeface="Times New Roman" panose="02020603050405020304" pitchFamily="18"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nameless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woman, alone,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poor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widow</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last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character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that Jesus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meets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in the Gospel of Mark, the last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teacher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Jesus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always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shown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particular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predilection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for single women.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belong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to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biblical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triad</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defenseless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widows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orphans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foreigners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0"/>
              </a:spcBef>
              <a:buFontTx/>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And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God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intervenes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takes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their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defense: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they</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are mine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teacher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without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words and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without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titles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wise in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tears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courage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if</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you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listened</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only</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once to the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lesson</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heart</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you would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give</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lesson</a:t>
            </a:r>
            <a:r>
              <a:rPr lang="it-IT" sz="1800" i="1"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to the </a:t>
            </a:r>
            <a:r>
              <a:rPr lang="it-IT" sz="1800" i="1"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scholars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(Rumi). </a:t>
            </a:r>
          </a:p>
          <a:p>
            <a:pPr eaLnBrk="1" hangingPunct="1">
              <a:spcBef>
                <a:spcPct val="0"/>
              </a:spcBef>
              <a:buFontTx/>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Sitting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in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offering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room, Jesus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observes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His gaze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become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penetrating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sharp</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like that of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prophets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like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someone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who loves and cares for life in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its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details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sees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gesture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nothing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in which the divine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hidden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sees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absolute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flash in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detail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two</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cents. </a:t>
            </a:r>
          </a:p>
          <a:p>
            <a:pPr eaLnBrk="1" hangingPunct="1">
              <a:spcBef>
                <a:spcPct val="0"/>
              </a:spcBef>
              <a:buFontTx/>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threw</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two</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pennies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into</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treasure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gave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more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than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others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Why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more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than</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others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Because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scales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God are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quantitative,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qualitative. His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scales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do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weigh</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quantity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heart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0"/>
              </a:spcBef>
              <a:buFontTx/>
              <a:buNone/>
            </a:pPr>
            <a:r>
              <a:rPr lang="it-IT" sz="1800" dirty="0">
                <a:solidFill>
                  <a:srgbClr val="26282A"/>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That woman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does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give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something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excess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throws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everything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away</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spends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herself</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to the full in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her</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relationship</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with God,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puts in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everything</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she</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6282A"/>
                </a:solidFill>
                <a:effectLst/>
                <a:latin typeface="Verdana" panose="020B0604030504040204" pitchFamily="34" charset="0"/>
                <a:ea typeface="Times New Roman" panose="02020603050405020304" pitchFamily="18" charset="0"/>
                <a:cs typeface="Helvetica" panose="020B0604020202020204" pitchFamily="34" charset="0"/>
              </a:rPr>
              <a:t> to live. </a:t>
            </a:r>
            <a:endParaRPr lang="en-US" altLang="it-IT" sz="1800" dirty="0">
              <a:solidFill>
                <a:srgbClr val="000000"/>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6874FF6C-EE6F-40B7-A895-D748A6E0D1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222" y="166078"/>
            <a:ext cx="2065565" cy="2065565"/>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36BD1133-639A-8689-B63D-12A1C5AA9F18}"/>
              </a:ext>
            </a:extLst>
          </p:cNvPr>
          <p:cNvSpPr>
            <a:spLocks noChangeArrowheads="1"/>
          </p:cNvSpPr>
          <p:nvPr/>
        </p:nvSpPr>
        <p:spPr bwMode="auto">
          <a:xfrm>
            <a:off x="0" y="0"/>
            <a:ext cx="9144000" cy="729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Do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not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look for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holy</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people in life,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perhaps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you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will</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find</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them</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perhaps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not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(in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fact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we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do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not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know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if</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the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woman's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moral life was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upright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or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not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do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not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look for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perfect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people,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rather</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look for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generous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people, who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give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time and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affection</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those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of small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gestures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with so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much</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heart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inside. </a:t>
            </a:r>
          </a:p>
          <a:p>
            <a:pPr eaLnBrk="1" hangingPunct="1">
              <a:spcBef>
                <a:spcPct val="50000"/>
              </a:spcBef>
              <a:buNone/>
            </a:pPr>
            <a:r>
              <a:rPr lang="it-IT" sz="1800" dirty="0">
                <a:solidFill>
                  <a:srgbClr val="26282A"/>
                </a:solidFill>
                <a:latin typeface="Verdana" panose="020B0604030504040204" pitchFamily="34" charset="0"/>
                <a:ea typeface="Verdana" panose="020B0604030504040204" pitchFamily="34" charset="0"/>
                <a:cs typeface="Helvetica" panose="020B0604020202020204" pitchFamily="34" charset="0"/>
              </a:rPr>
              <a:t>    </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A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gesture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of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kindness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drawn</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from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our</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poverty</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is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never</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insignificant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or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insignificant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Let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us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entrust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ourselves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to the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generous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not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to the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perfect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or the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powerful</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Marco's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original</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words are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brilliant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i="1"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she</a:t>
            </a:r>
            <a:r>
              <a:rPr lang="it-IT" sz="1800" i="1"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i="1"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threw</a:t>
            </a:r>
            <a:r>
              <a:rPr lang="it-IT" sz="1800" i="1"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i="1"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her</a:t>
            </a:r>
            <a:r>
              <a:rPr lang="it-IT" sz="1800" i="1"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i="1"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entire</a:t>
            </a:r>
            <a:r>
              <a:rPr lang="it-IT" sz="1800" i="1"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life </a:t>
            </a:r>
            <a:r>
              <a:rPr lang="it-IT" sz="1800" i="1"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into</a:t>
            </a:r>
            <a:r>
              <a:rPr lang="it-IT" sz="1800" i="1"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the </a:t>
            </a:r>
            <a:r>
              <a:rPr lang="it-IT" sz="1800" i="1"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treasure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That woman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has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put a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lot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of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heart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and the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entire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heritage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of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her</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life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into</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circulation</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in the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veins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of the world. And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all</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this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circulates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in the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universe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like a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gentle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and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powerful</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energy,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because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every</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human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gesture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done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with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all</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our</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heart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brings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us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closer</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to the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absolute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of God. Every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total</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human act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contains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something</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divine. </a:t>
            </a:r>
          </a:p>
          <a:p>
            <a:pPr eaLnBrk="1" hangingPunct="1">
              <a:spcBef>
                <a:spcPct val="50000"/>
              </a:spcBef>
              <a:buNone/>
            </a:pPr>
            <a:r>
              <a:rPr lang="it-IT" sz="1800" dirty="0">
                <a:solidFill>
                  <a:srgbClr val="26282A"/>
                </a:solidFill>
                <a:latin typeface="Verdana" panose="020B0604030504040204" pitchFamily="34" charset="0"/>
                <a:ea typeface="Verdana" panose="020B0604030504040204" pitchFamily="34" charset="0"/>
                <a:cs typeface="Helvetica" panose="020B0604020202020204" pitchFamily="34" charset="0"/>
              </a:rPr>
              <a:t>    </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This woman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has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given</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more. The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question</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of the last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evening</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will</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resonate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with the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same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verb</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have you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given</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little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or have you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given</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lot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to life?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Where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you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passed</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behind</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you, was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there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more life or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less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life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left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The first places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belong</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to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those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who, in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each</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of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our</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homes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or cities,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give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what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makes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us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live,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give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heart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with small and large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gestures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gestures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of care,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nurturing</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attention</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kindness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addressed</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to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parents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or children or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strangers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p>
          <a:p>
            <a:pPr eaLnBrk="1" hangingPunct="1">
              <a:spcBef>
                <a:spcPct val="50000"/>
              </a:spcBef>
              <a:buNone/>
            </a:pPr>
            <a:r>
              <a:rPr lang="it-IT" sz="1800" dirty="0">
                <a:solidFill>
                  <a:srgbClr val="26282A"/>
                </a:solidFill>
                <a:latin typeface="Verdana" panose="020B0604030504040204" pitchFamily="34" charset="0"/>
                <a:ea typeface="Verdana" panose="020B0604030504040204" pitchFamily="34" charset="0"/>
                <a:cs typeface="Helvetica" panose="020B0604020202020204" pitchFamily="34" charset="0"/>
              </a:rPr>
              <a:t>   </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Even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if</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they</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were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just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two</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pennies of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kindness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just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crumbs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just a smile or a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caress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those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who do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them</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with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all</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their</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heart</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believe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in the future. The night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begins</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with the first star, the new world with the first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gesture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of a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little</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 good </a:t>
            </a:r>
            <a:r>
              <a:rPr lang="it-IT" sz="1800" dirty="0" err="1">
                <a:solidFill>
                  <a:srgbClr val="26282A"/>
                </a:solidFill>
                <a:effectLst/>
                <a:latin typeface="Verdana" panose="020B0604030504040204" pitchFamily="34" charset="0"/>
                <a:ea typeface="Verdana" panose="020B0604030504040204" pitchFamily="34" charset="0"/>
                <a:cs typeface="Helvetica" panose="020B0604020202020204" pitchFamily="34" charset="0"/>
              </a:rPr>
              <a:t>Samaritan</a:t>
            </a:r>
            <a:r>
              <a:rPr lang="it-IT" sz="1800" dirty="0">
                <a:solidFill>
                  <a:srgbClr val="26282A"/>
                </a:solidFill>
                <a:effectLst/>
                <a:latin typeface="Verdana" panose="020B0604030504040204" pitchFamily="34" charset="0"/>
                <a:ea typeface="Verdana" panose="020B0604030504040204" pitchFamily="34" charset="0"/>
                <a:cs typeface="Helvetica" panose="020B0604020202020204" pitchFamily="34" charset="0"/>
              </a:rPr>
              <a:t>.</a:t>
            </a:r>
            <a:endParaRPr lang="it-IT" sz="1800" dirty="0">
              <a:effectLst/>
              <a:latin typeface="Verdana" panose="020B0604030504040204" pitchFamily="34" charset="0"/>
              <a:ea typeface="Verdana" panose="020B0604030504040204" pitchFamily="34" charset="0"/>
            </a:endParaRPr>
          </a:p>
          <a:p>
            <a:pPr eaLnBrk="1" hangingPunct="1">
              <a:spcBef>
                <a:spcPct val="50000"/>
              </a:spcBef>
              <a:buFontTx/>
              <a:buNone/>
            </a:pP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C07BF810-3AB6-E138-59F4-30552F509414}"/>
              </a:ext>
            </a:extLst>
          </p:cNvPr>
          <p:cNvSpPr>
            <a:spLocks noChangeArrowheads="1"/>
          </p:cNvSpPr>
          <p:nvPr/>
        </p:nvSpPr>
        <p:spPr bwMode="auto">
          <a:xfrm>
            <a:off x="10668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I LIBRO DEI RE</a:t>
            </a:r>
          </a:p>
        </p:txBody>
      </p:sp>
      <p:sp>
        <p:nvSpPr>
          <p:cNvPr id="5123" name="Rectangle 157">
            <a:extLst>
              <a:ext uri="{FF2B5EF4-FFF2-40B4-BE49-F238E27FC236}">
                <a16:creationId xmlns:a16="http://schemas.microsoft.com/office/drawing/2014/main" id="{F38DEE20-6DE2-A949-B134-F2812314B2B1}"/>
              </a:ext>
            </a:extLst>
          </p:cNvPr>
          <p:cNvSpPr>
            <a:spLocks noChangeArrowheads="1"/>
          </p:cNvSpPr>
          <p:nvPr/>
        </p:nvSpPr>
        <p:spPr bwMode="auto">
          <a:xfrm>
            <a:off x="1219200" y="1447800"/>
            <a:ext cx="34290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il profeta Elia si alzò e andò a Sarèpta. Arrivato alla porta della città, ecco una vedova che raccoglieva legna. La chiamò e le disse: «Prendimi un po’ d’acqua in un vaso, perché io possa bere».</a:t>
            </a:r>
            <a:r>
              <a:rPr lang="it-IT" altLang="it-IT" sz="1800" i="1">
                <a:solidFill>
                  <a:srgbClr val="000000"/>
                </a:solidFill>
                <a:latin typeface="Verdana" panose="020B0604030504040204" pitchFamily="34" charset="0"/>
                <a:cs typeface="Times New Roman" panose="02020603050405020304" pitchFamily="18" charset="0"/>
              </a:rPr>
              <a:t> </a:t>
            </a:r>
            <a:r>
              <a:rPr lang="it-IT" altLang="it-IT" sz="1600" i="1">
                <a:solidFill>
                  <a:srgbClr val="000000"/>
                </a:solidFill>
                <a:latin typeface="Verdana" panose="020B0604030504040204" pitchFamily="34" charset="0"/>
                <a:cs typeface="Times New Roman" panose="02020603050405020304" pitchFamily="18" charset="0"/>
              </a:rPr>
              <a:t>(1Re 17, 10)</a:t>
            </a:r>
          </a:p>
        </p:txBody>
      </p:sp>
      <p:sp>
        <p:nvSpPr>
          <p:cNvPr id="5124" name="Rectangle 158">
            <a:extLst>
              <a:ext uri="{FF2B5EF4-FFF2-40B4-BE49-F238E27FC236}">
                <a16:creationId xmlns:a16="http://schemas.microsoft.com/office/drawing/2014/main" id="{BFFEFF0E-5827-9692-BDF2-40CFDAE91A8F}"/>
              </a:ext>
            </a:extLst>
          </p:cNvPr>
          <p:cNvSpPr>
            <a:spLocks noChangeArrowheads="1"/>
          </p:cNvSpPr>
          <p:nvPr/>
        </p:nvSpPr>
        <p:spPr bwMode="auto">
          <a:xfrm>
            <a:off x="4572000" y="1524000"/>
            <a:ext cx="3581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In those days, </a:t>
            </a:r>
            <a:r>
              <a:rPr lang="en-US" altLang="it-IT" sz="1800">
                <a:solidFill>
                  <a:srgbClr val="000000"/>
                </a:solidFill>
                <a:latin typeface="Verdana" panose="020B0604030504040204" pitchFamily="34" charset="0"/>
                <a:cs typeface="Times New Roman" panose="02020603050405020304" pitchFamily="18" charset="0"/>
              </a:rPr>
              <a:t>Elijah went to Zarephath. On reaching the gate of the town, he saw a widow gathering sticks. He called to her and said, "Bring me a little water in a vessel that I may drink</a:t>
            </a:r>
            <a:r>
              <a:rPr lang="en-US" altLang="it-IT" sz="1600">
                <a:solidFill>
                  <a:srgbClr val="000000"/>
                </a:solidFill>
                <a:latin typeface="Verdana" panose="020B0604030504040204" pitchFamily="34" charset="0"/>
                <a:cs typeface="Times New Roman" panose="02020603050405020304" pitchFamily="18" charset="0"/>
              </a:rPr>
              <a:t>."</a:t>
            </a:r>
            <a:r>
              <a:rPr lang="en-US" altLang="it-IT" sz="1600" i="1">
                <a:solidFill>
                  <a:srgbClr val="000000"/>
                </a:solidFill>
                <a:latin typeface="Verdana" panose="020B0604030504040204" pitchFamily="34" charset="0"/>
                <a:cs typeface="Times New Roman" panose="02020603050405020304" pitchFamily="18" charset="0"/>
              </a:rPr>
              <a:t>(1K 17: 10)</a:t>
            </a:r>
            <a:endParaRPr lang="it-IT" altLang="it-IT" sz="16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592140B2-2B7A-0885-4738-F09150225F5A}"/>
              </a:ext>
            </a:extLst>
          </p:cNvPr>
          <p:cNvSpPr>
            <a:spLocks noChangeArrowheads="1"/>
          </p:cNvSpPr>
          <p:nvPr/>
        </p:nvSpPr>
        <p:spPr bwMode="auto">
          <a:xfrm>
            <a:off x="47244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1</a:t>
            </a:r>
            <a:r>
              <a:rPr lang="it-IT" altLang="it-IT" sz="1000">
                <a:solidFill>
                  <a:srgbClr val="600020"/>
                </a:solidFill>
                <a:latin typeface="Verdana" panose="020B0604030504040204" pitchFamily="34" charset="0"/>
                <a:cs typeface="Times New Roman" panose="02020603050405020304" pitchFamily="18" charset="0"/>
              </a:rPr>
              <a:t>st</a:t>
            </a:r>
            <a:r>
              <a:rPr lang="it-IT" altLang="it-IT" sz="1800">
                <a:solidFill>
                  <a:srgbClr val="600020"/>
                </a:solidFill>
                <a:latin typeface="Verdana" panose="020B0604030504040204" pitchFamily="34" charset="0"/>
                <a:cs typeface="Times New Roman" panose="02020603050405020304" pitchFamily="18" charset="0"/>
              </a:rPr>
              <a:t> BOOK OF KINGS</a:t>
            </a:r>
          </a:p>
        </p:txBody>
      </p:sp>
      <p:sp>
        <p:nvSpPr>
          <p:cNvPr id="327031" name="Rectangle 375">
            <a:extLst>
              <a:ext uri="{FF2B5EF4-FFF2-40B4-BE49-F238E27FC236}">
                <a16:creationId xmlns:a16="http://schemas.microsoft.com/office/drawing/2014/main" id="{B72EFD37-A9D4-3805-7275-5EAB95A3B828}"/>
              </a:ext>
            </a:extLst>
          </p:cNvPr>
          <p:cNvSpPr>
            <a:spLocks noChangeArrowheads="1"/>
          </p:cNvSpPr>
          <p:nvPr/>
        </p:nvSpPr>
        <p:spPr bwMode="auto">
          <a:xfrm>
            <a:off x="762000" y="0"/>
            <a:ext cx="7848600" cy="893763"/>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FFFF66"/>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0000"/>
                </a:solidFill>
                <a:effectLst>
                  <a:outerShdw blurRad="38100" dist="38100" dir="2700000" algn="tl">
                    <a:srgbClr val="000000"/>
                  </a:outerShdw>
                </a:effectLst>
                <a:latin typeface="Verdana" panose="020B0604030504040204" pitchFamily="34" charset="0"/>
              </a:rPr>
              <a:t> </a:t>
            </a:r>
            <a:r>
              <a:rPr lang="it-IT" altLang="it-IT" sz="2000" b="1">
                <a:solidFill>
                  <a:srgbClr val="CC0000"/>
                </a:solidFill>
                <a:effectLst>
                  <a:outerShdw blurRad="38100" dist="38100" dir="2700000" algn="tl">
                    <a:srgbClr val="000000"/>
                  </a:outerShdw>
                </a:effectLst>
                <a:latin typeface="Verdana" panose="020B0604030504040204" pitchFamily="34" charset="0"/>
              </a:rPr>
              <a:t> </a:t>
            </a:r>
          </a:p>
          <a:p>
            <a:pPr algn="ctr" eaLnBrk="1" hangingPunct="1"/>
            <a:r>
              <a:rPr lang="it-IT" altLang="it-IT" sz="2000" b="1">
                <a:solidFill>
                  <a:srgbClr val="CC0000"/>
                </a:solidFill>
                <a:effectLst>
                  <a:outerShdw blurRad="38100" dist="38100" dir="2700000" algn="tl">
                    <a:srgbClr val="000000"/>
                  </a:outerShdw>
                </a:effectLst>
                <a:latin typeface="Verdana" panose="020B0604030504040204" pitchFamily="34" charset="0"/>
              </a:rPr>
              <a:t> </a:t>
            </a:r>
            <a:r>
              <a:rPr lang="it-IT" altLang="it-IT" sz="1600">
                <a:solidFill>
                  <a:schemeClr val="bg1"/>
                </a:solidFill>
                <a:effectLst>
                  <a:outerShdw blurRad="38100" dist="38100" dir="2700000" algn="tl">
                    <a:srgbClr val="000000"/>
                  </a:outerShdw>
                </a:effectLst>
                <a:latin typeface="Verdana" panose="020B0604030504040204" pitchFamily="34" charset="0"/>
              </a:rPr>
              <a:t>https:/www.diffondilaparola.com</a:t>
            </a:r>
          </a:p>
          <a:p>
            <a:pPr algn="ctr" eaLnBrk="1" hangingPunct="1"/>
            <a:endParaRPr lang="it-IT" altLang="it-IT" sz="800">
              <a:solidFill>
                <a:schemeClr val="bg1"/>
              </a:solidFill>
              <a:effectLst>
                <a:outerShdw blurRad="38100" dist="38100" dir="2700000" algn="tl">
                  <a:srgbClr val="000000"/>
                </a:outerShdw>
              </a:effectLst>
              <a:latin typeface="Verdana" panose="020B0604030504040204" pitchFamily="34" charset="0"/>
            </a:endParaRPr>
          </a:p>
        </p:txBody>
      </p:sp>
      <p:pic>
        <p:nvPicPr>
          <p:cNvPr id="5231" name="Picture 111">
            <a:extLst>
              <a:ext uri="{FF2B5EF4-FFF2-40B4-BE49-F238E27FC236}">
                <a16:creationId xmlns:a16="http://schemas.microsoft.com/office/drawing/2014/main" id="{2A6E938C-387F-1472-DCB5-7FC1CF3309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038600"/>
            <a:ext cx="2438400" cy="2230438"/>
          </a:xfrm>
          <a:prstGeom prst="rect">
            <a:avLst/>
          </a:prstGeom>
          <a:noFill/>
          <a:extLst>
            <a:ext uri="{909E8E84-426E-40DD-AFC4-6F175D3DCCD1}">
              <a14:hiddenFill xmlns:a14="http://schemas.microsoft.com/office/drawing/2010/main">
                <a:solidFill>
                  <a:srgbClr val="FFFFFF"/>
                </a:solidFill>
              </a14:hiddenFill>
            </a:ext>
          </a:extLst>
        </p:spPr>
      </p:pic>
      <p:pic>
        <p:nvPicPr>
          <p:cNvPr id="5232" name="Picture 112">
            <a:extLst>
              <a:ext uri="{FF2B5EF4-FFF2-40B4-BE49-F238E27FC236}">
                <a16:creationId xmlns:a16="http://schemas.microsoft.com/office/drawing/2014/main" id="{594A5839-890C-ACBD-7F5B-5461E673F2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581400"/>
            <a:ext cx="3048000" cy="2733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56">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E3234418-42C5-06C5-FDE9-32C2FB6BAFA3}"/>
              </a:ext>
            </a:extLst>
          </p:cNvPr>
          <p:cNvSpPr>
            <a:spLocks noGrp="1" noChangeArrowheads="1"/>
          </p:cNvSpPr>
          <p:nvPr>
            <p:ph type="title"/>
          </p:nvPr>
        </p:nvSpPr>
        <p:spPr>
          <a:xfrm>
            <a:off x="0" y="1524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24C41DAF-BBC7-43D7-DA99-D8091484FED9}"/>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As she was going to bring it, he called after her and said, "Bring me also a piece of bread." But she answered, "As Yahweh your God lives, I have no bread left but only a handful of flour in a jar and a little oil in a jug.</a:t>
            </a:r>
            <a:r>
              <a:rPr lang="en-US"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US" altLang="it-IT" sz="1800" i="1">
                <a:solidFill>
                  <a:schemeClr val="bg1"/>
                </a:solidFill>
                <a:latin typeface="Verdana" panose="020B0604030504040204" pitchFamily="34" charset="0"/>
                <a:cs typeface="Times New Roman" panose="02020603050405020304" pitchFamily="18" charset="0"/>
              </a:rPr>
              <a:t>(1K 17: 11-12a)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5BF0FDC6-5721-EB21-7ADB-9F3FAEEB4EF8}"/>
              </a:ext>
            </a:extLst>
          </p:cNvPr>
          <p:cNvSpPr>
            <a:spLocks noChangeArrowheads="1"/>
          </p:cNvSpPr>
          <p:nvPr/>
        </p:nvSpPr>
        <p:spPr bwMode="auto">
          <a:xfrm>
            <a:off x="0" y="381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Mentre quella andava a prenderla, le gridò: «Per favore, prendimi anche un pezzo di pane». Quella rispose: «Per la vita del Signore, tuo Dio, non ho nulla di cotto, ma solo un pugno di farina nella giara e un po’ d’olio nell’orcio;</a:t>
            </a:r>
            <a:r>
              <a:rPr lang="it-IT" altLang="it-IT" sz="1800" i="1">
                <a:solidFill>
                  <a:schemeClr val="bg1"/>
                </a:solidFill>
                <a:latin typeface="Verdana" panose="020B0604030504040204" pitchFamily="34" charset="0"/>
                <a:cs typeface="Times New Roman" panose="02020603050405020304" pitchFamily="18" charset="0"/>
              </a:rPr>
              <a:t> (1Re 17, 11-12a)</a:t>
            </a:r>
          </a:p>
        </p:txBody>
      </p:sp>
      <p:pic>
        <p:nvPicPr>
          <p:cNvPr id="7208" name="Picture 40">
            <a:extLst>
              <a:ext uri="{FF2B5EF4-FFF2-40B4-BE49-F238E27FC236}">
                <a16:creationId xmlns:a16="http://schemas.microsoft.com/office/drawing/2014/main" id="{78446842-CD55-4965-52A9-24CAEC5C8B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524000"/>
            <a:ext cx="4572000" cy="38623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52">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4626" name="Rectangle 2">
            <a:extLst>
              <a:ext uri="{FF2B5EF4-FFF2-40B4-BE49-F238E27FC236}">
                <a16:creationId xmlns:a16="http://schemas.microsoft.com/office/drawing/2014/main" id="{26476E8B-743F-B78B-32C8-B57DDBA925C0}"/>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ora raccolgo due pezzi di legna, dopo andrò a prepararla per me e per mio figlio: la mangeremo e poi moriremo</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Elia le disse: </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Non temere; va</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 fare come hai detto. Prima però prepara una piccola focaccia per me e portamela; </a:t>
            </a:r>
            <a:r>
              <a:rPr lang="it-IT" altLang="it-IT" sz="1800" i="1">
                <a:solidFill>
                  <a:schemeClr val="bg1"/>
                </a:solidFill>
                <a:latin typeface="Verdana" panose="020B0604030504040204" pitchFamily="34" charset="0"/>
                <a:cs typeface="Times New Roman" panose="02020603050405020304" pitchFamily="18" charset="0"/>
              </a:rPr>
              <a:t>(1Re 17, 12b-13a)</a:t>
            </a:r>
          </a:p>
        </p:txBody>
      </p:sp>
      <p:sp>
        <p:nvSpPr>
          <p:cNvPr id="154628" name="Rectangle 4">
            <a:extLst>
              <a:ext uri="{FF2B5EF4-FFF2-40B4-BE49-F238E27FC236}">
                <a16:creationId xmlns:a16="http://schemas.microsoft.com/office/drawing/2014/main" id="{9D8CE085-3188-2F4D-C5CC-EA5963FB8020}"/>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I am just now gathering some sticks so that I may go in and prepare something for myself and my son to eat - and die." Elijah then said to her, "Do not be afraid. Go and do as you have said, but first make me a little cake of it and bring it to me; </a:t>
            </a:r>
            <a:r>
              <a:rPr lang="en-US" altLang="it-IT" sz="1800" i="1">
                <a:solidFill>
                  <a:schemeClr val="bg1"/>
                </a:solidFill>
                <a:latin typeface="Verdana" panose="020B0604030504040204" pitchFamily="34" charset="0"/>
                <a:cs typeface="Times New Roman" panose="02020603050405020304" pitchFamily="18" charset="0"/>
              </a:rPr>
              <a:t>(1K 17: 12b-13a)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7698" name="Rectangle 2">
            <a:extLst>
              <a:ext uri="{FF2B5EF4-FFF2-40B4-BE49-F238E27FC236}">
                <a16:creationId xmlns:a16="http://schemas.microsoft.com/office/drawing/2014/main" id="{875C5242-66F2-2927-AF00-1F483C1F30FB}"/>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quindi ne preparerai per te e per tuo figlio, poich</a:t>
            </a:r>
            <a:r>
              <a:rPr lang="it-IT" altLang="it-IT" sz="1800">
                <a:solidFill>
                  <a:schemeClr val="bg1"/>
                </a:solidFill>
                <a:latin typeface="Comic Sans MS" panose="030F0702030302020204" pitchFamily="66" charset="0"/>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cos</a:t>
            </a:r>
            <a:r>
              <a:rPr lang="it-IT" altLang="it-IT" sz="1800">
                <a:solidFill>
                  <a:schemeClr val="bg1"/>
                </a:solidFill>
                <a:latin typeface="Comic Sans MS" panose="030F0702030302020204" pitchFamily="66" charset="0"/>
                <a:cs typeface="Times New Roman" panose="02020603050405020304" pitchFamily="18" charset="0"/>
              </a:rPr>
              <a:t>ì</a:t>
            </a:r>
            <a:r>
              <a:rPr lang="it-IT" altLang="it-IT" sz="1800">
                <a:solidFill>
                  <a:schemeClr val="bg1"/>
                </a:solidFill>
                <a:latin typeface="Verdana" panose="020B0604030504040204" pitchFamily="34" charset="0"/>
                <a:cs typeface="Times New Roman" panose="02020603050405020304" pitchFamily="18" charset="0"/>
              </a:rPr>
              <a:t> dice il Signore, Dio d</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Israele: </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La farina della giara non si esaurir</a:t>
            </a:r>
            <a:r>
              <a:rPr lang="it-IT" altLang="it-IT" sz="1800">
                <a:solidFill>
                  <a:schemeClr val="bg1"/>
                </a:solidFill>
                <a:latin typeface="Comic Sans MS" panose="030F0702030302020204" pitchFamily="66" charset="0"/>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e l</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orcio dell</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olio non diminuir</a:t>
            </a:r>
            <a:r>
              <a:rPr lang="it-IT" altLang="it-IT" sz="1800">
                <a:solidFill>
                  <a:schemeClr val="bg1"/>
                </a:solidFill>
                <a:latin typeface="Comic Sans MS" panose="030F0702030302020204" pitchFamily="66" charset="0"/>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fino al giorno in cui il Signore mander</a:t>
            </a:r>
            <a:r>
              <a:rPr lang="it-IT" altLang="it-IT" sz="1800">
                <a:solidFill>
                  <a:schemeClr val="bg1"/>
                </a:solidFill>
                <a:latin typeface="Comic Sans MS" panose="030F0702030302020204" pitchFamily="66" charset="0"/>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la pioggia sulla faccia della terra</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(1Re 17, 13b-14)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7700" name="Rectangle 4">
            <a:extLst>
              <a:ext uri="{FF2B5EF4-FFF2-40B4-BE49-F238E27FC236}">
                <a16:creationId xmlns:a16="http://schemas.microsoft.com/office/drawing/2014/main" id="{3AE72B52-4CF9-E2AA-36BB-775940CD4C8B}"/>
              </a:ext>
            </a:extLst>
          </p:cNvPr>
          <p:cNvSpPr>
            <a:spLocks noChangeArrowheads="1"/>
          </p:cNvSpPr>
          <p:nvPr/>
        </p:nvSpPr>
        <p:spPr bwMode="auto">
          <a:xfrm>
            <a:off x="0" y="5486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then make some for yourself and your son. For this is the word of Yahweh, the God of Israel, 'The jar of meal shall not be emptied nor shall the jug of oil fail, until the day when Yahweh sends rain to the earth." </a:t>
            </a:r>
          </a:p>
          <a:p>
            <a:r>
              <a:rPr lang="en-US" altLang="it-IT" sz="1800" i="1">
                <a:solidFill>
                  <a:schemeClr val="bg1"/>
                </a:solidFill>
                <a:latin typeface="Verdana" panose="020B0604030504040204" pitchFamily="34" charset="0"/>
                <a:cs typeface="Times New Roman" panose="02020603050405020304" pitchFamily="18" charset="0"/>
              </a:rPr>
              <a:t>(1K 17: 13b-14)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6674" name="Rectangle 2">
            <a:extLst>
              <a:ext uri="{FF2B5EF4-FFF2-40B4-BE49-F238E27FC236}">
                <a16:creationId xmlns:a16="http://schemas.microsoft.com/office/drawing/2014/main" id="{F622700A-BEAD-1F23-7DFF-4D910422A972}"/>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Quella andò e fece come aveva detto Elia; poi mangiarono lei, lui e la casa di lei per diversi giorni. La farina della giara non venne meno e l</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orcio dell</a:t>
            </a:r>
            <a:r>
              <a:rPr lang="it-IT" altLang="it-IT" sz="1800">
                <a:solidFill>
                  <a:schemeClr val="bg1"/>
                </a:solidFill>
                <a:latin typeface="Comic Sans MS" panose="030F0702030302020204" pitchFamily="66"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olio non diminu</a:t>
            </a:r>
            <a:r>
              <a:rPr lang="it-IT" altLang="it-IT" sz="1800">
                <a:solidFill>
                  <a:schemeClr val="bg1"/>
                </a:solidFill>
                <a:latin typeface="Comic Sans MS" panose="030F0702030302020204" pitchFamily="66" charset="0"/>
                <a:cs typeface="Times New Roman" panose="02020603050405020304" pitchFamily="18" charset="0"/>
              </a:rPr>
              <a:t>ì</a:t>
            </a:r>
            <a:r>
              <a:rPr lang="it-IT" altLang="it-IT" sz="1800">
                <a:solidFill>
                  <a:schemeClr val="bg1"/>
                </a:solidFill>
                <a:latin typeface="Verdana" panose="020B0604030504040204" pitchFamily="34" charset="0"/>
                <a:cs typeface="Times New Roman" panose="02020603050405020304" pitchFamily="18" charset="0"/>
              </a:rPr>
              <a:t>, secondo la parola che il Signore aveva pronunciato per mezzo di Elia. </a:t>
            </a:r>
            <a:r>
              <a:rPr lang="it-IT" altLang="it-IT" sz="1800" i="1">
                <a:solidFill>
                  <a:schemeClr val="bg1"/>
                </a:solidFill>
                <a:latin typeface="Verdana" panose="020B0604030504040204" pitchFamily="34" charset="0"/>
                <a:cs typeface="Times New Roman" panose="02020603050405020304" pitchFamily="18" charset="0"/>
              </a:rPr>
              <a:t>(1Re 17, 15-16)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6676" name="Rectangle 4">
            <a:extLst>
              <a:ext uri="{FF2B5EF4-FFF2-40B4-BE49-F238E27FC236}">
                <a16:creationId xmlns:a16="http://schemas.microsoft.com/office/drawing/2014/main" id="{F4213179-4939-3913-D1DF-C1D2B851C070}"/>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So she went and did as Elijah told her; and she had food for herself, Elijah and her son from that day on. The jar of flour was not emptied nor did the jug of oil fail, in accordance with what Yahweh had said through Elijah.</a:t>
            </a:r>
            <a:r>
              <a:rPr lang="en-US" altLang="it-IT" sz="1800" i="1">
                <a:solidFill>
                  <a:schemeClr val="bg1"/>
                </a:solidFill>
                <a:latin typeface="Verdana" panose="020B0604030504040204" pitchFamily="34" charset="0"/>
                <a:cs typeface="Times New Roman" panose="02020603050405020304" pitchFamily="18" charset="0"/>
              </a:rPr>
              <a:t> </a:t>
            </a:r>
          </a:p>
          <a:p>
            <a:r>
              <a:rPr lang="en-US" altLang="it-IT" sz="1800" i="1">
                <a:solidFill>
                  <a:schemeClr val="bg1"/>
                </a:solidFill>
                <a:latin typeface="Verdana" panose="020B0604030504040204" pitchFamily="34" charset="0"/>
                <a:cs typeface="Times New Roman" panose="02020603050405020304" pitchFamily="18" charset="0"/>
              </a:rPr>
              <a:t>(1K 17: 15-16)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12236FC8-73E6-E104-3AB9-2AB2089FFDD5}"/>
              </a:ext>
            </a:extLst>
          </p:cNvPr>
          <p:cNvSpPr>
            <a:spLocks noGrp="1" noChangeArrowheads="1"/>
          </p:cNvSpPr>
          <p:nvPr>
            <p:ph type="title"/>
          </p:nvPr>
        </p:nvSpPr>
        <p:spPr>
          <a:xfrm>
            <a:off x="4191000" y="12192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a:t>
            </a:r>
            <a:r>
              <a:rPr lang="it-IT" altLang="it-IT" sz="1800">
                <a:solidFill>
                  <a:srgbClr val="320011"/>
                </a:solidFill>
                <a:latin typeface="Verdana" panose="020B0604030504040204" pitchFamily="34" charset="0"/>
                <a:cs typeface="Arial" panose="020B0604020202020204" pitchFamily="34" charset="0"/>
              </a:rPr>
              <a:t> TO HEBREWS</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E52A5077-EBE4-EAE6-DF22-41B91C5744C4}"/>
              </a:ext>
            </a:extLst>
          </p:cNvPr>
          <p:cNvSpPr>
            <a:spLocks noChangeArrowheads="1"/>
          </p:cNvSpPr>
          <p:nvPr/>
        </p:nvSpPr>
        <p:spPr bwMode="auto">
          <a:xfrm>
            <a:off x="762000" y="0"/>
            <a:ext cx="7848600" cy="831850"/>
          </a:xfrm>
          <a:prstGeom prst="rect">
            <a:avLst/>
          </a:prstGeom>
          <a:solidFill>
            <a:srgbClr val="339966"/>
          </a:solidFill>
          <a:ln w="9525">
            <a:solidFill>
              <a:srgbClr val="339966"/>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1268" name="Rectangle 22">
            <a:extLst>
              <a:ext uri="{FF2B5EF4-FFF2-40B4-BE49-F238E27FC236}">
                <a16:creationId xmlns:a16="http://schemas.microsoft.com/office/drawing/2014/main" id="{B7041707-84EC-71E5-7638-91BDCF4F190E}"/>
              </a:ext>
            </a:extLst>
          </p:cNvPr>
          <p:cNvSpPr>
            <a:spLocks noChangeArrowheads="1"/>
          </p:cNvSpPr>
          <p:nvPr/>
        </p:nvSpPr>
        <p:spPr bwMode="auto">
          <a:xfrm>
            <a:off x="12954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AGLI EBREI</a:t>
            </a:r>
          </a:p>
        </p:txBody>
      </p:sp>
      <p:sp>
        <p:nvSpPr>
          <p:cNvPr id="11269" name="Rectangle 205">
            <a:extLst>
              <a:ext uri="{FF2B5EF4-FFF2-40B4-BE49-F238E27FC236}">
                <a16:creationId xmlns:a16="http://schemas.microsoft.com/office/drawing/2014/main" id="{31EFF1E5-8DD0-DFEB-64EA-D9D18368B21E}"/>
              </a:ext>
            </a:extLst>
          </p:cNvPr>
          <p:cNvSpPr>
            <a:spLocks noChangeArrowheads="1"/>
          </p:cNvSpPr>
          <p:nvPr/>
        </p:nvSpPr>
        <p:spPr bwMode="auto">
          <a:xfrm>
            <a:off x="1295400" y="16002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Cristo non è entrato in un santuario fatto da mani d’uomo, figura di quello vero, ma nel cielo stesso, per comparire ora al cospetto di Dio in nostro favore.</a:t>
            </a:r>
            <a:r>
              <a:rPr lang="it-IT" altLang="it-IT" sz="1800" i="1">
                <a:solidFill>
                  <a:srgbClr val="000000"/>
                </a:solidFill>
                <a:latin typeface="Verdana" panose="020B0604030504040204" pitchFamily="34" charset="0"/>
                <a:cs typeface="Times New Roman" panose="02020603050405020304" pitchFamily="18" charset="0"/>
              </a:rPr>
              <a:t> (Eb 9, 24)</a:t>
            </a:r>
          </a:p>
        </p:txBody>
      </p:sp>
      <p:sp>
        <p:nvSpPr>
          <p:cNvPr id="11270" name="Rectangle 206">
            <a:extLst>
              <a:ext uri="{FF2B5EF4-FFF2-40B4-BE49-F238E27FC236}">
                <a16:creationId xmlns:a16="http://schemas.microsoft.com/office/drawing/2014/main" id="{657BF1D3-B226-CDF1-C3A1-703D3FE47DE3}"/>
              </a:ext>
            </a:extLst>
          </p:cNvPr>
          <p:cNvSpPr>
            <a:spLocks noChangeArrowheads="1"/>
          </p:cNvSpPr>
          <p:nvPr/>
        </p:nvSpPr>
        <p:spPr bwMode="auto">
          <a:xfrm>
            <a:off x="4648200" y="16002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Christ did not enter some sanctuary made by hands, a copy of the true one, but heaven itself. He is now in the presence of God on our behalf.</a:t>
            </a:r>
            <a:r>
              <a:rPr lang="en-US" altLang="it-IT" sz="1800" i="1">
                <a:solidFill>
                  <a:srgbClr val="000000"/>
                </a:solidFill>
                <a:latin typeface="Verdana" panose="020B0604030504040204" pitchFamily="34" charset="0"/>
                <a:cs typeface="Times New Roman" panose="02020603050405020304" pitchFamily="18" charset="0"/>
              </a:rPr>
              <a:t>      	  	           (Heb 9: 24)</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54D033C2-0D1E-8AD2-0A3C-6498A54817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WordArt 509">
            <a:extLst>
              <a:ext uri="{FF2B5EF4-FFF2-40B4-BE49-F238E27FC236}">
                <a16:creationId xmlns:a16="http://schemas.microsoft.com/office/drawing/2014/main" id="{B49BD4A0-1712-5167-77F7-0BB15AEF6274}"/>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La Parola di Dio </a:t>
            </a:r>
          </a:p>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parla  al nostro cuore!</a:t>
            </a:r>
          </a:p>
        </p:txBody>
      </p:sp>
      <p:sp>
        <p:nvSpPr>
          <p:cNvPr id="11273" name="WordArt 510">
            <a:extLst>
              <a:ext uri="{FF2B5EF4-FFF2-40B4-BE49-F238E27FC236}">
                <a16:creationId xmlns:a16="http://schemas.microsoft.com/office/drawing/2014/main" id="{D5DAE62B-5B75-CF1F-CEE9-05F417443742}"/>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The Word of God</a:t>
            </a:r>
          </a:p>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speaks to our heart!</a:t>
            </a:r>
            <a:endParaRPr lang="it-IT"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endParaRPr>
          </a:p>
        </p:txBody>
      </p:sp>
      <p:pic>
        <p:nvPicPr>
          <p:cNvPr id="11378" name="Picture 114">
            <a:extLst>
              <a:ext uri="{FF2B5EF4-FFF2-40B4-BE49-F238E27FC236}">
                <a16:creationId xmlns:a16="http://schemas.microsoft.com/office/drawing/2014/main" id="{AEC0C6D7-40F8-9EA3-585F-4F8752E892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733800"/>
            <a:ext cx="31242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1379" name="Picture 115">
            <a:extLst>
              <a:ext uri="{FF2B5EF4-FFF2-40B4-BE49-F238E27FC236}">
                <a16:creationId xmlns:a16="http://schemas.microsoft.com/office/drawing/2014/main" id="{D115F271-302C-9DBD-BBBC-B33266416AC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3733800"/>
            <a:ext cx="3352800" cy="2501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5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70331FA8-8817-8055-3448-F50B2DA687F2}"/>
              </a:ext>
            </a:extLst>
          </p:cNvPr>
          <p:cNvSpPr>
            <a:spLocks noGrp="1" noChangeArrowheads="1"/>
          </p:cNvSpPr>
          <p:nvPr>
            <p:ph type="title"/>
          </p:nvPr>
        </p:nvSpPr>
        <p:spPr>
          <a:xfrm>
            <a:off x="0" y="6096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non deve offrire se stesso più volte, come il sommo sacerdote che entra nel santuario ogni anno con sangue altrui: in questo caso egli, fin dalla fondazione del mondo, avrebbe dovuto soffrire molte volte.</a:t>
            </a:r>
            <a:r>
              <a:rPr lang="it-IT" altLang="it-IT" sz="1800" i="1">
                <a:solidFill>
                  <a:srgbClr val="FFFFFF"/>
                </a:solidFill>
                <a:latin typeface="Verdana" panose="020B0604030504040204" pitchFamily="34" charset="0"/>
                <a:cs typeface="Times New Roman" panose="02020603050405020304" pitchFamily="18" charset="0"/>
              </a:rPr>
              <a:t> (Eb 9, 25-26a)</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B617A86C-35C1-396A-3FA5-DBEFD8E3F633}"/>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FF"/>
                </a:solidFill>
                <a:latin typeface="Verdana" panose="020B0604030504040204" pitchFamily="34" charset="0"/>
                <a:cs typeface="Times New Roman" panose="02020603050405020304" pitchFamily="18" charset="0"/>
              </a:rPr>
              <a:t>He had not to offer himself many times, as the High Priest does: he who may return every year, because the blood is not his own. Otherwise he would have suffered many times from the creation of the world.</a:t>
            </a:r>
            <a:r>
              <a:rPr lang="en-US" altLang="it-IT" sz="1800" i="1">
                <a:solidFill>
                  <a:srgbClr val="FFFFFF"/>
                </a:solidFill>
                <a:latin typeface="Verdana" panose="020B0604030504040204" pitchFamily="34" charset="0"/>
                <a:cs typeface="Times New Roman" panose="02020603050405020304" pitchFamily="18" charset="0"/>
              </a:rPr>
              <a:t> (Heb 9: 25-26a)</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3357" name="Picture 45">
            <a:extLst>
              <a:ext uri="{FF2B5EF4-FFF2-40B4-BE49-F238E27FC236}">
                <a16:creationId xmlns:a16="http://schemas.microsoft.com/office/drawing/2014/main" id="{390D93A1-3563-F228-1175-0B8249A3BD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349375"/>
            <a:ext cx="5486400" cy="4159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72">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74997</TotalTime>
  <Words>3104</Words>
  <Application>Microsoft Office PowerPoint</Application>
  <PresentationFormat>Presentazione su schermo (4:3)</PresentationFormat>
  <Paragraphs>94</Paragraphs>
  <Slides>21</Slides>
  <Notes>7</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21</vt:i4>
      </vt:variant>
    </vt:vector>
  </HeadingPairs>
  <TitlesOfParts>
    <vt:vector size="30" baseType="lpstr">
      <vt:lpstr>Arial</vt:lpstr>
      <vt:lpstr>Cambria</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Presentazione standard di PowerPoint</vt:lpstr>
      <vt:lpstr> </vt:lpstr>
      <vt:lpstr>ora raccolgo due pezzi di legna, dopo andrò a prepararla per me e per mio figlio: la mangeremo e poi moriremo». Elia le disse: «Non temere; va’ a fare come hai detto. Prima però prepara una piccola focaccia per me e portamela; (1Re 17, 12b-13a)</vt:lpstr>
      <vt:lpstr>quindi ne preparerai per te e per tuo figlio, poiché così dice il Signore, Dio d’Israele: “La farina della giara non si esaurirà e l’orcio dell’olio non diminuirà fino al giorno in cui il Signore manderà la pioggia sulla faccia della terra”». (1Re 17, 13b-14)</vt:lpstr>
      <vt:lpstr>Quella andò e fece come aveva detto Elia; poi mangiarono lei, lui e la casa di lei per diversi giorni. La farina della giara non venne meno e l’orcio dell’olio non diminuì, secondo la parola che il Signore aveva pronunciato per mezzo di Elia. (1Re 17, 15-16)</vt:lpstr>
      <vt:lpstr>EPISTLE TO HEBREWS</vt:lpstr>
      <vt:lpstr>E non deve offrire se stesso più volte, come il sommo sacerdote che entra nel santuario ogni anno con sangue altrui: in questo caso egli, fin dalla fondazione del mondo, avrebbe dovuto soffrire molte volte. (Eb 9, 25-26a) </vt:lpstr>
      <vt:lpstr>Invece ora, una volta sola, nella pienezza dei tempi, egli è apparso per annullare il peccato mediante il sacrificio di se stesso. E come per gli uomini è stabilito che muoiano una sola volta, dopo di che viene il giudizio,  (Eb 9, 26b-27)</vt:lpstr>
      <vt:lpstr>così Cristo, dopo essersi offerto una sola volta per togliere il peccato di molti, apparirà una seconda volta, senza alcuna relazione con il peccato, a coloro che l’aspettano per la loro salvezza. (Eb 9, 28)</vt:lpstr>
      <vt:lpstr>GOSPEL ACCORD. TO MARK</vt:lpstr>
      <vt:lpstr>Presentazione standard di PowerPoint</vt:lpstr>
      <vt:lpstr>Presentazione standard di PowerPoint</vt:lpstr>
      <vt:lpstr>«In verità io vi dico: questa vedova, così povera, ha gettato nel tesoro più di tutti gli altri. Tutti infatti hanno gettato parte del loro superfluo. Lei invece, nella sua miseria, vi ha gettato tutto quello che aveva, tutto quanto aveva per vivere». (Mc 12, 43-44)</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3282</cp:revision>
  <dcterms:created xsi:type="dcterms:W3CDTF">2007-05-09T13:51:32Z</dcterms:created>
  <dcterms:modified xsi:type="dcterms:W3CDTF">2024-11-05T08:36:49Z</dcterms:modified>
</cp:coreProperties>
</file>