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91" r:id="rId2"/>
    <p:sldId id="392" r:id="rId3"/>
    <p:sldId id="497" r:id="rId4"/>
    <p:sldId id="579" r:id="rId5"/>
    <p:sldId id="337" r:id="rId6"/>
    <p:sldId id="318" r:id="rId7"/>
    <p:sldId id="580" r:id="rId8"/>
    <p:sldId id="581" r:id="rId9"/>
    <p:sldId id="338" r:id="rId10"/>
    <p:sldId id="319" r:id="rId11"/>
    <p:sldId id="489" r:id="rId12"/>
    <p:sldId id="575" r:id="rId13"/>
    <p:sldId id="565" r:id="rId14"/>
    <p:sldId id="585" r:id="rId15"/>
    <p:sldId id="466" r:id="rId16"/>
    <p:sldId id="554" r:id="rId17"/>
    <p:sldId id="582" r:id="rId18"/>
    <p:sldId id="583" r:id="rId19"/>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000066"/>
    <a:srgbClr val="FF0000"/>
    <a:srgbClr val="600020"/>
    <a:srgbClr val="006600"/>
    <a:srgbClr val="FFFF00"/>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95" autoAdjust="0"/>
    <p:restoredTop sz="91822" autoAdjust="0"/>
  </p:normalViewPr>
  <p:slideViewPr>
    <p:cSldViewPr>
      <p:cViewPr varScale="1">
        <p:scale>
          <a:sx n="86" d="100"/>
          <a:sy n="86" d="100"/>
        </p:scale>
        <p:origin x="1013" y="67"/>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517A9DF-B46B-1C3C-B0D2-703A7CF333DC}"/>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66491C7-7823-9FAF-768C-E20ABD4F2209}"/>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822EA08F-83CA-E723-048C-C7F8D1A54D1B}"/>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C2DA3033-FC88-9AEE-2E23-404A95140C3A}"/>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2"/>
                </a:solidFill>
                <a:latin typeface="Tw Cen MT Condensed Extra Bold" panose="020B0803020202020204" pitchFamily="34" charset="0"/>
              </a:defRPr>
            </a:lvl1pPr>
          </a:lstStyle>
          <a:p>
            <a:pPr>
              <a:defRPr/>
            </a:pPr>
            <a:fld id="{F44FDE6E-1C06-47F6-9502-B5943595B543}"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7C2892C-2353-E23B-1CA5-0F08BF2AFF17}"/>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7B9AE14B-FE8B-E48E-3F3F-310838F244EA}"/>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5DF7F11E-EFF7-B8E2-CA7B-5BD413265857}"/>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DC11A070-CAE9-A9D4-83A1-2251BA82AFFC}"/>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269F33B4-95BD-A8A3-EB87-17D12434424A}"/>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D3F124B7-E570-8814-2C6E-A04975826C09}"/>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15FBEFF-8E4F-4041-AE0E-963800B3D8DE}"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529DF800-B190-0868-82F5-0C404DFB225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10B67B1-9EE4-40D7-BB03-F9701F3D0858}" type="slidenum">
              <a:rPr lang="it-IT" altLang="it-IT" sz="1200"/>
              <a:pPr algn="r"/>
              <a:t>1</a:t>
            </a:fld>
            <a:endParaRPr lang="it-IT" altLang="it-IT" sz="1200"/>
          </a:p>
        </p:txBody>
      </p:sp>
      <p:sp>
        <p:nvSpPr>
          <p:cNvPr id="16387" name="Rectangle 2">
            <a:extLst>
              <a:ext uri="{FF2B5EF4-FFF2-40B4-BE49-F238E27FC236}">
                <a16:creationId xmlns:a16="http://schemas.microsoft.com/office/drawing/2014/main" id="{DF1DAE92-C424-8178-FFE3-E66DFB8F1C5B}"/>
              </a:ext>
            </a:extLst>
          </p:cNvPr>
          <p:cNvSpPr>
            <a:spLocks noChangeArrowheads="1" noTextEdit="1"/>
          </p:cNvSpPr>
          <p:nvPr>
            <p:ph type="sldImg"/>
          </p:nvPr>
        </p:nvSpPr>
        <p:spPr>
          <a:ln/>
        </p:spPr>
      </p:sp>
      <p:sp>
        <p:nvSpPr>
          <p:cNvPr id="16388" name="Rectangle 3">
            <a:extLst>
              <a:ext uri="{FF2B5EF4-FFF2-40B4-BE49-F238E27FC236}">
                <a16:creationId xmlns:a16="http://schemas.microsoft.com/office/drawing/2014/main" id="{92EDA913-20FC-5112-5587-B630022748C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9A5317B1-3AB0-90CB-6968-1C36F0A09A4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216A44E8-D841-471D-9042-A1A5BDB0E017}" type="slidenum">
              <a:rPr lang="it-IT" altLang="it-IT" sz="1200"/>
              <a:pPr algn="r"/>
              <a:t>13</a:t>
            </a:fld>
            <a:endParaRPr lang="it-IT" altLang="it-IT" sz="1200"/>
          </a:p>
        </p:txBody>
      </p:sp>
      <p:sp>
        <p:nvSpPr>
          <p:cNvPr id="37891" name="Rectangle 2">
            <a:extLst>
              <a:ext uri="{FF2B5EF4-FFF2-40B4-BE49-F238E27FC236}">
                <a16:creationId xmlns:a16="http://schemas.microsoft.com/office/drawing/2014/main" id="{D1578F24-1550-5467-DC49-1A064D52587B}"/>
              </a:ext>
            </a:extLst>
          </p:cNvPr>
          <p:cNvSpPr>
            <a:spLocks noChangeArrowheads="1" noTextEdit="1"/>
          </p:cNvSpPr>
          <p:nvPr>
            <p:ph type="sldImg"/>
          </p:nvPr>
        </p:nvSpPr>
        <p:spPr>
          <a:ln/>
        </p:spPr>
      </p:sp>
      <p:sp>
        <p:nvSpPr>
          <p:cNvPr id="37892" name="Rectangle 3">
            <a:extLst>
              <a:ext uri="{FF2B5EF4-FFF2-40B4-BE49-F238E27FC236}">
                <a16:creationId xmlns:a16="http://schemas.microsoft.com/office/drawing/2014/main" id="{0DBE4386-E2F2-116E-CCB8-76FE5B279D2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81C8732A-E94E-C7E2-46CF-B3710C75409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000877C0-33B1-4169-B96E-EA4053353DFB}" type="slidenum">
              <a:rPr lang="it-IT" altLang="it-IT" sz="1200"/>
              <a:pPr algn="r"/>
              <a:t>15</a:t>
            </a:fld>
            <a:endParaRPr lang="it-IT" altLang="it-IT" sz="1200"/>
          </a:p>
        </p:txBody>
      </p:sp>
      <p:sp>
        <p:nvSpPr>
          <p:cNvPr id="40963" name="Rectangle 2">
            <a:extLst>
              <a:ext uri="{FF2B5EF4-FFF2-40B4-BE49-F238E27FC236}">
                <a16:creationId xmlns:a16="http://schemas.microsoft.com/office/drawing/2014/main" id="{6EAE9134-F9F9-329A-C39F-88DD71DCD457}"/>
              </a:ext>
            </a:extLst>
          </p:cNvPr>
          <p:cNvSpPr>
            <a:spLocks noChangeArrowheads="1" noTextEdit="1"/>
          </p:cNvSpPr>
          <p:nvPr>
            <p:ph type="sldImg"/>
          </p:nvPr>
        </p:nvSpPr>
        <p:spPr>
          <a:ln/>
        </p:spPr>
      </p:sp>
      <p:sp>
        <p:nvSpPr>
          <p:cNvPr id="40964" name="Rectangle 3">
            <a:extLst>
              <a:ext uri="{FF2B5EF4-FFF2-40B4-BE49-F238E27FC236}">
                <a16:creationId xmlns:a16="http://schemas.microsoft.com/office/drawing/2014/main" id="{770D958E-662E-1E90-A173-5233630C178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351CCEC5-C54B-021E-707A-22A490DC9E0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86E56EF-2A7D-41E5-9A21-72D69E53E6DC}" type="slidenum">
              <a:rPr lang="it-IT" altLang="it-IT" sz="1200"/>
              <a:pPr algn="r"/>
              <a:t>16</a:t>
            </a:fld>
            <a:endParaRPr lang="it-IT" altLang="it-IT" sz="1200"/>
          </a:p>
        </p:txBody>
      </p:sp>
      <p:sp>
        <p:nvSpPr>
          <p:cNvPr id="43011" name="Rectangle 2">
            <a:extLst>
              <a:ext uri="{FF2B5EF4-FFF2-40B4-BE49-F238E27FC236}">
                <a16:creationId xmlns:a16="http://schemas.microsoft.com/office/drawing/2014/main" id="{E8495881-A906-61CE-3062-F4EB124B0B0E}"/>
              </a:ext>
            </a:extLst>
          </p:cNvPr>
          <p:cNvSpPr>
            <a:spLocks noChangeArrowheads="1" noTextEdit="1"/>
          </p:cNvSpPr>
          <p:nvPr>
            <p:ph type="sldImg"/>
          </p:nvPr>
        </p:nvSpPr>
        <p:spPr>
          <a:ln/>
        </p:spPr>
      </p:sp>
      <p:sp>
        <p:nvSpPr>
          <p:cNvPr id="43012" name="Rectangle 3">
            <a:extLst>
              <a:ext uri="{FF2B5EF4-FFF2-40B4-BE49-F238E27FC236}">
                <a16:creationId xmlns:a16="http://schemas.microsoft.com/office/drawing/2014/main" id="{5EAC932A-BFFB-5B2F-09FC-52228A551CD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DFFFFDF-9F42-D4D4-1B0F-06E98D65167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9398C2-4C45-4ABE-A9A7-9D7682164261}" type="slidenum">
              <a:rPr lang="it-IT" altLang="it-IT" sz="1200"/>
              <a:pPr algn="r"/>
              <a:t>2</a:t>
            </a:fld>
            <a:endParaRPr lang="it-IT" altLang="it-IT" sz="1200"/>
          </a:p>
        </p:txBody>
      </p:sp>
      <p:sp>
        <p:nvSpPr>
          <p:cNvPr id="18435" name="Rectangle 2">
            <a:extLst>
              <a:ext uri="{FF2B5EF4-FFF2-40B4-BE49-F238E27FC236}">
                <a16:creationId xmlns:a16="http://schemas.microsoft.com/office/drawing/2014/main" id="{34F07D04-25E2-61D0-668C-2FDBB877918D}"/>
              </a:ext>
            </a:extLst>
          </p:cNvPr>
          <p:cNvSpPr>
            <a:spLocks noChangeArrowheads="1" noTextEdit="1"/>
          </p:cNvSpPr>
          <p:nvPr>
            <p:ph type="sldImg"/>
          </p:nvPr>
        </p:nvSpPr>
        <p:spPr>
          <a:ln/>
        </p:spPr>
      </p:sp>
      <p:sp>
        <p:nvSpPr>
          <p:cNvPr id="18436" name="Rectangle 3">
            <a:extLst>
              <a:ext uri="{FF2B5EF4-FFF2-40B4-BE49-F238E27FC236}">
                <a16:creationId xmlns:a16="http://schemas.microsoft.com/office/drawing/2014/main" id="{0CED3431-A7C8-4F2B-BE44-AD311BAA457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D4FA92A9-8879-55E7-91A4-1AAE28FBBA4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FE64D0B-E0C7-45C2-AC58-CB64B16E9DB6}" type="slidenum">
              <a:rPr lang="it-IT" altLang="it-IT" sz="1200"/>
              <a:pPr algn="r"/>
              <a:t>3</a:t>
            </a:fld>
            <a:endParaRPr lang="it-IT" altLang="it-IT" sz="1200"/>
          </a:p>
        </p:txBody>
      </p:sp>
      <p:sp>
        <p:nvSpPr>
          <p:cNvPr id="20483" name="Rectangle 2">
            <a:extLst>
              <a:ext uri="{FF2B5EF4-FFF2-40B4-BE49-F238E27FC236}">
                <a16:creationId xmlns:a16="http://schemas.microsoft.com/office/drawing/2014/main" id="{21739B08-A1A4-408F-ABEC-99E204F22DE9}"/>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9FBF1806-D796-8BF5-A735-46B4AC44BFD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F28A818A-C4C8-F1EC-2B4B-802CCD6CE09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BFCFD90E-B28A-4232-A44C-ADECF39AE2FF}" type="slidenum">
              <a:rPr lang="it-IT" altLang="it-IT" sz="1200"/>
              <a:pPr algn="r"/>
              <a:t>5</a:t>
            </a:fld>
            <a:endParaRPr lang="it-IT" altLang="it-IT" sz="1200"/>
          </a:p>
        </p:txBody>
      </p:sp>
      <p:sp>
        <p:nvSpPr>
          <p:cNvPr id="23555" name="Rectangle 2">
            <a:extLst>
              <a:ext uri="{FF2B5EF4-FFF2-40B4-BE49-F238E27FC236}">
                <a16:creationId xmlns:a16="http://schemas.microsoft.com/office/drawing/2014/main" id="{5526AD9E-E2FC-A3E6-FBFE-72AA7B4DF4EC}"/>
              </a:ext>
            </a:extLst>
          </p:cNvPr>
          <p:cNvSpPr>
            <a:spLocks noChangeArrowheads="1" noTextEdit="1"/>
          </p:cNvSpPr>
          <p:nvPr>
            <p:ph type="sldImg"/>
          </p:nvPr>
        </p:nvSpPr>
        <p:spPr>
          <a:ln/>
        </p:spPr>
      </p:sp>
      <p:sp>
        <p:nvSpPr>
          <p:cNvPr id="23556" name="Rectangle 3">
            <a:extLst>
              <a:ext uri="{FF2B5EF4-FFF2-40B4-BE49-F238E27FC236}">
                <a16:creationId xmlns:a16="http://schemas.microsoft.com/office/drawing/2014/main" id="{DF61E5F3-DD21-D533-C1FD-5B300D13D9F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85FE7040-733E-99BB-12CE-13971D58949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0952F8B-ED63-4D22-9DAE-175A528D973B}" type="slidenum">
              <a:rPr lang="it-IT" altLang="it-IT" sz="1200"/>
              <a:pPr algn="r"/>
              <a:t>6</a:t>
            </a:fld>
            <a:endParaRPr lang="it-IT" altLang="it-IT" sz="1200"/>
          </a:p>
        </p:txBody>
      </p:sp>
      <p:sp>
        <p:nvSpPr>
          <p:cNvPr id="25603" name="Rectangle 2">
            <a:extLst>
              <a:ext uri="{FF2B5EF4-FFF2-40B4-BE49-F238E27FC236}">
                <a16:creationId xmlns:a16="http://schemas.microsoft.com/office/drawing/2014/main" id="{7DD580B5-2879-BD09-A422-44895D03524B}"/>
              </a:ext>
            </a:extLst>
          </p:cNvPr>
          <p:cNvSpPr>
            <a:spLocks noChangeArrowheads="1" noTextEdit="1"/>
          </p:cNvSpPr>
          <p:nvPr>
            <p:ph type="sldImg"/>
          </p:nvPr>
        </p:nvSpPr>
        <p:spPr>
          <a:ln/>
        </p:spPr>
      </p:sp>
      <p:sp>
        <p:nvSpPr>
          <p:cNvPr id="25604" name="Rectangle 3">
            <a:extLst>
              <a:ext uri="{FF2B5EF4-FFF2-40B4-BE49-F238E27FC236}">
                <a16:creationId xmlns:a16="http://schemas.microsoft.com/office/drawing/2014/main" id="{706BBC47-1DEB-B3E2-957F-C60876BA816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08600848-F7CA-2105-B199-70172103F7E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654386D-30ED-46B2-A603-D4B5E1AC6998}" type="slidenum">
              <a:rPr lang="it-IT" altLang="it-IT" sz="1200"/>
              <a:pPr algn="r"/>
              <a:t>9</a:t>
            </a:fld>
            <a:endParaRPr lang="it-IT" altLang="it-IT" sz="1200"/>
          </a:p>
        </p:txBody>
      </p:sp>
      <p:sp>
        <p:nvSpPr>
          <p:cNvPr id="29699" name="Rectangle 2050">
            <a:extLst>
              <a:ext uri="{FF2B5EF4-FFF2-40B4-BE49-F238E27FC236}">
                <a16:creationId xmlns:a16="http://schemas.microsoft.com/office/drawing/2014/main" id="{70AA9589-4827-641A-1E51-325E6A246516}"/>
              </a:ext>
            </a:extLst>
          </p:cNvPr>
          <p:cNvSpPr>
            <a:spLocks noChangeArrowheads="1" noTextEdit="1"/>
          </p:cNvSpPr>
          <p:nvPr>
            <p:ph type="sldImg"/>
          </p:nvPr>
        </p:nvSpPr>
        <p:spPr>
          <a:ln/>
        </p:spPr>
      </p:sp>
      <p:sp>
        <p:nvSpPr>
          <p:cNvPr id="29700" name="Rectangle 2051">
            <a:extLst>
              <a:ext uri="{FF2B5EF4-FFF2-40B4-BE49-F238E27FC236}">
                <a16:creationId xmlns:a16="http://schemas.microsoft.com/office/drawing/2014/main" id="{3701D026-6BDE-CD3B-C770-CDC1971F0B6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16306D97-6895-F5CA-F44C-4FCBF26EB0D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7A55A08-472F-41BB-B944-2EF4B9237E42}" type="slidenum">
              <a:rPr lang="it-IT" altLang="it-IT" sz="1200"/>
              <a:pPr algn="r"/>
              <a:t>10</a:t>
            </a:fld>
            <a:endParaRPr lang="it-IT" altLang="it-IT" sz="1200"/>
          </a:p>
        </p:txBody>
      </p:sp>
      <p:sp>
        <p:nvSpPr>
          <p:cNvPr id="31747" name="Rectangle 1026">
            <a:extLst>
              <a:ext uri="{FF2B5EF4-FFF2-40B4-BE49-F238E27FC236}">
                <a16:creationId xmlns:a16="http://schemas.microsoft.com/office/drawing/2014/main" id="{DC78BFC2-B2B5-96E0-4D36-85B1CC778306}"/>
              </a:ext>
            </a:extLst>
          </p:cNvPr>
          <p:cNvSpPr>
            <a:spLocks noChangeArrowheads="1" noTextEdit="1"/>
          </p:cNvSpPr>
          <p:nvPr>
            <p:ph type="sldImg"/>
          </p:nvPr>
        </p:nvSpPr>
        <p:spPr>
          <a:ln/>
        </p:spPr>
      </p:sp>
      <p:sp>
        <p:nvSpPr>
          <p:cNvPr id="31748" name="Rectangle 1027">
            <a:extLst>
              <a:ext uri="{FF2B5EF4-FFF2-40B4-BE49-F238E27FC236}">
                <a16:creationId xmlns:a16="http://schemas.microsoft.com/office/drawing/2014/main" id="{CC9281A5-8C5F-9095-A04D-7C81AEC1582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37355E0C-C5E1-A67E-EF23-6D6972675AC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BE0D8922-6BD9-474B-8AEF-D7823641332B}" type="slidenum">
              <a:rPr lang="it-IT" altLang="it-IT" sz="1200"/>
              <a:pPr algn="r"/>
              <a:t>11</a:t>
            </a:fld>
            <a:endParaRPr lang="it-IT" altLang="it-IT" sz="1200"/>
          </a:p>
        </p:txBody>
      </p:sp>
      <p:sp>
        <p:nvSpPr>
          <p:cNvPr id="33795" name="Rectangle 2">
            <a:extLst>
              <a:ext uri="{FF2B5EF4-FFF2-40B4-BE49-F238E27FC236}">
                <a16:creationId xmlns:a16="http://schemas.microsoft.com/office/drawing/2014/main" id="{CC02150B-DF99-4ED4-391F-2821332376DB}"/>
              </a:ext>
            </a:extLst>
          </p:cNvPr>
          <p:cNvSpPr>
            <a:spLocks noChangeArrowheads="1" noTextEdit="1"/>
          </p:cNvSpPr>
          <p:nvPr>
            <p:ph type="sldImg"/>
          </p:nvPr>
        </p:nvSpPr>
        <p:spPr>
          <a:ln/>
        </p:spPr>
      </p:sp>
      <p:sp>
        <p:nvSpPr>
          <p:cNvPr id="33796" name="Rectangle 3">
            <a:extLst>
              <a:ext uri="{FF2B5EF4-FFF2-40B4-BE49-F238E27FC236}">
                <a16:creationId xmlns:a16="http://schemas.microsoft.com/office/drawing/2014/main" id="{F6D13358-74CB-B9F2-B6A1-D3EA4C29EC2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C5CE44F5-4A29-3C37-5A1A-0A8E49932EE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E61D624B-2DA3-4D08-BCDB-D123C7AAA753}" type="slidenum">
              <a:rPr lang="it-IT" altLang="it-IT" sz="1200"/>
              <a:pPr algn="r"/>
              <a:t>12</a:t>
            </a:fld>
            <a:endParaRPr lang="it-IT" altLang="it-IT" sz="1200"/>
          </a:p>
        </p:txBody>
      </p:sp>
      <p:sp>
        <p:nvSpPr>
          <p:cNvPr id="35843" name="Rectangle 2">
            <a:extLst>
              <a:ext uri="{FF2B5EF4-FFF2-40B4-BE49-F238E27FC236}">
                <a16:creationId xmlns:a16="http://schemas.microsoft.com/office/drawing/2014/main" id="{B981FE9C-36C0-FFA7-BFAD-DC4342BE6235}"/>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16A1C1BA-1A26-900C-33CF-4A1951220F5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3DAF78E4-B06B-6573-494B-32D6B9BD6B3B}"/>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DC14E221-FE26-D0D2-D66A-8A0AE7210D05}"/>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2ED57D6B-B345-656A-F247-1E2B383712BB}"/>
              </a:ext>
            </a:extLst>
          </p:cNvPr>
          <p:cNvSpPr>
            <a:spLocks noGrp="1"/>
          </p:cNvSpPr>
          <p:nvPr>
            <p:ph type="sldNum" sz="quarter" idx="12"/>
          </p:nvPr>
        </p:nvSpPr>
        <p:spPr/>
        <p:txBody>
          <a:bodyPr/>
          <a:lstStyle>
            <a:lvl1pPr>
              <a:defRPr smtClean="0"/>
            </a:lvl1pPr>
          </a:lstStyle>
          <a:p>
            <a:pPr>
              <a:defRPr/>
            </a:pPr>
            <a:fld id="{328A88C0-910B-4084-BDB7-09CC0D8612EB}" type="slidenum">
              <a:rPr lang="it-IT" altLang="it-IT"/>
              <a:pPr>
                <a:defRPr/>
              </a:pPr>
              <a:t>‹N›</a:t>
            </a:fld>
            <a:endParaRPr lang="it-IT" altLang="it-IT"/>
          </a:p>
        </p:txBody>
      </p:sp>
    </p:spTree>
    <p:extLst>
      <p:ext uri="{BB962C8B-B14F-4D97-AF65-F5344CB8AC3E}">
        <p14:creationId xmlns:p14="http://schemas.microsoft.com/office/powerpoint/2010/main" val="1409741215"/>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8629560-508E-E77B-F2CE-A0175FBC0F90}"/>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428213E7-63A5-C3AB-AFC5-7D64C6865262}"/>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B223095F-785C-7514-1EA1-91F0BCE9CEE2}"/>
              </a:ext>
            </a:extLst>
          </p:cNvPr>
          <p:cNvSpPr>
            <a:spLocks noGrp="1"/>
          </p:cNvSpPr>
          <p:nvPr>
            <p:ph type="sldNum" sz="quarter" idx="12"/>
          </p:nvPr>
        </p:nvSpPr>
        <p:spPr/>
        <p:txBody>
          <a:bodyPr/>
          <a:lstStyle>
            <a:lvl1pPr>
              <a:defRPr smtClean="0"/>
            </a:lvl1pPr>
          </a:lstStyle>
          <a:p>
            <a:pPr>
              <a:defRPr/>
            </a:pPr>
            <a:fld id="{A1ED0A48-8923-4154-AF83-9621162B3E79}" type="slidenum">
              <a:rPr lang="it-IT" altLang="it-IT"/>
              <a:pPr>
                <a:defRPr/>
              </a:pPr>
              <a:t>‹N›</a:t>
            </a:fld>
            <a:endParaRPr lang="it-IT" altLang="it-IT"/>
          </a:p>
        </p:txBody>
      </p:sp>
    </p:spTree>
    <p:extLst>
      <p:ext uri="{BB962C8B-B14F-4D97-AF65-F5344CB8AC3E}">
        <p14:creationId xmlns:p14="http://schemas.microsoft.com/office/powerpoint/2010/main" val="1103350367"/>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6164BB6-D26D-5667-37C2-00B948CE71C8}"/>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D987E5DF-0244-8F1E-00A0-374AD7790289}"/>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8C0E5176-4F8F-47DA-8EF0-EDB7585C6924}"/>
              </a:ext>
            </a:extLst>
          </p:cNvPr>
          <p:cNvSpPr>
            <a:spLocks noGrp="1"/>
          </p:cNvSpPr>
          <p:nvPr>
            <p:ph type="sldNum" sz="quarter" idx="12"/>
          </p:nvPr>
        </p:nvSpPr>
        <p:spPr/>
        <p:txBody>
          <a:bodyPr/>
          <a:lstStyle>
            <a:lvl1pPr>
              <a:defRPr smtClean="0"/>
            </a:lvl1pPr>
          </a:lstStyle>
          <a:p>
            <a:pPr>
              <a:defRPr/>
            </a:pPr>
            <a:fld id="{28077721-EF17-44AD-9462-9452953D6EDB}" type="slidenum">
              <a:rPr lang="it-IT" altLang="it-IT"/>
              <a:pPr>
                <a:defRPr/>
              </a:pPr>
              <a:t>‹N›</a:t>
            </a:fld>
            <a:endParaRPr lang="it-IT" altLang="it-IT"/>
          </a:p>
        </p:txBody>
      </p:sp>
    </p:spTree>
    <p:extLst>
      <p:ext uri="{BB962C8B-B14F-4D97-AF65-F5344CB8AC3E}">
        <p14:creationId xmlns:p14="http://schemas.microsoft.com/office/powerpoint/2010/main" val="2924370189"/>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789C4C5-9328-81E0-32A8-328AA6BE617C}"/>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D05F8CC5-489E-CE03-49D6-FB6F16D977F4}"/>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90E20358-E8E9-361D-745B-53E5D5945112}"/>
              </a:ext>
            </a:extLst>
          </p:cNvPr>
          <p:cNvSpPr>
            <a:spLocks noGrp="1"/>
          </p:cNvSpPr>
          <p:nvPr>
            <p:ph type="sldNum" sz="quarter" idx="12"/>
          </p:nvPr>
        </p:nvSpPr>
        <p:spPr/>
        <p:txBody>
          <a:bodyPr/>
          <a:lstStyle>
            <a:lvl1pPr>
              <a:defRPr smtClean="0"/>
            </a:lvl1pPr>
          </a:lstStyle>
          <a:p>
            <a:pPr>
              <a:defRPr/>
            </a:pPr>
            <a:fld id="{3028FE1A-8306-4291-9DC2-3EEDC9B7EE08}" type="slidenum">
              <a:rPr lang="it-IT" altLang="it-IT"/>
              <a:pPr>
                <a:defRPr/>
              </a:pPr>
              <a:t>‹N›</a:t>
            </a:fld>
            <a:endParaRPr lang="it-IT" altLang="it-IT"/>
          </a:p>
        </p:txBody>
      </p:sp>
    </p:spTree>
    <p:extLst>
      <p:ext uri="{BB962C8B-B14F-4D97-AF65-F5344CB8AC3E}">
        <p14:creationId xmlns:p14="http://schemas.microsoft.com/office/powerpoint/2010/main" val="3771583022"/>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CBED004-EE92-1D54-6899-CBF4AB599EE0}"/>
              </a:ext>
            </a:extLst>
          </p:cNvPr>
          <p:cNvSpPr>
            <a:spLocks noGrp="1"/>
          </p:cNvSpPr>
          <p:nvPr>
            <p:ph type="dt" sz="half" idx="10"/>
          </p:nvPr>
        </p:nvSpPr>
        <p:spPr/>
        <p:txBody>
          <a:bodyPr/>
          <a:lstStyle>
            <a:lvl1pPr>
              <a:defRPr/>
            </a:lvl1pPr>
          </a:lstStyle>
          <a:p>
            <a:pPr>
              <a:defRPr/>
            </a:pPr>
            <a:endParaRPr lang="it-IT" altLang="it-IT"/>
          </a:p>
        </p:txBody>
      </p:sp>
      <p:sp>
        <p:nvSpPr>
          <p:cNvPr id="5" name="Segnaposto piè di pagina 4">
            <a:extLst>
              <a:ext uri="{FF2B5EF4-FFF2-40B4-BE49-F238E27FC236}">
                <a16:creationId xmlns:a16="http://schemas.microsoft.com/office/drawing/2014/main" id="{5E513F89-5552-83A4-D201-731062D68FC8}"/>
              </a:ext>
            </a:extLst>
          </p:cNvPr>
          <p:cNvSpPr>
            <a:spLocks noGrp="1"/>
          </p:cNvSpPr>
          <p:nvPr>
            <p:ph type="ftr" sz="quarter" idx="11"/>
          </p:nvPr>
        </p:nvSpPr>
        <p:spPr/>
        <p:txBody>
          <a:bodyPr/>
          <a:lstStyle>
            <a:lvl1pPr>
              <a:defRPr/>
            </a:lvl1pPr>
          </a:lstStyle>
          <a:p>
            <a:pPr>
              <a:defRPr/>
            </a:pPr>
            <a:endParaRPr lang="it-IT" altLang="it-IT"/>
          </a:p>
        </p:txBody>
      </p:sp>
      <p:sp>
        <p:nvSpPr>
          <p:cNvPr id="6" name="Segnaposto numero diapositiva 5">
            <a:extLst>
              <a:ext uri="{FF2B5EF4-FFF2-40B4-BE49-F238E27FC236}">
                <a16:creationId xmlns:a16="http://schemas.microsoft.com/office/drawing/2014/main" id="{6EAEB7C0-C70F-7FB8-21A4-5688938C1D96}"/>
              </a:ext>
            </a:extLst>
          </p:cNvPr>
          <p:cNvSpPr>
            <a:spLocks noGrp="1"/>
          </p:cNvSpPr>
          <p:nvPr>
            <p:ph type="sldNum" sz="quarter" idx="12"/>
          </p:nvPr>
        </p:nvSpPr>
        <p:spPr/>
        <p:txBody>
          <a:bodyPr/>
          <a:lstStyle>
            <a:lvl1pPr>
              <a:defRPr smtClean="0"/>
            </a:lvl1pPr>
          </a:lstStyle>
          <a:p>
            <a:pPr>
              <a:defRPr/>
            </a:pPr>
            <a:fld id="{85F364EC-D560-4BF9-BDB5-DFD66FED6E97}" type="slidenum">
              <a:rPr lang="it-IT" altLang="it-IT"/>
              <a:pPr>
                <a:defRPr/>
              </a:pPr>
              <a:t>‹N›</a:t>
            </a:fld>
            <a:endParaRPr lang="it-IT" altLang="it-IT"/>
          </a:p>
        </p:txBody>
      </p:sp>
    </p:spTree>
    <p:extLst>
      <p:ext uri="{BB962C8B-B14F-4D97-AF65-F5344CB8AC3E}">
        <p14:creationId xmlns:p14="http://schemas.microsoft.com/office/powerpoint/2010/main" val="2375978553"/>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CCF76BC-3ECE-5CAF-922F-9FCA66DF9154}"/>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5D17E181-F56C-5978-8C70-2094506442B0}"/>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D5E0E59B-6E50-9A4E-D9DF-99A47E513009}"/>
              </a:ext>
            </a:extLst>
          </p:cNvPr>
          <p:cNvSpPr>
            <a:spLocks noGrp="1"/>
          </p:cNvSpPr>
          <p:nvPr>
            <p:ph type="sldNum" sz="quarter" idx="12"/>
          </p:nvPr>
        </p:nvSpPr>
        <p:spPr/>
        <p:txBody>
          <a:bodyPr/>
          <a:lstStyle>
            <a:lvl1pPr>
              <a:defRPr smtClean="0"/>
            </a:lvl1pPr>
          </a:lstStyle>
          <a:p>
            <a:pPr>
              <a:defRPr/>
            </a:pPr>
            <a:fld id="{C93F4041-B048-4FDD-8F7D-B2271DEF5049}" type="slidenum">
              <a:rPr lang="it-IT" altLang="it-IT"/>
              <a:pPr>
                <a:defRPr/>
              </a:pPr>
              <a:t>‹N›</a:t>
            </a:fld>
            <a:endParaRPr lang="it-IT" altLang="it-IT"/>
          </a:p>
        </p:txBody>
      </p:sp>
    </p:spTree>
    <p:extLst>
      <p:ext uri="{BB962C8B-B14F-4D97-AF65-F5344CB8AC3E}">
        <p14:creationId xmlns:p14="http://schemas.microsoft.com/office/powerpoint/2010/main" val="3826133679"/>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4478A21-22E8-79B5-2C53-330FF5C7E82C}"/>
              </a:ext>
            </a:extLst>
          </p:cNvPr>
          <p:cNvSpPr>
            <a:spLocks noGrp="1"/>
          </p:cNvSpPr>
          <p:nvPr>
            <p:ph type="dt" sz="half" idx="10"/>
          </p:nvPr>
        </p:nvSpPr>
        <p:spPr/>
        <p:txBody>
          <a:bodyPr/>
          <a:lstStyle>
            <a:lvl1pPr>
              <a:defRPr/>
            </a:lvl1pPr>
          </a:lstStyle>
          <a:p>
            <a:pPr>
              <a:defRPr/>
            </a:pPr>
            <a:endParaRPr lang="it-IT" altLang="it-IT"/>
          </a:p>
        </p:txBody>
      </p:sp>
      <p:sp>
        <p:nvSpPr>
          <p:cNvPr id="8" name="Segnaposto piè di pagina 7">
            <a:extLst>
              <a:ext uri="{FF2B5EF4-FFF2-40B4-BE49-F238E27FC236}">
                <a16:creationId xmlns:a16="http://schemas.microsoft.com/office/drawing/2014/main" id="{C4CB47B3-34FC-E713-D247-B923C05E1367}"/>
              </a:ext>
            </a:extLst>
          </p:cNvPr>
          <p:cNvSpPr>
            <a:spLocks noGrp="1"/>
          </p:cNvSpPr>
          <p:nvPr>
            <p:ph type="ftr" sz="quarter" idx="11"/>
          </p:nvPr>
        </p:nvSpPr>
        <p:spPr/>
        <p:txBody>
          <a:bodyPr/>
          <a:lstStyle>
            <a:lvl1pPr>
              <a:defRPr/>
            </a:lvl1pPr>
          </a:lstStyle>
          <a:p>
            <a:pPr>
              <a:defRPr/>
            </a:pPr>
            <a:endParaRPr lang="it-IT" altLang="it-IT"/>
          </a:p>
        </p:txBody>
      </p:sp>
      <p:sp>
        <p:nvSpPr>
          <p:cNvPr id="9" name="Segnaposto numero diapositiva 8">
            <a:extLst>
              <a:ext uri="{FF2B5EF4-FFF2-40B4-BE49-F238E27FC236}">
                <a16:creationId xmlns:a16="http://schemas.microsoft.com/office/drawing/2014/main" id="{7612F50C-CB26-41B3-EA3C-6275C21AE5F3}"/>
              </a:ext>
            </a:extLst>
          </p:cNvPr>
          <p:cNvSpPr>
            <a:spLocks noGrp="1"/>
          </p:cNvSpPr>
          <p:nvPr>
            <p:ph type="sldNum" sz="quarter" idx="12"/>
          </p:nvPr>
        </p:nvSpPr>
        <p:spPr/>
        <p:txBody>
          <a:bodyPr/>
          <a:lstStyle>
            <a:lvl1pPr>
              <a:defRPr smtClean="0"/>
            </a:lvl1pPr>
          </a:lstStyle>
          <a:p>
            <a:pPr>
              <a:defRPr/>
            </a:pPr>
            <a:fld id="{A10BBF25-A04E-4F7B-8F01-43A47920C314}" type="slidenum">
              <a:rPr lang="it-IT" altLang="it-IT"/>
              <a:pPr>
                <a:defRPr/>
              </a:pPr>
              <a:t>‹N›</a:t>
            </a:fld>
            <a:endParaRPr lang="it-IT" altLang="it-IT"/>
          </a:p>
        </p:txBody>
      </p:sp>
    </p:spTree>
    <p:extLst>
      <p:ext uri="{BB962C8B-B14F-4D97-AF65-F5344CB8AC3E}">
        <p14:creationId xmlns:p14="http://schemas.microsoft.com/office/powerpoint/2010/main" val="3452454292"/>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602A9A3-B4FC-0ADD-2EFB-B94D1782D078}"/>
              </a:ext>
            </a:extLst>
          </p:cNvPr>
          <p:cNvSpPr>
            <a:spLocks noGrp="1"/>
          </p:cNvSpPr>
          <p:nvPr>
            <p:ph type="dt" sz="half" idx="10"/>
          </p:nvPr>
        </p:nvSpPr>
        <p:spPr/>
        <p:txBody>
          <a:bodyPr/>
          <a:lstStyle>
            <a:lvl1pPr>
              <a:defRPr/>
            </a:lvl1pPr>
          </a:lstStyle>
          <a:p>
            <a:pPr>
              <a:defRPr/>
            </a:pPr>
            <a:endParaRPr lang="it-IT" altLang="it-IT"/>
          </a:p>
        </p:txBody>
      </p:sp>
      <p:sp>
        <p:nvSpPr>
          <p:cNvPr id="4" name="Segnaposto piè di pagina 3">
            <a:extLst>
              <a:ext uri="{FF2B5EF4-FFF2-40B4-BE49-F238E27FC236}">
                <a16:creationId xmlns:a16="http://schemas.microsoft.com/office/drawing/2014/main" id="{96ED1026-110F-1602-E366-B5D6C7DCEBCC}"/>
              </a:ext>
            </a:extLst>
          </p:cNvPr>
          <p:cNvSpPr>
            <a:spLocks noGrp="1"/>
          </p:cNvSpPr>
          <p:nvPr>
            <p:ph type="ftr" sz="quarter" idx="11"/>
          </p:nvPr>
        </p:nvSpPr>
        <p:spPr/>
        <p:txBody>
          <a:bodyPr/>
          <a:lstStyle>
            <a:lvl1pPr>
              <a:defRPr/>
            </a:lvl1pPr>
          </a:lstStyle>
          <a:p>
            <a:pPr>
              <a:defRPr/>
            </a:pPr>
            <a:endParaRPr lang="it-IT" altLang="it-IT"/>
          </a:p>
        </p:txBody>
      </p:sp>
      <p:sp>
        <p:nvSpPr>
          <p:cNvPr id="5" name="Segnaposto numero diapositiva 4">
            <a:extLst>
              <a:ext uri="{FF2B5EF4-FFF2-40B4-BE49-F238E27FC236}">
                <a16:creationId xmlns:a16="http://schemas.microsoft.com/office/drawing/2014/main" id="{40EA04E1-C77F-8561-B8A8-B61699689636}"/>
              </a:ext>
            </a:extLst>
          </p:cNvPr>
          <p:cNvSpPr>
            <a:spLocks noGrp="1"/>
          </p:cNvSpPr>
          <p:nvPr>
            <p:ph type="sldNum" sz="quarter" idx="12"/>
          </p:nvPr>
        </p:nvSpPr>
        <p:spPr/>
        <p:txBody>
          <a:bodyPr/>
          <a:lstStyle>
            <a:lvl1pPr>
              <a:defRPr smtClean="0"/>
            </a:lvl1pPr>
          </a:lstStyle>
          <a:p>
            <a:pPr>
              <a:defRPr/>
            </a:pPr>
            <a:fld id="{3371E056-F58C-4C4B-91C8-716BCC82AF5E}" type="slidenum">
              <a:rPr lang="it-IT" altLang="it-IT"/>
              <a:pPr>
                <a:defRPr/>
              </a:pPr>
              <a:t>‹N›</a:t>
            </a:fld>
            <a:endParaRPr lang="it-IT" altLang="it-IT"/>
          </a:p>
        </p:txBody>
      </p:sp>
    </p:spTree>
    <p:extLst>
      <p:ext uri="{BB962C8B-B14F-4D97-AF65-F5344CB8AC3E}">
        <p14:creationId xmlns:p14="http://schemas.microsoft.com/office/powerpoint/2010/main" val="2932638427"/>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9FC5D31-E6F0-8FBF-BE8C-08BFE064696B}"/>
              </a:ext>
            </a:extLst>
          </p:cNvPr>
          <p:cNvSpPr>
            <a:spLocks noGrp="1"/>
          </p:cNvSpPr>
          <p:nvPr>
            <p:ph type="dt" sz="half" idx="10"/>
          </p:nvPr>
        </p:nvSpPr>
        <p:spPr/>
        <p:txBody>
          <a:bodyPr/>
          <a:lstStyle>
            <a:lvl1pPr>
              <a:defRPr/>
            </a:lvl1pPr>
          </a:lstStyle>
          <a:p>
            <a:pPr>
              <a:defRPr/>
            </a:pPr>
            <a:endParaRPr lang="it-IT" altLang="it-IT"/>
          </a:p>
        </p:txBody>
      </p:sp>
      <p:sp>
        <p:nvSpPr>
          <p:cNvPr id="3" name="Segnaposto piè di pagina 2">
            <a:extLst>
              <a:ext uri="{FF2B5EF4-FFF2-40B4-BE49-F238E27FC236}">
                <a16:creationId xmlns:a16="http://schemas.microsoft.com/office/drawing/2014/main" id="{D03470AA-6976-FFF7-EC3B-ECFED6C2F7F0}"/>
              </a:ext>
            </a:extLst>
          </p:cNvPr>
          <p:cNvSpPr>
            <a:spLocks noGrp="1"/>
          </p:cNvSpPr>
          <p:nvPr>
            <p:ph type="ftr" sz="quarter" idx="11"/>
          </p:nvPr>
        </p:nvSpPr>
        <p:spPr/>
        <p:txBody>
          <a:bodyPr/>
          <a:lstStyle>
            <a:lvl1pPr>
              <a:defRPr/>
            </a:lvl1pPr>
          </a:lstStyle>
          <a:p>
            <a:pPr>
              <a:defRPr/>
            </a:pPr>
            <a:endParaRPr lang="it-IT" altLang="it-IT"/>
          </a:p>
        </p:txBody>
      </p:sp>
      <p:sp>
        <p:nvSpPr>
          <p:cNvPr id="4" name="Segnaposto numero diapositiva 3">
            <a:extLst>
              <a:ext uri="{FF2B5EF4-FFF2-40B4-BE49-F238E27FC236}">
                <a16:creationId xmlns:a16="http://schemas.microsoft.com/office/drawing/2014/main" id="{FCE0C904-0658-E621-FC58-C2B983DBCC60}"/>
              </a:ext>
            </a:extLst>
          </p:cNvPr>
          <p:cNvSpPr>
            <a:spLocks noGrp="1"/>
          </p:cNvSpPr>
          <p:nvPr>
            <p:ph type="sldNum" sz="quarter" idx="12"/>
          </p:nvPr>
        </p:nvSpPr>
        <p:spPr/>
        <p:txBody>
          <a:bodyPr/>
          <a:lstStyle>
            <a:lvl1pPr>
              <a:defRPr smtClean="0"/>
            </a:lvl1pPr>
          </a:lstStyle>
          <a:p>
            <a:pPr>
              <a:defRPr/>
            </a:pPr>
            <a:fld id="{35B1A17E-4522-4D9F-80E1-CFA2DC07D8C8}" type="slidenum">
              <a:rPr lang="it-IT" altLang="it-IT"/>
              <a:pPr>
                <a:defRPr/>
              </a:pPr>
              <a:t>‹N›</a:t>
            </a:fld>
            <a:endParaRPr lang="it-IT" altLang="it-IT"/>
          </a:p>
        </p:txBody>
      </p:sp>
    </p:spTree>
    <p:extLst>
      <p:ext uri="{BB962C8B-B14F-4D97-AF65-F5344CB8AC3E}">
        <p14:creationId xmlns:p14="http://schemas.microsoft.com/office/powerpoint/2010/main" val="290433749"/>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D87F76E-E56C-62C7-CA6A-BF6D6F49C88F}"/>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5D0C53B8-0AE1-423A-63C8-EB4B9D74305B}"/>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6A0A9D96-23AF-E4BD-D1DE-FB8C7E591ACF}"/>
              </a:ext>
            </a:extLst>
          </p:cNvPr>
          <p:cNvSpPr>
            <a:spLocks noGrp="1"/>
          </p:cNvSpPr>
          <p:nvPr>
            <p:ph type="sldNum" sz="quarter" idx="12"/>
          </p:nvPr>
        </p:nvSpPr>
        <p:spPr/>
        <p:txBody>
          <a:bodyPr/>
          <a:lstStyle>
            <a:lvl1pPr>
              <a:defRPr smtClean="0"/>
            </a:lvl1pPr>
          </a:lstStyle>
          <a:p>
            <a:pPr>
              <a:defRPr/>
            </a:pPr>
            <a:fld id="{46DCFF77-3400-4FAD-85F6-598C38ADCD2E}" type="slidenum">
              <a:rPr lang="it-IT" altLang="it-IT"/>
              <a:pPr>
                <a:defRPr/>
              </a:pPr>
              <a:t>‹N›</a:t>
            </a:fld>
            <a:endParaRPr lang="it-IT" altLang="it-IT"/>
          </a:p>
        </p:txBody>
      </p:sp>
    </p:spTree>
    <p:extLst>
      <p:ext uri="{BB962C8B-B14F-4D97-AF65-F5344CB8AC3E}">
        <p14:creationId xmlns:p14="http://schemas.microsoft.com/office/powerpoint/2010/main" val="878476295"/>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3F71189-E55C-F721-FB00-EC612270F4C5}"/>
              </a:ext>
            </a:extLst>
          </p:cNvPr>
          <p:cNvSpPr>
            <a:spLocks noGrp="1"/>
          </p:cNvSpPr>
          <p:nvPr>
            <p:ph type="dt" sz="half" idx="10"/>
          </p:nvPr>
        </p:nvSpPr>
        <p:spPr/>
        <p:txBody>
          <a:bodyPr/>
          <a:lstStyle>
            <a:lvl1pPr>
              <a:defRPr/>
            </a:lvl1pPr>
          </a:lstStyle>
          <a:p>
            <a:pPr>
              <a:defRPr/>
            </a:pPr>
            <a:endParaRPr lang="it-IT" altLang="it-IT"/>
          </a:p>
        </p:txBody>
      </p:sp>
      <p:sp>
        <p:nvSpPr>
          <p:cNvPr id="6" name="Segnaposto piè di pagina 5">
            <a:extLst>
              <a:ext uri="{FF2B5EF4-FFF2-40B4-BE49-F238E27FC236}">
                <a16:creationId xmlns:a16="http://schemas.microsoft.com/office/drawing/2014/main" id="{9E297CD1-3D69-F964-7D71-8C8ADB262667}"/>
              </a:ext>
            </a:extLst>
          </p:cNvPr>
          <p:cNvSpPr>
            <a:spLocks noGrp="1"/>
          </p:cNvSpPr>
          <p:nvPr>
            <p:ph type="ftr" sz="quarter" idx="11"/>
          </p:nvPr>
        </p:nvSpPr>
        <p:spPr/>
        <p:txBody>
          <a:bodyPr/>
          <a:lstStyle>
            <a:lvl1pPr>
              <a:defRPr/>
            </a:lvl1pPr>
          </a:lstStyle>
          <a:p>
            <a:pPr>
              <a:defRPr/>
            </a:pPr>
            <a:endParaRPr lang="it-IT" altLang="it-IT"/>
          </a:p>
        </p:txBody>
      </p:sp>
      <p:sp>
        <p:nvSpPr>
          <p:cNvPr id="7" name="Segnaposto numero diapositiva 6">
            <a:extLst>
              <a:ext uri="{FF2B5EF4-FFF2-40B4-BE49-F238E27FC236}">
                <a16:creationId xmlns:a16="http://schemas.microsoft.com/office/drawing/2014/main" id="{761DD9A8-8E43-D7A6-B1EC-3A02A472254F}"/>
              </a:ext>
            </a:extLst>
          </p:cNvPr>
          <p:cNvSpPr>
            <a:spLocks noGrp="1"/>
          </p:cNvSpPr>
          <p:nvPr>
            <p:ph type="sldNum" sz="quarter" idx="12"/>
          </p:nvPr>
        </p:nvSpPr>
        <p:spPr/>
        <p:txBody>
          <a:bodyPr/>
          <a:lstStyle>
            <a:lvl1pPr>
              <a:defRPr smtClean="0"/>
            </a:lvl1pPr>
          </a:lstStyle>
          <a:p>
            <a:pPr>
              <a:defRPr/>
            </a:pPr>
            <a:fld id="{908AF19A-FAA5-4CBE-B52F-DE45AD5E4696}" type="slidenum">
              <a:rPr lang="it-IT" altLang="it-IT"/>
              <a:pPr>
                <a:defRPr/>
              </a:pPr>
              <a:t>‹N›</a:t>
            </a:fld>
            <a:endParaRPr lang="it-IT" altLang="it-IT"/>
          </a:p>
        </p:txBody>
      </p:sp>
    </p:spTree>
    <p:extLst>
      <p:ext uri="{BB962C8B-B14F-4D97-AF65-F5344CB8AC3E}">
        <p14:creationId xmlns:p14="http://schemas.microsoft.com/office/powerpoint/2010/main" val="3253733125"/>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3EB744A-15FF-06A8-7FC2-1F18E6E517B9}"/>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E4C5C03-7D34-4007-308A-045E6AC3995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D13877F3-2E33-3829-A154-EBBED9C68B1E}"/>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B5D0A620-8820-B166-DF30-563E36634FC3}"/>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0060909-E31D-A927-6EEA-74891B26CF00}"/>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mn-lt"/>
              </a:defRPr>
            </a:lvl1pPr>
          </a:lstStyle>
          <a:p>
            <a:pPr>
              <a:defRPr/>
            </a:pPr>
            <a:fld id="{B30AD0A9-577B-4648-913D-1442AB9C50AB}"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G:\AUDIO\MUSICA%20MIDI\RELIGIOSI\807-Adoramus%20te%20Domine.mid" TargetMode="Externa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86BB1174-C77B-779B-7CE9-7F0C9998A8C9}"/>
              </a:ext>
            </a:extLst>
          </p:cNvPr>
          <p:cNvSpPr>
            <a:spLocks noChangeArrowheads="1"/>
          </p:cNvSpPr>
          <p:nvPr/>
        </p:nvSpPr>
        <p:spPr bwMode="auto">
          <a:xfrm>
            <a:off x="762000" y="4876800"/>
            <a:ext cx="381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600">
                <a:solidFill>
                  <a:srgbClr val="969696"/>
                </a:solidFill>
                <a:latin typeface="Harrington" panose="04040505050A02020702" pitchFamily="82" charset="0"/>
                <a:cs typeface="Arial" panose="020B0604020202020204" pitchFamily="34" charset="0"/>
              </a:rPr>
              <a:t>Sacra Bibbia Holy Bible</a:t>
            </a:r>
          </a:p>
        </p:txBody>
      </p:sp>
      <p:sp>
        <p:nvSpPr>
          <p:cNvPr id="15363" name="Rectangle 4">
            <a:extLst>
              <a:ext uri="{FF2B5EF4-FFF2-40B4-BE49-F238E27FC236}">
                <a16:creationId xmlns:a16="http://schemas.microsoft.com/office/drawing/2014/main" id="{266A5D2F-605E-3099-C067-FFFBB6F5D6CC}"/>
              </a:ext>
            </a:extLst>
          </p:cNvPr>
          <p:cNvSpPr>
            <a:spLocks noChangeArrowheads="1"/>
          </p:cNvSpPr>
          <p:nvPr/>
        </p:nvSpPr>
        <p:spPr bwMode="auto">
          <a:xfrm>
            <a:off x="1066800" y="6461125"/>
            <a:ext cx="792480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spcBef>
                <a:spcPct val="50000"/>
              </a:spcBef>
            </a:pPr>
            <a:r>
              <a:rPr lang="it-IT" altLang="it-IT" sz="1000">
                <a:solidFill>
                  <a:srgbClr val="FFFF00"/>
                </a:solidFill>
                <a:latin typeface="Verdana" panose="020B0604030504040204" pitchFamily="34" charset="0"/>
              </a:rPr>
              <a:t>ANNO YEAR B - </a:t>
            </a:r>
            <a:r>
              <a:rPr lang="it-IT" altLang="it-IT" sz="1000">
                <a:solidFill>
                  <a:schemeClr val="bg1"/>
                </a:solidFill>
                <a:latin typeface="Verdana" panose="020B0604030504040204" pitchFamily="34" charset="0"/>
              </a:rPr>
              <a:t>MUSICA</a:t>
            </a:r>
            <a:r>
              <a:rPr lang="it-IT" altLang="it-IT" sz="1000">
                <a:solidFill>
                  <a:srgbClr val="FFFF00"/>
                </a:solidFill>
                <a:latin typeface="Verdana" panose="020B0604030504040204" pitchFamily="34" charset="0"/>
              </a:rPr>
              <a:t>:</a:t>
            </a:r>
            <a:r>
              <a:rPr lang="it-IT" altLang="it-IT" sz="1000">
                <a:solidFill>
                  <a:schemeClr val="tx1"/>
                </a:solidFill>
                <a:latin typeface="Verdana" panose="020B0604030504040204" pitchFamily="34" charset="0"/>
              </a:rPr>
              <a:t> </a:t>
            </a:r>
            <a:r>
              <a:rPr lang="it-IT" altLang="it-IT" sz="1000">
                <a:solidFill>
                  <a:schemeClr val="bg1"/>
                </a:solidFill>
                <a:latin typeface="Verdana" panose="020B0604030504040204" pitchFamily="34" charset="0"/>
              </a:rPr>
              <a:t>Adoramus te Domine                                                    </a:t>
            </a:r>
            <a:r>
              <a:rPr lang="it-IT" altLang="it-IT" sz="1000">
                <a:solidFill>
                  <a:srgbClr val="FFFF00"/>
                </a:solidFill>
                <a:latin typeface="Verdana" panose="020B0604030504040204" pitchFamily="34" charset="0"/>
                <a:cs typeface="Times New Roman" panose="02020603050405020304" pitchFamily="18" charset="0"/>
              </a:rPr>
              <a:t>by Gaetano Lastilla - October 2024</a:t>
            </a:r>
            <a:endParaRPr lang="it-IT" altLang="it-IT" sz="1000">
              <a:solidFill>
                <a:schemeClr val="bg1"/>
              </a:solidFill>
              <a:latin typeface="Verdana" panose="020B0604030504040204" pitchFamily="34" charset="0"/>
            </a:endParaRPr>
          </a:p>
          <a:p>
            <a:pPr algn="l" eaLnBrk="1" hangingPunct="1"/>
            <a:r>
              <a:rPr lang="it-IT" altLang="it-IT" sz="1000">
                <a:solidFill>
                  <a:schemeClr val="tx1"/>
                </a:solidFill>
                <a:latin typeface="Verdana" panose="020B0604030504040204" pitchFamily="34" charset="0"/>
              </a:rPr>
              <a:t>TUTTE LE IMMAGINI SONO PROTETTE DA COPYRIGHT    ALL PICTURES ARE BY COPYRIGHT</a:t>
            </a:r>
          </a:p>
        </p:txBody>
      </p:sp>
      <p:sp>
        <p:nvSpPr>
          <p:cNvPr id="15364" name="Rectangle 36">
            <a:extLst>
              <a:ext uri="{FF2B5EF4-FFF2-40B4-BE49-F238E27FC236}">
                <a16:creationId xmlns:a16="http://schemas.microsoft.com/office/drawing/2014/main" id="{B6B4F26D-2016-F133-B544-82F8420C2B6B}"/>
              </a:ext>
            </a:extLst>
          </p:cNvPr>
          <p:cNvSpPr>
            <a:spLocks noChangeArrowheads="1"/>
          </p:cNvSpPr>
          <p:nvPr/>
        </p:nvSpPr>
        <p:spPr bwMode="auto">
          <a:xfrm>
            <a:off x="990600" y="533400"/>
            <a:ext cx="3657600" cy="5492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400">
                <a:solidFill>
                  <a:srgbClr val="800000"/>
                </a:solidFill>
                <a:latin typeface="Verdana" panose="020B0604030504040204" pitchFamily="34" charset="0"/>
                <a:cs typeface="Times New Roman" panose="02020603050405020304" pitchFamily="18" charset="0"/>
              </a:rPr>
              <a:t>XXXI DOMENICA T. ORDINARIO     </a:t>
            </a:r>
            <a:r>
              <a:rPr lang="it-IT" altLang="it-IT" sz="1400">
                <a:solidFill>
                  <a:srgbClr val="800000"/>
                </a:solidFill>
                <a:latin typeface="Verdana" panose="020B0604030504040204" pitchFamily="34" charset="0"/>
                <a:cs typeface="Arial" panose="020B0604020202020204" pitchFamily="34" charset="0"/>
              </a:rPr>
              <a:t> </a:t>
            </a:r>
            <a:r>
              <a:rPr lang="it-IT" altLang="it-IT" sz="1400">
                <a:solidFill>
                  <a:srgbClr val="800000"/>
                </a:solidFill>
                <a:latin typeface="Verdana" panose="020B0604030504040204" pitchFamily="34" charset="0"/>
                <a:cs typeface="Lucida Sans Unicode" panose="020B0602030504020204" pitchFamily="34" charset="0"/>
              </a:rPr>
              <a:t>31</a:t>
            </a:r>
            <a:r>
              <a:rPr lang="it-IT" altLang="it-IT" sz="900">
                <a:solidFill>
                  <a:srgbClr val="800000"/>
                </a:solidFill>
                <a:latin typeface="Verdana" panose="020B0604030504040204" pitchFamily="34" charset="0"/>
                <a:cs typeface="Lucida Sans Unicode" panose="020B0602030504020204" pitchFamily="34" charset="0"/>
              </a:rPr>
              <a:t>st</a:t>
            </a:r>
            <a:r>
              <a:rPr lang="it-IT" altLang="it-IT" sz="1400">
                <a:solidFill>
                  <a:srgbClr val="800000"/>
                </a:solidFill>
                <a:latin typeface="Verdana" panose="020B0604030504040204" pitchFamily="34" charset="0"/>
                <a:cs typeface="Lucida Sans Unicode" panose="020B0602030504020204" pitchFamily="34" charset="0"/>
              </a:rPr>
              <a:t> SUNDAY of ORDINARY TIME</a:t>
            </a:r>
            <a:r>
              <a:rPr lang="it-IT" altLang="it-IT" sz="1600">
                <a:solidFill>
                  <a:srgbClr val="006600"/>
                </a:solidFill>
                <a:latin typeface="Verdana" panose="020B0604030504040204" pitchFamily="34" charset="0"/>
                <a:cs typeface="Times New Roman" panose="02020603050405020304" pitchFamily="18" charset="0"/>
              </a:rPr>
              <a:t> </a:t>
            </a:r>
          </a:p>
        </p:txBody>
      </p:sp>
      <p:sp>
        <p:nvSpPr>
          <p:cNvPr id="15365" name="Rectangle 216">
            <a:extLst>
              <a:ext uri="{FF2B5EF4-FFF2-40B4-BE49-F238E27FC236}">
                <a16:creationId xmlns:a16="http://schemas.microsoft.com/office/drawing/2014/main" id="{3F7102E1-6A32-1F18-1A86-CF8DC3C7607B}"/>
              </a:ext>
            </a:extLst>
          </p:cNvPr>
          <p:cNvSpPr>
            <a:spLocks noChangeArrowheads="1"/>
          </p:cNvSpPr>
          <p:nvPr/>
        </p:nvSpPr>
        <p:spPr bwMode="auto">
          <a:xfrm>
            <a:off x="914399" y="2766905"/>
            <a:ext cx="358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Amare è dare futuro al mondo                                </a:t>
            </a:r>
            <a:r>
              <a:rPr lang="it-IT" sz="1000" dirty="0">
                <a:solidFill>
                  <a:srgbClr val="222222"/>
                </a:solidFill>
                <a:effectLst/>
                <a:latin typeface="Helvetica" panose="020B0604020202020204" pitchFamily="34" charset="0"/>
                <a:ea typeface="Times New Roman" panose="02020603050405020304" pitchFamily="18" charset="0"/>
              </a:rPr>
              <a:t>To love </a:t>
            </a:r>
            <a:r>
              <a:rPr lang="it-IT" sz="1000" dirty="0" err="1">
                <a:solidFill>
                  <a:srgbClr val="222222"/>
                </a:solidFill>
                <a:effectLst/>
                <a:latin typeface="Helvetica" panose="020B0604020202020204" pitchFamily="34" charset="0"/>
                <a:ea typeface="Times New Roman" panose="02020603050405020304" pitchFamily="18" charset="0"/>
              </a:rPr>
              <a:t>is</a:t>
            </a:r>
            <a:r>
              <a:rPr lang="it-IT" sz="1000" dirty="0">
                <a:solidFill>
                  <a:srgbClr val="222222"/>
                </a:solidFill>
                <a:effectLst/>
                <a:latin typeface="Helvetica" panose="020B0604020202020204" pitchFamily="34" charset="0"/>
                <a:ea typeface="Times New Roman" panose="02020603050405020304" pitchFamily="18" charset="0"/>
              </a:rPr>
              <a:t> to </a:t>
            </a:r>
            <a:r>
              <a:rPr lang="it-IT" sz="1000" dirty="0" err="1">
                <a:solidFill>
                  <a:srgbClr val="222222"/>
                </a:solidFill>
                <a:effectLst/>
                <a:latin typeface="Helvetica" panose="020B0604020202020204" pitchFamily="34" charset="0"/>
                <a:ea typeface="Times New Roman" panose="02020603050405020304" pitchFamily="18" charset="0"/>
              </a:rPr>
              <a:t>give</a:t>
            </a:r>
            <a:r>
              <a:rPr lang="it-IT" sz="1000" dirty="0">
                <a:solidFill>
                  <a:srgbClr val="222222"/>
                </a:solidFill>
                <a:effectLst/>
                <a:latin typeface="Helvetica" panose="020B0604020202020204" pitchFamily="34" charset="0"/>
                <a:ea typeface="Times New Roman" panose="02020603050405020304" pitchFamily="18" charset="0"/>
              </a:rPr>
              <a:t> a future to the world </a:t>
            </a:r>
            <a:endParaRPr lang="it-IT" altLang="it-IT" sz="1000" dirty="0">
              <a:latin typeface="Verdana" panose="020B0604030504040204" pitchFamily="34" charset="0"/>
            </a:endParaRPr>
          </a:p>
        </p:txBody>
      </p:sp>
      <p:sp>
        <p:nvSpPr>
          <p:cNvPr id="15366" name="Rectangle 328">
            <a:extLst>
              <a:ext uri="{FF2B5EF4-FFF2-40B4-BE49-F238E27FC236}">
                <a16:creationId xmlns:a16="http://schemas.microsoft.com/office/drawing/2014/main" id="{C4F88DCA-962A-D4C7-91E2-BDE3B09CF6BE}"/>
              </a:ext>
            </a:extLst>
          </p:cNvPr>
          <p:cNvSpPr>
            <a:spLocks noChangeArrowheads="1"/>
          </p:cNvSpPr>
          <p:nvPr/>
        </p:nvSpPr>
        <p:spPr bwMode="auto">
          <a:xfrm>
            <a:off x="1527969" y="3167014"/>
            <a:ext cx="23239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
        <p:nvSpPr>
          <p:cNvPr id="15367" name="Rectangle 330">
            <a:extLst>
              <a:ext uri="{FF2B5EF4-FFF2-40B4-BE49-F238E27FC236}">
                <a16:creationId xmlns:a16="http://schemas.microsoft.com/office/drawing/2014/main" id="{91F4D7C4-6509-498E-5471-0453BD747344}"/>
              </a:ext>
            </a:extLst>
          </p:cNvPr>
          <p:cNvSpPr>
            <a:spLocks noChangeArrowheads="1"/>
          </p:cNvSpPr>
          <p:nvPr/>
        </p:nvSpPr>
        <p:spPr bwMode="auto">
          <a:xfrm>
            <a:off x="1676400" y="5867400"/>
            <a:ext cx="6096000" cy="590550"/>
          </a:xfrm>
          <a:prstGeom prst="rect">
            <a:avLst/>
          </a:prstGeom>
          <a:solidFill>
            <a:srgbClr val="006600"/>
          </a:soli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spcBef>
                <a:spcPct val="50000"/>
              </a:spcBef>
            </a:pPr>
            <a:r>
              <a:rPr lang="it-IT" altLang="it-IT" sz="1600">
                <a:solidFill>
                  <a:srgbClr val="FFFF00"/>
                </a:solidFill>
                <a:latin typeface="Verdana" panose="020B0604030504040204" pitchFamily="34" charset="0"/>
              </a:rPr>
              <a:t>E’ bello ricevere e diffondere la Parola di Dio!</a:t>
            </a:r>
            <a:r>
              <a:rPr lang="it-IT" altLang="it-IT" sz="1600">
                <a:solidFill>
                  <a:srgbClr val="FF33CC"/>
                </a:solidFill>
                <a:latin typeface="Verdana" panose="020B0604030504040204" pitchFamily="34" charset="0"/>
              </a:rPr>
              <a:t>                                                                                                                         </a:t>
            </a:r>
            <a:r>
              <a:rPr lang="it-IT" altLang="it-IT" sz="1600">
                <a:solidFill>
                  <a:schemeClr val="bg1"/>
                </a:solidFill>
                <a:latin typeface="Verdana" panose="020B0604030504040204" pitchFamily="34" charset="0"/>
              </a:rPr>
              <a:t>It is nice to receive and spread the Word of God!</a:t>
            </a:r>
          </a:p>
        </p:txBody>
      </p:sp>
      <p:pic>
        <p:nvPicPr>
          <p:cNvPr id="325963" name="807-Adoramus te Domine.mid">
            <a:hlinkClick r:id="" action="ppaction://media"/>
            <a:extLst>
              <a:ext uri="{FF2B5EF4-FFF2-40B4-BE49-F238E27FC236}">
                <a16:creationId xmlns:a16="http://schemas.microsoft.com/office/drawing/2014/main" id="{80B92508-2145-CFA6-FEF1-9403E8F82033}"/>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71628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332">
            <a:extLst>
              <a:ext uri="{FF2B5EF4-FFF2-40B4-BE49-F238E27FC236}">
                <a16:creationId xmlns:a16="http://schemas.microsoft.com/office/drawing/2014/main" id="{ED222858-987A-366B-A6B9-12EE73B107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7364" y="419036"/>
            <a:ext cx="3293368" cy="469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101" descr="C:\ARCHIVIO GENERALE\PRESENTAZIONI\in COSTRUZIONE\S.Scritture del 24.08\candelabro copia.gif">
            <a:extLst>
              <a:ext uri="{FF2B5EF4-FFF2-40B4-BE49-F238E27FC236}">
                <a16:creationId xmlns:a16="http://schemas.microsoft.com/office/drawing/2014/main" id="{A3C5B7D8-F54D-BF7F-16FE-289EDB3CBF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44196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596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32596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FCF11712-F7E1-3C97-F2FE-3DA770808104}"/>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amerai il Signore tuo Dio con tutto il tuo cuore e con tutta la tua anima, con tutta la tua mente e con tutta la tua forza”. Il secondo è questo: “Amerai il tuo prossimo come te stesso”. Non c’è altro comandamento più grande di questi».</a:t>
            </a:r>
            <a:r>
              <a:rPr lang="it-IT" altLang="it-IT" sz="1800" i="1">
                <a:solidFill>
                  <a:schemeClr val="bg1"/>
                </a:solidFill>
                <a:latin typeface="Verdana" panose="020B0604030504040204" pitchFamily="34" charset="0"/>
                <a:cs typeface="Times New Roman" panose="02020603050405020304" pitchFamily="18" charset="0"/>
              </a:rPr>
              <a:t> (Mc 12, 30-31)</a:t>
            </a:r>
          </a:p>
        </p:txBody>
      </p:sp>
      <p:sp>
        <p:nvSpPr>
          <p:cNvPr id="162930" name="Rectangle 114">
            <a:extLst>
              <a:ext uri="{FF2B5EF4-FFF2-40B4-BE49-F238E27FC236}">
                <a16:creationId xmlns:a16="http://schemas.microsoft.com/office/drawing/2014/main" id="{7BDAA894-0CB7-F7F8-AE22-A10ED7D1D1FE}"/>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and you shall love the Lord, your God, with all your heart, with all your soul, with all your mind and with all your strength. And after this comes another one: You shall love your neighbor as yourself. There is no commandment greater than these two."</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(Mk 12: 30-31)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0724" name="Picture 222">
            <a:extLst>
              <a:ext uri="{FF2B5EF4-FFF2-40B4-BE49-F238E27FC236}">
                <a16:creationId xmlns:a16="http://schemas.microsoft.com/office/drawing/2014/main" id="{F848EC86-23A7-F19F-4C95-2FDCC81EAD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676400"/>
            <a:ext cx="4648200"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8DB2E6CE-BF7F-FFF7-3093-03CCE777C512}"/>
              </a:ext>
            </a:extLst>
          </p:cNvPr>
          <p:cNvSpPr>
            <a:spLocks noGrp="1" noChangeArrowheads="1"/>
          </p:cNvSpPr>
          <p:nvPr>
            <p:ph type="title"/>
          </p:nvPr>
        </p:nvSpPr>
        <p:spPr>
          <a:xfrm>
            <a:off x="0" y="2971800"/>
            <a:ext cx="2514600" cy="1143000"/>
          </a:xfrm>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Lo scriba gli disse: «Hai detto bene, Maestro, e secondo verità, che Egli è unico e non vi è altri all’infuori di lui; amarlo con tutto il cuore, con tutta l’intelligenza e con tutta la forza e</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(Mc 12, 32-33a)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656EA638-7104-1A4C-F65C-B340A039C497}"/>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1800" b="1" i="1">
              <a:solidFill>
                <a:schemeClr val="bg1"/>
              </a:solidFill>
              <a:latin typeface="Verdana" panose="020B0604030504040204" pitchFamily="34" charset="0"/>
              <a:cs typeface="Times New Roman" panose="02020603050405020304" pitchFamily="18" charset="0"/>
            </a:endParaRPr>
          </a:p>
        </p:txBody>
      </p:sp>
      <p:sp>
        <p:nvSpPr>
          <p:cNvPr id="32772" name="Rectangle 68">
            <a:extLst>
              <a:ext uri="{FF2B5EF4-FFF2-40B4-BE49-F238E27FC236}">
                <a16:creationId xmlns:a16="http://schemas.microsoft.com/office/drawing/2014/main" id="{51F030F4-479C-BEA0-08B9-EBD389479E73}"/>
              </a:ext>
            </a:extLst>
          </p:cNvPr>
          <p:cNvSpPr>
            <a:spLocks noChangeArrowheads="1"/>
          </p:cNvSpPr>
          <p:nvPr/>
        </p:nvSpPr>
        <p:spPr bwMode="auto">
          <a:xfrm>
            <a:off x="6705600" y="1371600"/>
            <a:ext cx="2438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GB" altLang="it-IT" sz="1800">
                <a:solidFill>
                  <a:schemeClr val="bg1"/>
                </a:solidFill>
                <a:latin typeface="Verdana" panose="020B0604030504040204" pitchFamily="34" charset="0"/>
                <a:cs typeface="Arial" panose="020B0604020202020204" pitchFamily="34" charset="0"/>
              </a:rPr>
              <a:t>The teacher of the Law said to him, "Well-spoken, Master; you are right when you say that he is one and there is no other. To love him with all our heart, with all our understanding and with all our strength,</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(Mk 12: 32-33a)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3" name="Picture 71">
            <a:extLst>
              <a:ext uri="{FF2B5EF4-FFF2-40B4-BE49-F238E27FC236}">
                <a16:creationId xmlns:a16="http://schemas.microsoft.com/office/drawing/2014/main" id="{298C1ED7-CFE5-86F0-C1CE-D541DC00E8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685800"/>
            <a:ext cx="41910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1026">
            <a:extLst>
              <a:ext uri="{FF2B5EF4-FFF2-40B4-BE49-F238E27FC236}">
                <a16:creationId xmlns:a16="http://schemas.microsoft.com/office/drawing/2014/main" id="{30ABC6E3-5272-E051-0C40-399250ACD731}"/>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amare il prossimo come se stesso vale più di tutti gli olocausti e i sacrifici». Vedendo che egli aveva risposto saggiamente, Gesù gli disse: «Non sei lontano dal regno di Dio». E nessuno aveva più il coraggio di interrogarlo. </a:t>
            </a:r>
            <a:r>
              <a:rPr lang="it-IT" altLang="it-IT" sz="1800" i="1">
                <a:solidFill>
                  <a:schemeClr val="bg1"/>
                </a:solidFill>
                <a:latin typeface="Verdana" panose="020B0604030504040204" pitchFamily="34" charset="0"/>
                <a:cs typeface="Times New Roman" panose="02020603050405020304" pitchFamily="18" charset="0"/>
              </a:rPr>
              <a:t>(Mc 12, 33b-34)</a:t>
            </a:r>
          </a:p>
        </p:txBody>
      </p:sp>
      <p:sp>
        <p:nvSpPr>
          <p:cNvPr id="34819" name="Rectangle 1028">
            <a:extLst>
              <a:ext uri="{FF2B5EF4-FFF2-40B4-BE49-F238E27FC236}">
                <a16:creationId xmlns:a16="http://schemas.microsoft.com/office/drawing/2014/main" id="{6A3A063D-CAE9-303A-65EE-F9EF2BB9CCAE}"/>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and to love our neighbor as ourselves is more important than any burnt offering or sacrifice."  Jesus approved this answer and said, "You are not far from the kingdom of God." But after that, no one dared to ask him </a:t>
            </a:r>
            <a:r>
              <a:rPr lang="en-GB" altLang="it-IT" sz="1800">
                <a:solidFill>
                  <a:schemeClr val="bg1"/>
                </a:solidFill>
                <a:latin typeface="Verdana" panose="020B0604030504040204" pitchFamily="34" charset="0"/>
                <a:cs typeface="Times New Roman" panose="02020603050405020304" pitchFamily="18" charset="0"/>
              </a:rPr>
              <a:t>any more questions.</a:t>
            </a:r>
            <a:r>
              <a:rPr lang="en-GB" altLang="it-IT" sz="1800" i="1">
                <a:solidFill>
                  <a:schemeClr val="bg1"/>
                </a:solidFill>
                <a:latin typeface="Verdana" panose="020B0604030504040204" pitchFamily="34" charset="0"/>
                <a:cs typeface="Times New Roman" panose="02020603050405020304" pitchFamily="18" charset="0"/>
              </a:rPr>
              <a:t> (Mk 12: 33b-34)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4820" name="Picture 1034">
            <a:extLst>
              <a:ext uri="{FF2B5EF4-FFF2-40B4-BE49-F238E27FC236}">
                <a16:creationId xmlns:a16="http://schemas.microsoft.com/office/drawing/2014/main" id="{D79773F5-6450-E342-C144-3E8B9582B3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600200"/>
            <a:ext cx="4953000"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28">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4">
            <a:extLst>
              <a:ext uri="{FF2B5EF4-FFF2-40B4-BE49-F238E27FC236}">
                <a16:creationId xmlns:a16="http://schemas.microsoft.com/office/drawing/2014/main" id="{5E27EA96-55D6-965A-B96D-172DC41698DF}"/>
              </a:ext>
            </a:extLst>
          </p:cNvPr>
          <p:cNvSpPr>
            <a:spLocks noChangeArrowheads="1"/>
          </p:cNvSpPr>
          <p:nvPr/>
        </p:nvSpPr>
        <p:spPr bwMode="auto">
          <a:xfrm>
            <a:off x="0" y="228600"/>
            <a:ext cx="3276600" cy="640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Arial" panose="020B0604020202020204" pitchFamily="34" charset="0"/>
              </a:rPr>
              <a:t>La lettura e la meditazione delle sacre scritture domenicali,</a:t>
            </a:r>
            <a:r>
              <a:rPr lang="it-IT" altLang="it-IT" sz="1800">
                <a:solidFill>
                  <a:srgbClr val="FF3300"/>
                </a:solidFill>
                <a:latin typeface="Verdana" panose="020B0604030504040204" pitchFamily="34" charset="0"/>
                <a:cs typeface="Arial" panose="020B0604020202020204" pitchFamily="34" charset="0"/>
              </a:rPr>
              <a:t> </a:t>
            </a:r>
            <a:r>
              <a:rPr lang="it-IT" altLang="it-IT" sz="1800">
                <a:solidFill>
                  <a:srgbClr val="FF0000"/>
                </a:solidFill>
                <a:latin typeface="Verdana" panose="020B0604030504040204" pitchFamily="34" charset="0"/>
                <a:cs typeface="Arial" panose="020B0604020202020204" pitchFamily="34" charset="0"/>
              </a:rPr>
              <a:t>non sostituiscono</a:t>
            </a:r>
            <a:r>
              <a:rPr lang="it-IT" altLang="it-IT" sz="1800">
                <a:solidFill>
                  <a:srgbClr val="FF3300"/>
                </a:solidFill>
                <a:latin typeface="Verdana" panose="020B0604030504040204" pitchFamily="34" charset="0"/>
                <a:cs typeface="Arial" panose="020B0604020202020204" pitchFamily="34" charset="0"/>
              </a:rPr>
              <a:t> </a:t>
            </a:r>
            <a:r>
              <a:rPr lang="it-IT" altLang="it-IT" sz="1800">
                <a:solidFill>
                  <a:schemeClr val="tx1"/>
                </a:solidFill>
                <a:latin typeface="Verdana" panose="020B0604030504040204" pitchFamily="34" charset="0"/>
                <a:cs typeface="Arial" panose="020B0604020202020204" pitchFamily="34" charset="0"/>
              </a:rPr>
              <a:t>la Santa Messa, alla quale siamo tutti chiamati per chiedere perdono dei nostri peccati e per rendere grazie e onore    a Dio. Nella liturgia eucaristica, </a:t>
            </a:r>
            <a:r>
              <a:rPr lang="it-IT" altLang="it-IT" sz="1800">
                <a:solidFill>
                  <a:srgbClr val="FF0000"/>
                </a:solidFill>
                <a:latin typeface="Verdana" panose="020B0604030504040204" pitchFamily="34" charset="0"/>
                <a:cs typeface="Arial" panose="020B0604020202020204" pitchFamily="34" charset="0"/>
              </a:rPr>
              <a:t>Cristo attualizza il sacrificio della croce</a:t>
            </a:r>
            <a:r>
              <a:rPr lang="it-IT" altLang="it-IT" sz="1800">
                <a:solidFill>
                  <a:schemeClr val="tx1"/>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FF0000"/>
                </a:solidFill>
                <a:latin typeface="Verdana" panose="020B0604030504040204" pitchFamily="34" charset="0"/>
                <a:cs typeface="Arial" panose="020B0604020202020204" pitchFamily="34" charset="0"/>
              </a:rPr>
              <a:t>libera scelta d’amore</a:t>
            </a:r>
            <a:r>
              <a:rPr lang="it-IT" altLang="it-IT" sz="1800">
                <a:solidFill>
                  <a:srgbClr val="7E002A"/>
                </a:solidFill>
                <a:latin typeface="Verdana" panose="020B0604030504040204" pitchFamily="34" charset="0"/>
                <a:cs typeface="Arial" panose="020B0604020202020204" pitchFamily="34" charset="0"/>
              </a:rPr>
              <a:t>.</a:t>
            </a:r>
          </a:p>
        </p:txBody>
      </p:sp>
      <p:sp>
        <p:nvSpPr>
          <p:cNvPr id="36867" name="Rectangle 5">
            <a:extLst>
              <a:ext uri="{FF2B5EF4-FFF2-40B4-BE49-F238E27FC236}">
                <a16:creationId xmlns:a16="http://schemas.microsoft.com/office/drawing/2014/main" id="{6B57D79D-929E-1F5E-2F78-AACE2A130890}"/>
              </a:ext>
            </a:extLst>
          </p:cNvPr>
          <p:cNvSpPr>
            <a:spLocks noChangeArrowheads="1"/>
          </p:cNvSpPr>
          <p:nvPr/>
        </p:nvSpPr>
        <p:spPr bwMode="auto">
          <a:xfrm>
            <a:off x="5410200" y="304800"/>
            <a:ext cx="3733800"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eaLnBrk="1" hangingPunct="1"/>
            <a:r>
              <a:rPr lang="en-US" altLang="it-IT" sz="1800">
                <a:solidFill>
                  <a:schemeClr val="tx1"/>
                </a:solidFill>
                <a:latin typeface="Verdana" panose="020B0604030504040204" pitchFamily="34" charset="0"/>
                <a:cs typeface="Arial" panose="020B0604020202020204" pitchFamily="34" charset="0"/>
              </a:rPr>
              <a:t>Reading and meditating on the Sacred Scriptures for Sundays</a:t>
            </a:r>
            <a:r>
              <a:rPr lang="en-US" altLang="it-IT" sz="1800">
                <a:solidFill>
                  <a:srgbClr val="FF3300"/>
                </a:solidFill>
                <a:latin typeface="Verdana" panose="020B0604030504040204" pitchFamily="34" charset="0"/>
                <a:cs typeface="Arial" panose="020B0604020202020204" pitchFamily="34" charset="0"/>
              </a:rPr>
              <a:t> </a:t>
            </a:r>
            <a:r>
              <a:rPr lang="en-US" altLang="it-IT" sz="1800">
                <a:solidFill>
                  <a:srgbClr val="FF0000"/>
                </a:solidFill>
                <a:latin typeface="Verdana" panose="020B0604030504040204" pitchFamily="34" charset="0"/>
                <a:cs typeface="Arial" panose="020B0604020202020204" pitchFamily="34" charset="0"/>
              </a:rPr>
              <a:t>does not substitute</a:t>
            </a:r>
            <a:r>
              <a:rPr lang="en-US" altLang="it-IT" sz="1800">
                <a:solidFill>
                  <a:srgbClr val="FF3300"/>
                </a:solidFill>
                <a:latin typeface="Verdana" panose="020B0604030504040204" pitchFamily="34" charset="0"/>
                <a:cs typeface="Arial" panose="020B0604020202020204" pitchFamily="34" charset="0"/>
              </a:rPr>
              <a:t> </a:t>
            </a:r>
            <a:r>
              <a:rPr lang="en-US" altLang="it-IT" sz="1800">
                <a:solidFill>
                  <a:schemeClr val="tx1"/>
                </a:solidFill>
                <a:latin typeface="Verdana" panose="020B0604030504040204" pitchFamily="34" charset="0"/>
                <a:cs typeface="Arial" panose="020B0604020202020204" pitchFamily="34" charset="0"/>
              </a:rPr>
              <a:t>the Holy Mass. We are called to take part in the Holy Mass to ask for forgiveness of our sins and to give thanks and honor God. In the Eucharistic liturgy, </a:t>
            </a:r>
            <a:r>
              <a:rPr lang="en-US" altLang="it-IT" sz="1800">
                <a:solidFill>
                  <a:srgbClr val="FF0000"/>
                </a:solidFill>
                <a:latin typeface="Verdana" panose="020B0604030504040204" pitchFamily="34" charset="0"/>
                <a:cs typeface="Arial" panose="020B0604020202020204" pitchFamily="34" charset="0"/>
              </a:rPr>
              <a:t>Christ makes present the sacrifice of the cross</a:t>
            </a:r>
            <a:r>
              <a:rPr lang="en-US" altLang="it-IT" sz="1800">
                <a:solidFill>
                  <a:schemeClr val="tx1"/>
                </a:solidFill>
                <a:latin typeface="Verdana" panose="020B060403050404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Verdana" panose="020B060403050404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FF0000"/>
                </a:solidFill>
                <a:latin typeface="Verdana" panose="020B0604030504040204" pitchFamily="34" charset="0"/>
                <a:cs typeface="Times New Roman" panose="02020603050405020304" pitchFamily="18" charset="0"/>
              </a:rPr>
              <a:t>free choice of love. </a:t>
            </a:r>
          </a:p>
        </p:txBody>
      </p:sp>
      <p:pic>
        <p:nvPicPr>
          <p:cNvPr id="36868" name="Picture 11">
            <a:extLst>
              <a:ext uri="{FF2B5EF4-FFF2-40B4-BE49-F238E27FC236}">
                <a16:creationId xmlns:a16="http://schemas.microsoft.com/office/drawing/2014/main" id="{58C8423E-F64D-BB97-C886-D8183B08D2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14">
            <a:extLst>
              <a:ext uri="{FF2B5EF4-FFF2-40B4-BE49-F238E27FC236}">
                <a16:creationId xmlns:a16="http://schemas.microsoft.com/office/drawing/2014/main" id="{A30679B8-2FBA-7D8A-1373-5777AA70FE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209800"/>
            <a:ext cx="2286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8914" name="Rectangle 4">
            <a:extLst>
              <a:ext uri="{FF2B5EF4-FFF2-40B4-BE49-F238E27FC236}">
                <a16:creationId xmlns:a16="http://schemas.microsoft.com/office/drawing/2014/main" id="{E79102D1-F59D-4E90-0F50-2275F2C1627F}"/>
              </a:ext>
            </a:extLst>
          </p:cNvPr>
          <p:cNvSpPr>
            <a:spLocks noChangeArrowheads="1"/>
          </p:cNvSpPr>
          <p:nvPr/>
        </p:nvSpPr>
        <p:spPr bwMode="auto">
          <a:xfrm>
            <a:off x="0" y="0"/>
            <a:ext cx="9144000" cy="304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a:solidFill>
                  <a:schemeClr val="tx1"/>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a:solidFill>
                  <a:schemeClr val="tx1"/>
                </a:solidFill>
                <a:latin typeface="Verdana" panose="020B0604030504040204" pitchFamily="34" charset="0"/>
                <a:cs typeface="Arial" panose="020B0604020202020204" pitchFamily="34" charset="0"/>
              </a:rPr>
              <a:t>iscriversi gratis </a:t>
            </a:r>
            <a:r>
              <a:rPr lang="it-IT" altLang="it-IT" sz="1400" i="1">
                <a:solidFill>
                  <a:schemeClr val="tx1"/>
                </a:solidFill>
                <a:latin typeface="Verdana" panose="020B0604030504040204" pitchFamily="34" charset="0"/>
                <a:cs typeface="Arial" panose="020B0604020202020204" pitchFamily="34" charset="0"/>
              </a:rPr>
              <a:t>al sito </a:t>
            </a:r>
            <a:r>
              <a:rPr lang="it-IT" altLang="it-IT" sz="1400" i="1">
                <a:solidFill>
                  <a:srgbClr val="333399"/>
                </a:solidFill>
                <a:latin typeface="Verdana" panose="020B0604030504040204" pitchFamily="34" charset="0"/>
                <a:cs typeface="Arial" panose="020B0604020202020204" pitchFamily="34" charset="0"/>
              </a:rPr>
              <a:t>https://www.diffondilaparola.com</a:t>
            </a:r>
            <a:r>
              <a:rPr lang="it-IT" altLang="it-IT" sz="1400" i="1">
                <a:solidFill>
                  <a:schemeClr val="tx1"/>
                </a:solidFill>
                <a:latin typeface="Verdana" panose="020B0604030504040204" pitchFamily="34" charset="0"/>
                <a:cs typeface="Arial" panose="020B0604020202020204" pitchFamily="34" charset="0"/>
              </a:rPr>
              <a:t> per ricevere l’audiovisivo settimanale gratuitamente </a:t>
            </a:r>
            <a:r>
              <a:rPr lang="it-IT" altLang="it-IT" sz="1400" i="1" u="sng">
                <a:solidFill>
                  <a:schemeClr val="tx1"/>
                </a:solidFill>
                <a:latin typeface="Verdana" panose="020B0604030504040204" pitchFamily="34" charset="0"/>
                <a:cs typeface="Arial" panose="020B0604020202020204" pitchFamily="34" charset="0"/>
              </a:rPr>
              <a:t>per sempre</a:t>
            </a:r>
            <a:r>
              <a:rPr lang="it-IT" altLang="it-IT" sz="1400" i="1">
                <a:solidFill>
                  <a:schemeClr val="tx1"/>
                </a:solidFill>
                <a:latin typeface="Verdana" panose="020B0604030504040204" pitchFamily="34" charset="0"/>
                <a:cs typeface="Arial" panose="020B0604020202020204" pitchFamily="34" charset="0"/>
              </a:rPr>
              <a:t>. </a:t>
            </a:r>
            <a:br>
              <a:rPr lang="it-IT" altLang="it-IT" sz="1400" i="1">
                <a:solidFill>
                  <a:schemeClr val="tx1"/>
                </a:solidFill>
                <a:latin typeface="Verdana" panose="020B0604030504040204" pitchFamily="34" charset="0"/>
                <a:cs typeface="Times New Roman" panose="02020603050405020304" pitchFamily="18" charset="0"/>
              </a:rPr>
            </a:br>
            <a:r>
              <a:rPr lang="it-IT" altLang="it-IT" sz="1400" i="1">
                <a:solidFill>
                  <a:schemeClr val="tx1"/>
                </a:solidFill>
                <a:latin typeface="Verdana" panose="020B0604030504040204" pitchFamily="34" charset="0"/>
                <a:cs typeface="Arial" panose="020B0604020202020204" pitchFamily="34" charset="0"/>
              </a:rPr>
              <a:t>In </a:t>
            </a:r>
            <a:r>
              <a:rPr lang="it-IT" altLang="it-IT" sz="1400" b="1" i="1">
                <a:solidFill>
                  <a:schemeClr val="tx1"/>
                </a:solidFill>
                <a:latin typeface="Verdana" panose="020B0604030504040204" pitchFamily="34" charset="0"/>
                <a:cs typeface="Arial" panose="020B0604020202020204" pitchFamily="34" charset="0"/>
              </a:rPr>
              <a:t>YOUTUBE, FACEBOOK,</a:t>
            </a:r>
            <a:r>
              <a:rPr lang="it-IT" altLang="it-IT" sz="1400" i="1">
                <a:solidFill>
                  <a:schemeClr val="tx1"/>
                </a:solidFill>
                <a:latin typeface="Verdana" panose="020B0604030504040204" pitchFamily="34" charset="0"/>
                <a:cs typeface="Arial" panose="020B0604020202020204" pitchFamily="34" charset="0"/>
              </a:rPr>
              <a:t> </a:t>
            </a:r>
            <a:r>
              <a:rPr lang="it-IT" altLang="it-IT" sz="1400" b="1" i="1">
                <a:solidFill>
                  <a:schemeClr val="tx1"/>
                </a:solidFill>
                <a:latin typeface="Verdana" panose="020B0604030504040204" pitchFamily="34" charset="0"/>
                <a:cs typeface="Arial" panose="020B0604020202020204" pitchFamily="34" charset="0"/>
              </a:rPr>
              <a:t>TWITTER, INSTAGRAM, LINKEDIN</a:t>
            </a:r>
            <a:r>
              <a:rPr lang="it-IT" altLang="it-IT" sz="1400" i="1">
                <a:solidFill>
                  <a:schemeClr val="tx1"/>
                </a:solidFill>
                <a:latin typeface="Verdana" panose="020B0604030504040204" pitchFamily="34" charset="0"/>
                <a:cs typeface="Arial" panose="020B0604020202020204" pitchFamily="34" charset="0"/>
              </a:rPr>
              <a:t> e </a:t>
            </a:r>
            <a:r>
              <a:rPr lang="it-IT" altLang="it-IT" sz="1400" b="1" i="1">
                <a:solidFill>
                  <a:schemeClr val="tx1"/>
                </a:solidFill>
                <a:latin typeface="Verdana" panose="020B0604030504040204" pitchFamily="34" charset="0"/>
                <a:cs typeface="Arial" panose="020B0604020202020204" pitchFamily="34" charset="0"/>
              </a:rPr>
              <a:t>GLORIATV</a:t>
            </a:r>
            <a:r>
              <a:rPr lang="it-IT" altLang="it-IT" sz="1400" i="1">
                <a:solidFill>
                  <a:schemeClr val="tx1"/>
                </a:solidFill>
                <a:latin typeface="Verdana" panose="020B0604030504040204" pitchFamily="34" charset="0"/>
                <a:cs typeface="Arial" panose="020B0604020202020204" pitchFamily="34" charset="0"/>
              </a:rPr>
              <a:t> trovi la versione VIDEO alla pagina di LASTILLA GAETANO</a:t>
            </a:r>
            <a:br>
              <a:rPr lang="it-IT" altLang="it-IT" sz="1400">
                <a:solidFill>
                  <a:schemeClr val="tx1"/>
                </a:solidFill>
                <a:latin typeface="Verdana" panose="020B0604030504040204" pitchFamily="34" charset="0"/>
                <a:cs typeface="Arial" panose="020B0604020202020204" pitchFamily="34" charset="0"/>
              </a:rPr>
            </a:br>
            <a:r>
              <a:rPr lang="it-IT" altLang="it-IT" sz="1400" b="1">
                <a:solidFill>
                  <a:schemeClr val="tx1"/>
                </a:solidFill>
                <a:latin typeface="Verdana" panose="020B0604030504040204" pitchFamily="34" charset="0"/>
                <a:cs typeface="Times New Roman" panose="02020603050405020304" pitchFamily="18" charset="0"/>
              </a:rPr>
              <a:t>ANDATE IN TUTTO IL MONDO E PREDICATE IL VANGELO AD OGNI CREATURA</a:t>
            </a:r>
            <a:r>
              <a:rPr lang="it-IT" altLang="it-IT" sz="1400">
                <a:solidFill>
                  <a:schemeClr val="tx1"/>
                </a:solidFill>
                <a:latin typeface="Verdana" panose="020B0604030504040204" pitchFamily="34" charset="0"/>
                <a:cs typeface="Times New Roman" panose="02020603050405020304" pitchFamily="18" charset="0"/>
              </a:rPr>
              <a:t> (</a:t>
            </a:r>
            <a:r>
              <a:rPr lang="it-IT" altLang="it-IT" sz="1400" i="1">
                <a:solidFill>
                  <a:schemeClr val="tx1"/>
                </a:solidFill>
                <a:latin typeface="Verdana" panose="020B0604030504040204" pitchFamily="34" charset="0"/>
                <a:cs typeface="Times New Roman" panose="02020603050405020304" pitchFamily="18" charset="0"/>
              </a:rPr>
              <a:t>Mc 16,15)</a:t>
            </a:r>
            <a:br>
              <a:rPr lang="it-IT" altLang="it-IT" sz="1400">
                <a:solidFill>
                  <a:schemeClr val="tx1"/>
                </a:solidFill>
                <a:latin typeface="Verdana" panose="020B0604030504040204" pitchFamily="34" charset="0"/>
                <a:cs typeface="Times New Roman" panose="02020603050405020304" pitchFamily="18" charset="0"/>
              </a:rPr>
            </a:br>
            <a:r>
              <a:rPr lang="it-IT" altLang="it-IT" sz="1400">
                <a:solidFill>
                  <a:schemeClr val="tx1"/>
                </a:solidFill>
                <a:latin typeface="Verdana" panose="020B0604030504040204" pitchFamily="34" charset="0"/>
                <a:cs typeface="Times New Roman" panose="02020603050405020304" pitchFamily="18" charset="0"/>
              </a:rPr>
              <a:t> </a:t>
            </a:r>
            <a:r>
              <a:rPr lang="it-IT" altLang="it-IT" sz="1400">
                <a:solidFill>
                  <a:schemeClr val="tx1"/>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solidFill>
                  <a:schemeClr val="tx1"/>
                </a:solidFill>
                <a:latin typeface="Verdana" panose="020B0604030504040204" pitchFamily="34" charset="0"/>
                <a:cs typeface="Arial" panose="020B0604020202020204" pitchFamily="34" charset="0"/>
              </a:rPr>
            </a:br>
            <a:r>
              <a:rPr lang="it-IT" altLang="it-IT" sz="1400" b="1">
                <a:solidFill>
                  <a:schemeClr val="tx1"/>
                </a:solidFill>
                <a:latin typeface="Verdana" panose="020B0604030504040204" pitchFamily="34" charset="0"/>
                <a:cs typeface="Arial" panose="020B0604020202020204" pitchFamily="34" charset="0"/>
              </a:rPr>
              <a:t>NON ABBIATE PAURA! SPALANCATE LE PORTE A CRISTO</a:t>
            </a:r>
            <a:r>
              <a:rPr lang="it-IT" altLang="it-IT" sz="1400">
                <a:solidFill>
                  <a:schemeClr val="tx1"/>
                </a:solidFill>
                <a:latin typeface="Verdana" panose="020B0604030504040204" pitchFamily="34" charset="0"/>
                <a:cs typeface="Arial" panose="020B0604020202020204" pitchFamily="34" charset="0"/>
              </a:rPr>
              <a:t> (</a:t>
            </a:r>
            <a:r>
              <a:rPr lang="it-IT" altLang="it-IT" sz="1400" i="1">
                <a:solidFill>
                  <a:schemeClr val="tx1"/>
                </a:solidFill>
                <a:latin typeface="Verdana" panose="020B0604030504040204" pitchFamily="34" charset="0"/>
                <a:cs typeface="Arial" panose="020B0604020202020204" pitchFamily="34" charset="0"/>
              </a:rPr>
              <a:t>Giovanni Paolo II</a:t>
            </a:r>
            <a:r>
              <a:rPr lang="it-IT" altLang="it-IT" sz="1400">
                <a:solidFill>
                  <a:schemeClr val="tx1"/>
                </a:solidFill>
                <a:latin typeface="Verdana" panose="020B0604030504040204" pitchFamily="34" charset="0"/>
                <a:cs typeface="Arial" panose="020B0604020202020204" pitchFamily="34" charset="0"/>
              </a:rPr>
              <a:t>)</a:t>
            </a:r>
            <a:br>
              <a:rPr lang="it-IT" altLang="it-IT" sz="1400">
                <a:solidFill>
                  <a:schemeClr val="tx1"/>
                </a:solidFill>
                <a:latin typeface="Verdana" panose="020B0604030504040204" pitchFamily="34" charset="0"/>
                <a:cs typeface="Arial" panose="020B0604020202020204" pitchFamily="34" charset="0"/>
              </a:rPr>
            </a:br>
            <a:r>
              <a:rPr lang="it-IT" altLang="it-IT" sz="1400" i="1">
                <a:solidFill>
                  <a:schemeClr val="tx1"/>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a:solidFill>
                  <a:schemeClr val="tx1"/>
                </a:solidFill>
                <a:latin typeface="Verdana" panose="020B0604030504040204" pitchFamily="34" charset="0"/>
                <a:cs typeface="Arial" panose="020B0604020202020204" pitchFamily="34" charset="0"/>
              </a:rPr>
            </a:br>
            <a:endParaRPr lang="it-IT" altLang="it-IT" sz="1000" b="1">
              <a:solidFill>
                <a:schemeClr val="tx1"/>
              </a:solidFill>
              <a:latin typeface="Verdana" panose="020B0604030504040204" pitchFamily="34" charset="0"/>
              <a:cs typeface="Arial" panose="020B0604020202020204" pitchFamily="34" charset="0"/>
            </a:endParaRPr>
          </a:p>
        </p:txBody>
      </p:sp>
      <p:sp>
        <p:nvSpPr>
          <p:cNvPr id="38915" name="Rectangle 5">
            <a:extLst>
              <a:ext uri="{FF2B5EF4-FFF2-40B4-BE49-F238E27FC236}">
                <a16:creationId xmlns:a16="http://schemas.microsoft.com/office/drawing/2014/main" id="{0BEBB4B2-97DC-DF62-42EB-19C9C1B367C3}"/>
              </a:ext>
            </a:extLst>
          </p:cNvPr>
          <p:cNvSpPr>
            <a:spLocks noChangeArrowheads="1"/>
          </p:cNvSpPr>
          <p:nvPr/>
        </p:nvSpPr>
        <p:spPr bwMode="auto">
          <a:xfrm>
            <a:off x="0" y="4000500"/>
            <a:ext cx="9144000" cy="289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400" i="1">
                <a:solidFill>
                  <a:schemeClr val="tx1"/>
                </a:solidFill>
                <a:latin typeface="Verdana" panose="020B0604030504040204" pitchFamily="34" charset="0"/>
                <a:cs typeface="Arial" panose="020B0604020202020204" pitchFamily="34" charset="0"/>
              </a:rPr>
              <a:t>This message is ready to be sent, via email or whatsapp, to friends, relatives and acquaintances: </a:t>
            </a:r>
            <a:br>
              <a:rPr lang="en-GB" altLang="it-IT" sz="1400" i="1">
                <a:solidFill>
                  <a:schemeClr val="tx1"/>
                </a:solidFill>
                <a:latin typeface="Verdana" panose="020B0604030504040204" pitchFamily="34" charset="0"/>
                <a:cs typeface="Arial" panose="020B0604020202020204" pitchFamily="34" charset="0"/>
              </a:rPr>
            </a:br>
            <a:r>
              <a:rPr lang="en-GB" altLang="it-IT" sz="1400" i="1">
                <a:solidFill>
                  <a:schemeClr val="tx1"/>
                </a:solidFill>
                <a:latin typeface="Verdana" panose="020B0604030504040204" pitchFamily="34" charset="0"/>
                <a:cs typeface="Arial" panose="020B0604020202020204" pitchFamily="34" charset="0"/>
              </a:rPr>
              <a:t>              invite your friends to join for free at siteweb </a:t>
            </a:r>
            <a:r>
              <a:rPr lang="it-IT" altLang="it-IT" sz="1400" i="1">
                <a:solidFill>
                  <a:srgbClr val="333399"/>
                </a:solidFill>
                <a:latin typeface="Verdana" panose="020B0604030504040204" pitchFamily="34" charset="0"/>
                <a:cs typeface="Arial" panose="020B0604020202020204" pitchFamily="34" charset="0"/>
              </a:rPr>
              <a:t>https://www.diffondilaparola.com</a:t>
            </a:r>
            <a:r>
              <a:rPr lang="it-IT" altLang="it-IT" sz="1400" i="1">
                <a:solidFill>
                  <a:schemeClr val="tx1"/>
                </a:solidFill>
                <a:latin typeface="Verdana" panose="020B0604030504040204" pitchFamily="34" charset="0"/>
                <a:cs typeface="Arial" panose="020B0604020202020204" pitchFamily="34" charset="0"/>
              </a:rPr>
              <a:t> </a:t>
            </a:r>
            <a:r>
              <a:rPr lang="en-GB" altLang="it-IT" sz="1400" i="1">
                <a:solidFill>
                  <a:schemeClr val="tx1"/>
                </a:solidFill>
                <a:latin typeface="Verdana" panose="020B0604030504040204" pitchFamily="34" charset="0"/>
                <a:cs typeface="Arial" panose="020B0604020202020204" pitchFamily="34" charset="0"/>
              </a:rPr>
              <a:t>to receive weekly audiovisual</a:t>
            </a:r>
            <a:r>
              <a:rPr lang="en-GB" altLang="it-IT" sz="1400" i="1" u="sng">
                <a:solidFill>
                  <a:schemeClr val="tx1"/>
                </a:solidFill>
                <a:latin typeface="Verdana" panose="020B0604030504040204" pitchFamily="34" charset="0"/>
                <a:cs typeface="Arial" panose="020B0604020202020204" pitchFamily="34" charset="0"/>
              </a:rPr>
              <a:t> free forever</a:t>
            </a:r>
            <a:br>
              <a:rPr lang="it-IT" altLang="it-IT" sz="1400" i="1">
                <a:solidFill>
                  <a:schemeClr val="tx1"/>
                </a:solidFill>
                <a:latin typeface="Verdana" panose="020B0604030504040204" pitchFamily="34" charset="0"/>
                <a:cs typeface="Times New Roman" panose="02020603050405020304" pitchFamily="18" charset="0"/>
              </a:rPr>
            </a:br>
            <a:r>
              <a:rPr lang="en-GB" altLang="it-IT" sz="1400" i="1">
                <a:solidFill>
                  <a:schemeClr val="tx1"/>
                </a:solidFill>
                <a:latin typeface="Verdana" panose="020B0604030504040204" pitchFamily="34" charset="0"/>
                <a:cs typeface="Arial" panose="020B0604020202020204" pitchFamily="34" charset="0"/>
              </a:rPr>
              <a:t>In </a:t>
            </a:r>
            <a:r>
              <a:rPr lang="en-GB" altLang="it-IT" sz="1400" b="1" i="1">
                <a:solidFill>
                  <a:schemeClr val="tx1"/>
                </a:solidFill>
                <a:latin typeface="Verdana" panose="020B0604030504040204" pitchFamily="34" charset="0"/>
                <a:cs typeface="Arial" panose="020B0604020202020204" pitchFamily="34" charset="0"/>
              </a:rPr>
              <a:t>YOUTUBE, FACEBOOK, </a:t>
            </a:r>
            <a:r>
              <a:rPr lang="it-IT" altLang="it-IT" sz="1400" b="1" i="1">
                <a:solidFill>
                  <a:schemeClr val="tx1"/>
                </a:solidFill>
                <a:latin typeface="Verdana" panose="020B0604030504040204" pitchFamily="34" charset="0"/>
                <a:cs typeface="Arial" panose="020B0604020202020204" pitchFamily="34" charset="0"/>
              </a:rPr>
              <a:t>TWITTER, INSTAGRAM, LINKEDIN</a:t>
            </a:r>
            <a:r>
              <a:rPr lang="en-GB" altLang="it-IT" sz="1400" i="1">
                <a:solidFill>
                  <a:schemeClr val="tx1"/>
                </a:solidFill>
                <a:latin typeface="Verdana" panose="020B0604030504040204" pitchFamily="34" charset="0"/>
                <a:cs typeface="Arial" panose="020B0604020202020204" pitchFamily="34" charset="0"/>
              </a:rPr>
              <a:t> and </a:t>
            </a:r>
            <a:r>
              <a:rPr lang="en-GB" altLang="it-IT" sz="1400" b="1" i="1">
                <a:solidFill>
                  <a:schemeClr val="tx1"/>
                </a:solidFill>
                <a:latin typeface="Verdana" panose="020B0604030504040204" pitchFamily="34" charset="0"/>
                <a:cs typeface="Arial" panose="020B0604020202020204" pitchFamily="34" charset="0"/>
              </a:rPr>
              <a:t>GLORIATV</a:t>
            </a:r>
            <a:r>
              <a:rPr lang="en-GB" altLang="it-IT" sz="1400" i="1">
                <a:solidFill>
                  <a:schemeClr val="tx1"/>
                </a:solidFill>
                <a:latin typeface="Verdana" panose="020B0604030504040204" pitchFamily="34" charset="0"/>
                <a:cs typeface="Arial" panose="020B0604020202020204" pitchFamily="34" charset="0"/>
              </a:rPr>
              <a:t> find the VIDEO version of the page LASTILLA GAETANO</a:t>
            </a:r>
            <a:br>
              <a:rPr lang="en-GB" altLang="it-IT" sz="1400" i="1">
                <a:solidFill>
                  <a:schemeClr val="tx1"/>
                </a:solidFill>
                <a:latin typeface="Verdana" panose="020B0604030504040204" pitchFamily="34" charset="0"/>
                <a:cs typeface="Arial" panose="020B0604020202020204" pitchFamily="34" charset="0"/>
              </a:rPr>
            </a:br>
            <a:r>
              <a:rPr lang="en-GB" altLang="it-IT" sz="1200" b="1">
                <a:solidFill>
                  <a:schemeClr val="tx1"/>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a:solidFill>
                  <a:schemeClr val="tx1"/>
                </a:solidFill>
                <a:latin typeface="Verdana" panose="020B0604030504040204" pitchFamily="34" charset="0"/>
                <a:cs typeface="Times New Roman" panose="02020603050405020304" pitchFamily="18" charset="0"/>
              </a:rPr>
              <a:t> </a:t>
            </a:r>
            <a:r>
              <a:rPr lang="en-GB" altLang="it-IT" sz="1200">
                <a:solidFill>
                  <a:schemeClr val="tx1"/>
                </a:solidFill>
                <a:latin typeface="Verdana" panose="020B0604030504040204" pitchFamily="34" charset="0"/>
                <a:cs typeface="Times New Roman" panose="02020603050405020304" pitchFamily="18" charset="0"/>
              </a:rPr>
              <a:t>(</a:t>
            </a:r>
            <a:r>
              <a:rPr lang="en-GB" altLang="it-IT" sz="1200" i="1">
                <a:solidFill>
                  <a:schemeClr val="tx1"/>
                </a:solidFill>
                <a:latin typeface="Verdana" panose="020B0604030504040204" pitchFamily="34" charset="0"/>
                <a:cs typeface="Times New Roman" panose="02020603050405020304" pitchFamily="18" charset="0"/>
              </a:rPr>
              <a:t>Mk 16, 15</a:t>
            </a:r>
            <a:r>
              <a:rPr lang="en-GB" altLang="it-IT" sz="1200">
                <a:solidFill>
                  <a:schemeClr val="tx1"/>
                </a:solidFill>
                <a:latin typeface="Verdana" panose="020B0604030504040204" pitchFamily="34" charset="0"/>
                <a:cs typeface="Times New Roman" panose="02020603050405020304" pitchFamily="18" charset="0"/>
              </a:rPr>
              <a:t>)</a:t>
            </a:r>
            <a:br>
              <a:rPr lang="it-IT" altLang="it-IT" sz="1200">
                <a:solidFill>
                  <a:schemeClr val="tx1"/>
                </a:solidFill>
                <a:latin typeface="Verdana" panose="020B0604030504040204" pitchFamily="34" charset="0"/>
                <a:cs typeface="Times New Roman" panose="02020603050405020304" pitchFamily="18" charset="0"/>
              </a:rPr>
            </a:br>
            <a:r>
              <a:rPr lang="en-GB" altLang="it-IT" sz="1400">
                <a:solidFill>
                  <a:schemeClr val="tx1"/>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solidFill>
                  <a:schemeClr val="tx1"/>
                </a:solidFill>
                <a:latin typeface="Verdana" panose="020B0604030504040204" pitchFamily="34" charset="0"/>
                <a:cs typeface="Arial" panose="020B0604020202020204" pitchFamily="34" charset="0"/>
              </a:rPr>
            </a:br>
            <a:r>
              <a:rPr lang="en-GB" altLang="it-IT" sz="1400" b="1">
                <a:solidFill>
                  <a:schemeClr val="tx1"/>
                </a:solidFill>
                <a:latin typeface="Verdana" panose="020B0604030504040204" pitchFamily="34" charset="0"/>
                <a:cs typeface="Arial" panose="020B0604020202020204" pitchFamily="34" charset="0"/>
              </a:rPr>
              <a:t>DO NOT BE AFRAID! OPEN WIDE THE DOORS TO CHRIST</a:t>
            </a:r>
            <a:r>
              <a:rPr lang="en-GB" altLang="it-IT" sz="1400">
                <a:solidFill>
                  <a:schemeClr val="tx1"/>
                </a:solidFill>
                <a:latin typeface="Verdana" panose="020B0604030504040204" pitchFamily="34" charset="0"/>
                <a:cs typeface="Arial" panose="020B0604020202020204" pitchFamily="34" charset="0"/>
              </a:rPr>
              <a:t> </a:t>
            </a:r>
            <a:r>
              <a:rPr lang="en-GB" altLang="it-IT" sz="1400" i="1">
                <a:solidFill>
                  <a:schemeClr val="tx1"/>
                </a:solidFill>
                <a:latin typeface="Verdana" panose="020B0604030504040204" pitchFamily="34" charset="0"/>
                <a:cs typeface="Arial" panose="020B0604020202020204" pitchFamily="34" charset="0"/>
              </a:rPr>
              <a:t>(John Paul II)</a:t>
            </a:r>
            <a:br>
              <a:rPr lang="it-IT" altLang="it-IT" sz="1400">
                <a:solidFill>
                  <a:schemeClr val="tx1"/>
                </a:solidFill>
                <a:latin typeface="Verdana" panose="020B0604030504040204" pitchFamily="34" charset="0"/>
                <a:cs typeface="Times New Roman" panose="02020603050405020304" pitchFamily="18" charset="0"/>
              </a:rPr>
            </a:br>
            <a:r>
              <a:rPr lang="en-GB" altLang="it-IT" sz="1400" i="1">
                <a:solidFill>
                  <a:schemeClr val="tx1"/>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solidFill>
                <a:schemeClr val="tx1"/>
              </a:solidFill>
              <a:latin typeface="Verdana" panose="020B0604030504040204" pitchFamily="34" charset="0"/>
              <a:cs typeface="Arial" panose="020B0604020202020204" pitchFamily="34" charset="0"/>
            </a:endParaRPr>
          </a:p>
        </p:txBody>
      </p:sp>
      <p:pic>
        <p:nvPicPr>
          <p:cNvPr id="38916" name="Picture 6">
            <a:extLst>
              <a:ext uri="{FF2B5EF4-FFF2-40B4-BE49-F238E27FC236}">
                <a16:creationId xmlns:a16="http://schemas.microsoft.com/office/drawing/2014/main" id="{3DBC7985-E003-B0D8-C84D-DDC0D533C9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819400"/>
            <a:ext cx="5486400"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11">
            <a:extLst>
              <a:ext uri="{FF2B5EF4-FFF2-40B4-BE49-F238E27FC236}">
                <a16:creationId xmlns:a16="http://schemas.microsoft.com/office/drawing/2014/main" id="{C00AE648-20BE-7376-AF71-4A45A1F27AC2}"/>
              </a:ext>
            </a:extLst>
          </p:cNvPr>
          <p:cNvSpPr>
            <a:spLocks noChangeArrowheads="1"/>
          </p:cNvSpPr>
          <p:nvPr/>
        </p:nvSpPr>
        <p:spPr bwMode="auto">
          <a:xfrm>
            <a:off x="0" y="116632"/>
            <a:ext cx="9144000" cy="686341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just" eaLnBrk="1" hangingPunct="1"/>
            <a:r>
              <a:rPr lang="it-IT" altLang="it-IT" sz="1800" b="1" dirty="0">
                <a:solidFill>
                  <a:schemeClr val="tx1"/>
                </a:solidFill>
                <a:latin typeface="Verdana" panose="020B0604030504040204" pitchFamily="34" charset="0"/>
                <a:cs typeface="Arial" panose="020B0604020202020204" pitchFamily="34" charset="0"/>
              </a:rPr>
              <a:t>    			</a:t>
            </a:r>
          </a:p>
          <a:p>
            <a:pPr algn="just"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Amare è dare futuro al mondo -</a:t>
            </a:r>
            <a:r>
              <a:rPr lang="it-IT" altLang="it-IT" sz="1800" b="1" dirty="0">
                <a:solidFill>
                  <a:schemeClr val="tx1"/>
                </a:solidFill>
                <a:latin typeface="Verdana" panose="020B0604030504040204" pitchFamily="34" charset="0"/>
                <a:cs typeface="Arial" panose="020B0604020202020204" pitchFamily="34" charset="0"/>
              </a:rPr>
              <a:t> </a:t>
            </a:r>
            <a:r>
              <a:rPr lang="it-IT" altLang="it-IT" sz="1800" i="1" dirty="0">
                <a:solidFill>
                  <a:schemeClr val="tx1"/>
                </a:solidFill>
                <a:latin typeface="Verdana" panose="020B0604030504040204" pitchFamily="34" charset="0"/>
                <a:cs typeface="Arial" panose="020B0604020202020204" pitchFamily="34" charset="0"/>
              </a:rPr>
              <a:t>Mc 12,28b-34</a:t>
            </a:r>
          </a:p>
          <a:p>
            <a:pPr eaLnBrk="1" hangingPunct="1"/>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p>
          <a:p>
            <a:pPr eaLnBrk="1" hangingPunct="1"/>
            <a:r>
              <a:rPr lang="it-IT" altLang="it-IT" sz="1800" i="1" dirty="0">
                <a:solidFill>
                  <a:srgbClr val="0000FF"/>
                </a:solidFill>
                <a:latin typeface="Calibri" panose="020F0502020204030204" pitchFamily="34" charset="0"/>
                <a:cs typeface="Times New Roman" panose="02020603050405020304" pitchFamily="18" charset="0"/>
              </a:rPr>
              <a:t>                                                                       </a:t>
            </a:r>
          </a:p>
          <a:p>
            <a:pPr algn="l" eaLnBrk="1" hangingPunct="1"/>
            <a:endParaRPr lang="it-IT" altLang="it-IT" sz="800" dirty="0">
              <a:solidFill>
                <a:srgbClr val="000000"/>
              </a:solidFill>
              <a:latin typeface="Verdana" panose="020B0604030504040204" pitchFamily="34" charset="0"/>
              <a:cs typeface="Times New Roman" panose="02020603050405020304" pitchFamily="18" charset="0"/>
            </a:endParaRPr>
          </a:p>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Qual è, fra tutti, il più grande comandamento? Aiutaci a 	              ritornare al semplice, al principio di tutto... Gesù lo fa, esce 	              dagli schemi, risponde con una parola che tra i comandamenti non c'è. Che bella la libertà, l'intelligenza anti conformista di Gesù, lui l'icona limpidissima della libertà e dell'immaginazione.</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risposta comincia con un verbo: amerai, al futuro, a indicare una storia infinita, perché l'amore è il futuro del mondo, perché senza amore non c'è futuro: vi amerete, altrimenti vi distruggerete. E poi per vivere bene, perché la bilancia su cui si pesa la felicità di questa vita è dare e ricevere amore.</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Prima ancora però c'è un “comandamento zero”: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shemà</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ascolta, ricordati, non dimenticare, tienilo legato al polso, mettilo come sigillo sul cuore, come gioiello davanti agli occhi... Fa tenerezza un Dio che chiede: «Ascoltami, per favore».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Amare Dio è ascoltarlo. Amerai con tutto il cuore; non da sottomesso ma da innamorato. Qualcuno ha proposto un'altra traduzione: amerai Dio con tutti i tuoi cuori. Come a dire: con il tuo cuore di luce e con il cuore d'ombra, amalo con il cuore che crede e anche con il cuore che dubita; come puoi, come riesci, magari col fiatone, quando splende il sole e quando si fa buio, e a occhi chiusi quando hai un po' paura, anche con le lacrime.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3" name="Immagine 2">
            <a:extLst>
              <a:ext uri="{FF2B5EF4-FFF2-40B4-BE49-F238E27FC236}">
                <a16:creationId xmlns:a16="http://schemas.microsoft.com/office/drawing/2014/main" id="{EB6EC790-BF28-0DAB-A610-B571CA09F1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60648"/>
            <a:ext cx="1932806" cy="1932806"/>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8">
            <a:extLst>
              <a:ext uri="{FF2B5EF4-FFF2-40B4-BE49-F238E27FC236}">
                <a16:creationId xmlns:a16="http://schemas.microsoft.com/office/drawing/2014/main" id="{B00C7BC6-AAC2-ECB8-36B1-4DD8C4E1E646}"/>
              </a:ext>
            </a:extLst>
          </p:cNvPr>
          <p:cNvSpPr>
            <a:spLocks noChangeArrowheads="1"/>
          </p:cNvSpPr>
          <p:nvPr/>
        </p:nvSpPr>
        <p:spPr bwMode="auto">
          <a:xfrm>
            <a:off x="0" y="0"/>
            <a:ext cx="9296400" cy="646330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Santa Teresa d'Avila in una visione riceve questa confidenza dal Signore: “Per un tuo ti amo rifarei di nuovo l'universo”.</a:t>
            </a:r>
          </a:p>
          <a:p>
            <a:pPr algn="l"/>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Con tutta la tua mente. Amore intelligente deve essere; che significa: conoscilo, leggi, parla, studia, pensa, cerca di capire di più, godi di una carezza improvvisa, scrivi una preghiera, una canzone, una poesia d'amore al tuo amore...</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Ma con questo, cosa ha detto di nuovo Gesù? In fondo le stesse parole le ripetono i mistici di tutte le religioni, i cercatori di Dio di tutte le fedi, da millenni. La novità evangelica è nell'aggiunta inattesa di un secondo comandamento, che è simile al primo... </a:t>
            </a:r>
          </a:p>
          <a:p>
            <a:pPr algn="l"/>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genio del cristianesimo: amerai l'uomo è simile all'amerai Dio. Il prossimo è simile a Dio. Il prossimo ha volto e voce, fame d'amore e bellezza, simili a Dio. Cielo e terra non si oppongono, si abbracciano. Vangelo strabico, verrebbe da dire: un occhio in alto, uno in basso, testa nel cielo e piedi per terra.</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Ma chi è il mio prossimo? Gli domanderà un altro dottore. C'è una risposta che mi ha allargato il cuore, quella di Gandhi: «il mio prossimo è tutto ciò che vive con me sulla terra», la natura, l'acqua, l'aria, le piante, gli animali. </a:t>
            </a:r>
          </a:p>
          <a:p>
            <a:pPr algn="l"/>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Ama la terra, allora, come te stesso, amala come l'ama Dio. Vivere è convivere, esistere è coesistere. Non già obbedire a comandamenti o celebrare liturgie, ma semplicemente, meravigliosamente, felicemente: </a:t>
            </a:r>
            <a:r>
              <a:rPr lang="it-IT" sz="1800" b="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amare</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83014" name="Rectangle 1030">
            <a:extLst>
              <a:ext uri="{FF2B5EF4-FFF2-40B4-BE49-F238E27FC236}">
                <a16:creationId xmlns:a16="http://schemas.microsoft.com/office/drawing/2014/main" id="{FC5C4881-AC5B-4650-A720-8764DCD77034}"/>
              </a:ext>
            </a:extLst>
          </p:cNvPr>
          <p:cNvSpPr>
            <a:spLocks noChangeArrowheads="1"/>
          </p:cNvSpPr>
          <p:nvPr/>
        </p:nvSpPr>
        <p:spPr bwMode="auto">
          <a:xfrm>
            <a:off x="2411760" y="116632"/>
            <a:ext cx="6732240" cy="1615827"/>
          </a:xfrm>
          <a:prstGeom prst="rect">
            <a:avLst/>
          </a:prstGeom>
          <a:noFill/>
          <a:ln>
            <a:noFill/>
          </a:ln>
          <a:effectLst/>
        </p:spPr>
        <p:txBody>
          <a:bodyPr wrap="square">
            <a:spAutoFit/>
          </a:bodyPr>
          <a:lstStyle/>
          <a:p>
            <a:pPr marL="285750" indent="-285750" algn="ctr" eaLnBrk="1" hangingPunct="1">
              <a:buFontTx/>
              <a:buChar char="-"/>
              <a:defRPr/>
            </a:pPr>
            <a:r>
              <a:rPr lang="it-IT" sz="1800" b="1" dirty="0">
                <a:solidFill>
                  <a:srgbClr val="222222"/>
                </a:solidFill>
                <a:effectLst/>
                <a:latin typeface="Helvetica" panose="020B0604020202020204" pitchFamily="34" charset="0"/>
                <a:ea typeface="Times New Roman" panose="02020603050405020304" pitchFamily="18" charset="0"/>
              </a:rPr>
              <a:t>To love </a:t>
            </a:r>
            <a:r>
              <a:rPr lang="it-IT" sz="1800" b="1" dirty="0" err="1">
                <a:solidFill>
                  <a:srgbClr val="222222"/>
                </a:solidFill>
                <a:effectLst/>
                <a:latin typeface="Helvetica" panose="020B0604020202020204" pitchFamily="34" charset="0"/>
                <a:ea typeface="Times New Roman" panose="02020603050405020304" pitchFamily="18" charset="0"/>
              </a:rPr>
              <a:t>is</a:t>
            </a:r>
            <a:r>
              <a:rPr lang="it-IT" sz="1800" b="1" dirty="0">
                <a:solidFill>
                  <a:srgbClr val="222222"/>
                </a:solidFill>
                <a:effectLst/>
                <a:latin typeface="Helvetica" panose="020B0604020202020204" pitchFamily="34" charset="0"/>
                <a:ea typeface="Times New Roman" panose="02020603050405020304" pitchFamily="18" charset="0"/>
              </a:rPr>
              <a:t> to </a:t>
            </a:r>
            <a:r>
              <a:rPr lang="it-IT" sz="1800" b="1" dirty="0" err="1">
                <a:solidFill>
                  <a:srgbClr val="222222"/>
                </a:solidFill>
                <a:effectLst/>
                <a:latin typeface="Helvetica" panose="020B0604020202020204" pitchFamily="34" charset="0"/>
                <a:ea typeface="Times New Roman" panose="02020603050405020304" pitchFamily="18" charset="0"/>
              </a:rPr>
              <a:t>give</a:t>
            </a:r>
            <a:r>
              <a:rPr lang="it-IT" sz="1800" b="1" dirty="0">
                <a:solidFill>
                  <a:srgbClr val="222222"/>
                </a:solidFill>
                <a:effectLst/>
                <a:latin typeface="Helvetica" panose="020B0604020202020204" pitchFamily="34" charset="0"/>
                <a:ea typeface="Times New Roman" panose="02020603050405020304" pitchFamily="18" charset="0"/>
              </a:rPr>
              <a:t> a future to the world -  </a:t>
            </a:r>
            <a:r>
              <a:rPr lang="it-IT" altLang="it-IT" sz="1800" i="1" dirty="0">
                <a:solidFill>
                  <a:schemeClr val="tx1"/>
                </a:solidFill>
                <a:latin typeface="Verdana" panose="020B0604030504040204" pitchFamily="34" charset="0"/>
              </a:rPr>
              <a:t>Mk 12:28b-34    	      </a:t>
            </a:r>
            <a:r>
              <a:rPr lang="en-US" altLang="it-IT" sz="1800" i="1" dirty="0">
                <a:solidFill>
                  <a:srgbClr val="990033"/>
                </a:solidFill>
                <a:cs typeface="Arial" panose="020B0604020202020204" pitchFamily="34" charset="0"/>
              </a:rPr>
              <a:t>(commentary by Father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a:p>
            <a:pPr eaLnBrk="1" hangingPunct="1">
              <a:defRPr/>
            </a:pPr>
            <a:endParaRPr lang="en-US" altLang="it-IT" sz="1800" i="1" dirty="0">
              <a:solidFill>
                <a:srgbClr val="990033"/>
              </a:solidFill>
              <a:cs typeface="Arial" panose="020B0604020202020204" pitchFamily="34" charset="0"/>
            </a:endParaRPr>
          </a:p>
          <a:p>
            <a:pPr algn="ctr" eaLnBrk="1" fontAlgn="t" hangingPunct="1">
              <a:spcBef>
                <a:spcPct val="50000"/>
              </a:spcBef>
              <a:defRPr/>
            </a:pPr>
            <a:endParaRPr lang="it-IT" altLang="it-IT" sz="1800" i="1" dirty="0">
              <a:solidFill>
                <a:schemeClr val="tx1"/>
              </a:solidFill>
              <a:latin typeface="Verdana" panose="020B0604030504040204" pitchFamily="34" charset="0"/>
            </a:endParaRPr>
          </a:p>
        </p:txBody>
      </p:sp>
      <p:sp>
        <p:nvSpPr>
          <p:cNvPr id="44035" name="Rectangle 1031">
            <a:extLst>
              <a:ext uri="{FF2B5EF4-FFF2-40B4-BE49-F238E27FC236}">
                <a16:creationId xmlns:a16="http://schemas.microsoft.com/office/drawing/2014/main" id="{B00E807A-1E39-FE23-1493-D3BCD98C223A}"/>
              </a:ext>
            </a:extLst>
          </p:cNvPr>
          <p:cNvSpPr>
            <a:spLocks noChangeArrowheads="1"/>
          </p:cNvSpPr>
          <p:nvPr/>
        </p:nvSpPr>
        <p:spPr bwMode="auto">
          <a:xfrm>
            <a:off x="0" y="948690"/>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greatest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commandment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Help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return</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simple</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beginning</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goes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outside</a:t>
            </a:r>
            <a:r>
              <a:rPr lang="it-IT" sz="1800" dirty="0">
                <a:solidFill>
                  <a:srgbClr val="222222"/>
                </a:solidFill>
                <a:effectLst/>
                <a:latin typeface="Verdana" panose="020B0604030504040204" pitchFamily="34" charset="0"/>
                <a:ea typeface="Verdana" panose="020B0604030504040204" pitchFamily="34" charset="0"/>
              </a:rPr>
              <a:t> the box, He </a:t>
            </a:r>
            <a:r>
              <a:rPr lang="it-IT" sz="1800" dirty="0" err="1">
                <a:solidFill>
                  <a:srgbClr val="222222"/>
                </a:solidFill>
                <a:effectLst/>
                <a:latin typeface="Verdana" panose="020B0604030504040204" pitchFamily="34" charset="0"/>
                <a:ea typeface="Verdana" panose="020B0604030504040204" pitchFamily="34" charset="0"/>
              </a:rPr>
              <a:t>answers</a:t>
            </a:r>
            <a:r>
              <a:rPr lang="it-IT" sz="1800" dirty="0">
                <a:solidFill>
                  <a:srgbClr val="222222"/>
                </a:solidFill>
                <a:effectLst/>
                <a:latin typeface="Verdana" panose="020B0604030504040204" pitchFamily="34" charset="0"/>
                <a:ea typeface="Verdana" panose="020B0604030504040204" pitchFamily="34" charset="0"/>
              </a:rPr>
              <a:t> with a 	                word that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commandments</a:t>
            </a:r>
            <a:r>
              <a:rPr lang="it-IT" sz="1800" dirty="0">
                <a:solidFill>
                  <a:srgbClr val="222222"/>
                </a:solidFill>
                <a:effectLst/>
                <a:latin typeface="Verdana" panose="020B0604030504040204" pitchFamily="34" charset="0"/>
                <a:ea typeface="Verdana" panose="020B0604030504040204" pitchFamily="34" charset="0"/>
              </a:rPr>
              <a:t>. How beautiful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anti-conformist</a:t>
            </a:r>
            <a:r>
              <a:rPr lang="it-IT" sz="1800" dirty="0">
                <a:solidFill>
                  <a:srgbClr val="222222"/>
                </a:solidFill>
                <a:effectLst/>
                <a:latin typeface="Verdana" panose="020B0604030504040204" pitchFamily="34" charset="0"/>
                <a:ea typeface="Verdana" panose="020B0604030504040204" pitchFamily="34" charset="0"/>
              </a:rPr>
              <a:t> intelligence of Jesus,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crystal</a:t>
            </a:r>
            <a:r>
              <a:rPr lang="it-IT" sz="1800" dirty="0">
                <a:solidFill>
                  <a:srgbClr val="222222"/>
                </a:solidFill>
                <a:effectLst/>
                <a:latin typeface="Verdana" panose="020B0604030504040204" pitchFamily="34" charset="0"/>
                <a:ea typeface="Verdana" panose="020B0604030504040204" pitchFamily="34" charset="0"/>
              </a:rPr>
              <a:t>-clear </a:t>
            </a:r>
            <a:r>
              <a:rPr lang="it-IT" sz="1800" dirty="0" err="1">
                <a:solidFill>
                  <a:srgbClr val="222222"/>
                </a:solidFill>
                <a:effectLst/>
                <a:latin typeface="Verdana" panose="020B0604030504040204" pitchFamily="34" charset="0"/>
                <a:ea typeface="Verdana" panose="020B0604030504040204" pitchFamily="34" charset="0"/>
              </a:rPr>
              <a:t>icon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imagination</a:t>
            </a:r>
            <a:r>
              <a:rPr lang="it-IT" sz="1800" dirty="0">
                <a:solidFill>
                  <a:srgbClr val="222222"/>
                </a:solidFill>
                <a:effectLst/>
                <a:latin typeface="Verdana" panose="020B0604030504040204" pitchFamily="34" charset="0"/>
                <a:ea typeface="Verdana" panose="020B0604030504040204" pitchFamily="34" charset="0"/>
              </a:rPr>
              <a:t>. </a:t>
            </a:r>
          </a:p>
          <a:p>
            <a:pPr algn="l"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answer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begins</a:t>
            </a:r>
            <a:r>
              <a:rPr lang="it-IT" sz="1800" dirty="0">
                <a:solidFill>
                  <a:srgbClr val="222222"/>
                </a:solidFill>
                <a:effectLst/>
                <a:latin typeface="Verdana" panose="020B0604030504040204" pitchFamily="34" charset="0"/>
                <a:ea typeface="Verdana" panose="020B0604030504040204" pitchFamily="34" charset="0"/>
              </a:rPr>
              <a:t> with a </a:t>
            </a:r>
            <a:r>
              <a:rPr lang="it-IT" sz="1800" dirty="0" err="1">
                <a:solidFill>
                  <a:srgbClr val="222222"/>
                </a:solidFill>
                <a:effectLst/>
                <a:latin typeface="Verdana" panose="020B0604030504040204" pitchFamily="34" charset="0"/>
                <a:ea typeface="Verdana" panose="020B0604030504040204" pitchFamily="34" charset="0"/>
              </a:rPr>
              <a:t>verb</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you </a:t>
            </a:r>
            <a:r>
              <a:rPr lang="it-IT" sz="1800" i="1" dirty="0" err="1">
                <a:solidFill>
                  <a:srgbClr val="222222"/>
                </a:solidFill>
                <a:effectLst/>
                <a:latin typeface="Verdana" panose="020B0604030504040204" pitchFamily="34" charset="0"/>
                <a:ea typeface="Verdana" panose="020B0604030504040204" pitchFamily="34" charset="0"/>
              </a:rPr>
              <a:t>will</a:t>
            </a:r>
            <a:r>
              <a:rPr lang="it-IT" sz="1800" i="1" dirty="0">
                <a:solidFill>
                  <a:srgbClr val="222222"/>
                </a:solidFill>
                <a:effectLst/>
                <a:latin typeface="Verdana" panose="020B0604030504040204" pitchFamily="34" charset="0"/>
                <a:ea typeface="Verdana" panose="020B0604030504040204" pitchFamily="34" charset="0"/>
              </a:rPr>
              <a:t> love</a:t>
            </a:r>
            <a:r>
              <a:rPr lang="it-IT" sz="1800" dirty="0">
                <a:solidFill>
                  <a:srgbClr val="222222"/>
                </a:solidFill>
                <a:effectLst/>
                <a:latin typeface="Verdana" panose="020B0604030504040204" pitchFamily="34" charset="0"/>
                <a:ea typeface="Verdana" panose="020B0604030504040204" pitchFamily="34" charset="0"/>
              </a:rPr>
              <a:t>, in the future, to indicate an infinite story,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future of the world,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no future: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otherwise</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destroy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to live </a:t>
            </a:r>
            <a:r>
              <a:rPr lang="it-IT" sz="1800" dirty="0" err="1">
                <a:solidFill>
                  <a:srgbClr val="222222"/>
                </a:solidFill>
                <a:effectLst/>
                <a:latin typeface="Verdana" panose="020B0604030504040204" pitchFamily="34" charset="0"/>
                <a:ea typeface="Verdana" panose="020B0604030504040204" pitchFamily="34" charset="0"/>
              </a:rPr>
              <a:t>well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the scale on which the </a:t>
            </a:r>
            <a:r>
              <a:rPr lang="it-IT" sz="1800" dirty="0" err="1">
                <a:solidFill>
                  <a:srgbClr val="222222"/>
                </a:solidFill>
                <a:effectLst/>
                <a:latin typeface="Verdana" panose="020B0604030504040204" pitchFamily="34" charset="0"/>
                <a:ea typeface="Verdana" panose="020B0604030504040204" pitchFamily="34" charset="0"/>
              </a:rPr>
              <a:t>happiness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weighed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receive</a:t>
            </a:r>
            <a:r>
              <a:rPr lang="it-IT" sz="1800" dirty="0">
                <a:solidFill>
                  <a:srgbClr val="222222"/>
                </a:solidFill>
                <a:effectLst/>
                <a:latin typeface="Verdana" panose="020B0604030504040204" pitchFamily="34" charset="0"/>
                <a:ea typeface="Verdana" panose="020B0604030504040204" pitchFamily="34" charset="0"/>
              </a:rPr>
              <a:t> love. But first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“zero </a:t>
            </a:r>
            <a:r>
              <a:rPr lang="it-IT" sz="1800" dirty="0" err="1">
                <a:solidFill>
                  <a:srgbClr val="222222"/>
                </a:solidFill>
                <a:effectLst/>
                <a:latin typeface="Verdana" panose="020B0604030504040204" pitchFamily="34" charset="0"/>
                <a:ea typeface="Verdana" panose="020B0604030504040204" pitchFamily="34" charset="0"/>
              </a:rPr>
              <a:t>commandment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shema</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remember</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forget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keep</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tied</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wrist</a:t>
            </a:r>
            <a:r>
              <a:rPr lang="it-IT" sz="1800" dirty="0">
                <a:solidFill>
                  <a:srgbClr val="222222"/>
                </a:solidFill>
                <a:effectLst/>
                <a:latin typeface="Verdana" panose="020B0604030504040204" pitchFamily="34" charset="0"/>
                <a:ea typeface="Verdana" panose="020B0604030504040204" pitchFamily="34" charset="0"/>
              </a:rPr>
              <a:t>, put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as a </a:t>
            </a:r>
            <a:r>
              <a:rPr lang="it-IT" sz="1800" dirty="0" err="1">
                <a:solidFill>
                  <a:srgbClr val="222222"/>
                </a:solidFill>
                <a:effectLst/>
                <a:latin typeface="Verdana" panose="020B0604030504040204" pitchFamily="34" charset="0"/>
                <a:ea typeface="Verdana" panose="020B0604030504040204" pitchFamily="34" charset="0"/>
              </a:rPr>
              <a:t>seal</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as a </a:t>
            </a:r>
            <a:r>
              <a:rPr lang="it-IT" sz="1800" dirty="0" err="1">
                <a:solidFill>
                  <a:srgbClr val="222222"/>
                </a:solidFill>
                <a:effectLst/>
                <a:latin typeface="Verdana" panose="020B0604030504040204" pitchFamily="34" charset="0"/>
                <a:ea typeface="Verdana" panose="020B0604030504040204" pitchFamily="34" charset="0"/>
              </a:rPr>
              <a:t>jewel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before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eyes</a:t>
            </a:r>
            <a:r>
              <a:rPr lang="it-IT" sz="1800" dirty="0">
                <a:solidFill>
                  <a:srgbClr val="222222"/>
                </a:solidFill>
                <a:effectLst/>
                <a:latin typeface="Verdana" panose="020B0604030504040204" pitchFamily="34" charset="0"/>
                <a:ea typeface="Verdana" panose="020B0604030504040204" pitchFamily="34" charset="0"/>
              </a:rPr>
              <a:t>... 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touching</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see</a:t>
            </a:r>
            <a:r>
              <a:rPr lang="it-IT" sz="1800" dirty="0">
                <a:solidFill>
                  <a:srgbClr val="222222"/>
                </a:solidFill>
                <a:effectLst/>
                <a:latin typeface="Verdana" panose="020B0604030504040204" pitchFamily="34" charset="0"/>
                <a:ea typeface="Verdana" panose="020B0604030504040204" pitchFamily="34" charset="0"/>
              </a:rPr>
              <a:t> a God who </a:t>
            </a:r>
            <a:r>
              <a:rPr lang="it-IT" sz="1800" dirty="0" err="1">
                <a:solidFill>
                  <a:srgbClr val="222222"/>
                </a:solidFill>
                <a:effectLst/>
                <a:latin typeface="Verdana" panose="020B0604030504040204" pitchFamily="34" charset="0"/>
                <a:ea typeface="Verdana" panose="020B0604030504040204" pitchFamily="34" charset="0"/>
              </a:rPr>
              <a:t>asks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a:t>
            </a:r>
            <a:r>
              <a:rPr lang="it-IT" sz="1800" dirty="0">
                <a:solidFill>
                  <a:srgbClr val="222222"/>
                </a:solidFill>
                <a:effectLst/>
                <a:latin typeface="Verdana" panose="020B0604030504040204" pitchFamily="34" charset="0"/>
                <a:ea typeface="Verdana" panose="020B0604030504040204" pitchFamily="34" charset="0"/>
              </a:rPr>
              <a:t> to me, </a:t>
            </a:r>
            <a:r>
              <a:rPr lang="it-IT" sz="1800" dirty="0" err="1">
                <a:solidFill>
                  <a:srgbClr val="222222"/>
                </a:solidFill>
                <a:effectLst/>
                <a:latin typeface="Verdana" panose="020B0604030504040204" pitchFamily="34" charset="0"/>
                <a:ea typeface="Verdana" panose="020B0604030504040204" pitchFamily="34" charset="0"/>
              </a:rPr>
              <a:t>please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Loving</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listening</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love with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as a </a:t>
            </a:r>
            <a:r>
              <a:rPr lang="it-IT" sz="1800" dirty="0" err="1">
                <a:solidFill>
                  <a:srgbClr val="222222"/>
                </a:solidFill>
                <a:effectLst/>
                <a:latin typeface="Verdana" panose="020B0604030504040204" pitchFamily="34" charset="0"/>
                <a:ea typeface="Verdana" panose="020B0604030504040204" pitchFamily="34" charset="0"/>
              </a:rPr>
              <a:t>submissive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as a lover. </a:t>
            </a:r>
            <a:r>
              <a:rPr lang="it-IT" sz="1800" dirty="0" err="1">
                <a:solidFill>
                  <a:srgbClr val="222222"/>
                </a:solidFill>
                <a:effectLst/>
                <a:latin typeface="Verdana" panose="020B0604030504040204" pitchFamily="34" charset="0"/>
                <a:ea typeface="Verdana" panose="020B0604030504040204" pitchFamily="34" charset="0"/>
              </a:rPr>
              <a:t>Someone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proposed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translation</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love God with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As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light and with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shadow</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with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believes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with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doubts</a:t>
            </a:r>
            <a:r>
              <a:rPr lang="it-IT" sz="1800" dirty="0">
                <a:solidFill>
                  <a:srgbClr val="222222"/>
                </a:solidFill>
                <a:effectLst/>
                <a:latin typeface="Verdana" panose="020B0604030504040204" pitchFamily="34" charset="0"/>
                <a:ea typeface="Verdana" panose="020B0604030504040204" pitchFamily="34" charset="0"/>
              </a:rPr>
              <a:t>; as you can, as you </a:t>
            </a:r>
            <a:r>
              <a:rPr lang="it-IT" sz="1800" dirty="0" err="1">
                <a:solidFill>
                  <a:srgbClr val="222222"/>
                </a:solidFill>
                <a:effectLst/>
                <a:latin typeface="Verdana" panose="020B0604030504040204" pitchFamily="34" charset="0"/>
                <a:ea typeface="Verdana" panose="020B0604030504040204" pitchFamily="34" charset="0"/>
              </a:rPr>
              <a:t>manage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perhaps</a:t>
            </a:r>
            <a:r>
              <a:rPr lang="it-IT" sz="1800" dirty="0">
                <a:solidFill>
                  <a:srgbClr val="222222"/>
                </a:solidFill>
                <a:effectLst/>
                <a:latin typeface="Verdana" panose="020B0604030504040204" pitchFamily="34" charset="0"/>
                <a:ea typeface="Verdana" panose="020B0604030504040204" pitchFamily="34" charset="0"/>
              </a:rPr>
              <a:t> out of </a:t>
            </a:r>
            <a:r>
              <a:rPr lang="it-IT" sz="1800" dirty="0" err="1">
                <a:solidFill>
                  <a:srgbClr val="222222"/>
                </a:solidFill>
                <a:effectLst/>
                <a:latin typeface="Verdana" panose="020B0604030504040204" pitchFamily="34" charset="0"/>
                <a:ea typeface="Verdana" panose="020B0604030504040204" pitchFamily="34" charset="0"/>
              </a:rPr>
              <a:t>breath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the sun </a:t>
            </a:r>
            <a:r>
              <a:rPr lang="it-IT" sz="1800" dirty="0" err="1">
                <a:solidFill>
                  <a:srgbClr val="222222"/>
                </a:solidFill>
                <a:effectLst/>
                <a:latin typeface="Verdana" panose="020B0604030504040204" pitchFamily="34" charset="0"/>
                <a:ea typeface="Verdana" panose="020B0604030504040204" pitchFamily="34" charset="0"/>
              </a:rPr>
              <a:t>shines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gets</a:t>
            </a:r>
            <a:r>
              <a:rPr lang="it-IT" sz="1800" dirty="0">
                <a:solidFill>
                  <a:srgbClr val="222222"/>
                </a:solidFill>
                <a:effectLst/>
                <a:latin typeface="Verdana" panose="020B0604030504040204" pitchFamily="34" charset="0"/>
                <a:ea typeface="Verdana" panose="020B0604030504040204" pitchFamily="34" charset="0"/>
              </a:rPr>
              <a:t> dark, and with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eyes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closed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you are a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afraid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tears</a:t>
            </a:r>
            <a:r>
              <a:rPr lang="it-IT" sz="1800" dirty="0">
                <a:solidFill>
                  <a:srgbClr val="222222"/>
                </a:solidFill>
                <a:effectLst/>
                <a:latin typeface="Verdana" panose="020B0604030504040204" pitchFamily="34" charset="0"/>
                <a:ea typeface="Verdana" panose="020B0604030504040204" pitchFamily="34" charset="0"/>
              </a:rPr>
              <a:t>. </a:t>
            </a:r>
            <a:endParaRPr lang="it-IT" altLang="it-IT" sz="1800" dirty="0">
              <a:solidFill>
                <a:schemeClr val="tx1"/>
              </a:solidFill>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472920EC-E51C-4C8A-4090-579A7507D8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77" y="116632"/>
            <a:ext cx="1932806" cy="1932806"/>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5058" name="Rectangle 4">
            <a:extLst>
              <a:ext uri="{FF2B5EF4-FFF2-40B4-BE49-F238E27FC236}">
                <a16:creationId xmlns:a16="http://schemas.microsoft.com/office/drawing/2014/main" id="{94091766-96EF-9694-7015-9817B1F050D1}"/>
              </a:ext>
            </a:extLst>
          </p:cNvPr>
          <p:cNvSpPr>
            <a:spLocks noChangeArrowheads="1"/>
          </p:cNvSpPr>
          <p:nvPr/>
        </p:nvSpPr>
        <p:spPr bwMode="auto">
          <a:xfrm>
            <a:off x="0" y="0"/>
            <a:ext cx="92964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dirty="0">
                <a:solidFill>
                  <a:schemeClr val="tx1"/>
                </a:solidFill>
                <a:latin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Saint Teresa of Avila in a vision </a:t>
            </a:r>
            <a:r>
              <a:rPr lang="it-IT" sz="1800" dirty="0" err="1">
                <a:solidFill>
                  <a:srgbClr val="222222"/>
                </a:solidFill>
                <a:effectLst/>
                <a:latin typeface="Verdana" panose="020B0604030504040204" pitchFamily="34" charset="0"/>
                <a:ea typeface="Verdana" panose="020B0604030504040204" pitchFamily="34" charset="0"/>
              </a:rPr>
              <a:t>receives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confidence from the Lord: “</a:t>
            </a:r>
            <a:r>
              <a:rPr lang="it-IT" sz="1800" i="1" dirty="0">
                <a:solidFill>
                  <a:srgbClr val="222222"/>
                </a:solidFill>
                <a:effectLst/>
                <a:latin typeface="Verdana" panose="020B0604030504040204" pitchFamily="34" charset="0"/>
                <a:ea typeface="Verdana" panose="020B0604030504040204" pitchFamily="34" charset="0"/>
              </a:rPr>
              <a:t>For one "I love you" of </a:t>
            </a:r>
            <a:r>
              <a:rPr lang="it-IT" sz="1800" i="1" dirty="0" err="1">
                <a:solidFill>
                  <a:srgbClr val="222222"/>
                </a:solidFill>
                <a:effectLst/>
                <a:latin typeface="Verdana" panose="020B0604030504040204" pitchFamily="34" charset="0"/>
                <a:ea typeface="Verdana" panose="020B0604030504040204" pitchFamily="34" charset="0"/>
              </a:rPr>
              <a:t>yours</a:t>
            </a:r>
            <a:r>
              <a:rPr lang="it-IT" sz="1800" i="1" dirty="0">
                <a:solidFill>
                  <a:srgbClr val="222222"/>
                </a:solidFill>
                <a:effectLst/>
                <a:latin typeface="Verdana" panose="020B0604030504040204" pitchFamily="34" charset="0"/>
                <a:ea typeface="Verdana" panose="020B0604030504040204" pitchFamily="34" charset="0"/>
              </a:rPr>
              <a:t>, I would remake the </a:t>
            </a:r>
            <a:r>
              <a:rPr lang="it-IT" sz="1800" i="1" dirty="0" err="1">
                <a:solidFill>
                  <a:srgbClr val="222222"/>
                </a:solidFill>
                <a:effectLst/>
                <a:latin typeface="Verdana" panose="020B0604030504040204" pitchFamily="34" charset="0"/>
                <a:ea typeface="Verdana" panose="020B0604030504040204" pitchFamily="34" charset="0"/>
              </a:rPr>
              <a:t>universe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p>
          <a:p>
            <a:pPr algn="l" eaLnBrk="1" hangingPunct="1"/>
            <a:endParaRPr lang="it-IT" sz="1800" dirty="0">
              <a:solidFill>
                <a:srgbClr val="222222"/>
              </a:solidFill>
              <a:latin typeface="Verdana" panose="020B0604030504040204" pitchFamily="34" charset="0"/>
              <a:ea typeface="Verdana" panose="020B0604030504040204" pitchFamily="34" charset="0"/>
            </a:endParaRPr>
          </a:p>
          <a:p>
            <a:pPr algn="l" eaLnBrk="1" hangingPunct="1"/>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mind. </a:t>
            </a:r>
            <a:r>
              <a:rPr lang="it-IT" sz="1800" dirty="0" err="1">
                <a:solidFill>
                  <a:srgbClr val="222222"/>
                </a:solidFill>
                <a:effectLst/>
                <a:latin typeface="Verdana" panose="020B0604030504040204" pitchFamily="34" charset="0"/>
                <a:ea typeface="Verdana" panose="020B0604030504040204" pitchFamily="34" charset="0"/>
              </a:rPr>
              <a:t>Intelligent</a:t>
            </a:r>
            <a:r>
              <a:rPr lang="it-IT" sz="1800" dirty="0">
                <a:solidFill>
                  <a:srgbClr val="222222"/>
                </a:solidFill>
                <a:effectLst/>
                <a:latin typeface="Verdana" panose="020B0604030504040204" pitchFamily="34" charset="0"/>
                <a:ea typeface="Verdana" panose="020B0604030504040204" pitchFamily="34" charset="0"/>
              </a:rPr>
              <a:t> love must be; which </a:t>
            </a:r>
            <a:r>
              <a:rPr lang="it-IT" sz="1800" dirty="0" err="1">
                <a:solidFill>
                  <a:srgbClr val="222222"/>
                </a:solidFill>
                <a:effectLst/>
                <a:latin typeface="Verdana" panose="020B0604030504040204" pitchFamily="34" charset="0"/>
                <a:ea typeface="Verdana" panose="020B0604030504040204" pitchFamily="34" charset="0"/>
              </a:rPr>
              <a:t>means</a:t>
            </a:r>
            <a:r>
              <a:rPr lang="it-IT" sz="1800" dirty="0">
                <a:solidFill>
                  <a:srgbClr val="222222"/>
                </a:solidFill>
                <a:effectLst/>
                <a:latin typeface="Verdana" panose="020B0604030504040204" pitchFamily="34" charset="0"/>
                <a:ea typeface="Verdana" panose="020B0604030504040204" pitchFamily="34" charset="0"/>
              </a:rPr>
              <a:t>: know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speak</a:t>
            </a:r>
            <a:r>
              <a:rPr lang="it-IT" sz="1800" dirty="0">
                <a:solidFill>
                  <a:srgbClr val="222222"/>
                </a:solidFill>
                <a:effectLst/>
                <a:latin typeface="Verdana" panose="020B0604030504040204" pitchFamily="34" charset="0"/>
                <a:ea typeface="Verdana" panose="020B0604030504040204" pitchFamily="34" charset="0"/>
              </a:rPr>
              <a:t>, study, think, </a:t>
            </a:r>
            <a:r>
              <a:rPr lang="it-IT" sz="1800" dirty="0" err="1">
                <a:solidFill>
                  <a:srgbClr val="222222"/>
                </a:solidFill>
                <a:effectLst/>
                <a:latin typeface="Verdana" panose="020B0604030504040204" pitchFamily="34" charset="0"/>
                <a:ea typeface="Verdana" panose="020B0604030504040204" pitchFamily="34" charset="0"/>
              </a:rPr>
              <a:t>try</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understand</a:t>
            </a:r>
            <a:r>
              <a:rPr lang="it-IT" sz="1800" dirty="0">
                <a:solidFill>
                  <a:srgbClr val="222222"/>
                </a:solidFill>
                <a:effectLst/>
                <a:latin typeface="Verdana" panose="020B0604030504040204" pitchFamily="34" charset="0"/>
                <a:ea typeface="Verdana" panose="020B0604030504040204" pitchFamily="34" charset="0"/>
              </a:rPr>
              <a:t> more, </a:t>
            </a:r>
            <a:r>
              <a:rPr lang="it-IT" sz="1800" dirty="0" err="1">
                <a:solidFill>
                  <a:srgbClr val="222222"/>
                </a:solidFill>
                <a:effectLst/>
                <a:latin typeface="Verdana" panose="020B0604030504040204" pitchFamily="34" charset="0"/>
                <a:ea typeface="Verdana" panose="020B0604030504040204" pitchFamily="34" charset="0"/>
              </a:rPr>
              <a:t>enjoy</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sudden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caress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write</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prayer</a:t>
            </a:r>
            <a:r>
              <a:rPr lang="it-IT" sz="1800" dirty="0">
                <a:solidFill>
                  <a:srgbClr val="222222"/>
                </a:solidFill>
                <a:effectLst/>
                <a:latin typeface="Verdana" panose="020B0604030504040204" pitchFamily="34" charset="0"/>
                <a:ea typeface="Verdana" panose="020B0604030504040204" pitchFamily="34" charset="0"/>
              </a:rPr>
              <a:t>, a song, a love </a:t>
            </a:r>
            <a:r>
              <a:rPr lang="it-IT" sz="1800" dirty="0" err="1">
                <a:solidFill>
                  <a:srgbClr val="222222"/>
                </a:solidFill>
                <a:effectLst/>
                <a:latin typeface="Verdana" panose="020B0604030504040204" pitchFamily="34" charset="0"/>
                <a:ea typeface="Verdana" panose="020B0604030504040204" pitchFamily="34" charset="0"/>
              </a:rPr>
              <a:t>poem</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love... </a:t>
            </a:r>
          </a:p>
          <a:p>
            <a:pPr algn="l"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But with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new </a:t>
            </a:r>
            <a:r>
              <a:rPr lang="it-IT" sz="1800" dirty="0" err="1">
                <a:solidFill>
                  <a:srgbClr val="222222"/>
                </a:solidFill>
                <a:effectLst/>
                <a:latin typeface="Verdana" panose="020B0604030504040204" pitchFamily="34" charset="0"/>
                <a:ea typeface="Verdana" panose="020B0604030504040204" pitchFamily="34" charset="0"/>
              </a:rPr>
              <a:t>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did</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After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same</a:t>
            </a:r>
            <a:r>
              <a:rPr lang="it-IT" sz="1800" dirty="0">
                <a:solidFill>
                  <a:srgbClr val="222222"/>
                </a:solidFill>
                <a:effectLst/>
                <a:latin typeface="Verdana" panose="020B0604030504040204" pitchFamily="34" charset="0"/>
                <a:ea typeface="Verdana" panose="020B0604030504040204" pitchFamily="34" charset="0"/>
              </a:rPr>
              <a:t> words have </a:t>
            </a:r>
            <a:r>
              <a:rPr lang="it-IT" sz="1800" dirty="0" err="1">
                <a:solidFill>
                  <a:srgbClr val="222222"/>
                </a:solidFill>
                <a:effectLst/>
                <a:latin typeface="Verdana" panose="020B0604030504040204" pitchFamily="34" charset="0"/>
                <a:ea typeface="Verdana" panose="020B0604030504040204" pitchFamily="34" charset="0"/>
              </a:rPr>
              <a:t>been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repeated</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mystics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religions</a:t>
            </a:r>
            <a:r>
              <a:rPr lang="it-IT" sz="1800" dirty="0">
                <a:solidFill>
                  <a:srgbClr val="222222"/>
                </a:solidFill>
                <a:effectLst/>
                <a:latin typeface="Verdana" panose="020B0604030504040204" pitchFamily="34" charset="0"/>
                <a:ea typeface="Verdana" panose="020B0604030504040204" pitchFamily="34" charset="0"/>
              </a:rPr>
              <a:t>, by seekers of God of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faiths</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millennia</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evangelical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novelty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unexpected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addition</a:t>
            </a:r>
            <a:r>
              <a:rPr lang="it-IT" sz="1800" dirty="0">
                <a:solidFill>
                  <a:srgbClr val="222222"/>
                </a:solidFill>
                <a:effectLst/>
                <a:latin typeface="Verdana" panose="020B0604030504040204" pitchFamily="34" charset="0"/>
                <a:ea typeface="Verdana" panose="020B0604030504040204" pitchFamily="34" charset="0"/>
              </a:rPr>
              <a:t> of a second </a:t>
            </a:r>
            <a:r>
              <a:rPr lang="it-IT" sz="1800" dirty="0" err="1">
                <a:solidFill>
                  <a:srgbClr val="222222"/>
                </a:solidFill>
                <a:effectLst/>
                <a:latin typeface="Verdana" panose="020B0604030504040204" pitchFamily="34" charset="0"/>
                <a:ea typeface="Verdana" panose="020B0604030504040204" pitchFamily="34" charset="0"/>
              </a:rPr>
              <a:t>commandment</a:t>
            </a:r>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similar</a:t>
            </a:r>
            <a:r>
              <a:rPr lang="it-IT" sz="1800" dirty="0">
                <a:solidFill>
                  <a:srgbClr val="222222"/>
                </a:solidFill>
                <a:effectLst/>
                <a:latin typeface="Verdana" panose="020B0604030504040204" pitchFamily="34" charset="0"/>
                <a:ea typeface="Verdana" panose="020B0604030504040204" pitchFamily="34" charset="0"/>
              </a:rPr>
              <a:t> to the first...</a:t>
            </a:r>
          </a:p>
          <a:p>
            <a:pPr algn="l" eaLnBrk="1" hangingPunct="1"/>
            <a:endParaRPr lang="it-IT" sz="1800" dirty="0">
              <a:solidFill>
                <a:srgbClr val="222222"/>
              </a:solidFill>
              <a:effectLst/>
              <a:latin typeface="Verdana" panose="020B0604030504040204" pitchFamily="34" charset="0"/>
              <a:ea typeface="Verdana" panose="020B0604030504040204" pitchFamily="34" charset="0"/>
            </a:endParaRPr>
          </a:p>
          <a:p>
            <a:pPr algn="l"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genius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Christianity</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shall</a:t>
            </a:r>
            <a:r>
              <a:rPr lang="it-IT" sz="1800" dirty="0">
                <a:solidFill>
                  <a:srgbClr val="222222"/>
                </a:solidFill>
                <a:effectLst/>
                <a:latin typeface="Verdana" panose="020B0604030504040204" pitchFamily="34" charset="0"/>
                <a:ea typeface="Verdana" panose="020B0604030504040204" pitchFamily="34" charset="0"/>
              </a:rPr>
              <a:t> love man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similar</a:t>
            </a:r>
            <a:r>
              <a:rPr lang="it-IT" sz="1800" dirty="0">
                <a:solidFill>
                  <a:srgbClr val="222222"/>
                </a:solidFill>
                <a:effectLst/>
                <a:latin typeface="Verdana" panose="020B0604030504040204" pitchFamily="34" charset="0"/>
                <a:ea typeface="Verdana" panose="020B0604030504040204" pitchFamily="34" charset="0"/>
              </a:rPr>
              <a:t> to you </a:t>
            </a:r>
            <a:r>
              <a:rPr lang="it-IT" sz="1800" dirty="0" err="1">
                <a:solidFill>
                  <a:srgbClr val="222222"/>
                </a:solidFill>
                <a:effectLst/>
                <a:latin typeface="Verdana" panose="020B0604030504040204" pitchFamily="34" charset="0"/>
                <a:ea typeface="Verdana" panose="020B0604030504040204" pitchFamily="34" charset="0"/>
              </a:rPr>
              <a:t>shall</a:t>
            </a:r>
            <a:r>
              <a:rPr lang="it-IT" sz="1800" dirty="0">
                <a:solidFill>
                  <a:srgbClr val="222222"/>
                </a:solidFill>
                <a:effectLst/>
                <a:latin typeface="Verdana" panose="020B0604030504040204" pitchFamily="34" charset="0"/>
                <a:ea typeface="Verdana" panose="020B0604030504040204" pitchFamily="34" charset="0"/>
              </a:rPr>
              <a:t> love God. The </a:t>
            </a:r>
            <a:r>
              <a:rPr lang="it-IT" sz="1800" dirty="0" err="1">
                <a:solidFill>
                  <a:srgbClr val="222222"/>
                </a:solidFill>
                <a:effectLst/>
                <a:latin typeface="Verdana" panose="020B0604030504040204" pitchFamily="34" charset="0"/>
                <a:ea typeface="Verdana" panose="020B0604030504040204" pitchFamily="34" charset="0"/>
              </a:rPr>
              <a:t>neighbor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similar</a:t>
            </a:r>
            <a:r>
              <a:rPr lang="it-IT" sz="1800" dirty="0">
                <a:solidFill>
                  <a:srgbClr val="222222"/>
                </a:solidFill>
                <a:effectLst/>
                <a:latin typeface="Verdana" panose="020B0604030504040204" pitchFamily="34" charset="0"/>
                <a:ea typeface="Verdana" panose="020B0604030504040204" pitchFamily="34" charset="0"/>
              </a:rPr>
              <a:t> to God. The </a:t>
            </a:r>
            <a:r>
              <a:rPr lang="it-IT" sz="1800" dirty="0" err="1">
                <a:solidFill>
                  <a:srgbClr val="222222"/>
                </a:solidFill>
                <a:effectLst/>
                <a:latin typeface="Verdana" panose="020B0604030504040204" pitchFamily="34" charset="0"/>
                <a:ea typeface="Verdana" panose="020B0604030504040204" pitchFamily="34" charset="0"/>
              </a:rPr>
              <a:t>neighbor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 face and voice, </a:t>
            </a:r>
            <a:r>
              <a:rPr lang="it-IT" sz="1800" dirty="0" err="1">
                <a:solidFill>
                  <a:srgbClr val="222222"/>
                </a:solidFill>
                <a:effectLst/>
                <a:latin typeface="Verdana" panose="020B0604030504040204" pitchFamily="34" charset="0"/>
                <a:ea typeface="Verdana" panose="020B0604030504040204" pitchFamily="34" charset="0"/>
              </a:rPr>
              <a:t>hunger</a:t>
            </a:r>
            <a:r>
              <a:rPr lang="it-IT" sz="1800" dirty="0">
                <a:solidFill>
                  <a:srgbClr val="222222"/>
                </a:solidFill>
                <a:effectLst/>
                <a:latin typeface="Verdana" panose="020B0604030504040204" pitchFamily="34" charset="0"/>
                <a:ea typeface="Verdana" panose="020B0604030504040204" pitchFamily="34" charset="0"/>
              </a:rPr>
              <a:t> for love and beauty, </a:t>
            </a:r>
            <a:r>
              <a:rPr lang="it-IT" sz="1800" dirty="0" err="1">
                <a:solidFill>
                  <a:srgbClr val="222222"/>
                </a:solidFill>
                <a:effectLst/>
                <a:latin typeface="Verdana" panose="020B0604030504040204" pitchFamily="34" charset="0"/>
                <a:ea typeface="Verdana" panose="020B0604030504040204" pitchFamily="34" charset="0"/>
              </a:rPr>
              <a:t>similar</a:t>
            </a:r>
            <a:r>
              <a:rPr lang="it-IT" sz="1800" dirty="0">
                <a:solidFill>
                  <a:srgbClr val="222222"/>
                </a:solidFill>
                <a:effectLst/>
                <a:latin typeface="Verdana" panose="020B0604030504040204" pitchFamily="34" charset="0"/>
                <a:ea typeface="Verdana" panose="020B0604030504040204" pitchFamily="34" charset="0"/>
              </a:rPr>
              <a:t> to God. Heaven and earth are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opposed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embrace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 cross-</a:t>
            </a:r>
            <a:r>
              <a:rPr lang="it-IT" sz="1800" dirty="0" err="1">
                <a:solidFill>
                  <a:srgbClr val="222222"/>
                </a:solidFill>
                <a:effectLst/>
                <a:latin typeface="Verdana" panose="020B0604030504040204" pitchFamily="34" charset="0"/>
                <a:ea typeface="Verdana" panose="020B0604030504040204" pitchFamily="34" charset="0"/>
              </a:rPr>
              <a:t>eyed</a:t>
            </a:r>
            <a:r>
              <a:rPr lang="it-IT" sz="1800" dirty="0">
                <a:solidFill>
                  <a:srgbClr val="222222"/>
                </a:solidFill>
                <a:effectLst/>
                <a:latin typeface="Verdana" panose="020B0604030504040204" pitchFamily="34" charset="0"/>
                <a:ea typeface="Verdana" panose="020B0604030504040204" pitchFamily="34" charset="0"/>
              </a:rPr>
              <a:t> Gospel, one </a:t>
            </a:r>
            <a:r>
              <a:rPr lang="it-IT" sz="1800" dirty="0" err="1">
                <a:solidFill>
                  <a:srgbClr val="222222"/>
                </a:solidFill>
                <a:effectLst/>
                <a:latin typeface="Verdana" panose="020B0604030504040204" pitchFamily="34" charset="0"/>
                <a:ea typeface="Verdana" panose="020B0604030504040204" pitchFamily="34" charset="0"/>
              </a:rPr>
              <a:t>might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eye</a:t>
            </a:r>
            <a:r>
              <a:rPr lang="it-IT" sz="1800" dirty="0">
                <a:solidFill>
                  <a:srgbClr val="222222"/>
                </a:solidFill>
                <a:effectLst/>
                <a:latin typeface="Verdana" panose="020B0604030504040204" pitchFamily="34" charset="0"/>
                <a:ea typeface="Verdana" panose="020B0604030504040204" pitchFamily="34" charset="0"/>
              </a:rPr>
              <a:t> up, one down, head in the </a:t>
            </a:r>
            <a:r>
              <a:rPr lang="it-IT" sz="1800" dirty="0" err="1">
                <a:solidFill>
                  <a:srgbClr val="222222"/>
                </a:solidFill>
                <a:effectLst/>
                <a:latin typeface="Verdana" panose="020B0604030504040204" pitchFamily="34" charset="0"/>
                <a:ea typeface="Verdana" panose="020B0604030504040204" pitchFamily="34" charset="0"/>
              </a:rPr>
              <a:t>sky</a:t>
            </a:r>
            <a:r>
              <a:rPr lang="it-IT" sz="1800" dirty="0">
                <a:solidFill>
                  <a:srgbClr val="222222"/>
                </a:solidFill>
                <a:effectLst/>
                <a:latin typeface="Verdana" panose="020B0604030504040204" pitchFamily="34" charset="0"/>
                <a:ea typeface="Verdana" panose="020B0604030504040204" pitchFamily="34" charset="0"/>
              </a:rPr>
              <a:t> and feet on the ground. But who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neighbor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doctor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ask</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p>
          <a:p>
            <a:pPr algn="l" eaLnBrk="1" hangingPunct="1"/>
            <a:endParaRPr lang="it-IT" sz="1800" dirty="0">
              <a:solidFill>
                <a:srgbClr val="222222"/>
              </a:solidFill>
              <a:effectLst/>
              <a:latin typeface="Verdana" panose="020B0604030504040204" pitchFamily="34" charset="0"/>
              <a:ea typeface="Verdana" panose="020B0604030504040204" pitchFamily="34" charset="0"/>
            </a:endParaRPr>
          </a:p>
          <a:p>
            <a:pPr algn="l"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There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answer</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enlarged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that of Gandhi: "</a:t>
            </a:r>
            <a:r>
              <a:rPr lang="it-IT" sz="1800" i="1" dirty="0" err="1">
                <a:solidFill>
                  <a:srgbClr val="222222"/>
                </a:solidFill>
                <a:effectLst/>
                <a:latin typeface="Verdana" panose="020B0604030504040204" pitchFamily="34" charset="0"/>
                <a:ea typeface="Verdana" panose="020B0604030504040204" pitchFamily="34" charset="0"/>
              </a:rPr>
              <a:t>my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neighbor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everything</a:t>
            </a:r>
            <a:r>
              <a:rPr lang="it-IT" sz="1800" i="1" dirty="0">
                <a:solidFill>
                  <a:srgbClr val="222222"/>
                </a:solidFill>
                <a:effectLst/>
                <a:latin typeface="Verdana" panose="020B0604030504040204" pitchFamily="34" charset="0"/>
                <a:ea typeface="Verdana" panose="020B0604030504040204" pitchFamily="34" charset="0"/>
              </a:rPr>
              <a:t> that </a:t>
            </a:r>
            <a:r>
              <a:rPr lang="it-IT" sz="1800" i="1" dirty="0" err="1">
                <a:solidFill>
                  <a:srgbClr val="222222"/>
                </a:solidFill>
                <a:effectLst/>
                <a:latin typeface="Verdana" panose="020B0604030504040204" pitchFamily="34" charset="0"/>
                <a:ea typeface="Verdana" panose="020B0604030504040204" pitchFamily="34" charset="0"/>
              </a:rPr>
              <a:t>lives</a:t>
            </a:r>
            <a:r>
              <a:rPr lang="it-IT" sz="1800" i="1" dirty="0">
                <a:solidFill>
                  <a:srgbClr val="222222"/>
                </a:solidFill>
                <a:effectLst/>
                <a:latin typeface="Verdana" panose="020B0604030504040204" pitchFamily="34" charset="0"/>
                <a:ea typeface="Verdana" panose="020B0604030504040204" pitchFamily="34" charset="0"/>
              </a:rPr>
              <a:t> with me on earth</a:t>
            </a:r>
            <a:r>
              <a:rPr lang="it-IT" sz="1800" dirty="0">
                <a:solidFill>
                  <a:srgbClr val="222222"/>
                </a:solidFill>
                <a:effectLst/>
                <a:latin typeface="Verdana" panose="020B0604030504040204" pitchFamily="34" charset="0"/>
                <a:ea typeface="Verdana" panose="020B0604030504040204" pitchFamily="34" charset="0"/>
              </a:rPr>
              <a:t>", nature, water, air, </a:t>
            </a:r>
            <a:r>
              <a:rPr lang="it-IT" sz="1800" dirty="0" err="1">
                <a:solidFill>
                  <a:srgbClr val="222222"/>
                </a:solidFill>
                <a:effectLst/>
                <a:latin typeface="Verdana" panose="020B0604030504040204" pitchFamily="34" charset="0"/>
                <a:ea typeface="Verdana" panose="020B0604030504040204" pitchFamily="34" charset="0"/>
              </a:rPr>
              <a:t>plants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animals</a:t>
            </a:r>
            <a:r>
              <a:rPr lang="it-IT" sz="1800" dirty="0">
                <a:solidFill>
                  <a:srgbClr val="222222"/>
                </a:solidFill>
                <a:effectLst/>
                <a:latin typeface="Verdana" panose="020B0604030504040204" pitchFamily="34" charset="0"/>
                <a:ea typeface="Verdana" panose="020B0604030504040204" pitchFamily="34" charset="0"/>
              </a:rPr>
              <a:t>. Love the earth,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as </a:t>
            </a:r>
            <a:r>
              <a:rPr lang="it-IT" sz="1800" dirty="0" err="1">
                <a:solidFill>
                  <a:srgbClr val="222222"/>
                </a:solidFill>
                <a:effectLst/>
                <a:latin typeface="Verdana" panose="020B0604030504040204" pitchFamily="34" charset="0"/>
                <a:ea typeface="Verdana" panose="020B0604030504040204" pitchFamily="34" charset="0"/>
              </a:rPr>
              <a:t>yourself</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as God loves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To live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live </a:t>
            </a:r>
            <a:r>
              <a:rPr lang="it-IT" sz="1800" dirty="0" err="1">
                <a:solidFill>
                  <a:srgbClr val="222222"/>
                </a:solidFill>
                <a:effectLst/>
                <a:latin typeface="Verdana" panose="020B0604030504040204" pitchFamily="34" charset="0"/>
                <a:ea typeface="Verdana" panose="020B0604030504040204" pitchFamily="34" charset="0"/>
              </a:rPr>
              <a:t>together</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exist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coexist</a:t>
            </a:r>
            <a:r>
              <a:rPr lang="it-IT" sz="1800" dirty="0">
                <a:solidFill>
                  <a:srgbClr val="222222"/>
                </a:solidFill>
                <a:effectLst/>
                <a:latin typeface="Verdana" panose="020B0604030504040204" pitchFamily="34" charset="0"/>
                <a:ea typeface="Verdana" panose="020B0604030504040204" pitchFamily="34" charset="0"/>
              </a:rPr>
              <a:t>. Not to </a:t>
            </a:r>
            <a:r>
              <a:rPr lang="it-IT" sz="1800" dirty="0" err="1">
                <a:solidFill>
                  <a:srgbClr val="222222"/>
                </a:solidFill>
                <a:effectLst/>
                <a:latin typeface="Verdana" panose="020B0604030504040204" pitchFamily="34" charset="0"/>
                <a:ea typeface="Verdana" panose="020B0604030504040204" pitchFamily="34" charset="0"/>
              </a:rPr>
              <a:t>obey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commandments</a:t>
            </a:r>
            <a:r>
              <a:rPr lang="it-IT" sz="1800" dirty="0">
                <a:solidFill>
                  <a:srgbClr val="222222"/>
                </a:solidFill>
                <a:effectLst/>
                <a:latin typeface="Verdana" panose="020B0604030504040204" pitchFamily="34" charset="0"/>
                <a:ea typeface="Verdana" panose="020B0604030504040204" pitchFamily="34" charset="0"/>
              </a:rPr>
              <a:t> or celebrate </a:t>
            </a:r>
            <a:r>
              <a:rPr lang="it-IT" sz="1800" dirty="0" err="1">
                <a:solidFill>
                  <a:srgbClr val="222222"/>
                </a:solidFill>
                <a:effectLst/>
                <a:latin typeface="Verdana" panose="020B0604030504040204" pitchFamily="34" charset="0"/>
                <a:ea typeface="Verdana" panose="020B0604030504040204" pitchFamily="34" charset="0"/>
              </a:rPr>
              <a:t>liturgies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simply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wonderfully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happily</a:t>
            </a:r>
            <a:r>
              <a:rPr lang="it-IT" sz="1800" dirty="0">
                <a:solidFill>
                  <a:srgbClr val="222222"/>
                </a:solidFill>
                <a:effectLst/>
                <a:latin typeface="Verdana" panose="020B0604030504040204" pitchFamily="34" charset="0"/>
                <a:ea typeface="Verdana" panose="020B0604030504040204" pitchFamily="34" charset="0"/>
              </a:rPr>
              <a:t>: </a:t>
            </a:r>
            <a:r>
              <a:rPr lang="it-IT" sz="1800" b="1" dirty="0">
                <a:solidFill>
                  <a:srgbClr val="222222"/>
                </a:solidFill>
                <a:effectLst/>
                <a:latin typeface="Verdana" panose="020B0604030504040204" pitchFamily="34" charset="0"/>
                <a:ea typeface="Verdana" panose="020B0604030504040204" pitchFamily="34" charset="0"/>
              </a:rPr>
              <a:t>to love</a:t>
            </a:r>
            <a:r>
              <a:rPr lang="it-IT" sz="1800" dirty="0">
                <a:solidFill>
                  <a:srgbClr val="222222"/>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a:p>
            <a:pPr algn="l" eaLnBrk="1" hangingPunct="1"/>
            <a:endParaRPr lang="it-IT" altLang="it-IT" sz="1800" dirty="0">
              <a:solidFill>
                <a:schemeClr val="tx1"/>
              </a:solidFill>
              <a:latin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5">
            <a:extLst>
              <a:ext uri="{FF2B5EF4-FFF2-40B4-BE49-F238E27FC236}">
                <a16:creationId xmlns:a16="http://schemas.microsoft.com/office/drawing/2014/main" id="{3F9B3FCD-1D36-430E-7938-1BB0C5F7056D}"/>
              </a:ext>
            </a:extLst>
          </p:cNvPr>
          <p:cNvSpPr>
            <a:spLocks noChangeArrowheads="1"/>
          </p:cNvSpPr>
          <p:nvPr/>
        </p:nvSpPr>
        <p:spPr bwMode="auto">
          <a:xfrm>
            <a:off x="1066800" y="304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320011"/>
                </a:solidFill>
                <a:latin typeface="Verdana" panose="020B0604030504040204" pitchFamily="34" charset="0"/>
                <a:cs typeface="Times New Roman" panose="02020603050405020304" pitchFamily="18" charset="0"/>
              </a:rPr>
              <a:t>DEUTERONOMIO</a:t>
            </a:r>
          </a:p>
        </p:txBody>
      </p:sp>
      <p:sp>
        <p:nvSpPr>
          <p:cNvPr id="17411" name="Rectangle 157">
            <a:extLst>
              <a:ext uri="{FF2B5EF4-FFF2-40B4-BE49-F238E27FC236}">
                <a16:creationId xmlns:a16="http://schemas.microsoft.com/office/drawing/2014/main" id="{C77B8EDC-C965-1EA2-C17F-AE322CF6F8D8}"/>
              </a:ext>
            </a:extLst>
          </p:cNvPr>
          <p:cNvSpPr>
            <a:spLocks noChangeArrowheads="1"/>
          </p:cNvSpPr>
          <p:nvPr/>
        </p:nvSpPr>
        <p:spPr bwMode="auto">
          <a:xfrm>
            <a:off x="990600" y="685800"/>
            <a:ext cx="3505200" cy="259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Times New Roman" panose="02020603050405020304" pitchFamily="18" charset="0"/>
              </a:rPr>
              <a:t>     Mosè parlò al popolo dicendo: «Temi il Signore, tuo Dio, osservando per tutti i giorni della tua vita, tu, il tuo figlio e il figlio del tuo figlio, tutte le sue leggi e tutti i suoi comandi che io ti do e così si prolunghino i tuoi giorni.</a:t>
            </a:r>
            <a:r>
              <a:rPr lang="it-IT" altLang="it-IT" sz="2000">
                <a:solidFill>
                  <a:schemeClr val="tx1"/>
                </a:solidFill>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(Dt 6, 2)</a:t>
            </a:r>
            <a:r>
              <a:rPr lang="it-IT" altLang="it-IT" sz="2000" b="1" i="1">
                <a:solidFill>
                  <a:schemeClr val="tx1"/>
                </a:solidFill>
                <a:latin typeface="Verdana" panose="020B0604030504040204" pitchFamily="34" charset="0"/>
                <a:cs typeface="Times New Roman" panose="02020603050405020304" pitchFamily="18" charset="0"/>
              </a:rPr>
              <a:t> </a:t>
            </a:r>
          </a:p>
        </p:txBody>
      </p:sp>
      <p:sp>
        <p:nvSpPr>
          <p:cNvPr id="17412" name="Rectangle 158">
            <a:extLst>
              <a:ext uri="{FF2B5EF4-FFF2-40B4-BE49-F238E27FC236}">
                <a16:creationId xmlns:a16="http://schemas.microsoft.com/office/drawing/2014/main" id="{3732BEF5-8AE0-D98B-9F64-3E814E2A7AC3}"/>
              </a:ext>
            </a:extLst>
          </p:cNvPr>
          <p:cNvSpPr>
            <a:spLocks noChangeArrowheads="1"/>
          </p:cNvSpPr>
          <p:nvPr/>
        </p:nvSpPr>
        <p:spPr bwMode="auto">
          <a:xfrm>
            <a:off x="4572000" y="685800"/>
            <a:ext cx="3810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chemeClr val="tx1"/>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ea typeface="Times New Roman" panose="02020603050405020304" pitchFamily="18" charset="0"/>
                <a:cs typeface="Arial" panose="020B0604020202020204" pitchFamily="34" charset="0"/>
              </a:rPr>
              <a:t>Moses spoke to the people saying </a:t>
            </a:r>
            <a:r>
              <a:rPr lang="it-IT" altLang="it-IT" sz="1800">
                <a:solidFill>
                  <a:srgbClr val="333333"/>
                </a:solidFill>
                <a:latin typeface="Verdana" panose="020B0604030504040204" pitchFamily="34" charset="0"/>
                <a:cs typeface="Times New Roman" panose="02020603050405020304" pitchFamily="18" charset="0"/>
              </a:rPr>
              <a:t>:</a:t>
            </a:r>
            <a:r>
              <a:rPr lang="en-GB" altLang="it-IT" sz="1800">
                <a:solidFill>
                  <a:schemeClr val="tx1"/>
                </a:solidFill>
                <a:latin typeface="Verdana" panose="020B0604030504040204" pitchFamily="34" charset="0"/>
                <a:cs typeface="Times New Roman" panose="02020603050405020304" pitchFamily="18" charset="0"/>
              </a:rPr>
              <a:t> “Fear Yahweh, observe his commandments all the days of your life and his norms that I teach you today. So also for your children and your children's children that they may live long. </a:t>
            </a:r>
            <a:r>
              <a:rPr lang="en-GB" altLang="it-IT" sz="1800" i="1">
                <a:solidFill>
                  <a:schemeClr val="tx1"/>
                </a:solidFill>
                <a:latin typeface="Verdana" panose="020B0604030504040204" pitchFamily="34" charset="0"/>
                <a:cs typeface="Times New Roman" panose="02020603050405020304" pitchFamily="18" charset="0"/>
              </a:rPr>
              <a:t>(Dt 6:2)</a:t>
            </a:r>
            <a:endParaRPr lang="it-IT" altLang="it-IT" sz="1800" b="1" i="1">
              <a:solidFill>
                <a:schemeClr val="tx1"/>
              </a:solidFill>
              <a:latin typeface="Verdana" panose="020B0604030504040204" pitchFamily="34" charset="0"/>
              <a:cs typeface="Times New Roman" panose="02020603050405020304" pitchFamily="18" charset="0"/>
            </a:endParaRPr>
          </a:p>
        </p:txBody>
      </p:sp>
      <p:sp>
        <p:nvSpPr>
          <p:cNvPr id="17413" name="Rectangle 189">
            <a:extLst>
              <a:ext uri="{FF2B5EF4-FFF2-40B4-BE49-F238E27FC236}">
                <a16:creationId xmlns:a16="http://schemas.microsoft.com/office/drawing/2014/main" id="{D3678122-4A6B-F8E4-9C3E-96B9DE983447}"/>
              </a:ext>
            </a:extLst>
          </p:cNvPr>
          <p:cNvSpPr>
            <a:spLocks noChangeArrowheads="1"/>
          </p:cNvSpPr>
          <p:nvPr/>
        </p:nvSpPr>
        <p:spPr bwMode="auto">
          <a:xfrm>
            <a:off x="4800600" y="304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320011"/>
                </a:solidFill>
                <a:latin typeface="Verdana" panose="020B0604030504040204" pitchFamily="34" charset="0"/>
                <a:cs typeface="Times New Roman" panose="02020603050405020304" pitchFamily="18" charset="0"/>
              </a:rPr>
              <a:t>DEUTERONOMY</a:t>
            </a:r>
            <a:endParaRPr lang="it-IT" altLang="it-IT" sz="1800">
              <a:solidFill>
                <a:srgbClr val="320011"/>
              </a:solidFill>
              <a:latin typeface="Verdana" panose="020B0604030504040204" pitchFamily="34" charset="0"/>
              <a:cs typeface="Arial" panose="020B0604020202020204" pitchFamily="34" charset="0"/>
            </a:endParaRPr>
          </a:p>
        </p:txBody>
      </p:sp>
      <p:pic>
        <p:nvPicPr>
          <p:cNvPr id="17414" name="Picture 324">
            <a:extLst>
              <a:ext uri="{FF2B5EF4-FFF2-40B4-BE49-F238E27FC236}">
                <a16:creationId xmlns:a16="http://schemas.microsoft.com/office/drawing/2014/main" id="{FAEC8729-938E-6288-25E8-BBA24749E3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505200"/>
            <a:ext cx="28194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325">
            <a:extLst>
              <a:ext uri="{FF2B5EF4-FFF2-40B4-BE49-F238E27FC236}">
                <a16:creationId xmlns:a16="http://schemas.microsoft.com/office/drawing/2014/main" id="{F9E9E2A0-EB68-9D7E-683A-4E262A142B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3124200"/>
            <a:ext cx="18240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327">
            <a:extLst>
              <a:ext uri="{FF2B5EF4-FFF2-40B4-BE49-F238E27FC236}">
                <a16:creationId xmlns:a16="http://schemas.microsoft.com/office/drawing/2014/main" id="{D394F8E2-2C72-6521-8677-765B37DDA1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5443538"/>
            <a:ext cx="232092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16">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7B1D241-5A97-E158-10D9-703AC3B4394E}"/>
              </a:ext>
            </a:extLst>
          </p:cNvPr>
          <p:cNvSpPr>
            <a:spLocks noGrp="1" noChangeArrowheads="1"/>
          </p:cNvSpPr>
          <p:nvPr>
            <p:ph type="title"/>
          </p:nvPr>
        </p:nvSpPr>
        <p:spPr>
          <a:xfrm>
            <a:off x="0" y="3810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9459" name="Rectangle 5">
            <a:extLst>
              <a:ext uri="{FF2B5EF4-FFF2-40B4-BE49-F238E27FC236}">
                <a16:creationId xmlns:a16="http://schemas.microsoft.com/office/drawing/2014/main" id="{D36155A9-16E1-F0C7-70C0-87353657DDA9}"/>
              </a:ext>
            </a:extLst>
          </p:cNvPr>
          <p:cNvSpPr>
            <a:spLocks noChangeArrowheads="1"/>
          </p:cNvSpPr>
          <p:nvPr/>
        </p:nvSpPr>
        <p:spPr bwMode="auto">
          <a:xfrm>
            <a:off x="0" y="4876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GB" altLang="it-IT" sz="1800">
                <a:solidFill>
                  <a:schemeClr val="bg1"/>
                </a:solidFill>
                <a:latin typeface="Verdana" panose="020B0604030504040204" pitchFamily="34" charset="0"/>
                <a:cs typeface="Times New Roman" panose="02020603050405020304" pitchFamily="18" charset="0"/>
              </a:rPr>
              <a:t>Listen, then, Israel, observe these commandments and put them into practice. If you do this, you will be well and you will multiply in this land flowing with milk and honey, as Yahweh, the</a:t>
            </a:r>
            <a:r>
              <a:rPr lang="en-GB" altLang="it-IT" sz="1800">
                <a:solidFill>
                  <a:schemeClr val="bg1"/>
                </a:solidFill>
                <a:latin typeface="Verdana" panose="020B0604030504040204" pitchFamily="34" charset="0"/>
                <a:cs typeface="Arial" panose="020B0604020202020204" pitchFamily="34" charset="0"/>
              </a:rPr>
              <a:t> God of your fathers, promised you.</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(Dt 6: 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460" name="Rectangle 50">
            <a:extLst>
              <a:ext uri="{FF2B5EF4-FFF2-40B4-BE49-F238E27FC236}">
                <a16:creationId xmlns:a16="http://schemas.microsoft.com/office/drawing/2014/main" id="{A639D717-0164-8A92-3AD9-4911391E9963}"/>
              </a:ext>
            </a:extLst>
          </p:cNvPr>
          <p:cNvSpPr>
            <a:spLocks noChangeArrowheads="1"/>
          </p:cNvSpPr>
          <p:nvPr/>
        </p:nvSpPr>
        <p:spPr bwMode="auto">
          <a:xfrm>
            <a:off x="0" y="762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Ascolta, o Israele, e bada di metterli in pratica, perché tu sia felice e diventiate molto numerosi nella terra dove scorrono latte e miele, come il Signore, Dio dei tuoi padri, ti ha detto.</a:t>
            </a:r>
            <a:r>
              <a:rPr lang="it-IT" altLang="it-IT" sz="1800" i="1">
                <a:solidFill>
                  <a:schemeClr val="bg1"/>
                </a:solidFill>
                <a:latin typeface="Verdana" panose="020B0604030504040204" pitchFamily="34" charset="0"/>
                <a:cs typeface="Times New Roman" panose="02020603050405020304" pitchFamily="18" charset="0"/>
              </a:rPr>
              <a:t> (Dt 6, 3) </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D503972C-48F9-C691-D883-FCD9AE39FE04}"/>
              </a:ext>
            </a:extLst>
          </p:cNvPr>
          <p:cNvSpPr>
            <a:spLocks noGrp="1" noChangeArrowheads="1"/>
          </p:cNvSpPr>
          <p:nvPr>
            <p:ph type="title"/>
          </p:nvPr>
        </p:nvSpPr>
        <p:spPr>
          <a:xfrm>
            <a:off x="0" y="838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Ascolta, Israele: il Signore è il nostro Dio, unico è il Signore. </a:t>
            </a:r>
            <a:r>
              <a:rPr lang="it-IT" altLang="it-IT" sz="1800">
                <a:solidFill>
                  <a:srgbClr val="FFFF00"/>
                </a:solidFill>
                <a:latin typeface="Verdana" panose="020B0604030504040204" pitchFamily="34" charset="0"/>
                <a:cs typeface="Times New Roman" panose="02020603050405020304" pitchFamily="18" charset="0"/>
              </a:rPr>
              <a:t>Tu amerai il Signore, tuo Dio, con tutto il cuore, con tutta l’anima e con tutte le forze.</a:t>
            </a:r>
            <a:r>
              <a:rPr lang="it-IT" altLang="it-IT" sz="1800">
                <a:solidFill>
                  <a:schemeClr val="bg1"/>
                </a:solidFill>
                <a:latin typeface="Verdana" panose="020B0604030504040204" pitchFamily="34" charset="0"/>
                <a:cs typeface="Times New Roman" panose="02020603050405020304" pitchFamily="18" charset="0"/>
              </a:rPr>
              <a:t>  Questi precetti che oggi ti do, ti stiano fissi nel cuore». (Dt 6, 4-6)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507" name="Rectangle 4">
            <a:extLst>
              <a:ext uri="{FF2B5EF4-FFF2-40B4-BE49-F238E27FC236}">
                <a16:creationId xmlns:a16="http://schemas.microsoft.com/office/drawing/2014/main" id="{6008457F-B1AA-2216-48AC-9D08A396B2FE}"/>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GB" altLang="it-IT" sz="1800">
                <a:solidFill>
                  <a:schemeClr val="bg1"/>
                </a:solidFill>
                <a:latin typeface="Verdana" panose="020B0604030504040204" pitchFamily="34" charset="0"/>
                <a:cs typeface="Arial" panose="020B0604020202020204" pitchFamily="34" charset="0"/>
              </a:rPr>
              <a:t>Listen, Israel: Yahweh, our God, is One Yahweh. </a:t>
            </a:r>
            <a:r>
              <a:rPr lang="en-GB" altLang="it-IT" sz="1800">
                <a:solidFill>
                  <a:srgbClr val="FFFF00"/>
                </a:solidFill>
                <a:latin typeface="Verdana" panose="020B0604030504040204" pitchFamily="34" charset="0"/>
                <a:cs typeface="Arial" panose="020B0604020202020204" pitchFamily="34" charset="0"/>
              </a:rPr>
              <a:t>And you shall love Yahweh, your God, with all your heart, with all your soul and with all your strength</a:t>
            </a:r>
            <a:r>
              <a:rPr lang="en-GB" altLang="it-IT" sz="1800">
                <a:solidFill>
                  <a:schemeClr val="bg1"/>
                </a:solidFill>
                <a:latin typeface="Verdana" panose="020B0604030504040204" pitchFamily="34" charset="0"/>
                <a:cs typeface="Arial" panose="020B0604020202020204" pitchFamily="34" charset="0"/>
              </a:rPr>
              <a:t>. Engrave on your heart the </a:t>
            </a:r>
            <a:r>
              <a:rPr lang="en-GB" altLang="it-IT" sz="1800">
                <a:solidFill>
                  <a:schemeClr val="bg1"/>
                </a:solidFill>
                <a:latin typeface="Verdana" panose="020B0604030504040204" pitchFamily="34" charset="0"/>
                <a:cs typeface="Times New Roman" panose="02020603050405020304" pitchFamily="18" charset="0"/>
              </a:rPr>
              <a:t>commandments that I pass on to you today.</a:t>
            </a:r>
            <a:r>
              <a:rPr lang="en-GB" altLang="it-IT" sz="1800" i="1">
                <a:solidFill>
                  <a:schemeClr val="bg1"/>
                </a:solidFill>
                <a:latin typeface="Verdana" panose="020B0604030504040204" pitchFamily="34" charset="0"/>
                <a:cs typeface="Times New Roman" panose="02020603050405020304" pitchFamily="18" charset="0"/>
              </a:rPr>
              <a:t> </a:t>
            </a:r>
          </a:p>
          <a:p>
            <a:pPr eaLnBrk="1" fontAlgn="t" hangingPunct="1"/>
            <a:r>
              <a:rPr lang="en-GB" altLang="it-IT" sz="1800" i="1">
                <a:solidFill>
                  <a:schemeClr val="bg1"/>
                </a:solidFill>
                <a:latin typeface="Verdana" panose="020B0604030504040204" pitchFamily="34" charset="0"/>
                <a:cs typeface="Times New Roman" panose="02020603050405020304" pitchFamily="18" charset="0"/>
              </a:rPr>
              <a:t>(Dt 6: 4-6)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9A3F14E-6509-356B-7ADE-D3295DCD22C7}"/>
              </a:ext>
            </a:extLst>
          </p:cNvPr>
          <p:cNvSpPr>
            <a:spLocks noGrp="1" noChangeArrowheads="1"/>
          </p:cNvSpPr>
          <p:nvPr>
            <p:ph type="title"/>
          </p:nvPr>
        </p:nvSpPr>
        <p:spPr>
          <a:xfrm>
            <a:off x="4419600" y="228600"/>
            <a:ext cx="39624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 TO THE HEBREWS</a:t>
            </a:r>
            <a:endParaRPr lang="it-IT" altLang="it-IT" sz="1800">
              <a:solidFill>
                <a:srgbClr val="320011"/>
              </a:solidFill>
              <a:latin typeface="Verdana" panose="020B0604030504040204" pitchFamily="34" charset="0"/>
              <a:cs typeface="Times New Roman" panose="02020603050405020304" pitchFamily="18" charset="0"/>
            </a:endParaRPr>
          </a:p>
        </p:txBody>
      </p:sp>
      <p:sp>
        <p:nvSpPr>
          <p:cNvPr id="202765" name="Rectangle 13">
            <a:extLst>
              <a:ext uri="{FF2B5EF4-FFF2-40B4-BE49-F238E27FC236}">
                <a16:creationId xmlns:a16="http://schemas.microsoft.com/office/drawing/2014/main" id="{DADC25F0-4370-9497-F54E-5D50F1805888}"/>
              </a:ext>
            </a:extLst>
          </p:cNvPr>
          <p:cNvSpPr>
            <a:spLocks noChangeArrowheads="1"/>
          </p:cNvSpPr>
          <p:nvPr/>
        </p:nvSpPr>
        <p:spPr bwMode="auto">
          <a:xfrm>
            <a:off x="1676400" y="5943600"/>
            <a:ext cx="6553200" cy="701675"/>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2000">
                <a:solidFill>
                  <a:srgbClr val="990033"/>
                </a:solidFill>
                <a:latin typeface="Verdana" panose="020B0604030504040204" pitchFamily="34" charset="0"/>
                <a:cs typeface="Arial" panose="020B0604020202020204" pitchFamily="34" charset="0"/>
              </a:rPr>
              <a:t>Ti amo, Signore, mia forza</a:t>
            </a:r>
            <a:r>
              <a:rPr lang="it-IT" altLang="it-IT" sz="2000">
                <a:solidFill>
                  <a:srgbClr val="000000"/>
                </a:solidFill>
                <a:latin typeface="Verdana" panose="020B0604030504040204" pitchFamily="34" charset="0"/>
                <a:cs typeface="Arial" panose="020B0604020202020204" pitchFamily="34" charset="0"/>
              </a:rPr>
              <a:t>                                    </a:t>
            </a:r>
            <a:r>
              <a:rPr lang="it-IT" altLang="it-IT" sz="2000">
                <a:solidFill>
                  <a:srgbClr val="000000"/>
                </a:solidFill>
                <a:latin typeface="Verdana" panose="020B0604030504040204" pitchFamily="34" charset="0"/>
                <a:cs typeface="Times New Roman" panose="02020603050405020304" pitchFamily="18" charset="0"/>
              </a:rPr>
              <a:t>I love you Lord, my strength</a:t>
            </a:r>
          </a:p>
        </p:txBody>
      </p:sp>
      <p:sp>
        <p:nvSpPr>
          <p:cNvPr id="22532" name="Rectangle 22">
            <a:extLst>
              <a:ext uri="{FF2B5EF4-FFF2-40B4-BE49-F238E27FC236}">
                <a16:creationId xmlns:a16="http://schemas.microsoft.com/office/drawing/2014/main" id="{7CE8E31E-6637-E249-7C74-70B69E5CE221}"/>
              </a:ext>
            </a:extLst>
          </p:cNvPr>
          <p:cNvSpPr>
            <a:spLocks noChangeArrowheads="1"/>
          </p:cNvSpPr>
          <p:nvPr/>
        </p:nvSpPr>
        <p:spPr bwMode="auto">
          <a:xfrm>
            <a:off x="685800" y="304800"/>
            <a:ext cx="411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LETTERA AGLI EBREI</a:t>
            </a:r>
          </a:p>
        </p:txBody>
      </p:sp>
      <p:sp>
        <p:nvSpPr>
          <p:cNvPr id="22533" name="Rectangle 205">
            <a:extLst>
              <a:ext uri="{FF2B5EF4-FFF2-40B4-BE49-F238E27FC236}">
                <a16:creationId xmlns:a16="http://schemas.microsoft.com/office/drawing/2014/main" id="{26E9141E-5193-AB51-6292-FB89616DBDBB}"/>
              </a:ext>
            </a:extLst>
          </p:cNvPr>
          <p:cNvSpPr>
            <a:spLocks noChangeArrowheads="1"/>
          </p:cNvSpPr>
          <p:nvPr/>
        </p:nvSpPr>
        <p:spPr bwMode="auto">
          <a:xfrm>
            <a:off x="1066800" y="7620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Fratelli, </a:t>
            </a:r>
            <a:r>
              <a:rPr lang="it-IT" altLang="it-IT" sz="1800">
                <a:solidFill>
                  <a:schemeClr val="tx1"/>
                </a:solidFill>
                <a:latin typeface="Verdana" panose="020B0604030504040204" pitchFamily="34" charset="0"/>
                <a:cs typeface="Times New Roman" panose="02020603050405020304" pitchFamily="18" charset="0"/>
              </a:rPr>
              <a:t>in gran numero sono diventati sacerdoti, perché la morte impediva loro di durare a lungo. Cristo invece, poiché resta per sempre, possiede un sacerdozio che non tramonta.</a:t>
            </a:r>
            <a:r>
              <a:rPr lang="it-IT" altLang="it-IT" sz="1800" i="1">
                <a:solidFill>
                  <a:schemeClr val="tx1"/>
                </a:solidFill>
                <a:latin typeface="Verdana" panose="020B0604030504040204" pitchFamily="34" charset="0"/>
                <a:cs typeface="Times New Roman" panose="02020603050405020304" pitchFamily="18" charset="0"/>
              </a:rPr>
              <a:t> (Eb 7, 23-24)</a:t>
            </a:r>
          </a:p>
          <a:p>
            <a:pPr algn="l" eaLnBrk="1" hangingPunct="1"/>
            <a:endParaRPr lang="it-IT" altLang="it-IT" sz="1800" i="1">
              <a:solidFill>
                <a:schemeClr val="tx1"/>
              </a:solidFill>
              <a:latin typeface="Verdana" panose="020B0604030504040204" pitchFamily="34" charset="0"/>
              <a:cs typeface="Times New Roman" panose="02020603050405020304" pitchFamily="18" charset="0"/>
            </a:endParaRPr>
          </a:p>
        </p:txBody>
      </p:sp>
      <p:sp>
        <p:nvSpPr>
          <p:cNvPr id="22534" name="Rectangle 206">
            <a:extLst>
              <a:ext uri="{FF2B5EF4-FFF2-40B4-BE49-F238E27FC236}">
                <a16:creationId xmlns:a16="http://schemas.microsoft.com/office/drawing/2014/main" id="{6B5A1BC9-F52C-6AD1-8237-36DED59453B7}"/>
              </a:ext>
            </a:extLst>
          </p:cNvPr>
          <p:cNvSpPr>
            <a:spLocks noChangeArrowheads="1"/>
          </p:cNvSpPr>
          <p:nvPr/>
        </p:nvSpPr>
        <p:spPr bwMode="auto">
          <a:xfrm>
            <a:off x="4572000" y="685800"/>
            <a:ext cx="3657600" cy="204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2000">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Arial" panose="020B0604020202020204" pitchFamily="34" charset="0"/>
              </a:rPr>
              <a:t>Brothers</a:t>
            </a:r>
            <a:r>
              <a:rPr lang="en-GB" altLang="it-IT" sz="1800">
                <a:solidFill>
                  <a:schemeClr val="tx1"/>
                </a:solidFill>
                <a:latin typeface="Verdana" panose="020B0604030504040204" pitchFamily="34" charset="0"/>
                <a:cs typeface="Arial" panose="020B0604020202020204" pitchFamily="34" charset="0"/>
              </a:rPr>
              <a:t>, the former priests were many since, as mortal men, they could not remain in office. But Jesus remains forever and the priesthood shall not be taken from him.</a:t>
            </a:r>
            <a:r>
              <a:rPr lang="en-GB" altLang="it-IT" sz="1800" i="1">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Times New Roman" panose="02020603050405020304" pitchFamily="18" charset="0"/>
              </a:rPr>
              <a:t>(Heb 7: 23-24)</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2535" name="Picture 345">
            <a:extLst>
              <a:ext uri="{FF2B5EF4-FFF2-40B4-BE49-F238E27FC236}">
                <a16:creationId xmlns:a16="http://schemas.microsoft.com/office/drawing/2014/main" id="{62346CB3-E18A-5942-18C0-7F08CC11CE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378200"/>
            <a:ext cx="281940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346">
            <a:extLst>
              <a:ext uri="{FF2B5EF4-FFF2-40B4-BE49-F238E27FC236}">
                <a16:creationId xmlns:a16="http://schemas.microsoft.com/office/drawing/2014/main" id="{62B8FC69-8444-3424-B413-543C8FEA96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048000"/>
            <a:ext cx="3171825"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6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6F133C6B-1408-7DBB-8301-4E13047ED9DC}"/>
              </a:ext>
            </a:extLst>
          </p:cNvPr>
          <p:cNvSpPr>
            <a:spLocks noChangeArrowheads="1"/>
          </p:cNvSpPr>
          <p:nvPr/>
        </p:nvSpPr>
        <p:spPr bwMode="auto">
          <a:xfrm>
            <a:off x="76200" y="838200"/>
            <a:ext cx="9067800" cy="119062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Perciò può salvare perfettamente quelli che per mezzo di lui si avvicinano a Dio: egli infatti è sempre vivo per intercedere a loro favore. Questo era il sommo sacerdote che ci occorreva: santo, innocente, senza macchia,</a:t>
            </a:r>
          </a:p>
          <a:p>
            <a:pPr eaLnBrk="1" hangingPunct="1"/>
            <a:r>
              <a:rPr lang="it-IT" altLang="it-IT" sz="1800" i="1">
                <a:solidFill>
                  <a:schemeClr val="bg1"/>
                </a:solidFill>
                <a:latin typeface="Verdana" panose="020B0604030504040204" pitchFamily="34" charset="0"/>
                <a:cs typeface="Times New Roman" panose="02020603050405020304" pitchFamily="18" charset="0"/>
              </a:rPr>
              <a:t> (Eb 7, 25-26a)</a:t>
            </a:r>
          </a:p>
        </p:txBody>
      </p:sp>
      <p:sp>
        <p:nvSpPr>
          <p:cNvPr id="132256" name="Rectangle 160">
            <a:extLst>
              <a:ext uri="{FF2B5EF4-FFF2-40B4-BE49-F238E27FC236}">
                <a16:creationId xmlns:a16="http://schemas.microsoft.com/office/drawing/2014/main" id="{4246A3A4-EF01-D36E-8AE5-281219821528}"/>
              </a:ext>
            </a:extLst>
          </p:cNvPr>
          <p:cNvSpPr>
            <a:spLocks noChangeArrowheads="1"/>
          </p:cNvSpPr>
          <p:nvPr/>
        </p:nvSpPr>
        <p:spPr bwMode="auto">
          <a:xfrm>
            <a:off x="0" y="5105400"/>
            <a:ext cx="9144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20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Consequently he is able to save for all time those who approach God through him. He always lives to intercede on their behalf. It was fitting that our High Priest be holy, undefiled,</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(Heb 7: 25-26a)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10" grpId="0" autoUpdateAnimBg="0"/>
      <p:bldP spid="13225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14CB1B5F-8432-8616-5699-BAE25C1A6D38}"/>
              </a:ext>
            </a:extLst>
          </p:cNvPr>
          <p:cNvSpPr>
            <a:spLocks noGrp="1" noChangeArrowheads="1"/>
          </p:cNvSpPr>
          <p:nvPr>
            <p:ph type="title"/>
          </p:nvPr>
        </p:nvSpPr>
        <p:spPr>
          <a:xfrm>
            <a:off x="0" y="2971800"/>
            <a:ext cx="2438400" cy="1143000"/>
          </a:xfrm>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separato dai peccatori ed elevato sopra i cieli. Egli non ha bisogno, come i sommi sacerdoti, di offrire sacrifici ogni giorno, prima per i propri peccati e poi per quelli del popolo: lo ha fatto una volta per tutte, offrendo se stesso</a:t>
            </a:r>
            <a:r>
              <a:rPr lang="it-IT" altLang="it-IT" sz="1800" i="1">
                <a:solidFill>
                  <a:schemeClr val="bg1"/>
                </a:solidFill>
                <a:latin typeface="Verdana" panose="020B0604030504040204" pitchFamily="34" charset="0"/>
                <a:cs typeface="Times New Roman" panose="02020603050405020304" pitchFamily="18" charset="0"/>
              </a:rPr>
              <a:t>.             (Eb 7, 26b-27)</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6627" name="Rectangle 4">
            <a:extLst>
              <a:ext uri="{FF2B5EF4-FFF2-40B4-BE49-F238E27FC236}">
                <a16:creationId xmlns:a16="http://schemas.microsoft.com/office/drawing/2014/main" id="{BA0E83CA-BF03-ACE0-ED93-376344D7CF9D}"/>
              </a:ext>
            </a:extLst>
          </p:cNvPr>
          <p:cNvSpPr>
            <a:spLocks noChangeArrowheads="1"/>
          </p:cNvSpPr>
          <p:nvPr/>
        </p:nvSpPr>
        <p:spPr bwMode="auto">
          <a:xfrm>
            <a:off x="6705600" y="1295400"/>
            <a:ext cx="24384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GB" altLang="it-IT" sz="1800">
                <a:solidFill>
                  <a:schemeClr val="bg1"/>
                </a:solidFill>
                <a:latin typeface="Verdana" panose="020B0604030504040204" pitchFamily="34" charset="0"/>
                <a:cs typeface="Arial" panose="020B0604020202020204" pitchFamily="34" charset="0"/>
              </a:rPr>
              <a:t>set apart from sinners and exalted above the heavens;  a priest who does not first need to offer sacrifice for himself before offering for the sins of the people, as high priests do. He offered himself in sacrifice once and for all.</a:t>
            </a:r>
            <a:r>
              <a:rPr lang="en-GB" altLang="it-IT" sz="1800" i="1">
                <a:solidFill>
                  <a:schemeClr val="bg1"/>
                </a:solidFill>
                <a:latin typeface="Verdana" panose="020B0604030504040204" pitchFamily="34" charset="0"/>
                <a:cs typeface="Times New Roman" panose="02020603050405020304" pitchFamily="18" charset="0"/>
              </a:rPr>
              <a:t>                    (Heb 7: 26b-27)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6628" name="Picture 6">
            <a:extLst>
              <a:ext uri="{FF2B5EF4-FFF2-40B4-BE49-F238E27FC236}">
                <a16:creationId xmlns:a16="http://schemas.microsoft.com/office/drawing/2014/main" id="{2D5836CD-B0BD-030A-4300-51FD044069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381000"/>
            <a:ext cx="4233862"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96">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EAABD3B9-6BE7-C98E-231F-D4A1FDD771DE}"/>
              </a:ext>
            </a:extLst>
          </p:cNvPr>
          <p:cNvSpPr>
            <a:spLocks noGrp="1" noChangeArrowheads="1"/>
          </p:cNvSpPr>
          <p:nvPr>
            <p:ph type="title"/>
          </p:nvPr>
        </p:nvSpPr>
        <p:spPr>
          <a:xfrm>
            <a:off x="152400" y="1676400"/>
            <a:ext cx="3810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La Legge infatti costituisce sommi sacerdoti uomini soggetti a debolezza; ma la parola del giuramento, posteriore alla Legge, costituisce sacerdote il Figlio, reso perfetto per sempre.         </a:t>
            </a:r>
            <a:r>
              <a:rPr lang="it-IT" altLang="it-IT" sz="1800" i="1">
                <a:solidFill>
                  <a:schemeClr val="bg1"/>
                </a:solidFill>
                <a:latin typeface="Verdana" panose="020B0604030504040204" pitchFamily="34" charset="0"/>
                <a:cs typeface="Times New Roman" panose="02020603050405020304" pitchFamily="18" charset="0"/>
              </a:rPr>
              <a:t>(Eb 7, 28)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7651" name="Rectangle 5">
            <a:extLst>
              <a:ext uri="{FF2B5EF4-FFF2-40B4-BE49-F238E27FC236}">
                <a16:creationId xmlns:a16="http://schemas.microsoft.com/office/drawing/2014/main" id="{DE0378A3-1216-F92E-AA16-8B504B0B492E}"/>
              </a:ext>
            </a:extLst>
          </p:cNvPr>
          <p:cNvSpPr>
            <a:spLocks noChangeArrowheads="1"/>
          </p:cNvSpPr>
          <p:nvPr/>
        </p:nvSpPr>
        <p:spPr bwMode="auto">
          <a:xfrm>
            <a:off x="152400" y="3962400"/>
            <a:ext cx="3810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Arial" panose="020B0604020202020204" pitchFamily="34" charset="0"/>
              </a:rPr>
              <a:t>And whereas the Law elected weak men as high priests, now, after the Law, the word of God with an oath </a:t>
            </a:r>
            <a:r>
              <a:rPr lang="en-GB" altLang="it-IT" sz="1800">
                <a:solidFill>
                  <a:schemeClr val="bg1"/>
                </a:solidFill>
                <a:latin typeface="Verdana" panose="020B0604030504040204" pitchFamily="34" charset="0"/>
                <a:cs typeface="Times New Roman" panose="02020603050405020304" pitchFamily="18" charset="0"/>
              </a:rPr>
              <a:t>appointed the Son, made perfect forever. </a:t>
            </a:r>
          </a:p>
          <a:p>
            <a:pPr eaLnBrk="1" hangingPunct="1"/>
            <a:r>
              <a:rPr lang="de-DE" altLang="it-IT" sz="1800" i="1">
                <a:solidFill>
                  <a:schemeClr val="bg1"/>
                </a:solidFill>
                <a:latin typeface="Verdana" panose="020B0604030504040204" pitchFamily="34" charset="0"/>
                <a:cs typeface="Times New Roman" panose="02020603050405020304" pitchFamily="18" charset="0"/>
              </a:rPr>
              <a:t>(Heb 7: 28)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7652" name="Picture 6">
            <a:extLst>
              <a:ext uri="{FF2B5EF4-FFF2-40B4-BE49-F238E27FC236}">
                <a16:creationId xmlns:a16="http://schemas.microsoft.com/office/drawing/2014/main" id="{A70930ED-ACC3-77EB-F259-9C834C3E1A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1138" y="381000"/>
            <a:ext cx="4894262"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8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91C3080F-331C-D702-D1D5-EB300908AEA0}"/>
              </a:ext>
            </a:extLst>
          </p:cNvPr>
          <p:cNvSpPr>
            <a:spLocks noGrp="1" noChangeArrowheads="1"/>
          </p:cNvSpPr>
          <p:nvPr>
            <p:ph type="title"/>
          </p:nvPr>
        </p:nvSpPr>
        <p:spPr>
          <a:xfrm>
            <a:off x="4038600" y="304800"/>
            <a:ext cx="48006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800">
                <a:solidFill>
                  <a:srgbClr val="320011"/>
                </a:solidFill>
                <a:latin typeface="Verdana" panose="020B0604030504040204" pitchFamily="34" charset="0"/>
              </a:rPr>
              <a:t>ACCORDING MARK</a:t>
            </a:r>
          </a:p>
        </p:txBody>
      </p:sp>
      <p:sp>
        <p:nvSpPr>
          <p:cNvPr id="28675" name="Rectangle 14">
            <a:extLst>
              <a:ext uri="{FF2B5EF4-FFF2-40B4-BE49-F238E27FC236}">
                <a16:creationId xmlns:a16="http://schemas.microsoft.com/office/drawing/2014/main" id="{326F463E-8BE7-03AC-2C5B-016471682F08}"/>
              </a:ext>
            </a:extLst>
          </p:cNvPr>
          <p:cNvSpPr>
            <a:spLocks noChangeArrowheads="1"/>
          </p:cNvSpPr>
          <p:nvPr/>
        </p:nvSpPr>
        <p:spPr bwMode="auto">
          <a:xfrm>
            <a:off x="4953000" y="6172200"/>
            <a:ext cx="36576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600">
                <a:solidFill>
                  <a:srgbClr val="006600"/>
                </a:solidFill>
                <a:latin typeface="Verdana" panose="020B0604030504040204" pitchFamily="34" charset="0"/>
              </a:rPr>
              <a:t>info@diffondilaparola.com</a:t>
            </a:r>
          </a:p>
        </p:txBody>
      </p:sp>
      <p:sp>
        <p:nvSpPr>
          <p:cNvPr id="28676" name="Rectangle 21">
            <a:extLst>
              <a:ext uri="{FF2B5EF4-FFF2-40B4-BE49-F238E27FC236}">
                <a16:creationId xmlns:a16="http://schemas.microsoft.com/office/drawing/2014/main" id="{C53A0DE7-C8BA-710C-9AD6-212668B34DDD}"/>
              </a:ext>
            </a:extLst>
          </p:cNvPr>
          <p:cNvSpPr>
            <a:spLocks noChangeArrowheads="1"/>
          </p:cNvSpPr>
          <p:nvPr/>
        </p:nvSpPr>
        <p:spPr bwMode="auto">
          <a:xfrm>
            <a:off x="914400" y="3048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VANGELO DI MARCO</a:t>
            </a:r>
          </a:p>
        </p:txBody>
      </p:sp>
      <p:sp>
        <p:nvSpPr>
          <p:cNvPr id="28677" name="Rectangle 22">
            <a:extLst>
              <a:ext uri="{FF2B5EF4-FFF2-40B4-BE49-F238E27FC236}">
                <a16:creationId xmlns:a16="http://schemas.microsoft.com/office/drawing/2014/main" id="{A862E5FF-19E4-AA21-6E95-367FE10FCC51}"/>
              </a:ext>
            </a:extLst>
          </p:cNvPr>
          <p:cNvSpPr>
            <a:spLocks noChangeArrowheads="1"/>
          </p:cNvSpPr>
          <p:nvPr/>
        </p:nvSpPr>
        <p:spPr bwMode="auto">
          <a:xfrm>
            <a:off x="1066800" y="762000"/>
            <a:ext cx="358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chemeClr val="tx1"/>
                </a:solidFill>
                <a:latin typeface="Verdana" panose="020B0604030504040204" pitchFamily="34" charset="0"/>
                <a:cs typeface="Arial" panose="020B0604020202020204" pitchFamily="34" charset="0"/>
              </a:rPr>
              <a:t>    </a:t>
            </a:r>
            <a:r>
              <a:rPr lang="it-IT" altLang="it-IT" sz="1800" i="1">
                <a:solidFill>
                  <a:schemeClr val="tx1"/>
                </a:solidFill>
                <a:latin typeface="Verdana" panose="020B0604030504040204" pitchFamily="34" charset="0"/>
                <a:cs typeface="Times New Roman" panose="02020603050405020304" pitchFamily="18" charset="0"/>
              </a:rPr>
              <a:t>In quel tempo, </a:t>
            </a:r>
            <a:r>
              <a:rPr lang="it-IT" altLang="it-IT" sz="1800">
                <a:solidFill>
                  <a:schemeClr val="tx1"/>
                </a:solidFill>
                <a:latin typeface="Verdana" panose="020B0604030504040204" pitchFamily="34" charset="0"/>
                <a:cs typeface="Times New Roman" panose="02020603050405020304" pitchFamily="18" charset="0"/>
              </a:rPr>
              <a:t>si avvicinò a Gesù uno degli scribi e gli domandò: «Qual è il primo di tutti i comandamenti?». Gesù rispose: «Il primo è: “Ascolta, Israele! Il Signore nostro Dio è l’unico Signore;</a:t>
            </a:r>
            <a:r>
              <a:rPr lang="it-IT" altLang="it-IT" sz="1800" i="1">
                <a:solidFill>
                  <a:schemeClr val="tx1"/>
                </a:solidFill>
                <a:latin typeface="Verdana" panose="020B0604030504040204" pitchFamily="34" charset="0"/>
                <a:cs typeface="Times New Roman" panose="02020603050405020304" pitchFamily="18" charset="0"/>
              </a:rPr>
              <a:t> (Mc 12, 28b-29)</a:t>
            </a:r>
          </a:p>
        </p:txBody>
      </p:sp>
      <p:sp>
        <p:nvSpPr>
          <p:cNvPr id="28678" name="Rectangle 23">
            <a:extLst>
              <a:ext uri="{FF2B5EF4-FFF2-40B4-BE49-F238E27FC236}">
                <a16:creationId xmlns:a16="http://schemas.microsoft.com/office/drawing/2014/main" id="{5E93570D-878C-5F31-4F20-F9C7C602D3E7}"/>
              </a:ext>
            </a:extLst>
          </p:cNvPr>
          <p:cNvSpPr>
            <a:spLocks noChangeArrowheads="1"/>
          </p:cNvSpPr>
          <p:nvPr/>
        </p:nvSpPr>
        <p:spPr bwMode="auto">
          <a:xfrm>
            <a:off x="4572000" y="838200"/>
            <a:ext cx="3581400" cy="206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2000">
                <a:solidFill>
                  <a:srgbClr val="333333"/>
                </a:solidFill>
                <a:latin typeface="Verdana" panose="020B0604030504040204" pitchFamily="34" charset="0"/>
                <a:cs typeface="Times New Roman" panose="02020603050405020304" pitchFamily="18" charset="0"/>
              </a:rPr>
              <a:t>    </a:t>
            </a:r>
            <a:r>
              <a:rPr lang="en-US" altLang="it-IT" sz="2000">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Arial" panose="020B0604020202020204" pitchFamily="34" charset="0"/>
              </a:rPr>
              <a:t>At that time, </a:t>
            </a:r>
            <a:r>
              <a:rPr lang="en-GB" altLang="it-IT" sz="1800">
                <a:solidFill>
                  <a:schemeClr val="tx1"/>
                </a:solidFill>
                <a:latin typeface="Verdana" panose="020B0604030504040204" pitchFamily="34" charset="0"/>
                <a:cs typeface="Arial" panose="020B0604020202020204" pitchFamily="34" charset="0"/>
              </a:rPr>
              <a:t>a teacher of the Law came up and asked Jesus, "Which commandment is the first of all?" Jesus answered, "The first is: Hear, Israel! The Lord, our God, is One Lord;</a:t>
            </a:r>
            <a:r>
              <a:rPr lang="en-GB" altLang="it-IT" sz="1800" i="1">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Times New Roman" panose="02020603050405020304" pitchFamily="18" charset="0"/>
              </a:rPr>
              <a:t>(Mk 12: 28b-29)</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8679" name="Picture 107">
            <a:extLst>
              <a:ext uri="{FF2B5EF4-FFF2-40B4-BE49-F238E27FC236}">
                <a16:creationId xmlns:a16="http://schemas.microsoft.com/office/drawing/2014/main" id="{BDA46D2E-47D6-E5F1-3E1E-3857115CDB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5715000"/>
            <a:ext cx="15240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371">
            <a:extLst>
              <a:ext uri="{FF2B5EF4-FFF2-40B4-BE49-F238E27FC236}">
                <a16:creationId xmlns:a16="http://schemas.microsoft.com/office/drawing/2014/main" id="{F1B7A28E-F652-6C61-8015-AF84353DA4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124200"/>
            <a:ext cx="3276600"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372">
            <a:extLst>
              <a:ext uri="{FF2B5EF4-FFF2-40B4-BE49-F238E27FC236}">
                <a16:creationId xmlns:a16="http://schemas.microsoft.com/office/drawing/2014/main" id="{3425CAB7-0987-EBA3-49C3-0CA7CB7456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3048000"/>
            <a:ext cx="2895600"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2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51887</TotalTime>
  <Words>3157</Words>
  <Application>Microsoft Office PowerPoint</Application>
  <PresentationFormat>Presentazione su schermo (4:3)</PresentationFormat>
  <Paragraphs>87</Paragraphs>
  <Slides>18</Slides>
  <Notes>12</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18</vt:i4>
      </vt:variant>
    </vt:vector>
  </HeadingPairs>
  <TitlesOfParts>
    <vt:vector size="28" baseType="lpstr">
      <vt:lpstr>Comic Sans MS</vt:lpstr>
      <vt:lpstr>Arial</vt:lpstr>
      <vt:lpstr>Times New Roman</vt:lpstr>
      <vt:lpstr>Tw Cen MT Condensed Extra Bold</vt:lpstr>
      <vt:lpstr>Harrington</vt:lpstr>
      <vt:lpstr>Verdana</vt:lpstr>
      <vt:lpstr>Lucida Sans Unicode</vt:lpstr>
      <vt:lpstr>Calibri</vt:lpstr>
      <vt:lpstr>Courier New</vt:lpstr>
      <vt:lpstr>Struttura predefinita</vt:lpstr>
      <vt:lpstr>Presentazione standard di PowerPoint</vt:lpstr>
      <vt:lpstr>Presentazione standard di PowerPoint</vt:lpstr>
      <vt:lpstr> </vt:lpstr>
      <vt:lpstr>Ascolta, Israele: il Signore è il nostro Dio, unico è il Signore. Tu amerai il Signore, tuo Dio, con tutto il cuore, con tutta l’anima e con tutte le forze.  Questi precetti che oggi ti do, ti stiano fissi nel cuore». (Dt 6, 4-6) </vt:lpstr>
      <vt:lpstr>EPISTLE TO THE HEBREWS</vt:lpstr>
      <vt:lpstr>Presentazione standard di PowerPoint</vt:lpstr>
      <vt:lpstr>separato dai peccatori ed elevato sopra i cieli. Egli non ha bisogno, come i sommi sacerdoti, di offrire sacrifici ogni giorno, prima per i propri peccati e poi per quelli del popolo: lo ha fatto una volta per tutte, offrendo se stesso.             (Eb 7, 26b-27) </vt:lpstr>
      <vt:lpstr>La Legge infatti costituisce sommi sacerdoti uomini soggetti a debolezza; ma la parola del giuramento, posteriore alla Legge, costituisce sacerdote il Figlio, reso perfetto per sempre.         (Eb 7, 28)</vt:lpstr>
      <vt:lpstr>GOSPEL ACCORDING MARK</vt:lpstr>
      <vt:lpstr>Presentazione standard di PowerPoint</vt:lpstr>
      <vt:lpstr>Lo scriba gli disse: «Hai detto bene, Maestro, e secondo verità, che Egli è unico e non vi è altri all’infuori di lui; amarlo con tutto il cuore, con tutta l’intelligenza e con tutta la forza e           (Mc 12, 32-33a) </vt:lpstr>
      <vt:lpstr>amare il prossimo come se stesso vale più di tutti gli olocausti e i sacrifici». Vedendo che egli aveva risposto saggiamente, Gesù gli disse: «Non sei lontano dal regno di Dio». E nessuno aveva più il coraggio di interrogarlo. (Mc 12, 33b-34)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2209</cp:revision>
  <dcterms:created xsi:type="dcterms:W3CDTF">2007-05-09T13:51:32Z</dcterms:created>
  <dcterms:modified xsi:type="dcterms:W3CDTF">2024-10-29T15:13:22Z</dcterms:modified>
</cp:coreProperties>
</file>