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791" r:id="rId5"/>
    <p:sldId id="337" r:id="rId6"/>
    <p:sldId id="743" r:id="rId7"/>
    <p:sldId id="793" r:id="rId8"/>
    <p:sldId id="694" r:id="rId9"/>
    <p:sldId id="319" r:id="rId10"/>
    <p:sldId id="624" r:id="rId11"/>
    <p:sldId id="795" r:id="rId12"/>
    <p:sldId id="796" r:id="rId13"/>
    <p:sldId id="787" r:id="rId14"/>
    <p:sldId id="288" r:id="rId15"/>
    <p:sldId id="728" r:id="rId16"/>
    <p:sldId id="724" r:id="rId17"/>
    <p:sldId id="553" r:id="rId18"/>
    <p:sldId id="727" r:id="rId19"/>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E40072"/>
    <a:srgbClr val="D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varScale="1">
        <p:scale>
          <a:sx n="86" d="100"/>
          <a:sy n="86" d="100"/>
        </p:scale>
        <p:origin x="869" y="8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6B597F4-AB91-3483-83B1-A58AB58CDD9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F6E9D371-6F4A-36D5-6755-14C11A4FB1E9}"/>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38BD34C9-9510-7AF6-5420-33250C8F2068}"/>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5A05579F-955A-A25C-0B0B-4E98AC81FA42}"/>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32C4F82-3F68-495A-AE15-7A015FEEC67A}"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732EF72-5182-F321-49A5-29E2B4421F3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4500E951-27DF-06F7-54E1-147A77179CBA}"/>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87840412-8F72-022D-5479-82FF1099403A}"/>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925CCAD6-E8B4-7A06-7A17-6815165DDB7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37E1C592-315E-1585-8FC1-B84A5A55285E}"/>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259DEBF-F8FB-C411-B584-55E51FD02646}"/>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ABC382D7-F912-49FA-8683-4DC541038F3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DC511BA2-3F03-E8D2-DC3B-FBB80BDDE98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33BD216-1246-42FF-A52E-7BD23E3411BF}"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D48D7EB5-029F-5EDA-52E6-EA05C35BBDBE}"/>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B2BBA8D1-3B1D-DDA4-AD09-A2102A8256D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3635DEA-991C-91D7-DBF1-A3442A528DD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F15D04B-473F-4F75-8C34-728E69FEFCAE}"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D9A203EA-EB61-49E9-012E-AA247BFE481E}"/>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60AEBD4A-5800-F219-8B69-351DF5EE101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320E3AFE-4276-3C57-DFB4-6F5BC77EE19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71300E9-072E-4927-961C-93AE0217B6C5}"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1B99EDE5-03E4-93E1-2132-D5BCBD02FC2B}"/>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6544BA66-23D7-34AD-6B18-FB46F43C019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416EE3C-28B7-ADB9-0511-7151EEDF329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AFB0353-C447-4CA2-A840-03AC3311F4B4}"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216ED900-7119-CD7A-4E07-425B90998504}"/>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060DB197-0B22-C17B-8190-6803FB88846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52974D8-96E4-DCE5-A8DF-098D709BACB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816722-5B95-4E06-AF00-631EFA70F03A}"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8E9CD4C7-DC99-D3D2-16A9-55E1FA4563E7}"/>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2A699A13-5791-F8CF-7F97-29FBD911253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F80DC70E-6E0E-354E-0FA4-3A5FD49F1A3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A542C3C-A249-46CB-9A41-F26851C83539}" type="slidenum">
              <a:rPr lang="it-IT" altLang="it-IT" sz="1200"/>
              <a:pPr algn="r"/>
              <a:t>14</a:t>
            </a:fld>
            <a:endParaRPr lang="it-IT" altLang="it-IT" sz="1200"/>
          </a:p>
        </p:txBody>
      </p:sp>
      <p:sp>
        <p:nvSpPr>
          <p:cNvPr id="30723" name="Rectangle 2">
            <a:extLst>
              <a:ext uri="{FF2B5EF4-FFF2-40B4-BE49-F238E27FC236}">
                <a16:creationId xmlns:a16="http://schemas.microsoft.com/office/drawing/2014/main" id="{132E88F3-98F2-DC2A-E54B-A8A3554ADCAF}"/>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B2F61C6A-7D0A-31D0-6996-313D7DF2CE1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AC023B4B-E420-DFC6-9008-4DD13B38CD8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5D3450E-DD84-4262-876B-9AB6788E5D21}" type="slidenum">
              <a:rPr lang="it-IT" altLang="it-IT" sz="1200"/>
              <a:pPr algn="r"/>
              <a:t>17</a:t>
            </a:fld>
            <a:endParaRPr lang="it-IT" altLang="it-IT" sz="1200"/>
          </a:p>
        </p:txBody>
      </p:sp>
      <p:sp>
        <p:nvSpPr>
          <p:cNvPr id="34819" name="Rectangle 2">
            <a:extLst>
              <a:ext uri="{FF2B5EF4-FFF2-40B4-BE49-F238E27FC236}">
                <a16:creationId xmlns:a16="http://schemas.microsoft.com/office/drawing/2014/main" id="{8EF59BCC-15FC-8D3B-82B0-B77BA0718817}"/>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E442984D-CC17-ED0E-9FB0-A4695F5CFF5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144D40D-ECDC-9BA1-FC03-9296A9E9780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FD501D6-8798-2493-F82B-19A0D206790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FD3B660-FDAB-EC52-7E5E-C4F13574A206}"/>
              </a:ext>
            </a:extLst>
          </p:cNvPr>
          <p:cNvSpPr>
            <a:spLocks noGrp="1" noChangeArrowheads="1"/>
          </p:cNvSpPr>
          <p:nvPr>
            <p:ph type="sldNum" sz="quarter" idx="12"/>
          </p:nvPr>
        </p:nvSpPr>
        <p:spPr>
          <a:ln/>
        </p:spPr>
        <p:txBody>
          <a:bodyPr/>
          <a:lstStyle>
            <a:lvl1pPr>
              <a:defRPr/>
            </a:lvl1pPr>
          </a:lstStyle>
          <a:p>
            <a:fld id="{DE16B58F-DEEB-4DC5-8944-BFC6D77FD9A3}" type="slidenum">
              <a:rPr lang="it-IT" altLang="it-IT"/>
              <a:pPr/>
              <a:t>‹N›</a:t>
            </a:fld>
            <a:endParaRPr lang="it-IT" altLang="it-IT"/>
          </a:p>
        </p:txBody>
      </p:sp>
    </p:spTree>
    <p:extLst>
      <p:ext uri="{BB962C8B-B14F-4D97-AF65-F5344CB8AC3E}">
        <p14:creationId xmlns:p14="http://schemas.microsoft.com/office/powerpoint/2010/main" val="2978410392"/>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EF1196D-89B8-5276-A92E-97473C7EA7C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5396995-4B75-22C3-07C7-D4DBFD896C9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C4A87E0-D390-3B83-C093-B8187258386A}"/>
              </a:ext>
            </a:extLst>
          </p:cNvPr>
          <p:cNvSpPr>
            <a:spLocks noGrp="1" noChangeArrowheads="1"/>
          </p:cNvSpPr>
          <p:nvPr>
            <p:ph type="sldNum" sz="quarter" idx="12"/>
          </p:nvPr>
        </p:nvSpPr>
        <p:spPr>
          <a:ln/>
        </p:spPr>
        <p:txBody>
          <a:bodyPr/>
          <a:lstStyle>
            <a:lvl1pPr>
              <a:defRPr/>
            </a:lvl1pPr>
          </a:lstStyle>
          <a:p>
            <a:fld id="{70D9A1D9-4CCD-43A2-B910-2A60A5D6D8F4}" type="slidenum">
              <a:rPr lang="it-IT" altLang="it-IT"/>
              <a:pPr/>
              <a:t>‹N›</a:t>
            </a:fld>
            <a:endParaRPr lang="it-IT" altLang="it-IT"/>
          </a:p>
        </p:txBody>
      </p:sp>
    </p:spTree>
    <p:extLst>
      <p:ext uri="{BB962C8B-B14F-4D97-AF65-F5344CB8AC3E}">
        <p14:creationId xmlns:p14="http://schemas.microsoft.com/office/powerpoint/2010/main" val="164361497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8FABAE30-9A07-307F-17FE-404B9AE38FE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2BF9121-6854-3E01-CD9E-E237A4AD353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D7389AA-C6EF-2B9A-4307-6980B5A05D40}"/>
              </a:ext>
            </a:extLst>
          </p:cNvPr>
          <p:cNvSpPr>
            <a:spLocks noGrp="1" noChangeArrowheads="1"/>
          </p:cNvSpPr>
          <p:nvPr>
            <p:ph type="sldNum" sz="quarter" idx="12"/>
          </p:nvPr>
        </p:nvSpPr>
        <p:spPr>
          <a:ln/>
        </p:spPr>
        <p:txBody>
          <a:bodyPr/>
          <a:lstStyle>
            <a:lvl1pPr>
              <a:defRPr/>
            </a:lvl1pPr>
          </a:lstStyle>
          <a:p>
            <a:fld id="{3F42A7ED-C641-4105-A782-E449059F163C}" type="slidenum">
              <a:rPr lang="it-IT" altLang="it-IT"/>
              <a:pPr/>
              <a:t>‹N›</a:t>
            </a:fld>
            <a:endParaRPr lang="it-IT" altLang="it-IT"/>
          </a:p>
        </p:txBody>
      </p:sp>
    </p:spTree>
    <p:extLst>
      <p:ext uri="{BB962C8B-B14F-4D97-AF65-F5344CB8AC3E}">
        <p14:creationId xmlns:p14="http://schemas.microsoft.com/office/powerpoint/2010/main" val="167449845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22C50AD-4409-3F79-C976-F9310C9E4E2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B5BD93C-F1FD-9303-7267-48655DA8FED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148B21C-A77E-94C6-5296-1E9921AAAD86}"/>
              </a:ext>
            </a:extLst>
          </p:cNvPr>
          <p:cNvSpPr>
            <a:spLocks noGrp="1" noChangeArrowheads="1"/>
          </p:cNvSpPr>
          <p:nvPr>
            <p:ph type="sldNum" sz="quarter" idx="12"/>
          </p:nvPr>
        </p:nvSpPr>
        <p:spPr>
          <a:ln/>
        </p:spPr>
        <p:txBody>
          <a:bodyPr/>
          <a:lstStyle>
            <a:lvl1pPr>
              <a:defRPr/>
            </a:lvl1pPr>
          </a:lstStyle>
          <a:p>
            <a:fld id="{AE4909BD-8D82-4E18-AEEF-47182C47FC75}" type="slidenum">
              <a:rPr lang="it-IT" altLang="it-IT"/>
              <a:pPr/>
              <a:t>‹N›</a:t>
            </a:fld>
            <a:endParaRPr lang="it-IT" altLang="it-IT"/>
          </a:p>
        </p:txBody>
      </p:sp>
    </p:spTree>
    <p:extLst>
      <p:ext uri="{BB962C8B-B14F-4D97-AF65-F5344CB8AC3E}">
        <p14:creationId xmlns:p14="http://schemas.microsoft.com/office/powerpoint/2010/main" val="883538944"/>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8380CC00-665C-CBF0-23C7-0C0472B1D8D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DDEBBAC-5588-5B7C-B024-88B4270BACB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54E961C-B9E0-5CD1-993F-DBBD7D207776}"/>
              </a:ext>
            </a:extLst>
          </p:cNvPr>
          <p:cNvSpPr>
            <a:spLocks noGrp="1" noChangeArrowheads="1"/>
          </p:cNvSpPr>
          <p:nvPr>
            <p:ph type="sldNum" sz="quarter" idx="12"/>
          </p:nvPr>
        </p:nvSpPr>
        <p:spPr>
          <a:ln/>
        </p:spPr>
        <p:txBody>
          <a:bodyPr/>
          <a:lstStyle>
            <a:lvl1pPr>
              <a:defRPr/>
            </a:lvl1pPr>
          </a:lstStyle>
          <a:p>
            <a:fld id="{41570EA1-5C90-4A57-94E8-52DE7533D76D}" type="slidenum">
              <a:rPr lang="it-IT" altLang="it-IT"/>
              <a:pPr/>
              <a:t>‹N›</a:t>
            </a:fld>
            <a:endParaRPr lang="it-IT" altLang="it-IT"/>
          </a:p>
        </p:txBody>
      </p:sp>
    </p:spTree>
    <p:extLst>
      <p:ext uri="{BB962C8B-B14F-4D97-AF65-F5344CB8AC3E}">
        <p14:creationId xmlns:p14="http://schemas.microsoft.com/office/powerpoint/2010/main" val="331422026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A89D7587-26C9-D067-9F51-B9C61859335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6348B6D-C0A1-C1E0-0168-747CF5E1E49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8F9A559-8484-4F2B-A0E1-C77F2BAFF506}"/>
              </a:ext>
            </a:extLst>
          </p:cNvPr>
          <p:cNvSpPr>
            <a:spLocks noGrp="1" noChangeArrowheads="1"/>
          </p:cNvSpPr>
          <p:nvPr>
            <p:ph type="sldNum" sz="quarter" idx="12"/>
          </p:nvPr>
        </p:nvSpPr>
        <p:spPr>
          <a:ln/>
        </p:spPr>
        <p:txBody>
          <a:bodyPr/>
          <a:lstStyle>
            <a:lvl1pPr>
              <a:defRPr/>
            </a:lvl1pPr>
          </a:lstStyle>
          <a:p>
            <a:fld id="{0CB7079D-A01B-44EC-BB48-1DC1CA348D04}" type="slidenum">
              <a:rPr lang="it-IT" altLang="it-IT"/>
              <a:pPr/>
              <a:t>‹N›</a:t>
            </a:fld>
            <a:endParaRPr lang="it-IT" altLang="it-IT"/>
          </a:p>
        </p:txBody>
      </p:sp>
    </p:spTree>
    <p:extLst>
      <p:ext uri="{BB962C8B-B14F-4D97-AF65-F5344CB8AC3E}">
        <p14:creationId xmlns:p14="http://schemas.microsoft.com/office/powerpoint/2010/main" val="125802369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6012BCDC-EA97-EFF6-4887-532553152D6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3975E1C-BBE5-7608-3E9F-04DBB068C11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4CD1C57E-7C60-7ABC-737F-7DFFC694B545}"/>
              </a:ext>
            </a:extLst>
          </p:cNvPr>
          <p:cNvSpPr>
            <a:spLocks noGrp="1" noChangeArrowheads="1"/>
          </p:cNvSpPr>
          <p:nvPr>
            <p:ph type="sldNum" sz="quarter" idx="12"/>
          </p:nvPr>
        </p:nvSpPr>
        <p:spPr>
          <a:ln/>
        </p:spPr>
        <p:txBody>
          <a:bodyPr/>
          <a:lstStyle>
            <a:lvl1pPr>
              <a:defRPr/>
            </a:lvl1pPr>
          </a:lstStyle>
          <a:p>
            <a:fld id="{5A606A5C-22BF-4001-A9B6-FC4E1EF33A53}" type="slidenum">
              <a:rPr lang="it-IT" altLang="it-IT"/>
              <a:pPr/>
              <a:t>‹N›</a:t>
            </a:fld>
            <a:endParaRPr lang="it-IT" altLang="it-IT"/>
          </a:p>
        </p:txBody>
      </p:sp>
    </p:spTree>
    <p:extLst>
      <p:ext uri="{BB962C8B-B14F-4D97-AF65-F5344CB8AC3E}">
        <p14:creationId xmlns:p14="http://schemas.microsoft.com/office/powerpoint/2010/main" val="59645386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18456466-A0AC-294D-BD63-8C27FE9422C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EE2FEDEA-3571-A39C-FF0B-3905041977E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4810FA6F-5791-6378-968D-9CDF7AB1AC6C}"/>
              </a:ext>
            </a:extLst>
          </p:cNvPr>
          <p:cNvSpPr>
            <a:spLocks noGrp="1" noChangeArrowheads="1"/>
          </p:cNvSpPr>
          <p:nvPr>
            <p:ph type="sldNum" sz="quarter" idx="12"/>
          </p:nvPr>
        </p:nvSpPr>
        <p:spPr>
          <a:ln/>
        </p:spPr>
        <p:txBody>
          <a:bodyPr/>
          <a:lstStyle>
            <a:lvl1pPr>
              <a:defRPr/>
            </a:lvl1pPr>
          </a:lstStyle>
          <a:p>
            <a:fld id="{499689BF-6123-4F93-A17E-88454F9DAB3C}" type="slidenum">
              <a:rPr lang="it-IT" altLang="it-IT"/>
              <a:pPr/>
              <a:t>‹N›</a:t>
            </a:fld>
            <a:endParaRPr lang="it-IT" altLang="it-IT"/>
          </a:p>
        </p:txBody>
      </p:sp>
    </p:spTree>
    <p:extLst>
      <p:ext uri="{BB962C8B-B14F-4D97-AF65-F5344CB8AC3E}">
        <p14:creationId xmlns:p14="http://schemas.microsoft.com/office/powerpoint/2010/main" val="1678356890"/>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1A2180E-5037-F190-34EE-EA5F302DD91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09F964FA-9A52-344A-DD84-C41C42CED8B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435DB88-5F79-F3FD-0393-135F30F74D10}"/>
              </a:ext>
            </a:extLst>
          </p:cNvPr>
          <p:cNvSpPr>
            <a:spLocks noGrp="1" noChangeArrowheads="1"/>
          </p:cNvSpPr>
          <p:nvPr>
            <p:ph type="sldNum" sz="quarter" idx="12"/>
          </p:nvPr>
        </p:nvSpPr>
        <p:spPr>
          <a:ln/>
        </p:spPr>
        <p:txBody>
          <a:bodyPr/>
          <a:lstStyle>
            <a:lvl1pPr>
              <a:defRPr/>
            </a:lvl1pPr>
          </a:lstStyle>
          <a:p>
            <a:fld id="{847C8440-DBAC-4D65-B4A9-96200C4909C8}" type="slidenum">
              <a:rPr lang="it-IT" altLang="it-IT"/>
              <a:pPr/>
              <a:t>‹N›</a:t>
            </a:fld>
            <a:endParaRPr lang="it-IT" altLang="it-IT"/>
          </a:p>
        </p:txBody>
      </p:sp>
    </p:spTree>
    <p:extLst>
      <p:ext uri="{BB962C8B-B14F-4D97-AF65-F5344CB8AC3E}">
        <p14:creationId xmlns:p14="http://schemas.microsoft.com/office/powerpoint/2010/main" val="1331559966"/>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C1BA284-CA3E-33A6-124C-D970A7A5B44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8D32924-3F37-E462-8BC0-38902F751D6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E423EA1-D0B8-BEBF-FAF1-41E33DCF9477}"/>
              </a:ext>
            </a:extLst>
          </p:cNvPr>
          <p:cNvSpPr>
            <a:spLocks noGrp="1" noChangeArrowheads="1"/>
          </p:cNvSpPr>
          <p:nvPr>
            <p:ph type="sldNum" sz="quarter" idx="12"/>
          </p:nvPr>
        </p:nvSpPr>
        <p:spPr>
          <a:ln/>
        </p:spPr>
        <p:txBody>
          <a:bodyPr/>
          <a:lstStyle>
            <a:lvl1pPr>
              <a:defRPr/>
            </a:lvl1pPr>
          </a:lstStyle>
          <a:p>
            <a:fld id="{03C1F26C-C723-4F81-8E6A-D882F17D0298}" type="slidenum">
              <a:rPr lang="it-IT" altLang="it-IT"/>
              <a:pPr/>
              <a:t>‹N›</a:t>
            </a:fld>
            <a:endParaRPr lang="it-IT" altLang="it-IT"/>
          </a:p>
        </p:txBody>
      </p:sp>
    </p:spTree>
    <p:extLst>
      <p:ext uri="{BB962C8B-B14F-4D97-AF65-F5344CB8AC3E}">
        <p14:creationId xmlns:p14="http://schemas.microsoft.com/office/powerpoint/2010/main" val="335586777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27CA1EE-41EA-1891-CCCE-936BB526F85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8166D86-CABE-5E0B-16BC-C587A7A7749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F56604D-7D6C-BF7A-CDEA-D069ACE4B7CE}"/>
              </a:ext>
            </a:extLst>
          </p:cNvPr>
          <p:cNvSpPr>
            <a:spLocks noGrp="1" noChangeArrowheads="1"/>
          </p:cNvSpPr>
          <p:nvPr>
            <p:ph type="sldNum" sz="quarter" idx="12"/>
          </p:nvPr>
        </p:nvSpPr>
        <p:spPr>
          <a:ln/>
        </p:spPr>
        <p:txBody>
          <a:bodyPr/>
          <a:lstStyle>
            <a:lvl1pPr>
              <a:defRPr/>
            </a:lvl1pPr>
          </a:lstStyle>
          <a:p>
            <a:fld id="{F43687DE-8D3C-41CA-8C29-7EC33D742D1B}" type="slidenum">
              <a:rPr lang="it-IT" altLang="it-IT"/>
              <a:pPr/>
              <a:t>‹N›</a:t>
            </a:fld>
            <a:endParaRPr lang="it-IT" altLang="it-IT"/>
          </a:p>
        </p:txBody>
      </p:sp>
    </p:spTree>
    <p:extLst>
      <p:ext uri="{BB962C8B-B14F-4D97-AF65-F5344CB8AC3E}">
        <p14:creationId xmlns:p14="http://schemas.microsoft.com/office/powerpoint/2010/main" val="93328094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A932CFA-D7AB-406D-3D3E-F6F00EE6EEE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AB2D78B1-3C17-9A1E-35E7-04D7405E8B0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9F516892-DE45-16F6-733C-AB133B96AF8F}"/>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EA4A23C8-D6AB-4117-2E9D-E7D1E907AFE3}"/>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072055DC-CCA3-D6F7-29F6-4EAF87BE4A8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3A9EF9E-ECD1-468A-AB53-A5415EC3E8B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960-Cerco%20solo%20t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E01837F-95EB-2D10-B65A-74648DCEFD6D}"/>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FE211BF5-1058-DC28-F2F6-483F67590145}"/>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1000" dirty="0">
                <a:solidFill>
                  <a:schemeClr val="bg1"/>
                </a:solidFill>
                <a:latin typeface="Verdana" panose="020B0604030504040204" pitchFamily="34" charset="0"/>
              </a:rPr>
              <a:t>:</a:t>
            </a:r>
            <a:r>
              <a:rPr lang="it-IT" altLang="it-IT" sz="1000" i="1" dirty="0">
                <a:solidFill>
                  <a:schemeClr val="bg1"/>
                </a:solidFill>
                <a:latin typeface="Verdana" panose="020B0604030504040204" pitchFamily="34" charset="0"/>
              </a:rPr>
              <a:t> Cerco solo Te</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A8E42A0B-ECC2-E620-B72C-0FDA175E998B}"/>
              </a:ext>
            </a:extLst>
          </p:cNvPr>
          <p:cNvSpPr>
            <a:spLocks noChangeArrowheads="1"/>
          </p:cNvSpPr>
          <p:nvPr/>
        </p:nvSpPr>
        <p:spPr bwMode="auto">
          <a:xfrm>
            <a:off x="762000" y="0"/>
            <a:ext cx="7924800" cy="925513"/>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dirty="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XXIV DOMENICA DEL TEMPO ORDINARIO</a:t>
            </a:r>
          </a:p>
          <a:p>
            <a:pPr algn="ct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24</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IN ORDINARY TIME </a:t>
            </a:r>
          </a:p>
          <a:p>
            <a:pPr algn="ctr"/>
            <a:r>
              <a:rPr lang="it-IT" altLang="it-IT" sz="1000" b="1" dirty="0">
                <a:solidFill>
                  <a:schemeClr val="tx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714736FD-552E-C0C3-91E0-A1AD85B05FBE}"/>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E5932BD-BF30-E558-3B9F-F46A957EC865}"/>
              </a:ext>
            </a:extLst>
          </p:cNvPr>
          <p:cNvSpPr>
            <a:spLocks noChangeArrowheads="1"/>
          </p:cNvSpPr>
          <p:nvPr/>
        </p:nvSpPr>
        <p:spPr bwMode="auto">
          <a:xfrm>
            <a:off x="1235965" y="3416756"/>
            <a:ext cx="32766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200" i="1" dirty="0">
                <a:solidFill>
                  <a:srgbClr val="000000"/>
                </a:solidFill>
                <a:latin typeface="Arial" panose="020B0604020202020204" pitchFamily="34" charset="0"/>
                <a:ea typeface="Arial Unicode MS" pitchFamily="34" charset="-128"/>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domanda di Gesù che interroga il mio cuore </a:t>
            </a:r>
            <a:endParaRPr lang="it-IT" altLang="it-IT" sz="1000" dirty="0">
              <a:solidFill>
                <a:srgbClr val="000000"/>
              </a:solidFill>
              <a:latin typeface="Verdana" panose="020B0604030504040204" pitchFamily="34" charset="0"/>
              <a:cs typeface="Times New Roman" panose="02020603050405020304" pitchFamily="18" charset="0"/>
            </a:endParaRPr>
          </a:p>
          <a:p>
            <a:pPr algn="ctr" eaLnBrk="1" hangingPunct="1">
              <a:spcBef>
                <a:spcPct val="0"/>
              </a:spcBef>
              <a:buFontTx/>
              <a:buNone/>
            </a:pPr>
            <a:r>
              <a:rPr lang="it-IT" sz="1000" i="1" dirty="0">
                <a:solidFill>
                  <a:srgbClr val="222222"/>
                </a:solidFill>
                <a:effectLst/>
                <a:latin typeface="Verdana" panose="020B0604030504040204" pitchFamily="34" charset="0"/>
                <a:ea typeface="Verdana" panose="020B0604030504040204" pitchFamily="34" charset="0"/>
              </a:rPr>
              <a:t>The </a:t>
            </a:r>
            <a:r>
              <a:rPr lang="it-IT" sz="1000" i="1" dirty="0" err="1">
                <a:solidFill>
                  <a:srgbClr val="222222"/>
                </a:solidFill>
                <a:effectLst/>
                <a:latin typeface="Verdana" panose="020B0604030504040204" pitchFamily="34" charset="0"/>
                <a:ea typeface="Verdana" panose="020B0604030504040204" pitchFamily="34" charset="0"/>
              </a:rPr>
              <a:t>question</a:t>
            </a:r>
            <a:r>
              <a:rPr lang="it-IT" sz="1000" i="1" dirty="0">
                <a:solidFill>
                  <a:srgbClr val="222222"/>
                </a:solidFill>
                <a:effectLst/>
                <a:latin typeface="Verdana" panose="020B0604030504040204" pitchFamily="34" charset="0"/>
                <a:ea typeface="Verdana" panose="020B0604030504040204" pitchFamily="34" charset="0"/>
              </a:rPr>
              <a:t> of Jesus that </a:t>
            </a:r>
            <a:r>
              <a:rPr lang="it-IT" sz="1000" i="1" dirty="0" err="1">
                <a:solidFill>
                  <a:srgbClr val="222222"/>
                </a:solidFill>
                <a:effectLst/>
                <a:latin typeface="Verdana" panose="020B0604030504040204" pitchFamily="34" charset="0"/>
                <a:ea typeface="Verdana" panose="020B0604030504040204" pitchFamily="34" charset="0"/>
              </a:rPr>
              <a:t>questions</a:t>
            </a:r>
            <a:r>
              <a:rPr lang="it-IT" sz="1000" i="1" dirty="0">
                <a:solidFill>
                  <a:srgbClr val="222222"/>
                </a:solidFill>
                <a:effectLst/>
                <a:latin typeface="Verdana" panose="020B0604030504040204" pitchFamily="34" charset="0"/>
                <a:ea typeface="Verdana" panose="020B0604030504040204" pitchFamily="34" charset="0"/>
              </a:rPr>
              <a:t> </a:t>
            </a:r>
            <a:r>
              <a:rPr lang="it-IT" sz="1000" i="1" dirty="0" err="1">
                <a:solidFill>
                  <a:srgbClr val="222222"/>
                </a:solidFill>
                <a:effectLst/>
                <a:latin typeface="Verdana" panose="020B0604030504040204" pitchFamily="34" charset="0"/>
                <a:ea typeface="Verdana" panose="020B0604030504040204" pitchFamily="34" charset="0"/>
              </a:rPr>
              <a:t>my</a:t>
            </a:r>
            <a:r>
              <a:rPr lang="it-IT" sz="1000" i="1" dirty="0">
                <a:solidFill>
                  <a:srgbClr val="222222"/>
                </a:solidFill>
                <a:effectLst/>
                <a:latin typeface="Verdana" panose="020B0604030504040204" pitchFamily="34" charset="0"/>
                <a:ea typeface="Verdana" panose="020B0604030504040204" pitchFamily="34" charset="0"/>
              </a:rPr>
              <a:t> </a:t>
            </a:r>
            <a:r>
              <a:rPr lang="it-IT" sz="1000" i="1" dirty="0" err="1">
                <a:solidFill>
                  <a:srgbClr val="222222"/>
                </a:solidFill>
                <a:effectLst/>
                <a:latin typeface="Verdana" panose="020B0604030504040204" pitchFamily="34" charset="0"/>
                <a:ea typeface="Verdana" panose="020B0604030504040204" pitchFamily="34" charset="0"/>
              </a:rPr>
              <a:t>heart</a:t>
            </a:r>
            <a:r>
              <a:rPr lang="it-IT" sz="1000" i="1" dirty="0">
                <a:solidFill>
                  <a:srgbClr val="222222"/>
                </a:solidFill>
                <a:effectLst/>
                <a:latin typeface="Verdana" panose="020B0604030504040204" pitchFamily="34" charset="0"/>
                <a:ea typeface="Verdana" panose="020B0604030504040204" pitchFamily="34" charset="0"/>
              </a:rPr>
              <a:t> </a:t>
            </a:r>
            <a:endParaRPr lang="it-IT" altLang="it-IT" sz="1000" i="1" dirty="0">
              <a:solidFill>
                <a:srgbClr val="333333"/>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D36C4CC7-B040-27B6-EADE-4CCE264BC3F6}"/>
              </a:ext>
            </a:extLst>
          </p:cNvPr>
          <p:cNvSpPr>
            <a:spLocks noChangeArrowheads="1"/>
          </p:cNvSpPr>
          <p:nvPr/>
        </p:nvSpPr>
        <p:spPr bwMode="auto">
          <a:xfrm>
            <a:off x="43326" y="1397000"/>
            <a:ext cx="52771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41F077A5-2356-B77F-0D4B-0550733D8EAC}"/>
              </a:ext>
            </a:extLst>
          </p:cNvPr>
          <p:cNvSpPr>
            <a:spLocks noChangeArrowheads="1"/>
          </p:cNvSpPr>
          <p:nvPr/>
        </p:nvSpPr>
        <p:spPr bwMode="auto">
          <a:xfrm>
            <a:off x="5868144" y="6523037"/>
            <a:ext cx="3048000" cy="230832"/>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a:t>
            </a:r>
            <a:r>
              <a:rPr lang="it-IT" altLang="it-IT" sz="900" i="1" dirty="0" err="1">
                <a:solidFill>
                  <a:srgbClr val="FFFF00"/>
                </a:solidFill>
                <a:latin typeface="Verdana" panose="020B0604030504040204" pitchFamily="34" charset="0"/>
                <a:cs typeface="Times New Roman" panose="02020603050405020304" pitchFamily="18" charset="0"/>
              </a:rPr>
              <a:t>September</a:t>
            </a:r>
            <a:r>
              <a:rPr lang="it-IT" altLang="it-IT" sz="900" i="1" dirty="0">
                <a:solidFill>
                  <a:srgbClr val="FFFF00"/>
                </a:solidFill>
                <a:latin typeface="Verdana" panose="020B0604030504040204" pitchFamily="34" charset="0"/>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87EEF2D6-CB7C-6232-F087-D53D4FE5B5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 name="Picture 103">
            <a:extLst>
              <a:ext uri="{FF2B5EF4-FFF2-40B4-BE49-F238E27FC236}">
                <a16:creationId xmlns:a16="http://schemas.microsoft.com/office/drawing/2014/main" id="{F92044E9-F611-4EB8-DEF7-201D1C132D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219200"/>
            <a:ext cx="3048000" cy="4826000"/>
          </a:xfrm>
          <a:prstGeom prst="rect">
            <a:avLst/>
          </a:prstGeom>
          <a:noFill/>
          <a:extLst>
            <a:ext uri="{909E8E84-426E-40DD-AFC4-6F175D3DCCD1}">
              <a14:hiddenFill xmlns:a14="http://schemas.microsoft.com/office/drawing/2010/main">
                <a:solidFill>
                  <a:srgbClr val="FFFFFF"/>
                </a:solidFill>
              </a14:hiddenFill>
            </a:ext>
          </a:extLst>
        </p:spPr>
      </p:pic>
      <p:sp>
        <p:nvSpPr>
          <p:cNvPr id="4201" name="Rectangle 105">
            <a:extLst>
              <a:ext uri="{FF2B5EF4-FFF2-40B4-BE49-F238E27FC236}">
                <a16:creationId xmlns:a16="http://schemas.microsoft.com/office/drawing/2014/main" id="{3AD463DF-2E0D-DB13-05DD-FBC1D1C5A822}"/>
              </a:ext>
            </a:extLst>
          </p:cNvPr>
          <p:cNvSpPr>
            <a:spLocks noChangeArrowheads="1"/>
          </p:cNvSpPr>
          <p:nvPr/>
        </p:nvSpPr>
        <p:spPr bwMode="auto">
          <a:xfrm>
            <a:off x="1676400" y="3886200"/>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a:t>
            </a:r>
          </a:p>
          <a:p>
            <a:r>
              <a:rPr lang="it-IT" altLang="it-IT" sz="900" i="1" dirty="0">
                <a:latin typeface="Times New Roman" panose="02020603050405020304" pitchFamily="18" charset="0"/>
                <a:cs typeface="Times New Roman" panose="02020603050405020304" pitchFamily="18" charset="0"/>
              </a:rPr>
              <a:t>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endParaRPr lang="it-IT" altLang="it-IT" sz="900" dirty="0"/>
          </a:p>
        </p:txBody>
      </p:sp>
      <p:sp>
        <p:nvSpPr>
          <p:cNvPr id="4202" name="Rectangle 106">
            <a:extLst>
              <a:ext uri="{FF2B5EF4-FFF2-40B4-BE49-F238E27FC236}">
                <a16:creationId xmlns:a16="http://schemas.microsoft.com/office/drawing/2014/main" id="{952F46FD-56D9-D440-DF0E-9215403CCEFB}"/>
              </a:ext>
            </a:extLst>
          </p:cNvPr>
          <p:cNvSpPr>
            <a:spLocks noChangeArrowheads="1"/>
          </p:cNvSpPr>
          <p:nvPr/>
        </p:nvSpPr>
        <p:spPr bwMode="auto">
          <a:xfrm>
            <a:off x="4800600" y="4267200"/>
            <a:ext cx="3048000" cy="1744663"/>
          </a:xfrm>
          <a:prstGeom prst="rect">
            <a:avLst/>
          </a:prstGeom>
          <a:solidFill>
            <a:srgbClr val="BC0000"/>
          </a:solidFill>
          <a:ln w="9525">
            <a:solidFill>
              <a:srgbClr val="B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b="1">
                <a:solidFill>
                  <a:srgbClr val="FFFFCC"/>
                </a:solidFill>
                <a:latin typeface="Monotype Corsiva" panose="03010101010201010101" pitchFamily="66" charset="0"/>
                <a:cs typeface="Times New Roman" panose="02020603050405020304" pitchFamily="18" charset="0"/>
              </a:rPr>
              <a:t>“Ma voi, chi dite </a:t>
            </a:r>
          </a:p>
          <a:p>
            <a:r>
              <a:rPr lang="it-IT" altLang="it-IT" b="1">
                <a:solidFill>
                  <a:srgbClr val="FFFFCC"/>
                </a:solidFill>
                <a:latin typeface="Monotype Corsiva" panose="03010101010201010101" pitchFamily="66" charset="0"/>
                <a:cs typeface="Times New Roman" panose="02020603050405020304" pitchFamily="18" charset="0"/>
              </a:rPr>
              <a:t>che io sia?”</a:t>
            </a:r>
          </a:p>
          <a:p>
            <a:endParaRPr lang="it-IT" altLang="it-IT" sz="1200" b="1">
              <a:solidFill>
                <a:srgbClr val="FFFFCC"/>
              </a:solidFill>
              <a:latin typeface="Monotype Corsiva" panose="03010101010201010101" pitchFamily="66" charset="0"/>
              <a:cs typeface="Times New Roman" panose="02020603050405020304" pitchFamily="18" charset="0"/>
            </a:endParaRPr>
          </a:p>
          <a:p>
            <a:r>
              <a:rPr lang="en-US" altLang="it-IT" b="1">
                <a:solidFill>
                  <a:srgbClr val="FFFFCC"/>
                </a:solidFill>
                <a:latin typeface="Monotype Corsiva" panose="03010101010201010101" pitchFamily="66" charset="0"/>
                <a:cs typeface="Times New Roman" panose="02020603050405020304" pitchFamily="18" charset="0"/>
              </a:rPr>
              <a:t>“But you, who do you say I am?" </a:t>
            </a:r>
            <a:endParaRPr lang="it-IT" altLang="it-IT" b="1">
              <a:solidFill>
                <a:srgbClr val="FFFFCC"/>
              </a:solidFill>
              <a:latin typeface="Monotype Corsiva" panose="03010101010201010101" pitchFamily="66" charset="0"/>
              <a:cs typeface="Times New Roman" panose="02020603050405020304" pitchFamily="18" charset="0"/>
            </a:endParaRPr>
          </a:p>
        </p:txBody>
      </p:sp>
      <p:pic>
        <p:nvPicPr>
          <p:cNvPr id="4203" name="960-Cerco solo te.mid">
            <a:hlinkClick r:id="" action="ppaction://media"/>
            <a:extLst>
              <a:ext uri="{FF2B5EF4-FFF2-40B4-BE49-F238E27FC236}">
                <a16:creationId xmlns:a16="http://schemas.microsoft.com/office/drawing/2014/main" id="{832FDC8C-6CDF-09F6-FE32-64DF98E63403}"/>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400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0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420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6E482E96-20BF-E553-A1D5-C575DD5AED7B}"/>
              </a:ext>
            </a:extLst>
          </p:cNvPr>
          <p:cNvSpPr>
            <a:spLocks noChangeArrowheads="1"/>
          </p:cNvSpPr>
          <p:nvPr/>
        </p:nvSpPr>
        <p:spPr bwMode="auto">
          <a:xfrm>
            <a:off x="0" y="685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 cominciò a insegnare loro che </a:t>
            </a:r>
            <a:r>
              <a:rPr lang="it-IT" altLang="it-IT" sz="1800">
                <a:solidFill>
                  <a:srgbClr val="FFFF66"/>
                </a:solidFill>
                <a:latin typeface="Verdana" panose="020B0604030504040204" pitchFamily="34" charset="0"/>
                <a:cs typeface="Times New Roman" panose="02020603050405020304" pitchFamily="18" charset="0"/>
              </a:rPr>
              <a:t>il Figlio dell’uomo doveva soffrire molto</a:t>
            </a:r>
            <a:r>
              <a:rPr lang="it-IT" altLang="it-IT" sz="1800">
                <a:solidFill>
                  <a:schemeClr val="bg1"/>
                </a:solidFill>
                <a:latin typeface="Verdana" panose="020B0604030504040204" pitchFamily="34" charset="0"/>
                <a:cs typeface="Times New Roman" panose="02020603050405020304" pitchFamily="18" charset="0"/>
              </a:rPr>
              <a:t>, ed essere rifiutato dagli anziani, dai capi dei sacerdoti e dagli scribi, venire ucciso e, dopo tre giorni, risorgere. Faceva questo discorso apertamente. Pietro lo prese in disparte e si mise a rimproverarlo.</a:t>
            </a:r>
            <a:r>
              <a:rPr lang="it-IT" altLang="it-IT" sz="1800" i="1">
                <a:solidFill>
                  <a:schemeClr val="bg1"/>
                </a:solidFill>
                <a:latin typeface="Verdana" panose="020B0604030504040204" pitchFamily="34" charset="0"/>
                <a:cs typeface="Times New Roman" panose="02020603050405020304" pitchFamily="18" charset="0"/>
              </a:rPr>
              <a:t> (Mc 8, 31-32)</a:t>
            </a:r>
          </a:p>
        </p:txBody>
      </p:sp>
      <p:sp>
        <p:nvSpPr>
          <p:cNvPr id="21507" name="Rectangle 36">
            <a:extLst>
              <a:ext uri="{FF2B5EF4-FFF2-40B4-BE49-F238E27FC236}">
                <a16:creationId xmlns:a16="http://schemas.microsoft.com/office/drawing/2014/main" id="{27550D10-8433-EF85-AF07-F6B15302AADD}"/>
              </a:ext>
            </a:extLst>
          </p:cNvPr>
          <p:cNvSpPr>
            <a:spLocks noChangeArrowheads="1"/>
          </p:cNvSpPr>
          <p:nvPr/>
        </p:nvSpPr>
        <p:spPr bwMode="auto">
          <a:xfrm>
            <a:off x="228600" y="4953000"/>
            <a:ext cx="8686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Jesus then began to teach them that </a:t>
            </a:r>
            <a:r>
              <a:rPr lang="en-US" altLang="it-IT" sz="1800">
                <a:solidFill>
                  <a:srgbClr val="FFFF66"/>
                </a:solidFill>
                <a:latin typeface="Verdana" panose="020B0604030504040204" pitchFamily="34" charset="0"/>
                <a:cs typeface="Times New Roman" panose="02020603050405020304" pitchFamily="18" charset="0"/>
              </a:rPr>
              <a:t>the Son of Man had to suffer many</a:t>
            </a:r>
            <a:r>
              <a:rPr lang="en-US" altLang="it-IT" sz="1800">
                <a:solidFill>
                  <a:schemeClr val="bg1"/>
                </a:solidFill>
                <a:latin typeface="Verdana" panose="020B0604030504040204" pitchFamily="34" charset="0"/>
                <a:cs typeface="Times New Roman" panose="02020603050405020304" pitchFamily="18" charset="0"/>
              </a:rPr>
              <a:t> things and be rejected by the elders, the chief priests and the teachers of the Law. He would be killed and after three days rise again. Jesus said all this quite openly, so that Peter took him aside</a:t>
            </a:r>
            <a:r>
              <a:rPr lang="en-US" altLang="it-IT" sz="1800" i="1">
                <a:solidFill>
                  <a:schemeClr val="bg1"/>
                </a:solidFill>
                <a:latin typeface="Verdana" panose="020B0604030504040204" pitchFamily="34" charset="0"/>
                <a:cs typeface="Times New Roman" panose="02020603050405020304" pitchFamily="18" charset="0"/>
              </a:rPr>
              <a:t> (Mk 8: 31-32)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41" name="Picture 37">
            <a:extLst>
              <a:ext uri="{FF2B5EF4-FFF2-40B4-BE49-F238E27FC236}">
                <a16:creationId xmlns:a16="http://schemas.microsoft.com/office/drawing/2014/main" id="{82437E50-7142-2154-3DF6-CB8810259E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65313"/>
            <a:ext cx="9220200" cy="3127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AF98DF24-188D-FC8D-7C67-B5ADF37B1514}"/>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egli, voltatosi e guardando i suoi discepoli, rimproverò Pietro e disse: «Va’ dietro a me, Satana! Perché tu non pensi secondo Dio, ma secondo gli uomini». Convocata la folla insieme ai suoi discepoli, disse loro: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(Mc 8, 33-34a)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2210E534-6451-8D4C-735F-58E6AD1654E8}"/>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began to protest strongly. But Jesus turning around, and looking at his disciples, rebuked Peter saying, "Get behind me Satan! You are thinking, not as God does, but as people do." Then Jesus called the people and his disciples and said,</a:t>
            </a:r>
            <a:r>
              <a:rPr lang="en-US" altLang="it-IT" sz="1800" i="1">
                <a:solidFill>
                  <a:schemeClr val="bg1"/>
                </a:solidFill>
                <a:latin typeface="Verdana" panose="020B0604030504040204" pitchFamily="34" charset="0"/>
                <a:cs typeface="Times New Roman" panose="02020603050405020304" pitchFamily="18" charset="0"/>
              </a:rPr>
              <a:t> (Mk 8: 33-34a)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11" name="Picture 23">
            <a:extLst>
              <a:ext uri="{FF2B5EF4-FFF2-40B4-BE49-F238E27FC236}">
                <a16:creationId xmlns:a16="http://schemas.microsoft.com/office/drawing/2014/main" id="{21A14786-1AE9-DD04-81CC-5A24DBD0BF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49530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31456ACE-8F8E-C20B-996C-89A92AB89301}"/>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 qualcuno vuol venire dietro a me, rinneghi se stesso, prenda la sua croce e mi segua. Perché chi vuole salvare la propria vita, la perderà; ma chi perderà la propria vita per causa mia e del Vangelo, la salverà».</a:t>
            </a:r>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(Mc 8, 34b-35)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6436" name="Rectangle 4">
            <a:extLst>
              <a:ext uri="{FF2B5EF4-FFF2-40B4-BE49-F238E27FC236}">
                <a16:creationId xmlns:a16="http://schemas.microsoft.com/office/drawing/2014/main" id="{7C34460E-A8EE-BC31-AA5A-687C4AD032F4}"/>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"If you want to follow me, deny yourself, take up your cross and follow me. For if you choose to save your life, you will lose it; and if you lose your life for my sake and for the sake of the Gospel, you will save it.</a:t>
            </a:r>
            <a:r>
              <a:rPr lang="en-US" altLang="it-IT" sz="1800" i="1">
                <a:solidFill>
                  <a:schemeClr val="bg1"/>
                </a:solidFill>
                <a:latin typeface="Verdana" panose="020B0604030504040204" pitchFamily="34" charset="0"/>
                <a:cs typeface="Times New Roman" panose="02020603050405020304" pitchFamily="18" charset="0"/>
              </a:rPr>
              <a:t> (Mk 8: 34b-35)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6437" name="Picture 5">
            <a:extLst>
              <a:ext uri="{FF2B5EF4-FFF2-40B4-BE49-F238E27FC236}">
                <a16:creationId xmlns:a16="http://schemas.microsoft.com/office/drawing/2014/main" id="{29E3DD94-E2B6-E863-E5C8-2743C6D78C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553200" cy="3910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C092AF85-B8D9-28CD-C246-2F38DCEE7BA8}"/>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3C432C67-59C0-680F-9231-124B6B98D1D3}"/>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8FEA3516-1A81-78F6-96D7-89C1A55BF8E2}"/>
              </a:ext>
            </a:extLst>
          </p:cNvPr>
          <p:cNvSpPr>
            <a:spLocks noChangeArrowheads="1"/>
          </p:cNvSpPr>
          <p:nvPr/>
        </p:nvSpPr>
        <p:spPr bwMode="auto">
          <a:xfrm>
            <a:off x="-9655" y="1531942"/>
            <a:ext cx="9144000" cy="52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E per la strada interrogava: un'azione continuativa, 	            prolungata, uno stile di vita: strada e domande. Gesù non è la risposta, lui è la domanda; non il punto di arrivo, ma la forza che fa salpare la vita, smontare le tende al levar delle sole.</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Le tante domande del vangelo funzionano come punto di incontro tra lui e noi. La gente, chi dice che io sia? Non un semplice sondaggio per misurare la sua popolarità, Gesù vuole capire che cosa del suo messaggio ha raggiunto il cuore. Si è accorto che non tutto ha funzionato nella comunicazione, si è rotto qualcosa in quella crisi </a:t>
            </a:r>
            <a:r>
              <a:rPr lang="it-IT"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galilaica</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che tutti gli evangelisti riferiscono. </a:t>
            </a: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Infatti, la risposta della gente, se può sembrare gratificante, rivela invece una percezione deformata di Gesù: per qualcuno è un maestro moralizzatore di costumi ("dicono che sei Giovanni il Battista"); altri hanno percepito in lui la forza che abbatte idoli e falsi profeti ("dicono che sei Elia"); altri ancora non colgono nulla di nuovo, solo l'eco di vecchi messaggi già ascoltati ("dicono che sei uno dei profeti"). Ma Gesù non è niente fra le cose di ieri.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È novità in cammino. E il domandare continua, si fa diretto: ma voi chi dite che io sia? Per far emergere l'ambiguità che abita il cuore di tutti, Gesù mette in discussione sé stesso.</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p>
        </p:txBody>
      </p:sp>
      <p:sp>
        <p:nvSpPr>
          <p:cNvPr id="29703" name="Rectangle 39">
            <a:extLst>
              <a:ext uri="{FF2B5EF4-FFF2-40B4-BE49-F238E27FC236}">
                <a16:creationId xmlns:a16="http://schemas.microsoft.com/office/drawing/2014/main" id="{1009E73C-5156-C359-B983-6097785FE92E}"/>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14255358-2D2E-6732-3C0C-51B707B32CAC}"/>
              </a:ext>
            </a:extLst>
          </p:cNvPr>
          <p:cNvSpPr>
            <a:spLocks noChangeArrowheads="1"/>
          </p:cNvSpPr>
          <p:nvPr/>
        </p:nvSpPr>
        <p:spPr bwMode="auto">
          <a:xfrm>
            <a:off x="1967935" y="537980"/>
            <a:ext cx="6934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domanda di Gesù che interroga il mio cuore</a:t>
            </a:r>
          </a:p>
          <a:p>
            <a:pPr eaLnBrk="1" hangingPunct="1"/>
            <a:r>
              <a:rPr lang="it-IT" altLang="it-IT" sz="1800" i="1" dirty="0">
                <a:solidFill>
                  <a:srgbClr val="000000"/>
                </a:solidFill>
                <a:latin typeface="Verdana" panose="020B0604030504040204" pitchFamily="34" charset="0"/>
                <a:cs typeface="Arial" panose="020B0604020202020204" pitchFamily="34" charset="0"/>
              </a:rPr>
              <a:t>Mc 8, 27-35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latin typeface="Calibri" panose="020F0502020204030204" pitchFamily="34" charset="0"/>
              <a:cs typeface="Times New Roman" panose="02020603050405020304" pitchFamily="18" charset="0"/>
            </a:endParaRPr>
          </a:p>
          <a:p>
            <a:pPr eaLnBrk="1" hangingPunct="1"/>
            <a:endParaRPr lang="it-IT" altLang="it-IT" sz="1600" dirty="0">
              <a:solidFill>
                <a:srgbClr val="0033CC"/>
              </a:solidFill>
              <a:latin typeface="Courier New" panose="02070309020205020404" pitchFamily="49" charset="0"/>
              <a:cs typeface="Arial" panose="020B0604020202020204" pitchFamily="34" charset="0"/>
            </a:endParaRPr>
          </a:p>
        </p:txBody>
      </p:sp>
      <p:sp>
        <p:nvSpPr>
          <p:cNvPr id="29707" name="Rectangle 11">
            <a:extLst>
              <a:ext uri="{FF2B5EF4-FFF2-40B4-BE49-F238E27FC236}">
                <a16:creationId xmlns:a16="http://schemas.microsoft.com/office/drawing/2014/main" id="{B3E54940-A8FB-6020-C5F9-8A6881013F0F}"/>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FAAD3F82-C3EA-8544-0B60-8AE9B441C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45" y="188640"/>
            <a:ext cx="1788790" cy="1788790"/>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343F9283-8791-ED7C-6163-2C7495258124}"/>
              </a:ext>
            </a:extLst>
          </p:cNvPr>
          <p:cNvSpPr>
            <a:spLocks noChangeArrowheads="1"/>
          </p:cNvSpPr>
          <p:nvPr/>
        </p:nvSpPr>
        <p:spPr bwMode="auto">
          <a:xfrm>
            <a:off x="0" y="0"/>
            <a:ext cx="9144000" cy="710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altLang="it-IT" sz="1800" dirty="0">
                <a:solidFill>
                  <a:srgbClr val="000000"/>
                </a:solidFill>
                <a:latin typeface="Arial" panose="020B0604020202020204" pitchFamily="34" charset="0"/>
                <a:cs typeface="Arial" panose="020B0604020202020204" pitchFamily="34" charset="0"/>
              </a:rPr>
              <a:t>   </a:t>
            </a: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Non è facile sottoporsi alla valutazione degli altri, costa molta umiltà e libertà chiedere: cosa pensate di me? Ma Gesù è senza maschere e senza paure, libero come nessuno.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Tu sei il Cristo, si espone Pietro, il senso di Israele, il senso della mia vita. A questo punto il registro cambia e il racconto si fa spiazzante: Gesù cominciò a insegnare che il Cristo doveva molto soffrire e venire ucciso e il terzo giorno risorgere. Come fa Pietro ad accettare un messia perdente? «Tu sei il messia, l'atteso, che senso ha un messia sconfitto?». </a:t>
            </a:r>
          </a:p>
          <a:p>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Allora lo prende in disparte e comincia a rimproverarlo. Lo contesta, gli indica un'altra storia e altri sogni. E la tensione si alza, il dialogo si fa concitato e culmina in parole durissime: va dietro di me, satana. Il tuo posto è seguirmi.</a:t>
            </a:r>
          </a:p>
          <a:p>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Pietro è la voce di ogni ambiguità della vita, questo fiume che trasporta tutto, fango e pagliuzze d'oro, e attraversa macchie di sole e zone d'ombra; dà voce a quell'ambiguità senza colpa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 Piccolo</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per cui le cose non ci sono chiare, per cui nelle nostre parole sentiamo al tempo stesso il suono di Dio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non la carne o il sangue te l'hanno rivelato</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il sussurro del male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tu pensi secondo il mondo</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 soluzione è quella indicata a Pietro («va dietro di me»). Gesù ha dato una carezza alle mie ferite, ha attraversato le mie contraddizioni e mi fa camminare proprio lì, lungo la «linea incerta che </a:t>
            </a:r>
            <a:r>
              <a:rPr lang="it-IT"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addividi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 luci dallo </a:t>
            </a:r>
            <a:r>
              <a:rPr lang="it-IT"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scuru</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 Camilleri</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a:p>
            <a:pPr eaLnBrk="1" hangingPunct="1">
              <a:spcBef>
                <a:spcPct val="50000"/>
              </a:spcBef>
              <a:buFontTx/>
              <a:buNone/>
            </a:pPr>
            <a:endParaRPr lang="it-IT" altLang="it-IT" sz="1600" dirty="0">
              <a:solidFill>
                <a:srgbClr val="000000"/>
              </a:solidFill>
              <a:latin typeface="Verdana" panose="020B0604030504040204" pitchFamily="34" charset="0"/>
              <a:ea typeface="Arial Unicode MS" pitchFamily="34" charset="-128"/>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FF066F69-6554-59E4-0238-785FBF563195}"/>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a:t>
            </a:r>
            <a:r>
              <a:rPr lang="en-GB" altLang="it-IT" sz="1400" i="1" dirty="0" err="1">
                <a:latin typeface="Verdana" panose="020B0604030504040204" pitchFamily="34" charset="0"/>
                <a:cs typeface="Arial" panose="020B0604020202020204" pitchFamily="34" charset="0"/>
              </a:rPr>
              <a:t>whatsapp</a:t>
            </a:r>
            <a:r>
              <a:rPr lang="en-GB" altLang="it-IT" sz="1400" i="1" dirty="0">
                <a:latin typeface="Verdana" panose="020B0604030504040204" pitchFamily="34" charset="0"/>
                <a:cs typeface="Arial" panose="020B0604020202020204" pitchFamily="34" charset="0"/>
              </a:rPr>
              <a:t>, to friends, relatives and acquaintances: </a:t>
            </a:r>
            <a:br>
              <a:rPr lang="en-GB" altLang="it-IT" sz="1400" i="1" dirty="0">
                <a:latin typeface="Verdana" panose="020B0604030504040204" pitchFamily="34" charset="0"/>
                <a:cs typeface="Arial" panose="020B0604020202020204" pitchFamily="34" charset="0"/>
              </a:rPr>
            </a:br>
            <a:r>
              <a:rPr lang="en-GB" altLang="it-IT" sz="1400" i="1" dirty="0">
                <a:latin typeface="Verdana" panose="020B0604030504040204" pitchFamily="34" charset="0"/>
                <a:cs typeface="Arial" panose="020B0604020202020204" pitchFamily="34" charset="0"/>
              </a:rPr>
              <a:t>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734E5FC2-2F13-A837-EFDC-F1969BFD5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FE0746B4-F7B5-5B70-AB4B-3CC3D1F8CA28}"/>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1DE5EF75-EF8C-FAA9-623F-468D546E6B64}"/>
              </a:ext>
            </a:extLst>
          </p:cNvPr>
          <p:cNvSpPr>
            <a:spLocks noChangeArrowheads="1"/>
          </p:cNvSpPr>
          <p:nvPr/>
        </p:nvSpPr>
        <p:spPr bwMode="auto">
          <a:xfrm>
            <a:off x="2195736" y="246659"/>
            <a:ext cx="66294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The </a:t>
            </a:r>
            <a:r>
              <a:rPr lang="it-IT" sz="1800" b="1" dirty="0" err="1">
                <a:solidFill>
                  <a:srgbClr val="222222"/>
                </a:solidFill>
                <a:effectLst/>
                <a:latin typeface="Helvetica" panose="020B0604020202020204" pitchFamily="34" charset="0"/>
                <a:ea typeface="Times New Roman" panose="02020603050405020304" pitchFamily="18" charset="0"/>
              </a:rPr>
              <a:t>question</a:t>
            </a:r>
            <a:r>
              <a:rPr lang="it-IT" sz="1800" b="1" dirty="0">
                <a:solidFill>
                  <a:srgbClr val="222222"/>
                </a:solidFill>
                <a:effectLst/>
                <a:latin typeface="Helvetica" panose="020B0604020202020204" pitchFamily="34" charset="0"/>
                <a:ea typeface="Times New Roman" panose="02020603050405020304" pitchFamily="18" charset="0"/>
              </a:rPr>
              <a:t> of Jesus that </a:t>
            </a:r>
            <a:r>
              <a:rPr lang="it-IT" sz="1800" b="1" dirty="0" err="1">
                <a:solidFill>
                  <a:srgbClr val="222222"/>
                </a:solidFill>
                <a:effectLst/>
                <a:latin typeface="Helvetica" panose="020B0604020202020204" pitchFamily="34" charset="0"/>
                <a:ea typeface="Times New Roman" panose="02020603050405020304" pitchFamily="18" charset="0"/>
              </a:rPr>
              <a:t>questions</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my</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heart</a:t>
            </a:r>
            <a:r>
              <a:rPr lang="it-IT" sz="1800" b="1" dirty="0">
                <a:solidFill>
                  <a:srgbClr val="222222"/>
                </a:solidFill>
                <a:effectLst/>
                <a:latin typeface="Helvetica" panose="020B0604020202020204" pitchFamily="34" charset="0"/>
                <a:ea typeface="Times New Roman" panose="02020603050405020304" pitchFamily="18" charset="0"/>
              </a:rPr>
              <a:t> </a:t>
            </a: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 Mk 8, 27:35 </a:t>
            </a:r>
            <a:r>
              <a:rPr lang="it-IT" altLang="it-IT" sz="1800" dirty="0">
                <a:solidFill>
                  <a:srgbClr val="000000"/>
                </a:solidFill>
                <a:latin typeface="Verdana" panose="020B0604030504040204" pitchFamily="34" charset="0"/>
                <a:cs typeface="Arial" panose="020B0604020202020204" pitchFamily="34" charset="0"/>
              </a:rPr>
              <a:t> </a:t>
            </a:r>
            <a:r>
              <a:rPr lang="it-IT" altLang="it-IT" sz="1400" i="1" dirty="0">
                <a:solidFill>
                  <a:srgbClr val="990033"/>
                </a:solidFill>
                <a:latin typeface="Comic Sans MS" panose="030F0702030302020204" pitchFamily="66" charset="0"/>
                <a:cs typeface="Arial" panose="020B0604020202020204" pitchFamily="34" charset="0"/>
              </a:rPr>
              <a:t>Commentary by</a:t>
            </a:r>
            <a:r>
              <a:rPr lang="it-IT" altLang="it-IT" sz="1600" i="1" dirty="0">
                <a:solidFill>
                  <a:srgbClr val="990033"/>
                </a:solidFill>
                <a:latin typeface="Comic Sans MS" panose="030F0702030302020204" pitchFamily="66" charset="0"/>
                <a:cs typeface="Arial" panose="020B0604020202020204" pitchFamily="34" charset="0"/>
              </a:rPr>
              <a:t>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263382DD-3B4C-35B8-D2C5-E8F1F65F8B6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B505689C-59B4-DAE1-A8BA-4A204A315113}"/>
              </a:ext>
            </a:extLst>
          </p:cNvPr>
          <p:cNvSpPr>
            <a:spLocks noChangeArrowheads="1"/>
          </p:cNvSpPr>
          <p:nvPr/>
        </p:nvSpPr>
        <p:spPr bwMode="auto">
          <a:xfrm>
            <a:off x="0" y="1251970"/>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And on the way He </a:t>
            </a:r>
            <a:r>
              <a:rPr lang="it-IT" sz="1800" dirty="0" err="1">
                <a:solidFill>
                  <a:srgbClr val="222222"/>
                </a:solidFill>
                <a:effectLst/>
                <a:latin typeface="Verdana" panose="020B0604030504040204" pitchFamily="34" charset="0"/>
                <a:ea typeface="Verdana" panose="020B0604030504040204" pitchFamily="34" charset="0"/>
              </a:rPr>
              <a:t>asked</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continuous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prolonged</a:t>
            </a:r>
            <a:r>
              <a:rPr lang="it-IT" sz="1800" dirty="0">
                <a:solidFill>
                  <a:srgbClr val="222222"/>
                </a:solidFill>
                <a:effectLst/>
                <a:latin typeface="Verdana" panose="020B0604030504040204" pitchFamily="34" charset="0"/>
                <a:ea typeface="Verdana" panose="020B0604030504040204" pitchFamily="34" charset="0"/>
              </a:rPr>
              <a:t> 	              action, a lifestyle: road and </a:t>
            </a:r>
            <a:r>
              <a:rPr lang="it-IT" sz="1800" dirty="0" err="1">
                <a:solidFill>
                  <a:srgbClr val="222222"/>
                </a:solidFill>
                <a:effectLst/>
                <a:latin typeface="Verdana" panose="020B0604030504040204" pitchFamily="34" charset="0"/>
                <a:ea typeface="Verdana" panose="020B0604030504040204" pitchFamily="34" charset="0"/>
              </a:rPr>
              <a:t>questions</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answer</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question</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arrival</a:t>
            </a:r>
            <a:r>
              <a:rPr lang="it-IT" sz="1800" dirty="0">
                <a:solidFill>
                  <a:srgbClr val="222222"/>
                </a:solidFill>
                <a:effectLst/>
                <a:latin typeface="Verdana" panose="020B0604030504040204" pitchFamily="34" charset="0"/>
                <a:ea typeface="Verdana" panose="020B0604030504040204" pitchFamily="34" charset="0"/>
              </a:rPr>
              <a:t> spot,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the force that makes life to set </a:t>
            </a:r>
            <a:r>
              <a:rPr lang="it-IT" sz="1800" dirty="0" err="1">
                <a:solidFill>
                  <a:srgbClr val="222222"/>
                </a:solidFill>
                <a:effectLst/>
                <a:latin typeface="Verdana" panose="020B0604030504040204" pitchFamily="34" charset="0"/>
                <a:ea typeface="Verdana" panose="020B0604030504040204" pitchFamily="34" charset="0"/>
              </a:rPr>
              <a:t>sails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dismantle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tents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sunrise</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many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questions</a:t>
            </a:r>
            <a:r>
              <a:rPr lang="it-IT" sz="1800" dirty="0">
                <a:solidFill>
                  <a:srgbClr val="222222"/>
                </a:solidFill>
                <a:effectLst/>
                <a:latin typeface="Verdana" panose="020B0604030504040204" pitchFamily="34" charset="0"/>
                <a:ea typeface="Verdana" panose="020B0604030504040204" pitchFamily="34" charset="0"/>
              </a:rPr>
              <a:t> of the gospel </a:t>
            </a:r>
            <a:r>
              <a:rPr lang="it-IT" sz="1800" dirty="0" err="1">
                <a:solidFill>
                  <a:srgbClr val="222222"/>
                </a:solidFill>
                <a:effectLst/>
                <a:latin typeface="Verdana" panose="020B0604030504040204" pitchFamily="34" charset="0"/>
                <a:ea typeface="Verdana" panose="020B0604030504040204" pitchFamily="34" charset="0"/>
              </a:rPr>
              <a:t>function</a:t>
            </a:r>
            <a:r>
              <a:rPr lang="it-IT" sz="1800" dirty="0">
                <a:solidFill>
                  <a:srgbClr val="222222"/>
                </a:solidFill>
                <a:effectLst/>
                <a:latin typeface="Verdana" panose="020B0604030504040204" pitchFamily="34" charset="0"/>
                <a:ea typeface="Verdana" panose="020B0604030504040204" pitchFamily="34" charset="0"/>
              </a:rPr>
              <a:t> as a meeting point </a:t>
            </a:r>
            <a:r>
              <a:rPr lang="it-IT" sz="1800" dirty="0" err="1">
                <a:solidFill>
                  <a:srgbClr val="222222"/>
                </a:solidFill>
                <a:effectLst/>
                <a:latin typeface="Verdana" panose="020B0604030504040204" pitchFamily="34" charset="0"/>
                <a:ea typeface="Verdana" panose="020B0604030504040204" pitchFamily="34" charset="0"/>
              </a:rPr>
              <a:t>between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a:t>
            </a:r>
            <a:r>
              <a:rPr lang="it-IT" sz="1800" i="1" dirty="0">
                <a:solidFill>
                  <a:srgbClr val="222222"/>
                </a:solidFill>
                <a:effectLst/>
                <a:latin typeface="Verdana" panose="020B0604030504040204" pitchFamily="34" charset="0"/>
                <a:ea typeface="Verdana" panose="020B0604030504040204" pitchFamily="34" charset="0"/>
              </a:rPr>
              <a:t> People, who do </a:t>
            </a:r>
            <a:r>
              <a:rPr lang="it-IT" sz="1800" i="1" dirty="0" err="1">
                <a:solidFill>
                  <a:srgbClr val="222222"/>
                </a:solidFill>
                <a:effectLst/>
                <a:latin typeface="Verdana" panose="020B0604030504040204" pitchFamily="34" charset="0"/>
                <a:ea typeface="Verdana" panose="020B0604030504040204" pitchFamily="34" charset="0"/>
              </a:rPr>
              <a:t>they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say</a:t>
            </a:r>
            <a:r>
              <a:rPr lang="it-IT" sz="1800" i="1" dirty="0">
                <a:solidFill>
                  <a:srgbClr val="222222"/>
                </a:solidFill>
                <a:effectLst/>
                <a:latin typeface="Verdana" panose="020B0604030504040204" pitchFamily="34" charset="0"/>
                <a:ea typeface="Verdana" panose="020B0604030504040204" pitchFamily="34" charset="0"/>
              </a:rPr>
              <a:t> that I </a:t>
            </a:r>
            <a:r>
              <a:rPr lang="it-IT" sz="1800" i="1" dirty="0" err="1">
                <a:solidFill>
                  <a:srgbClr val="222222"/>
                </a:solidFill>
                <a:effectLst/>
                <a:latin typeface="Verdana" panose="020B0604030504040204" pitchFamily="34" charset="0"/>
                <a:ea typeface="Verdana" panose="020B0604030504040204" pitchFamily="34" charset="0"/>
              </a:rPr>
              <a:t>am</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Not a </a:t>
            </a:r>
            <a:r>
              <a:rPr lang="it-IT" sz="1800" dirty="0" err="1">
                <a:solidFill>
                  <a:srgbClr val="222222"/>
                </a:solidFill>
                <a:effectLst/>
                <a:latin typeface="Verdana" panose="020B0604030504040204" pitchFamily="34" charset="0"/>
                <a:ea typeface="Verdana" panose="020B0604030504040204" pitchFamily="34" charset="0"/>
              </a:rPr>
              <a:t>simple</a:t>
            </a:r>
            <a:r>
              <a:rPr lang="it-IT" sz="1800" dirty="0">
                <a:solidFill>
                  <a:srgbClr val="222222"/>
                </a:solidFill>
                <a:effectLst/>
                <a:latin typeface="Verdana" panose="020B0604030504040204" pitchFamily="34" charset="0"/>
                <a:ea typeface="Verdana" panose="020B0604030504040204" pitchFamily="34" charset="0"/>
              </a:rPr>
              <a:t> survey to </a:t>
            </a:r>
            <a:r>
              <a:rPr lang="it-IT" sz="1800" dirty="0" err="1">
                <a:solidFill>
                  <a:srgbClr val="222222"/>
                </a:solidFill>
                <a:effectLst/>
                <a:latin typeface="Verdana" panose="020B0604030504040204" pitchFamily="34" charset="0"/>
                <a:ea typeface="Verdana" panose="020B0604030504040204" pitchFamily="34" charset="0"/>
              </a:rPr>
              <a:t>measure</a:t>
            </a:r>
            <a:r>
              <a:rPr lang="it-IT" sz="1800" dirty="0">
                <a:solidFill>
                  <a:srgbClr val="222222"/>
                </a:solidFill>
                <a:effectLst/>
                <a:latin typeface="Verdana" panose="020B0604030504040204" pitchFamily="34" charset="0"/>
                <a:ea typeface="Verdana" panose="020B0604030504040204" pitchFamily="34" charset="0"/>
              </a:rPr>
              <a:t> His </a:t>
            </a:r>
            <a:r>
              <a:rPr lang="it-IT" sz="1800" dirty="0" err="1">
                <a:solidFill>
                  <a:srgbClr val="222222"/>
                </a:solidFill>
                <a:effectLst/>
                <a:latin typeface="Verdana" panose="020B0604030504040204" pitchFamily="34" charset="0"/>
                <a:ea typeface="Verdana" panose="020B0604030504040204" pitchFamily="34" charset="0"/>
              </a:rPr>
              <a:t>popularity</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wants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understand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of His </a:t>
            </a:r>
            <a:r>
              <a:rPr lang="it-IT" sz="1800" dirty="0" err="1">
                <a:solidFill>
                  <a:srgbClr val="222222"/>
                </a:solidFill>
                <a:effectLst/>
                <a:latin typeface="Verdana" panose="020B0604030504040204" pitchFamily="34" charset="0"/>
                <a:ea typeface="Verdana" panose="020B0604030504040204" pitchFamily="34" charset="0"/>
              </a:rPr>
              <a:t>message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reached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He </a:t>
            </a:r>
            <a:r>
              <a:rPr lang="it-IT" sz="1800" dirty="0" err="1">
                <a:solidFill>
                  <a:srgbClr val="222222"/>
                </a:solidFill>
                <a:effectLst/>
                <a:latin typeface="Verdana" panose="020B0604030504040204" pitchFamily="34" charset="0"/>
                <a:ea typeface="Verdana" panose="020B0604030504040204" pitchFamily="34" charset="0"/>
              </a:rPr>
              <a:t>realized</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worked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communication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something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broke</a:t>
            </a:r>
            <a:r>
              <a:rPr lang="it-IT" sz="1800" dirty="0">
                <a:solidFill>
                  <a:srgbClr val="222222"/>
                </a:solidFill>
                <a:effectLst/>
                <a:latin typeface="Verdana" panose="020B0604030504040204" pitchFamily="34" charset="0"/>
                <a:ea typeface="Verdana" panose="020B0604030504040204" pitchFamily="34" charset="0"/>
              </a:rPr>
              <a:t> in that </a:t>
            </a:r>
            <a:r>
              <a:rPr lang="it-IT" sz="1800" dirty="0" err="1">
                <a:solidFill>
                  <a:srgbClr val="222222"/>
                </a:solidFill>
                <a:effectLst/>
                <a:latin typeface="Verdana" panose="020B0604030504040204" pitchFamily="34" charset="0"/>
                <a:ea typeface="Verdana" panose="020B0604030504040204" pitchFamily="34" charset="0"/>
              </a:rPr>
              <a:t>Galilean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crisis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evangelists</a:t>
            </a:r>
            <a:r>
              <a:rPr lang="it-IT" sz="1800" dirty="0">
                <a:solidFill>
                  <a:srgbClr val="222222"/>
                </a:solidFill>
                <a:effectLst/>
                <a:latin typeface="Verdana" panose="020B0604030504040204" pitchFamily="34" charset="0"/>
                <a:ea typeface="Verdana" panose="020B0604030504040204" pitchFamily="34" charset="0"/>
              </a:rPr>
              <a:t> report.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In </a:t>
            </a:r>
            <a:r>
              <a:rPr lang="it-IT" sz="1800" dirty="0" err="1">
                <a:solidFill>
                  <a:srgbClr val="222222"/>
                </a:solidFill>
                <a:effectLst/>
                <a:latin typeface="Verdana" panose="020B0604030504040204" pitchFamily="34" charset="0"/>
                <a:ea typeface="Verdana" panose="020B0604030504040204" pitchFamily="34" charset="0"/>
              </a:rPr>
              <a:t>fact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people's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response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gratifying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reveals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distorted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perception</a:t>
            </a:r>
            <a:r>
              <a:rPr lang="it-IT" sz="1800" dirty="0">
                <a:solidFill>
                  <a:srgbClr val="222222"/>
                </a:solidFill>
                <a:effectLst/>
                <a:latin typeface="Verdana" panose="020B0604030504040204" pitchFamily="34" charset="0"/>
                <a:ea typeface="Verdana" panose="020B0604030504040204" pitchFamily="34" charset="0"/>
              </a:rPr>
              <a:t> of Jesus: for some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master </a:t>
            </a:r>
            <a:r>
              <a:rPr lang="it-IT" sz="1800" dirty="0" err="1">
                <a:solidFill>
                  <a:srgbClr val="222222"/>
                </a:solidFill>
                <a:effectLst/>
                <a:latin typeface="Verdana" panose="020B0604030504040204" pitchFamily="34" charset="0"/>
                <a:ea typeface="Verdana" panose="020B0604030504040204" pitchFamily="34" charset="0"/>
              </a:rPr>
              <a:t>moralizer</a:t>
            </a:r>
            <a:r>
              <a:rPr lang="it-IT" sz="1800" dirty="0">
                <a:solidFill>
                  <a:srgbClr val="222222"/>
                </a:solidFill>
                <a:effectLst/>
                <a:latin typeface="Verdana" panose="020B0604030504040204" pitchFamily="34" charset="0"/>
                <a:ea typeface="Verdana" panose="020B0604030504040204" pitchFamily="34" charset="0"/>
              </a:rPr>
              <a:t> of customs ("</a:t>
            </a:r>
            <a:r>
              <a:rPr lang="it-IT" sz="1800" i="1" dirty="0" err="1">
                <a:solidFill>
                  <a:srgbClr val="222222"/>
                </a:solidFill>
                <a:effectLst/>
                <a:latin typeface="Verdana" panose="020B0604030504040204" pitchFamily="34" charset="0"/>
                <a:ea typeface="Verdana" panose="020B0604030504040204" pitchFamily="34" charset="0"/>
              </a:rPr>
              <a:t>they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say</a:t>
            </a:r>
            <a:r>
              <a:rPr lang="it-IT" sz="1800" i="1" dirty="0">
                <a:solidFill>
                  <a:srgbClr val="222222"/>
                </a:solidFill>
                <a:effectLst/>
                <a:latin typeface="Verdana" panose="020B0604030504040204" pitchFamily="34" charset="0"/>
                <a:ea typeface="Verdana" panose="020B0604030504040204" pitchFamily="34" charset="0"/>
              </a:rPr>
              <a:t> You are John the Baptist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others</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perceived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strength</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knocks</a:t>
            </a:r>
            <a:r>
              <a:rPr lang="it-IT" sz="1800" dirty="0">
                <a:solidFill>
                  <a:srgbClr val="222222"/>
                </a:solidFill>
                <a:effectLst/>
                <a:latin typeface="Verdana" panose="020B0604030504040204" pitchFamily="34" charset="0"/>
                <a:ea typeface="Verdana" panose="020B0604030504040204" pitchFamily="34" charset="0"/>
              </a:rPr>
              <a:t> down </a:t>
            </a:r>
            <a:r>
              <a:rPr lang="it-IT" sz="1800" dirty="0" err="1">
                <a:solidFill>
                  <a:srgbClr val="222222"/>
                </a:solidFill>
                <a:effectLst/>
                <a:latin typeface="Verdana" panose="020B0604030504040204" pitchFamily="34" charset="0"/>
                <a:ea typeface="Verdana" panose="020B0604030504040204" pitchFamily="34" charset="0"/>
              </a:rPr>
              <a:t>idols</a:t>
            </a:r>
            <a:r>
              <a:rPr lang="it-IT" sz="1800" dirty="0">
                <a:solidFill>
                  <a:srgbClr val="222222"/>
                </a:solidFill>
                <a:effectLst/>
                <a:latin typeface="Verdana" panose="020B0604030504040204" pitchFamily="34" charset="0"/>
                <a:ea typeface="Verdana" panose="020B0604030504040204" pitchFamily="34" charset="0"/>
              </a:rPr>
              <a:t> and false </a:t>
            </a:r>
            <a:r>
              <a:rPr lang="it-IT" sz="1800"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they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say</a:t>
            </a:r>
            <a:r>
              <a:rPr lang="it-IT" sz="1800" i="1" dirty="0">
                <a:solidFill>
                  <a:srgbClr val="222222"/>
                </a:solidFill>
                <a:effectLst/>
                <a:latin typeface="Verdana" panose="020B0604030504040204" pitchFamily="34" charset="0"/>
                <a:ea typeface="Verdana" panose="020B0604030504040204" pitchFamily="34" charset="0"/>
              </a:rPr>
              <a:t> you are Elijah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still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others</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perceive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anything</a:t>
            </a:r>
            <a:r>
              <a:rPr lang="it-IT" sz="1800" dirty="0">
                <a:solidFill>
                  <a:srgbClr val="222222"/>
                </a:solidFill>
                <a:effectLst/>
                <a:latin typeface="Verdana" panose="020B0604030504040204" pitchFamily="34" charset="0"/>
                <a:ea typeface="Verdana" panose="020B0604030504040204" pitchFamily="34" charset="0"/>
              </a:rPr>
              <a:t> new,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echo</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old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messages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already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heard</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they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say</a:t>
            </a:r>
            <a:r>
              <a:rPr lang="it-IT" sz="1800" i="1" dirty="0">
                <a:solidFill>
                  <a:srgbClr val="222222"/>
                </a:solidFill>
                <a:effectLst/>
                <a:latin typeface="Verdana" panose="020B0604030504040204" pitchFamily="34" charset="0"/>
                <a:ea typeface="Verdana" panose="020B0604030504040204" pitchFamily="34" charset="0"/>
              </a:rPr>
              <a:t> you are one of the </a:t>
            </a:r>
            <a:r>
              <a:rPr lang="it-IT" sz="1800" i="1"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But 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things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yesterday</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newness</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move</a:t>
            </a:r>
            <a:r>
              <a:rPr lang="it-IT" sz="1800" dirty="0">
                <a:solidFill>
                  <a:srgbClr val="222222"/>
                </a:solidFill>
                <a:effectLst/>
                <a:latin typeface="Verdana" panose="020B0604030504040204" pitchFamily="34" charset="0"/>
                <a:ea typeface="Verdana" panose="020B0604030504040204" pitchFamily="34" charset="0"/>
              </a:rPr>
              <a:t>. And the </a:t>
            </a:r>
            <a:r>
              <a:rPr lang="it-IT" sz="1800" dirty="0" err="1">
                <a:solidFill>
                  <a:srgbClr val="222222"/>
                </a:solidFill>
                <a:effectLst/>
                <a:latin typeface="Verdana" panose="020B0604030504040204" pitchFamily="34" charset="0"/>
                <a:ea typeface="Verdana" panose="020B0604030504040204" pitchFamily="34" charset="0"/>
              </a:rPr>
              <a:t>questioning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continues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becomes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direct</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but</a:t>
            </a:r>
            <a:r>
              <a:rPr lang="it-IT" sz="1800" i="1" dirty="0">
                <a:solidFill>
                  <a:srgbClr val="222222"/>
                </a:solidFill>
                <a:effectLst/>
                <a:latin typeface="Verdana" panose="020B0604030504040204" pitchFamily="34" charset="0"/>
                <a:ea typeface="Verdana" panose="020B0604030504040204" pitchFamily="34" charset="0"/>
              </a:rPr>
              <a:t> who do you </a:t>
            </a:r>
            <a:r>
              <a:rPr lang="it-IT" sz="1800" i="1" dirty="0" err="1">
                <a:solidFill>
                  <a:srgbClr val="222222"/>
                </a:solidFill>
                <a:effectLst/>
                <a:latin typeface="Verdana" panose="020B0604030504040204" pitchFamily="34" charset="0"/>
                <a:ea typeface="Verdana" panose="020B0604030504040204" pitchFamily="34" charset="0"/>
              </a:rPr>
              <a:t>say</a:t>
            </a:r>
            <a:r>
              <a:rPr lang="it-IT" sz="1800" i="1" dirty="0">
                <a:solidFill>
                  <a:srgbClr val="222222"/>
                </a:solidFill>
                <a:effectLst/>
                <a:latin typeface="Verdana" panose="020B0604030504040204" pitchFamily="34" charset="0"/>
                <a:ea typeface="Verdana" panose="020B0604030504040204" pitchFamily="34" charset="0"/>
              </a:rPr>
              <a:t> that I </a:t>
            </a:r>
            <a:r>
              <a:rPr lang="it-IT" sz="1800" i="1" dirty="0" err="1">
                <a:solidFill>
                  <a:srgbClr val="222222"/>
                </a:solidFill>
                <a:effectLst/>
                <a:latin typeface="Verdana" panose="020B0604030504040204" pitchFamily="34" charset="0"/>
                <a:ea typeface="Verdana" panose="020B0604030504040204" pitchFamily="34" charset="0"/>
              </a:rPr>
              <a:t>am</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bring</a:t>
            </a:r>
            <a:r>
              <a:rPr lang="it-IT" sz="1800" dirty="0">
                <a:solidFill>
                  <a:srgbClr val="222222"/>
                </a:solidFill>
                <a:effectLst/>
                <a:latin typeface="Verdana" panose="020B0604030504040204" pitchFamily="34" charset="0"/>
                <a:ea typeface="Verdana" panose="020B0604030504040204" pitchFamily="34" charset="0"/>
              </a:rPr>
              <a:t> out the </a:t>
            </a:r>
            <a:r>
              <a:rPr lang="it-IT" sz="1800" dirty="0" err="1">
                <a:solidFill>
                  <a:srgbClr val="222222"/>
                </a:solidFill>
                <a:effectLst/>
                <a:latin typeface="Verdana" panose="020B0604030504040204" pitchFamily="34" charset="0"/>
                <a:ea typeface="Verdana" panose="020B0604030504040204" pitchFamily="34" charset="0"/>
              </a:rPr>
              <a:t>ambiguity</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dwells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everyone's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questions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Himself</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42E8E716-0397-65DF-1391-3E8E716979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6632"/>
            <a:ext cx="1728192" cy="1728192"/>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81E11919-9F07-855E-6F10-8DDB62A67359}"/>
              </a:ext>
            </a:extLst>
          </p:cNvPr>
          <p:cNvSpPr>
            <a:spLocks noChangeArrowheads="1"/>
          </p:cNvSpPr>
          <p:nvPr/>
        </p:nvSpPr>
        <p:spPr bwMode="auto">
          <a:xfrm>
            <a:off x="0" y="114246"/>
            <a:ext cx="9144000" cy="662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r>
              <a:rPr lang="it-IT" sz="1800" dirty="0">
                <a:solidFill>
                  <a:srgbClr val="222222"/>
                </a:solidFill>
                <a:effectLst/>
                <a:latin typeface="Verdana" panose="020B0604030504040204" pitchFamily="34" charset="0"/>
                <a:ea typeface="Verdana" panose="020B0604030504040204" pitchFamily="34" charset="0"/>
              </a:rPr>
              <a:t>   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easy to </a:t>
            </a:r>
            <a:r>
              <a:rPr lang="it-IT" sz="1800" dirty="0" err="1">
                <a:solidFill>
                  <a:srgbClr val="222222"/>
                </a:solidFill>
                <a:effectLst/>
                <a:latin typeface="Verdana" panose="020B0604030504040204" pitchFamily="34" charset="0"/>
                <a:ea typeface="Verdana" panose="020B0604030504040204" pitchFamily="34" charset="0"/>
              </a:rPr>
              <a:t>submit</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evaluation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others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costs a </a:t>
            </a:r>
            <a:r>
              <a:rPr lang="it-IT" sz="1800" dirty="0" err="1">
                <a:solidFill>
                  <a:srgbClr val="222222"/>
                </a:solidFill>
                <a:effectLst/>
                <a:latin typeface="Verdana" panose="020B0604030504040204" pitchFamily="34" charset="0"/>
                <a:ea typeface="Verdana" panose="020B0604030504040204" pitchFamily="34" charset="0"/>
              </a:rPr>
              <a:t>lot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humility</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ask</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do you think of me? But 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masks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fears</a:t>
            </a:r>
            <a:r>
              <a:rPr lang="it-IT" sz="1800" dirty="0">
                <a:solidFill>
                  <a:srgbClr val="222222"/>
                </a:solidFill>
                <a:effectLst/>
                <a:latin typeface="Verdana" panose="020B0604030504040204" pitchFamily="34" charset="0"/>
                <a:ea typeface="Verdana" panose="020B0604030504040204" pitchFamily="34" charset="0"/>
              </a:rPr>
              <a:t>, free like no one else. You are the Christ, Peter </a:t>
            </a:r>
            <a:r>
              <a:rPr lang="it-IT" sz="1800" dirty="0" err="1">
                <a:solidFill>
                  <a:srgbClr val="222222"/>
                </a:solidFill>
                <a:effectLst/>
                <a:latin typeface="Verdana" panose="020B0604030504040204" pitchFamily="34" charset="0"/>
                <a:ea typeface="Verdana" panose="020B0604030504040204" pitchFamily="34" charset="0"/>
              </a:rPr>
              <a:t>exposes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Himself</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meaning</a:t>
            </a:r>
            <a:r>
              <a:rPr lang="it-IT" sz="1800" dirty="0">
                <a:solidFill>
                  <a:srgbClr val="222222"/>
                </a:solidFill>
                <a:effectLst/>
                <a:latin typeface="Verdana" panose="020B0604030504040204" pitchFamily="34" charset="0"/>
                <a:ea typeface="Verdana" panose="020B0604030504040204" pitchFamily="34" charset="0"/>
              </a:rPr>
              <a:t> of Israel, the </a:t>
            </a:r>
            <a:r>
              <a:rPr lang="it-IT" sz="1800" dirty="0" err="1">
                <a:solidFill>
                  <a:srgbClr val="222222"/>
                </a:solidFill>
                <a:effectLst/>
                <a:latin typeface="Verdana" panose="020B0604030504040204" pitchFamily="34" charset="0"/>
                <a:ea typeface="Verdana" panose="020B0604030504040204" pitchFamily="34" charset="0"/>
              </a:rPr>
              <a:t>meaning</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life.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point the </a:t>
            </a:r>
            <a:r>
              <a:rPr lang="it-IT" sz="1800" dirty="0" err="1">
                <a:solidFill>
                  <a:srgbClr val="222222"/>
                </a:solidFill>
                <a:effectLst/>
                <a:latin typeface="Verdana" panose="020B0604030504040204" pitchFamily="34" charset="0"/>
                <a:ea typeface="Verdana" panose="020B0604030504040204" pitchFamily="34" charset="0"/>
              </a:rPr>
              <a:t>register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changes</a:t>
            </a:r>
            <a:r>
              <a:rPr lang="it-IT" sz="1800" dirty="0">
                <a:solidFill>
                  <a:srgbClr val="222222"/>
                </a:solidFill>
                <a:effectLst/>
                <a:latin typeface="Verdana" panose="020B0604030504040204" pitchFamily="34" charset="0"/>
                <a:ea typeface="Verdana" panose="020B0604030504040204" pitchFamily="34" charset="0"/>
              </a:rPr>
              <a:t> and the story </a:t>
            </a:r>
            <a:r>
              <a:rPr lang="it-IT" sz="1800" dirty="0" err="1">
                <a:solidFill>
                  <a:srgbClr val="222222"/>
                </a:solidFill>
                <a:effectLst/>
                <a:latin typeface="Verdana" panose="020B0604030504040204" pitchFamily="34" charset="0"/>
                <a:ea typeface="Verdana" panose="020B0604030504040204" pitchFamily="34" charset="0"/>
              </a:rPr>
              <a:t>becomes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disconcerting</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began</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teach</a:t>
            </a:r>
            <a:r>
              <a:rPr lang="it-IT" sz="1800" dirty="0">
                <a:solidFill>
                  <a:srgbClr val="222222"/>
                </a:solidFill>
                <a:effectLst/>
                <a:latin typeface="Verdana" panose="020B0604030504040204" pitchFamily="34" charset="0"/>
                <a:ea typeface="Verdana" panose="020B0604030504040204" pitchFamily="34" charset="0"/>
              </a:rPr>
              <a:t> that Christ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suffer</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lot</a:t>
            </a:r>
            <a:r>
              <a:rPr lang="it-IT" sz="1800" dirty="0">
                <a:solidFill>
                  <a:srgbClr val="222222"/>
                </a:solidFill>
                <a:effectLst/>
                <a:latin typeface="Verdana" panose="020B0604030504040204" pitchFamily="34" charset="0"/>
                <a:ea typeface="Verdana" panose="020B0604030504040204" pitchFamily="34" charset="0"/>
              </a:rPr>
              <a:t> and be </a:t>
            </a:r>
            <a:r>
              <a:rPr lang="it-IT" sz="1800" dirty="0" err="1">
                <a:solidFill>
                  <a:srgbClr val="222222"/>
                </a:solidFill>
                <a:effectLst/>
                <a:latin typeface="Verdana" panose="020B0604030504040204" pitchFamily="34" charset="0"/>
                <a:ea typeface="Verdana" panose="020B0604030504040204" pitchFamily="34" charset="0"/>
              </a:rPr>
              <a:t>killed</a:t>
            </a:r>
            <a:r>
              <a:rPr lang="it-IT" sz="1800" dirty="0">
                <a:solidFill>
                  <a:srgbClr val="222222"/>
                </a:solidFill>
                <a:effectLst/>
                <a:latin typeface="Verdana" panose="020B0604030504040204" pitchFamily="34" charset="0"/>
                <a:ea typeface="Verdana" panose="020B0604030504040204" pitchFamily="34" charset="0"/>
              </a:rPr>
              <a:t> and on the </a:t>
            </a:r>
            <a:r>
              <a:rPr lang="it-IT" sz="1800" dirty="0" err="1">
                <a:solidFill>
                  <a:srgbClr val="222222"/>
                </a:solidFill>
                <a:effectLst/>
                <a:latin typeface="Verdana" panose="020B0604030504040204" pitchFamily="34" charset="0"/>
                <a:ea typeface="Verdana" panose="020B0604030504040204" pitchFamily="34" charset="0"/>
              </a:rPr>
              <a:t>third</a:t>
            </a:r>
            <a:r>
              <a:rPr lang="it-IT" sz="1800" dirty="0">
                <a:solidFill>
                  <a:srgbClr val="222222"/>
                </a:solidFill>
                <a:effectLst/>
                <a:latin typeface="Verdana" panose="020B0604030504040204" pitchFamily="34" charset="0"/>
                <a:ea typeface="Verdana" panose="020B0604030504040204" pitchFamily="34" charset="0"/>
              </a:rPr>
              <a:t> day rise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How can Peter </a:t>
            </a:r>
            <a:r>
              <a:rPr lang="it-IT" sz="1800" dirty="0" err="1">
                <a:solidFill>
                  <a:srgbClr val="222222"/>
                </a:solidFill>
                <a:effectLst/>
                <a:latin typeface="Verdana" panose="020B0604030504040204" pitchFamily="34" charset="0"/>
                <a:ea typeface="Verdana" panose="020B0604030504040204" pitchFamily="34" charset="0"/>
              </a:rPr>
              <a:t>accept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losing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Messiah</a:t>
            </a:r>
            <a:r>
              <a:rPr lang="it-IT" sz="1800" dirty="0">
                <a:solidFill>
                  <a:srgbClr val="222222"/>
                </a:solidFill>
                <a:effectLst/>
                <a:latin typeface="Verdana" panose="020B0604030504040204" pitchFamily="34" charset="0"/>
                <a:ea typeface="Verdana" panose="020B0604030504040204" pitchFamily="34" charset="0"/>
              </a:rPr>
              <a:t>? "You are the </a:t>
            </a:r>
            <a:r>
              <a:rPr lang="it-IT" sz="1800" dirty="0" err="1">
                <a:solidFill>
                  <a:srgbClr val="222222"/>
                </a:solidFill>
                <a:effectLst/>
                <a:latin typeface="Verdana" panose="020B0604030504040204" pitchFamily="34" charset="0"/>
                <a:ea typeface="Verdana" panose="020B0604030504040204" pitchFamily="34" charset="0"/>
              </a:rPr>
              <a:t>Messiah</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awaited</a:t>
            </a:r>
            <a:r>
              <a:rPr lang="it-IT" sz="1800" dirty="0">
                <a:solidFill>
                  <a:srgbClr val="222222"/>
                </a:solidFill>
                <a:effectLst/>
                <a:latin typeface="Verdana" panose="020B0604030504040204" pitchFamily="34" charset="0"/>
                <a:ea typeface="Verdana" panose="020B0604030504040204" pitchFamily="34" charset="0"/>
              </a:rPr>
              <a:t> one,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sense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defeated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Messiah</a:t>
            </a:r>
            <a:r>
              <a:rPr lang="it-IT" sz="1800" dirty="0">
                <a:solidFill>
                  <a:srgbClr val="222222"/>
                </a:solidFill>
                <a:effectLst/>
                <a:latin typeface="Verdana" panose="020B0604030504040204" pitchFamily="34" charset="0"/>
                <a:ea typeface="Verdana" panose="020B0604030504040204" pitchFamily="34" charset="0"/>
              </a:rPr>
              <a:t> have?" Then He takes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aside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begins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reproach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He challenges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points out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story and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dreams. And the </a:t>
            </a:r>
            <a:r>
              <a:rPr lang="it-IT" sz="1800" dirty="0" err="1">
                <a:solidFill>
                  <a:srgbClr val="222222"/>
                </a:solidFill>
                <a:effectLst/>
                <a:latin typeface="Verdana" panose="020B0604030504040204" pitchFamily="34" charset="0"/>
                <a:ea typeface="Verdana" panose="020B0604030504040204" pitchFamily="34" charset="0"/>
              </a:rPr>
              <a:t>tension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rises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dialogue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becomes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heated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culminates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very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harsh</a:t>
            </a:r>
            <a:r>
              <a:rPr lang="it-IT" sz="1800" dirty="0">
                <a:solidFill>
                  <a:srgbClr val="222222"/>
                </a:solidFill>
                <a:effectLst/>
                <a:latin typeface="Verdana" panose="020B0604030504040204" pitchFamily="34" charset="0"/>
                <a:ea typeface="Verdana" panose="020B0604030504040204" pitchFamily="34" charset="0"/>
              </a:rPr>
              <a:t> words: go </a:t>
            </a:r>
            <a:r>
              <a:rPr lang="it-IT" sz="1800" dirty="0" err="1">
                <a:solidFill>
                  <a:srgbClr val="222222"/>
                </a:solidFill>
                <a:effectLst/>
                <a:latin typeface="Verdana" panose="020B0604030504040204" pitchFamily="34" charset="0"/>
                <a:ea typeface="Verdana" panose="020B0604030504040204" pitchFamily="34" charset="0"/>
              </a:rPr>
              <a:t>behind</a:t>
            </a:r>
            <a:r>
              <a:rPr lang="it-IT" sz="1800" dirty="0">
                <a:solidFill>
                  <a:srgbClr val="222222"/>
                </a:solidFill>
                <a:effectLst/>
                <a:latin typeface="Verdana" panose="020B0604030504040204" pitchFamily="34" charset="0"/>
                <a:ea typeface="Verdana" panose="020B0604030504040204" pitchFamily="34" charset="0"/>
              </a:rPr>
              <a:t> Me, </a:t>
            </a:r>
            <a:r>
              <a:rPr lang="it-IT" sz="1800" dirty="0" err="1">
                <a:solidFill>
                  <a:srgbClr val="222222"/>
                </a:solidFill>
                <a:effectLst/>
                <a:latin typeface="Verdana" panose="020B0604030504040204" pitchFamily="34" charset="0"/>
                <a:ea typeface="Verdana" panose="020B0604030504040204" pitchFamily="34" charset="0"/>
              </a:rPr>
              <a:t>Satan</a:t>
            </a:r>
            <a:r>
              <a:rPr lang="it-IT" sz="1800" dirty="0">
                <a:solidFill>
                  <a:srgbClr val="222222"/>
                </a:solidFill>
                <a:effectLst/>
                <a:latin typeface="Verdana" panose="020B0604030504040204" pitchFamily="34" charset="0"/>
                <a:ea typeface="Verdana" panose="020B0604030504040204" pitchFamily="34" charset="0"/>
              </a:rPr>
              <a:t>. Your place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follow me.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Peter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voice of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ambiguity</a:t>
            </a:r>
            <a:r>
              <a:rPr lang="it-IT" sz="1800" dirty="0">
                <a:solidFill>
                  <a:srgbClr val="222222"/>
                </a:solidFill>
                <a:effectLst/>
                <a:latin typeface="Verdana" panose="020B0604030504040204" pitchFamily="34" charset="0"/>
                <a:ea typeface="Verdana" panose="020B0604030504040204" pitchFamily="34" charset="0"/>
              </a:rPr>
              <a:t> in life,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river</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carries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mud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specks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gold</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passes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patches of sun and </a:t>
            </a:r>
            <a:r>
              <a:rPr lang="it-IT" sz="1800" dirty="0" err="1">
                <a:solidFill>
                  <a:srgbClr val="222222"/>
                </a:solidFill>
                <a:effectLst/>
                <a:latin typeface="Verdana" panose="020B0604030504040204" pitchFamily="34" charset="0"/>
                <a:ea typeface="Verdana" panose="020B0604030504040204" pitchFamily="34" charset="0"/>
              </a:rPr>
              <a:t>shadows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gives</a:t>
            </a:r>
            <a:r>
              <a:rPr lang="it-IT" sz="1800" dirty="0">
                <a:solidFill>
                  <a:srgbClr val="222222"/>
                </a:solidFill>
                <a:effectLst/>
                <a:latin typeface="Verdana" panose="020B0604030504040204" pitchFamily="34" charset="0"/>
                <a:ea typeface="Verdana" panose="020B0604030504040204" pitchFamily="34" charset="0"/>
              </a:rPr>
              <a:t> voice to that </a:t>
            </a:r>
            <a:r>
              <a:rPr lang="it-IT" sz="1800" dirty="0" err="1">
                <a:solidFill>
                  <a:srgbClr val="222222"/>
                </a:solidFill>
                <a:effectLst/>
                <a:latin typeface="Verdana" panose="020B0604030504040204" pitchFamily="34" charset="0"/>
                <a:ea typeface="Verdana" panose="020B0604030504040204" pitchFamily="34" charset="0"/>
              </a:rPr>
              <a:t>ambiguity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guilt</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G. Piccolo</a:t>
            </a:r>
            <a:r>
              <a:rPr lang="it-IT" sz="1800" dirty="0">
                <a:solidFill>
                  <a:srgbClr val="222222"/>
                </a:solidFill>
                <a:effectLst/>
                <a:latin typeface="Verdana" panose="020B0604030504040204" pitchFamily="34" charset="0"/>
                <a:ea typeface="Verdana" panose="020B0604030504040204" pitchFamily="34" charset="0"/>
              </a:rPr>
              <a:t>), for which </a:t>
            </a:r>
            <a:r>
              <a:rPr lang="it-IT" sz="1800" dirty="0" err="1">
                <a:solidFill>
                  <a:srgbClr val="222222"/>
                </a:solidFill>
                <a:effectLst/>
                <a:latin typeface="Verdana" panose="020B0604030504040204" pitchFamily="34" charset="0"/>
                <a:ea typeface="Verdana" panose="020B0604030504040204" pitchFamily="34" charset="0"/>
              </a:rPr>
              <a:t>things</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clear to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for which in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words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same</a:t>
            </a:r>
            <a:r>
              <a:rPr lang="it-IT" sz="1800" dirty="0">
                <a:solidFill>
                  <a:srgbClr val="222222"/>
                </a:solidFill>
                <a:effectLst/>
                <a:latin typeface="Verdana" panose="020B0604030504040204" pitchFamily="34" charset="0"/>
                <a:ea typeface="Verdana" panose="020B0604030504040204" pitchFamily="34" charset="0"/>
              </a:rPr>
              <a:t> time the sound of God (</a:t>
            </a:r>
            <a:r>
              <a:rPr lang="it-IT" sz="1800" i="1" dirty="0" err="1">
                <a:solidFill>
                  <a:srgbClr val="222222"/>
                </a:solidFill>
                <a:effectLst/>
                <a:latin typeface="Verdana" panose="020B0604030504040204" pitchFamily="34" charset="0"/>
                <a:ea typeface="Verdana" panose="020B0604030504040204" pitchFamily="34" charset="0"/>
              </a:rPr>
              <a:t>not</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even</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flesh</a:t>
            </a:r>
            <a:r>
              <a:rPr lang="it-IT" sz="1800" i="1" dirty="0">
                <a:solidFill>
                  <a:srgbClr val="222222"/>
                </a:solidFill>
                <a:effectLst/>
                <a:latin typeface="Verdana" panose="020B0604030504040204" pitchFamily="34" charset="0"/>
                <a:ea typeface="Verdana" panose="020B0604030504040204" pitchFamily="34" charset="0"/>
              </a:rPr>
              <a:t> or </a:t>
            </a:r>
            <a:r>
              <a:rPr lang="it-IT" sz="1800" i="1" dirty="0" err="1">
                <a:solidFill>
                  <a:srgbClr val="222222"/>
                </a:solidFill>
                <a:effectLst/>
                <a:latin typeface="Verdana" panose="020B0604030504040204" pitchFamily="34" charset="0"/>
                <a:ea typeface="Verdana" panose="020B0604030504040204" pitchFamily="34" charset="0"/>
              </a:rPr>
              <a:t>blood</a:t>
            </a:r>
            <a:r>
              <a:rPr lang="it-IT" sz="1800" i="1" dirty="0">
                <a:solidFill>
                  <a:srgbClr val="222222"/>
                </a:solidFill>
                <a:effectLst/>
                <a:latin typeface="Verdana" panose="020B0604030504040204" pitchFamily="34" charset="0"/>
                <a:ea typeface="Verdana" panose="020B0604030504040204" pitchFamily="34" charset="0"/>
              </a:rPr>
              <a:t> have </a:t>
            </a:r>
            <a:r>
              <a:rPr lang="it-IT" sz="1800" i="1" dirty="0" err="1">
                <a:solidFill>
                  <a:srgbClr val="222222"/>
                </a:solidFill>
                <a:effectLst/>
                <a:latin typeface="Verdana" panose="020B0604030504040204" pitchFamily="34" charset="0"/>
                <a:ea typeface="Verdana" panose="020B0604030504040204" pitchFamily="34" charset="0"/>
              </a:rPr>
              <a:t>revealed</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it</a:t>
            </a:r>
            <a:r>
              <a:rPr lang="it-IT" sz="1800" i="1" dirty="0">
                <a:solidFill>
                  <a:srgbClr val="222222"/>
                </a:solidFill>
                <a:effectLst/>
                <a:latin typeface="Verdana" panose="020B0604030504040204" pitchFamily="34" charset="0"/>
                <a:ea typeface="Verdana" panose="020B0604030504040204" pitchFamily="34" charset="0"/>
              </a:rPr>
              <a:t> to you</a:t>
            </a:r>
            <a:r>
              <a:rPr lang="it-IT" sz="1800" dirty="0">
                <a:solidFill>
                  <a:srgbClr val="222222"/>
                </a:solidFill>
                <a:effectLst/>
                <a:latin typeface="Verdana" panose="020B0604030504040204" pitchFamily="34" charset="0"/>
                <a:ea typeface="Verdana" panose="020B0604030504040204" pitchFamily="34" charset="0"/>
              </a:rPr>
              <a:t>) and the </a:t>
            </a:r>
            <a:r>
              <a:rPr lang="it-IT" sz="1800" dirty="0" err="1">
                <a:solidFill>
                  <a:srgbClr val="222222"/>
                </a:solidFill>
                <a:effectLst/>
                <a:latin typeface="Verdana" panose="020B0604030504040204" pitchFamily="34" charset="0"/>
                <a:ea typeface="Verdana" panose="020B0604030504040204" pitchFamily="34" charset="0"/>
              </a:rPr>
              <a:t>whisper</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evil</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you think </a:t>
            </a:r>
            <a:r>
              <a:rPr lang="it-IT" sz="1800" i="1" dirty="0" err="1">
                <a:solidFill>
                  <a:srgbClr val="222222"/>
                </a:solidFill>
                <a:effectLst/>
                <a:latin typeface="Verdana" panose="020B0604030504040204" pitchFamily="34" charset="0"/>
                <a:ea typeface="Verdana" panose="020B0604030504040204" pitchFamily="34" charset="0"/>
              </a:rPr>
              <a:t>according</a:t>
            </a:r>
            <a:r>
              <a:rPr lang="it-IT" sz="1800" i="1" dirty="0">
                <a:solidFill>
                  <a:srgbClr val="222222"/>
                </a:solidFill>
                <a:effectLst/>
                <a:latin typeface="Verdana" panose="020B0604030504040204" pitchFamily="34" charset="0"/>
                <a:ea typeface="Verdana" panose="020B0604030504040204" pitchFamily="34" charset="0"/>
              </a:rPr>
              <a:t> to the world</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solution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one </a:t>
            </a:r>
            <a:r>
              <a:rPr lang="it-IT" sz="1800" dirty="0" err="1">
                <a:solidFill>
                  <a:srgbClr val="222222"/>
                </a:solidFill>
                <a:effectLst/>
                <a:latin typeface="Verdana" panose="020B0604030504040204" pitchFamily="34" charset="0"/>
                <a:ea typeface="Verdana" panose="020B0604030504040204" pitchFamily="34" charset="0"/>
              </a:rPr>
              <a:t>indicated</a:t>
            </a:r>
            <a:r>
              <a:rPr lang="it-IT" sz="1800" dirty="0">
                <a:solidFill>
                  <a:srgbClr val="222222"/>
                </a:solidFill>
                <a:effectLst/>
                <a:latin typeface="Verdana" panose="020B0604030504040204" pitchFamily="34" charset="0"/>
                <a:ea typeface="Verdana" panose="020B0604030504040204" pitchFamily="34" charset="0"/>
              </a:rPr>
              <a:t> to Peter («</a:t>
            </a:r>
            <a:r>
              <a:rPr lang="it-IT" sz="1800" i="1" dirty="0">
                <a:solidFill>
                  <a:srgbClr val="222222"/>
                </a:solidFill>
                <a:effectLst/>
                <a:latin typeface="Verdana" panose="020B0604030504040204" pitchFamily="34" charset="0"/>
                <a:ea typeface="Verdana" panose="020B0604030504040204" pitchFamily="34" charset="0"/>
              </a:rPr>
              <a:t>go </a:t>
            </a:r>
            <a:r>
              <a:rPr lang="it-IT" sz="1800" i="1" dirty="0" err="1">
                <a:solidFill>
                  <a:srgbClr val="222222"/>
                </a:solidFill>
                <a:effectLst/>
                <a:latin typeface="Verdana" panose="020B0604030504040204" pitchFamily="34" charset="0"/>
                <a:ea typeface="Verdana" panose="020B0604030504040204" pitchFamily="34" charset="0"/>
              </a:rPr>
              <a:t>behind</a:t>
            </a:r>
            <a:r>
              <a:rPr lang="it-IT" sz="1800" i="1" dirty="0">
                <a:solidFill>
                  <a:srgbClr val="222222"/>
                </a:solidFill>
                <a:effectLst/>
                <a:latin typeface="Verdana" panose="020B0604030504040204" pitchFamily="34" charset="0"/>
                <a:ea typeface="Verdana" panose="020B0604030504040204" pitchFamily="34" charset="0"/>
              </a:rPr>
              <a:t> me</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given</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caress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wounds,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crossed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contradictions</a:t>
            </a:r>
            <a:r>
              <a:rPr lang="it-IT" sz="1800" dirty="0">
                <a:solidFill>
                  <a:srgbClr val="222222"/>
                </a:solidFill>
                <a:effectLst/>
                <a:latin typeface="Verdana" panose="020B0604030504040204" pitchFamily="34" charset="0"/>
                <a:ea typeface="Verdana" panose="020B0604030504040204" pitchFamily="34" charset="0"/>
              </a:rPr>
              <a:t> and makes me </a:t>
            </a:r>
            <a:r>
              <a:rPr lang="it-IT" sz="1800" dirty="0" err="1">
                <a:solidFill>
                  <a:srgbClr val="222222"/>
                </a:solidFill>
                <a:effectLst/>
                <a:latin typeface="Verdana" panose="020B0604030504040204" pitchFamily="34" charset="0"/>
                <a:ea typeface="Verdana" panose="020B0604030504040204" pitchFamily="34" charset="0"/>
              </a:rPr>
              <a:t>walk</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right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along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uncertain</a:t>
            </a:r>
            <a:r>
              <a:rPr lang="it-IT" sz="1800" dirty="0">
                <a:solidFill>
                  <a:srgbClr val="222222"/>
                </a:solidFill>
                <a:effectLst/>
                <a:latin typeface="Verdana" panose="020B0604030504040204" pitchFamily="34" charset="0"/>
                <a:ea typeface="Verdana" panose="020B0604030504040204" pitchFamily="34" charset="0"/>
              </a:rPr>
              <a:t> line that </a:t>
            </a:r>
            <a:r>
              <a:rPr lang="it-IT" sz="1800" dirty="0" err="1">
                <a:solidFill>
                  <a:srgbClr val="222222"/>
                </a:solidFill>
                <a:effectLst/>
                <a:latin typeface="Verdana" panose="020B0604030504040204" pitchFamily="34" charset="0"/>
                <a:ea typeface="Verdana" panose="020B0604030504040204" pitchFamily="34" charset="0"/>
              </a:rPr>
              <a:t>divides</a:t>
            </a:r>
            <a:r>
              <a:rPr lang="it-IT" sz="1800" dirty="0">
                <a:solidFill>
                  <a:srgbClr val="222222"/>
                </a:solidFill>
                <a:effectLst/>
                <a:latin typeface="Verdana" panose="020B0604030504040204" pitchFamily="34" charset="0"/>
                <a:ea typeface="Verdana" panose="020B0604030504040204" pitchFamily="34" charset="0"/>
              </a:rPr>
              <a:t> the light from the dark» (</a:t>
            </a:r>
            <a:r>
              <a:rPr lang="it-IT" sz="1800" i="1" dirty="0">
                <a:solidFill>
                  <a:srgbClr val="222222"/>
                </a:solidFill>
                <a:effectLst/>
                <a:latin typeface="Verdana" panose="020B0604030504040204" pitchFamily="34" charset="0"/>
                <a:ea typeface="Verdana" panose="020B0604030504040204" pitchFamily="34" charset="0"/>
              </a:rPr>
              <a:t>A. Camilleri</a:t>
            </a:r>
            <a:r>
              <a:rPr lang="it-IT" sz="1800" dirty="0">
                <a:solidFill>
                  <a:srgbClr val="222222"/>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B05C247F-7DD6-3DAE-AEE0-040DC198168F}"/>
              </a:ext>
            </a:extLst>
          </p:cNvPr>
          <p:cNvSpPr>
            <a:spLocks noChangeArrowheads="1"/>
          </p:cNvSpPr>
          <p:nvPr/>
        </p:nvSpPr>
        <p:spPr bwMode="auto">
          <a:xfrm>
            <a:off x="1143000" y="13716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5123" name="Rectangle 157">
            <a:extLst>
              <a:ext uri="{FF2B5EF4-FFF2-40B4-BE49-F238E27FC236}">
                <a16:creationId xmlns:a16="http://schemas.microsoft.com/office/drawing/2014/main" id="{EABC9602-CC84-E63A-CF3F-328EC55A2684}"/>
              </a:ext>
            </a:extLst>
          </p:cNvPr>
          <p:cNvSpPr>
            <a:spLocks noChangeArrowheads="1"/>
          </p:cNvSpPr>
          <p:nvPr/>
        </p:nvSpPr>
        <p:spPr bwMode="auto">
          <a:xfrm>
            <a:off x="1219200" y="18288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Il Signore Dio mi ha aperto l’orecchio e io non ho opposto resistenza, non mi sono tirato indietro.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(Is 50, 5)</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5124" name="Rectangle 158">
            <a:extLst>
              <a:ext uri="{FF2B5EF4-FFF2-40B4-BE49-F238E27FC236}">
                <a16:creationId xmlns:a16="http://schemas.microsoft.com/office/drawing/2014/main" id="{CC0AC0C8-57A1-4F2E-C4C0-6A5AE6EAF0B7}"/>
              </a:ext>
            </a:extLst>
          </p:cNvPr>
          <p:cNvSpPr>
            <a:spLocks noChangeArrowheads="1"/>
          </p:cNvSpPr>
          <p:nvPr/>
        </p:nvSpPr>
        <p:spPr bwMode="auto">
          <a:xfrm>
            <a:off x="4648200" y="1828800"/>
            <a:ext cx="3505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The Lord Yahweh has opened my ear. I have not rebelled, nor have I withdrawn.</a:t>
            </a:r>
            <a:r>
              <a:rPr lang="en-US" altLang="it-IT" sz="1800" i="1">
                <a:solidFill>
                  <a:srgbClr val="000000"/>
                </a:solidFill>
                <a:latin typeface="Verdana" panose="020B0604030504040204" pitchFamily="34" charset="0"/>
                <a:cs typeface="Times New Roman" panose="02020603050405020304" pitchFamily="18" charset="0"/>
              </a:rPr>
              <a:t> (Is 50: 5)</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E2ACA9BF-6A22-1D70-EE72-2F372744A399}"/>
              </a:ext>
            </a:extLst>
          </p:cNvPr>
          <p:cNvSpPr>
            <a:spLocks noChangeArrowheads="1"/>
          </p:cNvSpPr>
          <p:nvPr/>
        </p:nvSpPr>
        <p:spPr bwMode="auto">
          <a:xfrm>
            <a:off x="48006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5D97F7B6-8DD9-E100-6986-6B8D893F97AE}"/>
              </a:ext>
            </a:extLst>
          </p:cNvPr>
          <p:cNvSpPr>
            <a:spLocks noChangeArrowheads="1"/>
          </p:cNvSpPr>
          <p:nvPr/>
        </p:nvSpPr>
        <p:spPr bwMode="auto">
          <a:xfrm>
            <a:off x="762000" y="0"/>
            <a:ext cx="7848600" cy="1046163"/>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66"/>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800" b="1">
              <a:solidFill>
                <a:srgbClr val="CC0000"/>
              </a:solidFill>
              <a:effectLst>
                <a:outerShdw blurRad="38100" dist="38100" dir="2700000" algn="tl">
                  <a:srgbClr val="000000"/>
                </a:outerShdw>
              </a:effectLst>
              <a:latin typeface="Verdana" panose="020B0604030504040204" pitchFamily="34" charset="0"/>
            </a:endParaRPr>
          </a:p>
          <a:p>
            <a:pPr algn="ctr" eaLnBrk="1" hangingPunct="1"/>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15" name="Picture 95">
            <a:extLst>
              <a:ext uri="{FF2B5EF4-FFF2-40B4-BE49-F238E27FC236}">
                <a16:creationId xmlns:a16="http://schemas.microsoft.com/office/drawing/2014/main" id="{428C338F-B9DB-62E6-0C24-C31D4B2CC6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81400"/>
            <a:ext cx="3048000" cy="2403475"/>
          </a:xfrm>
          <a:prstGeom prst="rect">
            <a:avLst/>
          </a:prstGeom>
          <a:noFill/>
          <a:extLst>
            <a:ext uri="{909E8E84-426E-40DD-AFC4-6F175D3DCCD1}">
              <a14:hiddenFill xmlns:a14="http://schemas.microsoft.com/office/drawing/2010/main">
                <a:solidFill>
                  <a:srgbClr val="FFFFFF"/>
                </a:solidFill>
              </a14:hiddenFill>
            </a:ext>
          </a:extLst>
        </p:spPr>
      </p:pic>
      <p:pic>
        <p:nvPicPr>
          <p:cNvPr id="5216" name="Picture 96">
            <a:extLst>
              <a:ext uri="{FF2B5EF4-FFF2-40B4-BE49-F238E27FC236}">
                <a16:creationId xmlns:a16="http://schemas.microsoft.com/office/drawing/2014/main" id="{82AB4D9C-4E1D-D280-8911-83BFAE41F2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124200"/>
            <a:ext cx="23622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2A1585B-1FD5-7848-702F-07DEED391818}"/>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23E76EF5-A2A9-9184-1F9C-C991A16C6DFB}"/>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66"/>
                </a:solidFill>
                <a:latin typeface="Verdana" panose="020B0604030504040204" pitchFamily="34" charset="0"/>
                <a:cs typeface="Times New Roman" panose="02020603050405020304" pitchFamily="18" charset="0"/>
              </a:rPr>
              <a:t>I offered my back to those who strike me</a:t>
            </a:r>
            <a:r>
              <a:rPr lang="en-US" altLang="it-IT" sz="1800">
                <a:solidFill>
                  <a:schemeClr val="bg1"/>
                </a:solidFill>
                <a:latin typeface="Verdana" panose="020B0604030504040204" pitchFamily="34" charset="0"/>
                <a:cs typeface="Times New Roman" panose="02020603050405020304" pitchFamily="18" charset="0"/>
              </a:rPr>
              <a:t>, my cheeks to those who pulled my beard; neither did I shield my face from blows, spittle and disgrace. I have not despaired, for the Lord Yahweh comes to my help. So, like a flint I set my face,</a:t>
            </a:r>
            <a:r>
              <a:rPr lang="en-US" altLang="it-IT" sz="1800" i="1">
                <a:solidFill>
                  <a:schemeClr val="bg1"/>
                </a:solidFill>
                <a:latin typeface="Verdana" panose="020B0604030504040204" pitchFamily="34" charset="0"/>
                <a:cs typeface="Times New Roman" panose="02020603050405020304" pitchFamily="18" charset="0"/>
              </a:rPr>
              <a:t> (Is 50: 6-7)</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3582974B-EB49-667A-2757-02B1132AF781}"/>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FFFF66"/>
                </a:solidFill>
                <a:latin typeface="Verdana" panose="020B0604030504040204" pitchFamily="34" charset="0"/>
                <a:cs typeface="Times New Roman" panose="02020603050405020304" pitchFamily="18" charset="0"/>
              </a:rPr>
              <a:t>Ho presentato il mio dorso ai flagellatori</a:t>
            </a:r>
            <a:r>
              <a:rPr lang="it-IT" altLang="it-IT" sz="1800">
                <a:solidFill>
                  <a:schemeClr val="bg1"/>
                </a:solidFill>
                <a:latin typeface="Verdana" panose="020B0604030504040204" pitchFamily="34" charset="0"/>
                <a:cs typeface="Times New Roman" panose="02020603050405020304" pitchFamily="18" charset="0"/>
              </a:rPr>
              <a:t>, le mie guance a coloro che mi strappavano la barba; non ho sottratto la faccia agli insulti e agli sputi. Il Signore Dio mi assiste, per questo non resto svergognato, per questo rendo la mia faccia dura come pietra,</a:t>
            </a:r>
            <a:r>
              <a:rPr lang="it-IT" altLang="it-IT" sz="1800" i="1">
                <a:solidFill>
                  <a:schemeClr val="bg1"/>
                </a:solidFill>
                <a:latin typeface="Verdana" panose="020B0604030504040204" pitchFamily="34" charset="0"/>
                <a:cs typeface="Times New Roman" panose="02020603050405020304" pitchFamily="18" charset="0"/>
              </a:rPr>
              <a:t> (Is 50, 6-7)</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68FB99FB-7E8F-4E9B-F9FB-E37261EE645C}"/>
              </a:ext>
            </a:extLst>
          </p:cNvPr>
          <p:cNvSpPr>
            <a:spLocks noGrp="1" noChangeArrowheads="1"/>
          </p:cNvSpPr>
          <p:nvPr>
            <p:ph type="title"/>
          </p:nvPr>
        </p:nvSpPr>
        <p:spPr>
          <a:xfrm>
            <a:off x="5715000" y="1752600"/>
            <a:ext cx="3429000" cy="1143000"/>
          </a:xfrm>
        </p:spPr>
        <p:txBody>
          <a:bodyPr/>
          <a:lstStyle/>
          <a:p>
            <a:pPr algn="l"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sapendo di non restare confuso. È vicino chi mi rende giustizia: chi oserà venire a contesa con me? Affrontiamoci. Chi mi accusa? Si avvicini a me. Ecco, il Signore Dio mi assiste: chi mi dichiarerà colpevole? </a:t>
            </a:r>
            <a:r>
              <a:rPr lang="it-IT" altLang="it-IT" sz="1800" i="1">
                <a:solidFill>
                  <a:schemeClr val="bg1"/>
                </a:solidFill>
                <a:latin typeface="Verdana" panose="020B0604030504040204" pitchFamily="34" charset="0"/>
                <a:cs typeface="Times New Roman" panose="02020603050405020304" pitchFamily="18" charset="0"/>
              </a:rPr>
              <a:t>(Is 50, 8-9)</a:t>
            </a:r>
            <a:br>
              <a:rPr lang="it-IT" altLang="it-IT" sz="1800" i="1">
                <a:solidFill>
                  <a:schemeClr val="bg1"/>
                </a:solidFill>
                <a:latin typeface="Verdana" panose="020B0604030504040204" pitchFamily="34" charset="0"/>
                <a:cs typeface="Times New Roman" panose="02020603050405020304" pitchFamily="18" charset="0"/>
              </a:rPr>
            </a:b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99332" name="Rectangle 4">
            <a:extLst>
              <a:ext uri="{FF2B5EF4-FFF2-40B4-BE49-F238E27FC236}">
                <a16:creationId xmlns:a16="http://schemas.microsoft.com/office/drawing/2014/main" id="{B99155EE-53A0-674D-BEBF-B88BBBC19C16}"/>
              </a:ext>
            </a:extLst>
          </p:cNvPr>
          <p:cNvSpPr>
            <a:spLocks noChangeArrowheads="1"/>
          </p:cNvSpPr>
          <p:nvPr/>
        </p:nvSpPr>
        <p:spPr bwMode="auto">
          <a:xfrm>
            <a:off x="5715000" y="35052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chemeClr val="bg1"/>
                </a:solidFill>
                <a:latin typeface="Verdana" panose="020B0604030504040204" pitchFamily="34" charset="0"/>
                <a:cs typeface="Times New Roman" panose="02020603050405020304" pitchFamily="18" charset="0"/>
              </a:rPr>
              <a:t>knowing that I will not be disgraced. He who avenges me is near. Who then will accuse me? Let us confront each other. Who is now my accuser? Let him approach. If the Lord Yahweh is my help. who will condemn me? </a:t>
            </a:r>
            <a:r>
              <a:rPr lang="en-US" altLang="it-IT" sz="1800" i="1">
                <a:solidFill>
                  <a:schemeClr val="bg1"/>
                </a:solidFill>
                <a:latin typeface="Verdana" panose="020B0604030504040204" pitchFamily="34" charset="0"/>
                <a:cs typeface="Times New Roman" panose="02020603050405020304" pitchFamily="18" charset="0"/>
              </a:rPr>
              <a:t>(Is 50: 8-9)</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99348" name="Picture 20">
            <a:extLst>
              <a:ext uri="{FF2B5EF4-FFF2-40B4-BE49-F238E27FC236}">
                <a16:creationId xmlns:a16="http://schemas.microsoft.com/office/drawing/2014/main" id="{09B9586A-EA72-E69E-5801-7626DAEAFB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74725"/>
            <a:ext cx="5410200" cy="5045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48">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4BD72EE-7F64-65A1-5F74-C22F9A78E567}"/>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OF JAMES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27D299A2-0FB5-A803-FC30-B99E1414937C}"/>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5AD49D62-A5D9-90FF-ABFC-7C82A0E57767}"/>
              </a:ext>
            </a:extLst>
          </p:cNvPr>
          <p:cNvSpPr>
            <a:spLocks noChangeArrowheads="1"/>
          </p:cNvSpPr>
          <p:nvPr/>
        </p:nvSpPr>
        <p:spPr bwMode="auto">
          <a:xfrm>
            <a:off x="13716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DI GIACOMO</a:t>
            </a:r>
          </a:p>
        </p:txBody>
      </p:sp>
      <p:sp>
        <p:nvSpPr>
          <p:cNvPr id="11269" name="Rectangle 205">
            <a:extLst>
              <a:ext uri="{FF2B5EF4-FFF2-40B4-BE49-F238E27FC236}">
                <a16:creationId xmlns:a16="http://schemas.microsoft.com/office/drawing/2014/main" id="{8C35AB25-0B9D-6C7A-348F-8B509FD75AD1}"/>
              </a:ext>
            </a:extLst>
          </p:cNvPr>
          <p:cNvSpPr>
            <a:spLocks noChangeArrowheads="1"/>
          </p:cNvSpPr>
          <p:nvPr/>
        </p:nvSpPr>
        <p:spPr bwMode="auto">
          <a:xfrm>
            <a:off x="1295400" y="17526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 che serve, fratelli miei, se uno dice di avere fede, ma non ha opere? Quella fede può forse salvarlo?</a:t>
            </a:r>
            <a:r>
              <a:rPr lang="it-IT" altLang="it-IT" sz="1800" i="1">
                <a:solidFill>
                  <a:srgbClr val="000000"/>
                </a:solidFill>
                <a:latin typeface="Verdana" panose="020B0604030504040204" pitchFamily="34" charset="0"/>
                <a:cs typeface="Times New Roman" panose="02020603050405020304" pitchFamily="18" charset="0"/>
              </a:rPr>
              <a:t> (Gc 2, 14)</a:t>
            </a:r>
          </a:p>
        </p:txBody>
      </p:sp>
      <p:sp>
        <p:nvSpPr>
          <p:cNvPr id="11270" name="Rectangle 206">
            <a:extLst>
              <a:ext uri="{FF2B5EF4-FFF2-40B4-BE49-F238E27FC236}">
                <a16:creationId xmlns:a16="http://schemas.microsoft.com/office/drawing/2014/main" id="{87A13669-4DFD-F9BE-DE70-59AF6CB44F0F}"/>
              </a:ext>
            </a:extLst>
          </p:cNvPr>
          <p:cNvSpPr>
            <a:spLocks noChangeArrowheads="1"/>
          </p:cNvSpPr>
          <p:nvPr/>
        </p:nvSpPr>
        <p:spPr bwMode="auto">
          <a:xfrm>
            <a:off x="4648200" y="16002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What good is it, my brothers and sisters, to profess faith without showing works? Such faith has no power to save you.</a:t>
            </a:r>
            <a:r>
              <a:rPr lang="en-US" altLang="it-IT" sz="1800" i="1">
                <a:solidFill>
                  <a:srgbClr val="000000"/>
                </a:solidFill>
                <a:latin typeface="Verdana" panose="020B0604030504040204" pitchFamily="34" charset="0"/>
                <a:cs typeface="Times New Roman" panose="02020603050405020304" pitchFamily="18" charset="0"/>
              </a:rPr>
              <a:t>     (Jas 2: 14)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847C9DD9-568F-9A05-FEF2-321A66B6F1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B12C4F0D-4CD0-A16F-2E09-1948CB807DE5}"/>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155E01BA-94A5-8D7A-E211-08BC853BE101}"/>
              </a:ext>
            </a:extLst>
          </p:cNvPr>
          <p:cNvSpPr>
            <a:spLocks noChangeArrowheads="1" noChangeShapeType="1" noTextEdit="1"/>
          </p:cNvSpPr>
          <p:nvPr/>
        </p:nvSpPr>
        <p:spPr bwMode="auto">
          <a:xfrm>
            <a:off x="5638800" y="228600"/>
            <a:ext cx="2286000" cy="4572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63" name="Picture 99">
            <a:extLst>
              <a:ext uri="{FF2B5EF4-FFF2-40B4-BE49-F238E27FC236}">
                <a16:creationId xmlns:a16="http://schemas.microsoft.com/office/drawing/2014/main" id="{6F71472D-DF32-CB1F-4242-E6EB46E6D9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581400"/>
            <a:ext cx="3124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1364" name="Picture 100">
            <a:extLst>
              <a:ext uri="{FF2B5EF4-FFF2-40B4-BE49-F238E27FC236}">
                <a16:creationId xmlns:a16="http://schemas.microsoft.com/office/drawing/2014/main" id="{5829B64F-A154-796A-4B5A-A2DEDBA464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3581400"/>
            <a:ext cx="3124200" cy="243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14993DD-1007-726C-D222-BE1A8105544A}"/>
              </a:ext>
            </a:extLst>
          </p:cNvPr>
          <p:cNvSpPr>
            <a:spLocks noGrp="1" noChangeArrowheads="1"/>
          </p:cNvSpPr>
          <p:nvPr>
            <p:ph type="title"/>
          </p:nvPr>
        </p:nvSpPr>
        <p:spPr>
          <a:xfrm>
            <a:off x="0" y="5334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Se un fratello o una sorella sono senza vestiti e sprovvisti del cibo quotidiano e uno di voi dice loro: «Andatevene in pace, riscaldatevi e saziatevi», ma non date loro il necessario per il corpo, a che cosa serve?</a:t>
            </a:r>
            <a:r>
              <a:rPr lang="it-IT" altLang="it-IT" sz="1800" i="1">
                <a:solidFill>
                  <a:srgbClr val="FFFFFF"/>
                </a:solidFill>
                <a:latin typeface="Verdana" panose="020B0604030504040204" pitchFamily="34" charset="0"/>
                <a:cs typeface="Times New Roman" panose="02020603050405020304" pitchFamily="18" charset="0"/>
              </a:rPr>
              <a:t> (Gc 2, 15-16)</a:t>
            </a:r>
          </a:p>
        </p:txBody>
      </p:sp>
      <p:sp>
        <p:nvSpPr>
          <p:cNvPr id="13315" name="Rectangle 4">
            <a:extLst>
              <a:ext uri="{FF2B5EF4-FFF2-40B4-BE49-F238E27FC236}">
                <a16:creationId xmlns:a16="http://schemas.microsoft.com/office/drawing/2014/main" id="{BDA43E0B-72E6-1D64-D11D-414F9851B763}"/>
              </a:ext>
            </a:extLst>
          </p:cNvPr>
          <p:cNvSpPr>
            <a:spLocks noChangeArrowheads="1"/>
          </p:cNvSpPr>
          <p:nvPr/>
        </p:nvSpPr>
        <p:spPr bwMode="auto">
          <a:xfrm>
            <a:off x="228600" y="5486400"/>
            <a:ext cx="8686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If a brother or sister is in need of clothes or food and one of you says, "May things go well for you; be warm and satisfied," without attending to their material needs, what good is that?</a:t>
            </a:r>
            <a:r>
              <a:rPr lang="en-US" altLang="it-IT" sz="1800" i="1">
                <a:solidFill>
                  <a:srgbClr val="FFFFFF"/>
                </a:solidFill>
                <a:latin typeface="Verdana" panose="020B0604030504040204" pitchFamily="34" charset="0"/>
                <a:cs typeface="Times New Roman" panose="02020603050405020304" pitchFamily="18" charset="0"/>
              </a:rPr>
              <a:t> (Jas 2: 15-16)</a:t>
            </a:r>
            <a:r>
              <a:rPr lang="it-IT" altLang="it-IT" sz="1800" i="1">
                <a:solidFill>
                  <a:srgbClr val="FFFFFF"/>
                </a:solidFill>
                <a:latin typeface="Verdana" panose="020B0604030504040204" pitchFamily="34" charset="0"/>
                <a:cs typeface="Times New Roman" panose="02020603050405020304" pitchFamily="18" charset="0"/>
              </a:rPr>
              <a:t> </a:t>
            </a:r>
          </a:p>
        </p:txBody>
      </p:sp>
      <p:pic>
        <p:nvPicPr>
          <p:cNvPr id="13354" name="Picture 42">
            <a:extLst>
              <a:ext uri="{FF2B5EF4-FFF2-40B4-BE49-F238E27FC236}">
                <a16:creationId xmlns:a16="http://schemas.microsoft.com/office/drawing/2014/main" id="{D1AEB0C6-0712-264E-E161-D8EBCCF6E6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20813"/>
            <a:ext cx="7010400" cy="41322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74AB3799-9BED-3438-6FD7-F1F5BC932BA2}"/>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Così anche </a:t>
            </a:r>
            <a:r>
              <a:rPr lang="it-IT" altLang="it-IT" sz="1800">
                <a:solidFill>
                  <a:srgbClr val="FFFF66"/>
                </a:solidFill>
                <a:latin typeface="Verdana" panose="020B0604030504040204" pitchFamily="34" charset="0"/>
                <a:cs typeface="Times New Roman" panose="02020603050405020304" pitchFamily="18" charset="0"/>
              </a:rPr>
              <a:t>la fede: se non è seguita dalle opere, in se stessa è morta</a:t>
            </a:r>
            <a:r>
              <a:rPr lang="it-IT" altLang="it-IT" sz="1800">
                <a:solidFill>
                  <a:srgbClr val="FFFFFF"/>
                </a:solidFill>
                <a:latin typeface="Verdana" panose="020B0604030504040204" pitchFamily="34" charset="0"/>
                <a:cs typeface="Times New Roman" panose="02020603050405020304" pitchFamily="18" charset="0"/>
              </a:rPr>
              <a:t>. Al contrario uno potrebbe dire: «Tu hai la fede e io ho le opere; mostrami la tua fede senza le opere, e io con le mie opere ti mostrerò la mia fede».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(Gc 2, 17-18)</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0FE5DB20-171F-6DEF-0578-33C77F385951}"/>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So it is for </a:t>
            </a:r>
            <a:r>
              <a:rPr lang="en-US" altLang="it-IT" sz="1800">
                <a:solidFill>
                  <a:srgbClr val="FFFF66"/>
                </a:solidFill>
                <a:latin typeface="Verdana" panose="020B0604030504040204" pitchFamily="34" charset="0"/>
                <a:cs typeface="Times New Roman" panose="02020603050405020304" pitchFamily="18" charset="0"/>
              </a:rPr>
              <a:t>faith without deeds: it is totally dead</a:t>
            </a:r>
            <a:r>
              <a:rPr lang="en-US" altLang="it-IT" sz="1800">
                <a:solidFill>
                  <a:srgbClr val="FFFFFF"/>
                </a:solidFill>
                <a:latin typeface="Verdana" panose="020B0604030504040204" pitchFamily="34" charset="0"/>
                <a:cs typeface="Times New Roman" panose="02020603050405020304" pitchFamily="18" charset="0"/>
              </a:rPr>
              <a:t>. Say to whoever challenges you, "You have faith and I have good deeds; show me your faith apart from actions and I, for my part, will show you my faith in the way I act.“</a:t>
            </a:r>
            <a:r>
              <a:rPr lang="en-US" altLang="it-IT" sz="1800" i="1">
                <a:solidFill>
                  <a:srgbClr val="FFFFFF"/>
                </a:solidFill>
                <a:latin typeface="Verdana" panose="020B0604030504040204" pitchFamily="34" charset="0"/>
                <a:cs typeface="Times New Roman" panose="02020603050405020304" pitchFamily="18" charset="0"/>
              </a:rPr>
              <a:t> </a:t>
            </a:r>
          </a:p>
          <a:p>
            <a:r>
              <a:rPr lang="it-IT" altLang="it-IT" sz="1800" i="1">
                <a:solidFill>
                  <a:srgbClr val="FFFFFF"/>
                </a:solidFill>
                <a:latin typeface="Verdana" panose="020B0604030504040204" pitchFamily="34" charset="0"/>
                <a:cs typeface="Times New Roman" panose="02020603050405020304" pitchFamily="18" charset="0"/>
              </a:rPr>
              <a:t>(Jas 2: 17-18)</a:t>
            </a: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86095F9-8764-E5F3-94B8-CAA29F61579B}"/>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080987AD-6A3C-73CC-7260-D171A8D750D6}"/>
              </a:ext>
            </a:extLst>
          </p:cNvPr>
          <p:cNvSpPr>
            <a:spLocks noChangeArrowheads="1"/>
          </p:cNvSpPr>
          <p:nvPr/>
        </p:nvSpPr>
        <p:spPr bwMode="auto">
          <a:xfrm>
            <a:off x="1295400" y="1447800"/>
            <a:ext cx="3276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partì con i suoi discepoli verso i villaggi intorno a Cesarèa di Filippo, e per la strada interrogava i suoi discepoli dicendo: «La gente, chi dice che io sia?».</a:t>
            </a:r>
            <a:r>
              <a:rPr lang="it-IT" altLang="it-IT" sz="1800" i="1">
                <a:solidFill>
                  <a:srgbClr val="000000"/>
                </a:solidFill>
                <a:latin typeface="Verdana" panose="020B0604030504040204" pitchFamily="34" charset="0"/>
                <a:cs typeface="Times New Roman" panose="02020603050405020304" pitchFamily="18" charset="0"/>
              </a:rPr>
              <a:t> (Mc 8, 27)</a:t>
            </a:r>
          </a:p>
        </p:txBody>
      </p:sp>
      <p:sp>
        <p:nvSpPr>
          <p:cNvPr id="17412" name="Rectangle 6">
            <a:extLst>
              <a:ext uri="{FF2B5EF4-FFF2-40B4-BE49-F238E27FC236}">
                <a16:creationId xmlns:a16="http://schemas.microsoft.com/office/drawing/2014/main" id="{206ABE1C-4A41-589D-EC71-4FF01393A525}"/>
              </a:ext>
            </a:extLst>
          </p:cNvPr>
          <p:cNvSpPr>
            <a:spLocks noChangeArrowheads="1"/>
          </p:cNvSpPr>
          <p:nvPr/>
        </p:nvSpPr>
        <p:spPr bwMode="auto">
          <a:xfrm>
            <a:off x="46482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During that time,  </a:t>
            </a:r>
            <a:r>
              <a:rPr lang="en-US" altLang="it-IT" sz="1800">
                <a:solidFill>
                  <a:srgbClr val="000000"/>
                </a:solidFill>
                <a:latin typeface="Verdana" panose="020B0604030504040204" pitchFamily="34" charset="0"/>
                <a:cs typeface="Times New Roman" panose="02020603050405020304" pitchFamily="18" charset="0"/>
              </a:rPr>
              <a:t>Jesus set out with his disciples for the villages around Cesarea Philippi; and on the way he asked them, "Who do people say I am?"</a:t>
            </a:r>
            <a:r>
              <a:rPr lang="en-US" altLang="it-IT" sz="1800" i="1">
                <a:solidFill>
                  <a:srgbClr val="000000"/>
                </a:solidFill>
                <a:latin typeface="Verdana" panose="020B0604030504040204" pitchFamily="34" charset="0"/>
                <a:cs typeface="Times New Roman" panose="02020603050405020304" pitchFamily="18" charset="0"/>
              </a:rPr>
              <a:t>  (Mk 8: 27)</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192DCBCA-C4A2-8C4B-EC61-7E6AD78E75ED}"/>
              </a:ext>
            </a:extLst>
          </p:cNvPr>
          <p:cNvSpPr>
            <a:spLocks noChangeArrowheads="1"/>
          </p:cNvSpPr>
          <p:nvPr/>
        </p:nvSpPr>
        <p:spPr bwMode="auto">
          <a:xfrm>
            <a:off x="838200" y="0"/>
            <a:ext cx="7696200" cy="895350"/>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66"/>
              </a:solidFill>
              <a:latin typeface="Verdana" panose="020B0604030504040204" pitchFamily="34" charset="0"/>
              <a:cs typeface="Arial" panose="020B0604020202020204" pitchFamily="34" charset="0"/>
            </a:endParaRPr>
          </a:p>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cs typeface="Arial" panose="020B0604020202020204" pitchFamily="34" charset="0"/>
              </a:rPr>
              <a:t>Camminerò alla presenza del Signore nella terra dei viventi.</a:t>
            </a:r>
          </a:p>
          <a:p>
            <a:pPr algn="ctr" eaLnBrk="1" hangingPunct="1"/>
            <a:r>
              <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 will walk in the presence of the Lord in the land of the living. </a:t>
            </a:r>
            <a:b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163E8A66-A019-DC67-AE6D-4E8F19D3DCE6}"/>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00" name="Picture 92">
            <a:extLst>
              <a:ext uri="{FF2B5EF4-FFF2-40B4-BE49-F238E27FC236}">
                <a16:creationId xmlns:a16="http://schemas.microsoft.com/office/drawing/2014/main" id="{6FCBBFA6-7CB5-2C62-5815-ABF59E20C6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733800"/>
            <a:ext cx="2408238" cy="2533650"/>
          </a:xfrm>
          <a:prstGeom prst="rect">
            <a:avLst/>
          </a:prstGeom>
          <a:noFill/>
          <a:extLst>
            <a:ext uri="{909E8E84-426E-40DD-AFC4-6F175D3DCCD1}">
              <a14:hiddenFill xmlns:a14="http://schemas.microsoft.com/office/drawing/2010/main">
                <a:solidFill>
                  <a:srgbClr val="FFFFFF"/>
                </a:solidFill>
              </a14:hiddenFill>
            </a:ext>
          </a:extLst>
        </p:spPr>
      </p:pic>
      <p:pic>
        <p:nvPicPr>
          <p:cNvPr id="17501" name="Picture 93">
            <a:extLst>
              <a:ext uri="{FF2B5EF4-FFF2-40B4-BE49-F238E27FC236}">
                <a16:creationId xmlns:a16="http://schemas.microsoft.com/office/drawing/2014/main" id="{478EF573-D49B-D30C-7CBC-A4A90A0B79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733800"/>
            <a:ext cx="32004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37A43038-4633-CF6E-09E3-9E103CC1EE8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Ed essi gli risposero: «Giovanni il Battista; altri dicono Elìa e altri uno dei profeti». Ed egli domandava loro: «Ma voi, chi dite che io sia?». Pietro gli rispose: «</a:t>
            </a:r>
            <a:r>
              <a:rPr lang="it-IT" altLang="it-IT" sz="1800">
                <a:solidFill>
                  <a:srgbClr val="FFFF66"/>
                </a:solidFill>
                <a:latin typeface="Verdana" panose="020B0604030504040204" pitchFamily="34" charset="0"/>
                <a:cs typeface="Times New Roman" panose="02020603050405020304" pitchFamily="18" charset="0"/>
              </a:rPr>
              <a:t>Tu sei il Cristo</a:t>
            </a:r>
            <a:r>
              <a:rPr lang="it-IT" altLang="it-IT" sz="1800">
                <a:solidFill>
                  <a:schemeClr val="bg1"/>
                </a:solidFill>
                <a:latin typeface="Verdana" panose="020B0604030504040204" pitchFamily="34" charset="0"/>
                <a:cs typeface="Times New Roman" panose="02020603050405020304" pitchFamily="18" charset="0"/>
              </a:rPr>
              <a:t>». E ordinò loro severamente di non parlare di lui ad alcuno.</a:t>
            </a:r>
            <a:r>
              <a:rPr lang="it-IT" altLang="it-IT" sz="1800" i="1">
                <a:solidFill>
                  <a:schemeClr val="bg1"/>
                </a:solidFill>
                <a:latin typeface="Verdana" panose="020B0604030504040204" pitchFamily="34" charset="0"/>
                <a:cs typeface="Times New Roman" panose="02020603050405020304" pitchFamily="18" charset="0"/>
              </a:rPr>
              <a:t> (Mc 8, 28-29)</a:t>
            </a:r>
          </a:p>
        </p:txBody>
      </p:sp>
      <p:sp>
        <p:nvSpPr>
          <p:cNvPr id="162930" name="Rectangle 114">
            <a:extLst>
              <a:ext uri="{FF2B5EF4-FFF2-40B4-BE49-F238E27FC236}">
                <a16:creationId xmlns:a16="http://schemas.microsoft.com/office/drawing/2014/main" id="{9CE61BF0-8A1C-1AB5-7E9A-F626FE05E87C}"/>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they told him, "Some say you are John the Baptist; others say you are Elijah or one of the prophets."Then Jesus asked them, "But you, who do you say I am?" Peter answered, "</a:t>
            </a:r>
            <a:r>
              <a:rPr lang="en-US" altLang="it-IT" sz="1800">
                <a:solidFill>
                  <a:srgbClr val="FFFF66"/>
                </a:solidFill>
                <a:latin typeface="Verdana" panose="020B0604030504040204" pitchFamily="34" charset="0"/>
                <a:cs typeface="Times New Roman" panose="02020603050405020304" pitchFamily="18" charset="0"/>
              </a:rPr>
              <a:t>You are the Messiah</a:t>
            </a:r>
            <a:r>
              <a:rPr lang="en-US" altLang="it-IT" sz="1800">
                <a:solidFill>
                  <a:schemeClr val="bg1"/>
                </a:solidFill>
                <a:latin typeface="Verdana" panose="020B0604030504040204" pitchFamily="34" charset="0"/>
                <a:cs typeface="Times New Roman" panose="02020603050405020304" pitchFamily="18" charset="0"/>
              </a:rPr>
              <a:t>." 30 And he ordered them not to tell anyone about him.</a:t>
            </a:r>
            <a:r>
              <a:rPr lang="en-US" altLang="it-IT" sz="1800" i="1">
                <a:solidFill>
                  <a:schemeClr val="bg1"/>
                </a:solidFill>
                <a:latin typeface="Verdana" panose="020B0604030504040204" pitchFamily="34" charset="0"/>
                <a:cs typeface="Times New Roman" panose="02020603050405020304" pitchFamily="18" charset="0"/>
              </a:rPr>
              <a:t>  (Mk 8: 28-29)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89" name="Picture 33">
            <a:extLst>
              <a:ext uri="{FF2B5EF4-FFF2-40B4-BE49-F238E27FC236}">
                <a16:creationId xmlns:a16="http://schemas.microsoft.com/office/drawing/2014/main" id="{614E23A9-EED0-D448-88A4-C54DC9B3F8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600200"/>
            <a:ext cx="5029200" cy="3719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73758</TotalTime>
  <Words>2927</Words>
  <Application>Microsoft Office PowerPoint</Application>
  <PresentationFormat>Presentazione su schermo (4:3)</PresentationFormat>
  <Paragraphs>94</Paragraphs>
  <Slides>18</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18</vt:i4>
      </vt:variant>
    </vt:vector>
  </HeadingPairs>
  <TitlesOfParts>
    <vt:vector size="30" baseType="lpstr">
      <vt:lpstr>Arial</vt:lpstr>
      <vt:lpstr>Calibri</vt:lpstr>
      <vt:lpstr>Cambria</vt:lpstr>
      <vt:lpstr>Comic Sans MS</vt:lpstr>
      <vt:lpstr>Courier New</vt:lpstr>
      <vt:lpstr>Harrington</vt:lpstr>
      <vt:lpstr>Helvetica</vt:lpstr>
      <vt:lpstr>Monotype Corsiva</vt:lpstr>
      <vt:lpstr>Times New Roman</vt:lpstr>
      <vt:lpstr>Tw Cen MT Condensed Extra Bold</vt:lpstr>
      <vt:lpstr>Verdana</vt:lpstr>
      <vt:lpstr>Struttura predefinita</vt:lpstr>
      <vt:lpstr>Presentazione standard di PowerPoint</vt:lpstr>
      <vt:lpstr>Presentazione standard di PowerPoint</vt:lpstr>
      <vt:lpstr> </vt:lpstr>
      <vt:lpstr> sapendo di non restare confuso. È vicino chi mi rende giustizia: chi oserà venire a contesa con me? Affrontiamoci. Chi mi accusa? Si avvicini a me. Ecco, il Signore Dio mi assiste: chi mi dichiarerà colpevole? (Is 50, 8-9)  </vt:lpstr>
      <vt:lpstr>EPISTLE OF JAMES</vt:lpstr>
      <vt:lpstr>Se un fratello o una sorella sono senza vestiti e sprovvisti del cibo quotidiano e uno di voi dice loro: «Andatevene in pace, riscaldatevi e saziatevi», ma non date loro il necessario per il corpo, a che cosa serve? (Gc 2, 15-16)</vt:lpstr>
      <vt:lpstr>Così anche la fede: se non è seguita dalle opere, in se stessa è morta. Al contrario uno potrebbe dire: «Tu hai la fede e io ho le opere; mostrami la tua fede senza le opere, e io con le mie opere ti mostrerò la mia fede».  (Gc 2, 17-18)</vt:lpstr>
      <vt:lpstr>GOSPEL ACCORD. TO MARK</vt:lpstr>
      <vt:lpstr>Presentazione standard di PowerPoint</vt:lpstr>
      <vt:lpstr>Presentazione standard di PowerPoint</vt:lpstr>
      <vt:lpstr>Ma egli, voltatosi e guardando i suoi discepoli, rimproverò Pietro e disse: «Va’ dietro a me, Satana! Perché tu non pensi secondo Dio, ma secondo gli uomini». Convocata la folla insieme ai suoi discepoli, disse loro:  (Mc 8, 33-34a)</vt:lpstr>
      <vt:lpstr>«Se qualcuno vuol venire dietro a me, rinneghi se stesso, prenda la sua croce e mi segua. Perché chi vuole salvare la propria vita, la perderà; ma chi perderà la propria vita per causa mia e del Vangelo, la salverà».  (Mc 8, 34b-35)</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3239</cp:revision>
  <dcterms:created xsi:type="dcterms:W3CDTF">2007-05-09T13:51:32Z</dcterms:created>
  <dcterms:modified xsi:type="dcterms:W3CDTF">2024-08-12T15:04:14Z</dcterms:modified>
</cp:coreProperties>
</file>