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674" r:id="rId2"/>
    <p:sldId id="392" r:id="rId3"/>
    <p:sldId id="497" r:id="rId4"/>
    <p:sldId id="791" r:id="rId5"/>
    <p:sldId id="796" r:id="rId6"/>
    <p:sldId id="337" r:id="rId7"/>
    <p:sldId id="743" r:id="rId8"/>
    <p:sldId id="793" r:id="rId9"/>
    <p:sldId id="694" r:id="rId10"/>
    <p:sldId id="319" r:id="rId11"/>
    <p:sldId id="624" r:id="rId12"/>
    <p:sldId id="795" r:id="rId13"/>
    <p:sldId id="799" r:id="rId14"/>
    <p:sldId id="800" r:id="rId15"/>
    <p:sldId id="801" r:id="rId16"/>
    <p:sldId id="787" r:id="rId17"/>
    <p:sldId id="288" r:id="rId18"/>
    <p:sldId id="728" r:id="rId19"/>
    <p:sldId id="724" r:id="rId20"/>
    <p:sldId id="553" r:id="rId21"/>
    <p:sldId id="727" r:id="rId22"/>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66"/>
    <a:srgbClr val="FFFFCC"/>
    <a:srgbClr val="920000"/>
    <a:srgbClr val="BC0000"/>
    <a:srgbClr val="000066"/>
    <a:srgbClr val="33CC33"/>
    <a:srgbClr val="CC66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855" autoAdjust="0"/>
    <p:restoredTop sz="91822" autoAdjust="0"/>
  </p:normalViewPr>
  <p:slideViewPr>
    <p:cSldViewPr>
      <p:cViewPr varScale="1">
        <p:scale>
          <a:sx n="79" d="100"/>
          <a:sy n="79" d="100"/>
        </p:scale>
        <p:origin x="1286" y="72"/>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slide" Target="slides/slide10.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E1BA154D-F6CE-53F6-58BD-DA1325D893B8}"/>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675C5BFE-0051-C951-75F6-12419014BAF3}"/>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15D6C54C-747E-1DD7-E60A-F57B0656E713}"/>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CACD1676-0010-428A-6B06-05653390BCF9}"/>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390A5D2E-E8A9-4B57-B608-2BC6B8CC4FB7}"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D6814984-C2BA-3307-016A-8A1C93FC1C00}"/>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3650464F-8003-5E68-EB44-91BC07EAEE94}"/>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D77789C1-EBE0-A140-C6CA-7D35E2EAC75B}"/>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06464C07-140C-EA39-9564-A089A8C6C318}"/>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D7F19C3A-D913-BA04-9165-8302EBE967CE}"/>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1BF0D8F9-04F5-A075-042B-0A544CA61D4A}"/>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FF6E6697-BA1C-4661-9741-10ECF44E173F}"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E80105C5-7DC0-AD0D-A1C0-B169EE0A6ECE}"/>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6F16ADEE-23EA-48D6-A631-718E8F77140A}" type="slidenum">
              <a:rPr lang="it-IT" altLang="it-IT" sz="1200"/>
              <a:pPr algn="r"/>
              <a:t>2</a:t>
            </a:fld>
            <a:endParaRPr lang="it-IT" altLang="it-IT" sz="1200"/>
          </a:p>
        </p:txBody>
      </p:sp>
      <p:sp>
        <p:nvSpPr>
          <p:cNvPr id="6147" name="Rectangle 2">
            <a:extLst>
              <a:ext uri="{FF2B5EF4-FFF2-40B4-BE49-F238E27FC236}">
                <a16:creationId xmlns:a16="http://schemas.microsoft.com/office/drawing/2014/main" id="{AA1632E0-A9F1-C097-A547-5226DC7BD523}"/>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830D915C-B392-47CC-A252-77A3F03FDEF3}"/>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24D31BF6-771D-EB88-C4D0-5B5E857F0D0D}"/>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BC27993C-8911-44CF-8500-8D8711AF45F7}" type="slidenum">
              <a:rPr lang="it-IT" altLang="it-IT" sz="1200"/>
              <a:pPr algn="r"/>
              <a:t>3</a:t>
            </a:fld>
            <a:endParaRPr lang="it-IT" altLang="it-IT" sz="1200"/>
          </a:p>
        </p:txBody>
      </p:sp>
      <p:sp>
        <p:nvSpPr>
          <p:cNvPr id="8195" name="Rectangle 2">
            <a:extLst>
              <a:ext uri="{FF2B5EF4-FFF2-40B4-BE49-F238E27FC236}">
                <a16:creationId xmlns:a16="http://schemas.microsoft.com/office/drawing/2014/main" id="{F0D35927-128C-41A9-F20F-AD5E3D9C22A5}"/>
              </a:ext>
            </a:extLst>
          </p:cNvPr>
          <p:cNvSpPr>
            <a:spLocks noGrp="1" noRot="1" noChangeAspect="1" noChangeArrowheads="1" noTextEdit="1"/>
          </p:cNvSpPr>
          <p:nvPr>
            <p:ph type="sldImg"/>
          </p:nvPr>
        </p:nvSpPr>
        <p:spPr>
          <a:ln/>
        </p:spPr>
      </p:sp>
      <p:sp>
        <p:nvSpPr>
          <p:cNvPr id="8196" name="Rectangle 3">
            <a:extLst>
              <a:ext uri="{FF2B5EF4-FFF2-40B4-BE49-F238E27FC236}">
                <a16:creationId xmlns:a16="http://schemas.microsoft.com/office/drawing/2014/main" id="{9888B699-6872-327F-9FCA-743F31556569}"/>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EA187584-7FB2-BF07-4D6C-374F95312D13}"/>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B60F1075-A02D-404E-831D-54D881A8B238}" type="slidenum">
              <a:rPr lang="it-IT" altLang="it-IT" sz="1200"/>
              <a:pPr algn="r"/>
              <a:t>6</a:t>
            </a:fld>
            <a:endParaRPr lang="it-IT" altLang="it-IT" sz="1200"/>
          </a:p>
        </p:txBody>
      </p:sp>
      <p:sp>
        <p:nvSpPr>
          <p:cNvPr id="12291" name="Rectangle 2">
            <a:extLst>
              <a:ext uri="{FF2B5EF4-FFF2-40B4-BE49-F238E27FC236}">
                <a16:creationId xmlns:a16="http://schemas.microsoft.com/office/drawing/2014/main" id="{64CA20E3-ED08-0847-B871-C46D1C825E0D}"/>
              </a:ext>
            </a:extLst>
          </p:cNvPr>
          <p:cNvSpPr>
            <a:spLocks noGrp="1" noRot="1" noChangeAspect="1" noChangeArrowheads="1" noTextEdit="1"/>
          </p:cNvSpPr>
          <p:nvPr>
            <p:ph type="sldImg"/>
          </p:nvPr>
        </p:nvSpPr>
        <p:spPr>
          <a:ln/>
        </p:spPr>
      </p:sp>
      <p:sp>
        <p:nvSpPr>
          <p:cNvPr id="12292" name="Rectangle 3">
            <a:extLst>
              <a:ext uri="{FF2B5EF4-FFF2-40B4-BE49-F238E27FC236}">
                <a16:creationId xmlns:a16="http://schemas.microsoft.com/office/drawing/2014/main" id="{4F32117A-6F2C-CF97-96AF-76BFEC5B30E7}"/>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20466A3E-32DC-4441-C317-CFF2C08F9420}"/>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59760EB6-4F1A-4159-9507-CC525E384E31}" type="slidenum">
              <a:rPr lang="it-IT" altLang="it-IT" sz="1200"/>
              <a:pPr algn="r"/>
              <a:t>9</a:t>
            </a:fld>
            <a:endParaRPr lang="it-IT" altLang="it-IT" sz="1200"/>
          </a:p>
        </p:txBody>
      </p:sp>
      <p:sp>
        <p:nvSpPr>
          <p:cNvPr id="18435" name="Rectangle 2">
            <a:extLst>
              <a:ext uri="{FF2B5EF4-FFF2-40B4-BE49-F238E27FC236}">
                <a16:creationId xmlns:a16="http://schemas.microsoft.com/office/drawing/2014/main" id="{0B6E4FEE-BF30-47DF-0899-0DEEBCAE561B}"/>
              </a:ext>
            </a:extLst>
          </p:cNvPr>
          <p:cNvSpPr>
            <a:spLocks noGrp="1" noRot="1" noChangeAspect="1"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CB4D14DB-05C8-377A-4E1B-8F3187B57D59}"/>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A0B1897E-7264-004C-D467-21848A7F22F9}"/>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6215312F-7C4D-45A8-B83A-802F3C83BD5D}" type="slidenum">
              <a:rPr lang="it-IT" altLang="it-IT" sz="1200"/>
              <a:pPr algn="r"/>
              <a:t>10</a:t>
            </a:fld>
            <a:endParaRPr lang="it-IT" altLang="it-IT" sz="1200"/>
          </a:p>
        </p:txBody>
      </p:sp>
      <p:sp>
        <p:nvSpPr>
          <p:cNvPr id="20483" name="Rectangle 2">
            <a:extLst>
              <a:ext uri="{FF2B5EF4-FFF2-40B4-BE49-F238E27FC236}">
                <a16:creationId xmlns:a16="http://schemas.microsoft.com/office/drawing/2014/main" id="{8DE60D9E-E054-2D54-9440-C018BB9D5BBD}"/>
              </a:ext>
            </a:extLst>
          </p:cNvPr>
          <p:cNvSpPr>
            <a:spLocks noGrp="1" noRot="1" noChangeAspect="1" noChangeArrowheads="1" noTextEdit="1"/>
          </p:cNvSpPr>
          <p:nvPr>
            <p:ph type="sldImg"/>
          </p:nvPr>
        </p:nvSpPr>
        <p:spPr>
          <a:ln/>
        </p:spPr>
      </p:sp>
      <p:sp>
        <p:nvSpPr>
          <p:cNvPr id="20484" name="Rectangle 3">
            <a:extLst>
              <a:ext uri="{FF2B5EF4-FFF2-40B4-BE49-F238E27FC236}">
                <a16:creationId xmlns:a16="http://schemas.microsoft.com/office/drawing/2014/main" id="{A4803176-7A98-7B9C-602B-9115D1E49DA0}"/>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AA3A2FDC-1A84-B2B0-E275-C4262391CAD1}"/>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B1F74604-3D63-4F8B-A855-B5EBE193D1E9}" type="slidenum">
              <a:rPr lang="it-IT" altLang="it-IT" sz="1200"/>
              <a:pPr algn="r"/>
              <a:t>17</a:t>
            </a:fld>
            <a:endParaRPr lang="it-IT" altLang="it-IT" sz="1200"/>
          </a:p>
        </p:txBody>
      </p:sp>
      <p:sp>
        <p:nvSpPr>
          <p:cNvPr id="30723" name="Rectangle 2">
            <a:extLst>
              <a:ext uri="{FF2B5EF4-FFF2-40B4-BE49-F238E27FC236}">
                <a16:creationId xmlns:a16="http://schemas.microsoft.com/office/drawing/2014/main" id="{4051F98E-CE29-048F-CF0D-180F2A203476}"/>
              </a:ext>
            </a:extLst>
          </p:cNvPr>
          <p:cNvSpPr>
            <a:spLocks noGrp="1" noRot="1" noChangeAspect="1" noChangeArrowheads="1" noTextEdit="1"/>
          </p:cNvSpPr>
          <p:nvPr>
            <p:ph type="sldImg"/>
          </p:nvPr>
        </p:nvSpPr>
        <p:spPr>
          <a:ln/>
        </p:spPr>
      </p:sp>
      <p:sp>
        <p:nvSpPr>
          <p:cNvPr id="30724" name="Rectangle 3">
            <a:extLst>
              <a:ext uri="{FF2B5EF4-FFF2-40B4-BE49-F238E27FC236}">
                <a16:creationId xmlns:a16="http://schemas.microsoft.com/office/drawing/2014/main" id="{325FCD57-7962-EAF7-4B57-D4CA6DBB5746}"/>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7DAB0897-ACEC-39EA-DC8A-68E5E4F27B5B}"/>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5D615B9B-933C-4D05-BD2D-5D9AF63CF505}" type="slidenum">
              <a:rPr lang="it-IT" altLang="it-IT" sz="1200"/>
              <a:pPr algn="r"/>
              <a:t>20</a:t>
            </a:fld>
            <a:endParaRPr lang="it-IT" altLang="it-IT" sz="1200"/>
          </a:p>
        </p:txBody>
      </p:sp>
      <p:sp>
        <p:nvSpPr>
          <p:cNvPr id="34819" name="Rectangle 2">
            <a:extLst>
              <a:ext uri="{FF2B5EF4-FFF2-40B4-BE49-F238E27FC236}">
                <a16:creationId xmlns:a16="http://schemas.microsoft.com/office/drawing/2014/main" id="{86424677-35AF-945D-D8CE-270A33243C5C}"/>
              </a:ext>
            </a:extLst>
          </p:cNvPr>
          <p:cNvSpPr>
            <a:spLocks noGrp="1" noRot="1" noChangeAspect="1" noChangeArrowheads="1" noTextEdit="1"/>
          </p:cNvSpPr>
          <p:nvPr>
            <p:ph type="sldImg"/>
          </p:nvPr>
        </p:nvSpPr>
        <p:spPr>
          <a:ln/>
        </p:spPr>
      </p:sp>
      <p:sp>
        <p:nvSpPr>
          <p:cNvPr id="34820" name="Rectangle 3">
            <a:extLst>
              <a:ext uri="{FF2B5EF4-FFF2-40B4-BE49-F238E27FC236}">
                <a16:creationId xmlns:a16="http://schemas.microsoft.com/office/drawing/2014/main" id="{ED5CA80F-007B-3ABB-2E67-C2ADA199F6AE}"/>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3BEFB58D-DC9E-DDB0-D351-F30C061B5FB6}"/>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B40C5948-D7BF-22CA-6FB3-FBF474781512}"/>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59721936-7245-75D7-6DB7-512D1907CE1F}"/>
              </a:ext>
            </a:extLst>
          </p:cNvPr>
          <p:cNvSpPr>
            <a:spLocks noGrp="1" noChangeArrowheads="1"/>
          </p:cNvSpPr>
          <p:nvPr>
            <p:ph type="sldNum" sz="quarter" idx="12"/>
          </p:nvPr>
        </p:nvSpPr>
        <p:spPr>
          <a:ln/>
        </p:spPr>
        <p:txBody>
          <a:bodyPr/>
          <a:lstStyle>
            <a:lvl1pPr>
              <a:defRPr/>
            </a:lvl1pPr>
          </a:lstStyle>
          <a:p>
            <a:fld id="{899BCF4A-01C0-4D94-B049-B0E2E597C8A3}" type="slidenum">
              <a:rPr lang="it-IT" altLang="it-IT"/>
              <a:pPr/>
              <a:t>‹N›</a:t>
            </a:fld>
            <a:endParaRPr lang="it-IT" altLang="it-IT"/>
          </a:p>
        </p:txBody>
      </p:sp>
    </p:spTree>
    <p:extLst>
      <p:ext uri="{BB962C8B-B14F-4D97-AF65-F5344CB8AC3E}">
        <p14:creationId xmlns:p14="http://schemas.microsoft.com/office/powerpoint/2010/main" val="786328501"/>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0CEEC181-3293-218F-8F75-7C574DD19D6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5E518450-97DF-8210-686B-2AAE0C2EFF38}"/>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CFB8A79B-C955-6591-98FC-2A285A9C6B95}"/>
              </a:ext>
            </a:extLst>
          </p:cNvPr>
          <p:cNvSpPr>
            <a:spLocks noGrp="1" noChangeArrowheads="1"/>
          </p:cNvSpPr>
          <p:nvPr>
            <p:ph type="sldNum" sz="quarter" idx="12"/>
          </p:nvPr>
        </p:nvSpPr>
        <p:spPr>
          <a:ln/>
        </p:spPr>
        <p:txBody>
          <a:bodyPr/>
          <a:lstStyle>
            <a:lvl1pPr>
              <a:defRPr/>
            </a:lvl1pPr>
          </a:lstStyle>
          <a:p>
            <a:fld id="{9EC0058E-9B72-45DF-BED6-90CA22BA0874}" type="slidenum">
              <a:rPr lang="it-IT" altLang="it-IT"/>
              <a:pPr/>
              <a:t>‹N›</a:t>
            </a:fld>
            <a:endParaRPr lang="it-IT" altLang="it-IT"/>
          </a:p>
        </p:txBody>
      </p:sp>
    </p:spTree>
    <p:extLst>
      <p:ext uri="{BB962C8B-B14F-4D97-AF65-F5344CB8AC3E}">
        <p14:creationId xmlns:p14="http://schemas.microsoft.com/office/powerpoint/2010/main" val="1778191429"/>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D4DC4280-621C-E3FB-D4EB-521006283D23}"/>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3BD0C810-986C-60F8-3A7F-741C68888C7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8AFB3F32-5054-25E8-A2A6-97B03DE6146A}"/>
              </a:ext>
            </a:extLst>
          </p:cNvPr>
          <p:cNvSpPr>
            <a:spLocks noGrp="1" noChangeArrowheads="1"/>
          </p:cNvSpPr>
          <p:nvPr>
            <p:ph type="sldNum" sz="quarter" idx="12"/>
          </p:nvPr>
        </p:nvSpPr>
        <p:spPr>
          <a:ln/>
        </p:spPr>
        <p:txBody>
          <a:bodyPr/>
          <a:lstStyle>
            <a:lvl1pPr>
              <a:defRPr/>
            </a:lvl1pPr>
          </a:lstStyle>
          <a:p>
            <a:fld id="{ADCC4812-F888-4B8C-8E15-D6E294976FA6}" type="slidenum">
              <a:rPr lang="it-IT" altLang="it-IT"/>
              <a:pPr/>
              <a:t>‹N›</a:t>
            </a:fld>
            <a:endParaRPr lang="it-IT" altLang="it-IT"/>
          </a:p>
        </p:txBody>
      </p:sp>
    </p:spTree>
    <p:extLst>
      <p:ext uri="{BB962C8B-B14F-4D97-AF65-F5344CB8AC3E}">
        <p14:creationId xmlns:p14="http://schemas.microsoft.com/office/powerpoint/2010/main" val="1319937575"/>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32E75990-D654-34F3-F2C4-9189C76FEB45}"/>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FB6792DD-AE4F-38FD-BF97-66B097726323}"/>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EA227BB8-4531-D940-2C1F-D7626C03CAA5}"/>
              </a:ext>
            </a:extLst>
          </p:cNvPr>
          <p:cNvSpPr>
            <a:spLocks noGrp="1" noChangeArrowheads="1"/>
          </p:cNvSpPr>
          <p:nvPr>
            <p:ph type="sldNum" sz="quarter" idx="12"/>
          </p:nvPr>
        </p:nvSpPr>
        <p:spPr>
          <a:ln/>
        </p:spPr>
        <p:txBody>
          <a:bodyPr/>
          <a:lstStyle>
            <a:lvl1pPr>
              <a:defRPr/>
            </a:lvl1pPr>
          </a:lstStyle>
          <a:p>
            <a:fld id="{93B92080-C166-45F7-B989-36C12766E032}" type="slidenum">
              <a:rPr lang="it-IT" altLang="it-IT"/>
              <a:pPr/>
              <a:t>‹N›</a:t>
            </a:fld>
            <a:endParaRPr lang="it-IT" altLang="it-IT"/>
          </a:p>
        </p:txBody>
      </p:sp>
    </p:spTree>
    <p:extLst>
      <p:ext uri="{BB962C8B-B14F-4D97-AF65-F5344CB8AC3E}">
        <p14:creationId xmlns:p14="http://schemas.microsoft.com/office/powerpoint/2010/main" val="986545886"/>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DFAAE29E-8D90-495F-A693-BD4E4D4EFE7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10158860-DF8C-7E95-E64A-E357B07E1BB9}"/>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A491EA95-6037-1A78-3929-8798F1D18239}"/>
              </a:ext>
            </a:extLst>
          </p:cNvPr>
          <p:cNvSpPr>
            <a:spLocks noGrp="1" noChangeArrowheads="1"/>
          </p:cNvSpPr>
          <p:nvPr>
            <p:ph type="sldNum" sz="quarter" idx="12"/>
          </p:nvPr>
        </p:nvSpPr>
        <p:spPr>
          <a:ln/>
        </p:spPr>
        <p:txBody>
          <a:bodyPr/>
          <a:lstStyle>
            <a:lvl1pPr>
              <a:defRPr/>
            </a:lvl1pPr>
          </a:lstStyle>
          <a:p>
            <a:fld id="{9DDEF7E3-3191-4B1C-95A2-647AF683888C}" type="slidenum">
              <a:rPr lang="it-IT" altLang="it-IT"/>
              <a:pPr/>
              <a:t>‹N›</a:t>
            </a:fld>
            <a:endParaRPr lang="it-IT" altLang="it-IT"/>
          </a:p>
        </p:txBody>
      </p:sp>
    </p:spTree>
    <p:extLst>
      <p:ext uri="{BB962C8B-B14F-4D97-AF65-F5344CB8AC3E}">
        <p14:creationId xmlns:p14="http://schemas.microsoft.com/office/powerpoint/2010/main" val="3363499900"/>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FB51CAB3-81E3-5543-31C5-5AF51580DDDE}"/>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4A771E3F-E9BA-FE64-37DF-087790CAF3BF}"/>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4FEADB85-17D0-6451-C7A7-0189B7E0605F}"/>
              </a:ext>
            </a:extLst>
          </p:cNvPr>
          <p:cNvSpPr>
            <a:spLocks noGrp="1" noChangeArrowheads="1"/>
          </p:cNvSpPr>
          <p:nvPr>
            <p:ph type="sldNum" sz="quarter" idx="12"/>
          </p:nvPr>
        </p:nvSpPr>
        <p:spPr>
          <a:ln/>
        </p:spPr>
        <p:txBody>
          <a:bodyPr/>
          <a:lstStyle>
            <a:lvl1pPr>
              <a:defRPr/>
            </a:lvl1pPr>
          </a:lstStyle>
          <a:p>
            <a:fld id="{338A1462-F43B-41DD-AAD6-E9ABD86A496F}" type="slidenum">
              <a:rPr lang="it-IT" altLang="it-IT"/>
              <a:pPr/>
              <a:t>‹N›</a:t>
            </a:fld>
            <a:endParaRPr lang="it-IT" altLang="it-IT"/>
          </a:p>
        </p:txBody>
      </p:sp>
    </p:spTree>
    <p:extLst>
      <p:ext uri="{BB962C8B-B14F-4D97-AF65-F5344CB8AC3E}">
        <p14:creationId xmlns:p14="http://schemas.microsoft.com/office/powerpoint/2010/main" val="2460063007"/>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B467B45A-E6F6-CDDD-0D7B-4C626D6FA5F6}"/>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BAF40D7F-EA54-88EB-4285-3EC274A6923F}"/>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E23D1F9C-8551-D80D-7ABF-013D3A04FF15}"/>
              </a:ext>
            </a:extLst>
          </p:cNvPr>
          <p:cNvSpPr>
            <a:spLocks noGrp="1" noChangeArrowheads="1"/>
          </p:cNvSpPr>
          <p:nvPr>
            <p:ph type="sldNum" sz="quarter" idx="12"/>
          </p:nvPr>
        </p:nvSpPr>
        <p:spPr>
          <a:ln/>
        </p:spPr>
        <p:txBody>
          <a:bodyPr/>
          <a:lstStyle>
            <a:lvl1pPr>
              <a:defRPr/>
            </a:lvl1pPr>
          </a:lstStyle>
          <a:p>
            <a:fld id="{AA35E8EE-5051-4EA7-8359-B1E466A394E0}" type="slidenum">
              <a:rPr lang="it-IT" altLang="it-IT"/>
              <a:pPr/>
              <a:t>‹N›</a:t>
            </a:fld>
            <a:endParaRPr lang="it-IT" altLang="it-IT"/>
          </a:p>
        </p:txBody>
      </p:sp>
    </p:spTree>
    <p:extLst>
      <p:ext uri="{BB962C8B-B14F-4D97-AF65-F5344CB8AC3E}">
        <p14:creationId xmlns:p14="http://schemas.microsoft.com/office/powerpoint/2010/main" val="3939433207"/>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55B30560-6AF8-032D-A196-A270CBB12CBA}"/>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BCB9E69C-9DEB-3C6C-17D3-40A39A77847A}"/>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30078B5C-CFC5-C663-1178-E01BEC7D8461}"/>
              </a:ext>
            </a:extLst>
          </p:cNvPr>
          <p:cNvSpPr>
            <a:spLocks noGrp="1" noChangeArrowheads="1"/>
          </p:cNvSpPr>
          <p:nvPr>
            <p:ph type="sldNum" sz="quarter" idx="12"/>
          </p:nvPr>
        </p:nvSpPr>
        <p:spPr>
          <a:ln/>
        </p:spPr>
        <p:txBody>
          <a:bodyPr/>
          <a:lstStyle>
            <a:lvl1pPr>
              <a:defRPr/>
            </a:lvl1pPr>
          </a:lstStyle>
          <a:p>
            <a:fld id="{2B7BC2F0-A2B3-44FC-B8AB-AA1C5BBB1A82}" type="slidenum">
              <a:rPr lang="it-IT" altLang="it-IT"/>
              <a:pPr/>
              <a:t>‹N›</a:t>
            </a:fld>
            <a:endParaRPr lang="it-IT" altLang="it-IT"/>
          </a:p>
        </p:txBody>
      </p:sp>
    </p:spTree>
    <p:extLst>
      <p:ext uri="{BB962C8B-B14F-4D97-AF65-F5344CB8AC3E}">
        <p14:creationId xmlns:p14="http://schemas.microsoft.com/office/powerpoint/2010/main" val="3742249493"/>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DCE59F1F-1CAF-E477-7679-2597D925E27D}"/>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79D989B2-53F7-9D34-BCFB-B2FB8AAACEAD}"/>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C70EA8EF-DD8E-5787-9684-A9D8FE8AEDEA}"/>
              </a:ext>
            </a:extLst>
          </p:cNvPr>
          <p:cNvSpPr>
            <a:spLocks noGrp="1" noChangeArrowheads="1"/>
          </p:cNvSpPr>
          <p:nvPr>
            <p:ph type="sldNum" sz="quarter" idx="12"/>
          </p:nvPr>
        </p:nvSpPr>
        <p:spPr>
          <a:ln/>
        </p:spPr>
        <p:txBody>
          <a:bodyPr/>
          <a:lstStyle>
            <a:lvl1pPr>
              <a:defRPr/>
            </a:lvl1pPr>
          </a:lstStyle>
          <a:p>
            <a:fld id="{AF123CBF-C82B-44FB-8BA7-8053F61E3901}" type="slidenum">
              <a:rPr lang="it-IT" altLang="it-IT"/>
              <a:pPr/>
              <a:t>‹N›</a:t>
            </a:fld>
            <a:endParaRPr lang="it-IT" altLang="it-IT"/>
          </a:p>
        </p:txBody>
      </p:sp>
    </p:spTree>
    <p:extLst>
      <p:ext uri="{BB962C8B-B14F-4D97-AF65-F5344CB8AC3E}">
        <p14:creationId xmlns:p14="http://schemas.microsoft.com/office/powerpoint/2010/main" val="172492173"/>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7F070A81-7CDF-0D28-3FEE-D5B928E72968}"/>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641E384C-7F32-3B2B-62F5-EA1D36DAD54D}"/>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561D104E-8FAC-480A-6B6C-4A4D3F29FD5D}"/>
              </a:ext>
            </a:extLst>
          </p:cNvPr>
          <p:cNvSpPr>
            <a:spLocks noGrp="1" noChangeArrowheads="1"/>
          </p:cNvSpPr>
          <p:nvPr>
            <p:ph type="sldNum" sz="quarter" idx="12"/>
          </p:nvPr>
        </p:nvSpPr>
        <p:spPr>
          <a:ln/>
        </p:spPr>
        <p:txBody>
          <a:bodyPr/>
          <a:lstStyle>
            <a:lvl1pPr>
              <a:defRPr/>
            </a:lvl1pPr>
          </a:lstStyle>
          <a:p>
            <a:fld id="{DED3CA8B-78AF-439F-9D76-622E8ED14C05}" type="slidenum">
              <a:rPr lang="it-IT" altLang="it-IT"/>
              <a:pPr/>
              <a:t>‹N›</a:t>
            </a:fld>
            <a:endParaRPr lang="it-IT" altLang="it-IT"/>
          </a:p>
        </p:txBody>
      </p:sp>
    </p:spTree>
    <p:extLst>
      <p:ext uri="{BB962C8B-B14F-4D97-AF65-F5344CB8AC3E}">
        <p14:creationId xmlns:p14="http://schemas.microsoft.com/office/powerpoint/2010/main" val="1732605599"/>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BF1371DF-0FEB-84DE-AB28-CF7CBFD65094}"/>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5A6A464B-7A72-0FC0-11BB-6BCB10CDA257}"/>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FCC91EDA-11D0-0843-DACF-F20B1CA9532B}"/>
              </a:ext>
            </a:extLst>
          </p:cNvPr>
          <p:cNvSpPr>
            <a:spLocks noGrp="1" noChangeArrowheads="1"/>
          </p:cNvSpPr>
          <p:nvPr>
            <p:ph type="sldNum" sz="quarter" idx="12"/>
          </p:nvPr>
        </p:nvSpPr>
        <p:spPr>
          <a:ln/>
        </p:spPr>
        <p:txBody>
          <a:bodyPr/>
          <a:lstStyle>
            <a:lvl1pPr>
              <a:defRPr/>
            </a:lvl1pPr>
          </a:lstStyle>
          <a:p>
            <a:fld id="{6797FC63-6411-4DBE-99EA-FADE3990FDF7}" type="slidenum">
              <a:rPr lang="it-IT" altLang="it-IT"/>
              <a:pPr/>
              <a:t>‹N›</a:t>
            </a:fld>
            <a:endParaRPr lang="it-IT" altLang="it-IT"/>
          </a:p>
        </p:txBody>
      </p:sp>
    </p:spTree>
    <p:extLst>
      <p:ext uri="{BB962C8B-B14F-4D97-AF65-F5344CB8AC3E}">
        <p14:creationId xmlns:p14="http://schemas.microsoft.com/office/powerpoint/2010/main" val="1075429992"/>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E9E0640D-5D20-51DC-EF47-84142FCE4148}"/>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2294B8B8-08F5-B7D6-05CF-CD8678397283}"/>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07B8C9FD-44D5-5EF6-4F13-81847EDCF5EC}"/>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7FE8417F-E8FE-404C-F5C3-0E13CE168E97}"/>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B9476F74-D7A8-4288-5F08-B5C23BADE13B}"/>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1E1E04C4-F1FF-470E-8A13-C76BFF51D551}"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G:\AUDIO\MUSICA%20MIDI\Bruce%20De%20Boer\706-as_time_goes_by_bruce_deboer.mid" TargetMode="Externa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B5FD3ABD-44B6-C7FE-2A5D-274ED088FF6A}"/>
              </a:ext>
            </a:extLst>
          </p:cNvPr>
          <p:cNvSpPr>
            <a:spLocks noChangeArrowheads="1"/>
          </p:cNvSpPr>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548FED29-A2E9-2775-E923-8B0B199DDEE6}"/>
              </a:ext>
            </a:extLst>
          </p:cNvPr>
          <p:cNvSpPr>
            <a:spLocks noChangeArrowheads="1"/>
          </p:cNvSpPr>
          <p:nvPr/>
        </p:nvSpPr>
        <p:spPr bwMode="auto">
          <a:xfrm>
            <a:off x="838200" y="6400800"/>
            <a:ext cx="36576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As time </a:t>
            </a:r>
            <a:r>
              <a:rPr lang="it-IT" altLang="it-IT" sz="900" i="1" dirty="0" err="1">
                <a:solidFill>
                  <a:schemeClr val="bg1"/>
                </a:solidFill>
                <a:latin typeface="Verdana" panose="020B0604030504040204" pitchFamily="34" charset="0"/>
              </a:rPr>
              <a:t>goes</a:t>
            </a:r>
            <a:r>
              <a:rPr lang="it-IT" altLang="it-IT" sz="900" i="1" dirty="0">
                <a:solidFill>
                  <a:schemeClr val="bg1"/>
                </a:solidFill>
                <a:latin typeface="Verdana" panose="020B0604030504040204" pitchFamily="34" charset="0"/>
              </a:rPr>
              <a:t> – Bruce De Boer</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6206B731-EF0C-6D3D-AFC5-99713496431B}"/>
              </a:ext>
            </a:extLst>
          </p:cNvPr>
          <p:cNvSpPr>
            <a:spLocks noChangeArrowheads="1"/>
          </p:cNvSpPr>
          <p:nvPr/>
        </p:nvSpPr>
        <p:spPr bwMode="auto">
          <a:xfrm>
            <a:off x="762000" y="0"/>
            <a:ext cx="7772400" cy="985838"/>
          </a:xfrm>
          <a:prstGeom prst="rect">
            <a:avLst/>
          </a:prstGeom>
          <a:solidFill>
            <a:srgbClr val="339966"/>
          </a:solidFill>
          <a:ln w="9525">
            <a:solidFill>
              <a:srgbClr val="339966"/>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endParaRPr lang="it-IT" altLang="it-IT" sz="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algn="ctr"/>
            <a:r>
              <a:rPr lang="it-IT" altLang="it-IT" sz="2000" dirty="0">
                <a:solidFill>
                  <a:srgbClr val="FFFF66"/>
                </a:solidFill>
                <a:effectLst>
                  <a:outerShdw blurRad="38100" dist="38100" dir="2700000" algn="tl">
                    <a:srgbClr val="000000"/>
                  </a:outerShdw>
                </a:effectLst>
                <a:latin typeface="Verdana" panose="020B0604030504040204" pitchFamily="34" charset="0"/>
                <a:cs typeface="Times New Roman" panose="02020603050405020304" pitchFamily="18" charset="0"/>
              </a:rPr>
              <a:t>XXII DOMENICA DEL TEMPO ORDINARIO</a:t>
            </a:r>
          </a:p>
          <a:p>
            <a:pPr algn="ctr"/>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22</a:t>
            </a:r>
            <a:r>
              <a:rPr lang="it-IT" altLang="it-IT" sz="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nd</a:t>
            </a:r>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SUNDAY IN ORDINARY TIME </a:t>
            </a:r>
          </a:p>
          <a:p>
            <a:pPr algn="ctr"/>
            <a:r>
              <a:rPr lang="it-IT" altLang="it-IT" sz="1000" b="1" dirty="0">
                <a:solidFill>
                  <a:schemeClr val="tx1"/>
                </a:solidFill>
                <a:effectLst>
                  <a:outerShdw blurRad="38100" dist="38100" dir="2700000" algn="tl">
                    <a:srgbClr val="FFFFFF"/>
                  </a:outerShdw>
                </a:effectLst>
                <a:latin typeface="Verdana" panose="020B0604030504040204" pitchFamily="34" charset="0"/>
              </a:rPr>
              <a:t>TUTTE LE IMMAGINI SONO PROTETTE DA COPYRIGHT - ALL PICTURES ARE BY COPYRIGHT</a:t>
            </a:r>
          </a:p>
        </p:txBody>
      </p:sp>
      <p:sp>
        <p:nvSpPr>
          <p:cNvPr id="4101" name="Rectangle 7">
            <a:extLst>
              <a:ext uri="{FF2B5EF4-FFF2-40B4-BE49-F238E27FC236}">
                <a16:creationId xmlns:a16="http://schemas.microsoft.com/office/drawing/2014/main" id="{CB565431-DD2E-A4B9-DC2E-1B09C84F1757}"/>
              </a:ext>
            </a:extLst>
          </p:cNvPr>
          <p:cNvSpPr>
            <a:spLocks noChangeArrowheads="1"/>
          </p:cNvSpPr>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1271C8DE-7CC2-B505-94A4-B681AC549D3A}"/>
              </a:ext>
            </a:extLst>
          </p:cNvPr>
          <p:cNvSpPr>
            <a:spLocks noChangeArrowheads="1"/>
          </p:cNvSpPr>
          <p:nvPr/>
        </p:nvSpPr>
        <p:spPr bwMode="auto">
          <a:xfrm>
            <a:off x="1228455" y="3511520"/>
            <a:ext cx="33528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b="1" i="1" dirty="0">
                <a:solidFill>
                  <a:srgbClr val="000000"/>
                </a:solidFill>
                <a:latin typeface="Arial" panose="020B0604020202020204" pitchFamily="34" charset="0"/>
                <a:ea typeface="Arial Unicode MS" pitchFamily="34" charset="-128"/>
              </a:rPr>
              <a:t> </a:t>
            </a: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Il segreto per avere più amore e più libertà           </a:t>
            </a:r>
            <a:r>
              <a:rPr lang="it-IT" sz="1000" dirty="0">
                <a:solidFill>
                  <a:srgbClr val="222222"/>
                </a:solidFill>
                <a:effectLst/>
                <a:latin typeface="Helvetica" panose="020B0604020202020204" pitchFamily="34" charset="0"/>
                <a:ea typeface="Times New Roman" panose="02020603050405020304" pitchFamily="18" charset="0"/>
              </a:rPr>
              <a:t>The secret to </a:t>
            </a:r>
            <a:r>
              <a:rPr lang="it-IT" sz="1000" dirty="0" err="1">
                <a:solidFill>
                  <a:srgbClr val="222222"/>
                </a:solidFill>
                <a:effectLst/>
                <a:latin typeface="Helvetica" panose="020B0604020202020204" pitchFamily="34" charset="0"/>
                <a:ea typeface="Times New Roman" panose="02020603050405020304" pitchFamily="18" charset="0"/>
              </a:rPr>
              <a:t>having</a:t>
            </a:r>
            <a:r>
              <a:rPr lang="it-IT" sz="1000" dirty="0">
                <a:solidFill>
                  <a:srgbClr val="222222"/>
                </a:solidFill>
                <a:effectLst/>
                <a:latin typeface="Helvetica" panose="020B0604020202020204" pitchFamily="34" charset="0"/>
                <a:ea typeface="Times New Roman" panose="02020603050405020304" pitchFamily="18" charset="0"/>
              </a:rPr>
              <a:t> more love and more </a:t>
            </a:r>
            <a:r>
              <a:rPr lang="it-IT" sz="1000" dirty="0" err="1">
                <a:solidFill>
                  <a:srgbClr val="222222"/>
                </a:solidFill>
                <a:effectLst/>
                <a:latin typeface="Helvetica" panose="020B0604020202020204" pitchFamily="34" charset="0"/>
                <a:ea typeface="Times New Roman" panose="02020603050405020304" pitchFamily="18" charset="0"/>
              </a:rPr>
              <a:t>freedom</a:t>
            </a:r>
            <a:endParaRPr lang="it-IT" altLang="it-IT" sz="1000" i="1" dirty="0">
              <a:solidFill>
                <a:srgbClr val="000000"/>
              </a:solidFill>
              <a:latin typeface="Verdana" panose="020B0604030504040204" pitchFamily="34" charset="0"/>
              <a:cs typeface="Times New Roman" panose="02020603050405020304" pitchFamily="18" charset="0"/>
            </a:endParaRPr>
          </a:p>
        </p:txBody>
      </p:sp>
      <p:sp>
        <p:nvSpPr>
          <p:cNvPr id="4103" name="Rectangle 43">
            <a:extLst>
              <a:ext uri="{FF2B5EF4-FFF2-40B4-BE49-F238E27FC236}">
                <a16:creationId xmlns:a16="http://schemas.microsoft.com/office/drawing/2014/main" id="{ACAB8B9E-E5F1-30A0-7B32-9A8288DA397F}"/>
              </a:ext>
            </a:extLst>
          </p:cNvPr>
          <p:cNvSpPr>
            <a:spLocks noChangeArrowheads="1"/>
          </p:cNvSpPr>
          <p:nvPr/>
        </p:nvSpPr>
        <p:spPr bwMode="auto">
          <a:xfrm>
            <a:off x="43327" y="1397000"/>
            <a:ext cx="527709"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latin typeface="Verdana" panose="020B0604030504040204" pitchFamily="34" charset="0"/>
              </a:rPr>
              <a:t>ANNO</a:t>
            </a:r>
          </a:p>
          <a:p>
            <a:pPr algn="ctr" eaLnBrk="1" hangingPunct="1">
              <a:spcBef>
                <a:spcPct val="0"/>
              </a:spcBef>
              <a:buFontTx/>
              <a:buNone/>
            </a:pPr>
            <a:r>
              <a:rPr lang="it-IT" altLang="it-IT" sz="900" dirty="0">
                <a:solidFill>
                  <a:srgbClr val="FFFF00"/>
                </a:solidFill>
                <a:latin typeface="Verdana" panose="020B0604030504040204" pitchFamily="34" charset="0"/>
              </a:rPr>
              <a:t>YEAR</a:t>
            </a:r>
          </a:p>
          <a:p>
            <a:pPr algn="ctr" eaLnBrk="1" hangingPunct="1">
              <a:spcBef>
                <a:spcPct val="0"/>
              </a:spcBef>
              <a:buFontTx/>
              <a:buNone/>
            </a:pPr>
            <a:r>
              <a:rPr lang="it-IT" altLang="it-IT" sz="900" dirty="0">
                <a:solidFill>
                  <a:srgbClr val="FFFF00"/>
                </a:solidFill>
                <a:latin typeface="Verdana" panose="020B0604030504040204" pitchFamily="34" charset="0"/>
              </a:rPr>
              <a:t>B</a:t>
            </a:r>
          </a:p>
        </p:txBody>
      </p:sp>
      <p:pic>
        <p:nvPicPr>
          <p:cNvPr id="4105" name="Picture 101" descr="C:\ARCHIVIO GENERALE\PRESENTAZIONI\in COSTRUZIONE\S.Scritture del 24.08\candelabro copia.gif">
            <a:extLst>
              <a:ext uri="{FF2B5EF4-FFF2-40B4-BE49-F238E27FC236}">
                <a16:creationId xmlns:a16="http://schemas.microsoft.com/office/drawing/2014/main" id="{94804116-B928-C69B-2B95-A07D9B3CF7A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7" name="Rectangle 101">
            <a:extLst>
              <a:ext uri="{FF2B5EF4-FFF2-40B4-BE49-F238E27FC236}">
                <a16:creationId xmlns:a16="http://schemas.microsoft.com/office/drawing/2014/main" id="{0DDB14F7-C3FB-7703-C48F-19F3F0C4D334}"/>
              </a:ext>
            </a:extLst>
          </p:cNvPr>
          <p:cNvSpPr>
            <a:spLocks noChangeArrowheads="1"/>
          </p:cNvSpPr>
          <p:nvPr/>
        </p:nvSpPr>
        <p:spPr bwMode="auto">
          <a:xfrm>
            <a:off x="6477000" y="6516216"/>
            <a:ext cx="218842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900" i="1" dirty="0">
                <a:solidFill>
                  <a:srgbClr val="FFFF00"/>
                </a:solidFill>
                <a:latin typeface="Verdana" panose="020B0604030504040204" pitchFamily="34" charset="0"/>
                <a:cs typeface="Times New Roman" panose="02020603050405020304" pitchFamily="18" charset="0"/>
              </a:rPr>
              <a:t>by Gaetano Lastilla – August 2024</a:t>
            </a:r>
          </a:p>
        </p:txBody>
      </p:sp>
      <p:sp>
        <p:nvSpPr>
          <p:cNvPr id="4198" name="Rectangle 102">
            <a:extLst>
              <a:ext uri="{FF2B5EF4-FFF2-40B4-BE49-F238E27FC236}">
                <a16:creationId xmlns:a16="http://schemas.microsoft.com/office/drawing/2014/main" id="{4B63F8BD-F954-A37F-B3A3-E6C5D3072412}"/>
              </a:ext>
            </a:extLst>
          </p:cNvPr>
          <p:cNvSpPr>
            <a:spLocks noChangeArrowheads="1"/>
          </p:cNvSpPr>
          <p:nvPr/>
        </p:nvSpPr>
        <p:spPr bwMode="auto">
          <a:xfrm>
            <a:off x="1382713" y="3902075"/>
            <a:ext cx="2667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000" i="1" dirty="0">
                <a:latin typeface="Times New Roman" panose="02020603050405020304" pitchFamily="18" charset="0"/>
                <a:cs typeface="Times New Roman" panose="02020603050405020304" pitchFamily="18" charset="0"/>
              </a:rPr>
              <a:t>   </a:t>
            </a:r>
            <a:r>
              <a:rPr lang="it-IT" altLang="it-IT" sz="900" i="1" dirty="0">
                <a:latin typeface="Times New Roman" panose="02020603050405020304" pitchFamily="18" charset="0"/>
                <a:cs typeface="Times New Roman" panose="02020603050405020304" pitchFamily="18" charset="0"/>
              </a:rPr>
              <a:t>Commento di padre Ermes Ronchi</a:t>
            </a:r>
          </a:p>
          <a:p>
            <a:r>
              <a:rPr lang="it-IT" altLang="it-IT" sz="900" i="1" dirty="0">
                <a:latin typeface="Times New Roman" panose="02020603050405020304" pitchFamily="18" charset="0"/>
                <a:cs typeface="Times New Roman" panose="02020603050405020304" pitchFamily="18" charset="0"/>
              </a:rPr>
              <a:t>    Commentary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endParaRPr lang="it-IT" altLang="it-IT" sz="900" dirty="0">
              <a:latin typeface="Times New Roman" panose="02020603050405020304" pitchFamily="18" charset="0"/>
            </a:endParaRPr>
          </a:p>
        </p:txBody>
      </p:sp>
      <p:pic>
        <p:nvPicPr>
          <p:cNvPr id="4200" name="706-as_time_goes_by_bruce_deboer.mid">
            <a:hlinkClick r:id="" action="ppaction://media"/>
            <a:extLst>
              <a:ext uri="{FF2B5EF4-FFF2-40B4-BE49-F238E27FC236}">
                <a16:creationId xmlns:a16="http://schemas.microsoft.com/office/drawing/2014/main" id="{7FB5AAC2-96DF-87E6-940B-B4D119DD0E64}"/>
              </a:ext>
            </a:extLst>
          </p:cNvPr>
          <p:cNvPicPr>
            <a:picLocks noChangeAspect="1" noChangeArrowheads="1"/>
          </p:cNvPicPr>
          <p:nvPr>
            <a:audioFile r:link="rId1"/>
          </p:nvPr>
        </p:nvPicPr>
        <p:blipFill>
          <a:blip r:embed="rId5">
            <a:extLst>
              <a:ext uri="{28A0092B-C50C-407E-A947-70E740481C1C}">
                <a14:useLocalDpi xmlns:a14="http://schemas.microsoft.com/office/drawing/2010/main" val="0"/>
              </a:ext>
            </a:extLst>
          </a:blip>
          <a:srcRect/>
          <a:stretch>
            <a:fillRect/>
          </a:stretch>
        </p:blipFill>
        <p:spPr bwMode="auto">
          <a:xfrm>
            <a:off x="61722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4201" name="Picture 105">
            <a:extLst>
              <a:ext uri="{FF2B5EF4-FFF2-40B4-BE49-F238E27FC236}">
                <a16:creationId xmlns:a16="http://schemas.microsoft.com/office/drawing/2014/main" id="{B0451E34-4140-F3BC-A769-E40B79C8617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24400" y="1447800"/>
            <a:ext cx="3200400" cy="4495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6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0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2">
                <p:cTn id="7" repeatCount="indefinite" fill="hold" display="0">
                  <p:stCondLst>
                    <p:cond delay="indefinite"/>
                  </p:stCondLst>
                  <p:endCondLst>
                    <p:cond evt="onStopAudio" delay="0">
                      <p:tgtEl>
                        <p:sldTgt/>
                      </p:tgtEl>
                    </p:cond>
                  </p:endCondLst>
                </p:cTn>
                <p:tgtEl>
                  <p:spTgt spid="4200"/>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26CDE082-8E44-4FCD-B451-C72E4849055F}"/>
              </a:ext>
            </a:extLst>
          </p:cNvPr>
          <p:cNvSpPr>
            <a:spLocks noChangeArrowheads="1"/>
          </p:cNvSpPr>
          <p:nvPr/>
        </p:nvSpPr>
        <p:spPr bwMode="auto">
          <a:xfrm>
            <a:off x="0" y="5334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Avendo visto che alcuni dei suoi discepoli prendevano cibo con mani impure, cioè non lavate – i farisei infatti e tutti i Giudei non mangiano se non si sono lavati accuratamente le mani, attenendosi alla tradizione degli antichi</a:t>
            </a:r>
            <a:r>
              <a:rPr lang="it-IT" altLang="it-IT" sz="1800" i="1">
                <a:solidFill>
                  <a:schemeClr val="bg1"/>
                </a:solidFill>
                <a:latin typeface="Verdana" panose="020B0604030504040204" pitchFamily="34" charset="0"/>
                <a:cs typeface="Times New Roman" panose="02020603050405020304" pitchFamily="18" charset="0"/>
              </a:rPr>
              <a:t> </a:t>
            </a:r>
          </a:p>
          <a:p>
            <a:pPr algn="ctr" eaLnBrk="1" hangingPunct="1">
              <a:spcBef>
                <a:spcPct val="0"/>
              </a:spcBef>
              <a:buFontTx/>
              <a:buNone/>
            </a:pPr>
            <a:r>
              <a:rPr lang="it-IT" altLang="it-IT" sz="1800" i="1">
                <a:solidFill>
                  <a:schemeClr val="bg1"/>
                </a:solidFill>
                <a:latin typeface="Verdana" panose="020B0604030504040204" pitchFamily="34" charset="0"/>
                <a:cs typeface="Times New Roman" panose="02020603050405020304" pitchFamily="18" charset="0"/>
              </a:rPr>
              <a:t>(Mc 7, 2-3)</a:t>
            </a:r>
          </a:p>
        </p:txBody>
      </p:sp>
      <p:sp>
        <p:nvSpPr>
          <p:cNvPr id="162930" name="Rectangle 114">
            <a:extLst>
              <a:ext uri="{FF2B5EF4-FFF2-40B4-BE49-F238E27FC236}">
                <a16:creationId xmlns:a16="http://schemas.microsoft.com/office/drawing/2014/main" id="{5B140FA4-E964-7959-6059-C07F1C32222D}"/>
              </a:ext>
            </a:extLst>
          </p:cNvPr>
          <p:cNvSpPr>
            <a:spLocks noChangeArrowheads="1"/>
          </p:cNvSpPr>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r>
              <a:rPr lang="en-GB" altLang="it-IT" sz="1800">
                <a:latin typeface="Verdana" panose="020B0604030504040204" pitchFamily="34" charset="0"/>
                <a:cs typeface="Tahoma" panose="020B0604030504040204" pitchFamily="34" charset="0"/>
              </a:rPr>
              <a:t> </a:t>
            </a:r>
            <a:r>
              <a:rPr lang="en-GB" altLang="it-IT" sz="1800">
                <a:solidFill>
                  <a:schemeClr val="bg1"/>
                </a:solidFill>
                <a:latin typeface="Verdana" panose="020B0604030504040204" pitchFamily="34" charset="0"/>
                <a:cs typeface="Times New Roman" panose="02020603050405020304" pitchFamily="18" charset="0"/>
              </a:rPr>
              <a:t> They noticed that some of his disciples were eating their meal with unclean hands, that is, without washing them. Now the Pharisees, and in fact, all the Jews, never eat without washing their hands for they follow the tradition received from their ancestors.</a:t>
            </a:r>
            <a:r>
              <a:rPr lang="en-GB" altLang="it-IT" sz="1800" i="1">
                <a:solidFill>
                  <a:schemeClr val="bg1"/>
                </a:solidFill>
                <a:latin typeface="Verdana" panose="020B0604030504040204" pitchFamily="34" charset="0"/>
                <a:cs typeface="Times New Roman" panose="02020603050405020304" pitchFamily="18" charset="0"/>
              </a:rPr>
              <a:t> (Mk 7: 2-3)</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9487" name="Picture 31">
            <a:extLst>
              <a:ext uri="{FF2B5EF4-FFF2-40B4-BE49-F238E27FC236}">
                <a16:creationId xmlns:a16="http://schemas.microsoft.com/office/drawing/2014/main" id="{47A64492-5C46-81A2-A691-2DBDA3326F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676400"/>
            <a:ext cx="6248400" cy="37766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260923EC-DF9B-AEA9-FEB5-EEA47F71D922}"/>
              </a:ext>
            </a:extLst>
          </p:cNvPr>
          <p:cNvSpPr>
            <a:spLocks noChangeArrowheads="1"/>
          </p:cNvSpPr>
          <p:nvPr/>
        </p:nvSpPr>
        <p:spPr bwMode="auto">
          <a:xfrm>
            <a:off x="0" y="6858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 e, tornando dal mercato, non mangiano senza aver fatto le abluzioni, e osservano molte altre cose per tradizione, come lavature di bicchieri, di stoviglie, di oggetti di rame e di letti –,</a:t>
            </a:r>
            <a:r>
              <a:rPr lang="it-IT" altLang="it-IT" sz="1800" i="1">
                <a:solidFill>
                  <a:schemeClr val="bg1"/>
                </a:solidFill>
                <a:latin typeface="Verdana" panose="020B0604030504040204" pitchFamily="34" charset="0"/>
                <a:cs typeface="Times New Roman" panose="02020603050405020304" pitchFamily="18" charset="0"/>
              </a:rPr>
              <a:t> (Mc 7, 4)</a:t>
            </a:r>
          </a:p>
        </p:txBody>
      </p:sp>
      <p:sp>
        <p:nvSpPr>
          <p:cNvPr id="21507" name="Rectangle 36">
            <a:extLst>
              <a:ext uri="{FF2B5EF4-FFF2-40B4-BE49-F238E27FC236}">
                <a16:creationId xmlns:a16="http://schemas.microsoft.com/office/drawing/2014/main" id="{645625F2-AB9F-991D-0682-3BDAABBE64EF}"/>
              </a:ext>
            </a:extLst>
          </p:cNvPr>
          <p:cNvSpPr>
            <a:spLocks noChangeArrowheads="1"/>
          </p:cNvSpPr>
          <p:nvPr/>
        </p:nvSpPr>
        <p:spPr bwMode="auto">
          <a:xfrm>
            <a:off x="0" y="5181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it-IT" sz="1800">
                <a:solidFill>
                  <a:srgbClr val="FFFF00"/>
                </a:solidFill>
                <a:latin typeface="Verdana" panose="020B0604030504040204" pitchFamily="34" charset="0"/>
                <a:cs typeface="Times New Roman" panose="02020603050405020304" pitchFamily="18" charset="0"/>
              </a:rPr>
              <a:t> </a:t>
            </a:r>
            <a:r>
              <a:rPr lang="en-GB" altLang="it-IT" sz="1800">
                <a:solidFill>
                  <a:srgbClr val="FFFF00"/>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Nor do they eat anything when they come from the market without first washing themselves. And there are many other traditions they observe, for example, the ritual washing of cups, pots and plates.</a:t>
            </a:r>
            <a:r>
              <a:rPr lang="en-GB" altLang="it-IT" sz="1800" i="1">
                <a:solidFill>
                  <a:schemeClr val="bg1"/>
                </a:solidFill>
                <a:latin typeface="Verdana" panose="020B0604030504040204" pitchFamily="34" charset="0"/>
                <a:cs typeface="Times New Roman" panose="02020603050405020304" pitchFamily="18" charset="0"/>
              </a:rPr>
              <a:t> (Mk 7: 4) </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544">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14690" name="Rectangle 2">
            <a:extLst>
              <a:ext uri="{FF2B5EF4-FFF2-40B4-BE49-F238E27FC236}">
                <a16:creationId xmlns:a16="http://schemas.microsoft.com/office/drawing/2014/main" id="{687B1B31-04DD-7E36-2F61-6F2BBF8D2A03}"/>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quei farisei e scribi lo interrogarono: «Perché i tuoi discepoli non si comportano secondo la tradizione degli antichi, ma prendono cibo con mani impure?». Ed egli rispose loro: «Bene ha profetato Isaìa di voi, ipocriti, come sta scritto: </a:t>
            </a:r>
            <a:r>
              <a:rPr lang="it-IT" altLang="it-IT" sz="1800" i="1">
                <a:solidFill>
                  <a:schemeClr val="bg1"/>
                </a:solidFill>
                <a:latin typeface="Verdana" panose="020B0604030504040204" pitchFamily="34" charset="0"/>
                <a:cs typeface="Times New Roman" panose="02020603050405020304" pitchFamily="18" charset="0"/>
              </a:rPr>
              <a:t>(Mc 7, 5-6a)</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14692" name="Rectangle 4">
            <a:extLst>
              <a:ext uri="{FF2B5EF4-FFF2-40B4-BE49-F238E27FC236}">
                <a16:creationId xmlns:a16="http://schemas.microsoft.com/office/drawing/2014/main" id="{EAEF20E3-0862-B66B-11ED-B7CB7ECF1121}"/>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So the Pharisees and the teachers of the Law asked him, "Why do your disciples not follow the tradition of the elders, but eat with unclean hands?" Jesus answered, "You, shallow people! How well Isaiah prophesied of you when he wrote:</a:t>
            </a:r>
            <a:r>
              <a:rPr lang="en-GB" altLang="it-IT" sz="1800" i="1">
                <a:solidFill>
                  <a:schemeClr val="bg1"/>
                </a:solidFill>
                <a:latin typeface="Verdana" panose="020B0604030504040204" pitchFamily="34" charset="0"/>
                <a:cs typeface="Times New Roman" panose="02020603050405020304" pitchFamily="18" charset="0"/>
              </a:rPr>
              <a:t> (Mk 7: 5-6a)</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14703" name="Picture 15">
            <a:extLst>
              <a:ext uri="{FF2B5EF4-FFF2-40B4-BE49-F238E27FC236}">
                <a16:creationId xmlns:a16="http://schemas.microsoft.com/office/drawing/2014/main" id="{C1454369-969C-19AA-0E44-7A7F8B5B95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600200"/>
            <a:ext cx="6172200" cy="37719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a:extLst>
              <a:ext uri="{FF2B5EF4-FFF2-40B4-BE49-F238E27FC236}">
                <a16:creationId xmlns:a16="http://schemas.microsoft.com/office/drawing/2014/main" id="{58D5544F-A49C-A2B0-E4DC-1975ABFEFDA0}"/>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 “Questo popolo mi onora con le labbra, ma il suo cuore è lontano da me.Invano mi rendono culto, insegnando dottrine che sono precetti di uomini”. </a:t>
            </a:r>
            <a:r>
              <a:rPr lang="it-IT" altLang="it-IT" sz="1800">
                <a:solidFill>
                  <a:srgbClr val="FFFF66"/>
                </a:solidFill>
                <a:latin typeface="Verdana" panose="020B0604030504040204" pitchFamily="34" charset="0"/>
                <a:cs typeface="Times New Roman" panose="02020603050405020304" pitchFamily="18" charset="0"/>
              </a:rPr>
              <a:t>Trascurando il comandamento di Dio, voi osservate la tradizione degli uomini</a:t>
            </a:r>
            <a:r>
              <a:rPr lang="it-IT" altLang="it-IT" sz="1800">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(Mc 7, 6b-8)</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42340" name="Rectangle 4">
            <a:extLst>
              <a:ext uri="{FF2B5EF4-FFF2-40B4-BE49-F238E27FC236}">
                <a16:creationId xmlns:a16="http://schemas.microsoft.com/office/drawing/2014/main" id="{C163781A-F5DD-15AE-9B8D-41C179573C72}"/>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This people honors me with their lips, but their heart is far from me. The worship they offer me is worthless, for what they teach are only human rules. </a:t>
            </a:r>
            <a:r>
              <a:rPr lang="en-GB" altLang="it-IT" sz="1800">
                <a:solidFill>
                  <a:srgbClr val="FFFF66"/>
                </a:solidFill>
                <a:latin typeface="Verdana" panose="020B0604030504040204" pitchFamily="34" charset="0"/>
                <a:cs typeface="Times New Roman" panose="02020603050405020304" pitchFamily="18" charset="0"/>
              </a:rPr>
              <a:t>You even put aside the commandment of God to hold fast to human tradition</a:t>
            </a:r>
            <a:r>
              <a:rPr lang="en-GB" altLang="it-IT" sz="1800">
                <a:solidFill>
                  <a:schemeClr val="bg1"/>
                </a:solidFill>
                <a:latin typeface="Verdana" panose="020B0604030504040204" pitchFamily="34" charset="0"/>
                <a:cs typeface="Times New Roman" panose="02020603050405020304" pitchFamily="18" charset="0"/>
              </a:rPr>
              <a:t>." </a:t>
            </a:r>
            <a:r>
              <a:rPr lang="en-GB" altLang="it-IT" sz="1800" i="1">
                <a:solidFill>
                  <a:schemeClr val="bg1"/>
                </a:solidFill>
                <a:latin typeface="Verdana" panose="020B0604030504040204" pitchFamily="34" charset="0"/>
                <a:cs typeface="Times New Roman" panose="02020603050405020304" pitchFamily="18" charset="0"/>
              </a:rPr>
              <a:t>(Mk 7: 6b-8)</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42341" name="Rectangle 5">
            <a:extLst>
              <a:ext uri="{FF2B5EF4-FFF2-40B4-BE49-F238E27FC236}">
                <a16:creationId xmlns:a16="http://schemas.microsoft.com/office/drawing/2014/main" id="{986A8BF6-D92E-F0FC-F505-A1C106D733CF}"/>
              </a:ext>
            </a:extLst>
          </p:cNvPr>
          <p:cNvSpPr>
            <a:spLocks noChangeArrowheads="1"/>
          </p:cNvSpPr>
          <p:nvPr/>
        </p:nvSpPr>
        <p:spPr bwMode="auto">
          <a:xfrm>
            <a:off x="3360738" y="3040063"/>
            <a:ext cx="4562475" cy="779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it-IT" altLang="it-IT" sz="1800">
              <a:solidFill>
                <a:schemeClr val="bg1"/>
              </a:solidFill>
              <a:latin typeface="Verdana" panose="020B0604030504040204" pitchFamily="34" charset="0"/>
              <a:cs typeface="Times New Roman" panose="02020603050405020304" pitchFamily="18" charset="0"/>
            </a:endParaRPr>
          </a:p>
          <a:p>
            <a:pPr>
              <a:spcBef>
                <a:spcPct val="50000"/>
              </a:spcBef>
            </a:pPr>
            <a:endParaRPr lang="it-IT" altLang="it-IT" sz="1800">
              <a:solidFill>
                <a:schemeClr val="bg1"/>
              </a:solidFill>
              <a:latin typeface="Verdana" panose="020B0604030504040204" pitchFamily="34" charset="0"/>
              <a:cs typeface="Times New Roman" panose="02020603050405020304" pitchFamily="18" charset="0"/>
            </a:endParaRPr>
          </a:p>
        </p:txBody>
      </p:sp>
      <p:pic>
        <p:nvPicPr>
          <p:cNvPr id="142343" name="Picture 7">
            <a:extLst>
              <a:ext uri="{FF2B5EF4-FFF2-40B4-BE49-F238E27FC236}">
                <a16:creationId xmlns:a16="http://schemas.microsoft.com/office/drawing/2014/main" id="{5F84E5CD-77BA-A4D6-0EDC-D8239413D8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600200"/>
            <a:ext cx="8153400" cy="37528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6000">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a:extLst>
              <a:ext uri="{FF2B5EF4-FFF2-40B4-BE49-F238E27FC236}">
                <a16:creationId xmlns:a16="http://schemas.microsoft.com/office/drawing/2014/main" id="{30963439-E5E2-0EA1-290B-258A12512A50}"/>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Chiamata di nuovo la folla, diceva loro: «Ascoltatemi tutti e comprendete bene! Non c’è nulla fuori dell’uomo che, entrando in lui, possa renderlo impuro. Ma sono le cose che escono dall’uomo a renderlo impuro». E diceva [ai suoi discepoli]: </a:t>
            </a:r>
            <a:r>
              <a:rPr lang="it-IT" altLang="it-IT" sz="1800" i="1">
                <a:solidFill>
                  <a:schemeClr val="bg1"/>
                </a:solidFill>
                <a:latin typeface="Verdana" panose="020B0604030504040204" pitchFamily="34" charset="0"/>
                <a:cs typeface="Times New Roman" panose="02020603050405020304" pitchFamily="18" charset="0"/>
              </a:rPr>
              <a:t>(Mc 7, 14-15)</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43364" name="Rectangle 4">
            <a:extLst>
              <a:ext uri="{FF2B5EF4-FFF2-40B4-BE49-F238E27FC236}">
                <a16:creationId xmlns:a16="http://schemas.microsoft.com/office/drawing/2014/main" id="{7EC0C360-2349-0D95-A958-506A34F655A1}"/>
              </a:ext>
            </a:extLst>
          </p:cNvPr>
          <p:cNvSpPr>
            <a:spLocks noChangeArrowheads="1"/>
          </p:cNvSpPr>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Jesus then called the people to him again and said to them, "Listen to me, all of you, and try to understand. Nothing that enters one from outside can make that person unclean. It is what comes out from within that makes unclean.</a:t>
            </a:r>
            <a:r>
              <a:rPr lang="en-GB" altLang="it-IT" sz="1800" i="1">
                <a:solidFill>
                  <a:schemeClr val="bg1"/>
                </a:solidFill>
                <a:latin typeface="Verdana" panose="020B0604030504040204" pitchFamily="34" charset="0"/>
                <a:cs typeface="Times New Roman" panose="02020603050405020304" pitchFamily="18" charset="0"/>
              </a:rPr>
              <a:t> (Mk 7: 14-15)</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43365" name="Picture 5">
            <a:extLst>
              <a:ext uri="{FF2B5EF4-FFF2-40B4-BE49-F238E27FC236}">
                <a16:creationId xmlns:a16="http://schemas.microsoft.com/office/drawing/2014/main" id="{41EDEDF4-4D22-2B3C-1F01-210EA7B451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600200"/>
            <a:ext cx="6400800" cy="38639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4386" name="Rectangle 2">
            <a:extLst>
              <a:ext uri="{FF2B5EF4-FFF2-40B4-BE49-F238E27FC236}">
                <a16:creationId xmlns:a16="http://schemas.microsoft.com/office/drawing/2014/main" id="{7CC279B8-0E9A-51AC-1416-A13D448CDDF6}"/>
              </a:ext>
            </a:extLst>
          </p:cNvPr>
          <p:cNvSpPr>
            <a:spLocks noGrp="1" noChangeArrowheads="1"/>
          </p:cNvSpPr>
          <p:nvPr>
            <p:ph type="title"/>
          </p:nvPr>
        </p:nvSpPr>
        <p:spPr>
          <a:xfrm>
            <a:off x="0" y="5334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«Dal di dentro infatti, cioè dal cuore degli uomini, escono i propositi di male: impurità, furti, omicidi, adultèri, avidità, malvagità, inganno, dissolutezza, invidia, calunnia, superbia, stoltezza. Tutte queste cose cattive vengono fuori dall’interno e rendono impuro l’uomo». </a:t>
            </a:r>
            <a:r>
              <a:rPr lang="en-GB" altLang="it-IT" sz="1800" i="1">
                <a:solidFill>
                  <a:schemeClr val="bg1"/>
                </a:solidFill>
                <a:latin typeface="Verdana" panose="020B0604030504040204" pitchFamily="34" charset="0"/>
                <a:cs typeface="Times New Roman" panose="02020603050405020304" pitchFamily="18" charset="0"/>
              </a:rPr>
              <a:t>(Mc 7, 21-23)</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44388" name="Rectangle 4">
            <a:extLst>
              <a:ext uri="{FF2B5EF4-FFF2-40B4-BE49-F238E27FC236}">
                <a16:creationId xmlns:a16="http://schemas.microsoft.com/office/drawing/2014/main" id="{2EF983A5-68F2-7B95-19CE-EEE15854ADC2}"/>
              </a:ext>
            </a:extLst>
          </p:cNvPr>
          <p:cNvSpPr>
            <a:spLocks noChangeArrowheads="1"/>
          </p:cNvSpPr>
          <p:nvPr/>
        </p:nvSpPr>
        <p:spPr bwMode="auto">
          <a:xfrm>
            <a:off x="0" y="53340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for evil designs come out of the heart: theft, murder, adultery, jealousy, greed, maliciousness, deceit, indecency, slander, pride and folly. All these evil things come from within and make a person unclean."</a:t>
            </a:r>
            <a:r>
              <a:rPr lang="en-GB" altLang="it-IT" sz="1800" i="1">
                <a:solidFill>
                  <a:schemeClr val="bg1"/>
                </a:solidFill>
                <a:latin typeface="Verdana" panose="020B0604030504040204" pitchFamily="34" charset="0"/>
                <a:cs typeface="Times New Roman" panose="02020603050405020304" pitchFamily="18" charset="0"/>
              </a:rPr>
              <a:t> (Mk 7: 21-23)</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advClick="0" advTm="2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9" name="Rectangle 35">
            <a:extLst>
              <a:ext uri="{FF2B5EF4-FFF2-40B4-BE49-F238E27FC236}">
                <a16:creationId xmlns:a16="http://schemas.microsoft.com/office/drawing/2014/main" id="{F51E3A50-29AA-07E9-BA49-D7777A9DD437}"/>
              </a:ext>
            </a:extLst>
          </p:cNvPr>
          <p:cNvSpPr>
            <a:spLocks noChangeArrowheads="1"/>
          </p:cNvSpPr>
          <p:nvPr/>
        </p:nvSpPr>
        <p:spPr bwMode="auto">
          <a:xfrm>
            <a:off x="0" y="1981200"/>
            <a:ext cx="9144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cs typeface="Arial" panose="020B0604020202020204" pitchFamily="34" charset="0"/>
              </a:rPr>
              <a:t> </a:t>
            </a:r>
            <a:endParaRPr lang="it-IT" altLang="it-IT" sz="2400"/>
          </a:p>
        </p:txBody>
      </p:sp>
      <p:sp>
        <p:nvSpPr>
          <p:cNvPr id="29700" name="Rectangle 36">
            <a:extLst>
              <a:ext uri="{FF2B5EF4-FFF2-40B4-BE49-F238E27FC236}">
                <a16:creationId xmlns:a16="http://schemas.microsoft.com/office/drawing/2014/main" id="{7A0C3D7B-57AD-0DA9-2B3E-9395F822230A}"/>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C6B285DB-BA92-2261-B1D4-BB439F8E93FF}"/>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41275494-5B43-D1FE-EC3F-F049C3B12AFD}"/>
              </a:ext>
            </a:extLst>
          </p:cNvPr>
          <p:cNvSpPr>
            <a:spLocks noChangeArrowheads="1"/>
          </p:cNvSpPr>
          <p:nvPr/>
        </p:nvSpPr>
        <p:spPr bwMode="auto">
          <a:xfrm>
            <a:off x="0" y="986649"/>
            <a:ext cx="9144000" cy="5871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115000"/>
              </a:lnSpc>
              <a:spcAft>
                <a:spcPts val="1000"/>
              </a:spcAft>
            </a:pP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Questo popolo mi onora con le labbra, ma il suo cuore 	             è lontano. Gesù indirizza oggi la nostra attenzione verso 	             il cuore, quegli oceani interiori che ci minacciano e che ci generano; che ci sommergono talvolta di ombre e di sofferenze ma che più spesso ancora producono isole di generosità, di bellezza e di luce: siate liberi e sinceri. Gesù veniva dai campi veri del mondo dove piange e ride la vita, E ora che cosa trova? Gente che collega la religione a macchioline, mani e piatti lavati, a pratiche esteriori.</a:t>
            </a:r>
            <a:endParaRPr lang="it-IT" sz="1800" dirty="0">
              <a:effectLst/>
              <a:highlight>
                <a:srgbClr val="FFFFFF"/>
              </a:highlight>
              <a:latin typeface="Verdana" panose="020B0604030504040204" pitchFamily="34" charset="0"/>
              <a:ea typeface="Verdana" panose="020B0604030504040204" pitchFamily="34" charset="0"/>
              <a:cs typeface="Times New Roman" panose="02020603050405020304" pitchFamily="18" charset="0"/>
            </a:endParaRPr>
          </a:p>
          <a:p>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Gesù, anziché scoraggiarsi, diventa eco del grido antico dei profeti: vera religione è illimpidire il cuore a immagine del Padre della luce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t>
            </a:r>
            <a:r>
              <a:rPr lang="it-IT" sz="1800" i="1"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Gc</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1,17):</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è dal cuore degli uomini che escono le intenzioni cattive... È la grande svolta: il ritorno al cuore. Passando da una religione delle pratiche esteriori a una religione dell'interiorità, perché l'io esiste raccogliendosi non disperdendosi, e perché quando ti raccogli fai la scoperta che Dio è vicino: «Fuori di me ti cercavo e tu eri dentro di me»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sant'Agostino</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Ritorna al tuo cuore: per quasi mille volte nella Bibbia ricorre il termine cuore, che non indica la sede dei sentimenti o dell'affettività, ma è il luogo dove nascono le azioni e i sogni, dove si sceglie la vita o la morte, dove si è sinceri e liberi, dove fa presa l'attrazione di Dio, e seduce e brucia, come a Emmaus. </a:t>
            </a:r>
            <a:endPar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p:txBody>
      </p:sp>
      <p:sp>
        <p:nvSpPr>
          <p:cNvPr id="29703" name="Rectangle 39">
            <a:extLst>
              <a:ext uri="{FF2B5EF4-FFF2-40B4-BE49-F238E27FC236}">
                <a16:creationId xmlns:a16="http://schemas.microsoft.com/office/drawing/2014/main" id="{1AD17132-E2A3-9983-6963-8EDAC7FD7F48}"/>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6" name="Rectangle 10">
            <a:extLst>
              <a:ext uri="{FF2B5EF4-FFF2-40B4-BE49-F238E27FC236}">
                <a16:creationId xmlns:a16="http://schemas.microsoft.com/office/drawing/2014/main" id="{70EA607C-8745-E695-31A3-23271085D290}"/>
              </a:ext>
            </a:extLst>
          </p:cNvPr>
          <p:cNvSpPr>
            <a:spLocks noChangeArrowheads="1"/>
          </p:cNvSpPr>
          <p:nvPr/>
        </p:nvSpPr>
        <p:spPr bwMode="auto">
          <a:xfrm>
            <a:off x="1984243" y="250611"/>
            <a:ext cx="69342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Il segreto per avere più amore e più libertà </a:t>
            </a:r>
          </a:p>
          <a:p>
            <a:pPr eaLnBrk="1" hangingPunct="1"/>
            <a:r>
              <a:rPr lang="it-IT" altLang="it-IT" sz="1600" i="1" dirty="0">
                <a:solidFill>
                  <a:srgbClr val="000000"/>
                </a:solidFill>
                <a:latin typeface="Verdana" panose="020B0604030504040204" pitchFamily="34" charset="0"/>
                <a:cs typeface="Arial" panose="020B0604020202020204" pitchFamily="34" charset="0"/>
              </a:rPr>
              <a:t>Mc 7, 1-8.14-15.21-23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endParaRPr lang="it-IT" altLang="it-IT" sz="1800" i="1" dirty="0">
              <a:solidFill>
                <a:srgbClr val="990033"/>
              </a:solidFill>
              <a:cs typeface="Arial" panose="020B0604020202020204" pitchFamily="34" charset="0"/>
            </a:endParaRPr>
          </a:p>
        </p:txBody>
      </p:sp>
      <p:sp>
        <p:nvSpPr>
          <p:cNvPr id="29707" name="Rectangle 11">
            <a:extLst>
              <a:ext uri="{FF2B5EF4-FFF2-40B4-BE49-F238E27FC236}">
                <a16:creationId xmlns:a16="http://schemas.microsoft.com/office/drawing/2014/main" id="{11CACDAD-FCE7-1CE9-A6AC-F85742B1CAAB}"/>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
        <p:nvSpPr>
          <p:cNvPr id="29710" name="Rectangle 14">
            <a:extLst>
              <a:ext uri="{FF2B5EF4-FFF2-40B4-BE49-F238E27FC236}">
                <a16:creationId xmlns:a16="http://schemas.microsoft.com/office/drawing/2014/main" id="{38044734-DC31-8606-601F-0E18076457BF}"/>
              </a:ext>
            </a:extLst>
          </p:cNvPr>
          <p:cNvSpPr>
            <a:spLocks noChangeArrowheads="1"/>
          </p:cNvSpPr>
          <p:nvPr/>
        </p:nvSpPr>
        <p:spPr bwMode="auto">
          <a:xfrm>
            <a:off x="3662363" y="25098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3" name="Immagine 2">
            <a:extLst>
              <a:ext uri="{FF2B5EF4-FFF2-40B4-BE49-F238E27FC236}">
                <a16:creationId xmlns:a16="http://schemas.microsoft.com/office/drawing/2014/main" id="{4AE3654E-4F31-CB47-D313-BA8C815280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161950"/>
            <a:ext cx="1800200" cy="1800200"/>
          </a:xfrm>
          <a:prstGeom prst="rect">
            <a:avLst/>
          </a:prstGeom>
        </p:spPr>
      </p:pic>
    </p:spTree>
  </p:cSld>
  <p:clrMapOvr>
    <a:masterClrMapping/>
  </p:clrMapOvr>
  <p:transition spd="med" advClick="0" advTm="8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0F28B719-91BF-982B-16C7-9AA4FAAE41CF}"/>
              </a:ext>
            </a:extLst>
          </p:cNvPr>
          <p:cNvSpPr>
            <a:spLocks noChangeArrowheads="1"/>
          </p:cNvSpPr>
          <p:nvPr/>
        </p:nvSpPr>
        <p:spPr bwMode="auto">
          <a:xfrm>
            <a:off x="0" y="188640"/>
            <a:ext cx="9144000" cy="717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115000"/>
              </a:lnSpc>
              <a:spcAft>
                <a:spcPts val="1000"/>
              </a:spcAft>
            </a:pP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Il ritorno al cuore è un precetto antico quanto la sapienza umana («conosci te stesso» era scritto sul frontone del tempio di Delfi), ma non basta a salvare, perché nel cuore dell'uomo c'è di tutto: radici di veleno e frutti di luce; campi di buon grano ed erbe malate.</a:t>
            </a:r>
            <a:endParaRPr lang="it-IT" sz="1800" dirty="0">
              <a:effectLst/>
              <a:highlight>
                <a:srgbClr val="FFFFFF"/>
              </a:highligh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L'azione decisiva sta nell'evangelizzare il cuore, nel fecondare di Vangelo le nostre zolle di durezza, le intolleranze e le chiusure, i desideri oscuri e i nostri idoli mascherati... Gesù, maestro del cuore, esegeta e interprete del desiderio, pone le sue mani sante nel tessuto più profondo della persona, sul motore della vita, e salva il desiderio dalle sue pulsioni di morte: dal di dentro, cioè dal cuore dell'uomo escono le intenzioni cattive: prostituzioni, furti, omicidi, adulteri, cupidigie, malvagità... e segue un elenco impressionante di dodici cose cattive, che rendono impura e vuota la vita. </a:t>
            </a:r>
          </a:p>
          <a:p>
            <a:pPr>
              <a:lnSpc>
                <a:spcPct val="115000"/>
              </a:lnSpc>
              <a:spcAft>
                <a:spcPts val="1000"/>
              </a:spcAft>
            </a:pPr>
            <a:r>
              <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Ma tu non dare loro cittadinanza, non legittimarle, non farle uscire da te, non permettere loro di galoppare sulle praterie del mondo, perché sono segnali di morte. </a:t>
            </a:r>
          </a:p>
          <a:p>
            <a:pPr>
              <a:lnSpc>
                <a:spcPct val="115000"/>
              </a:lnSpc>
              <a:spcAft>
                <a:spcPts val="1000"/>
              </a:spcAft>
            </a:pPr>
            <a:r>
              <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Evangelizzare significa poi far scendere sul cuore un messaggio felice. L'annuncio gioioso che Gesù porta è questo: è possibile vivere meglio, per tutti, e io ne conosco il segreto: un cuore libero e incamminato, che cresce verso più amore, più coscienza, più libertà.</a:t>
            </a:r>
            <a:endParaRPr lang="it-IT" sz="1800" dirty="0">
              <a:effectLst/>
              <a:highlight>
                <a:srgbClr val="FFFFFF"/>
              </a:highligh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it-IT" sz="1800" b="1" dirty="0">
                <a:solidFill>
                  <a:srgbClr val="000000"/>
                </a:solidFill>
                <a:effectLst/>
                <a:highlight>
                  <a:srgbClr val="FFFFFF"/>
                </a:highlight>
                <a:latin typeface="Verdana" panose="020B0604030504040204" pitchFamily="34" charset="0"/>
                <a:ea typeface="Times New Roman" panose="02020603050405020304" pitchFamily="18" charset="0"/>
                <a:cs typeface="Arial" panose="020B0604020202020204" pitchFamily="34" charset="0"/>
              </a:rPr>
              <a:t> </a:t>
            </a:r>
            <a:endParaRPr lang="it-IT" sz="1800" dirty="0">
              <a:effectLst/>
              <a:highlight>
                <a:srgbClr val="FFFFFF"/>
              </a:highlight>
              <a:latin typeface="Calibri" panose="020F0502020204030204" pitchFamily="34" charset="0"/>
              <a:ea typeface="Times New Roman" panose="02020603050405020304" pitchFamily="18" charset="0"/>
              <a:cs typeface="Times New Roman" panose="02020603050405020304" pitchFamily="18" charset="0"/>
            </a:endParaRPr>
          </a:p>
        </p:txBody>
      </p:sp>
    </p:spTree>
  </p:cSld>
  <p:clrMapOvr>
    <a:masterClrMapping/>
  </p:clrMapOvr>
  <p:transition spd="med" advClick="0" advTm="10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pic>
        <p:nvPicPr>
          <p:cNvPr id="32776" name="Picture 8">
            <a:extLst>
              <a:ext uri="{FF2B5EF4-FFF2-40B4-BE49-F238E27FC236}">
                <a16:creationId xmlns:a16="http://schemas.microsoft.com/office/drawing/2014/main" id="{A7FCC164-20AD-BA42-638D-9386A0EB6A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83A2A652-B128-8F55-C33C-E34F6A608395}"/>
              </a:ext>
            </a:extLst>
          </p:cNvPr>
          <p:cNvSpPr>
            <a:spLocks noChangeArrowheads="1"/>
          </p:cNvSpPr>
          <p:nvPr/>
        </p:nvSpPr>
        <p:spPr bwMode="auto">
          <a:xfrm>
            <a:off x="1066800" y="10668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DEUTERONOMIO</a:t>
            </a:r>
          </a:p>
        </p:txBody>
      </p:sp>
      <p:sp>
        <p:nvSpPr>
          <p:cNvPr id="5123" name="Rectangle 157">
            <a:extLst>
              <a:ext uri="{FF2B5EF4-FFF2-40B4-BE49-F238E27FC236}">
                <a16:creationId xmlns:a16="http://schemas.microsoft.com/office/drawing/2014/main" id="{60AFA2D6-505B-693C-4867-E0E8CA2B58E2}"/>
              </a:ext>
            </a:extLst>
          </p:cNvPr>
          <p:cNvSpPr>
            <a:spLocks noChangeArrowheads="1"/>
          </p:cNvSpPr>
          <p:nvPr/>
        </p:nvSpPr>
        <p:spPr bwMode="auto">
          <a:xfrm>
            <a:off x="1295400" y="1447800"/>
            <a:ext cx="34290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Mosè parlò al popolo dicendo:</a:t>
            </a:r>
            <a:r>
              <a:rPr lang="it-IT" altLang="it-IT" sz="1800">
                <a:solidFill>
                  <a:srgbClr val="000000"/>
                </a:solidFill>
                <a:latin typeface="Verdana" panose="020B0604030504040204" pitchFamily="34" charset="0"/>
                <a:cs typeface="Times New Roman" panose="02020603050405020304" pitchFamily="18" charset="0"/>
              </a:rPr>
              <a:t> «Ora, Israele, ascolta le leggi e le norme che io vi insegno, affinché le mettiate in pratica,</a:t>
            </a:r>
          </a:p>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(Dt 4, 1a)</a:t>
            </a:r>
          </a:p>
        </p:txBody>
      </p:sp>
      <p:sp>
        <p:nvSpPr>
          <p:cNvPr id="5124" name="Rectangle 158">
            <a:extLst>
              <a:ext uri="{FF2B5EF4-FFF2-40B4-BE49-F238E27FC236}">
                <a16:creationId xmlns:a16="http://schemas.microsoft.com/office/drawing/2014/main" id="{E61E8854-9434-460F-B5F1-3524D17F1812}"/>
              </a:ext>
            </a:extLst>
          </p:cNvPr>
          <p:cNvSpPr>
            <a:spLocks noChangeArrowheads="1"/>
          </p:cNvSpPr>
          <p:nvPr/>
        </p:nvSpPr>
        <p:spPr bwMode="auto">
          <a:xfrm>
            <a:off x="4648200" y="1447800"/>
            <a:ext cx="35052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i="1" dirty="0">
                <a:solidFill>
                  <a:srgbClr val="000000"/>
                </a:solidFill>
                <a:latin typeface="Verdana" panose="020B0604030504040204" pitchFamily="34" charset="0"/>
                <a:cs typeface="Tahoma" panose="020B0604030504040204" pitchFamily="34" charset="0"/>
              </a:rPr>
              <a:t>Moses </a:t>
            </a:r>
            <a:r>
              <a:rPr lang="en-US" sz="1800" i="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spoke to the people saying</a:t>
            </a:r>
            <a:r>
              <a:rPr lang="en-GB" altLang="it-IT" sz="1800" i="1" dirty="0">
                <a:solidFill>
                  <a:srgbClr val="000000"/>
                </a:solidFill>
                <a:latin typeface="Verdana" panose="020B0604030504040204" pitchFamily="34" charset="0"/>
                <a:cs typeface="Tahoma" panose="020B0604030504040204" pitchFamily="34" charset="0"/>
              </a:rPr>
              <a:t>: </a:t>
            </a:r>
            <a:r>
              <a:rPr lang="en-GB" altLang="it-IT" sz="1800" dirty="0">
                <a:solidFill>
                  <a:srgbClr val="000000"/>
                </a:solidFill>
                <a:latin typeface="Verdana" panose="020B0604030504040204" pitchFamily="34" charset="0"/>
                <a:cs typeface="Tahoma" panose="020B0604030504040204" pitchFamily="34" charset="0"/>
              </a:rPr>
              <a:t>“And now, Israel, listen to the norms and laws which   I teach that you may put them into practice.</a:t>
            </a:r>
          </a:p>
          <a:p>
            <a:pPr eaLnBrk="1" fontAlgn="t" hangingPunct="1">
              <a:spcBef>
                <a:spcPct val="0"/>
              </a:spcBef>
              <a:buFontTx/>
              <a:buNone/>
            </a:pPr>
            <a:r>
              <a:rPr lang="it-IT" altLang="it-IT" sz="1800" dirty="0">
                <a:solidFill>
                  <a:srgbClr val="000000"/>
                </a:solidFill>
                <a:latin typeface="Verdana" panose="020B0604030504040204" pitchFamily="34" charset="0"/>
                <a:cs typeface="Tahoma" panose="020B0604030504040204" pitchFamily="34" charset="0"/>
              </a:rPr>
              <a:t>                      </a:t>
            </a:r>
            <a:r>
              <a:rPr lang="en-GB" altLang="it-IT" sz="1800" i="1" dirty="0">
                <a:solidFill>
                  <a:srgbClr val="000000"/>
                </a:solidFill>
                <a:latin typeface="Verdana" panose="020B0604030504040204" pitchFamily="34" charset="0"/>
                <a:cs typeface="Tahoma" panose="020B0604030504040204" pitchFamily="34" charset="0"/>
              </a:rPr>
              <a:t> </a:t>
            </a:r>
            <a:r>
              <a:rPr lang="en-GB" altLang="it-IT" sz="1800" i="1" dirty="0">
                <a:solidFill>
                  <a:srgbClr val="000000"/>
                </a:solidFill>
                <a:latin typeface="Verdana" panose="020B0604030504040204" pitchFamily="34" charset="0"/>
                <a:cs typeface="Times New Roman" panose="02020603050405020304" pitchFamily="18" charset="0"/>
              </a:rPr>
              <a:t>(Dt 4:1a)</a:t>
            </a:r>
            <a:endParaRPr lang="it-IT" altLang="it-IT" sz="1800" i="1" dirty="0">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BB75F2EE-8711-10D6-A506-5C2F6ABCA9E9}"/>
              </a:ext>
            </a:extLst>
          </p:cNvPr>
          <p:cNvSpPr>
            <a:spLocks noChangeArrowheads="1"/>
          </p:cNvSpPr>
          <p:nvPr/>
        </p:nvSpPr>
        <p:spPr bwMode="auto">
          <a:xfrm>
            <a:off x="4572000" y="10668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DEUTERONOMY</a:t>
            </a:r>
          </a:p>
        </p:txBody>
      </p:sp>
      <p:sp>
        <p:nvSpPr>
          <p:cNvPr id="327031" name="Rectangle 375">
            <a:extLst>
              <a:ext uri="{FF2B5EF4-FFF2-40B4-BE49-F238E27FC236}">
                <a16:creationId xmlns:a16="http://schemas.microsoft.com/office/drawing/2014/main" id="{44A3940F-72E6-E66D-E710-82A0BB688A9A}"/>
              </a:ext>
            </a:extLst>
          </p:cNvPr>
          <p:cNvSpPr>
            <a:spLocks noChangeArrowheads="1"/>
          </p:cNvSpPr>
          <p:nvPr/>
        </p:nvSpPr>
        <p:spPr bwMode="auto">
          <a:xfrm>
            <a:off x="762000" y="0"/>
            <a:ext cx="7772400" cy="923925"/>
          </a:xfrm>
          <a:prstGeom prst="rect">
            <a:avLst/>
          </a:prstGeom>
          <a:solidFill>
            <a:srgbClr val="339966"/>
          </a:solidFill>
          <a:ln w="9525">
            <a:solidFill>
              <a:srgbClr val="339966"/>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a:solidFill>
                <a:srgbClr val="FFFF66"/>
              </a:solidFill>
              <a:effectLst>
                <a:outerShdw blurRad="38100" dist="38100" dir="2700000" algn="tl">
                  <a:srgbClr val="000000"/>
                </a:outerShdw>
              </a:effectLst>
              <a:latin typeface="Verdana" panose="020B0604030504040204" pitchFamily="34" charset="0"/>
            </a:endParaRPr>
          </a:p>
          <a:p>
            <a:pPr algn="ctr" eaLnBrk="1" hangingPunct="1"/>
            <a:r>
              <a:rPr lang="it-IT" altLang="it-IT" sz="1800">
                <a:solidFill>
                  <a:srgbClr val="FFFF66"/>
                </a:solidFill>
                <a:effectLst>
                  <a:outerShdw blurRad="38100" dist="38100" dir="2700000" algn="tl">
                    <a:srgbClr val="000000"/>
                  </a:outerShdw>
                </a:effectLst>
                <a:latin typeface="Verdana" panose="020B0604030504040204" pitchFamily="34" charset="0"/>
              </a:rPr>
              <a:t>Diffondi la Parola di Dio - Spread the Word of God</a:t>
            </a:r>
            <a:r>
              <a:rPr lang="it-IT" altLang="it-IT" b="1">
                <a:solidFill>
                  <a:srgbClr val="CC0000"/>
                </a:solidFill>
                <a:latin typeface="Verdana" panose="020B0604030504040204" pitchFamily="34" charset="0"/>
              </a:rPr>
              <a:t> </a:t>
            </a:r>
            <a:r>
              <a:rPr lang="it-IT" altLang="it-IT" sz="2000" b="1">
                <a:solidFill>
                  <a:srgbClr val="CC0000"/>
                </a:solidFill>
                <a:latin typeface="Verdana" panose="020B0604030504040204" pitchFamily="34" charset="0"/>
              </a:rPr>
              <a:t>  </a:t>
            </a:r>
            <a:r>
              <a:rPr lang="it-IT" altLang="it-IT" sz="1400">
                <a:solidFill>
                  <a:schemeClr val="bg1"/>
                </a:solidFill>
                <a:effectLst>
                  <a:outerShdw blurRad="38100" dist="38100" dir="2700000" algn="tl">
                    <a:srgbClr val="000000"/>
                  </a:outerShdw>
                </a:effectLst>
                <a:latin typeface="Verdana" panose="020B0604030504040204" pitchFamily="34" charset="0"/>
              </a:rPr>
              <a:t>https://www.diffondilaparola.com</a:t>
            </a:r>
          </a:p>
          <a:p>
            <a:pPr algn="ctr" eaLnBrk="1" hangingPunct="1"/>
            <a:endParaRPr lang="it-IT" altLang="it-IT" sz="800">
              <a:solidFill>
                <a:schemeClr val="bg1"/>
              </a:solidFill>
              <a:effectLst>
                <a:outerShdw blurRad="38100" dist="38100" dir="2700000" algn="tl">
                  <a:srgbClr val="000000"/>
                </a:outerShdw>
              </a:effectLst>
              <a:latin typeface="Verdana" panose="020B0604030504040204" pitchFamily="34" charset="0"/>
            </a:endParaRPr>
          </a:p>
        </p:txBody>
      </p:sp>
      <p:pic>
        <p:nvPicPr>
          <p:cNvPr id="5211" name="Picture 91">
            <a:extLst>
              <a:ext uri="{FF2B5EF4-FFF2-40B4-BE49-F238E27FC236}">
                <a16:creationId xmlns:a16="http://schemas.microsoft.com/office/drawing/2014/main" id="{135BA588-9627-5888-1B3D-13324409B59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3276600"/>
            <a:ext cx="2895600" cy="2895600"/>
          </a:xfrm>
          <a:prstGeom prst="rect">
            <a:avLst/>
          </a:prstGeom>
          <a:noFill/>
          <a:extLst>
            <a:ext uri="{909E8E84-426E-40DD-AFC4-6F175D3DCCD1}">
              <a14:hiddenFill xmlns:a14="http://schemas.microsoft.com/office/drawing/2010/main">
                <a:solidFill>
                  <a:srgbClr val="FFFFFF"/>
                </a:solidFill>
              </a14:hiddenFill>
            </a:ext>
          </a:extLst>
        </p:spPr>
      </p:pic>
      <p:pic>
        <p:nvPicPr>
          <p:cNvPr id="5212" name="Picture 92">
            <a:extLst>
              <a:ext uri="{FF2B5EF4-FFF2-40B4-BE49-F238E27FC236}">
                <a16:creationId xmlns:a16="http://schemas.microsoft.com/office/drawing/2014/main" id="{6ED7ABB5-8001-8A29-1070-C134BA59484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3276600"/>
            <a:ext cx="2667000" cy="2895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04">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4" name="Rectangle 5">
            <a:extLst>
              <a:ext uri="{FF2B5EF4-FFF2-40B4-BE49-F238E27FC236}">
                <a16:creationId xmlns:a16="http://schemas.microsoft.com/office/drawing/2014/main" id="{DF233447-EAF6-BFD3-3F53-4A76ACE5D5C1}"/>
              </a:ext>
            </a:extLst>
          </p:cNvPr>
          <p:cNvSpPr>
            <a:spLocks noChangeArrowheads="1"/>
          </p:cNvSpPr>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5" name="Rectangle 7">
            <a:extLst>
              <a:ext uri="{FF2B5EF4-FFF2-40B4-BE49-F238E27FC236}">
                <a16:creationId xmlns:a16="http://schemas.microsoft.com/office/drawing/2014/main" id="{DDB71758-0768-D850-877F-8AFB93104693}"/>
              </a:ext>
            </a:extLst>
          </p:cNvPr>
          <p:cNvSpPr>
            <a:spLocks noChangeArrowheads="1"/>
          </p:cNvSpPr>
          <p:nvPr/>
        </p:nvSpPr>
        <p:spPr bwMode="auto">
          <a:xfrm>
            <a:off x="2730957" y="46336"/>
            <a:ext cx="64008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it-IT" sz="1800" b="1" dirty="0">
                <a:solidFill>
                  <a:srgbClr val="222222"/>
                </a:solidFill>
                <a:effectLst/>
                <a:latin typeface="Helvetica" panose="020B0604020202020204" pitchFamily="34" charset="0"/>
                <a:ea typeface="Times New Roman" panose="02020603050405020304" pitchFamily="18" charset="0"/>
              </a:rPr>
              <a:t>The secret to </a:t>
            </a:r>
            <a:r>
              <a:rPr lang="it-IT" sz="1800" b="1" dirty="0" err="1">
                <a:solidFill>
                  <a:srgbClr val="222222"/>
                </a:solidFill>
                <a:effectLst/>
                <a:latin typeface="Helvetica" panose="020B0604020202020204" pitchFamily="34" charset="0"/>
                <a:ea typeface="Times New Roman" panose="02020603050405020304" pitchFamily="18" charset="0"/>
              </a:rPr>
              <a:t>having</a:t>
            </a:r>
            <a:r>
              <a:rPr lang="it-IT" sz="1800" b="1" dirty="0">
                <a:solidFill>
                  <a:srgbClr val="222222"/>
                </a:solidFill>
                <a:effectLst/>
                <a:latin typeface="Helvetica" panose="020B0604020202020204" pitchFamily="34" charset="0"/>
                <a:ea typeface="Times New Roman" panose="02020603050405020304" pitchFamily="18" charset="0"/>
              </a:rPr>
              <a:t> more love and more </a:t>
            </a:r>
            <a:r>
              <a:rPr lang="it-IT" sz="1800" b="1" dirty="0" err="1">
                <a:solidFill>
                  <a:srgbClr val="222222"/>
                </a:solidFill>
                <a:effectLst/>
                <a:latin typeface="Helvetica" panose="020B0604020202020204" pitchFamily="34" charset="0"/>
                <a:ea typeface="Times New Roman" panose="02020603050405020304" pitchFamily="18" charset="0"/>
              </a:rPr>
              <a:t>freedom</a:t>
            </a:r>
            <a:endParaRPr lang="it-IT" sz="1800" b="1" dirty="0">
              <a:solidFill>
                <a:srgbClr val="222222"/>
              </a:solidFill>
              <a:effectLst/>
              <a:latin typeface="Helvetica" panose="020B0604020202020204" pitchFamily="34" charset="0"/>
              <a:ea typeface="Times New Roman" panose="02020603050405020304" pitchFamily="18" charset="0"/>
            </a:endParaRPr>
          </a:p>
          <a:p>
            <a:pPr algn="ctr" eaLnBrk="1" fontAlgn="t" hangingPunct="1">
              <a:spcBef>
                <a:spcPct val="0"/>
              </a:spcBef>
              <a:buFontTx/>
              <a:buNone/>
            </a:pPr>
            <a:r>
              <a:rPr lang="it-IT" altLang="it-IT" sz="1800" b="1" dirty="0">
                <a:solidFill>
                  <a:srgbClr val="000000"/>
                </a:solidFill>
                <a:latin typeface="Verdana" panose="020B0604030504040204" pitchFamily="34" charset="0"/>
                <a:cs typeface="Arial" panose="020B0604020202020204" pitchFamily="34" charset="0"/>
              </a:rPr>
              <a:t> </a:t>
            </a:r>
            <a:r>
              <a:rPr lang="it-IT" altLang="it-IT" sz="1800" i="1" dirty="0">
                <a:solidFill>
                  <a:srgbClr val="000000"/>
                </a:solidFill>
                <a:latin typeface="Verdana" panose="020B0604030504040204" pitchFamily="34" charset="0"/>
                <a:cs typeface="Arial" panose="020B0604020202020204" pitchFamily="34" charset="0"/>
              </a:rPr>
              <a:t>Mk 7,1-8.14-15.21-23 </a:t>
            </a:r>
            <a:r>
              <a:rPr lang="it-IT" altLang="it-IT" sz="2000" i="1" dirty="0">
                <a:solidFill>
                  <a:srgbClr val="000000"/>
                </a:solidFill>
                <a:latin typeface="Verdana" panose="020B0604030504040204" pitchFamily="34" charset="0"/>
                <a:cs typeface="Arial" panose="020B0604020202020204" pitchFamily="34" charset="0"/>
              </a:rPr>
              <a:t> </a:t>
            </a:r>
            <a:r>
              <a:rPr lang="it-IT" altLang="it-IT" sz="1400" i="1" dirty="0">
                <a:solidFill>
                  <a:srgbClr val="990033"/>
                </a:solidFill>
                <a:latin typeface="Comic Sans MS" panose="030F0702030302020204" pitchFamily="66" charset="0"/>
                <a:cs typeface="Arial" panose="020B0604020202020204" pitchFamily="34" charset="0"/>
              </a:rPr>
              <a:t>Commentary by</a:t>
            </a:r>
            <a:r>
              <a:rPr lang="it-IT" altLang="it-IT" sz="1600" i="1" dirty="0">
                <a:solidFill>
                  <a:srgbClr val="990033"/>
                </a:solidFill>
                <a:latin typeface="Comic Sans MS" panose="030F0702030302020204" pitchFamily="66" charset="0"/>
                <a:cs typeface="Arial" panose="020B0604020202020204" pitchFamily="34" charset="0"/>
              </a:rPr>
              <a:t> </a:t>
            </a:r>
            <a:r>
              <a:rPr lang="it-IT" altLang="it-IT" sz="1600" i="1" dirty="0" err="1">
                <a:solidFill>
                  <a:srgbClr val="990033"/>
                </a:solidFill>
                <a:latin typeface="Comic Sans MS" panose="030F0702030302020204" pitchFamily="66" charset="0"/>
                <a:cs typeface="Arial" panose="020B0604020202020204" pitchFamily="34" charset="0"/>
              </a:rPr>
              <a:t>Father</a:t>
            </a:r>
            <a:r>
              <a:rPr lang="it-IT" altLang="it-IT" sz="1600" i="1" dirty="0">
                <a:solidFill>
                  <a:srgbClr val="990033"/>
                </a:solidFill>
                <a:latin typeface="Comic Sans MS" panose="030F0702030302020204" pitchFamily="66" charset="0"/>
                <a:cs typeface="Arial" panose="020B0604020202020204" pitchFamily="34" charset="0"/>
              </a:rPr>
              <a:t> Ermes Ronchi</a:t>
            </a:r>
          </a:p>
          <a:p>
            <a:pPr algn="ctr" eaLnBrk="1" fontAlgn="t" hangingPunct="1">
              <a:spcBef>
                <a:spcPct val="0"/>
              </a:spcBef>
              <a:buFontTx/>
              <a:buNone/>
            </a:pP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33796" name="Rectangle 9">
            <a:extLst>
              <a:ext uri="{FF2B5EF4-FFF2-40B4-BE49-F238E27FC236}">
                <a16:creationId xmlns:a16="http://schemas.microsoft.com/office/drawing/2014/main" id="{AB5471BC-0D26-FCF5-9C85-56E2CCDEBF3B}"/>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A69EA96B-4AC7-2F75-B48D-7C3DB1373C0D}"/>
              </a:ext>
            </a:extLst>
          </p:cNvPr>
          <p:cNvSpPr>
            <a:spLocks noChangeArrowheads="1"/>
          </p:cNvSpPr>
          <p:nvPr/>
        </p:nvSpPr>
        <p:spPr bwMode="auto">
          <a:xfrm>
            <a:off x="12243" y="1003956"/>
            <a:ext cx="9144000" cy="590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dirty="0">
                <a:solidFill>
                  <a:srgbClr val="000000"/>
                </a:solidFill>
                <a:latin typeface="Verdana" panose="020B0604030504040204" pitchFamily="34" charset="0"/>
                <a:ea typeface="Helvetica" panose="020B0604020202020204" pitchFamily="34" charset="0"/>
                <a:cs typeface="Helvetica" panose="020B060402020202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These</a:t>
            </a:r>
            <a:r>
              <a:rPr lang="it-IT" sz="1800" dirty="0">
                <a:solidFill>
                  <a:srgbClr val="222222"/>
                </a:solidFill>
                <a:effectLst/>
                <a:latin typeface="Verdana" panose="020B0604030504040204" pitchFamily="34" charset="0"/>
                <a:ea typeface="Verdana" panose="020B0604030504040204" pitchFamily="34" charset="0"/>
              </a:rPr>
              <a:t> people </a:t>
            </a:r>
            <a:r>
              <a:rPr lang="it-IT" sz="1800" dirty="0" err="1">
                <a:solidFill>
                  <a:srgbClr val="222222"/>
                </a:solidFill>
                <a:effectLst/>
                <a:latin typeface="Verdana" panose="020B0604030504040204" pitchFamily="34" charset="0"/>
                <a:ea typeface="Verdana" panose="020B0604030504040204" pitchFamily="34" charset="0"/>
              </a:rPr>
              <a:t>honor</a:t>
            </a:r>
            <a:r>
              <a:rPr lang="it-IT" sz="1800" dirty="0">
                <a:solidFill>
                  <a:srgbClr val="222222"/>
                </a:solidFill>
                <a:effectLst/>
                <a:latin typeface="Verdana" panose="020B0604030504040204" pitchFamily="34" charset="0"/>
                <a:ea typeface="Verdana" panose="020B0604030504040204" pitchFamily="34" charset="0"/>
              </a:rPr>
              <a:t> me with </a:t>
            </a:r>
            <a:r>
              <a:rPr lang="it-IT" sz="1800" dirty="0" err="1">
                <a:solidFill>
                  <a:srgbClr val="222222"/>
                </a:solidFill>
                <a:effectLst/>
                <a:latin typeface="Verdana" panose="020B0604030504040204" pitchFamily="34" charset="0"/>
                <a:ea typeface="Verdana" panose="020B0604030504040204" pitchFamily="34" charset="0"/>
              </a:rPr>
              <a:t>their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lips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but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their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heart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far </a:t>
            </a:r>
            <a:r>
              <a:rPr lang="it-IT" sz="1800" dirty="0" err="1">
                <a:solidFill>
                  <a:srgbClr val="222222"/>
                </a:solidFill>
                <a:effectLst/>
                <a:latin typeface="Verdana" panose="020B0604030504040204" pitchFamily="34" charset="0"/>
                <a:ea typeface="Verdana" panose="020B0604030504040204" pitchFamily="34" charset="0"/>
              </a:rPr>
              <a:t>away</a:t>
            </a:r>
            <a:r>
              <a:rPr lang="it-IT" sz="1800" dirty="0">
                <a:solidFill>
                  <a:srgbClr val="222222"/>
                </a:solidFill>
                <a:effectLst/>
                <a:latin typeface="Verdana" panose="020B0604030504040204" pitchFamily="34" charset="0"/>
                <a:ea typeface="Verdana" panose="020B0604030504040204" pitchFamily="34" charset="0"/>
              </a:rPr>
              <a:t>. Today Jesus </a:t>
            </a:r>
            <a:r>
              <a:rPr lang="it-IT" sz="1800" dirty="0" err="1">
                <a:solidFill>
                  <a:srgbClr val="222222"/>
                </a:solidFill>
                <a:effectLst/>
                <a:latin typeface="Verdana" panose="020B0604030504040204" pitchFamily="34" charset="0"/>
                <a:ea typeface="Verdana" panose="020B0604030504040204" pitchFamily="34" charset="0"/>
              </a:rPr>
              <a:t>directs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our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attention</a:t>
            </a:r>
            <a:r>
              <a:rPr lang="it-IT" sz="1800" dirty="0">
                <a:solidFill>
                  <a:srgbClr val="222222"/>
                </a:solidFill>
                <a:effectLst/>
                <a:latin typeface="Verdana" panose="020B0604030504040204" pitchFamily="34" charset="0"/>
                <a:ea typeface="Verdana" panose="020B0604030504040204" pitchFamily="34" charset="0"/>
              </a:rPr>
              <a:t> to 	               the </a:t>
            </a:r>
            <a:r>
              <a:rPr lang="it-IT" sz="1800" dirty="0" err="1">
                <a:solidFill>
                  <a:srgbClr val="222222"/>
                </a:solidFill>
                <a:effectLst/>
                <a:latin typeface="Verdana" panose="020B0604030504040204" pitchFamily="34" charset="0"/>
                <a:ea typeface="Verdana" panose="020B0604030504040204" pitchFamily="34" charset="0"/>
              </a:rPr>
              <a:t>heart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those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interior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oceans</a:t>
            </a:r>
            <a:r>
              <a:rPr lang="it-IT" sz="1800" dirty="0">
                <a:solidFill>
                  <a:srgbClr val="222222"/>
                </a:solidFill>
                <a:effectLst/>
                <a:latin typeface="Verdana" panose="020B0604030504040204" pitchFamily="34" charset="0"/>
                <a:ea typeface="Verdana" panose="020B0604030504040204" pitchFamily="34" charset="0"/>
              </a:rPr>
              <a:t> that </a:t>
            </a:r>
            <a:r>
              <a:rPr lang="it-IT" sz="1800" dirty="0" err="1">
                <a:solidFill>
                  <a:srgbClr val="222222"/>
                </a:solidFill>
                <a:effectLst/>
                <a:latin typeface="Verdana" panose="020B0604030504040204" pitchFamily="34" charset="0"/>
                <a:ea typeface="Verdana" panose="020B0604030504040204" pitchFamily="34" charset="0"/>
              </a:rPr>
              <a:t>threaten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and generate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that </a:t>
            </a:r>
            <a:r>
              <a:rPr lang="it-IT" sz="1800" dirty="0" err="1">
                <a:solidFill>
                  <a:srgbClr val="222222"/>
                </a:solidFill>
                <a:effectLst/>
                <a:latin typeface="Verdana" panose="020B0604030504040204" pitchFamily="34" charset="0"/>
                <a:ea typeface="Verdana" panose="020B0604030504040204" pitchFamily="34" charset="0"/>
              </a:rPr>
              <a:t>sometimes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submerge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in </a:t>
            </a:r>
            <a:r>
              <a:rPr lang="it-IT" sz="1800" dirty="0" err="1">
                <a:solidFill>
                  <a:srgbClr val="222222"/>
                </a:solidFill>
                <a:effectLst/>
                <a:latin typeface="Verdana" panose="020B0604030504040204" pitchFamily="34" charset="0"/>
                <a:ea typeface="Verdana" panose="020B0604030504040204" pitchFamily="34" charset="0"/>
              </a:rPr>
              <a:t>shadows</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suffering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but</a:t>
            </a:r>
            <a:r>
              <a:rPr lang="it-IT" sz="1800" dirty="0">
                <a:solidFill>
                  <a:srgbClr val="222222"/>
                </a:solidFill>
                <a:effectLst/>
                <a:latin typeface="Verdana" panose="020B0604030504040204" pitchFamily="34" charset="0"/>
                <a:ea typeface="Verdana" panose="020B0604030504040204" pitchFamily="34" charset="0"/>
              </a:rPr>
              <a:t> that more </a:t>
            </a:r>
            <a:r>
              <a:rPr lang="it-IT" sz="1800" dirty="0" err="1">
                <a:solidFill>
                  <a:srgbClr val="222222"/>
                </a:solidFill>
                <a:effectLst/>
                <a:latin typeface="Verdana" panose="020B0604030504040204" pitchFamily="34" charset="0"/>
                <a:ea typeface="Verdana" panose="020B0604030504040204" pitchFamily="34" charset="0"/>
              </a:rPr>
              <a:t>often</a:t>
            </a:r>
            <a:r>
              <a:rPr lang="it-IT" sz="1800" dirty="0">
                <a:solidFill>
                  <a:srgbClr val="222222"/>
                </a:solidFill>
                <a:effectLst/>
                <a:latin typeface="Verdana" panose="020B0604030504040204" pitchFamily="34" charset="0"/>
                <a:ea typeface="Verdana" panose="020B0604030504040204" pitchFamily="34" charset="0"/>
              </a:rPr>
              <a:t> produce </a:t>
            </a:r>
            <a:r>
              <a:rPr lang="it-IT" sz="1800" dirty="0" err="1">
                <a:solidFill>
                  <a:srgbClr val="222222"/>
                </a:solidFill>
                <a:effectLst/>
                <a:latin typeface="Verdana" panose="020B0604030504040204" pitchFamily="34" charset="0"/>
                <a:ea typeface="Verdana" panose="020B0604030504040204" pitchFamily="34" charset="0"/>
              </a:rPr>
              <a:t>islands</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generosity</a:t>
            </a:r>
            <a:r>
              <a:rPr lang="it-IT" sz="1800" dirty="0">
                <a:solidFill>
                  <a:srgbClr val="222222"/>
                </a:solidFill>
                <a:effectLst/>
                <a:latin typeface="Verdana" panose="020B0604030504040204" pitchFamily="34" charset="0"/>
                <a:ea typeface="Verdana" panose="020B0604030504040204" pitchFamily="34" charset="0"/>
              </a:rPr>
              <a:t>, beauty and light: be free and sincere. Jesus </a:t>
            </a:r>
            <a:r>
              <a:rPr lang="it-IT" sz="1800" dirty="0" err="1">
                <a:solidFill>
                  <a:srgbClr val="222222"/>
                </a:solidFill>
                <a:effectLst/>
                <a:latin typeface="Verdana" panose="020B0604030504040204" pitchFamily="34" charset="0"/>
                <a:ea typeface="Verdana" panose="020B0604030504040204" pitchFamily="34" charset="0"/>
              </a:rPr>
              <a:t>came</a:t>
            </a:r>
            <a:r>
              <a:rPr lang="it-IT" sz="1800" dirty="0">
                <a:solidFill>
                  <a:srgbClr val="222222"/>
                </a:solidFill>
                <a:effectLst/>
                <a:latin typeface="Verdana" panose="020B0604030504040204" pitchFamily="34" charset="0"/>
                <a:ea typeface="Verdana" panose="020B0604030504040204" pitchFamily="34" charset="0"/>
              </a:rPr>
              <a:t> from the </a:t>
            </a:r>
            <a:r>
              <a:rPr lang="it-IT" sz="1800" dirty="0" err="1">
                <a:solidFill>
                  <a:srgbClr val="222222"/>
                </a:solidFill>
                <a:effectLst/>
                <a:latin typeface="Verdana" panose="020B0604030504040204" pitchFamily="34" charset="0"/>
                <a:ea typeface="Verdana" panose="020B0604030504040204" pitchFamily="34" charset="0"/>
              </a:rPr>
              <a:t>true</a:t>
            </a:r>
            <a:r>
              <a:rPr lang="it-IT" sz="1800" dirty="0">
                <a:solidFill>
                  <a:srgbClr val="222222"/>
                </a:solidFill>
                <a:effectLst/>
                <a:latin typeface="Verdana" panose="020B0604030504040204" pitchFamily="34" charset="0"/>
                <a:ea typeface="Verdana" panose="020B0604030504040204" pitchFamily="34" charset="0"/>
              </a:rPr>
              <a:t> fields of the world </a:t>
            </a:r>
            <a:r>
              <a:rPr lang="it-IT" sz="1800" dirty="0" err="1">
                <a:solidFill>
                  <a:srgbClr val="222222"/>
                </a:solidFill>
                <a:effectLst/>
                <a:latin typeface="Verdana" panose="020B0604030504040204" pitchFamily="34" charset="0"/>
                <a:ea typeface="Verdana" panose="020B0604030504040204" pitchFamily="34" charset="0"/>
              </a:rPr>
              <a:t>where</a:t>
            </a:r>
            <a:r>
              <a:rPr lang="it-IT" sz="1800" dirty="0">
                <a:solidFill>
                  <a:srgbClr val="222222"/>
                </a:solidFill>
                <a:effectLst/>
                <a:latin typeface="Verdana" panose="020B0604030504040204" pitchFamily="34" charset="0"/>
                <a:ea typeface="Verdana" panose="020B0604030504040204" pitchFamily="34" charset="0"/>
              </a:rPr>
              <a:t> life </a:t>
            </a:r>
            <a:r>
              <a:rPr lang="it-IT" sz="1800" dirty="0" err="1">
                <a:solidFill>
                  <a:srgbClr val="222222"/>
                </a:solidFill>
                <a:effectLst/>
                <a:latin typeface="Verdana" panose="020B0604030504040204" pitchFamily="34" charset="0"/>
                <a:ea typeface="Verdana" panose="020B0604030504040204" pitchFamily="34" charset="0"/>
              </a:rPr>
              <a:t>cries</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laughs</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now</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what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does</a:t>
            </a:r>
            <a:r>
              <a:rPr lang="it-IT" sz="1800" dirty="0">
                <a:solidFill>
                  <a:srgbClr val="222222"/>
                </a:solidFill>
                <a:effectLst/>
                <a:latin typeface="Verdana" panose="020B0604030504040204" pitchFamily="34" charset="0"/>
                <a:ea typeface="Verdana" panose="020B0604030504040204" pitchFamily="34" charset="0"/>
              </a:rPr>
              <a:t> He </a:t>
            </a:r>
            <a:r>
              <a:rPr lang="it-IT" sz="1800" dirty="0" err="1">
                <a:solidFill>
                  <a:srgbClr val="222222"/>
                </a:solidFill>
                <a:effectLst/>
                <a:latin typeface="Verdana" panose="020B0604030504040204" pitchFamily="34" charset="0"/>
                <a:ea typeface="Verdana" panose="020B0604030504040204" pitchFamily="34" charset="0"/>
              </a:rPr>
              <a:t>find</a:t>
            </a:r>
            <a:r>
              <a:rPr lang="it-IT" sz="1800" dirty="0">
                <a:solidFill>
                  <a:srgbClr val="222222"/>
                </a:solidFill>
                <a:effectLst/>
                <a:latin typeface="Verdana" panose="020B0604030504040204" pitchFamily="34" charset="0"/>
                <a:ea typeface="Verdana" panose="020B0604030504040204" pitchFamily="34" charset="0"/>
              </a:rPr>
              <a:t>? People who </a:t>
            </a:r>
            <a:r>
              <a:rPr lang="it-IT" sz="1800" dirty="0" err="1">
                <a:solidFill>
                  <a:srgbClr val="222222"/>
                </a:solidFill>
                <a:effectLst/>
                <a:latin typeface="Verdana" panose="020B0604030504040204" pitchFamily="34" charset="0"/>
                <a:ea typeface="Verdana" panose="020B0604030504040204" pitchFamily="34" charset="0"/>
              </a:rPr>
              <a:t>connect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religion</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stains</a:t>
            </a:r>
            <a:r>
              <a:rPr lang="it-IT" sz="1800" dirty="0">
                <a:solidFill>
                  <a:srgbClr val="222222"/>
                </a:solidFill>
                <a:effectLst/>
                <a:latin typeface="Verdana" panose="020B0604030504040204" pitchFamily="34" charset="0"/>
                <a:ea typeface="Verdana" panose="020B0604030504040204" pitchFamily="34" charset="0"/>
              </a:rPr>
              <a:t>, hands and </a:t>
            </a:r>
            <a:r>
              <a:rPr lang="it-IT" sz="1800" dirty="0" err="1">
                <a:solidFill>
                  <a:srgbClr val="222222"/>
                </a:solidFill>
                <a:effectLst/>
                <a:latin typeface="Verdana" panose="020B0604030504040204" pitchFamily="34" charset="0"/>
                <a:ea typeface="Verdana" panose="020B0604030504040204" pitchFamily="34" charset="0"/>
              </a:rPr>
              <a:t>washed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dishes</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external</a:t>
            </a:r>
            <a:r>
              <a:rPr lang="it-IT" sz="1800" dirty="0">
                <a:solidFill>
                  <a:srgbClr val="222222"/>
                </a:solidFill>
                <a:effectLst/>
                <a:latin typeface="Verdana" panose="020B0604030504040204" pitchFamily="34" charset="0"/>
                <a:ea typeface="Verdana" panose="020B0604030504040204" pitchFamily="34" charset="0"/>
              </a:rPr>
              <a:t> practices. Jesus, </a:t>
            </a:r>
            <a:r>
              <a:rPr lang="it-IT" sz="1800" dirty="0" err="1">
                <a:solidFill>
                  <a:srgbClr val="222222"/>
                </a:solidFill>
                <a:effectLst/>
                <a:latin typeface="Verdana" panose="020B0604030504040204" pitchFamily="34" charset="0"/>
                <a:ea typeface="Verdana" panose="020B0604030504040204" pitchFamily="34" charset="0"/>
              </a:rPr>
              <a:t>instead</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being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discouraged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becomes</a:t>
            </a:r>
            <a:r>
              <a:rPr lang="it-IT" sz="1800" dirty="0">
                <a:solidFill>
                  <a:srgbClr val="222222"/>
                </a:solidFill>
                <a:effectLst/>
                <a:latin typeface="Verdana" panose="020B0604030504040204" pitchFamily="34" charset="0"/>
                <a:ea typeface="Verdana" panose="020B0604030504040204" pitchFamily="34" charset="0"/>
              </a:rPr>
              <a:t> an </a:t>
            </a:r>
            <a:r>
              <a:rPr lang="it-IT" sz="1800" dirty="0" err="1">
                <a:solidFill>
                  <a:srgbClr val="222222"/>
                </a:solidFill>
                <a:effectLst/>
                <a:latin typeface="Verdana" panose="020B0604030504040204" pitchFamily="34" charset="0"/>
                <a:ea typeface="Verdana" panose="020B0604030504040204" pitchFamily="34" charset="0"/>
              </a:rPr>
              <a:t>echo</a:t>
            </a:r>
            <a:r>
              <a:rPr lang="it-IT" sz="1800" dirty="0">
                <a:solidFill>
                  <a:srgbClr val="222222"/>
                </a:solidFill>
                <a:effectLst/>
                <a:latin typeface="Verdana" panose="020B0604030504040204" pitchFamily="34" charset="0"/>
                <a:ea typeface="Verdana" panose="020B0604030504040204" pitchFamily="34" charset="0"/>
              </a:rPr>
              <a:t> of the </a:t>
            </a:r>
            <a:r>
              <a:rPr lang="it-IT" sz="1800" dirty="0" err="1">
                <a:solidFill>
                  <a:srgbClr val="222222"/>
                </a:solidFill>
                <a:effectLst/>
                <a:latin typeface="Verdana" panose="020B0604030504040204" pitchFamily="34" charset="0"/>
                <a:ea typeface="Verdana" panose="020B0604030504040204" pitchFamily="34" charset="0"/>
              </a:rPr>
              <a:t>ancient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cry</a:t>
            </a:r>
            <a:r>
              <a:rPr lang="it-IT" sz="1800" dirty="0">
                <a:solidFill>
                  <a:srgbClr val="222222"/>
                </a:solidFill>
                <a:effectLst/>
                <a:latin typeface="Verdana" panose="020B0604030504040204" pitchFamily="34" charset="0"/>
                <a:ea typeface="Verdana" panose="020B0604030504040204" pitchFamily="34" charset="0"/>
              </a:rPr>
              <a:t> of the </a:t>
            </a:r>
            <a:r>
              <a:rPr lang="it-IT" sz="1800" dirty="0" err="1">
                <a:solidFill>
                  <a:srgbClr val="222222"/>
                </a:solidFill>
                <a:effectLst/>
                <a:latin typeface="Verdana" panose="020B0604030504040204" pitchFamily="34" charset="0"/>
                <a:ea typeface="Verdana" panose="020B0604030504040204" pitchFamily="34" charset="0"/>
              </a:rPr>
              <a:t>prophets</a:t>
            </a:r>
            <a:r>
              <a:rPr lang="it-IT" sz="1800"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true</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religion</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is</a:t>
            </a:r>
            <a:r>
              <a:rPr lang="it-IT" sz="1800" i="1" dirty="0">
                <a:solidFill>
                  <a:srgbClr val="222222"/>
                </a:solidFill>
                <a:effectLst/>
                <a:latin typeface="Verdana" panose="020B0604030504040204" pitchFamily="34" charset="0"/>
                <a:ea typeface="Verdana" panose="020B0604030504040204" pitchFamily="34" charset="0"/>
              </a:rPr>
              <a:t> to </a:t>
            </a:r>
            <a:r>
              <a:rPr lang="it-IT" sz="1800" i="1" dirty="0" err="1">
                <a:solidFill>
                  <a:srgbClr val="222222"/>
                </a:solidFill>
                <a:effectLst/>
                <a:latin typeface="Verdana" panose="020B0604030504040204" pitchFamily="34" charset="0"/>
                <a:ea typeface="Verdana" panose="020B0604030504040204" pitchFamily="34" charset="0"/>
              </a:rPr>
              <a:t>purify</a:t>
            </a:r>
            <a:r>
              <a:rPr lang="it-IT" sz="1800" i="1" dirty="0">
                <a:solidFill>
                  <a:srgbClr val="222222"/>
                </a:solidFill>
                <a:effectLst/>
                <a:latin typeface="Verdana" panose="020B0604030504040204" pitchFamily="34" charset="0"/>
                <a:ea typeface="Verdana" panose="020B0604030504040204" pitchFamily="34" charset="0"/>
              </a:rPr>
              <a:t> the </a:t>
            </a:r>
            <a:r>
              <a:rPr lang="it-IT" sz="1800" i="1" dirty="0" err="1">
                <a:solidFill>
                  <a:srgbClr val="222222"/>
                </a:solidFill>
                <a:effectLst/>
                <a:latin typeface="Verdana" panose="020B0604030504040204" pitchFamily="34" charset="0"/>
                <a:ea typeface="Verdana" panose="020B0604030504040204" pitchFamily="34" charset="0"/>
              </a:rPr>
              <a:t>heart</a:t>
            </a:r>
            <a:r>
              <a:rPr lang="it-IT" sz="1800" i="1" dirty="0">
                <a:solidFill>
                  <a:srgbClr val="222222"/>
                </a:solidFill>
                <a:effectLst/>
                <a:latin typeface="Verdana" panose="020B0604030504040204" pitchFamily="34" charset="0"/>
                <a:ea typeface="Verdana" panose="020B0604030504040204" pitchFamily="34" charset="0"/>
              </a:rPr>
              <a:t> in the image of the </a:t>
            </a:r>
            <a:r>
              <a:rPr lang="it-IT" sz="1800" i="1" dirty="0" err="1">
                <a:solidFill>
                  <a:srgbClr val="222222"/>
                </a:solidFill>
                <a:effectLst/>
                <a:latin typeface="Verdana" panose="020B0604030504040204" pitchFamily="34" charset="0"/>
                <a:ea typeface="Verdana" panose="020B0604030504040204" pitchFamily="34" charset="0"/>
              </a:rPr>
              <a:t>Father</a:t>
            </a:r>
            <a:r>
              <a:rPr lang="it-IT" sz="1800" i="1" dirty="0">
                <a:solidFill>
                  <a:srgbClr val="222222"/>
                </a:solidFill>
                <a:effectLst/>
                <a:latin typeface="Verdana" panose="020B0604030504040204" pitchFamily="34" charset="0"/>
                <a:ea typeface="Verdana" panose="020B0604030504040204" pitchFamily="34" charset="0"/>
              </a:rPr>
              <a:t> of </a:t>
            </a:r>
            <a:r>
              <a:rPr lang="it-IT" sz="1800" i="1" dirty="0" err="1">
                <a:solidFill>
                  <a:srgbClr val="222222"/>
                </a:solidFill>
                <a:effectLst/>
                <a:latin typeface="Verdana" panose="020B0604030504040204" pitchFamily="34" charset="0"/>
                <a:ea typeface="Verdana" panose="020B0604030504040204" pitchFamily="34" charset="0"/>
              </a:rPr>
              <a:t>lights</a:t>
            </a:r>
            <a:r>
              <a:rPr lang="it-IT" sz="1800" i="1" dirty="0">
                <a:solidFill>
                  <a:srgbClr val="222222"/>
                </a:solidFill>
                <a:effectLst/>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a:t>
            </a:r>
            <a:r>
              <a:rPr lang="it-IT" sz="1800" i="1" dirty="0" err="1">
                <a:solidFill>
                  <a:srgbClr val="222222"/>
                </a:solidFill>
                <a:effectLst/>
                <a:latin typeface="Verdana" panose="020B0604030504040204" pitchFamily="34" charset="0"/>
                <a:ea typeface="Verdana" panose="020B0604030504040204" pitchFamily="34" charset="0"/>
              </a:rPr>
              <a:t>Jm</a:t>
            </a:r>
            <a:r>
              <a:rPr lang="it-IT" sz="1800" i="1" dirty="0">
                <a:solidFill>
                  <a:srgbClr val="222222"/>
                </a:solidFill>
                <a:effectLst/>
                <a:latin typeface="Verdana" panose="020B0604030504040204" pitchFamily="34" charset="0"/>
                <a:ea typeface="Verdana" panose="020B0604030504040204" pitchFamily="34" charset="0"/>
              </a:rPr>
              <a:t> 1:17</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from the </a:t>
            </a:r>
            <a:r>
              <a:rPr lang="it-IT" sz="1800" dirty="0" err="1">
                <a:solidFill>
                  <a:srgbClr val="222222"/>
                </a:solidFill>
                <a:effectLst/>
                <a:latin typeface="Verdana" panose="020B0604030504040204" pitchFamily="34" charset="0"/>
                <a:ea typeface="Verdana" panose="020B0604030504040204" pitchFamily="34" charset="0"/>
              </a:rPr>
              <a:t>hearts</a:t>
            </a:r>
            <a:r>
              <a:rPr lang="it-IT" sz="1800" dirty="0">
                <a:solidFill>
                  <a:srgbClr val="222222"/>
                </a:solidFill>
                <a:effectLst/>
                <a:latin typeface="Verdana" panose="020B0604030504040204" pitchFamily="34" charset="0"/>
                <a:ea typeface="Verdana" panose="020B0604030504040204" pitchFamily="34" charset="0"/>
              </a:rPr>
              <a:t> of men that </a:t>
            </a:r>
            <a:r>
              <a:rPr lang="it-IT" sz="1800" dirty="0" err="1">
                <a:solidFill>
                  <a:srgbClr val="222222"/>
                </a:solidFill>
                <a:effectLst/>
                <a:latin typeface="Verdana" panose="020B0604030504040204" pitchFamily="34" charset="0"/>
                <a:ea typeface="Verdana" panose="020B0604030504040204" pitchFamily="34" charset="0"/>
              </a:rPr>
              <a:t>evil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intentions</a:t>
            </a:r>
            <a:r>
              <a:rPr lang="it-IT" sz="1800" dirty="0">
                <a:solidFill>
                  <a:srgbClr val="222222"/>
                </a:solidFill>
                <a:effectLst/>
                <a:latin typeface="Verdana" panose="020B0604030504040204" pitchFamily="34" charset="0"/>
                <a:ea typeface="Verdana" panose="020B0604030504040204" pitchFamily="34" charset="0"/>
              </a:rPr>
              <a:t> come out... It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great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turning</a:t>
            </a:r>
            <a:r>
              <a:rPr lang="it-IT" sz="1800" dirty="0">
                <a:solidFill>
                  <a:srgbClr val="222222"/>
                </a:solidFill>
                <a:effectLst/>
                <a:latin typeface="Verdana" panose="020B0604030504040204" pitchFamily="34" charset="0"/>
                <a:ea typeface="Verdana" panose="020B0604030504040204" pitchFamily="34" charset="0"/>
              </a:rPr>
              <a:t> point: the </a:t>
            </a:r>
            <a:r>
              <a:rPr lang="it-IT" sz="1800" dirty="0" err="1">
                <a:solidFill>
                  <a:srgbClr val="222222"/>
                </a:solidFill>
                <a:effectLst/>
                <a:latin typeface="Verdana" panose="020B0604030504040204" pitchFamily="34" charset="0"/>
                <a:ea typeface="Verdana" panose="020B0604030504040204" pitchFamily="34" charset="0"/>
              </a:rPr>
              <a:t>return</a:t>
            </a:r>
            <a:r>
              <a:rPr lang="it-IT" sz="1800" dirty="0">
                <a:solidFill>
                  <a:srgbClr val="222222"/>
                </a:solidFill>
                <a:effectLst/>
                <a:latin typeface="Verdana" panose="020B0604030504040204" pitchFamily="34" charset="0"/>
                <a:ea typeface="Verdana" panose="020B0604030504040204" pitchFamily="34" charset="0"/>
              </a:rPr>
              <a:t> to the </a:t>
            </a:r>
            <a:r>
              <a:rPr lang="it-IT" sz="1800" dirty="0" err="1">
                <a:solidFill>
                  <a:srgbClr val="222222"/>
                </a:solidFill>
                <a:effectLst/>
                <a:latin typeface="Verdana" panose="020B0604030504040204" pitchFamily="34" charset="0"/>
                <a:ea typeface="Verdana" panose="020B0604030504040204" pitchFamily="34" charset="0"/>
              </a:rPr>
              <a:t>heart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Moving</a:t>
            </a:r>
            <a:r>
              <a:rPr lang="it-IT" sz="1800" dirty="0">
                <a:solidFill>
                  <a:srgbClr val="222222"/>
                </a:solidFill>
                <a:effectLst/>
                <a:latin typeface="Verdana" panose="020B0604030504040204" pitchFamily="34" charset="0"/>
                <a:ea typeface="Verdana" panose="020B0604030504040204" pitchFamily="34" charset="0"/>
              </a:rPr>
              <a:t> from a </a:t>
            </a:r>
            <a:r>
              <a:rPr lang="it-IT" sz="1800" dirty="0" err="1">
                <a:solidFill>
                  <a:srgbClr val="222222"/>
                </a:solidFill>
                <a:effectLst/>
                <a:latin typeface="Verdana" panose="020B0604030504040204" pitchFamily="34" charset="0"/>
                <a:ea typeface="Verdana" panose="020B0604030504040204" pitchFamily="34" charset="0"/>
              </a:rPr>
              <a:t>religion</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external</a:t>
            </a:r>
            <a:r>
              <a:rPr lang="it-IT" sz="1800" dirty="0">
                <a:solidFill>
                  <a:srgbClr val="222222"/>
                </a:solidFill>
                <a:effectLst/>
                <a:latin typeface="Verdana" panose="020B0604030504040204" pitchFamily="34" charset="0"/>
                <a:ea typeface="Verdana" panose="020B0604030504040204" pitchFamily="34" charset="0"/>
              </a:rPr>
              <a:t> practices to a </a:t>
            </a:r>
            <a:r>
              <a:rPr lang="it-IT" sz="1800" dirty="0" err="1">
                <a:solidFill>
                  <a:srgbClr val="222222"/>
                </a:solidFill>
                <a:effectLst/>
                <a:latin typeface="Verdana" panose="020B0604030504040204" pitchFamily="34" charset="0"/>
                <a:ea typeface="Verdana" panose="020B0604030504040204" pitchFamily="34" charset="0"/>
              </a:rPr>
              <a:t>religion</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interiority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because</a:t>
            </a:r>
            <a:r>
              <a:rPr lang="it-IT" sz="1800" dirty="0">
                <a:solidFill>
                  <a:srgbClr val="222222"/>
                </a:solidFill>
                <a:effectLst/>
                <a:latin typeface="Verdana" panose="020B0604030504040204" pitchFamily="34" charset="0"/>
                <a:ea typeface="Verdana" panose="020B0604030504040204" pitchFamily="34" charset="0"/>
              </a:rPr>
              <a:t> the self </a:t>
            </a:r>
            <a:r>
              <a:rPr lang="it-IT" sz="1800" dirty="0" err="1">
                <a:solidFill>
                  <a:srgbClr val="222222"/>
                </a:solidFill>
                <a:effectLst/>
                <a:latin typeface="Verdana" panose="020B0604030504040204" pitchFamily="34" charset="0"/>
                <a:ea typeface="Verdana" panose="020B0604030504040204" pitchFamily="34" charset="0"/>
              </a:rPr>
              <a:t>exists</a:t>
            </a:r>
            <a:r>
              <a:rPr lang="it-IT" sz="1800" dirty="0">
                <a:solidFill>
                  <a:srgbClr val="222222"/>
                </a:solidFill>
                <a:effectLst/>
                <a:latin typeface="Verdana" panose="020B0604030504040204" pitchFamily="34" charset="0"/>
                <a:ea typeface="Verdana" panose="020B0604030504040204" pitchFamily="34" charset="0"/>
              </a:rPr>
              <a:t> by </a:t>
            </a:r>
            <a:r>
              <a:rPr lang="it-IT" sz="1800" dirty="0" err="1">
                <a:solidFill>
                  <a:srgbClr val="222222"/>
                </a:solidFill>
                <a:effectLst/>
                <a:latin typeface="Verdana" panose="020B0604030504040204" pitchFamily="34" charset="0"/>
                <a:ea typeface="Verdana" panose="020B0604030504040204" pitchFamily="34" charset="0"/>
              </a:rPr>
              <a:t>gathering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itself</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by </a:t>
            </a:r>
            <a:r>
              <a:rPr lang="it-IT" sz="1800" dirty="0" err="1">
                <a:solidFill>
                  <a:srgbClr val="222222"/>
                </a:solidFill>
                <a:effectLst/>
                <a:latin typeface="Verdana" panose="020B0604030504040204" pitchFamily="34" charset="0"/>
                <a:ea typeface="Verdana" panose="020B0604030504040204" pitchFamily="34" charset="0"/>
              </a:rPr>
              <a:t>dispersing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itself</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because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when</a:t>
            </a:r>
            <a:r>
              <a:rPr lang="it-IT" sz="1800" dirty="0">
                <a:solidFill>
                  <a:srgbClr val="222222"/>
                </a:solidFill>
                <a:effectLst/>
                <a:latin typeface="Verdana" panose="020B0604030504040204" pitchFamily="34" charset="0"/>
                <a:ea typeface="Verdana" panose="020B0604030504040204" pitchFamily="34" charset="0"/>
              </a:rPr>
              <a:t> you </a:t>
            </a:r>
            <a:r>
              <a:rPr lang="it-IT" sz="1800" dirty="0" err="1">
                <a:solidFill>
                  <a:srgbClr val="222222"/>
                </a:solidFill>
                <a:effectLst/>
                <a:latin typeface="Verdana" panose="020B0604030504040204" pitchFamily="34" charset="0"/>
                <a:ea typeface="Verdana" panose="020B0604030504040204" pitchFamily="34" charset="0"/>
              </a:rPr>
              <a:t>gather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yourself</a:t>
            </a:r>
            <a:r>
              <a:rPr lang="it-IT" sz="1800" dirty="0">
                <a:solidFill>
                  <a:srgbClr val="222222"/>
                </a:solidFill>
                <a:effectLst/>
                <a:latin typeface="Verdana" panose="020B0604030504040204" pitchFamily="34" charset="0"/>
                <a:ea typeface="Verdana" panose="020B0604030504040204" pitchFamily="34" charset="0"/>
              </a:rPr>
              <a:t> you make the </a:t>
            </a:r>
            <a:r>
              <a:rPr lang="it-IT" sz="1800" dirty="0" err="1">
                <a:solidFill>
                  <a:srgbClr val="222222"/>
                </a:solidFill>
                <a:effectLst/>
                <a:latin typeface="Verdana" panose="020B0604030504040204" pitchFamily="34" charset="0"/>
                <a:ea typeface="Verdana" panose="020B0604030504040204" pitchFamily="34" charset="0"/>
              </a:rPr>
              <a:t>discovery</a:t>
            </a:r>
            <a:r>
              <a:rPr lang="it-IT" sz="1800" dirty="0">
                <a:solidFill>
                  <a:srgbClr val="222222"/>
                </a:solidFill>
                <a:effectLst/>
                <a:latin typeface="Verdana" panose="020B0604030504040204" pitchFamily="34" charset="0"/>
                <a:ea typeface="Verdana" panose="020B0604030504040204" pitchFamily="34" charset="0"/>
              </a:rPr>
              <a:t> that God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near</a:t>
            </a:r>
            <a:r>
              <a:rPr lang="it-IT" sz="1800" dirty="0">
                <a:solidFill>
                  <a:srgbClr val="222222"/>
                </a:solidFill>
                <a:effectLst/>
                <a:latin typeface="Verdana" panose="020B0604030504040204" pitchFamily="34" charset="0"/>
                <a:ea typeface="Verdana" panose="020B0604030504040204" pitchFamily="34" charset="0"/>
              </a:rPr>
              <a:t>: "</a:t>
            </a:r>
            <a:r>
              <a:rPr lang="it-IT" sz="1800" i="1" dirty="0">
                <a:solidFill>
                  <a:srgbClr val="222222"/>
                </a:solidFill>
                <a:effectLst/>
                <a:latin typeface="Verdana" panose="020B0604030504040204" pitchFamily="34" charset="0"/>
                <a:ea typeface="Verdana" panose="020B0604030504040204" pitchFamily="34" charset="0"/>
              </a:rPr>
              <a:t>I was </a:t>
            </a:r>
            <a:r>
              <a:rPr lang="it-IT" sz="1800" i="1" dirty="0" err="1">
                <a:solidFill>
                  <a:srgbClr val="222222"/>
                </a:solidFill>
                <a:effectLst/>
                <a:latin typeface="Verdana" panose="020B0604030504040204" pitchFamily="34" charset="0"/>
                <a:ea typeface="Verdana" panose="020B0604030504040204" pitchFamily="34" charset="0"/>
              </a:rPr>
              <a:t>looking</a:t>
            </a:r>
            <a:r>
              <a:rPr lang="it-IT" sz="1800" i="1" dirty="0">
                <a:solidFill>
                  <a:srgbClr val="222222"/>
                </a:solidFill>
                <a:effectLst/>
                <a:latin typeface="Verdana" panose="020B0604030504040204" pitchFamily="34" charset="0"/>
                <a:ea typeface="Verdana" panose="020B0604030504040204" pitchFamily="34" charset="0"/>
              </a:rPr>
              <a:t> for you </a:t>
            </a:r>
            <a:r>
              <a:rPr lang="it-IT" sz="1800" i="1" dirty="0" err="1">
                <a:solidFill>
                  <a:srgbClr val="222222"/>
                </a:solidFill>
                <a:effectLst/>
                <a:latin typeface="Verdana" panose="020B0604030504040204" pitchFamily="34" charset="0"/>
                <a:ea typeface="Verdana" panose="020B0604030504040204" pitchFamily="34" charset="0"/>
              </a:rPr>
              <a:t>outside</a:t>
            </a:r>
            <a:r>
              <a:rPr lang="it-IT" sz="1800" i="1" dirty="0">
                <a:solidFill>
                  <a:srgbClr val="222222"/>
                </a:solidFill>
                <a:effectLst/>
                <a:latin typeface="Verdana" panose="020B0604030504040204" pitchFamily="34" charset="0"/>
                <a:ea typeface="Verdana" panose="020B0604030504040204" pitchFamily="34" charset="0"/>
              </a:rPr>
              <a:t> of me and you </a:t>
            </a:r>
            <a:r>
              <a:rPr lang="it-IT" sz="1800" i="1" dirty="0" err="1">
                <a:solidFill>
                  <a:srgbClr val="222222"/>
                </a:solidFill>
                <a:effectLst/>
                <a:latin typeface="Verdana" panose="020B0604030504040204" pitchFamily="34" charset="0"/>
                <a:ea typeface="Verdana" panose="020B0604030504040204" pitchFamily="34" charset="0"/>
              </a:rPr>
              <a:t>were</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within</a:t>
            </a:r>
            <a:r>
              <a:rPr lang="it-IT" sz="1800" i="1" dirty="0">
                <a:solidFill>
                  <a:srgbClr val="222222"/>
                </a:solidFill>
                <a:effectLst/>
                <a:latin typeface="Verdana" panose="020B0604030504040204" pitchFamily="34" charset="0"/>
                <a:ea typeface="Verdana" panose="020B0604030504040204" pitchFamily="34" charset="0"/>
              </a:rPr>
              <a:t> me" (St. Augustine)</a:t>
            </a:r>
            <a:r>
              <a:rPr lang="it-IT" sz="1800" dirty="0">
                <a:solidFill>
                  <a:srgbClr val="222222"/>
                </a:solidFill>
                <a:effectLst/>
                <a:latin typeface="Verdana" panose="020B0604030504040204" pitchFamily="34" charset="0"/>
                <a:ea typeface="Verdana" panose="020B0604030504040204" pitchFamily="34" charset="0"/>
              </a:rPr>
              <a:t>. </a:t>
            </a:r>
          </a:p>
          <a:p>
            <a:pPr eaLnBrk="1" hangingPunct="1">
              <a:spcBef>
                <a:spcPct val="0"/>
              </a:spcBef>
              <a:buFontTx/>
              <a:buNone/>
            </a:pPr>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Return to </a:t>
            </a:r>
            <a:r>
              <a:rPr lang="it-IT" sz="1800" dirty="0" err="1">
                <a:solidFill>
                  <a:srgbClr val="222222"/>
                </a:solidFill>
                <a:effectLst/>
                <a:latin typeface="Verdana" panose="020B0604030504040204" pitchFamily="34" charset="0"/>
                <a:ea typeface="Verdana" panose="020B0604030504040204" pitchFamily="34" charset="0"/>
              </a:rPr>
              <a:t>your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heart</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term</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heart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appears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almost</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thousand</a:t>
            </a:r>
            <a:r>
              <a:rPr lang="it-IT" sz="1800" dirty="0">
                <a:solidFill>
                  <a:srgbClr val="222222"/>
                </a:solidFill>
                <a:effectLst/>
                <a:latin typeface="Verdana" panose="020B0604030504040204" pitchFamily="34" charset="0"/>
                <a:ea typeface="Verdana" panose="020B0604030504040204" pitchFamily="34" charset="0"/>
              </a:rPr>
              <a:t> times in the </a:t>
            </a:r>
            <a:r>
              <a:rPr lang="it-IT" sz="1800" dirty="0" err="1">
                <a:solidFill>
                  <a:srgbClr val="222222"/>
                </a:solidFill>
                <a:effectLst/>
                <a:latin typeface="Verdana" panose="020B0604030504040204" pitchFamily="34" charset="0"/>
                <a:ea typeface="Verdana" panose="020B0604030504040204" pitchFamily="34" charset="0"/>
              </a:rPr>
              <a:t>Bible</a:t>
            </a:r>
            <a:r>
              <a:rPr lang="it-IT" sz="1800" dirty="0">
                <a:solidFill>
                  <a:srgbClr val="222222"/>
                </a:solidFill>
                <a:effectLst/>
                <a:latin typeface="Verdana" panose="020B0604030504040204" pitchFamily="34" charset="0"/>
                <a:ea typeface="Verdana" panose="020B0604030504040204" pitchFamily="34" charset="0"/>
              </a:rPr>
              <a:t>, which </a:t>
            </a:r>
            <a:r>
              <a:rPr lang="it-IT" sz="1800" dirty="0" err="1">
                <a:solidFill>
                  <a:srgbClr val="222222"/>
                </a:solidFill>
                <a:effectLst/>
                <a:latin typeface="Verdana" panose="020B0604030504040204" pitchFamily="34" charset="0"/>
                <a:ea typeface="Verdana" panose="020B0604030504040204" pitchFamily="34" charset="0"/>
              </a:rPr>
              <a:t>does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indicate the </a:t>
            </a:r>
            <a:r>
              <a:rPr lang="it-IT" sz="1800" dirty="0" err="1">
                <a:solidFill>
                  <a:srgbClr val="222222"/>
                </a:solidFill>
                <a:effectLst/>
                <a:latin typeface="Verdana" panose="020B0604030504040204" pitchFamily="34" charset="0"/>
                <a:ea typeface="Verdana" panose="020B0604030504040204" pitchFamily="34" charset="0"/>
              </a:rPr>
              <a:t>seat</a:t>
            </a:r>
            <a:r>
              <a:rPr lang="it-IT" sz="1800" dirty="0">
                <a:solidFill>
                  <a:srgbClr val="222222"/>
                </a:solidFill>
                <a:effectLst/>
                <a:latin typeface="Verdana" panose="020B0604030504040204" pitchFamily="34" charset="0"/>
                <a:ea typeface="Verdana" panose="020B0604030504040204" pitchFamily="34" charset="0"/>
              </a:rPr>
              <a:t> of feelings or </a:t>
            </a:r>
            <a:r>
              <a:rPr lang="it-IT" sz="1800" dirty="0" err="1">
                <a:solidFill>
                  <a:srgbClr val="222222"/>
                </a:solidFill>
                <a:effectLst/>
                <a:latin typeface="Verdana" panose="020B0604030504040204" pitchFamily="34" charset="0"/>
                <a:ea typeface="Verdana" panose="020B0604030504040204" pitchFamily="34" charset="0"/>
              </a:rPr>
              <a:t>affectivity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but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the place </a:t>
            </a:r>
            <a:r>
              <a:rPr lang="it-IT" sz="1800" dirty="0" err="1">
                <a:solidFill>
                  <a:srgbClr val="222222"/>
                </a:solidFill>
                <a:effectLst/>
                <a:latin typeface="Verdana" panose="020B0604030504040204" pitchFamily="34" charset="0"/>
                <a:ea typeface="Verdana" panose="020B0604030504040204" pitchFamily="34" charset="0"/>
              </a:rPr>
              <a:t>where</a:t>
            </a:r>
            <a:r>
              <a:rPr lang="it-IT" sz="1800" dirty="0">
                <a:solidFill>
                  <a:srgbClr val="222222"/>
                </a:solidFill>
                <a:effectLst/>
                <a:latin typeface="Verdana" panose="020B0604030504040204" pitchFamily="34" charset="0"/>
                <a:ea typeface="Verdana" panose="020B0604030504040204" pitchFamily="34" charset="0"/>
              </a:rPr>
              <a:t> actions and dreams are </a:t>
            </a:r>
            <a:r>
              <a:rPr lang="it-IT" sz="1800" dirty="0" err="1">
                <a:solidFill>
                  <a:srgbClr val="222222"/>
                </a:solidFill>
                <a:effectLst/>
                <a:latin typeface="Verdana" panose="020B0604030504040204" pitchFamily="34" charset="0"/>
                <a:ea typeface="Verdana" panose="020B0604030504040204" pitchFamily="34" charset="0"/>
              </a:rPr>
              <a:t>born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where</a:t>
            </a:r>
            <a:r>
              <a:rPr lang="it-IT" sz="1800" dirty="0">
                <a:solidFill>
                  <a:srgbClr val="222222"/>
                </a:solidFill>
                <a:effectLst/>
                <a:latin typeface="Verdana" panose="020B0604030504040204" pitchFamily="34" charset="0"/>
                <a:ea typeface="Verdana" panose="020B0604030504040204" pitchFamily="34" charset="0"/>
              </a:rPr>
              <a:t> one </a:t>
            </a:r>
            <a:r>
              <a:rPr lang="it-IT" sz="1800" dirty="0" err="1">
                <a:solidFill>
                  <a:srgbClr val="222222"/>
                </a:solidFill>
                <a:effectLst/>
                <a:latin typeface="Verdana" panose="020B0604030504040204" pitchFamily="34" charset="0"/>
                <a:ea typeface="Verdana" panose="020B0604030504040204" pitchFamily="34" charset="0"/>
              </a:rPr>
              <a:t>chooses</a:t>
            </a:r>
            <a:r>
              <a:rPr lang="it-IT" sz="1800" dirty="0">
                <a:solidFill>
                  <a:srgbClr val="222222"/>
                </a:solidFill>
                <a:effectLst/>
                <a:latin typeface="Verdana" panose="020B0604030504040204" pitchFamily="34" charset="0"/>
                <a:ea typeface="Verdana" panose="020B0604030504040204" pitchFamily="34" charset="0"/>
              </a:rPr>
              <a:t> life or </a:t>
            </a:r>
            <a:r>
              <a:rPr lang="it-IT" sz="1800" dirty="0" err="1">
                <a:solidFill>
                  <a:srgbClr val="222222"/>
                </a:solidFill>
                <a:effectLst/>
                <a:latin typeface="Verdana" panose="020B0604030504040204" pitchFamily="34" charset="0"/>
                <a:ea typeface="Verdana" panose="020B0604030504040204" pitchFamily="34" charset="0"/>
              </a:rPr>
              <a:t>death</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where</a:t>
            </a:r>
            <a:r>
              <a:rPr lang="it-IT" sz="1800" dirty="0">
                <a:solidFill>
                  <a:srgbClr val="222222"/>
                </a:solidFill>
                <a:effectLst/>
                <a:latin typeface="Verdana" panose="020B0604030504040204" pitchFamily="34" charset="0"/>
                <a:ea typeface="Verdana" panose="020B0604030504040204" pitchFamily="34" charset="0"/>
              </a:rPr>
              <a:t> one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sincere and free, </a:t>
            </a:r>
            <a:r>
              <a:rPr lang="it-IT" sz="1800" dirty="0" err="1">
                <a:solidFill>
                  <a:srgbClr val="222222"/>
                </a:solidFill>
                <a:effectLst/>
                <a:latin typeface="Verdana" panose="020B0604030504040204" pitchFamily="34" charset="0"/>
                <a:ea typeface="Verdana" panose="020B0604030504040204" pitchFamily="34" charset="0"/>
              </a:rPr>
              <a:t>where</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attraction</a:t>
            </a:r>
            <a:r>
              <a:rPr lang="it-IT" sz="1800" dirty="0">
                <a:solidFill>
                  <a:srgbClr val="222222"/>
                </a:solidFill>
                <a:effectLst/>
                <a:latin typeface="Verdana" panose="020B0604030504040204" pitchFamily="34" charset="0"/>
                <a:ea typeface="Verdana" panose="020B0604030504040204" pitchFamily="34" charset="0"/>
              </a:rPr>
              <a:t> of God takes </a:t>
            </a:r>
            <a:r>
              <a:rPr lang="it-IT" sz="1800" dirty="0" err="1">
                <a:solidFill>
                  <a:srgbClr val="222222"/>
                </a:solidFill>
                <a:effectLst/>
                <a:latin typeface="Verdana" panose="020B0604030504040204" pitchFamily="34" charset="0"/>
                <a:ea typeface="Verdana" panose="020B0604030504040204" pitchFamily="34" charset="0"/>
              </a:rPr>
              <a:t>hold</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seduces</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burns</a:t>
            </a:r>
            <a:r>
              <a:rPr lang="it-IT" sz="1800" dirty="0">
                <a:solidFill>
                  <a:srgbClr val="222222"/>
                </a:solidFill>
                <a:effectLst/>
                <a:latin typeface="Verdana" panose="020B0604030504040204" pitchFamily="34" charset="0"/>
                <a:ea typeface="Verdana" panose="020B0604030504040204" pitchFamily="34" charset="0"/>
              </a:rPr>
              <a:t>, as </a:t>
            </a:r>
            <a:r>
              <a:rPr lang="it-IT" sz="1800" dirty="0" err="1">
                <a:solidFill>
                  <a:srgbClr val="222222"/>
                </a:solidFill>
                <a:effectLst/>
                <a:latin typeface="Verdana" panose="020B0604030504040204" pitchFamily="34" charset="0"/>
                <a:ea typeface="Verdana" panose="020B0604030504040204" pitchFamily="34" charset="0"/>
              </a:rPr>
              <a:t>at</a:t>
            </a:r>
            <a:r>
              <a:rPr lang="it-IT" sz="1800" dirty="0">
                <a:solidFill>
                  <a:srgbClr val="222222"/>
                </a:solidFill>
                <a:effectLst/>
                <a:latin typeface="Verdana" panose="020B0604030504040204" pitchFamily="34" charset="0"/>
                <a:ea typeface="Verdana" panose="020B0604030504040204" pitchFamily="34" charset="0"/>
              </a:rPr>
              <a:t> Emmaus. </a:t>
            </a:r>
            <a:endParaRPr lang="en-US"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p:txBody>
      </p:sp>
      <p:sp>
        <p:nvSpPr>
          <p:cNvPr id="33806" name="Rectangle 14">
            <a:extLst>
              <a:ext uri="{FF2B5EF4-FFF2-40B4-BE49-F238E27FC236}">
                <a16:creationId xmlns:a16="http://schemas.microsoft.com/office/drawing/2014/main" id="{CD8A3F4A-93E2-0BE1-5AF2-C2BAB576B7D1}"/>
              </a:ext>
            </a:extLst>
          </p:cNvPr>
          <p:cNvSpPr>
            <a:spLocks noChangeArrowheads="1"/>
          </p:cNvSpPr>
          <p:nvPr/>
        </p:nvSpPr>
        <p:spPr bwMode="auto">
          <a:xfrm>
            <a:off x="3662363" y="25098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2" name="Immagine 1">
            <a:extLst>
              <a:ext uri="{FF2B5EF4-FFF2-40B4-BE49-F238E27FC236}">
                <a16:creationId xmlns:a16="http://schemas.microsoft.com/office/drawing/2014/main" id="{77381ECA-D1B5-AB32-FD6C-FAF857F6D7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44624"/>
            <a:ext cx="1800200" cy="1800200"/>
          </a:xfrm>
          <a:prstGeom prst="rect">
            <a:avLst/>
          </a:prstGeom>
        </p:spPr>
      </p:pic>
    </p:spTree>
  </p:cSld>
  <p:clrMapOvr>
    <a:masterClrMapping/>
  </p:clrMapOvr>
  <p:transition spd="med" advClick="0" advTm="80000">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097CA3D1-F831-2133-950C-E531B8690804}"/>
              </a:ext>
            </a:extLst>
          </p:cNvPr>
          <p:cNvSpPr>
            <a:spLocks noChangeArrowheads="1"/>
          </p:cNvSpPr>
          <p:nvPr/>
        </p:nvSpPr>
        <p:spPr bwMode="auto">
          <a:xfrm>
            <a:off x="0" y="29608"/>
            <a:ext cx="9144000" cy="67987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115000"/>
              </a:lnSpc>
              <a:spcAft>
                <a:spcPts val="1000"/>
              </a:spcAft>
            </a:pPr>
            <a:r>
              <a:rPr lang="it-IT" altLang="it-IT" sz="1800" dirty="0">
                <a:solidFill>
                  <a:srgbClr val="000000"/>
                </a:solidFill>
                <a:latin typeface="Verdana" panose="020B0604030504040204" pitchFamily="34" charset="0"/>
                <a:cs typeface="Times New Roman" panose="02020603050405020304" pitchFamily="18" charset="0"/>
              </a:rPr>
              <a:t>   </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return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heart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precept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old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as human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wisdom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(«know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thyself</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was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written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on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pediment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temple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Delphi),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but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enough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save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because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heart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man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there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everything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roots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poison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fruits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light; fields of good grain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diseased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herbs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decisive action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lies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evangelizing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heart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fertilizing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with the Gospel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our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clods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hardness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our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intolerances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closures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our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dark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desires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our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disguised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idols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p>
          <a:p>
            <a:pPr>
              <a:lnSpc>
                <a:spcPct val="115000"/>
              </a:lnSpc>
              <a:spcAft>
                <a:spcPts val="1000"/>
              </a:spcAft>
            </a:pPr>
            <a:r>
              <a:rPr lang="it-IT"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Jesus, Master of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heart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exegete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interpreter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desire, places his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holy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hands in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deepest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tissue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person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on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engine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life,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saves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desire from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death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drives: from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within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from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heart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man, come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evil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intentions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prostitution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theft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murder,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adultery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greed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wickedness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an impressive list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twelve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evil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things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follows, which make life impure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empty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p>
          <a:p>
            <a:pPr>
              <a:lnSpc>
                <a:spcPct val="115000"/>
              </a:lnSpc>
              <a:spcAft>
                <a:spcPts val="1000"/>
              </a:spcAft>
            </a:pPr>
            <a:r>
              <a:rPr lang="it-IT"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But you do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give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citizenship</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do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legitimize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do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let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leave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you, do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allow</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gallop</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on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prairies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the world,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because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are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signs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death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Evangelizing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means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bring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down on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heart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happy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message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joyful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announcement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that Jesus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brings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possible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live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better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for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everyone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I know the secret: a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heart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free and on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path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grows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towards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more love, more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conscience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more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freedom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C0BC29C5-8B76-D0BD-2924-F623E04619D3}"/>
              </a:ext>
            </a:extLst>
          </p:cNvPr>
          <p:cNvSpPr>
            <a:spLocks noGrp="1" noChangeArrowheads="1"/>
          </p:cNvSpPr>
          <p:nvPr>
            <p:ph type="title"/>
          </p:nvPr>
        </p:nvSpPr>
        <p:spPr>
          <a:xfrm>
            <a:off x="0" y="188913"/>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7171" name="Rectangle 5">
            <a:extLst>
              <a:ext uri="{FF2B5EF4-FFF2-40B4-BE49-F238E27FC236}">
                <a16:creationId xmlns:a16="http://schemas.microsoft.com/office/drawing/2014/main" id="{87E84230-E517-E583-D2FB-CD8A88D16EC0}"/>
              </a:ext>
            </a:extLst>
          </p:cNvPr>
          <p:cNvSpPr>
            <a:spLocks noChangeArrowheads="1"/>
          </p:cNvSpPr>
          <p:nvPr/>
        </p:nvSpPr>
        <p:spPr bwMode="auto">
          <a:xfrm>
            <a:off x="0" y="3429000"/>
            <a:ext cx="40386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ahoma" panose="020B0604030504040204" pitchFamily="34" charset="0"/>
              </a:rPr>
              <a:t>And you will live and enter and take possession of the land which Yahweh, the God of your fathers, gives you. </a:t>
            </a:r>
            <a:r>
              <a:rPr lang="en-GB" altLang="it-IT" sz="1800">
                <a:solidFill>
                  <a:srgbClr val="FFFF66"/>
                </a:solidFill>
                <a:latin typeface="Verdana" panose="020B0604030504040204" pitchFamily="34" charset="0"/>
                <a:cs typeface="Tahoma" panose="020B0604030504040204" pitchFamily="34" charset="0"/>
              </a:rPr>
              <a:t>Do not add anything to what I command</a:t>
            </a:r>
            <a:r>
              <a:rPr lang="en-GB" altLang="it-IT" sz="1800">
                <a:solidFill>
                  <a:schemeClr val="bg1"/>
                </a:solidFill>
                <a:latin typeface="Verdana" panose="020B0604030504040204" pitchFamily="34" charset="0"/>
                <a:cs typeface="Tahoma" panose="020B0604030504040204" pitchFamily="34" charset="0"/>
              </a:rPr>
              <a:t> you nor take anything away from it. </a:t>
            </a:r>
            <a:r>
              <a:rPr lang="en-GB" altLang="it-IT" sz="1800">
                <a:solidFill>
                  <a:srgbClr val="FFFF66"/>
                </a:solidFill>
                <a:latin typeface="Verdana" panose="020B0604030504040204" pitchFamily="34" charset="0"/>
                <a:cs typeface="Tahoma" panose="020B0604030504040204" pitchFamily="34" charset="0"/>
              </a:rPr>
              <a:t>But keep the commandments of Yahweh</a:t>
            </a:r>
            <a:r>
              <a:rPr lang="en-GB" altLang="it-IT" sz="1800">
                <a:solidFill>
                  <a:schemeClr val="bg1"/>
                </a:solidFill>
                <a:latin typeface="Verdana" panose="020B0604030504040204" pitchFamily="34" charset="0"/>
                <a:cs typeface="Tahoma" panose="020B0604030504040204" pitchFamily="34" charset="0"/>
              </a:rPr>
              <a:t>, your God, as I command you.</a:t>
            </a:r>
            <a:r>
              <a:rPr lang="en-GB" altLang="it-IT" sz="1800" i="1">
                <a:solidFill>
                  <a:schemeClr val="bg1"/>
                </a:solidFill>
                <a:latin typeface="Verdana" panose="020B0604030504040204" pitchFamily="34" charset="0"/>
                <a:cs typeface="Tahoma" panose="020B0604030504040204" pitchFamily="34" charset="0"/>
              </a:rPr>
              <a:t> </a:t>
            </a:r>
            <a:r>
              <a:rPr lang="en-GB" altLang="it-IT" sz="1800" i="1">
                <a:solidFill>
                  <a:schemeClr val="bg1"/>
                </a:solidFill>
                <a:latin typeface="Verdana" panose="020B0604030504040204" pitchFamily="34" charset="0"/>
                <a:cs typeface="Times New Roman" panose="02020603050405020304" pitchFamily="18" charset="0"/>
              </a:rPr>
              <a:t>(Dt 4: 1b-2)</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E57FFD52-4867-6E63-ECE7-FE9A3CDFCFC6}"/>
              </a:ext>
            </a:extLst>
          </p:cNvPr>
          <p:cNvSpPr>
            <a:spLocks noChangeArrowheads="1"/>
          </p:cNvSpPr>
          <p:nvPr/>
        </p:nvSpPr>
        <p:spPr bwMode="auto">
          <a:xfrm>
            <a:off x="0" y="762000"/>
            <a:ext cx="40386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perché viviate ed entriate in possesso della terra che il Signore, Dio dei vostri padri, sta per darvi. </a:t>
            </a:r>
            <a:r>
              <a:rPr lang="it-IT" altLang="it-IT" sz="1800">
                <a:solidFill>
                  <a:srgbClr val="FFFF66"/>
                </a:solidFill>
                <a:latin typeface="Verdana" panose="020B0604030504040204" pitchFamily="34" charset="0"/>
                <a:cs typeface="Times New Roman" panose="02020603050405020304" pitchFamily="18" charset="0"/>
              </a:rPr>
              <a:t>Non aggiungerete nulla</a:t>
            </a:r>
            <a:r>
              <a:rPr lang="it-IT" altLang="it-IT" sz="1800">
                <a:solidFill>
                  <a:schemeClr val="bg1"/>
                </a:solidFill>
                <a:latin typeface="Verdana" panose="020B0604030504040204" pitchFamily="34" charset="0"/>
                <a:cs typeface="Times New Roman" panose="02020603050405020304" pitchFamily="18" charset="0"/>
              </a:rPr>
              <a:t> </a:t>
            </a:r>
            <a:r>
              <a:rPr lang="it-IT" altLang="it-IT" sz="1800">
                <a:solidFill>
                  <a:srgbClr val="FFFF66"/>
                </a:solidFill>
                <a:latin typeface="Verdana" panose="020B0604030504040204" pitchFamily="34" charset="0"/>
                <a:cs typeface="Times New Roman" panose="02020603050405020304" pitchFamily="18" charset="0"/>
              </a:rPr>
              <a:t>a ciò che io vi comando</a:t>
            </a:r>
            <a:r>
              <a:rPr lang="it-IT" altLang="it-IT" sz="1800">
                <a:solidFill>
                  <a:schemeClr val="bg1"/>
                </a:solidFill>
                <a:latin typeface="Verdana" panose="020B0604030504040204" pitchFamily="34" charset="0"/>
                <a:cs typeface="Times New Roman" panose="02020603050405020304" pitchFamily="18" charset="0"/>
              </a:rPr>
              <a:t> e non ne toglierete nulla; </a:t>
            </a:r>
            <a:r>
              <a:rPr lang="it-IT" altLang="it-IT" sz="1800">
                <a:solidFill>
                  <a:srgbClr val="FFFF66"/>
                </a:solidFill>
                <a:latin typeface="Verdana" panose="020B0604030504040204" pitchFamily="34" charset="0"/>
                <a:cs typeface="Times New Roman" panose="02020603050405020304" pitchFamily="18" charset="0"/>
              </a:rPr>
              <a:t>ma osserverete i comandi del Signore</a:t>
            </a:r>
            <a:r>
              <a:rPr lang="it-IT" altLang="it-IT" sz="1800">
                <a:solidFill>
                  <a:schemeClr val="bg1"/>
                </a:solidFill>
                <a:latin typeface="Verdana" panose="020B0604030504040204" pitchFamily="34" charset="0"/>
                <a:cs typeface="Times New Roman" panose="02020603050405020304" pitchFamily="18" charset="0"/>
              </a:rPr>
              <a:t>, vostro Dio, che io vi prescrivo.</a:t>
            </a:r>
            <a:r>
              <a:rPr lang="it-IT" altLang="it-IT" sz="1800" i="1">
                <a:solidFill>
                  <a:schemeClr val="bg1"/>
                </a:solidFill>
                <a:latin typeface="Verdana" panose="020B0604030504040204" pitchFamily="34" charset="0"/>
                <a:cs typeface="Times New Roman" panose="02020603050405020304" pitchFamily="18" charset="0"/>
              </a:rPr>
              <a:t> (Dt 4, 1b-2)</a:t>
            </a:r>
          </a:p>
        </p:txBody>
      </p:sp>
      <p:pic>
        <p:nvPicPr>
          <p:cNvPr id="7202" name="Picture 34">
            <a:extLst>
              <a:ext uri="{FF2B5EF4-FFF2-40B4-BE49-F238E27FC236}">
                <a16:creationId xmlns:a16="http://schemas.microsoft.com/office/drawing/2014/main" id="{9A63FFF2-0822-9C13-CE72-BEF4197478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838200"/>
            <a:ext cx="5105400" cy="5562600"/>
          </a:xfrm>
          <a:prstGeom prst="rect">
            <a:avLst/>
          </a:prstGeom>
          <a:noFill/>
          <a:extLst>
            <a:ext uri="{909E8E84-426E-40DD-AFC4-6F175D3DCCD1}">
              <a14:hiddenFill xmlns:a14="http://schemas.microsoft.com/office/drawing/2010/main">
                <a:solidFill>
                  <a:srgbClr val="FFFFFF"/>
                </a:solidFill>
              </a14:hiddenFill>
            </a:ext>
          </a:extLst>
        </p:spPr>
      </p:pic>
      <p:sp>
        <p:nvSpPr>
          <p:cNvPr id="7203" name="Rectangle 35">
            <a:extLst>
              <a:ext uri="{FF2B5EF4-FFF2-40B4-BE49-F238E27FC236}">
                <a16:creationId xmlns:a16="http://schemas.microsoft.com/office/drawing/2014/main" id="{20593E0B-D1AB-C643-139A-846979D864AF}"/>
              </a:ext>
            </a:extLst>
          </p:cNvPr>
          <p:cNvSpPr>
            <a:spLocks noChangeArrowheads="1"/>
          </p:cNvSpPr>
          <p:nvPr/>
        </p:nvSpPr>
        <p:spPr bwMode="auto">
          <a:xfrm>
            <a:off x="0" y="6019800"/>
            <a:ext cx="9144000" cy="376238"/>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tx1"/>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ahoma" panose="020B0604030504040204" pitchFamily="34" charset="0"/>
              </a:rPr>
              <a:t>My beloved brethren, </a:t>
            </a:r>
            <a:endParaRPr lang="it-IT" altLang="it-IT" sz="1800" i="1">
              <a:solidFill>
                <a:srgbClr val="000000"/>
              </a:solidFill>
              <a:latin typeface="Verdana" panose="020B0604030504040204" pitchFamily="34" charset="0"/>
              <a:cs typeface="Tahoma" panose="020B0604030504040204" pitchFamily="34" charset="0"/>
            </a:endParaRPr>
          </a:p>
        </p:txBody>
      </p:sp>
    </p:spTree>
  </p:cSld>
  <p:clrMapOvr>
    <a:masterClrMapping/>
  </p:clrMapOvr>
  <p:transition spd="med" advClick="0" advTm="15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99330" name="Rectangle 2">
            <a:extLst>
              <a:ext uri="{FF2B5EF4-FFF2-40B4-BE49-F238E27FC236}">
                <a16:creationId xmlns:a16="http://schemas.microsoft.com/office/drawing/2014/main" id="{E547F360-0007-B11A-F4B2-EF02FA30D1DE}"/>
              </a:ext>
            </a:extLst>
          </p:cNvPr>
          <p:cNvSpPr>
            <a:spLocks noGrp="1" noChangeArrowheads="1"/>
          </p:cNvSpPr>
          <p:nvPr>
            <p:ph type="title"/>
          </p:nvPr>
        </p:nvSpPr>
        <p:spPr>
          <a:xfrm>
            <a:off x="228600" y="381000"/>
            <a:ext cx="8686800" cy="1143000"/>
          </a:xfrm>
        </p:spPr>
        <p:txBody>
          <a:bodyPr/>
          <a:lstStyle/>
          <a:p>
            <a:pPr eaLnBrk="1" hangingPunct="1"/>
            <a:br>
              <a:rPr lang="it-IT" altLang="it-IT" sz="1800">
                <a:solidFill>
                  <a:schemeClr val="bg1"/>
                </a:solidFill>
                <a:latin typeface="Verdana" panose="020B0604030504040204" pitchFamily="34" charset="0"/>
                <a:cs typeface="Times New Roman" panose="02020603050405020304" pitchFamily="18" charset="0"/>
              </a:rPr>
            </a:br>
            <a:r>
              <a:rPr lang="it-IT" altLang="it-IT" sz="1800">
                <a:solidFill>
                  <a:schemeClr val="bg1"/>
                </a:solidFill>
                <a:latin typeface="Verdana" panose="020B0604030504040204" pitchFamily="34" charset="0"/>
                <a:cs typeface="Times New Roman" panose="02020603050405020304" pitchFamily="18" charset="0"/>
              </a:rPr>
              <a:t> Le osserverete dunque, e le metterete in pratica, perché quella sarà la vostra saggezza e la vostra intelligenza agli occhi dei popoli, i quali, udendo parlare di tutte queste leggi, diranno: “Questa grande nazione è il solo popolo saggio e intelligente”.</a:t>
            </a:r>
            <a:r>
              <a:rPr lang="it-IT" altLang="it-IT" sz="1800" i="1">
                <a:solidFill>
                  <a:schemeClr val="bg1"/>
                </a:solidFill>
                <a:latin typeface="Verdana" panose="020B0604030504040204" pitchFamily="34" charset="0"/>
                <a:cs typeface="Times New Roman" panose="02020603050405020304" pitchFamily="18" charset="0"/>
              </a:rPr>
              <a:t> (Dt 4, 6)</a:t>
            </a:r>
          </a:p>
        </p:txBody>
      </p:sp>
      <p:sp>
        <p:nvSpPr>
          <p:cNvPr id="99332" name="Rectangle 4">
            <a:extLst>
              <a:ext uri="{FF2B5EF4-FFF2-40B4-BE49-F238E27FC236}">
                <a16:creationId xmlns:a16="http://schemas.microsoft.com/office/drawing/2014/main" id="{660DC54D-15F5-E498-F5CE-C5925C401138}"/>
              </a:ext>
            </a:extLst>
          </p:cNvPr>
          <p:cNvSpPr>
            <a:spLocks noChangeArrowheads="1"/>
          </p:cNvSpPr>
          <p:nvPr/>
        </p:nvSpPr>
        <p:spPr bwMode="auto">
          <a:xfrm>
            <a:off x="0" y="54102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If you observe and practice them, other peoples will regard you as wise and intelligent. When they come to know of all these laws, they will say, "There is no people as wise and as intelligent as this great nation."</a:t>
            </a:r>
            <a:r>
              <a:rPr lang="en-GB" altLang="it-IT" sz="1800" i="1">
                <a:solidFill>
                  <a:schemeClr val="bg1"/>
                </a:solidFill>
                <a:latin typeface="Verdana" panose="020B0604030504040204" pitchFamily="34" charset="0"/>
                <a:cs typeface="Times New Roman" panose="02020603050405020304" pitchFamily="18" charset="0"/>
              </a:rPr>
              <a:t> (Dt 4: 6)</a:t>
            </a:r>
            <a:r>
              <a:rPr lang="it-IT" altLang="it-IT" sz="1800" i="1">
                <a:solidFill>
                  <a:schemeClr val="bg1"/>
                </a:solidFill>
                <a:latin typeface="Verdana" panose="020B0604030504040204" pitchFamily="34" charset="0"/>
                <a:cs typeface="Times New Roman" panose="02020603050405020304" pitchFamily="18" charset="0"/>
              </a:rPr>
              <a:t> </a:t>
            </a:r>
          </a:p>
        </p:txBody>
      </p:sp>
      <p:pic>
        <p:nvPicPr>
          <p:cNvPr id="99347" name="Picture 19">
            <a:extLst>
              <a:ext uri="{FF2B5EF4-FFF2-40B4-BE49-F238E27FC236}">
                <a16:creationId xmlns:a16="http://schemas.microsoft.com/office/drawing/2014/main" id="{E7CBCB2B-C94C-47CF-BB68-968C5A0D235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676400"/>
            <a:ext cx="8305800" cy="37719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6000">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a:extLst>
              <a:ext uri="{FF2B5EF4-FFF2-40B4-BE49-F238E27FC236}">
                <a16:creationId xmlns:a16="http://schemas.microsoft.com/office/drawing/2014/main" id="{D5CA97DA-08D5-3CEB-C31D-B0F39C303C9E}"/>
              </a:ext>
            </a:extLst>
          </p:cNvPr>
          <p:cNvSpPr>
            <a:spLocks noGrp="1" noChangeArrowheads="1"/>
          </p:cNvSpPr>
          <p:nvPr>
            <p:ph type="title"/>
          </p:nvPr>
        </p:nvSpPr>
        <p:spPr>
          <a:xfrm>
            <a:off x="0" y="533400"/>
            <a:ext cx="91440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Infatti quale grande nazione ha gli dèi così vicini a sé, come il Signore, nostro Dio, è vicino a noi ogni volta che lo invochiamo? E quale grande nazione ha leggi e norme giuste come è tutta questa legislazione che io oggi vi do?». </a:t>
            </a:r>
            <a:r>
              <a:rPr lang="it-IT" altLang="it-IT" sz="1800" i="1">
                <a:solidFill>
                  <a:schemeClr val="bg1"/>
                </a:solidFill>
                <a:latin typeface="Verdana" panose="020B0604030504040204" pitchFamily="34" charset="0"/>
                <a:cs typeface="Times New Roman" panose="02020603050405020304" pitchFamily="18" charset="0"/>
              </a:rPr>
              <a:t>(Dt 4, 7-8)</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39268" name="Rectangle 4">
            <a:extLst>
              <a:ext uri="{FF2B5EF4-FFF2-40B4-BE49-F238E27FC236}">
                <a16:creationId xmlns:a16="http://schemas.microsoft.com/office/drawing/2014/main" id="{328C6E25-A05C-7EC3-E528-CAD8564E94AB}"/>
              </a:ext>
            </a:extLst>
          </p:cNvPr>
          <p:cNvSpPr>
            <a:spLocks noChangeArrowheads="1"/>
          </p:cNvSpPr>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ahoma" panose="020B0604030504040204" pitchFamily="34" charset="0"/>
              </a:rPr>
              <a:t>For in truth, is there a nation as great as ours, whose gods are as near to it as Yahweh, our God, is to us whenever we call upon him? And is there a nation as great as ours whose norms and laws are as just as this Law which I give you today?</a:t>
            </a:r>
            <a:r>
              <a:rPr lang="en-GB" altLang="it-IT" sz="1800" i="1">
                <a:solidFill>
                  <a:schemeClr val="bg1"/>
                </a:solidFill>
                <a:latin typeface="Verdana" panose="020B0604030504040204" pitchFamily="34" charset="0"/>
                <a:cs typeface="Times New Roman" panose="02020603050405020304" pitchFamily="18" charset="0"/>
              </a:rPr>
              <a:t> (Dt 4: 7-8)</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39271" name="Picture 7">
            <a:extLst>
              <a:ext uri="{FF2B5EF4-FFF2-40B4-BE49-F238E27FC236}">
                <a16:creationId xmlns:a16="http://schemas.microsoft.com/office/drawing/2014/main" id="{0C6BAB78-78DB-CF99-C465-92EEC3B65B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676400"/>
            <a:ext cx="6096000" cy="37274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6.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92CC7D47-0299-5C5F-617A-E97F1CB26B86}"/>
              </a:ext>
            </a:extLst>
          </p:cNvPr>
          <p:cNvSpPr>
            <a:spLocks noGrp="1" noChangeArrowheads="1"/>
          </p:cNvSpPr>
          <p:nvPr>
            <p:ph type="title"/>
          </p:nvPr>
        </p:nvSpPr>
        <p:spPr>
          <a:xfrm>
            <a:off x="4267200" y="1143000"/>
            <a:ext cx="41148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EPISTLE</a:t>
            </a:r>
            <a:r>
              <a:rPr lang="it-IT" altLang="it-IT" sz="1800">
                <a:solidFill>
                  <a:srgbClr val="320011"/>
                </a:solidFill>
                <a:latin typeface="Verdana" panose="020B0604030504040204" pitchFamily="34" charset="0"/>
                <a:cs typeface="Arial" panose="020B0604020202020204" pitchFamily="34" charset="0"/>
              </a:rPr>
              <a:t> OF JAMES</a:t>
            </a:r>
            <a:endParaRPr lang="en-US" altLang="it-IT" sz="1800">
              <a:solidFill>
                <a:srgbClr val="320011"/>
              </a:solidFill>
              <a:latin typeface="Verdana" panose="020B0604030504040204" pitchFamily="34" charset="0"/>
              <a:cs typeface="Arial" panose="020B0604020202020204" pitchFamily="34" charset="0"/>
            </a:endParaRPr>
          </a:p>
        </p:txBody>
      </p:sp>
      <p:sp>
        <p:nvSpPr>
          <p:cNvPr id="202765" name="Rectangle 13">
            <a:extLst>
              <a:ext uri="{FF2B5EF4-FFF2-40B4-BE49-F238E27FC236}">
                <a16:creationId xmlns:a16="http://schemas.microsoft.com/office/drawing/2014/main" id="{8E146D09-5C27-8489-AFA7-B14029690409}"/>
              </a:ext>
            </a:extLst>
          </p:cNvPr>
          <p:cNvSpPr>
            <a:spLocks noChangeArrowheads="1"/>
          </p:cNvSpPr>
          <p:nvPr/>
        </p:nvSpPr>
        <p:spPr bwMode="auto">
          <a:xfrm>
            <a:off x="762000" y="0"/>
            <a:ext cx="7848600" cy="831850"/>
          </a:xfrm>
          <a:prstGeom prst="rect">
            <a:avLst/>
          </a:prstGeom>
          <a:solidFill>
            <a:srgbClr val="339966"/>
          </a:solidFill>
          <a:ln w="9525">
            <a:solidFill>
              <a:srgbClr val="339966"/>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b="1">
              <a:solidFill>
                <a:srgbClr val="FFFF00"/>
              </a:solidFill>
              <a:latin typeface="Cambria" panose="02040503050406030204" pitchFamily="18" charset="0"/>
              <a:cs typeface="Times New Roman" panose="02020603050405020304" pitchFamily="18" charset="0"/>
            </a:endParaRPr>
          </a:p>
          <a:p>
            <a:pPr algn="ctr" eaLnBrk="1" hangingPunct="1">
              <a:spcBef>
                <a:spcPct val="0"/>
              </a:spcBef>
              <a:buFontTx/>
              <a:buNone/>
            </a:pPr>
            <a:endParaRPr lang="it-IT" altLang="it-IT" sz="2400" b="1">
              <a:latin typeface="Cambria" panose="02040503050406030204" pitchFamily="18" charset="0"/>
            </a:endParaRPr>
          </a:p>
        </p:txBody>
      </p:sp>
      <p:sp>
        <p:nvSpPr>
          <p:cNvPr id="11268" name="Rectangle 22">
            <a:extLst>
              <a:ext uri="{FF2B5EF4-FFF2-40B4-BE49-F238E27FC236}">
                <a16:creationId xmlns:a16="http://schemas.microsoft.com/office/drawing/2014/main" id="{F5EB6852-0627-7361-92E6-C7C33080C7C0}"/>
              </a:ext>
            </a:extLst>
          </p:cNvPr>
          <p:cNvSpPr>
            <a:spLocks noChangeArrowheads="1"/>
          </p:cNvSpPr>
          <p:nvPr/>
        </p:nvSpPr>
        <p:spPr bwMode="auto">
          <a:xfrm>
            <a:off x="1371600" y="11430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LETTERA DI GIACOMO</a:t>
            </a:r>
          </a:p>
        </p:txBody>
      </p:sp>
      <p:sp>
        <p:nvSpPr>
          <p:cNvPr id="11269" name="Rectangle 205">
            <a:extLst>
              <a:ext uri="{FF2B5EF4-FFF2-40B4-BE49-F238E27FC236}">
                <a16:creationId xmlns:a16="http://schemas.microsoft.com/office/drawing/2014/main" id="{4D906F38-CE9E-2971-B687-DDB046F161FE}"/>
              </a:ext>
            </a:extLst>
          </p:cNvPr>
          <p:cNvSpPr>
            <a:spLocks noChangeArrowheads="1"/>
          </p:cNvSpPr>
          <p:nvPr/>
        </p:nvSpPr>
        <p:spPr bwMode="auto">
          <a:xfrm>
            <a:off x="1295400" y="1600200"/>
            <a:ext cx="32766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  Fratelli miei carissimi, </a:t>
            </a:r>
            <a:r>
              <a:rPr lang="it-IT" altLang="it-IT" sz="1800">
                <a:solidFill>
                  <a:srgbClr val="000000"/>
                </a:solidFill>
                <a:latin typeface="Verdana" panose="020B0604030504040204" pitchFamily="34" charset="0"/>
                <a:cs typeface="Times New Roman" panose="02020603050405020304" pitchFamily="18" charset="0"/>
              </a:rPr>
              <a:t>ogni buon regalo e ogni dono perfetto vengono dall’alto e discendono dal Padre, creatore della luce: presso di lui non c’è variazione né ombra di cambiamento.</a:t>
            </a:r>
            <a:r>
              <a:rPr lang="it-IT" altLang="it-IT" sz="1800" i="1">
                <a:solidFill>
                  <a:srgbClr val="000000"/>
                </a:solidFill>
                <a:latin typeface="Verdana" panose="020B0604030504040204" pitchFamily="34" charset="0"/>
                <a:cs typeface="Times New Roman" panose="02020603050405020304" pitchFamily="18" charset="0"/>
              </a:rPr>
              <a:t> (Gc 1, 17)</a:t>
            </a:r>
          </a:p>
        </p:txBody>
      </p:sp>
      <p:sp>
        <p:nvSpPr>
          <p:cNvPr id="11270" name="Rectangle 206">
            <a:extLst>
              <a:ext uri="{FF2B5EF4-FFF2-40B4-BE49-F238E27FC236}">
                <a16:creationId xmlns:a16="http://schemas.microsoft.com/office/drawing/2014/main" id="{8701DDE9-DD53-4351-8F35-C548C37CFC29}"/>
              </a:ext>
            </a:extLst>
          </p:cNvPr>
          <p:cNvSpPr>
            <a:spLocks noChangeArrowheads="1"/>
          </p:cNvSpPr>
          <p:nvPr/>
        </p:nvSpPr>
        <p:spPr bwMode="auto">
          <a:xfrm>
            <a:off x="4648200" y="1524000"/>
            <a:ext cx="33528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800" dirty="0">
                <a:latin typeface="Verdana" panose="020B0604030504040204" pitchFamily="34" charset="0"/>
                <a:cs typeface="Arial" panose="020B0604020202020204" pitchFamily="34" charset="0"/>
              </a:rPr>
              <a:t>  </a:t>
            </a:r>
            <a:r>
              <a:rPr lang="en-GB" altLang="it-IT" sz="1800" i="1" dirty="0">
                <a:solidFill>
                  <a:srgbClr val="000000"/>
                </a:solidFill>
                <a:latin typeface="Verdana" panose="020B0604030504040204" pitchFamily="34" charset="0"/>
                <a:cs typeface="Tahoma" panose="020B0604030504040204" pitchFamily="34" charset="0"/>
              </a:rPr>
              <a:t>My dearest brothers, </a:t>
            </a:r>
            <a:r>
              <a:rPr lang="en-GB" altLang="it-IT" sz="1800" dirty="0">
                <a:solidFill>
                  <a:srgbClr val="000000"/>
                </a:solidFill>
                <a:latin typeface="Verdana" panose="020B0604030504040204" pitchFamily="34" charset="0"/>
                <a:cs typeface="Tahoma" panose="020B0604030504040204" pitchFamily="34" charset="0"/>
              </a:rPr>
              <a:t>every good and perfect gift comes from above, from the Father of Light, in whom there is no change or shadow of a change.</a:t>
            </a:r>
            <a:r>
              <a:rPr lang="en-GB" altLang="it-IT" sz="1800" i="1" dirty="0">
                <a:solidFill>
                  <a:srgbClr val="000000"/>
                </a:solidFill>
                <a:latin typeface="Verdana" panose="020B0604030504040204" pitchFamily="34" charset="0"/>
                <a:cs typeface="Tahoma" panose="020B0604030504040204" pitchFamily="34" charset="0"/>
              </a:rPr>
              <a:t>  	          </a:t>
            </a:r>
            <a:r>
              <a:rPr lang="en-GB" altLang="it-IT" sz="1800" i="1" dirty="0">
                <a:solidFill>
                  <a:srgbClr val="000000"/>
                </a:solidFill>
                <a:latin typeface="Verdana" panose="020B0604030504040204" pitchFamily="34" charset="0"/>
                <a:cs typeface="Times New Roman" panose="02020603050405020304" pitchFamily="18" charset="0"/>
              </a:rPr>
              <a:t>(Jas 1:17)</a:t>
            </a:r>
            <a:r>
              <a:rPr lang="en-GB" altLang="it-IT" sz="1800" i="1" dirty="0">
                <a:solidFill>
                  <a:srgbClr val="000000"/>
                </a:solidFill>
                <a:latin typeface="Verdana" panose="020B0604030504040204" pitchFamily="34" charset="0"/>
                <a:cs typeface="Tahoma" panose="020B0604030504040204" pitchFamily="34" charset="0"/>
              </a:rPr>
              <a:t> </a:t>
            </a:r>
            <a:endParaRPr lang="it-IT" altLang="it-IT" sz="1800" i="1" dirty="0">
              <a:solidFill>
                <a:srgbClr val="000000"/>
              </a:solidFill>
              <a:latin typeface="Verdana" panose="020B0604030504040204" pitchFamily="34" charset="0"/>
              <a:cs typeface="Tahoma" panose="020B0604030504040204" pitchFamily="34" charset="0"/>
            </a:endParaRPr>
          </a:p>
        </p:txBody>
      </p:sp>
      <p:pic>
        <p:nvPicPr>
          <p:cNvPr id="11271" name="Picture 498" descr="C:\ARCHIVIO GENERALE\PRESENTAZIONI\in COSTRUZIONE\Gospel copia.gif">
            <a:extLst>
              <a:ext uri="{FF2B5EF4-FFF2-40B4-BE49-F238E27FC236}">
                <a16:creationId xmlns:a16="http://schemas.microsoft.com/office/drawing/2014/main" id="{2E73A4BD-29CE-38E1-8E50-1BA1031B9AD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2" name="WordArt 509">
            <a:extLst>
              <a:ext uri="{FF2B5EF4-FFF2-40B4-BE49-F238E27FC236}">
                <a16:creationId xmlns:a16="http://schemas.microsoft.com/office/drawing/2014/main" id="{01969555-D2BE-2705-ABE1-471F658718AA}"/>
              </a:ext>
            </a:extLst>
          </p:cNvPr>
          <p:cNvSpPr>
            <a:spLocks noChangeArrowheads="1" noChangeShapeType="1" noTextEdit="1"/>
          </p:cNvSpPr>
          <p:nvPr/>
        </p:nvSpPr>
        <p:spPr bwMode="auto">
          <a:xfrm>
            <a:off x="1219200" y="152400"/>
            <a:ext cx="2286000" cy="533400"/>
          </a:xfrm>
          <a:prstGeom prst="rect">
            <a:avLst/>
          </a:prstGeom>
        </p:spPr>
        <p:txBody>
          <a:bodyPr wrap="none" fromWordArt="1">
            <a:prstTxWarp prst="textPlain">
              <a:avLst>
                <a:gd name="adj" fmla="val 50000"/>
              </a:avLst>
            </a:prstTxWarp>
          </a:bodyPr>
          <a:lstStyle/>
          <a:p>
            <a:r>
              <a:rPr lang="it-IT" sz="1600" kern="10">
                <a:ln w="3175">
                  <a:solidFill>
                    <a:srgbClr val="FFFF00"/>
                  </a:solidFill>
                  <a:round/>
                  <a:headEnd/>
                  <a:tailEnd/>
                </a:ln>
                <a:solidFill>
                  <a:srgbClr val="FFFF99"/>
                </a:solidFill>
                <a:latin typeface="Verdana" panose="020B0604030504040204" pitchFamily="34" charset="0"/>
                <a:ea typeface="Verdana" panose="020B0604030504040204" pitchFamily="34" charset="0"/>
              </a:rPr>
              <a:t>La Parola di Dio </a:t>
            </a:r>
          </a:p>
          <a:p>
            <a:r>
              <a:rPr lang="it-IT" sz="1600" kern="10">
                <a:ln w="3175">
                  <a:solidFill>
                    <a:srgbClr val="FFFF00"/>
                  </a:solidFill>
                  <a:round/>
                  <a:headEnd/>
                  <a:tailEnd/>
                </a:ln>
                <a:solidFill>
                  <a:srgbClr val="FFFF99"/>
                </a:solidFill>
                <a:latin typeface="Verdana" panose="020B0604030504040204" pitchFamily="34" charset="0"/>
                <a:ea typeface="Verdana" panose="020B0604030504040204" pitchFamily="34" charset="0"/>
              </a:rPr>
              <a:t>parla  al nostro cuore!</a:t>
            </a:r>
          </a:p>
        </p:txBody>
      </p:sp>
      <p:sp>
        <p:nvSpPr>
          <p:cNvPr id="11273" name="WordArt 510">
            <a:extLst>
              <a:ext uri="{FF2B5EF4-FFF2-40B4-BE49-F238E27FC236}">
                <a16:creationId xmlns:a16="http://schemas.microsoft.com/office/drawing/2014/main" id="{34E477FE-B270-2992-30B3-9B6DD198EBE3}"/>
              </a:ext>
            </a:extLst>
          </p:cNvPr>
          <p:cNvSpPr>
            <a:spLocks noChangeArrowheads="1" noChangeShapeType="1" noTextEdit="1"/>
          </p:cNvSpPr>
          <p:nvPr/>
        </p:nvSpPr>
        <p:spPr bwMode="auto">
          <a:xfrm>
            <a:off x="5638800" y="152400"/>
            <a:ext cx="2286000" cy="533400"/>
          </a:xfrm>
          <a:prstGeom prst="rect">
            <a:avLst/>
          </a:prstGeom>
        </p:spPr>
        <p:txBody>
          <a:bodyPr wrap="none" fromWordArt="1">
            <a:prstTxWarp prst="textPlain">
              <a:avLst>
                <a:gd name="adj" fmla="val 50000"/>
              </a:avLst>
            </a:prstTxWarp>
          </a:bodyPr>
          <a:lstStyle/>
          <a:p>
            <a:r>
              <a:rPr lang="en-US" sz="1800" kern="10">
                <a:ln w="9525">
                  <a:solidFill>
                    <a:srgbClr val="FFFF00"/>
                  </a:solidFill>
                  <a:round/>
                  <a:headEnd/>
                  <a:tailEnd/>
                </a:ln>
                <a:solidFill>
                  <a:srgbClr val="FFFF99"/>
                </a:solidFill>
                <a:latin typeface="Verdana" panose="020B0604030504040204" pitchFamily="34" charset="0"/>
                <a:ea typeface="Verdana" panose="020B0604030504040204" pitchFamily="34" charset="0"/>
              </a:rPr>
              <a:t>The Word of God</a:t>
            </a:r>
          </a:p>
          <a:p>
            <a:r>
              <a:rPr lang="en-US" sz="1800" kern="10">
                <a:ln w="9525">
                  <a:solidFill>
                    <a:srgbClr val="FFFF00"/>
                  </a:solidFill>
                  <a:round/>
                  <a:headEnd/>
                  <a:tailEnd/>
                </a:ln>
                <a:solidFill>
                  <a:srgbClr val="FFFF99"/>
                </a:solidFill>
                <a:latin typeface="Verdana" panose="020B0604030504040204" pitchFamily="34" charset="0"/>
                <a:ea typeface="Verdana" panose="020B0604030504040204" pitchFamily="34" charset="0"/>
              </a:rPr>
              <a:t>speaks to our heart!</a:t>
            </a:r>
            <a:endParaRPr lang="it-IT" sz="1800" kern="10">
              <a:ln w="9525">
                <a:solidFill>
                  <a:srgbClr val="FFFF00"/>
                </a:solidFill>
                <a:round/>
                <a:headEnd/>
                <a:tailEnd/>
              </a:ln>
              <a:solidFill>
                <a:srgbClr val="FFFF99"/>
              </a:solidFill>
              <a:latin typeface="Verdana" panose="020B0604030504040204" pitchFamily="34" charset="0"/>
              <a:ea typeface="Verdana" panose="020B0604030504040204" pitchFamily="34" charset="0"/>
            </a:endParaRPr>
          </a:p>
        </p:txBody>
      </p:sp>
      <p:pic>
        <p:nvPicPr>
          <p:cNvPr id="11358" name="Picture 94">
            <a:extLst>
              <a:ext uri="{FF2B5EF4-FFF2-40B4-BE49-F238E27FC236}">
                <a16:creationId xmlns:a16="http://schemas.microsoft.com/office/drawing/2014/main" id="{C8B1CD76-863D-77D8-5E21-A96AA32D7CA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2600" y="3886200"/>
            <a:ext cx="2127250" cy="2286000"/>
          </a:xfrm>
          <a:prstGeom prst="rect">
            <a:avLst/>
          </a:prstGeom>
          <a:noFill/>
          <a:extLst>
            <a:ext uri="{909E8E84-426E-40DD-AFC4-6F175D3DCCD1}">
              <a14:hiddenFill xmlns:a14="http://schemas.microsoft.com/office/drawing/2010/main">
                <a:solidFill>
                  <a:srgbClr val="FFFFFF"/>
                </a:solidFill>
              </a14:hiddenFill>
            </a:ext>
          </a:extLst>
        </p:spPr>
      </p:pic>
      <p:pic>
        <p:nvPicPr>
          <p:cNvPr id="11360" name="Picture 96">
            <a:extLst>
              <a:ext uri="{FF2B5EF4-FFF2-40B4-BE49-F238E27FC236}">
                <a16:creationId xmlns:a16="http://schemas.microsoft.com/office/drawing/2014/main" id="{90EBB436-7E7D-0985-B7A5-A8A9258E170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0600" y="3810000"/>
            <a:ext cx="3105150" cy="2362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6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3B7301BD-66A2-11B4-7DC6-92DF29001154}"/>
              </a:ext>
            </a:extLst>
          </p:cNvPr>
          <p:cNvSpPr>
            <a:spLocks noGrp="1" noChangeArrowheads="1"/>
          </p:cNvSpPr>
          <p:nvPr>
            <p:ph type="title"/>
          </p:nvPr>
        </p:nvSpPr>
        <p:spPr>
          <a:xfrm>
            <a:off x="152400" y="914400"/>
            <a:ext cx="8991600" cy="8382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Per sua volontà egli ci ha generati per mezzo della parola di verità, per essere una primizia delle sue creature. Accogliete con docilità la Parola che è stata piantata in voi e può portarvi alla salvezza.</a:t>
            </a:r>
            <a:r>
              <a:rPr lang="it-IT" altLang="it-IT" sz="1800" i="1">
                <a:solidFill>
                  <a:srgbClr val="FFFFFF"/>
                </a:solidFill>
                <a:latin typeface="Verdana" panose="020B0604030504040204" pitchFamily="34" charset="0"/>
                <a:cs typeface="Times New Roman" panose="02020603050405020304" pitchFamily="18" charset="0"/>
              </a:rPr>
              <a:t> (Gc 1, 18.21b)</a:t>
            </a: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3315" name="Rectangle 4">
            <a:extLst>
              <a:ext uri="{FF2B5EF4-FFF2-40B4-BE49-F238E27FC236}">
                <a16:creationId xmlns:a16="http://schemas.microsoft.com/office/drawing/2014/main" id="{CB34D5F7-AEFD-F9A3-74D6-2D701544D58B}"/>
              </a:ext>
            </a:extLst>
          </p:cNvPr>
          <p:cNvSpPr>
            <a:spLocks noChangeArrowheads="1"/>
          </p:cNvSpPr>
          <p:nvPr/>
        </p:nvSpPr>
        <p:spPr bwMode="auto">
          <a:xfrm>
            <a:off x="0" y="53340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rgbClr val="FFFFFF"/>
                </a:solidFill>
                <a:latin typeface="Verdana" panose="020B0604030504040204" pitchFamily="34" charset="0"/>
                <a:cs typeface="Times New Roman" panose="02020603050405020304" pitchFamily="18" charset="0"/>
              </a:rPr>
              <a:t>By his own will he gave us life through the Word of Truth, that we might be a kind of offering to him among his creatures. Welcome the Word which has been planted in you and has the power to save you.</a:t>
            </a:r>
            <a:r>
              <a:rPr lang="en-GB" altLang="it-IT" sz="1800" i="1">
                <a:solidFill>
                  <a:srgbClr val="FFFFFF"/>
                </a:solidFill>
                <a:latin typeface="Verdana" panose="020B0604030504040204" pitchFamily="34" charset="0"/>
                <a:cs typeface="Times New Roman" panose="02020603050405020304" pitchFamily="18" charset="0"/>
              </a:rPr>
              <a:t> (Jas 1: 18.21b)</a:t>
            </a:r>
            <a:r>
              <a:rPr lang="it-IT" altLang="it-IT" sz="1800" i="1">
                <a:solidFill>
                  <a:srgbClr val="FFFFFF"/>
                </a:solidFill>
                <a:latin typeface="Verdana" panose="020B0604030504040204" pitchFamily="34" charset="0"/>
                <a:cs typeface="Times New Roman" panose="02020603050405020304" pitchFamily="18" charset="0"/>
              </a:rPr>
              <a:t> </a:t>
            </a:r>
          </a:p>
        </p:txBody>
      </p:sp>
    </p:spTree>
  </p:cSld>
  <p:clrMapOvr>
    <a:masterClrMapping/>
  </p:clrMapOvr>
  <p:transition spd="med" advClick="0" advTm="15488">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1378" name="Rectangle 1026">
            <a:extLst>
              <a:ext uri="{FF2B5EF4-FFF2-40B4-BE49-F238E27FC236}">
                <a16:creationId xmlns:a16="http://schemas.microsoft.com/office/drawing/2014/main" id="{87C1E90F-2085-8D5A-2E8C-ADCCBECC9731}"/>
              </a:ext>
            </a:extLst>
          </p:cNvPr>
          <p:cNvSpPr>
            <a:spLocks noGrp="1" noChangeArrowheads="1"/>
          </p:cNvSpPr>
          <p:nvPr>
            <p:ph type="title"/>
          </p:nvPr>
        </p:nvSpPr>
        <p:spPr>
          <a:xfrm>
            <a:off x="0" y="533400"/>
            <a:ext cx="9144000" cy="1143000"/>
          </a:xfrm>
        </p:spPr>
        <p:txBody>
          <a:bodyPr/>
          <a:lstStyle/>
          <a:p>
            <a:pPr eaLnBrk="1" hangingPunct="1"/>
            <a:r>
              <a:rPr lang="it-IT" altLang="it-IT" sz="1800">
                <a:solidFill>
                  <a:srgbClr val="FFFF66"/>
                </a:solidFill>
                <a:latin typeface="Verdana" panose="020B0604030504040204" pitchFamily="34" charset="0"/>
                <a:cs typeface="Times New Roman" panose="02020603050405020304" pitchFamily="18" charset="0"/>
              </a:rPr>
              <a:t>Siate di quelli che mettono in pratica la Parola</a:t>
            </a:r>
            <a:r>
              <a:rPr lang="it-IT" altLang="it-IT" sz="1800">
                <a:solidFill>
                  <a:srgbClr val="FFFFFF"/>
                </a:solidFill>
                <a:latin typeface="Verdana" panose="020B0604030504040204" pitchFamily="34" charset="0"/>
                <a:cs typeface="Times New Roman" panose="02020603050405020304" pitchFamily="18" charset="0"/>
              </a:rPr>
              <a:t>, e non ascoltatori soltanto, illudendo voi stessi. Religione pura e senza macchia davanti a Dio Padre è questa: visitare gli orfani e le vedove nelle sofferenze e non lasciarsi contaminare da questo mondo. </a:t>
            </a:r>
            <a:r>
              <a:rPr lang="it-IT" altLang="it-IT" sz="1800" i="1">
                <a:solidFill>
                  <a:srgbClr val="FFFFFF"/>
                </a:solidFill>
                <a:latin typeface="Verdana" panose="020B0604030504040204" pitchFamily="34" charset="0"/>
                <a:cs typeface="Times New Roman" panose="02020603050405020304" pitchFamily="18" charset="0"/>
              </a:rPr>
              <a:t>(Gc 1, 22.27)</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01380" name="Rectangle 1028">
            <a:extLst>
              <a:ext uri="{FF2B5EF4-FFF2-40B4-BE49-F238E27FC236}">
                <a16:creationId xmlns:a16="http://schemas.microsoft.com/office/drawing/2014/main" id="{E6F7ECFE-1991-73C9-B012-12A223521429}"/>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66"/>
                </a:solidFill>
                <a:latin typeface="Verdana" panose="020B0604030504040204" pitchFamily="34" charset="0"/>
                <a:cs typeface="Tahoma" panose="020B0604030504040204" pitchFamily="34" charset="0"/>
              </a:rPr>
              <a:t>Be doers of the Word</a:t>
            </a:r>
            <a:r>
              <a:rPr lang="en-GB" altLang="it-IT" sz="1800">
                <a:solidFill>
                  <a:srgbClr val="FFFFFF"/>
                </a:solidFill>
                <a:latin typeface="Verdana" panose="020B0604030504040204" pitchFamily="34" charset="0"/>
                <a:cs typeface="Tahoma" panose="020B0604030504040204" pitchFamily="34" charset="0"/>
              </a:rPr>
              <a:t> and not just hearers, lest you deceive yourselves. In the sight of God, our Father, pure and blameless religion lies in helping the orphans and widows in their need and keeping oneself from the world's corruption.</a:t>
            </a:r>
            <a:r>
              <a:rPr lang="en-GB" altLang="it-IT" sz="1800" i="1">
                <a:solidFill>
                  <a:srgbClr val="FFFFFF"/>
                </a:solidFill>
                <a:latin typeface="Verdana" panose="020B0604030504040204" pitchFamily="34" charset="0"/>
                <a:cs typeface="Times New Roman" panose="02020603050405020304" pitchFamily="18" charset="0"/>
              </a:rPr>
              <a:t> (Jas 1:22.27)</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CBBAEEDE-6E14-7A23-8B8E-401D722C932D}"/>
              </a:ext>
            </a:extLst>
          </p:cNvPr>
          <p:cNvSpPr>
            <a:spLocks noGrp="1" noChangeArrowheads="1"/>
          </p:cNvSpPr>
          <p:nvPr>
            <p:ph type="title"/>
          </p:nvPr>
        </p:nvSpPr>
        <p:spPr>
          <a:xfrm>
            <a:off x="4343400" y="13716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MARK</a:t>
            </a:r>
          </a:p>
        </p:txBody>
      </p:sp>
      <p:sp>
        <p:nvSpPr>
          <p:cNvPr id="17411" name="Rectangle 5">
            <a:extLst>
              <a:ext uri="{FF2B5EF4-FFF2-40B4-BE49-F238E27FC236}">
                <a16:creationId xmlns:a16="http://schemas.microsoft.com/office/drawing/2014/main" id="{AB498DC9-AF0D-630A-E5F3-757A6642A696}"/>
              </a:ext>
            </a:extLst>
          </p:cNvPr>
          <p:cNvSpPr>
            <a:spLocks noChangeArrowheads="1"/>
          </p:cNvSpPr>
          <p:nvPr/>
        </p:nvSpPr>
        <p:spPr bwMode="auto">
          <a:xfrm>
            <a:off x="1295400" y="1905000"/>
            <a:ext cx="32766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a:t>
            </a:r>
            <a:r>
              <a:rPr lang="it-IT" altLang="it-IT" sz="1800">
                <a:solidFill>
                  <a:srgbClr val="000000"/>
                </a:solidFill>
                <a:latin typeface="Verdana" panose="020B0604030504040204" pitchFamily="34" charset="0"/>
                <a:cs typeface="Times New Roman" panose="02020603050405020304" pitchFamily="18" charset="0"/>
              </a:rPr>
              <a:t>, si riunirono attorno a Gesù i farisei e alcuni degli scribi, venuti da Gerusalemme. </a:t>
            </a:r>
            <a:r>
              <a:rPr lang="it-IT" altLang="it-IT" sz="1800" i="1">
                <a:solidFill>
                  <a:srgbClr val="000000"/>
                </a:solidFill>
                <a:latin typeface="Verdana" panose="020B0604030504040204" pitchFamily="34" charset="0"/>
                <a:cs typeface="Times New Roman" panose="02020603050405020304" pitchFamily="18" charset="0"/>
              </a:rPr>
              <a:t>(Mc 7, 1)</a:t>
            </a:r>
          </a:p>
        </p:txBody>
      </p:sp>
      <p:sp>
        <p:nvSpPr>
          <p:cNvPr id="17412" name="Rectangle 6">
            <a:extLst>
              <a:ext uri="{FF2B5EF4-FFF2-40B4-BE49-F238E27FC236}">
                <a16:creationId xmlns:a16="http://schemas.microsoft.com/office/drawing/2014/main" id="{DF99C030-1994-1091-4E4E-33BF8CDE273A}"/>
              </a:ext>
            </a:extLst>
          </p:cNvPr>
          <p:cNvSpPr>
            <a:spLocks noChangeArrowheads="1"/>
          </p:cNvSpPr>
          <p:nvPr/>
        </p:nvSpPr>
        <p:spPr bwMode="auto">
          <a:xfrm>
            <a:off x="4572000" y="1752600"/>
            <a:ext cx="33528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ea typeface="Arial Unicode MS" pitchFamily="34" charset="-128"/>
              </a:rPr>
              <a:t> </a:t>
            </a:r>
            <a:r>
              <a:rPr lang="en-GB" altLang="it-IT" sz="1800">
                <a:solidFill>
                  <a:srgbClr val="000000"/>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During that time, </a:t>
            </a:r>
            <a:r>
              <a:rPr lang="en-GB" altLang="it-IT" sz="1800">
                <a:solidFill>
                  <a:srgbClr val="000000"/>
                </a:solidFill>
                <a:latin typeface="Verdana" panose="020B0604030504040204" pitchFamily="34" charset="0"/>
                <a:cs typeface="Times New Roman" panose="02020603050405020304" pitchFamily="18" charset="0"/>
              </a:rPr>
              <a:t>the Pharisees gathered around Jesus and with them were some teachers of the Law who had just come from Jerusalem.</a:t>
            </a:r>
            <a:r>
              <a:rPr lang="en-GB" altLang="it-IT" sz="1800" i="1">
                <a:solidFill>
                  <a:srgbClr val="000000"/>
                </a:solidFill>
                <a:latin typeface="Verdana" panose="020B0604030504040204" pitchFamily="34" charset="0"/>
                <a:cs typeface="Times New Roman" panose="02020603050405020304" pitchFamily="18" charset="0"/>
              </a:rPr>
              <a:t> (Mk 7: 1)</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F4679192-0B5A-2E2D-C1A7-04C72020C48B}"/>
              </a:ext>
            </a:extLst>
          </p:cNvPr>
          <p:cNvSpPr>
            <a:spLocks noChangeArrowheads="1"/>
          </p:cNvSpPr>
          <p:nvPr/>
        </p:nvSpPr>
        <p:spPr bwMode="auto">
          <a:xfrm>
            <a:off x="762000" y="0"/>
            <a:ext cx="7848600" cy="955675"/>
          </a:xfrm>
          <a:prstGeom prst="rect">
            <a:avLst/>
          </a:prstGeom>
          <a:solidFill>
            <a:srgbClr val="339966"/>
          </a:solidFill>
          <a:ln w="9525">
            <a:solidFill>
              <a:srgbClr val="339966"/>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dirty="0">
              <a:solidFill>
                <a:srgbClr val="FFFF66"/>
              </a:solidFill>
              <a:latin typeface="Verdana" panose="020B0604030504040204" pitchFamily="34" charset="0"/>
              <a:cs typeface="Arial" panose="020B0604020202020204" pitchFamily="34" charset="0"/>
            </a:endParaRPr>
          </a:p>
          <a:p>
            <a:pPr algn="ctr" eaLnBrk="1" hangingPunct="1"/>
            <a:r>
              <a:rPr lang="it-IT" altLang="it-IT" sz="2000" dirty="0">
                <a:solidFill>
                  <a:schemeClr val="bg1"/>
                </a:solidFill>
                <a:latin typeface="Verdana" panose="020B0604030504040204" pitchFamily="34" charset="0"/>
                <a:cs typeface="Arial" panose="020B0604020202020204" pitchFamily="34" charset="0"/>
              </a:rPr>
              <a:t>Chi teme il Signore abiterà nella sua tenda.</a:t>
            </a:r>
            <a:endParaRPr lang="it-IT" altLang="it-IT" sz="2000" dirty="0">
              <a:solidFill>
                <a:schemeClr val="bg1"/>
              </a:solidFill>
              <a:latin typeface="HelveticaNeue"/>
              <a:cs typeface="Arial" panose="020B0604020202020204" pitchFamily="34" charset="0"/>
            </a:endParaRPr>
          </a:p>
          <a:p>
            <a:pPr algn="ctr" eaLnBrk="1" hangingPunct="1"/>
            <a:r>
              <a:rPr lang="it-IT" altLang="it-IT" sz="2000" dirty="0">
                <a:solidFill>
                  <a:srgbClr val="FFFF66"/>
                </a:solidFill>
                <a:latin typeface="Verdana" panose="020B0604030504040204" pitchFamily="34" charset="0"/>
                <a:cs typeface="Times New Roman" panose="02020603050405020304" pitchFamily="18" charset="0"/>
              </a:rPr>
              <a:t>He who </a:t>
            </a:r>
            <a:r>
              <a:rPr lang="it-IT" altLang="it-IT" sz="2000" dirty="0" err="1">
                <a:solidFill>
                  <a:srgbClr val="FFFF66"/>
                </a:solidFill>
                <a:latin typeface="Verdana" panose="020B0604030504040204" pitchFamily="34" charset="0"/>
                <a:cs typeface="Times New Roman" panose="02020603050405020304" pitchFamily="18" charset="0"/>
              </a:rPr>
              <a:t>fears</a:t>
            </a:r>
            <a:r>
              <a:rPr lang="it-IT" altLang="it-IT" sz="2000" dirty="0">
                <a:solidFill>
                  <a:srgbClr val="FFFF66"/>
                </a:solidFill>
                <a:latin typeface="Verdana" panose="020B0604030504040204" pitchFamily="34" charset="0"/>
                <a:cs typeface="Times New Roman" panose="02020603050405020304" pitchFamily="18" charset="0"/>
              </a:rPr>
              <a:t> the Lord </a:t>
            </a:r>
            <a:r>
              <a:rPr lang="it-IT" altLang="it-IT" sz="2000" dirty="0" err="1">
                <a:solidFill>
                  <a:srgbClr val="FFFF66"/>
                </a:solidFill>
                <a:latin typeface="Verdana" panose="020B0604030504040204" pitchFamily="34" charset="0"/>
                <a:cs typeface="Times New Roman" panose="02020603050405020304" pitchFamily="18" charset="0"/>
              </a:rPr>
              <a:t>will</a:t>
            </a:r>
            <a:r>
              <a:rPr lang="it-IT" altLang="it-IT" sz="2000" dirty="0">
                <a:solidFill>
                  <a:srgbClr val="FFFF66"/>
                </a:solidFill>
                <a:latin typeface="Verdana" panose="020B0604030504040204" pitchFamily="34" charset="0"/>
                <a:cs typeface="Times New Roman" panose="02020603050405020304" pitchFamily="18" charset="0"/>
              </a:rPr>
              <a:t> </a:t>
            </a:r>
            <a:r>
              <a:rPr lang="it-IT" altLang="it-IT" sz="2000" dirty="0" err="1">
                <a:solidFill>
                  <a:srgbClr val="FFFF66"/>
                </a:solidFill>
                <a:latin typeface="Verdana" panose="020B0604030504040204" pitchFamily="34" charset="0"/>
                <a:cs typeface="Times New Roman" panose="02020603050405020304" pitchFamily="18" charset="0"/>
              </a:rPr>
              <a:t>dwell</a:t>
            </a:r>
            <a:r>
              <a:rPr lang="it-IT" altLang="it-IT" sz="2000" dirty="0">
                <a:solidFill>
                  <a:srgbClr val="FFFF66"/>
                </a:solidFill>
                <a:latin typeface="Verdana" panose="020B0604030504040204" pitchFamily="34" charset="0"/>
                <a:cs typeface="Times New Roman" panose="02020603050405020304" pitchFamily="18" charset="0"/>
              </a:rPr>
              <a:t> in His </a:t>
            </a:r>
            <a:r>
              <a:rPr lang="it-IT" altLang="it-IT" sz="2000" dirty="0" err="1">
                <a:solidFill>
                  <a:srgbClr val="FFFF66"/>
                </a:solidFill>
                <a:latin typeface="Verdana" panose="020B0604030504040204" pitchFamily="34" charset="0"/>
                <a:cs typeface="Times New Roman" panose="02020603050405020304" pitchFamily="18" charset="0"/>
              </a:rPr>
              <a:t>tent</a:t>
            </a:r>
            <a:r>
              <a:rPr lang="it-IT" altLang="it-IT" sz="2000" dirty="0">
                <a:solidFill>
                  <a:srgbClr val="FFFF66"/>
                </a:solidFill>
                <a:latin typeface="Verdana" panose="020B0604030504040204" pitchFamily="34" charset="0"/>
                <a:cs typeface="Times New Roman" panose="02020603050405020304" pitchFamily="18" charset="0"/>
              </a:rPr>
              <a:t>.</a:t>
            </a:r>
            <a:br>
              <a:rPr lang="it-IT" altLang="it-IT" sz="2000" dirty="0">
                <a:solidFill>
                  <a:srgbClr val="FFFF66"/>
                </a:solidFill>
                <a:latin typeface="Verdana" panose="020B0604030504040204" pitchFamily="34" charset="0"/>
                <a:cs typeface="Times New Roman" panose="02020603050405020304" pitchFamily="18" charset="0"/>
              </a:rPr>
            </a:br>
            <a:endParaRPr lang="it-IT" altLang="it-IT" sz="800" dirty="0">
              <a:solidFill>
                <a:srgbClr val="FFFF66"/>
              </a:solidFill>
              <a:latin typeface="Verdana" panose="020B0604030504040204" pitchFamily="34" charset="0"/>
              <a:cs typeface="Times New Roman" panose="02020603050405020304" pitchFamily="18" charset="0"/>
            </a:endParaRPr>
          </a:p>
        </p:txBody>
      </p:sp>
      <p:sp>
        <p:nvSpPr>
          <p:cNvPr id="17414" name="Rettangolo 1">
            <a:extLst>
              <a:ext uri="{FF2B5EF4-FFF2-40B4-BE49-F238E27FC236}">
                <a16:creationId xmlns:a16="http://schemas.microsoft.com/office/drawing/2014/main" id="{154F9830-2FD3-BF15-D9B0-41C0330BC72F}"/>
              </a:ext>
            </a:extLst>
          </p:cNvPr>
          <p:cNvSpPr>
            <a:spLocks noChangeArrowheads="1"/>
          </p:cNvSpPr>
          <p:nvPr/>
        </p:nvSpPr>
        <p:spPr bwMode="auto">
          <a:xfrm>
            <a:off x="1219200" y="13716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MARCO</a:t>
            </a:r>
          </a:p>
        </p:txBody>
      </p:sp>
      <p:pic>
        <p:nvPicPr>
          <p:cNvPr id="17494" name="Picture 86">
            <a:extLst>
              <a:ext uri="{FF2B5EF4-FFF2-40B4-BE49-F238E27FC236}">
                <a16:creationId xmlns:a16="http://schemas.microsoft.com/office/drawing/2014/main" id="{EED067B7-AED4-B4D9-869B-9D9C624818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3657600"/>
            <a:ext cx="3155950" cy="2133600"/>
          </a:xfrm>
          <a:prstGeom prst="rect">
            <a:avLst/>
          </a:prstGeom>
          <a:noFill/>
          <a:extLst>
            <a:ext uri="{909E8E84-426E-40DD-AFC4-6F175D3DCCD1}">
              <a14:hiddenFill xmlns:a14="http://schemas.microsoft.com/office/drawing/2010/main">
                <a:solidFill>
                  <a:srgbClr val="FFFFFF"/>
                </a:solidFill>
              </a14:hiddenFill>
            </a:ext>
          </a:extLst>
        </p:spPr>
      </p:pic>
      <p:pic>
        <p:nvPicPr>
          <p:cNvPr id="17495" name="Picture 87">
            <a:extLst>
              <a:ext uri="{FF2B5EF4-FFF2-40B4-BE49-F238E27FC236}">
                <a16:creationId xmlns:a16="http://schemas.microsoft.com/office/drawing/2014/main" id="{38A2A255-9C15-2A78-0366-56224F65718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3657600"/>
            <a:ext cx="3086100" cy="21780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784">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73518</TotalTime>
  <Words>2703</Words>
  <Application>Microsoft Office PowerPoint</Application>
  <PresentationFormat>Presentazione su schermo (4:3)</PresentationFormat>
  <Paragraphs>88</Paragraphs>
  <Slides>21</Slides>
  <Notes>7</Notes>
  <HiddenSlides>0</HiddenSlides>
  <MMClips>1</MMClips>
  <ScaleCrop>false</ScaleCrop>
  <HeadingPairs>
    <vt:vector size="6" baseType="variant">
      <vt:variant>
        <vt:lpstr>Caratteri utilizzati</vt:lpstr>
      </vt:variant>
      <vt:variant>
        <vt:i4>11</vt:i4>
      </vt:variant>
      <vt:variant>
        <vt:lpstr>Tema</vt:lpstr>
      </vt:variant>
      <vt:variant>
        <vt:i4>1</vt:i4>
      </vt:variant>
      <vt:variant>
        <vt:lpstr>Titoli diapositive</vt:lpstr>
      </vt:variant>
      <vt:variant>
        <vt:i4>21</vt:i4>
      </vt:variant>
    </vt:vector>
  </HeadingPairs>
  <TitlesOfParts>
    <vt:vector size="33" baseType="lpstr">
      <vt:lpstr>HelveticaNeue</vt:lpstr>
      <vt:lpstr>Arial</vt:lpstr>
      <vt:lpstr>Calibri</vt:lpstr>
      <vt:lpstr>Cambria</vt:lpstr>
      <vt:lpstr>Comic Sans MS</vt:lpstr>
      <vt:lpstr>Courier New</vt:lpstr>
      <vt:lpstr>Harrington</vt:lpstr>
      <vt:lpstr>Helvetica</vt:lpstr>
      <vt:lpstr>Times New Roman</vt:lpstr>
      <vt:lpstr>Tw Cen MT Condensed Extra Bold</vt:lpstr>
      <vt:lpstr>Verdana</vt:lpstr>
      <vt:lpstr>Struttura predefinita</vt:lpstr>
      <vt:lpstr>Presentazione standard di PowerPoint</vt:lpstr>
      <vt:lpstr>Presentazione standard di PowerPoint</vt:lpstr>
      <vt:lpstr> </vt:lpstr>
      <vt:lpstr>  Le osserverete dunque, e le metterete in pratica, perché quella sarà la vostra saggezza e la vostra intelligenza agli occhi dei popoli, i quali, udendo parlare di tutte queste leggi, diranno: “Questa grande nazione è il solo popolo saggio e intelligente”. (Dt 4, 6)</vt:lpstr>
      <vt:lpstr>Infatti quale grande nazione ha gli dèi così vicini a sé, come il Signore, nostro Dio, è vicino a noi ogni volta che lo invochiamo? E quale grande nazione ha leggi e norme giuste come è tutta questa legislazione che io oggi vi do?». (Dt 4, 7-8)</vt:lpstr>
      <vt:lpstr>EPISTLE OF JAMES</vt:lpstr>
      <vt:lpstr>Per sua volontà egli ci ha generati per mezzo della parola di verità, per essere una primizia delle sue creature. Accogliete con docilità la Parola che è stata piantata in voi e può portarvi alla salvezza. (Gc 1, 18.21b) </vt:lpstr>
      <vt:lpstr>Siate di quelli che mettono in pratica la Parola, e non ascoltatori soltanto, illudendo voi stessi. Religione pura e senza macchia davanti a Dio Padre è questa: visitare gli orfani e le vedove nelle sofferenze e non lasciarsi contaminare da questo mondo. (Gc 1, 22.27)</vt:lpstr>
      <vt:lpstr>GOSPEL ACCORD. TO MARK</vt:lpstr>
      <vt:lpstr>Presentazione standard di PowerPoint</vt:lpstr>
      <vt:lpstr>Presentazione standard di PowerPoint</vt:lpstr>
      <vt:lpstr>quei farisei e scribi lo interrogarono: «Perché i tuoi discepoli non si comportano secondo la tradizione degli antichi, ma prendono cibo con mani impure?». Ed egli rispose loro: «Bene ha profetato Isaìa di voi, ipocriti, come sta scritto: (Mc 7, 5-6a)</vt:lpstr>
      <vt:lpstr> “Questo popolo mi onora con le labbra, ma il suo cuore è lontano da me.Invano mi rendono culto, insegnando dottrine che sono precetti di uomini”. Trascurando il comandamento di Dio, voi osservate la tradizione degli uomini». (Mc 7, 6b-8)</vt:lpstr>
      <vt:lpstr>Chiamata di nuovo la folla, diceva loro: «Ascoltatemi tutti e comprendete bene! Non c’è nulla fuori dell’uomo che, entrando in lui, possa renderlo impuro. Ma sono le cose che escono dall’uomo a renderlo impuro». E diceva [ai suoi discepoli]: (Mc 7, 14-15)</vt:lpstr>
      <vt:lpstr>«Dal di dentro infatti, cioè dal cuore degli uomini, escono i propositi di male: impurità, furti, omicidi, adultèri, avidità, malvagità, inganno, dissolutezza, invidia, calunnia, superbia, stoltezza. Tutte queste cose cattive vengono fuori dall’interno e rendono impuro l’uomo». (Mc 7, 21-23)</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3223</cp:revision>
  <dcterms:created xsi:type="dcterms:W3CDTF">2007-05-09T13:51:32Z</dcterms:created>
  <dcterms:modified xsi:type="dcterms:W3CDTF">2024-08-26T15:28:05Z</dcterms:modified>
</cp:coreProperties>
</file>