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2.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3.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5.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6.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7.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91" r:id="rId5"/>
    <p:sldId id="796" r:id="rId6"/>
    <p:sldId id="337" r:id="rId7"/>
    <p:sldId id="743" r:id="rId8"/>
    <p:sldId id="793" r:id="rId9"/>
    <p:sldId id="797" r:id="rId10"/>
    <p:sldId id="798" r:id="rId11"/>
    <p:sldId id="694" r:id="rId12"/>
    <p:sldId id="319" r:id="rId13"/>
    <p:sldId id="624" r:id="rId14"/>
    <p:sldId id="795" r:id="rId15"/>
    <p:sldId id="799" r:id="rId16"/>
    <p:sldId id="787" r:id="rId17"/>
    <p:sldId id="288" r:id="rId18"/>
    <p:sldId id="728" r:id="rId19"/>
    <p:sldId id="724" r:id="rId20"/>
    <p:sldId id="553" r:id="rId21"/>
    <p:sldId id="727" r:id="rId22"/>
  </p:sldIdLst>
  <p:sldSz cx="9144000" cy="6858000" type="screen4x3"/>
  <p:notesSz cx="6858000" cy="9144000"/>
  <p:custDataLst>
    <p:tags r:id="rId25"/>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F5490424-FDE7-7FEF-9E9D-E68BC050A105}"/>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4579" name="Rectangle 3">
            <a:extLst>
              <a:ext uri="{FF2B5EF4-FFF2-40B4-BE49-F238E27FC236}">
                <a16:creationId xmlns:a16="http://schemas.microsoft.com/office/drawing/2014/main" id="{BCD15EE5-D29B-0563-326D-31BE84DAEDD0}"/>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4580" name="Rectangle 4">
            <a:extLst>
              <a:ext uri="{FF2B5EF4-FFF2-40B4-BE49-F238E27FC236}">
                <a16:creationId xmlns:a16="http://schemas.microsoft.com/office/drawing/2014/main" id="{1B35CE76-3353-B90A-4056-3DE94CD0F2EC}"/>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4B27572A-C886-D7AA-3DD4-2B64566C1488}"/>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5145E2DE-3A0E-4253-A741-FC5F8BC6B701}"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C623FACC-229C-EC87-46FF-5E3882769B2E}"/>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3555" name="Rectangle 3">
            <a:extLst>
              <a:ext uri="{FF2B5EF4-FFF2-40B4-BE49-F238E27FC236}">
                <a16:creationId xmlns:a16="http://schemas.microsoft.com/office/drawing/2014/main" id="{317FC1E6-E59F-04FC-F5C1-524F6B9D4366}"/>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3556" name="Rectangle 4">
            <a:extLst>
              <a:ext uri="{FF2B5EF4-FFF2-40B4-BE49-F238E27FC236}">
                <a16:creationId xmlns:a16="http://schemas.microsoft.com/office/drawing/2014/main" id="{9D08C6F4-553D-267B-B901-3B5298B431A5}"/>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A5B3AA34-C455-26F5-F0DC-CC987189EB13}"/>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3558" name="Rectangle 6">
            <a:extLst>
              <a:ext uri="{FF2B5EF4-FFF2-40B4-BE49-F238E27FC236}">
                <a16:creationId xmlns:a16="http://schemas.microsoft.com/office/drawing/2014/main" id="{C07A333B-FAE5-5CB2-8BAE-A89AA8D48077}"/>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94C9D259-F413-912A-FBEA-1D3AFC966E9B}"/>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D2F6508-EB08-4A5C-A1A4-6828F813B35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slide" Target="../slides/slide6.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slide" Target="../slides/slide20.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1970E41C-0B52-DB16-6D32-1AC687ED6B3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68EC206-30B1-4852-953B-CF48F1AE481A}" type="slidenum">
              <a:rPr lang="it-IT" altLang="it-IT"/>
              <a:pPr/>
              <a:t>2</a:t>
            </a:fld>
            <a:endParaRPr lang="it-IT" altLang="it-IT"/>
          </a:p>
        </p:txBody>
      </p:sp>
      <p:sp>
        <p:nvSpPr>
          <p:cNvPr id="25603" name="Rectangle 2">
            <a:extLst>
              <a:ext uri="{FF2B5EF4-FFF2-40B4-BE49-F238E27FC236}">
                <a16:creationId xmlns:a16="http://schemas.microsoft.com/office/drawing/2014/main" id="{4F7B2681-4012-58BB-75FB-A01AFF6FA41D}"/>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2BDF8357-84F1-E0E0-1705-5A31342955F2}"/>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6BEB13B-06B1-D7D2-994A-339B42763D1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09C9946-86C1-4B23-A22D-960EEC3D89CB}" type="slidenum">
              <a:rPr lang="it-IT" altLang="it-IT"/>
              <a:pPr/>
              <a:t>3</a:t>
            </a:fld>
            <a:endParaRPr lang="it-IT" altLang="it-IT"/>
          </a:p>
        </p:txBody>
      </p:sp>
      <p:sp>
        <p:nvSpPr>
          <p:cNvPr id="26627" name="Rectangle 2">
            <a:extLst>
              <a:ext uri="{FF2B5EF4-FFF2-40B4-BE49-F238E27FC236}">
                <a16:creationId xmlns:a16="http://schemas.microsoft.com/office/drawing/2014/main" id="{2487D61B-8DD2-A460-49FA-A9C2CC94EA0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86C5C5EF-E363-CE6F-A433-B1104B10235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6F2586A0-42B0-C790-DEF5-D55D1397E0D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3172A1C-68C6-4017-84D3-DEF86F0E5024}" type="slidenum">
              <a:rPr lang="it-IT" altLang="it-IT"/>
              <a:pPr/>
              <a:t>6</a:t>
            </a:fld>
            <a:endParaRPr lang="it-IT" altLang="it-IT"/>
          </a:p>
        </p:txBody>
      </p:sp>
      <p:sp>
        <p:nvSpPr>
          <p:cNvPr id="27651" name="Rectangle 2">
            <a:extLst>
              <a:ext uri="{FF2B5EF4-FFF2-40B4-BE49-F238E27FC236}">
                <a16:creationId xmlns:a16="http://schemas.microsoft.com/office/drawing/2014/main" id="{C1DC200B-3715-1F8B-AF57-D221B70EBA2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3AAAF393-DBE0-4F07-4077-9331B981075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699A527C-84DB-BF5F-5CEF-B34C09DFD7C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0D498B8-73D4-4CC6-848F-2E3DFC8094C0}" type="slidenum">
              <a:rPr lang="it-IT" altLang="it-IT"/>
              <a:pPr/>
              <a:t>11</a:t>
            </a:fld>
            <a:endParaRPr lang="it-IT" altLang="it-IT"/>
          </a:p>
        </p:txBody>
      </p:sp>
      <p:sp>
        <p:nvSpPr>
          <p:cNvPr id="28675" name="Rectangle 2">
            <a:extLst>
              <a:ext uri="{FF2B5EF4-FFF2-40B4-BE49-F238E27FC236}">
                <a16:creationId xmlns:a16="http://schemas.microsoft.com/office/drawing/2014/main" id="{D3C05B9E-A159-164C-5C5C-37CED112CE30}"/>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8676" name="Rectangle 3">
            <a:extLst>
              <a:ext uri="{FF2B5EF4-FFF2-40B4-BE49-F238E27FC236}">
                <a16:creationId xmlns:a16="http://schemas.microsoft.com/office/drawing/2014/main" id="{FE6FC625-1644-1F7B-DACF-753E8E84A078}"/>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27C24D87-9637-265E-52B2-F4D14249B12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3FEF89C-3940-475E-A7AB-F2E4FD5F6CB8}" type="slidenum">
              <a:rPr lang="it-IT" altLang="it-IT"/>
              <a:pPr/>
              <a:t>12</a:t>
            </a:fld>
            <a:endParaRPr lang="it-IT" altLang="it-IT"/>
          </a:p>
        </p:txBody>
      </p:sp>
      <p:sp>
        <p:nvSpPr>
          <p:cNvPr id="29699" name="Rectangle 2">
            <a:extLst>
              <a:ext uri="{FF2B5EF4-FFF2-40B4-BE49-F238E27FC236}">
                <a16:creationId xmlns:a16="http://schemas.microsoft.com/office/drawing/2014/main" id="{034981C3-4D22-CE13-2FBB-370F15C507F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68204BFE-AAD3-4599-8370-88F4A542FF5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07EFA0B0-D9A4-CB7B-DB8A-3E1FAE7AFF4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B32C218-DE1A-4307-B509-37E0B5D36129}" type="slidenum">
              <a:rPr lang="it-IT" altLang="it-IT"/>
              <a:pPr/>
              <a:t>17</a:t>
            </a:fld>
            <a:endParaRPr lang="it-IT" altLang="it-IT"/>
          </a:p>
        </p:txBody>
      </p:sp>
      <p:sp>
        <p:nvSpPr>
          <p:cNvPr id="30723" name="Rectangle 2">
            <a:extLst>
              <a:ext uri="{FF2B5EF4-FFF2-40B4-BE49-F238E27FC236}">
                <a16:creationId xmlns:a16="http://schemas.microsoft.com/office/drawing/2014/main" id="{A5DA77D0-E18C-DD68-787B-31869A6F554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910055C8-41D2-D28C-B3ED-3B3164D7223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2E6506B8-2D16-9F35-C884-4EED1DDE538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C9E07A0D-80C4-4BC4-919D-21301EA0533B}" type="slidenum">
              <a:rPr lang="it-IT" altLang="it-IT"/>
              <a:pPr/>
              <a:t>20</a:t>
            </a:fld>
            <a:endParaRPr lang="it-IT" altLang="it-IT"/>
          </a:p>
        </p:txBody>
      </p:sp>
      <p:sp>
        <p:nvSpPr>
          <p:cNvPr id="31747" name="Rectangle 2">
            <a:extLst>
              <a:ext uri="{FF2B5EF4-FFF2-40B4-BE49-F238E27FC236}">
                <a16:creationId xmlns:a16="http://schemas.microsoft.com/office/drawing/2014/main" id="{1B4766D6-30A3-D7AF-72DC-81EFD91DDAA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1F7A6467-8362-7F4E-9F14-B6A6BBB6635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806E1035-6917-431E-CB25-4AB413F20EA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A7ECEBF-B66D-E16E-AB87-85CBEF3E3D5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D84C58D8-EE5D-66DA-F50B-36AFA81EAF34}"/>
              </a:ext>
            </a:extLst>
          </p:cNvPr>
          <p:cNvSpPr>
            <a:spLocks noGrp="1" noChangeArrowheads="1"/>
          </p:cNvSpPr>
          <p:nvPr>
            <p:ph type="sldNum" sz="quarter" idx="12"/>
          </p:nvPr>
        </p:nvSpPr>
        <p:spPr>
          <a:ln/>
        </p:spPr>
        <p:txBody>
          <a:bodyPr/>
          <a:lstStyle>
            <a:lvl1pPr>
              <a:defRPr/>
            </a:lvl1pPr>
          </a:lstStyle>
          <a:p>
            <a:fld id="{4CA71667-86FD-4404-864F-D9495A6D74D3}" type="slidenum">
              <a:rPr lang="it-IT" altLang="it-IT"/>
              <a:pPr/>
              <a:t>‹N›</a:t>
            </a:fld>
            <a:endParaRPr lang="it-IT" altLang="it-IT"/>
          </a:p>
        </p:txBody>
      </p:sp>
    </p:spTree>
    <p:extLst>
      <p:ext uri="{BB962C8B-B14F-4D97-AF65-F5344CB8AC3E}">
        <p14:creationId xmlns:p14="http://schemas.microsoft.com/office/powerpoint/2010/main" val="136115373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68BB9063-4AA5-87F0-15F2-6A7DBAC0CB1B}"/>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5926348-4C61-28F1-6F7F-F20289D398B8}"/>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68DFD43-B190-537B-5F45-84250D66E72E}"/>
              </a:ext>
            </a:extLst>
          </p:cNvPr>
          <p:cNvSpPr>
            <a:spLocks noGrp="1" noChangeArrowheads="1"/>
          </p:cNvSpPr>
          <p:nvPr>
            <p:ph type="sldNum" sz="quarter" idx="12"/>
          </p:nvPr>
        </p:nvSpPr>
        <p:spPr>
          <a:ln/>
        </p:spPr>
        <p:txBody>
          <a:bodyPr/>
          <a:lstStyle>
            <a:lvl1pPr>
              <a:defRPr/>
            </a:lvl1pPr>
          </a:lstStyle>
          <a:p>
            <a:fld id="{D9435F35-316E-4F8B-B398-6DC7BFC57E8D}" type="slidenum">
              <a:rPr lang="it-IT" altLang="it-IT"/>
              <a:pPr/>
              <a:t>‹N›</a:t>
            </a:fld>
            <a:endParaRPr lang="it-IT" altLang="it-IT"/>
          </a:p>
        </p:txBody>
      </p:sp>
    </p:spTree>
    <p:extLst>
      <p:ext uri="{BB962C8B-B14F-4D97-AF65-F5344CB8AC3E}">
        <p14:creationId xmlns:p14="http://schemas.microsoft.com/office/powerpoint/2010/main" val="3801874198"/>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1BF48DF1-CD7B-DC51-8E59-9A1A9D4AE7A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BD16AA8-90CC-1E00-71C6-4C37D013B54D}"/>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398F35BE-4702-C6BC-7696-46E7DC278994}"/>
              </a:ext>
            </a:extLst>
          </p:cNvPr>
          <p:cNvSpPr>
            <a:spLocks noGrp="1" noChangeArrowheads="1"/>
          </p:cNvSpPr>
          <p:nvPr>
            <p:ph type="sldNum" sz="quarter" idx="12"/>
          </p:nvPr>
        </p:nvSpPr>
        <p:spPr>
          <a:ln/>
        </p:spPr>
        <p:txBody>
          <a:bodyPr/>
          <a:lstStyle>
            <a:lvl1pPr>
              <a:defRPr/>
            </a:lvl1pPr>
          </a:lstStyle>
          <a:p>
            <a:fld id="{0DB523EC-A396-4761-B24D-EB6EE5E47BBD}" type="slidenum">
              <a:rPr lang="it-IT" altLang="it-IT"/>
              <a:pPr/>
              <a:t>‹N›</a:t>
            </a:fld>
            <a:endParaRPr lang="it-IT" altLang="it-IT"/>
          </a:p>
        </p:txBody>
      </p:sp>
    </p:spTree>
    <p:extLst>
      <p:ext uri="{BB962C8B-B14F-4D97-AF65-F5344CB8AC3E}">
        <p14:creationId xmlns:p14="http://schemas.microsoft.com/office/powerpoint/2010/main" val="579458822"/>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E2F0867E-B17E-D6A0-78C8-1A5E10727F0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3700425-DE5A-15F3-18F4-EF802ECD237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C7445AB-A22C-A9FA-5283-3DF24CF014D4}"/>
              </a:ext>
            </a:extLst>
          </p:cNvPr>
          <p:cNvSpPr>
            <a:spLocks noGrp="1" noChangeArrowheads="1"/>
          </p:cNvSpPr>
          <p:nvPr>
            <p:ph type="sldNum" sz="quarter" idx="12"/>
          </p:nvPr>
        </p:nvSpPr>
        <p:spPr>
          <a:ln/>
        </p:spPr>
        <p:txBody>
          <a:bodyPr/>
          <a:lstStyle>
            <a:lvl1pPr>
              <a:defRPr/>
            </a:lvl1pPr>
          </a:lstStyle>
          <a:p>
            <a:fld id="{539B3B0C-0F5F-4ACF-86FC-85152D4AE275}" type="slidenum">
              <a:rPr lang="it-IT" altLang="it-IT"/>
              <a:pPr/>
              <a:t>‹N›</a:t>
            </a:fld>
            <a:endParaRPr lang="it-IT" altLang="it-IT"/>
          </a:p>
        </p:txBody>
      </p:sp>
    </p:spTree>
    <p:extLst>
      <p:ext uri="{BB962C8B-B14F-4D97-AF65-F5344CB8AC3E}">
        <p14:creationId xmlns:p14="http://schemas.microsoft.com/office/powerpoint/2010/main" val="248119413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D882BDD7-01AA-BAAC-A6EC-41E9C376A3F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A2EC434-1125-79AF-02CC-CFF7A55FCDF5}"/>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339ADD5-063A-3355-9E8D-88D26F2307DE}"/>
              </a:ext>
            </a:extLst>
          </p:cNvPr>
          <p:cNvSpPr>
            <a:spLocks noGrp="1" noChangeArrowheads="1"/>
          </p:cNvSpPr>
          <p:nvPr>
            <p:ph type="sldNum" sz="quarter" idx="12"/>
          </p:nvPr>
        </p:nvSpPr>
        <p:spPr>
          <a:ln/>
        </p:spPr>
        <p:txBody>
          <a:bodyPr/>
          <a:lstStyle>
            <a:lvl1pPr>
              <a:defRPr/>
            </a:lvl1pPr>
          </a:lstStyle>
          <a:p>
            <a:fld id="{29924A94-0DCB-4990-ABE1-5D56A7BE3FDC}" type="slidenum">
              <a:rPr lang="it-IT" altLang="it-IT"/>
              <a:pPr/>
              <a:t>‹N›</a:t>
            </a:fld>
            <a:endParaRPr lang="it-IT" altLang="it-IT"/>
          </a:p>
        </p:txBody>
      </p:sp>
    </p:spTree>
    <p:extLst>
      <p:ext uri="{BB962C8B-B14F-4D97-AF65-F5344CB8AC3E}">
        <p14:creationId xmlns:p14="http://schemas.microsoft.com/office/powerpoint/2010/main" val="687614046"/>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760BBC58-EF01-9570-9E1A-F25BFB502085}"/>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A8D07FE3-EED4-8803-DD24-B74AB3F5BBB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50CBD83E-38BB-9C5D-797C-7223CF96A3C5}"/>
              </a:ext>
            </a:extLst>
          </p:cNvPr>
          <p:cNvSpPr>
            <a:spLocks noGrp="1" noChangeArrowheads="1"/>
          </p:cNvSpPr>
          <p:nvPr>
            <p:ph type="sldNum" sz="quarter" idx="12"/>
          </p:nvPr>
        </p:nvSpPr>
        <p:spPr>
          <a:ln/>
        </p:spPr>
        <p:txBody>
          <a:bodyPr/>
          <a:lstStyle>
            <a:lvl1pPr>
              <a:defRPr/>
            </a:lvl1pPr>
          </a:lstStyle>
          <a:p>
            <a:fld id="{8260FA60-A70C-4A04-AC08-EBE2ED0AEBE4}" type="slidenum">
              <a:rPr lang="it-IT" altLang="it-IT"/>
              <a:pPr/>
              <a:t>‹N›</a:t>
            </a:fld>
            <a:endParaRPr lang="it-IT" altLang="it-IT"/>
          </a:p>
        </p:txBody>
      </p:sp>
    </p:spTree>
    <p:extLst>
      <p:ext uri="{BB962C8B-B14F-4D97-AF65-F5344CB8AC3E}">
        <p14:creationId xmlns:p14="http://schemas.microsoft.com/office/powerpoint/2010/main" val="638984780"/>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CF826562-07DF-468D-C03C-E03F932E0164}"/>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E87322D0-EF66-D5F4-5E11-BDA6F33A923E}"/>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B34EB410-07EC-58A7-C98A-8CBA0A421F05}"/>
              </a:ext>
            </a:extLst>
          </p:cNvPr>
          <p:cNvSpPr>
            <a:spLocks noGrp="1" noChangeArrowheads="1"/>
          </p:cNvSpPr>
          <p:nvPr>
            <p:ph type="sldNum" sz="quarter" idx="12"/>
          </p:nvPr>
        </p:nvSpPr>
        <p:spPr>
          <a:ln/>
        </p:spPr>
        <p:txBody>
          <a:bodyPr/>
          <a:lstStyle>
            <a:lvl1pPr>
              <a:defRPr/>
            </a:lvl1pPr>
          </a:lstStyle>
          <a:p>
            <a:fld id="{96709C25-EC9A-4F16-B334-A8578FC02C01}" type="slidenum">
              <a:rPr lang="it-IT" altLang="it-IT"/>
              <a:pPr/>
              <a:t>‹N›</a:t>
            </a:fld>
            <a:endParaRPr lang="it-IT" altLang="it-IT"/>
          </a:p>
        </p:txBody>
      </p:sp>
    </p:spTree>
    <p:extLst>
      <p:ext uri="{BB962C8B-B14F-4D97-AF65-F5344CB8AC3E}">
        <p14:creationId xmlns:p14="http://schemas.microsoft.com/office/powerpoint/2010/main" val="4018696705"/>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D05151C6-B2BD-BF6F-630E-A3920222170E}"/>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B97A8B83-A893-698B-A0C3-20BBEA146776}"/>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67810444-1DD9-44B3-F081-0BEB66BDC346}"/>
              </a:ext>
            </a:extLst>
          </p:cNvPr>
          <p:cNvSpPr>
            <a:spLocks noGrp="1" noChangeArrowheads="1"/>
          </p:cNvSpPr>
          <p:nvPr>
            <p:ph type="sldNum" sz="quarter" idx="12"/>
          </p:nvPr>
        </p:nvSpPr>
        <p:spPr>
          <a:ln/>
        </p:spPr>
        <p:txBody>
          <a:bodyPr/>
          <a:lstStyle>
            <a:lvl1pPr>
              <a:defRPr/>
            </a:lvl1pPr>
          </a:lstStyle>
          <a:p>
            <a:fld id="{D648F358-27B9-48BF-9AFB-39B32CAD4D5C}" type="slidenum">
              <a:rPr lang="it-IT" altLang="it-IT"/>
              <a:pPr/>
              <a:t>‹N›</a:t>
            </a:fld>
            <a:endParaRPr lang="it-IT" altLang="it-IT"/>
          </a:p>
        </p:txBody>
      </p:sp>
    </p:spTree>
    <p:extLst>
      <p:ext uri="{BB962C8B-B14F-4D97-AF65-F5344CB8AC3E}">
        <p14:creationId xmlns:p14="http://schemas.microsoft.com/office/powerpoint/2010/main" val="190966849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4781D36-8DE9-10A5-5584-6669CB3D4960}"/>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14B6A22A-DCE1-F515-B527-6E8256494E67}"/>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97FE5396-B442-4EF1-4FC7-B57207797118}"/>
              </a:ext>
            </a:extLst>
          </p:cNvPr>
          <p:cNvSpPr>
            <a:spLocks noGrp="1" noChangeArrowheads="1"/>
          </p:cNvSpPr>
          <p:nvPr>
            <p:ph type="sldNum" sz="quarter" idx="12"/>
          </p:nvPr>
        </p:nvSpPr>
        <p:spPr>
          <a:ln/>
        </p:spPr>
        <p:txBody>
          <a:bodyPr/>
          <a:lstStyle>
            <a:lvl1pPr>
              <a:defRPr/>
            </a:lvl1pPr>
          </a:lstStyle>
          <a:p>
            <a:fld id="{4ADA8C7B-55BB-47D2-8FCB-C610A1C493EB}" type="slidenum">
              <a:rPr lang="it-IT" altLang="it-IT"/>
              <a:pPr/>
              <a:t>‹N›</a:t>
            </a:fld>
            <a:endParaRPr lang="it-IT" altLang="it-IT"/>
          </a:p>
        </p:txBody>
      </p:sp>
    </p:spTree>
    <p:extLst>
      <p:ext uri="{BB962C8B-B14F-4D97-AF65-F5344CB8AC3E}">
        <p14:creationId xmlns:p14="http://schemas.microsoft.com/office/powerpoint/2010/main" val="2009113842"/>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BB71D366-CEAF-98B3-78A1-A422FB7B1BAF}"/>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2EBECA58-135A-CDE9-7AEB-219AF99D4CF9}"/>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C8811827-A2B1-D353-0C99-8311D9A39E7A}"/>
              </a:ext>
            </a:extLst>
          </p:cNvPr>
          <p:cNvSpPr>
            <a:spLocks noGrp="1" noChangeArrowheads="1"/>
          </p:cNvSpPr>
          <p:nvPr>
            <p:ph type="sldNum" sz="quarter" idx="12"/>
          </p:nvPr>
        </p:nvSpPr>
        <p:spPr>
          <a:ln/>
        </p:spPr>
        <p:txBody>
          <a:bodyPr/>
          <a:lstStyle>
            <a:lvl1pPr>
              <a:defRPr/>
            </a:lvl1pPr>
          </a:lstStyle>
          <a:p>
            <a:fld id="{2BAEB435-BD7D-44AA-BFCA-C7028D86D4CE}" type="slidenum">
              <a:rPr lang="it-IT" altLang="it-IT"/>
              <a:pPr/>
              <a:t>‹N›</a:t>
            </a:fld>
            <a:endParaRPr lang="it-IT" altLang="it-IT"/>
          </a:p>
        </p:txBody>
      </p:sp>
    </p:spTree>
    <p:extLst>
      <p:ext uri="{BB962C8B-B14F-4D97-AF65-F5344CB8AC3E}">
        <p14:creationId xmlns:p14="http://schemas.microsoft.com/office/powerpoint/2010/main" val="51781396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A4025F74-B75A-1AC9-42DD-44949FCB71BD}"/>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4D36CBF4-9FB4-9950-8DBC-05F3D1399C0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6D440FBA-0933-1C0A-5785-ED4AD8394C83}"/>
              </a:ext>
            </a:extLst>
          </p:cNvPr>
          <p:cNvSpPr>
            <a:spLocks noGrp="1" noChangeArrowheads="1"/>
          </p:cNvSpPr>
          <p:nvPr>
            <p:ph type="sldNum" sz="quarter" idx="12"/>
          </p:nvPr>
        </p:nvSpPr>
        <p:spPr>
          <a:ln/>
        </p:spPr>
        <p:txBody>
          <a:bodyPr/>
          <a:lstStyle>
            <a:lvl1pPr>
              <a:defRPr/>
            </a:lvl1pPr>
          </a:lstStyle>
          <a:p>
            <a:fld id="{08AE256B-72DA-4773-BADA-4DE00D37966F}" type="slidenum">
              <a:rPr lang="it-IT" altLang="it-IT"/>
              <a:pPr/>
              <a:t>‹N›</a:t>
            </a:fld>
            <a:endParaRPr lang="it-IT" altLang="it-IT"/>
          </a:p>
        </p:txBody>
      </p:sp>
    </p:spTree>
    <p:extLst>
      <p:ext uri="{BB962C8B-B14F-4D97-AF65-F5344CB8AC3E}">
        <p14:creationId xmlns:p14="http://schemas.microsoft.com/office/powerpoint/2010/main" val="1527217698"/>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6100139-7A28-DAE5-D51C-9BA28CFA533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3B2D572-D69C-925B-34CF-BBAFA8B48E4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600CF585-1560-EBEA-8B1A-AF91AEF42B94}"/>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B17CAA02-FF7B-6CB3-7AC8-F55386059B23}"/>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3C1920B9-9AA9-21F7-E741-ACAE34F9143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0885D5FD-EE89-4BEC-8633-29160AE27416}"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slideLayout" Target="../slideLayouts/slideLayout2.xml"/><Relationship Id="rId2" Type="http://schemas.openxmlformats.org/officeDocument/2006/relationships/tags" Target="../tags/tag13.xml"/><Relationship Id="rId16" Type="http://schemas.openxmlformats.org/officeDocument/2006/relationships/image" Target="../media/image4.pn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audio" Target="file:///G:\AUDIO\MUSICA%20MIDI\Musica%20Classica\957-Concerto.mid" TargetMode="External"/><Relationship Id="rId5" Type="http://schemas.openxmlformats.org/officeDocument/2006/relationships/tags" Target="../tags/tag16.xml"/><Relationship Id="rId15" Type="http://schemas.openxmlformats.org/officeDocument/2006/relationships/image" Target="../media/image3.jpeg"/><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image" Target="../media/image16.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18.jpe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image" Target="../media/image17.jpeg"/><Relationship Id="rId5" Type="http://schemas.openxmlformats.org/officeDocument/2006/relationships/tags" Target="../tags/tag69.xml"/><Relationship Id="rId10" Type="http://schemas.openxmlformats.org/officeDocument/2006/relationships/image" Target="../media/image1.jpeg"/><Relationship Id="rId4" Type="http://schemas.openxmlformats.org/officeDocument/2006/relationships/tags" Target="../tags/tag68.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19.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image" Target="../media/image22.jpeg"/><Relationship Id="rId5" Type="http://schemas.openxmlformats.org/officeDocument/2006/relationships/slideLayout" Target="../slideLayouts/slideLayout2.xml"/><Relationship Id="rId4" Type="http://schemas.openxmlformats.org/officeDocument/2006/relationships/tags" Target="../tags/tag89.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92.xml"/><Relationship Id="rId7" Type="http://schemas.openxmlformats.org/officeDocument/2006/relationships/tags" Target="../tags/tag9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10" Type="http://schemas.openxmlformats.org/officeDocument/2006/relationships/image" Target="../media/image24.jpg"/><Relationship Id="rId4" Type="http://schemas.openxmlformats.org/officeDocument/2006/relationships/tags" Target="../tags/tag93.xml"/><Relationship Id="rId9"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image" Target="../media/image6.jpeg"/><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image" Target="../media/image5.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1.jpeg"/><Relationship Id="rId5" Type="http://schemas.openxmlformats.org/officeDocument/2006/relationships/tags" Target="../tags/tag26.xml"/><Relationship Id="rId10" Type="http://schemas.openxmlformats.org/officeDocument/2006/relationships/notesSlide" Target="../notesSlides/notesSlide1.xml"/><Relationship Id="rId4" Type="http://schemas.openxmlformats.org/officeDocument/2006/relationships/tags" Target="../tags/tag25.xml"/><Relationship Id="rId9"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image" Target="../media/image24.jpg"/><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8.xml"/></Relationships>
</file>

<file path=ppt/slides/_rels/slide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2.jp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image" Target="../media/image11.jpe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image" Target="../media/image10.jpeg"/><Relationship Id="rId5" Type="http://schemas.openxmlformats.org/officeDocument/2006/relationships/tags" Target="../tags/tag49.xml"/><Relationship Id="rId10" Type="http://schemas.openxmlformats.org/officeDocument/2006/relationships/image" Target="../media/image1.jpeg"/><Relationship Id="rId4" Type="http://schemas.openxmlformats.org/officeDocument/2006/relationships/tags" Target="../tags/tag48.xml"/><Relationship Id="rId9"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3.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A9D22A76-D9CC-9507-1521-3897FEC95B57}"/>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B96F1BBB-AC7F-A123-06F3-06430B19C47D}"/>
              </a:ext>
            </a:extLst>
          </p:cNvPr>
          <p:cNvSpPr>
            <a:spLocks noChangeArrowheads="1"/>
          </p:cNvSpPr>
          <p:nvPr>
            <p:custDataLst>
              <p:tags r:id="rId2"/>
            </p:custDataLst>
          </p:nvPr>
        </p:nvSpPr>
        <p:spPr bwMode="auto">
          <a:xfrm>
            <a:off x="1143000" y="6400800"/>
            <a:ext cx="2971800" cy="230832"/>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Concerto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29B5A09D-FCEA-50C7-8837-75DA1BC7D421}"/>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XXI DOMENICA DEL TEMPO ORDINARIO</a:t>
            </a:r>
          </a:p>
          <a:p>
            <a:pPr algn="ctr" eaLnBrk="0" hangingPunct="0"/>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21</a:t>
            </a:r>
            <a:r>
              <a:rPr lang="it-IT" altLang="it-IT" sz="8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th</a:t>
            </a:r>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 SUNDAY IN ORDINARY TIME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62CFC8EE-28A9-4CAC-C3B2-7FF7C0EFF727}"/>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6B42A5E6-E0FA-7CED-1D1E-6BF663DBA57B}"/>
              </a:ext>
            </a:extLst>
          </p:cNvPr>
          <p:cNvSpPr>
            <a:spLocks noChangeArrowheads="1"/>
          </p:cNvSpPr>
          <p:nvPr>
            <p:custDataLst>
              <p:tags r:id="rId5"/>
            </p:custDataLst>
          </p:nvPr>
        </p:nvSpPr>
        <p:spPr bwMode="auto">
          <a:xfrm>
            <a:off x="1000658" y="3485570"/>
            <a:ext cx="3672408" cy="4154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altLang="it-IT" sz="1200" i="1" dirty="0">
                <a:solidFill>
                  <a:srgbClr val="000000"/>
                </a:solidFill>
                <a:latin typeface="Arial" panose="020B0604020202020204" pitchFamily="34" charset="0"/>
                <a:ea typeface="Arial Unicode MS" pitchFamily="34" charset="-128"/>
              </a:rPr>
              <a:t> </a:t>
            </a:r>
            <a:r>
              <a:rPr lang="it-IT" sz="9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non c'è nessun altro a cui affidare la nostra vita </a:t>
            </a:r>
            <a:endParaRPr lang="it-IT" altLang="it-IT" sz="900" dirty="0">
              <a:solidFill>
                <a:srgbClr val="000000"/>
              </a:solidFill>
              <a:latin typeface="Verdana" panose="020B0604030504040204" pitchFamily="34" charset="0"/>
              <a:cs typeface="Times New Roman" panose="02020603050405020304" pitchFamily="18" charset="0"/>
            </a:endParaRPr>
          </a:p>
          <a:p>
            <a:pPr eaLnBrk="1" hangingPunct="1"/>
            <a:r>
              <a:rPr lang="it-IT" sz="900" dirty="0">
                <a:solidFill>
                  <a:srgbClr val="222222"/>
                </a:solidFill>
                <a:effectLst/>
                <a:latin typeface="Helvetica" panose="020B0604020202020204" pitchFamily="34" charset="0"/>
                <a:ea typeface="Times New Roman" panose="02020603050405020304" pitchFamily="18" charset="0"/>
              </a:rPr>
              <a:t>God, </a:t>
            </a:r>
            <a:r>
              <a:rPr lang="it-IT" sz="900" dirty="0" err="1">
                <a:solidFill>
                  <a:srgbClr val="222222"/>
                </a:solidFill>
                <a:effectLst/>
                <a:latin typeface="Helvetica" panose="020B0604020202020204" pitchFamily="34" charset="0"/>
                <a:ea typeface="Times New Roman" panose="02020603050405020304" pitchFamily="18" charset="0"/>
              </a:rPr>
              <a:t>there</a:t>
            </a:r>
            <a:r>
              <a:rPr lang="it-IT" sz="900" dirty="0">
                <a:solidFill>
                  <a:srgbClr val="222222"/>
                </a:solidFill>
                <a:effectLst/>
                <a:latin typeface="Helvetica" panose="020B0604020202020204" pitchFamily="34" charset="0"/>
                <a:ea typeface="Times New Roman" panose="02020603050405020304" pitchFamily="18" charset="0"/>
              </a:rPr>
              <a:t> </a:t>
            </a:r>
            <a:r>
              <a:rPr lang="it-IT" sz="900" dirty="0" err="1">
                <a:solidFill>
                  <a:srgbClr val="222222"/>
                </a:solidFill>
                <a:effectLst/>
                <a:latin typeface="Helvetica" panose="020B0604020202020204" pitchFamily="34" charset="0"/>
                <a:ea typeface="Times New Roman" panose="02020603050405020304" pitchFamily="18" charset="0"/>
              </a:rPr>
              <a:t>is</a:t>
            </a:r>
            <a:r>
              <a:rPr lang="it-IT" sz="900" dirty="0">
                <a:solidFill>
                  <a:srgbClr val="222222"/>
                </a:solidFill>
                <a:effectLst/>
                <a:latin typeface="Helvetica" panose="020B0604020202020204" pitchFamily="34" charset="0"/>
                <a:ea typeface="Times New Roman" panose="02020603050405020304" pitchFamily="18" charset="0"/>
              </a:rPr>
              <a:t> no one else to </a:t>
            </a:r>
            <a:r>
              <a:rPr lang="it-IT" sz="900" dirty="0" err="1">
                <a:solidFill>
                  <a:srgbClr val="222222"/>
                </a:solidFill>
                <a:effectLst/>
                <a:latin typeface="Helvetica" panose="020B0604020202020204" pitchFamily="34" charset="0"/>
                <a:ea typeface="Times New Roman" panose="02020603050405020304" pitchFamily="18" charset="0"/>
              </a:rPr>
              <a:t>whom</a:t>
            </a:r>
            <a:r>
              <a:rPr lang="it-IT" sz="900" dirty="0">
                <a:solidFill>
                  <a:srgbClr val="222222"/>
                </a:solidFill>
                <a:effectLst/>
                <a:latin typeface="Helvetica" panose="020B0604020202020204" pitchFamily="34" charset="0"/>
                <a:ea typeface="Times New Roman" panose="02020603050405020304" pitchFamily="18" charset="0"/>
              </a:rPr>
              <a:t> </a:t>
            </a:r>
            <a:r>
              <a:rPr lang="it-IT" sz="900" dirty="0" err="1">
                <a:solidFill>
                  <a:srgbClr val="222222"/>
                </a:solidFill>
                <a:effectLst/>
                <a:latin typeface="Helvetica" panose="020B0604020202020204" pitchFamily="34" charset="0"/>
                <a:ea typeface="Times New Roman" panose="02020603050405020304" pitchFamily="18" charset="0"/>
              </a:rPr>
              <a:t>we</a:t>
            </a:r>
            <a:r>
              <a:rPr lang="it-IT" sz="900" dirty="0">
                <a:solidFill>
                  <a:srgbClr val="222222"/>
                </a:solidFill>
                <a:effectLst/>
                <a:latin typeface="Helvetica" panose="020B0604020202020204" pitchFamily="34" charset="0"/>
                <a:ea typeface="Times New Roman" panose="02020603050405020304" pitchFamily="18" charset="0"/>
              </a:rPr>
              <a:t> can </a:t>
            </a:r>
            <a:r>
              <a:rPr lang="it-IT" sz="900" dirty="0" err="1">
                <a:solidFill>
                  <a:srgbClr val="222222"/>
                </a:solidFill>
                <a:effectLst/>
                <a:latin typeface="Helvetica" panose="020B0604020202020204" pitchFamily="34" charset="0"/>
                <a:ea typeface="Times New Roman" panose="02020603050405020304" pitchFamily="18" charset="0"/>
              </a:rPr>
              <a:t>entrust</a:t>
            </a:r>
            <a:r>
              <a:rPr lang="it-IT" sz="900" dirty="0">
                <a:solidFill>
                  <a:srgbClr val="222222"/>
                </a:solidFill>
                <a:effectLst/>
                <a:latin typeface="Helvetica" panose="020B0604020202020204" pitchFamily="34" charset="0"/>
                <a:ea typeface="Times New Roman" panose="02020603050405020304" pitchFamily="18" charset="0"/>
              </a:rPr>
              <a:t> </a:t>
            </a:r>
            <a:r>
              <a:rPr lang="it-IT" sz="900" dirty="0" err="1">
                <a:solidFill>
                  <a:srgbClr val="222222"/>
                </a:solidFill>
                <a:effectLst/>
                <a:latin typeface="Helvetica" panose="020B0604020202020204" pitchFamily="34" charset="0"/>
                <a:ea typeface="Times New Roman" panose="02020603050405020304" pitchFamily="18" charset="0"/>
              </a:rPr>
              <a:t>our</a:t>
            </a:r>
            <a:r>
              <a:rPr lang="it-IT" sz="900" dirty="0">
                <a:solidFill>
                  <a:srgbClr val="222222"/>
                </a:solidFill>
                <a:effectLst/>
                <a:latin typeface="Helvetica" panose="020B0604020202020204" pitchFamily="34" charset="0"/>
                <a:ea typeface="Times New Roman" panose="02020603050405020304" pitchFamily="18" charset="0"/>
              </a:rPr>
              <a:t> </a:t>
            </a:r>
            <a:r>
              <a:rPr lang="it-IT" sz="900" dirty="0" err="1">
                <a:solidFill>
                  <a:srgbClr val="222222"/>
                </a:solidFill>
                <a:effectLst/>
                <a:latin typeface="Helvetica" panose="020B0604020202020204" pitchFamily="34" charset="0"/>
                <a:ea typeface="Times New Roman" panose="02020603050405020304" pitchFamily="18" charset="0"/>
              </a:rPr>
              <a:t>lives</a:t>
            </a:r>
            <a:endParaRPr lang="it-IT" altLang="it-IT" sz="900" i="1" dirty="0">
              <a:solidFill>
                <a:srgbClr val="000000"/>
              </a:solidFill>
              <a:latin typeface="Verdana" panose="020B0604030504040204" pitchFamily="34" charset="0"/>
              <a:cs typeface="Times New Roman" panose="02020603050405020304" pitchFamily="18" charset="0"/>
            </a:endParaRPr>
          </a:p>
        </p:txBody>
      </p:sp>
      <p:sp>
        <p:nvSpPr>
          <p:cNvPr id="2055" name="Rectangle 43">
            <a:extLst>
              <a:ext uri="{FF2B5EF4-FFF2-40B4-BE49-F238E27FC236}">
                <a16:creationId xmlns:a16="http://schemas.microsoft.com/office/drawing/2014/main" id="{0F957F25-CE36-41D4-2A68-121E69D7E7A5}"/>
              </a:ext>
            </a:extLst>
          </p:cNvPr>
          <p:cNvSpPr>
            <a:spLocks noChangeArrowheads="1"/>
          </p:cNvSpPr>
          <p:nvPr>
            <p:custDataLst>
              <p:tags r:id="rId6"/>
            </p:custDataLst>
          </p:nvPr>
        </p:nvSpPr>
        <p:spPr bwMode="auto">
          <a:xfrm>
            <a:off x="44121" y="1397000"/>
            <a:ext cx="527709" cy="538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10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43" name="Rectangle 56">
            <a:extLst>
              <a:ext uri="{FF2B5EF4-FFF2-40B4-BE49-F238E27FC236}">
                <a16:creationId xmlns:a16="http://schemas.microsoft.com/office/drawing/2014/main" id="{9B6A9902-C480-5040-D92D-F51853AC4138}"/>
              </a:ext>
            </a:extLst>
          </p:cNvPr>
          <p:cNvSpPr>
            <a:spLocks noChangeArrowheads="1"/>
          </p:cNvSpPr>
          <p:nvPr>
            <p:custDataLst>
              <p:tags r:id="rId7"/>
            </p:custDataLst>
          </p:nvPr>
        </p:nvSpPr>
        <p:spPr bwMode="auto">
          <a:xfrm>
            <a:off x="6333331" y="6523831"/>
            <a:ext cx="2819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i="1" dirty="0">
                <a:solidFill>
                  <a:srgbClr val="FFFF00"/>
                </a:solidFill>
                <a:latin typeface="Times New Roman" panose="02020603050405020304" pitchFamily="18" charset="0"/>
                <a:cs typeface="Times New Roman" panose="02020603050405020304" pitchFamily="18" charset="0"/>
              </a:rPr>
              <a:t>by Gaetano Lastilla – August 2024</a:t>
            </a:r>
          </a:p>
        </p:txBody>
      </p:sp>
      <p:pic>
        <p:nvPicPr>
          <p:cNvPr id="2057" name="Picture 101" descr="C:\ARCHIVIO GENERALE\PRESENTAZIONI\in COSTRUZIONE\S.Scritture del 24.08\candelabro copia.gif">
            <a:extLst>
              <a:ext uri="{FF2B5EF4-FFF2-40B4-BE49-F238E27FC236}">
                <a16:creationId xmlns:a16="http://schemas.microsoft.com/office/drawing/2014/main" id="{E8FBDBD4-B6D7-340E-5F82-EFD497CEE21B}"/>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97" descr="C:\ARCHIVIO GENERALE\PRESENTAZIONI\in COSTRUZIONE\04 S.Scritture del 23.08\A da chi andremo.jpg">
            <a:extLst>
              <a:ext uri="{FF2B5EF4-FFF2-40B4-BE49-F238E27FC236}">
                <a16:creationId xmlns:a16="http://schemas.microsoft.com/office/drawing/2014/main" id="{0D8D02A8-7D9C-E5DA-94D7-C2CED50AE6A0}"/>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876800" y="1295400"/>
            <a:ext cx="291306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060" name="Rectangle 1">
            <a:extLst>
              <a:ext uri="{FF2B5EF4-FFF2-40B4-BE49-F238E27FC236}">
                <a16:creationId xmlns:a16="http://schemas.microsoft.com/office/drawing/2014/main" id="{AB85A7AE-AB02-1668-6CEB-131F393D02F8}"/>
              </a:ext>
            </a:extLst>
          </p:cNvPr>
          <p:cNvSpPr>
            <a:spLocks noChangeArrowheads="1"/>
          </p:cNvSpPr>
          <p:nvPr>
            <p:custDataLst>
              <p:tags r:id="rId10"/>
            </p:custDataLst>
          </p:nvPr>
        </p:nvSpPr>
        <p:spPr bwMode="auto">
          <a:xfrm>
            <a:off x="1558925" y="3887360"/>
            <a:ext cx="255587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a:buSzPct val="100000"/>
            </a:pPr>
            <a:r>
              <a:rPr lang="it-IT" altLang="it-IT" sz="1000" i="1" dirty="0">
                <a:solidFill>
                  <a:schemeClr val="tx1"/>
                </a:solidFill>
                <a:latin typeface="Times New Roman" panose="02020603050405020304" pitchFamily="18" charset="0"/>
                <a:cs typeface="Calibri" panose="020F0502020204030204" pitchFamily="34" charset="0"/>
              </a:rPr>
              <a:t>Commento di padre Ermes Ronchi Commentary by </a:t>
            </a:r>
            <a:r>
              <a:rPr lang="it-IT" altLang="it-IT" sz="1000" i="1" dirty="0" err="1">
                <a:solidFill>
                  <a:schemeClr val="tx1"/>
                </a:solidFill>
                <a:latin typeface="Times New Roman" panose="02020603050405020304" pitchFamily="18" charset="0"/>
                <a:cs typeface="Calibri" panose="020F0502020204030204" pitchFamily="34" charset="0"/>
              </a:rPr>
              <a:t>Father</a:t>
            </a:r>
            <a:r>
              <a:rPr lang="it-IT" altLang="it-IT" sz="1000" i="1" dirty="0">
                <a:solidFill>
                  <a:schemeClr val="tx1"/>
                </a:solidFill>
                <a:latin typeface="Times New Roman" panose="02020603050405020304" pitchFamily="18" charset="0"/>
                <a:cs typeface="Calibri" panose="020F0502020204030204" pitchFamily="34" charset="0"/>
              </a:rPr>
              <a:t> Ermes Ronchi</a:t>
            </a:r>
            <a:endParaRPr lang="it-IT" altLang="it-IT" sz="1800" dirty="0">
              <a:solidFill>
                <a:schemeClr val="tx1"/>
              </a:solidFill>
              <a:latin typeface="Times New Roman" panose="02020603050405020304" pitchFamily="18" charset="0"/>
            </a:endParaRPr>
          </a:p>
        </p:txBody>
      </p:sp>
      <p:pic>
        <p:nvPicPr>
          <p:cNvPr id="2063" name="957-Concerto.mid">
            <a:hlinkClick r:id="" action="ppaction://media"/>
            <a:extLst>
              <a:ext uri="{FF2B5EF4-FFF2-40B4-BE49-F238E27FC236}">
                <a16:creationId xmlns:a16="http://schemas.microsoft.com/office/drawing/2014/main" id="{08E4E86B-E3E1-1ADA-9FD3-63BBB220A2A6}"/>
              </a:ext>
            </a:extLst>
          </p:cNvPr>
          <p:cNvPicPr>
            <a:picLocks noChangeAspect="1" noChangeArrowheads="1"/>
          </p:cNvPicPr>
          <p:nvPr>
            <a:audioFile r:link="rId11"/>
          </p:nvPr>
        </p:nvPicPr>
        <p:blipFill>
          <a:blip r:embed="rId16">
            <a:extLst>
              <a:ext uri="{28A0092B-C50C-407E-A947-70E740481C1C}">
                <a14:useLocalDpi xmlns:a14="http://schemas.microsoft.com/office/drawing/2010/main" val="0"/>
              </a:ext>
            </a:extLst>
          </a:blip>
          <a:srcRect/>
          <a:stretch>
            <a:fillRect/>
          </a:stretch>
        </p:blipFill>
        <p:spPr bwMode="auto">
          <a:xfrm>
            <a:off x="73914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206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a:extLst>
              <a:ext uri="{FF2B5EF4-FFF2-40B4-BE49-F238E27FC236}">
                <a16:creationId xmlns:a16="http://schemas.microsoft.com/office/drawing/2014/main" id="{AC5CE1F4-A4A0-D41F-4D66-BD06BA94C830}"/>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poiché siamo membra del suo corpo. Per questo l’uomo lascerà il padre e la madre e si unirà a sua moglie e i due diventeranno una sola carne. </a:t>
            </a:r>
            <a:r>
              <a:rPr lang="it-IT" altLang="it-IT" sz="1800">
                <a:solidFill>
                  <a:srgbClr val="FFFF66"/>
                </a:solidFill>
                <a:latin typeface="Verdana" panose="020B0604030504040204" pitchFamily="34" charset="0"/>
                <a:cs typeface="Times New Roman" panose="02020603050405020304" pitchFamily="18" charset="0"/>
              </a:rPr>
              <a:t>Questo mistero è grande: io lo dico in riferimento a Cristo e alla Chiesa!</a:t>
            </a:r>
            <a:r>
              <a:rPr lang="it-IT" altLang="it-IT" sz="1800">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(Ef 5, 30-32)</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98558D33-36EE-4584-C01F-DDC556072C78}"/>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because we are a part of his body. Scripture says: Because of this a man shall leave his father and mother to be united with his wife, and the two shall become one flesh. </a:t>
            </a:r>
            <a:r>
              <a:rPr lang="en-GB" altLang="it-IT" sz="1800">
                <a:solidFill>
                  <a:srgbClr val="FFFF66"/>
                </a:solidFill>
                <a:latin typeface="Verdana" panose="020B0604030504040204" pitchFamily="34" charset="0"/>
                <a:cs typeface="Times New Roman" panose="02020603050405020304" pitchFamily="18" charset="0"/>
              </a:rPr>
              <a:t>This is a very great mystery, and I refer to Christ and the Church.</a:t>
            </a:r>
            <a:r>
              <a:rPr lang="en-GB" altLang="it-IT" sz="1800">
                <a:solidFill>
                  <a:srgbClr val="FFFFFF"/>
                </a:solidFill>
                <a:latin typeface="Verdana" panose="020B0604030504040204" pitchFamily="34" charset="0"/>
                <a:cs typeface="Times New Roman" panose="02020603050405020304" pitchFamily="18" charset="0"/>
              </a:rPr>
              <a:t> </a:t>
            </a:r>
            <a:r>
              <a:rPr lang="en-GB" altLang="it-IT" sz="1800" i="1">
                <a:solidFill>
                  <a:srgbClr val="FFFFFF"/>
                </a:solidFill>
                <a:latin typeface="Verdana" panose="020B0604030504040204" pitchFamily="34" charset="0"/>
                <a:cs typeface="Times New Roman" panose="02020603050405020304" pitchFamily="18" charset="0"/>
              </a:rPr>
              <a:t>(Eph 5: 30-32)</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1268" name="Picture 5" descr="C:\ARCHIVIO GENERALE\PRESENTAZIONI\in COSTRUZIONE\04 S.Scritture del 23.08\lascerà suo padre e sua madre.jpg">
            <a:extLst>
              <a:ext uri="{FF2B5EF4-FFF2-40B4-BE49-F238E27FC236}">
                <a16:creationId xmlns:a16="http://schemas.microsoft.com/office/drawing/2014/main" id="{1EE00D6B-A88F-B37A-15A1-B78CE5E59CE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524000" y="1600200"/>
            <a:ext cx="60960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6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DEBB9A7-B276-2049-D242-6DC77BBCCAF4}"/>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F25894CC-95E7-F4CB-23F8-3B89D1E9C420}"/>
              </a:ext>
            </a:extLst>
          </p:cNvPr>
          <p:cNvSpPr>
            <a:spLocks noChangeArrowheads="1"/>
          </p:cNvSpPr>
          <p:nvPr>
            <p:custDataLst>
              <p:tags r:id="rId2"/>
            </p:custDataLst>
          </p:nvPr>
        </p:nvSpPr>
        <p:spPr bwMode="auto">
          <a:xfrm>
            <a:off x="1258888" y="1628775"/>
            <a:ext cx="3276600" cy="1739900"/>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molti dei discepoli di Gesù, dopo aver ascoltato, dissero: «Questa parola è dura! Chi può ascoltarla?».   </a:t>
            </a:r>
          </a:p>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(Gv 6, 60)</a:t>
            </a:r>
          </a:p>
        </p:txBody>
      </p:sp>
      <p:sp>
        <p:nvSpPr>
          <p:cNvPr id="12292" name="Rectangle 6">
            <a:extLst>
              <a:ext uri="{FF2B5EF4-FFF2-40B4-BE49-F238E27FC236}">
                <a16:creationId xmlns:a16="http://schemas.microsoft.com/office/drawing/2014/main" id="{F22D2605-7DF5-7759-F583-DB2D6B0D10D1}"/>
              </a:ext>
            </a:extLst>
          </p:cNvPr>
          <p:cNvSpPr>
            <a:spLocks noChangeArrowheads="1"/>
          </p:cNvSpPr>
          <p:nvPr>
            <p:custDataLst>
              <p:tags r:id="rId3"/>
            </p:custDataLst>
          </p:nvPr>
        </p:nvSpPr>
        <p:spPr bwMode="auto">
          <a:xfrm>
            <a:off x="4572000" y="1628775"/>
            <a:ext cx="3352800" cy="201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Arial" panose="020B0604020202020204" pitchFamily="34" charset="0"/>
              </a:rPr>
              <a:t>During that time,</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after hearing this, many of Jesus' followers said, "This language is very hard! Who can accept it?"</a:t>
            </a:r>
            <a:r>
              <a:rPr lang="en-GB" altLang="it-IT" sz="1800" i="1">
                <a:solidFill>
                  <a:srgbClr val="000000"/>
                </a:solidFill>
                <a:latin typeface="Verdana" panose="020B0604030504040204" pitchFamily="34" charset="0"/>
                <a:cs typeface="Times New Roman" panose="02020603050405020304" pitchFamily="18" charset="0"/>
              </a:rPr>
              <a:t> </a:t>
            </a:r>
          </a:p>
          <a:p>
            <a:pPr fontAlgn="t"/>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(In 6: 60)</a:t>
            </a:r>
            <a:endParaRPr lang="it-IT" altLang="it-IT" sz="1800" i="1">
              <a:solidFill>
                <a:srgbClr val="000000"/>
              </a:solidFill>
              <a:latin typeface="Verdana" panose="020B0604030504040204" pitchFamily="34" charset="0"/>
              <a:cs typeface="Times New Roman" panose="02020603050405020304" pitchFamily="18" charset="0"/>
            </a:endParaRPr>
          </a:p>
          <a:p>
            <a:pPr fontAlgn="t"/>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6631310E-BF89-5EEF-3559-3AF016188C81}"/>
              </a:ext>
            </a:extLst>
          </p:cNvPr>
          <p:cNvSpPr>
            <a:spLocks noChangeArrowheads="1"/>
          </p:cNvSpPr>
          <p:nvPr>
            <p:custDataLst>
              <p:tags r:id="rId4"/>
            </p:custDataLst>
          </p:nvPr>
        </p:nvSpPr>
        <p:spPr bwMode="auto">
          <a:xfrm>
            <a:off x="755650" y="0"/>
            <a:ext cx="7848600" cy="955675"/>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66"/>
              </a:solidFill>
              <a:latin typeface="Verdana" panose="020B0604030504040204" pitchFamily="34" charset="0"/>
              <a:cs typeface="Arial" panose="020B0604020202020204" pitchFamily="34" charset="0"/>
            </a:endParaRPr>
          </a:p>
          <a:p>
            <a:pPr algn="ctr"/>
            <a:r>
              <a:rPr lang="it-IT" altLang="it-IT" sz="2000">
                <a:solidFill>
                  <a:srgbClr val="FFFF66"/>
                </a:solidFill>
                <a:effectLst>
                  <a:outerShdw blurRad="38100" dist="38100" dir="2700000" algn="tl">
                    <a:srgbClr val="000000"/>
                  </a:outerShdw>
                </a:effectLst>
                <a:latin typeface="Verdana" panose="020B0604030504040204" pitchFamily="34" charset="0"/>
                <a:cs typeface="Arial" panose="020B0604020202020204" pitchFamily="34" charset="0"/>
              </a:rPr>
              <a:t>Gustate e vedete com’è buono il Signore.</a:t>
            </a:r>
          </a:p>
          <a:p>
            <a:pPr algn="ctr"/>
            <a:r>
              <a:rPr lang="it-IT" altLang="it-IT" sz="20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Taste and see how good the Lord is.</a:t>
            </a:r>
            <a:br>
              <a:rPr lang="it-IT" altLang="it-IT" sz="2000">
                <a:solidFill>
                  <a:schemeClr val="bg1"/>
                </a:solidFill>
                <a:latin typeface="Verdana" panose="020B0604030504040204" pitchFamily="34" charset="0"/>
                <a:cs typeface="Times New Roman" panose="02020603050405020304" pitchFamily="18" charset="0"/>
              </a:rPr>
            </a:br>
            <a:endParaRPr lang="it-IT" altLang="it-IT" sz="800">
              <a:solidFill>
                <a:schemeClr val="bg1"/>
              </a:solidFill>
              <a:latin typeface="Verdana" panose="020B0604030504040204" pitchFamily="34" charset="0"/>
              <a:cs typeface="Times New Roman" panose="02020603050405020304" pitchFamily="18" charset="0"/>
            </a:endParaRPr>
          </a:p>
        </p:txBody>
      </p:sp>
      <p:sp>
        <p:nvSpPr>
          <p:cNvPr id="12294" name="Rettangolo 1">
            <a:extLst>
              <a:ext uri="{FF2B5EF4-FFF2-40B4-BE49-F238E27FC236}">
                <a16:creationId xmlns:a16="http://schemas.microsoft.com/office/drawing/2014/main" id="{E54F9F97-FE04-DCCC-DBA7-DE756290C0CC}"/>
              </a:ext>
            </a:extLst>
          </p:cNvPr>
          <p:cNvSpPr>
            <a:spLocks noChangeArrowheads="1"/>
          </p:cNvSpPr>
          <p:nvPr>
            <p:custDataLst>
              <p:tags r:id="rId5"/>
            </p:custDataLst>
          </p:nvPr>
        </p:nvSpPr>
        <p:spPr bwMode="auto">
          <a:xfrm>
            <a:off x="12954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GIOVANNI</a:t>
            </a:r>
          </a:p>
        </p:txBody>
      </p:sp>
      <p:pic>
        <p:nvPicPr>
          <p:cNvPr id="12295" name="Picture 84" descr="C:\ARCHIVIO GENERALE\PRESENTAZIONI\in COSTRUZIONE\04 S.Scritture del 23.08\questa parola è dura 1.jpg">
            <a:extLst>
              <a:ext uri="{FF2B5EF4-FFF2-40B4-BE49-F238E27FC236}">
                <a16:creationId xmlns:a16="http://schemas.microsoft.com/office/drawing/2014/main" id="{7A39D53F-EA12-C634-980B-B2537D2B6656}"/>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371600" y="3505200"/>
            <a:ext cx="3048000"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85" descr="C:\ARCHIVIO GENERALE\PRESENTAZIONI\in COSTRUZIONE\04 S.Scritture del 23.08\questa parola è dura.jpg">
            <a:extLst>
              <a:ext uri="{FF2B5EF4-FFF2-40B4-BE49-F238E27FC236}">
                <a16:creationId xmlns:a16="http://schemas.microsoft.com/office/drawing/2014/main" id="{79947D99-EB3A-F2B4-BE88-058F76666FD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73600" y="3505200"/>
            <a:ext cx="33274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7CCC05BB-509C-2B69-50D4-D74F0EC8ADA7}"/>
              </a:ext>
            </a:extLst>
          </p:cNvPr>
          <p:cNvSpPr>
            <a:spLocks noChangeArrowheads="1"/>
          </p:cNvSpPr>
          <p:nvPr>
            <p:custDataLst>
              <p:tags r:id="rId1"/>
            </p:custDataLst>
          </p:nvPr>
        </p:nvSpPr>
        <p:spPr bwMode="auto">
          <a:xfrm>
            <a:off x="0" y="476250"/>
            <a:ext cx="9144000" cy="915988"/>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Gesù, sapendo dentro di sé che i suoi discepoli mormoravano riguardo a questo, disse loro: «Questo vi scandalizza? E se vedeste il Figlio dell’uomo salire là dov’era prima?</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6, 61-62)</a:t>
            </a:r>
          </a:p>
        </p:txBody>
      </p:sp>
      <p:sp>
        <p:nvSpPr>
          <p:cNvPr id="162930" name="Rectangle 114">
            <a:extLst>
              <a:ext uri="{FF2B5EF4-FFF2-40B4-BE49-F238E27FC236}">
                <a16:creationId xmlns:a16="http://schemas.microsoft.com/office/drawing/2014/main" id="{CCE51F25-2407-53A4-F1F8-084FC3049E1D}"/>
              </a:ext>
            </a:extLst>
          </p:cNvPr>
          <p:cNvSpPr>
            <a:spLocks noChangeArrowheads="1"/>
          </p:cNvSpPr>
          <p:nvPr>
            <p:custDataLst>
              <p:tags r:id="rId2"/>
            </p:custDataLst>
          </p:nvPr>
        </p:nvSpPr>
        <p:spPr bwMode="auto">
          <a:xfrm>
            <a:off x="0" y="5373688"/>
            <a:ext cx="9144000" cy="915987"/>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Jesus was aware that his disciples were murmuring about this and so he said to them, "Does this offend you?  Then how will you react when you see the Son of Man ascending to where he was before?</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(In 6: 61-62)</a:t>
            </a:r>
            <a:endParaRPr lang="it-IT" altLang="it-IT" sz="1800" i="1">
              <a:solidFill>
                <a:schemeClr val="bg1"/>
              </a:solidFill>
              <a:latin typeface="Verdana" pitchFamily="34" charset="0"/>
              <a:cs typeface="Times New Roman" pitchFamily="18" charset="0"/>
            </a:endParaRPr>
          </a:p>
        </p:txBody>
      </p:sp>
      <p:pic>
        <p:nvPicPr>
          <p:cNvPr id="13316" name="Picture 30" descr="C:\ARCHIVIO GENERALE\PRESENTAZIONI\in COSTRUZIONE\04 S.Scritture del 23.08\questo vi scandalizza.jpg">
            <a:extLst>
              <a:ext uri="{FF2B5EF4-FFF2-40B4-BE49-F238E27FC236}">
                <a16:creationId xmlns:a16="http://schemas.microsoft.com/office/drawing/2014/main" id="{CB746CA8-40B7-6AC1-A1C5-D54637E003E6}"/>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533400" y="1371600"/>
            <a:ext cx="80772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F9C9AEBD-C7C8-44D9-6D54-2F2626F0691B}"/>
              </a:ext>
            </a:extLst>
          </p:cNvPr>
          <p:cNvSpPr>
            <a:spLocks noChangeArrowheads="1"/>
          </p:cNvSpPr>
          <p:nvPr>
            <p:custDataLst>
              <p:tags r:id="rId1"/>
            </p:custDataLst>
          </p:nvPr>
        </p:nvSpPr>
        <p:spPr bwMode="auto">
          <a:xfrm>
            <a:off x="0" y="404813"/>
            <a:ext cx="9144000" cy="1190625"/>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È lo Spirito che dà la vita, la carne non giova a nulla; le parole che io vi ho detto sono spirito e sono vita. Ma tra voi vi sono alcuni che non credono». Gesù infatti sapeva fin da principio chi erano quelli che non credevano e chi era colui che lo avrebbe tradito.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(Gv 6, 63-64)</a:t>
            </a:r>
          </a:p>
        </p:txBody>
      </p:sp>
      <p:sp>
        <p:nvSpPr>
          <p:cNvPr id="14339" name="Rectangle 36">
            <a:extLst>
              <a:ext uri="{FF2B5EF4-FFF2-40B4-BE49-F238E27FC236}">
                <a16:creationId xmlns:a16="http://schemas.microsoft.com/office/drawing/2014/main" id="{E00C1CCB-8652-35F2-3D36-F15CC372E1AD}"/>
              </a:ext>
            </a:extLst>
          </p:cNvPr>
          <p:cNvSpPr>
            <a:spLocks noChangeArrowheads="1"/>
          </p:cNvSpPr>
          <p:nvPr>
            <p:custDataLst>
              <p:tags r:id="rId2"/>
            </p:custDataLst>
          </p:nvPr>
        </p:nvSpPr>
        <p:spPr bwMode="auto">
          <a:xfrm>
            <a:off x="0" y="5229225"/>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It is the spirit that gives life; the flesh cannot help. The words that I have spoken to you are spirit and they are life. But among you there are some who do not believe." From the beginning, Jesus knew who would betray him.</a:t>
            </a:r>
            <a:r>
              <a:rPr lang="en-GB" altLang="it-IT" sz="1800" i="1">
                <a:solidFill>
                  <a:schemeClr val="bg1"/>
                </a:solidFill>
                <a:latin typeface="Verdana" panose="020B0604030504040204" pitchFamily="34" charset="0"/>
                <a:cs typeface="Times New Roman" panose="02020603050405020304" pitchFamily="18" charset="0"/>
              </a:rPr>
              <a:t> (In 6: 63-64)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865B5FB1-F68D-B11A-BB5B-03632E3717B6}"/>
              </a:ext>
            </a:extLst>
          </p:cNvPr>
          <p:cNvSpPr>
            <a:spLocks noGrp="1" noChangeArrowheads="1"/>
          </p:cNvSpPr>
          <p:nvPr>
            <p:ph type="title"/>
            <p:custDataLst>
              <p:tags r:id="rId1"/>
            </p:custDataLst>
          </p:nvPr>
        </p:nvSpPr>
        <p:spPr>
          <a:xfrm>
            <a:off x="0" y="549275"/>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E diceva: «Per questo vi ho detto che nessuno può venire a me, se non gli è concesso dal Padre». Da quel momento molti dei suoi discepoli tornarono indietro e non andavano più con lui. Disse allora Gesù ai Dodici: «Volete andarvene anche voi?». </a:t>
            </a:r>
            <a:r>
              <a:rPr lang="it-IT" altLang="it-IT" sz="1800" i="1">
                <a:solidFill>
                  <a:schemeClr val="bg1"/>
                </a:solidFill>
                <a:latin typeface="Verdana" panose="020B0604030504040204" pitchFamily="34" charset="0"/>
                <a:cs typeface="Times New Roman" panose="02020603050405020304" pitchFamily="18" charset="0"/>
              </a:rPr>
              <a:t>(Gv 6, 65-67)</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0570DA2D-230E-70F4-C521-6FD1CCCF0E34}"/>
              </a:ext>
            </a:extLst>
          </p:cNvPr>
          <p:cNvSpPr>
            <a:spLocks noChangeArrowheads="1"/>
          </p:cNvSpPr>
          <p:nvPr>
            <p:custDataLst>
              <p:tags r:id="rId2"/>
            </p:custDataLst>
          </p:nvPr>
        </p:nvSpPr>
        <p:spPr bwMode="auto">
          <a:xfrm>
            <a:off x="0" y="5300663"/>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So he added, "As I have told you, no one can come to me unless it is granted by the Father." After this many disciples withdrew and no longer followed him. Jesus asked the Twelve, "Will you also go away?"</a:t>
            </a:r>
            <a:r>
              <a:rPr lang="en-GB" altLang="it-IT" sz="1800" i="1">
                <a:solidFill>
                  <a:schemeClr val="bg1"/>
                </a:solidFill>
                <a:latin typeface="Verdana" panose="020B0604030504040204" pitchFamily="34" charset="0"/>
                <a:cs typeface="Times New Roman" panose="02020603050405020304" pitchFamily="18" charset="0"/>
              </a:rPr>
              <a:t> (In 6: 65-67)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364" name="Picture 14" descr="C:\ARCHIVIO GENERALE\PRESENTAZIONI\in COSTRUZIONE\04 S.Scritture del 23.08\Gesù e i discepoli xx.jpg">
            <a:extLst>
              <a:ext uri="{FF2B5EF4-FFF2-40B4-BE49-F238E27FC236}">
                <a16:creationId xmlns:a16="http://schemas.microsoft.com/office/drawing/2014/main" id="{059DBDCE-E40A-099B-2FD1-F1F7A538231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07950" y="1600200"/>
            <a:ext cx="8929688"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536D1BA9-2743-2C56-0446-321DE5C6E1CB}"/>
              </a:ext>
            </a:extLst>
          </p:cNvPr>
          <p:cNvSpPr>
            <a:spLocks noGrp="1" noChangeArrowheads="1"/>
          </p:cNvSpPr>
          <p:nvPr>
            <p:ph type="title"/>
            <p:custDataLst>
              <p:tags r:id="rId1"/>
            </p:custDataLst>
          </p:nvPr>
        </p:nvSpPr>
        <p:spPr>
          <a:xfrm>
            <a:off x="0" y="304800"/>
            <a:ext cx="9144000" cy="1287463"/>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Gli rispose Simon Pietro: «</a:t>
            </a:r>
            <a:r>
              <a:rPr lang="it-IT" altLang="it-IT" sz="1800">
                <a:solidFill>
                  <a:srgbClr val="FFFF66"/>
                </a:solidFill>
                <a:latin typeface="Verdana" panose="020B0604030504040204" pitchFamily="34" charset="0"/>
                <a:cs typeface="Times New Roman" panose="02020603050405020304" pitchFamily="18" charset="0"/>
              </a:rPr>
              <a:t>Signore, da chi andremo? Tu hai parole di vita eterna</a:t>
            </a:r>
            <a:r>
              <a:rPr lang="it-IT" altLang="it-IT" sz="1800">
                <a:solidFill>
                  <a:schemeClr val="bg1"/>
                </a:solidFill>
                <a:latin typeface="Verdana" panose="020B0604030504040204" pitchFamily="34" charset="0"/>
                <a:cs typeface="Times New Roman" panose="02020603050405020304" pitchFamily="18" charset="0"/>
              </a:rPr>
              <a:t> e noi abbiamo creduto e conosciuto che tu sei il Santo di Dio».             </a:t>
            </a:r>
            <a:r>
              <a:rPr lang="it-IT" altLang="it-IT" sz="1800" i="1">
                <a:solidFill>
                  <a:schemeClr val="bg1"/>
                </a:solidFill>
                <a:latin typeface="Verdana" panose="020B0604030504040204" pitchFamily="34" charset="0"/>
                <a:cs typeface="Times New Roman" panose="02020603050405020304" pitchFamily="18" charset="0"/>
              </a:rPr>
              <a:t>(Gv 6, 68-69)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40C8BC48-D47C-109D-F70C-60ACC2D7209F}"/>
              </a:ext>
            </a:extLst>
          </p:cNvPr>
          <p:cNvSpPr>
            <a:spLocks noChangeArrowheads="1"/>
          </p:cNvSpPr>
          <p:nvPr>
            <p:custDataLst>
              <p:tags r:id="rId2"/>
            </p:custDataLst>
          </p:nvPr>
        </p:nvSpPr>
        <p:spPr bwMode="auto">
          <a:xfrm>
            <a:off x="228600" y="5562600"/>
            <a:ext cx="86868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Peter answered him, "</a:t>
            </a:r>
            <a:r>
              <a:rPr lang="en-GB" altLang="it-IT" sz="1800">
                <a:solidFill>
                  <a:srgbClr val="FFFF66"/>
                </a:solidFill>
                <a:latin typeface="Verdana" panose="020B0604030504040204" pitchFamily="34" charset="0"/>
                <a:cs typeface="Times New Roman" panose="02020603050405020304" pitchFamily="18" charset="0"/>
              </a:rPr>
              <a:t>Lord, to whom shall we go? You have the words of eternal life</a:t>
            </a:r>
            <a:r>
              <a:rPr lang="en-GB" altLang="it-IT" sz="1800">
                <a:solidFill>
                  <a:schemeClr val="bg1"/>
                </a:solidFill>
                <a:latin typeface="Verdana" panose="020B0604030504040204" pitchFamily="34" charset="0"/>
                <a:cs typeface="Times New Roman" panose="02020603050405020304" pitchFamily="18" charset="0"/>
              </a:rPr>
              <a:t>.  We now believe and know that you are the Holy One of God."</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(In 6: 68-69)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388" name="Rectangle 5">
            <a:extLst>
              <a:ext uri="{FF2B5EF4-FFF2-40B4-BE49-F238E27FC236}">
                <a16:creationId xmlns:a16="http://schemas.microsoft.com/office/drawing/2014/main" id="{90487578-FB4F-9773-BB01-E5693BCA4BFC}"/>
              </a:ext>
            </a:extLst>
          </p:cNvPr>
          <p:cNvSpPr>
            <a:spLocks noChangeArrowheads="1"/>
          </p:cNvSpPr>
          <p:nvPr>
            <p:custDataLst>
              <p:tags r:id="rId3"/>
            </p:custDataLst>
          </p:nvPr>
        </p:nvSpPr>
        <p:spPr bwMode="auto">
          <a:xfrm>
            <a:off x="3360738" y="3040063"/>
            <a:ext cx="4562475" cy="77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pPr>
            <a:endParaRPr lang="it-IT" altLang="it-IT" sz="1800">
              <a:solidFill>
                <a:schemeClr val="bg1"/>
              </a:solidFill>
              <a:latin typeface="Verdana" panose="020B0604030504040204" pitchFamily="34" charset="0"/>
              <a:cs typeface="Times New Roman" panose="02020603050405020304" pitchFamily="18" charset="0"/>
            </a:endParaRPr>
          </a:p>
          <a:p>
            <a:pPr algn="ctr" eaLnBrk="0" hangingPunct="0">
              <a:spcBef>
                <a:spcPct val="50000"/>
              </a:spcBef>
            </a:pP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6389" name="Picture 6" descr="C:\ARCHIVIO GENERALE\PRESENTAZIONI\in COSTRUZIONE\04 S.Scritture del 23.08\da chi andremo 1.jpg">
            <a:extLst>
              <a:ext uri="{FF2B5EF4-FFF2-40B4-BE49-F238E27FC236}">
                <a16:creationId xmlns:a16="http://schemas.microsoft.com/office/drawing/2014/main" id="{D1EEB512-013E-8A9A-4147-11C8D95F1644}"/>
              </a:ext>
            </a:extLst>
          </p:cNvPr>
          <p:cNvPicPr>
            <a:picLocks noChangeAspect="1" noChangeArrowheads="1"/>
          </p:cNvPicPr>
          <p:nvPr>
            <p:custDataLst>
              <p:tags r:id="rId4"/>
            </p:custDataLst>
          </p:nvPr>
        </p:nvPicPr>
        <p:blipFill>
          <a:blip r:embed="rId6">
            <a:extLst>
              <a:ext uri="{28A0092B-C50C-407E-A947-70E740481C1C}">
                <a14:useLocalDpi xmlns:a14="http://schemas.microsoft.com/office/drawing/2010/main" val="0"/>
              </a:ext>
            </a:extLst>
          </a:blip>
          <a:srcRect/>
          <a:stretch>
            <a:fillRect/>
          </a:stretch>
        </p:blipFill>
        <p:spPr bwMode="auto">
          <a:xfrm>
            <a:off x="1547813" y="1371600"/>
            <a:ext cx="6172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592">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35">
            <a:extLst>
              <a:ext uri="{FF2B5EF4-FFF2-40B4-BE49-F238E27FC236}">
                <a16:creationId xmlns:a16="http://schemas.microsoft.com/office/drawing/2014/main" id="{D69C9710-927E-27B9-DA1A-4850A655BC1F}"/>
              </a:ext>
            </a:extLst>
          </p:cNvPr>
          <p:cNvSpPr>
            <a:spLocks noChangeArrowheads="1"/>
          </p:cNvSpPr>
          <p:nvPr>
            <p:custDataLst>
              <p:tags r:id="rId1"/>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02132C84-C0B4-65C8-D758-61BBC22FAE70}"/>
              </a:ext>
            </a:extLst>
          </p:cNvPr>
          <p:cNvSpPr>
            <a:spLocks noChangeArrowheads="1"/>
          </p:cNvSpPr>
          <p:nvPr>
            <p:custDataLst>
              <p:tags r:id="rId2"/>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8436" name="Rectangle 37">
            <a:extLst>
              <a:ext uri="{FF2B5EF4-FFF2-40B4-BE49-F238E27FC236}">
                <a16:creationId xmlns:a16="http://schemas.microsoft.com/office/drawing/2014/main" id="{52FF268C-177B-7D61-9889-618FA7FEC3C9}"/>
              </a:ext>
            </a:extLst>
          </p:cNvPr>
          <p:cNvSpPr>
            <a:spLocks noChangeArrowheads="1"/>
          </p:cNvSpPr>
          <p:nvPr>
            <p:custDataLst>
              <p:tags r:id="rId3"/>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16DBAE5C-9BBB-FA74-5465-FDBA81080FA4}"/>
              </a:ext>
            </a:extLst>
          </p:cNvPr>
          <p:cNvSpPr>
            <a:spLocks noChangeArrowheads="1"/>
          </p:cNvSpPr>
          <p:nvPr>
            <p:custDataLst>
              <p:tags r:id="rId4"/>
            </p:custDataLst>
          </p:nvPr>
        </p:nvSpPr>
        <p:spPr bwMode="auto">
          <a:xfrm>
            <a:off x="0" y="1700808"/>
            <a:ext cx="9144000" cy="5078313"/>
          </a:xfrm>
          <a:prstGeom prst="rect">
            <a:avLst/>
          </a:prstGeom>
          <a:noFill/>
          <a:ln w="9525">
            <a:noFill/>
            <a:miter lim="800000"/>
          </a:ln>
          <a:effectLst/>
        </p:spPr>
        <p:txBody>
          <a:bodyPr>
            <a:spAutoFit/>
          </a:bodyPr>
          <a:lstStyle/>
          <a:p>
            <a:pPr algn="l"/>
            <a:r>
              <a:rPr lang="it-IT" altLang="it-IT" sz="1800" dirty="0">
                <a:solidFill>
                  <a:schemeClr val="tx1"/>
                </a:solidFill>
                <a:latin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Giovanni mette in scena il resoconto di una crisi 	                   drammatica. Dopo il lungo discorso nella sinagoga di Cafarnao sulla sua carne come cibo, Gesù vede profilarsi l'ombra del fallimento: molti dei suoi discepoli si tirarono indietro e non andavano più con lui. E lo motivano chiaramente: questa parola è dura. Chi può ascoltarla? Dura era stata anche per il giovane ricco: vendi tutto quello che hai e dallo ai poveri. </a:t>
            </a: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Dure le parole sulla montagna: beati i perseguitati, beati quelli che piangono. Ma ciò che Gesù ora propone non è una nuova morale, più ardua che mai, ma una visione ancora più rivoluzionaria, una fede ancor più sovversiva: io sono il pane di Dio; io trasmetto la vita di Dio; la mia carne dà la vita al mondo. Nessuno aveva mai detto “io” con questa pretesa assoluta.</a:t>
            </a:r>
          </a:p>
          <a:p>
            <a:pPr algn="l"/>
            <a:endParaRPr lang="it-IT" sz="1800" dirty="0">
              <a:effectLst/>
              <a:highlight>
                <a:srgbClr val="FFFFFF"/>
              </a:highligh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Nessuno aveva mai parlato di Dio così: un Dio che non versa sangue, versa il suo sangue; un Dio che va a morire d'amore, che si fa piccolo come un pezzo di pane, si fa cibo per l'uomo.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Finita la religione delle pratiche esterne, dei riti, degli obblighi, questa è la religione dell'essere una cosa sola con Dio: io in Lui, Lui in me.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18438" name="Rectangle 39">
            <a:extLst>
              <a:ext uri="{FF2B5EF4-FFF2-40B4-BE49-F238E27FC236}">
                <a16:creationId xmlns:a16="http://schemas.microsoft.com/office/drawing/2014/main" id="{48F60693-61DE-EC4C-3753-8DE3BC1D4D67}"/>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6" name="Rectangle 10">
            <a:extLst>
              <a:ext uri="{FF2B5EF4-FFF2-40B4-BE49-F238E27FC236}">
                <a16:creationId xmlns:a16="http://schemas.microsoft.com/office/drawing/2014/main" id="{7361976C-4571-E33F-7162-7772D9CCB9CD}"/>
              </a:ext>
            </a:extLst>
          </p:cNvPr>
          <p:cNvSpPr>
            <a:spLocks noChangeArrowheads="1"/>
          </p:cNvSpPr>
          <p:nvPr>
            <p:custDataLst>
              <p:tags r:id="rId6"/>
            </p:custDataLst>
          </p:nvPr>
        </p:nvSpPr>
        <p:spPr bwMode="auto">
          <a:xfrm>
            <a:off x="1562374" y="599996"/>
            <a:ext cx="8359775" cy="861774"/>
          </a:xfrm>
          <a:prstGeom prst="rect">
            <a:avLst/>
          </a:prstGeom>
          <a:noFill/>
          <a:ln w="9525">
            <a:noFill/>
            <a:miter lim="800000"/>
          </a:ln>
          <a:effectLst/>
        </p:spPr>
        <p:txBody>
          <a:bodyPr>
            <a:spAutoFit/>
          </a:bodyPr>
          <a:lstStyle/>
          <a:p>
            <a:pPr algn="ctr"/>
            <a:r>
              <a:rPr lang="it-IT" sz="16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non c'è nessun altro a cui affidare la nostra vita </a:t>
            </a:r>
          </a:p>
          <a:p>
            <a:pPr algn="ctr"/>
            <a:r>
              <a:rPr lang="it-IT" altLang="it-IT" sz="1600" i="1" dirty="0">
                <a:solidFill>
                  <a:srgbClr val="000000"/>
                </a:solidFill>
                <a:latin typeface="Verdana" panose="020B0604030504040204" pitchFamily="34" charset="0"/>
                <a:cs typeface="Arial" panose="020B0604020202020204" pitchFamily="34" charset="0"/>
              </a:rPr>
              <a:t>Gv 6,60-69  </a:t>
            </a:r>
            <a:r>
              <a:rPr lang="en-US" altLang="it-IT" sz="1600" i="1" dirty="0">
                <a:solidFill>
                  <a:srgbClr val="990033"/>
                </a:solidFill>
                <a:cs typeface="Arial" panose="020B0604020202020204" pitchFamily="34" charset="0"/>
              </a:rPr>
              <a:t>(</a:t>
            </a:r>
            <a:r>
              <a:rPr lang="en-US" altLang="it-IT" sz="1600" i="1" dirty="0" err="1">
                <a:solidFill>
                  <a:srgbClr val="990033"/>
                </a:solidFill>
                <a:cs typeface="Arial" panose="020B0604020202020204" pitchFamily="34" charset="0"/>
              </a:rPr>
              <a:t>Commento</a:t>
            </a:r>
            <a:r>
              <a:rPr lang="en-US" altLang="it-IT" sz="1600" i="1" dirty="0">
                <a:solidFill>
                  <a:srgbClr val="990033"/>
                </a:solidFill>
                <a:cs typeface="Arial" panose="020B0604020202020204" pitchFamily="34" charset="0"/>
              </a:rPr>
              <a:t> di padre </a:t>
            </a:r>
            <a:r>
              <a:rPr lang="en-US" altLang="it-IT" sz="1600" i="1" dirty="0" err="1">
                <a:solidFill>
                  <a:srgbClr val="990033"/>
                </a:solidFill>
                <a:cs typeface="Arial" panose="020B0604020202020204" pitchFamily="34" charset="0"/>
              </a:rPr>
              <a:t>Ermes</a:t>
            </a:r>
            <a:r>
              <a:rPr lang="en-US" altLang="it-IT" sz="1600" i="1" dirty="0">
                <a:solidFill>
                  <a:srgbClr val="990033"/>
                </a:solidFill>
                <a:cs typeface="Arial" panose="020B0604020202020204" pitchFamily="34" charset="0"/>
              </a:rPr>
              <a:t> Ronchi)</a:t>
            </a:r>
            <a:r>
              <a:rPr lang="it-IT" altLang="it-IT" sz="1600" i="1" dirty="0">
                <a:solidFill>
                  <a:srgbClr val="990033"/>
                </a:solidFill>
                <a:cs typeface="Arial" panose="020B0604020202020204" pitchFamily="34" charset="0"/>
              </a:rPr>
              <a:t> </a:t>
            </a:r>
            <a:r>
              <a:rPr lang="it-IT" altLang="it-IT" sz="1600" i="1" dirty="0">
                <a:solidFill>
                  <a:srgbClr val="000000"/>
                </a:solidFill>
                <a:latin typeface="Verdana" panose="020B0604030504040204" pitchFamily="34" charset="0"/>
                <a:cs typeface="Arial" panose="020B0604020202020204" pitchFamily="34" charset="0"/>
              </a:rPr>
              <a:t>                   </a:t>
            </a:r>
          </a:p>
          <a:p>
            <a:pPr algn="ctr"/>
            <a:r>
              <a:rPr lang="it-IT" altLang="it-IT" sz="1800" i="1" dirty="0">
                <a:solidFill>
                  <a:srgbClr val="990033"/>
                </a:solidFill>
                <a:cs typeface="Arial" panose="020B0604020202020204" pitchFamily="34" charset="0"/>
              </a:rPr>
              <a:t>	</a:t>
            </a:r>
          </a:p>
        </p:txBody>
      </p:sp>
      <p:sp>
        <p:nvSpPr>
          <p:cNvPr id="18440" name="Rectangle 11">
            <a:extLst>
              <a:ext uri="{FF2B5EF4-FFF2-40B4-BE49-F238E27FC236}">
                <a16:creationId xmlns:a16="http://schemas.microsoft.com/office/drawing/2014/main" id="{B0B1953E-1307-AE53-5311-7B9B0DD308F0}"/>
              </a:ext>
            </a:extLst>
          </p:cNvPr>
          <p:cNvSpPr>
            <a:spLocks noChangeArrowheads="1"/>
          </p:cNvSpPr>
          <p:nvPr>
            <p:custDataLst>
              <p:tags r:id="rId7"/>
            </p:custDataLst>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endParaRPr lang="it-IT" altLang="it-IT"/>
          </a:p>
        </p:txBody>
      </p:sp>
      <p:pic>
        <p:nvPicPr>
          <p:cNvPr id="3" name="Immagine 2">
            <a:extLst>
              <a:ext uri="{FF2B5EF4-FFF2-40B4-BE49-F238E27FC236}">
                <a16:creationId xmlns:a16="http://schemas.microsoft.com/office/drawing/2014/main" id="{E0023C44-FD94-10FF-EDF7-ECFC11FFFB2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1520" y="136677"/>
            <a:ext cx="2088998" cy="2088998"/>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87EA13D9-C3CB-1272-027C-B23638E8A341}"/>
              </a:ext>
            </a:extLst>
          </p:cNvPr>
          <p:cNvSpPr>
            <a:spLocks noChangeArrowheads="1"/>
          </p:cNvSpPr>
          <p:nvPr>
            <p:custDataLst>
              <p:tags r:id="rId1"/>
            </p:custDataLst>
          </p:nvPr>
        </p:nvSpPr>
        <p:spPr bwMode="auto">
          <a:xfrm>
            <a:off x="0" y="58846"/>
            <a:ext cx="9144000" cy="6740307"/>
          </a:xfrm>
          <a:prstGeom prst="rect">
            <a:avLst/>
          </a:prstGeom>
          <a:noFill/>
          <a:ln w="9525">
            <a:noFill/>
            <a:miter lim="800000"/>
          </a:ln>
          <a:effectLst/>
        </p:spPr>
        <p:txBody>
          <a:bodyPr>
            <a:spAutoFit/>
          </a:bodyPr>
          <a:lstStyle/>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La svolta del racconto avviene attorno alle parole spiazzanti di Gesù: volete andarvene anche voi? Il maestro non tenta di fermarli, di convincerli, non li prega: aspettate un momento, restate, vi spiego meglio.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C'è tristezza nelle sue parole, ma anche fierezza e sfida, e soprattutto un appello alla libertà di ciascuno: siete liberi, andate o restate, ma scegliete! Sono chiamato anch'io a scegliere di nuovo, andare o restare. E mi viene in aiuto la stupenda risposta di Pietro: Signore da chi andremo? Tu solo hai parole di vita eterna. Tu solo. Dio solo.</a:t>
            </a:r>
            <a:endParaRPr lang="it-IT" sz="1800" dirty="0">
              <a:effectLst/>
              <a:highlight>
                <a:srgbClr val="FFFFFF"/>
              </a:highlight>
              <a:latin typeface="Times New Roman" panose="02020603050405020304" pitchFamily="18" charset="0"/>
              <a:ea typeface="Times New Roman" panose="02020603050405020304" pitchFamily="18" charset="0"/>
            </a:endParaRPr>
          </a:p>
          <a:p>
            <a:pPr algn="l"/>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Un inizio bellissimo. Non ho altro di meglio. Ed esclude un mondo intero. Tu solo. Nessun altro c'è cui affidare la vita. Tu solo hai parole: Dio ha parole, il cielo non è vuoto e muto, e la sua parola è creativa, rotola via la pietra del sepolcro, vince il gelo, apre strade e nuvole e incontri, apre carezze e incendi.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Tu solo hai parole di vita. Parole che danno vita, la danno ad ogni parte di me. Danno vita al cuore, gli danno coraggio e orizzonti, ne sciolgono la durezza. Danno vita alla mente perché la mente vive di libertà e di verità, e tu sei la verità che rende liberi. </a:t>
            </a: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Vita allo spirito, a questa parte divina deposta in noi, a questa porzione di cielo che ci compone. Parole che danno vita anche al corpo perché in Lui siamo, viviamo e respiriamo; e le sue parole muovono le mani e le fanno generose e pronte, seminano occhi nuovi, luminosi e accoglienti. </a:t>
            </a:r>
          </a:p>
          <a:p>
            <a:pPr algn="l"/>
            <a:endPar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endParaRPr>
          </a:p>
          <a:p>
            <a:pPr algn="l"/>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Parole di vita eterna, che portano in dono l'eternità a tutto ciò che di più bello abbiamo nel cuore. </a:t>
            </a:r>
            <a:r>
              <a:rPr lang="en-US"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Che </a:t>
            </a:r>
            <a:r>
              <a:rPr lang="en-US" sz="1800"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fanno</a:t>
            </a:r>
            <a:r>
              <a:rPr lang="en-US"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viva, </a:t>
            </a:r>
            <a:r>
              <a:rPr lang="en-US" sz="1800" dirty="0" err="1">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finalmente</a:t>
            </a:r>
            <a:r>
              <a:rPr lang="en-US"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la vita.</a:t>
            </a:r>
            <a:endParaRPr lang="it-IT" sz="1800" dirty="0">
              <a:effectLst/>
              <a:highlight>
                <a:srgbClr val="FFFFFF"/>
              </a:highligh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pic>
        <p:nvPicPr>
          <p:cNvPr id="20487" name="Picture 7">
            <a:extLst>
              <a:ext uri="{FF2B5EF4-FFF2-40B4-BE49-F238E27FC236}">
                <a16:creationId xmlns:a16="http://schemas.microsoft.com/office/drawing/2014/main" id="{7C208A03-A8C6-E05A-1B3F-665C376E2D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E04A06EA-9311-1B0D-41B2-EB5906535548}"/>
              </a:ext>
            </a:extLst>
          </p:cNvPr>
          <p:cNvSpPr>
            <a:spLocks noChangeArrowheads="1"/>
          </p:cNvSpPr>
          <p:nvPr>
            <p:custDataLst>
              <p:tags r:id="rId1"/>
            </p:custDataLst>
          </p:nvPr>
        </p:nvSpPr>
        <p:spPr bwMode="auto">
          <a:xfrm>
            <a:off x="1066800" y="1066800"/>
            <a:ext cx="3429000" cy="366713"/>
          </a:xfrm>
          <a:prstGeom prst="rect">
            <a:avLst/>
          </a:prstGeom>
          <a:noFill/>
          <a:ln w="9525">
            <a:noFill/>
            <a:miter lim="800000"/>
          </a:ln>
          <a:effectLst/>
        </p:spPr>
        <p:txBody>
          <a:bodyPr>
            <a:spAutoFit/>
          </a:bodyPr>
          <a:lstStyle/>
          <a:p>
            <a:pPr algn="ctr">
              <a:spcBef>
                <a:spcPct val="50000"/>
              </a:spcBef>
            </a:pPr>
            <a:r>
              <a:rPr lang="it-IT" altLang="it-IT" sz="1800">
                <a:ln w="9525" cap="flat" cmpd="sng" algn="ctr">
                  <a:noFill/>
                  <a:prstDash val="solid"/>
                  <a:round/>
                  <a:headEnd type="none" w="med" len="med"/>
                  <a:tailEnd type="none" w="med" len="med"/>
                </a:ln>
                <a:solidFill>
                  <a:srgbClr val="820000"/>
                </a:solidFill>
                <a:latin typeface="Verdana" pitchFamily="34" charset="0"/>
                <a:ea typeface="Arial"/>
                <a:cs typeface="Times New Roman" pitchFamily="18" charset="0"/>
                <a:sym typeface="Wingdings"/>
              </a:rPr>
              <a:t>GIOSUE’</a:t>
            </a:r>
          </a:p>
        </p:txBody>
      </p:sp>
      <p:sp>
        <p:nvSpPr>
          <p:cNvPr id="5123" name="Rectangle 157">
            <a:extLst>
              <a:ext uri="{FF2B5EF4-FFF2-40B4-BE49-F238E27FC236}">
                <a16:creationId xmlns:a16="http://schemas.microsoft.com/office/drawing/2014/main" id="{2AE0CA62-ED7B-178B-1A1C-D08952D23525}"/>
              </a:ext>
            </a:extLst>
          </p:cNvPr>
          <p:cNvSpPr>
            <a:spLocks noChangeArrowheads="1"/>
          </p:cNvSpPr>
          <p:nvPr>
            <p:custDataLst>
              <p:tags r:id="rId2"/>
            </p:custDataLst>
          </p:nvPr>
        </p:nvSpPr>
        <p:spPr bwMode="auto">
          <a:xfrm>
            <a:off x="1219200" y="1447800"/>
            <a:ext cx="3429000" cy="2014538"/>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a:t>
            </a:r>
            <a:r>
              <a:rPr lang="it-IT" altLang="it-IT" sz="1800">
                <a:solidFill>
                  <a:srgbClr val="000000"/>
                </a:solidFill>
                <a:latin typeface="Verdana" panose="020B0604030504040204" pitchFamily="34" charset="0"/>
                <a:cs typeface="Times New Roman" panose="02020603050405020304" pitchFamily="18" charset="0"/>
              </a:rPr>
              <a:t>, Giosuè radunò tutte le tribù d’Israele a Sichem e convocò gli anziani d’Israele, i capi, i giudici e gli scribi, ed essi si presentarono davanti a Dio.</a:t>
            </a:r>
          </a:p>
        </p:txBody>
      </p:sp>
      <p:sp>
        <p:nvSpPr>
          <p:cNvPr id="3076" name="Rectangle 158">
            <a:extLst>
              <a:ext uri="{FF2B5EF4-FFF2-40B4-BE49-F238E27FC236}">
                <a16:creationId xmlns:a16="http://schemas.microsoft.com/office/drawing/2014/main" id="{48EF9A92-0612-DF75-F52B-F270911C9173}"/>
              </a:ext>
            </a:extLst>
          </p:cNvPr>
          <p:cNvSpPr>
            <a:spLocks noChangeArrowheads="1"/>
          </p:cNvSpPr>
          <p:nvPr>
            <p:custDataLst>
              <p:tags r:id="rId3"/>
            </p:custDataLst>
          </p:nvPr>
        </p:nvSpPr>
        <p:spPr bwMode="auto">
          <a:xfrm>
            <a:off x="4648200" y="1447800"/>
            <a:ext cx="35052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In those days,</a:t>
            </a:r>
            <a:r>
              <a:rPr lang="en-GB" altLang="it-IT" sz="1800">
                <a:solidFill>
                  <a:srgbClr val="000000"/>
                </a:solidFill>
                <a:latin typeface="Verdana" panose="020B0604030504040204" pitchFamily="34" charset="0"/>
                <a:cs typeface="Times New Roman" panose="02020603050405020304" pitchFamily="18" charset="0"/>
              </a:rPr>
              <a:t> Joshua summoned all the tribes of Israel in Shechem, and assembled the elders, leaders, judges and secretaries. And together they presented themselves before God. </a:t>
            </a:r>
            <a:r>
              <a:rPr lang="it-IT" altLang="it-IT" sz="1800" i="1">
                <a:solidFill>
                  <a:srgbClr val="000000"/>
                </a:solidFill>
                <a:latin typeface="Verdana" panose="020B0604030504040204" pitchFamily="34" charset="0"/>
                <a:cs typeface="Times New Roman" panose="02020603050405020304" pitchFamily="18" charset="0"/>
              </a:rPr>
              <a:t>(Jos 24:1)</a:t>
            </a:r>
          </a:p>
        </p:txBody>
      </p:sp>
      <p:sp>
        <p:nvSpPr>
          <p:cNvPr id="3077" name="Rectangle 189">
            <a:extLst>
              <a:ext uri="{FF2B5EF4-FFF2-40B4-BE49-F238E27FC236}">
                <a16:creationId xmlns:a16="http://schemas.microsoft.com/office/drawing/2014/main" id="{8C9DCD65-FB32-E87C-5729-0A2C54B21A88}"/>
              </a:ext>
            </a:extLst>
          </p:cNvPr>
          <p:cNvSpPr>
            <a:spLocks noChangeArrowheads="1"/>
          </p:cNvSpPr>
          <p:nvPr>
            <p:custDataLst>
              <p:tags r:id="rId4"/>
            </p:custDataLst>
          </p:nvPr>
        </p:nvSpPr>
        <p:spPr bwMode="auto">
          <a:xfrm>
            <a:off x="4572000" y="10668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JOSUHA</a:t>
            </a:r>
          </a:p>
        </p:txBody>
      </p:sp>
      <p:sp>
        <p:nvSpPr>
          <p:cNvPr id="327031" name="Rectangle 375">
            <a:extLst>
              <a:ext uri="{FF2B5EF4-FFF2-40B4-BE49-F238E27FC236}">
                <a16:creationId xmlns:a16="http://schemas.microsoft.com/office/drawing/2014/main" id="{4917ECEF-FD05-A576-A8CD-D94D7BD2FB80}"/>
              </a:ext>
            </a:extLst>
          </p:cNvPr>
          <p:cNvSpPr>
            <a:spLocks noChangeArrowheads="1"/>
          </p:cNvSpPr>
          <p:nvPr>
            <p:custDataLst>
              <p:tags r:id="rId5"/>
            </p:custDataLst>
          </p:nvPr>
        </p:nvSpPr>
        <p:spPr bwMode="auto">
          <a:xfrm>
            <a:off x="762000" y="0"/>
            <a:ext cx="7842250" cy="923925"/>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66"/>
              </a:solidFill>
              <a:effectLst>
                <a:outerShdw blurRad="38100" dist="38100" dir="2700000" algn="tl">
                  <a:srgbClr val="000000">
                    <a:alpha val="43137"/>
                  </a:srgbClr>
                </a:outerShdw>
              </a:effectLst>
              <a:latin typeface="Verdana" pitchFamily="34" charset="0"/>
            </a:endParaRPr>
          </a:p>
          <a:p>
            <a:pPr algn="ctr"/>
            <a:r>
              <a:rPr lang="it-IT" altLang="it-IT" sz="180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Arial"/>
                <a:sym typeface="Wingdings"/>
              </a:rPr>
              <a:t>Diffondi la Parola di Dio - Spread the Word of God</a:t>
            </a:r>
            <a:r>
              <a:rPr lang="it-IT" altLang="it-IT" b="1">
                <a:ln w="9525" cap="flat" cmpd="sng" algn="ctr">
                  <a:noFill/>
                  <a:prstDash val="solid"/>
                  <a:round/>
                  <a:headEnd type="none" w="med" len="med"/>
                  <a:tailEnd type="none" w="med" len="med"/>
                </a:ln>
                <a:solidFill>
                  <a:srgbClr val="CC0000"/>
                </a:solidFill>
                <a:effectLst>
                  <a:outerShdw blurRad="38100" dist="38100" dir="2700000" algn="tl">
                    <a:srgbClr val="000000">
                      <a:alpha val="43137"/>
                    </a:srgbClr>
                  </a:outerShdw>
                </a:effectLst>
                <a:latin typeface="Verdana" pitchFamily="34" charset="0"/>
                <a:ea typeface="Arial"/>
                <a:cs typeface="Arial"/>
                <a:sym typeface="Wingdings"/>
              </a:rPr>
              <a:t> </a:t>
            </a:r>
            <a:r>
              <a:rPr lang="it-IT" altLang="it-IT" sz="2000" b="1">
                <a:ln w="9525" cap="flat" cmpd="sng" algn="ctr">
                  <a:noFill/>
                  <a:prstDash val="solid"/>
                  <a:round/>
                  <a:headEnd type="none" w="med" len="med"/>
                  <a:tailEnd type="none" w="med" len="med"/>
                </a:ln>
                <a:solidFill>
                  <a:srgbClr val="CC0000"/>
                </a:solidFill>
                <a:effectLst>
                  <a:outerShdw blurRad="38100" dist="38100" dir="2700000" algn="tl">
                    <a:srgbClr val="000000">
                      <a:alpha val="43137"/>
                    </a:srgbClr>
                  </a:outerShdw>
                </a:effectLst>
                <a:latin typeface="Verdana" pitchFamily="34" charset="0"/>
                <a:ea typeface="Arial"/>
                <a:cs typeface="Arial"/>
                <a:sym typeface="Wingdings"/>
              </a:rPr>
              <a:t>  </a:t>
            </a:r>
            <a:r>
              <a:rPr lang="it-IT" altLang="it-IT" sz="140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Arial"/>
                <a:sym typeface="Wingdings"/>
              </a:rPr>
              <a:t>https://www.diffondilaparola.com</a:t>
            </a:r>
            <a:endParaRPr lang="it-IT" altLang="it-IT" sz="1400">
              <a:solidFill>
                <a:schemeClr val="bg1"/>
              </a:solidFill>
              <a:effectLst>
                <a:outerShdw blurRad="38100" dist="38100" dir="2700000" algn="tl">
                  <a:srgbClr val="000000">
                    <a:alpha val="43137"/>
                  </a:srgbClr>
                </a:outerShdw>
              </a:effectLst>
              <a:latin typeface="Verdana" pitchFamily="34" charset="0"/>
            </a:endParaRPr>
          </a:p>
          <a:p>
            <a:pPr algn="ctr"/>
            <a:endParaRPr lang="it-IT" altLang="it-IT" sz="800" b="1">
              <a:solidFill>
                <a:schemeClr val="bg1"/>
              </a:solidFill>
              <a:latin typeface="Courier New" pitchFamily="49" charset="0"/>
            </a:endParaRPr>
          </a:p>
        </p:txBody>
      </p:sp>
      <p:pic>
        <p:nvPicPr>
          <p:cNvPr id="3079" name="Picture 88" descr="C:\ARCHIVIO GENERALE\PRESENTAZIONI\in COSTRUZIONE\04 S.Scritture del 23.08\Giosuè raduna il popolo.jpg">
            <a:extLst>
              <a:ext uri="{FF2B5EF4-FFF2-40B4-BE49-F238E27FC236}">
                <a16:creationId xmlns:a16="http://schemas.microsoft.com/office/drawing/2014/main" id="{7F7B3A56-81D8-079D-E1B3-0AE6A10FD4F5}"/>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4724400" y="3810000"/>
            <a:ext cx="32258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89" descr="C:\ARCHIVIO GENERALE\PRESENTAZIONI\in COSTRUZIONE\04 S.Scritture del 23.08\Giosuè raduna il popolo 1.jpg">
            <a:extLst>
              <a:ext uri="{FF2B5EF4-FFF2-40B4-BE49-F238E27FC236}">
                <a16:creationId xmlns:a16="http://schemas.microsoft.com/office/drawing/2014/main" id="{FEA336DC-400E-EC65-225B-8533251E1870}"/>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752600" y="3429000"/>
            <a:ext cx="183197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3081" name="Rectangle 90">
            <a:extLst>
              <a:ext uri="{FF2B5EF4-FFF2-40B4-BE49-F238E27FC236}">
                <a16:creationId xmlns:a16="http://schemas.microsoft.com/office/drawing/2014/main" id="{6E3C459E-3926-FD2A-80FA-64C7BC1F4F29}"/>
              </a:ext>
            </a:extLst>
          </p:cNvPr>
          <p:cNvSpPr>
            <a:spLocks noChangeArrowheads="1"/>
          </p:cNvSpPr>
          <p:nvPr>
            <p:custDataLst>
              <p:tags r:id="rId8"/>
            </p:custDataLst>
          </p:nvPr>
        </p:nvSpPr>
        <p:spPr bwMode="auto">
          <a:xfrm>
            <a:off x="3124200" y="3352800"/>
            <a:ext cx="1370013"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(Gs 24,1)</a:t>
            </a:r>
          </a:p>
        </p:txBody>
      </p:sp>
    </p:spTree>
  </p:cSld>
  <p:clrMapOvr>
    <a:masterClrMapping/>
  </p:clrMapOvr>
  <p:transition spd="med" advClick="0" advTm="14144">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A2F79975-DCA5-1FCE-17C1-6CCA7736C07F}"/>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1507" name="Rectangle 7">
            <a:extLst>
              <a:ext uri="{FF2B5EF4-FFF2-40B4-BE49-F238E27FC236}">
                <a16:creationId xmlns:a16="http://schemas.microsoft.com/office/drawing/2014/main" id="{52F876EF-F58D-9C01-8DB6-556FCE434962}"/>
              </a:ext>
            </a:extLst>
          </p:cNvPr>
          <p:cNvSpPr>
            <a:spLocks noChangeArrowheads="1"/>
          </p:cNvSpPr>
          <p:nvPr>
            <p:custDataLst>
              <p:tags r:id="rId2"/>
            </p:custDataLst>
          </p:nvPr>
        </p:nvSpPr>
        <p:spPr bwMode="auto">
          <a:xfrm>
            <a:off x="2267744" y="367865"/>
            <a:ext cx="6876256"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fontAlgn="t"/>
            <a:r>
              <a:rPr lang="it-IT" sz="1600" b="1" dirty="0">
                <a:solidFill>
                  <a:srgbClr val="222222"/>
                </a:solidFill>
                <a:effectLst/>
                <a:latin typeface="Verdana" panose="020B0604030504040204" pitchFamily="34" charset="0"/>
                <a:ea typeface="Verdana" panose="020B0604030504040204" pitchFamily="34" charset="0"/>
              </a:rPr>
              <a:t>God, </a:t>
            </a:r>
            <a:r>
              <a:rPr lang="it-IT" sz="1600" b="1" dirty="0" err="1">
                <a:solidFill>
                  <a:srgbClr val="222222"/>
                </a:solidFill>
                <a:effectLst/>
                <a:latin typeface="Verdana" panose="020B0604030504040204" pitchFamily="34" charset="0"/>
                <a:ea typeface="Verdana" panose="020B0604030504040204" pitchFamily="34" charset="0"/>
              </a:rPr>
              <a:t>there</a:t>
            </a:r>
            <a:r>
              <a:rPr lang="it-IT" sz="1600" b="1" dirty="0">
                <a:solidFill>
                  <a:srgbClr val="222222"/>
                </a:solidFill>
                <a:effectLst/>
                <a:latin typeface="Verdana" panose="020B0604030504040204" pitchFamily="34" charset="0"/>
                <a:ea typeface="Verdana" panose="020B0604030504040204" pitchFamily="34" charset="0"/>
              </a:rPr>
              <a:t> </a:t>
            </a:r>
            <a:r>
              <a:rPr lang="it-IT" sz="1600" b="1" dirty="0" err="1">
                <a:solidFill>
                  <a:srgbClr val="222222"/>
                </a:solidFill>
                <a:effectLst/>
                <a:latin typeface="Verdana" panose="020B0604030504040204" pitchFamily="34" charset="0"/>
                <a:ea typeface="Verdana" panose="020B0604030504040204" pitchFamily="34" charset="0"/>
              </a:rPr>
              <a:t>is</a:t>
            </a:r>
            <a:r>
              <a:rPr lang="it-IT" sz="1600" b="1" dirty="0">
                <a:solidFill>
                  <a:srgbClr val="222222"/>
                </a:solidFill>
                <a:effectLst/>
                <a:latin typeface="Verdana" panose="020B0604030504040204" pitchFamily="34" charset="0"/>
                <a:ea typeface="Verdana" panose="020B0604030504040204" pitchFamily="34" charset="0"/>
              </a:rPr>
              <a:t> no one else to </a:t>
            </a:r>
            <a:r>
              <a:rPr lang="it-IT" sz="1600" b="1" dirty="0" err="1">
                <a:solidFill>
                  <a:srgbClr val="222222"/>
                </a:solidFill>
                <a:effectLst/>
                <a:latin typeface="Verdana" panose="020B0604030504040204" pitchFamily="34" charset="0"/>
                <a:ea typeface="Verdana" panose="020B0604030504040204" pitchFamily="34" charset="0"/>
              </a:rPr>
              <a:t>whom</a:t>
            </a:r>
            <a:r>
              <a:rPr lang="it-IT" sz="1600" b="1" dirty="0">
                <a:solidFill>
                  <a:srgbClr val="222222"/>
                </a:solidFill>
                <a:effectLst/>
                <a:latin typeface="Verdana" panose="020B0604030504040204" pitchFamily="34" charset="0"/>
                <a:ea typeface="Verdana" panose="020B0604030504040204" pitchFamily="34" charset="0"/>
              </a:rPr>
              <a:t> </a:t>
            </a:r>
            <a:r>
              <a:rPr lang="it-IT" sz="1600" b="1" dirty="0" err="1">
                <a:solidFill>
                  <a:srgbClr val="222222"/>
                </a:solidFill>
                <a:effectLst/>
                <a:latin typeface="Verdana" panose="020B0604030504040204" pitchFamily="34" charset="0"/>
                <a:ea typeface="Verdana" panose="020B0604030504040204" pitchFamily="34" charset="0"/>
              </a:rPr>
              <a:t>we</a:t>
            </a:r>
            <a:r>
              <a:rPr lang="it-IT" sz="1600" b="1" dirty="0">
                <a:solidFill>
                  <a:srgbClr val="222222"/>
                </a:solidFill>
                <a:effectLst/>
                <a:latin typeface="Verdana" panose="020B0604030504040204" pitchFamily="34" charset="0"/>
                <a:ea typeface="Verdana" panose="020B0604030504040204" pitchFamily="34" charset="0"/>
              </a:rPr>
              <a:t> can </a:t>
            </a:r>
            <a:r>
              <a:rPr lang="it-IT" sz="1600" b="1" dirty="0" err="1">
                <a:solidFill>
                  <a:srgbClr val="222222"/>
                </a:solidFill>
                <a:effectLst/>
                <a:latin typeface="Verdana" panose="020B0604030504040204" pitchFamily="34" charset="0"/>
                <a:ea typeface="Verdana" panose="020B0604030504040204" pitchFamily="34" charset="0"/>
              </a:rPr>
              <a:t>entrust</a:t>
            </a:r>
            <a:r>
              <a:rPr lang="it-IT" sz="1600" b="1" dirty="0">
                <a:solidFill>
                  <a:srgbClr val="222222"/>
                </a:solidFill>
                <a:effectLst/>
                <a:latin typeface="Verdana" panose="020B0604030504040204" pitchFamily="34" charset="0"/>
                <a:ea typeface="Verdana" panose="020B0604030504040204" pitchFamily="34" charset="0"/>
              </a:rPr>
              <a:t> </a:t>
            </a:r>
            <a:r>
              <a:rPr lang="it-IT" sz="1600" b="1" dirty="0" err="1">
                <a:solidFill>
                  <a:srgbClr val="222222"/>
                </a:solidFill>
                <a:effectLst/>
                <a:latin typeface="Verdana" panose="020B0604030504040204" pitchFamily="34" charset="0"/>
                <a:ea typeface="Verdana" panose="020B0604030504040204" pitchFamily="34" charset="0"/>
              </a:rPr>
              <a:t>our</a:t>
            </a:r>
            <a:r>
              <a:rPr lang="it-IT" sz="1600" b="1" dirty="0">
                <a:solidFill>
                  <a:srgbClr val="222222"/>
                </a:solidFill>
                <a:effectLst/>
                <a:latin typeface="Verdana" panose="020B0604030504040204" pitchFamily="34" charset="0"/>
                <a:ea typeface="Verdana" panose="020B0604030504040204" pitchFamily="34" charset="0"/>
              </a:rPr>
              <a:t> </a:t>
            </a:r>
            <a:r>
              <a:rPr lang="it-IT" sz="1600" b="1" dirty="0" err="1">
                <a:solidFill>
                  <a:srgbClr val="222222"/>
                </a:solidFill>
                <a:effectLst/>
                <a:latin typeface="Verdana" panose="020B0604030504040204" pitchFamily="34" charset="0"/>
                <a:ea typeface="Verdana" panose="020B0604030504040204" pitchFamily="34" charset="0"/>
              </a:rPr>
              <a:t>lives</a:t>
            </a:r>
            <a:r>
              <a:rPr lang="it-IT" altLang="it-IT" sz="1600" b="1" i="1"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altLang="it-IT" sz="1600" i="1" dirty="0">
                <a:solidFill>
                  <a:srgbClr val="000000"/>
                </a:solidFill>
                <a:latin typeface="Verdana" panose="020B0604030504040204" pitchFamily="34" charset="0"/>
                <a:ea typeface="Verdana" panose="020B0604030504040204" pitchFamily="34" charset="0"/>
                <a:cs typeface="Arial" panose="020B0604020202020204" pitchFamily="34" charset="0"/>
              </a:rPr>
              <a:t>Jn 6:60-69 </a:t>
            </a:r>
            <a:r>
              <a:rPr lang="it-IT" altLang="it-IT" sz="1400" b="1" i="1" dirty="0">
                <a:solidFill>
                  <a:srgbClr val="990033"/>
                </a:solidFill>
                <a:cs typeface="Arial" panose="020B0604020202020204" pitchFamily="34" charset="0"/>
              </a:rPr>
              <a:t>Commentary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fontAlgn="t"/>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21508" name="Rectangle 9">
            <a:extLst>
              <a:ext uri="{FF2B5EF4-FFF2-40B4-BE49-F238E27FC236}">
                <a16:creationId xmlns:a16="http://schemas.microsoft.com/office/drawing/2014/main" id="{DE01AF2E-74CF-3CEB-EA51-BA4BD6AF970A}"/>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1509" name="Rectangle 23">
            <a:extLst>
              <a:ext uri="{FF2B5EF4-FFF2-40B4-BE49-F238E27FC236}">
                <a16:creationId xmlns:a16="http://schemas.microsoft.com/office/drawing/2014/main" id="{88BEC060-8CFC-DEC5-9922-D485A3A3EC0F}"/>
              </a:ext>
            </a:extLst>
          </p:cNvPr>
          <p:cNvSpPr>
            <a:spLocks noChangeArrowheads="1"/>
          </p:cNvSpPr>
          <p:nvPr>
            <p:custDataLst>
              <p:tags r:id="rId4"/>
            </p:custDataLst>
          </p:nvPr>
        </p:nvSpPr>
        <p:spPr bwMode="auto">
          <a:xfrm>
            <a:off x="0" y="912637"/>
            <a:ext cx="9144000" cy="5909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dirty="0">
                <a:solidFill>
                  <a:schemeClr val="tx1"/>
                </a:solidFill>
                <a:latin typeface="Verdana" panose="020B0604030504040204" pitchFamily="34" charset="0"/>
                <a:cs typeface="Helvetica" panose="020B0604020202020204" pitchFamily="34" charset="0"/>
              </a:rPr>
              <a:t>    	                            </a:t>
            </a:r>
            <a:br>
              <a:rPr lang="it-IT" altLang="it-IT" sz="1800" dirty="0">
                <a:solidFill>
                  <a:schemeClr val="tx1"/>
                </a:solidFill>
                <a:latin typeface="Verdana" panose="020B0604030504040204" pitchFamily="34" charset="0"/>
              </a:rPr>
            </a:br>
            <a:r>
              <a:rPr lang="it-IT" altLang="it-IT" sz="1800" dirty="0">
                <a:solidFill>
                  <a:schemeClr val="tx1"/>
                </a:solidFill>
                <a:latin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John stages the account of a </a:t>
            </a:r>
            <a:r>
              <a:rPr lang="it-IT" sz="1800" dirty="0" err="1">
                <a:solidFill>
                  <a:srgbClr val="222222"/>
                </a:solidFill>
                <a:effectLst/>
                <a:latin typeface="Verdana" panose="020B0604030504040204" pitchFamily="34" charset="0"/>
                <a:ea typeface="Verdana" panose="020B0604030504040204" pitchFamily="34" charset="0"/>
              </a:rPr>
              <a:t>dramatic</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crisis</a:t>
            </a:r>
            <a:r>
              <a:rPr lang="it-IT" sz="1800" dirty="0">
                <a:solidFill>
                  <a:srgbClr val="222222"/>
                </a:solidFill>
                <a:effectLst/>
                <a:latin typeface="Verdana" panose="020B0604030504040204" pitchFamily="34" charset="0"/>
                <a:ea typeface="Verdana" panose="020B0604030504040204" pitchFamily="34" charset="0"/>
              </a:rPr>
              <a:t>. After the long speech in the </a:t>
            </a:r>
            <a:r>
              <a:rPr lang="it-IT" sz="1800" dirty="0" err="1">
                <a:solidFill>
                  <a:srgbClr val="222222"/>
                </a:solidFill>
                <a:effectLst/>
                <a:latin typeface="Verdana" panose="020B0604030504040204" pitchFamily="34" charset="0"/>
                <a:ea typeface="Verdana" panose="020B0604030504040204" pitchFamily="34" charset="0"/>
              </a:rPr>
              <a:t>synagogue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Capernaum</a:t>
            </a:r>
            <a:r>
              <a:rPr lang="it-IT" sz="1800" dirty="0">
                <a:solidFill>
                  <a:srgbClr val="222222"/>
                </a:solidFill>
                <a:effectLst/>
                <a:latin typeface="Verdana" panose="020B0604030504040204" pitchFamily="34" charset="0"/>
                <a:ea typeface="Verdana" panose="020B0604030504040204" pitchFamily="34" charset="0"/>
              </a:rPr>
              <a:t> on His </a:t>
            </a:r>
            <a:r>
              <a:rPr lang="it-IT" sz="1800" dirty="0" err="1">
                <a:solidFill>
                  <a:srgbClr val="222222"/>
                </a:solidFill>
                <a:effectLst/>
                <a:latin typeface="Verdana" panose="020B0604030504040204" pitchFamily="34" charset="0"/>
                <a:ea typeface="Verdana" panose="020B0604030504040204" pitchFamily="34" charset="0"/>
              </a:rPr>
              <a:t>flesh</a:t>
            </a:r>
            <a:r>
              <a:rPr lang="it-IT" sz="1800" dirty="0">
                <a:solidFill>
                  <a:srgbClr val="222222"/>
                </a:solidFill>
                <a:effectLst/>
                <a:latin typeface="Verdana" panose="020B0604030504040204" pitchFamily="34" charset="0"/>
                <a:ea typeface="Verdana" panose="020B0604030504040204" pitchFamily="34" charset="0"/>
              </a:rPr>
              <a:t> as food, Jesus </a:t>
            </a:r>
            <a:r>
              <a:rPr lang="it-IT" sz="1800" dirty="0" err="1">
                <a:solidFill>
                  <a:srgbClr val="222222"/>
                </a:solidFill>
                <a:effectLst/>
                <a:latin typeface="Verdana" panose="020B0604030504040204" pitchFamily="34" charset="0"/>
                <a:ea typeface="Verdana" panose="020B0604030504040204" pitchFamily="34" charset="0"/>
              </a:rPr>
              <a:t>sees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shadow</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failure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looming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many</a:t>
            </a:r>
            <a:r>
              <a:rPr lang="it-IT" sz="1800" dirty="0">
                <a:solidFill>
                  <a:srgbClr val="222222"/>
                </a:solidFill>
                <a:effectLst/>
                <a:latin typeface="Verdana" panose="020B0604030504040204" pitchFamily="34" charset="0"/>
                <a:ea typeface="Verdana" panose="020B0604030504040204" pitchFamily="34" charset="0"/>
              </a:rPr>
              <a:t> of His </a:t>
            </a:r>
            <a:r>
              <a:rPr lang="it-IT" sz="1800" dirty="0" err="1">
                <a:solidFill>
                  <a:srgbClr val="222222"/>
                </a:solidFill>
                <a:effectLst/>
                <a:latin typeface="Verdana" panose="020B0604030504040204" pitchFamily="34" charset="0"/>
                <a:ea typeface="Verdana" panose="020B0604030504040204" pitchFamily="34" charset="0"/>
              </a:rPr>
              <a:t>disciples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withdrew</a:t>
            </a:r>
            <a:r>
              <a:rPr lang="it-IT" sz="1800" dirty="0">
                <a:solidFill>
                  <a:srgbClr val="222222"/>
                </a:solidFill>
                <a:effectLst/>
                <a:latin typeface="Verdana" panose="020B0604030504040204" pitchFamily="34" charset="0"/>
                <a:ea typeface="Verdana" panose="020B0604030504040204" pitchFamily="34" charset="0"/>
              </a:rPr>
              <a:t> and no </a:t>
            </a:r>
            <a:r>
              <a:rPr lang="it-IT" sz="1800" dirty="0" err="1">
                <a:solidFill>
                  <a:srgbClr val="222222"/>
                </a:solidFill>
                <a:effectLst/>
                <a:latin typeface="Verdana" panose="020B0604030504040204" pitchFamily="34" charset="0"/>
                <a:ea typeface="Verdana" panose="020B0604030504040204" pitchFamily="34" charset="0"/>
              </a:rPr>
              <a:t>longer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went</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clearly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explain</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this</a:t>
            </a:r>
            <a:r>
              <a:rPr lang="it-IT" sz="1800" i="1" dirty="0">
                <a:solidFill>
                  <a:srgbClr val="222222"/>
                </a:solidFill>
                <a:effectLst/>
                <a:latin typeface="Verdana" panose="020B0604030504040204" pitchFamily="34" charset="0"/>
                <a:ea typeface="Verdana" panose="020B0604030504040204" pitchFamily="34" charset="0"/>
              </a:rPr>
              <a:t> word </a:t>
            </a:r>
            <a:r>
              <a:rPr lang="it-IT" sz="1800" i="1" dirty="0" err="1">
                <a:solidFill>
                  <a:srgbClr val="222222"/>
                </a:solidFill>
                <a:effectLst/>
                <a:latin typeface="Verdana" panose="020B0604030504040204" pitchFamily="34" charset="0"/>
                <a:ea typeface="Verdana" panose="020B0604030504040204" pitchFamily="34" charset="0"/>
              </a:rPr>
              <a:t>is</a:t>
            </a:r>
            <a:r>
              <a:rPr lang="it-IT" sz="1800" i="1" dirty="0">
                <a:solidFill>
                  <a:srgbClr val="222222"/>
                </a:solidFill>
                <a:effectLst/>
                <a:latin typeface="Verdana" panose="020B0604030504040204" pitchFamily="34" charset="0"/>
                <a:ea typeface="Verdana" panose="020B0604030504040204" pitchFamily="34" charset="0"/>
              </a:rPr>
              <a:t> hard for </a:t>
            </a:r>
            <a:r>
              <a:rPr lang="it-IT" sz="1800" i="1" dirty="0" err="1">
                <a:solidFill>
                  <a:srgbClr val="222222"/>
                </a:solidFill>
                <a:effectLst/>
                <a:latin typeface="Verdana" panose="020B0604030504040204" pitchFamily="34" charset="0"/>
                <a:ea typeface="Verdana" panose="020B0604030504040204" pitchFamily="34" charset="0"/>
              </a:rPr>
              <a:t>us</a:t>
            </a:r>
            <a:r>
              <a:rPr lang="it-IT" sz="1800" i="1" dirty="0">
                <a:solidFill>
                  <a:srgbClr val="222222"/>
                </a:solidFill>
                <a:effectLst/>
                <a:latin typeface="Verdana" panose="020B0604030504040204" pitchFamily="34" charset="0"/>
                <a:ea typeface="Verdana" panose="020B0604030504040204" pitchFamily="34" charset="0"/>
              </a:rPr>
              <a:t>. </a:t>
            </a:r>
          </a:p>
          <a:p>
            <a:r>
              <a:rPr lang="it-IT" sz="1800" i="1" dirty="0">
                <a:solidFill>
                  <a:srgbClr val="222222"/>
                </a:solidFill>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Who can </a:t>
            </a:r>
            <a:r>
              <a:rPr lang="it-IT" sz="1800" i="1" dirty="0" err="1">
                <a:solidFill>
                  <a:srgbClr val="222222"/>
                </a:solidFill>
                <a:effectLst/>
                <a:latin typeface="Verdana" panose="020B0604030504040204" pitchFamily="34" charset="0"/>
                <a:ea typeface="Verdana" panose="020B0604030504040204" pitchFamily="34" charset="0"/>
              </a:rPr>
              <a:t>listen</a:t>
            </a:r>
            <a:r>
              <a:rPr lang="it-IT" sz="1800" i="1" dirty="0">
                <a:solidFill>
                  <a:srgbClr val="222222"/>
                </a:solidFill>
                <a:effectLst/>
                <a:latin typeface="Verdana" panose="020B0604030504040204" pitchFamily="34" charset="0"/>
                <a:ea typeface="Verdana" panose="020B0604030504040204" pitchFamily="34" charset="0"/>
              </a:rPr>
              <a:t> to </a:t>
            </a:r>
            <a:r>
              <a:rPr lang="it-IT" sz="1800" i="1" dirty="0" err="1">
                <a:solidFill>
                  <a:srgbClr val="222222"/>
                </a:solidFill>
                <a:effectLst/>
                <a:latin typeface="Verdana" panose="020B0604030504040204" pitchFamily="34" charset="0"/>
                <a:ea typeface="Verdana" panose="020B0604030504040204" pitchFamily="34" charset="0"/>
              </a:rPr>
              <a:t>it</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It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been</a:t>
            </a:r>
            <a:r>
              <a:rPr lang="it-IT" sz="1800" dirty="0">
                <a:solidFill>
                  <a:srgbClr val="222222"/>
                </a:solidFill>
                <a:effectLst/>
                <a:latin typeface="Verdana" panose="020B0604030504040204" pitchFamily="34" charset="0"/>
                <a:ea typeface="Verdana" panose="020B0604030504040204" pitchFamily="34" charset="0"/>
              </a:rPr>
              <a:t> hard for the </a:t>
            </a:r>
            <a:r>
              <a:rPr lang="it-IT" sz="1800" dirty="0" err="1">
                <a:solidFill>
                  <a:srgbClr val="222222"/>
                </a:solidFill>
                <a:effectLst/>
                <a:latin typeface="Verdana" panose="020B0604030504040204" pitchFamily="34" charset="0"/>
                <a:ea typeface="Verdana" panose="020B0604030504040204" pitchFamily="34" charset="0"/>
              </a:rPr>
              <a:t>rich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young</a:t>
            </a:r>
            <a:r>
              <a:rPr lang="it-IT" sz="1800" dirty="0">
                <a:solidFill>
                  <a:srgbClr val="222222"/>
                </a:solidFill>
                <a:effectLst/>
                <a:latin typeface="Verdana" panose="020B0604030504040204" pitchFamily="34" charset="0"/>
                <a:ea typeface="Verdana" panose="020B0604030504040204" pitchFamily="34" charset="0"/>
              </a:rPr>
              <a:t> man </a:t>
            </a:r>
            <a:r>
              <a:rPr lang="it-IT" sz="1800" dirty="0" err="1">
                <a:solidFill>
                  <a:srgbClr val="222222"/>
                </a:solidFill>
                <a:effectLst/>
                <a:latin typeface="Verdana" panose="020B0604030504040204" pitchFamily="34" charset="0"/>
                <a:ea typeface="Verdana" panose="020B0604030504040204" pitchFamily="34" charset="0"/>
              </a:rPr>
              <a:t>too</a:t>
            </a:r>
            <a:r>
              <a:rPr lang="it-IT" sz="1800" dirty="0">
                <a:solidFill>
                  <a:srgbClr val="222222"/>
                </a:solidFill>
                <a:effectLst/>
                <a:latin typeface="Verdana" panose="020B0604030504040204" pitchFamily="34" charset="0"/>
                <a:ea typeface="Verdana" panose="020B0604030504040204" pitchFamily="34" charset="0"/>
              </a:rPr>
              <a:t>:</a:t>
            </a:r>
            <a:r>
              <a:rPr lang="it-IT" sz="1800" i="1" dirty="0">
                <a:solidFill>
                  <a:srgbClr val="222222"/>
                </a:solidFill>
                <a:effectLst/>
                <a:latin typeface="Verdana" panose="020B0604030504040204" pitchFamily="34" charset="0"/>
                <a:ea typeface="Verdana" panose="020B0604030504040204" pitchFamily="34" charset="0"/>
              </a:rPr>
              <a:t> You sell </a:t>
            </a:r>
            <a:r>
              <a:rPr lang="it-IT" sz="1800" i="1" dirty="0" err="1">
                <a:solidFill>
                  <a:srgbClr val="222222"/>
                </a:solidFill>
                <a:effectLst/>
                <a:latin typeface="Verdana" panose="020B0604030504040204" pitchFamily="34" charset="0"/>
                <a:ea typeface="Verdana" panose="020B0604030504040204" pitchFamily="34" charset="0"/>
              </a:rPr>
              <a:t>everything</a:t>
            </a:r>
            <a:r>
              <a:rPr lang="it-IT" sz="1800" i="1" dirty="0">
                <a:solidFill>
                  <a:srgbClr val="222222"/>
                </a:solidFill>
                <a:effectLst/>
                <a:latin typeface="Verdana" panose="020B0604030504040204" pitchFamily="34" charset="0"/>
                <a:ea typeface="Verdana" panose="020B0604030504040204" pitchFamily="34" charset="0"/>
              </a:rPr>
              <a:t> you have and </a:t>
            </a:r>
            <a:r>
              <a:rPr lang="it-IT" sz="1800" i="1" dirty="0" err="1">
                <a:solidFill>
                  <a:srgbClr val="222222"/>
                </a:solidFill>
                <a:effectLst/>
                <a:latin typeface="Verdana" panose="020B0604030504040204" pitchFamily="34" charset="0"/>
                <a:ea typeface="Verdana" panose="020B0604030504040204" pitchFamily="34" charset="0"/>
              </a:rPr>
              <a:t>give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it</a:t>
            </a:r>
            <a:r>
              <a:rPr lang="it-IT" sz="1800" i="1" dirty="0">
                <a:solidFill>
                  <a:srgbClr val="222222"/>
                </a:solidFill>
                <a:effectLst/>
                <a:latin typeface="Verdana" panose="020B0604030504040204" pitchFamily="34" charset="0"/>
                <a:ea typeface="Verdana" panose="020B0604030504040204" pitchFamily="34" charset="0"/>
              </a:rPr>
              <a:t> to the </a:t>
            </a:r>
            <a:r>
              <a:rPr lang="it-IT" sz="1800" i="1" dirty="0" err="1">
                <a:solidFill>
                  <a:srgbClr val="222222"/>
                </a:solidFill>
                <a:effectLst/>
                <a:latin typeface="Verdana" panose="020B0604030504040204" pitchFamily="34" charset="0"/>
                <a:ea typeface="Verdana" panose="020B0604030504040204" pitchFamily="34" charset="0"/>
              </a:rPr>
              <a:t>poors</a:t>
            </a:r>
            <a:r>
              <a:rPr lang="it-IT" sz="1800" dirty="0">
                <a:solidFill>
                  <a:srgbClr val="222222"/>
                </a:solidFill>
                <a:effectLst/>
                <a:latin typeface="Verdana" panose="020B0604030504040204" pitchFamily="34" charset="0"/>
                <a:ea typeface="Verdana" panose="020B0604030504040204" pitchFamily="34" charset="0"/>
              </a:rPr>
              <a:t>. The words on the mountain </a:t>
            </a:r>
            <a:r>
              <a:rPr lang="it-IT" sz="1800" dirty="0" err="1">
                <a:solidFill>
                  <a:srgbClr val="222222"/>
                </a:solidFill>
                <a:effectLst/>
                <a:latin typeface="Verdana" panose="020B0604030504040204" pitchFamily="34" charset="0"/>
                <a:ea typeface="Verdana" panose="020B0604030504040204" pitchFamily="34" charset="0"/>
              </a:rPr>
              <a:t>were</a:t>
            </a:r>
            <a:r>
              <a:rPr lang="it-IT" sz="1800" dirty="0">
                <a:solidFill>
                  <a:srgbClr val="222222"/>
                </a:solidFill>
                <a:effectLst/>
                <a:latin typeface="Verdana" panose="020B0604030504040204" pitchFamily="34" charset="0"/>
                <a:ea typeface="Verdana" panose="020B0604030504040204" pitchFamily="34" charset="0"/>
              </a:rPr>
              <a:t> hard: </a:t>
            </a:r>
            <a:r>
              <a:rPr lang="it-IT" sz="1800" i="1" dirty="0" err="1">
                <a:solidFill>
                  <a:srgbClr val="222222"/>
                </a:solidFill>
                <a:effectLst/>
                <a:latin typeface="Verdana" panose="020B0604030504040204" pitchFamily="34" charset="0"/>
                <a:ea typeface="Verdana" panose="020B0604030504040204" pitchFamily="34" charset="0"/>
              </a:rPr>
              <a:t>blessed</a:t>
            </a:r>
            <a:r>
              <a:rPr lang="it-IT" sz="1800" i="1" dirty="0">
                <a:solidFill>
                  <a:srgbClr val="222222"/>
                </a:solidFill>
                <a:effectLst/>
                <a:latin typeface="Verdana" panose="020B0604030504040204" pitchFamily="34" charset="0"/>
                <a:ea typeface="Verdana" panose="020B0604030504040204" pitchFamily="34" charset="0"/>
              </a:rPr>
              <a:t> are the </a:t>
            </a:r>
            <a:r>
              <a:rPr lang="it-IT" sz="1800" i="1" dirty="0" err="1">
                <a:solidFill>
                  <a:srgbClr val="222222"/>
                </a:solidFill>
                <a:effectLst/>
                <a:latin typeface="Verdana" panose="020B0604030504040204" pitchFamily="34" charset="0"/>
                <a:ea typeface="Verdana" panose="020B0604030504040204" pitchFamily="34" charset="0"/>
              </a:rPr>
              <a:t>persecuted</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blessed</a:t>
            </a:r>
            <a:r>
              <a:rPr lang="it-IT" sz="1800" i="1" dirty="0">
                <a:solidFill>
                  <a:srgbClr val="222222"/>
                </a:solidFill>
                <a:effectLst/>
                <a:latin typeface="Verdana" panose="020B0604030504040204" pitchFamily="34" charset="0"/>
                <a:ea typeface="Verdana" panose="020B0604030504040204" pitchFamily="34" charset="0"/>
              </a:rPr>
              <a:t> are </a:t>
            </a:r>
            <a:r>
              <a:rPr lang="it-IT" sz="1800" i="1" dirty="0" err="1">
                <a:solidFill>
                  <a:srgbClr val="222222"/>
                </a:solidFill>
                <a:effectLst/>
                <a:latin typeface="Verdana" panose="020B0604030504040204" pitchFamily="34" charset="0"/>
                <a:ea typeface="Verdana" panose="020B0604030504040204" pitchFamily="34" charset="0"/>
              </a:rPr>
              <a:t>those</a:t>
            </a:r>
            <a:r>
              <a:rPr lang="it-IT" sz="1800" i="1" dirty="0">
                <a:solidFill>
                  <a:srgbClr val="222222"/>
                </a:solidFill>
                <a:effectLst/>
                <a:latin typeface="Verdana" panose="020B0604030504040204" pitchFamily="34" charset="0"/>
                <a:ea typeface="Verdana" panose="020B0604030504040204" pitchFamily="34" charset="0"/>
              </a:rPr>
              <a:t> who </a:t>
            </a:r>
            <a:r>
              <a:rPr lang="it-IT" sz="1800" i="1" dirty="0" err="1">
                <a:solidFill>
                  <a:srgbClr val="222222"/>
                </a:solidFill>
                <a:effectLst/>
                <a:latin typeface="Verdana" panose="020B0604030504040204" pitchFamily="34" charset="0"/>
                <a:ea typeface="Verdana" panose="020B0604030504040204" pitchFamily="34" charset="0"/>
              </a:rPr>
              <a:t>weep</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But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now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proposes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 new </a:t>
            </a:r>
            <a:r>
              <a:rPr lang="it-IT" sz="1800" dirty="0" err="1">
                <a:solidFill>
                  <a:srgbClr val="222222"/>
                </a:solidFill>
                <a:effectLst/>
                <a:latin typeface="Verdana" panose="020B0604030504040204" pitchFamily="34" charset="0"/>
                <a:ea typeface="Verdana" panose="020B0604030504040204" pitchFamily="34" charset="0"/>
              </a:rPr>
              <a:t>morality</a:t>
            </a:r>
            <a:r>
              <a:rPr lang="it-IT" sz="1800" dirty="0">
                <a:solidFill>
                  <a:srgbClr val="222222"/>
                </a:solidFill>
                <a:effectLst/>
                <a:latin typeface="Verdana" panose="020B0604030504040204" pitchFamily="34" charset="0"/>
                <a:ea typeface="Verdana" panose="020B0604030504040204" pitchFamily="34" charset="0"/>
              </a:rPr>
              <a:t>, more </a:t>
            </a:r>
            <a:r>
              <a:rPr lang="it-IT" sz="1800" dirty="0" err="1">
                <a:solidFill>
                  <a:srgbClr val="222222"/>
                </a:solidFill>
                <a:effectLst/>
                <a:latin typeface="Verdana" panose="020B0604030504040204" pitchFamily="34" charset="0"/>
                <a:ea typeface="Verdana" panose="020B0604030504040204" pitchFamily="34" charset="0"/>
              </a:rPr>
              <a:t>difficult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more </a:t>
            </a:r>
            <a:r>
              <a:rPr lang="it-IT" sz="1800" dirty="0" err="1">
                <a:solidFill>
                  <a:srgbClr val="222222"/>
                </a:solidFill>
                <a:effectLst/>
                <a:latin typeface="Verdana" panose="020B0604030504040204" pitchFamily="34" charset="0"/>
                <a:ea typeface="Verdana" panose="020B0604030504040204" pitchFamily="34" charset="0"/>
              </a:rPr>
              <a:t>revolutionary</a:t>
            </a:r>
            <a:r>
              <a:rPr lang="it-IT" sz="1800" dirty="0">
                <a:solidFill>
                  <a:srgbClr val="222222"/>
                </a:solidFill>
                <a:effectLst/>
                <a:latin typeface="Verdana" panose="020B0604030504040204" pitchFamily="34" charset="0"/>
                <a:ea typeface="Verdana" panose="020B0604030504040204" pitchFamily="34" charset="0"/>
              </a:rPr>
              <a:t> vision, an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more </a:t>
            </a:r>
            <a:r>
              <a:rPr lang="it-IT" sz="1800" dirty="0" err="1">
                <a:solidFill>
                  <a:srgbClr val="222222"/>
                </a:solidFill>
                <a:effectLst/>
                <a:latin typeface="Verdana" panose="020B0604030504040204" pitchFamily="34" charset="0"/>
                <a:ea typeface="Verdana" panose="020B0604030504040204" pitchFamily="34" charset="0"/>
              </a:rPr>
              <a:t>subversive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I </a:t>
            </a:r>
            <a:r>
              <a:rPr lang="it-IT" sz="1800" dirty="0" err="1">
                <a:solidFill>
                  <a:srgbClr val="222222"/>
                </a:solidFill>
                <a:effectLst/>
                <a:latin typeface="Verdana" panose="020B0604030504040204" pitchFamily="34" charset="0"/>
                <a:ea typeface="Verdana" panose="020B0604030504040204" pitchFamily="34" charset="0"/>
              </a:rPr>
              <a:t>am</a:t>
            </a:r>
            <a:r>
              <a:rPr lang="it-IT" sz="1800" dirty="0">
                <a:solidFill>
                  <a:srgbClr val="222222"/>
                </a:solidFill>
                <a:effectLst/>
                <a:latin typeface="Verdana" panose="020B0604030504040204" pitchFamily="34" charset="0"/>
                <a:ea typeface="Verdana" panose="020B0604030504040204" pitchFamily="34" charset="0"/>
              </a:rPr>
              <a:t> the bread of God; I </a:t>
            </a:r>
            <a:r>
              <a:rPr lang="it-IT" sz="1800" dirty="0" err="1">
                <a:solidFill>
                  <a:srgbClr val="222222"/>
                </a:solidFill>
                <a:effectLst/>
                <a:latin typeface="Verdana" panose="020B0604030504040204" pitchFamily="34" charset="0"/>
                <a:ea typeface="Verdana" panose="020B0604030504040204" pitchFamily="34" charset="0"/>
              </a:rPr>
              <a:t>transmit</a:t>
            </a:r>
            <a:r>
              <a:rPr lang="it-IT" sz="1800" dirty="0">
                <a:solidFill>
                  <a:srgbClr val="222222"/>
                </a:solidFill>
                <a:effectLst/>
                <a:latin typeface="Verdana" panose="020B0604030504040204" pitchFamily="34" charset="0"/>
                <a:ea typeface="Verdana" panose="020B0604030504040204" pitchFamily="34" charset="0"/>
              </a:rPr>
              <a:t> the life of God; My </a:t>
            </a:r>
            <a:r>
              <a:rPr lang="it-IT" sz="1800" dirty="0" err="1">
                <a:solidFill>
                  <a:srgbClr val="222222"/>
                </a:solidFill>
                <a:effectLst/>
                <a:latin typeface="Verdana" panose="020B0604030504040204" pitchFamily="34" charset="0"/>
                <a:ea typeface="Verdana" panose="020B0604030504040204" pitchFamily="34" charset="0"/>
              </a:rPr>
              <a:t>flesh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gives</a:t>
            </a:r>
            <a:r>
              <a:rPr lang="it-IT" sz="1800" dirty="0">
                <a:solidFill>
                  <a:srgbClr val="222222"/>
                </a:solidFill>
                <a:effectLst/>
                <a:latin typeface="Verdana" panose="020B0604030504040204" pitchFamily="34" charset="0"/>
                <a:ea typeface="Verdana" panose="020B0604030504040204" pitchFamily="34" charset="0"/>
              </a:rPr>
              <a:t> life to the world.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No one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said</a:t>
            </a:r>
            <a:r>
              <a:rPr lang="it-IT" sz="1800" dirty="0">
                <a:solidFill>
                  <a:srgbClr val="222222"/>
                </a:solidFill>
                <a:effectLst/>
                <a:latin typeface="Verdana" panose="020B0604030504040204" pitchFamily="34" charset="0"/>
                <a:ea typeface="Verdana" panose="020B0604030504040204" pitchFamily="34" charset="0"/>
              </a:rPr>
              <a:t> "I" with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absolute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claim</a:t>
            </a:r>
            <a:r>
              <a:rPr lang="it-IT" sz="1800" dirty="0">
                <a:solidFill>
                  <a:srgbClr val="222222"/>
                </a:solidFill>
                <a:effectLst/>
                <a:latin typeface="Verdana" panose="020B0604030504040204" pitchFamily="34" charset="0"/>
                <a:ea typeface="Verdana" panose="020B0604030504040204" pitchFamily="34" charset="0"/>
              </a:rPr>
              <a:t>. No one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spoken</a:t>
            </a:r>
            <a:r>
              <a:rPr lang="it-IT" sz="1800" dirty="0">
                <a:solidFill>
                  <a:srgbClr val="222222"/>
                </a:solidFill>
                <a:effectLst/>
                <a:latin typeface="Verdana" panose="020B0604030504040204" pitchFamily="34" charset="0"/>
                <a:ea typeface="Verdana" panose="020B0604030504040204" pitchFamily="34" charset="0"/>
              </a:rPr>
              <a:t> of God like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 God who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shed </a:t>
            </a:r>
            <a:r>
              <a:rPr lang="it-IT" sz="1800" dirty="0" err="1">
                <a:solidFill>
                  <a:srgbClr val="222222"/>
                </a:solidFill>
                <a:effectLst/>
                <a:latin typeface="Verdana" panose="020B0604030504040204" pitchFamily="34" charset="0"/>
                <a:ea typeface="Verdana" panose="020B0604030504040204" pitchFamily="34" charset="0"/>
              </a:rPr>
              <a:t>blood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sheds</a:t>
            </a:r>
            <a:r>
              <a:rPr lang="it-IT" sz="1800" dirty="0">
                <a:solidFill>
                  <a:srgbClr val="222222"/>
                </a:solidFill>
                <a:effectLst/>
                <a:latin typeface="Verdana" panose="020B0604030504040204" pitchFamily="34" charset="0"/>
                <a:ea typeface="Verdana" panose="020B0604030504040204" pitchFamily="34" charset="0"/>
              </a:rPr>
              <a:t> His </a:t>
            </a:r>
            <a:r>
              <a:rPr lang="it-IT" sz="1800" dirty="0" err="1">
                <a:solidFill>
                  <a:srgbClr val="222222"/>
                </a:solidFill>
                <a:effectLst/>
                <a:latin typeface="Verdana" panose="020B0604030504040204" pitchFamily="34" charset="0"/>
                <a:ea typeface="Verdana" panose="020B0604030504040204" pitchFamily="34" charset="0"/>
              </a:rPr>
              <a:t>blood</a:t>
            </a:r>
            <a:r>
              <a:rPr lang="it-IT" sz="1800" dirty="0">
                <a:solidFill>
                  <a:srgbClr val="222222"/>
                </a:solidFill>
                <a:effectLst/>
                <a:latin typeface="Verdana" panose="020B0604030504040204" pitchFamily="34" charset="0"/>
                <a:ea typeface="Verdana" panose="020B0604030504040204" pitchFamily="34" charset="0"/>
              </a:rPr>
              <a:t>; a God who </a:t>
            </a:r>
            <a:r>
              <a:rPr lang="it-IT" sz="1800" dirty="0" err="1">
                <a:solidFill>
                  <a:srgbClr val="222222"/>
                </a:solidFill>
                <a:effectLst/>
                <a:latin typeface="Verdana" panose="020B0604030504040204" pitchFamily="34" charset="0"/>
                <a:ea typeface="Verdana" panose="020B0604030504040204" pitchFamily="34" charset="0"/>
              </a:rPr>
              <a:t>goes</a:t>
            </a:r>
            <a:r>
              <a:rPr lang="it-IT" sz="1800" dirty="0">
                <a:solidFill>
                  <a:srgbClr val="222222"/>
                </a:solidFill>
                <a:effectLst/>
                <a:latin typeface="Verdana" panose="020B0604030504040204" pitchFamily="34" charset="0"/>
                <a:ea typeface="Verdana" panose="020B0604030504040204" pitchFamily="34" charset="0"/>
              </a:rPr>
              <a:t> to die of love, who makes </a:t>
            </a:r>
            <a:r>
              <a:rPr lang="it-IT" sz="1800" dirty="0" err="1">
                <a:solidFill>
                  <a:srgbClr val="222222"/>
                </a:solidFill>
                <a:effectLst/>
                <a:latin typeface="Verdana" panose="020B0604030504040204" pitchFamily="34" charset="0"/>
                <a:ea typeface="Verdana" panose="020B0604030504040204" pitchFamily="34" charset="0"/>
              </a:rPr>
              <a:t>Himself</a:t>
            </a:r>
            <a:r>
              <a:rPr lang="it-IT" sz="1800" dirty="0">
                <a:solidFill>
                  <a:srgbClr val="222222"/>
                </a:solidFill>
                <a:effectLst/>
                <a:latin typeface="Verdana" panose="020B0604030504040204" pitchFamily="34" charset="0"/>
                <a:ea typeface="Verdana" panose="020B0604030504040204" pitchFamily="34" charset="0"/>
              </a:rPr>
              <a:t> small like a </a:t>
            </a:r>
            <a:r>
              <a:rPr lang="it-IT" sz="1800" dirty="0" err="1">
                <a:solidFill>
                  <a:srgbClr val="222222"/>
                </a:solidFill>
                <a:effectLst/>
                <a:latin typeface="Verdana" panose="020B0604030504040204" pitchFamily="34" charset="0"/>
                <a:ea typeface="Verdana" panose="020B0604030504040204" pitchFamily="34" charset="0"/>
              </a:rPr>
              <a:t>piece</a:t>
            </a:r>
            <a:r>
              <a:rPr lang="it-IT" sz="1800" dirty="0">
                <a:solidFill>
                  <a:srgbClr val="222222"/>
                </a:solidFill>
                <a:effectLst/>
                <a:latin typeface="Verdana" panose="020B0604030504040204" pitchFamily="34" charset="0"/>
                <a:ea typeface="Verdana" panose="020B0604030504040204" pitchFamily="34" charset="0"/>
              </a:rPr>
              <a:t> of bread, makes </a:t>
            </a:r>
            <a:r>
              <a:rPr lang="it-IT" sz="1800" dirty="0" err="1">
                <a:solidFill>
                  <a:srgbClr val="222222"/>
                </a:solidFill>
                <a:effectLst/>
                <a:latin typeface="Verdana" panose="020B0604030504040204" pitchFamily="34" charset="0"/>
                <a:ea typeface="Verdana" panose="020B0604030504040204" pitchFamily="34" charset="0"/>
              </a:rPr>
              <a:t>Himself</a:t>
            </a:r>
            <a:r>
              <a:rPr lang="it-IT" sz="1800" dirty="0">
                <a:solidFill>
                  <a:srgbClr val="222222"/>
                </a:solidFill>
                <a:effectLst/>
                <a:latin typeface="Verdana" panose="020B0604030504040204" pitchFamily="34" charset="0"/>
                <a:ea typeface="Verdana" panose="020B0604030504040204" pitchFamily="34" charset="0"/>
              </a:rPr>
              <a:t> food for men.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religion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external</a:t>
            </a:r>
            <a:r>
              <a:rPr lang="it-IT" sz="1800" dirty="0">
                <a:solidFill>
                  <a:srgbClr val="222222"/>
                </a:solidFill>
                <a:effectLst/>
                <a:latin typeface="Verdana" panose="020B0604030504040204" pitchFamily="34" charset="0"/>
                <a:ea typeface="Verdana" panose="020B0604030504040204" pitchFamily="34" charset="0"/>
              </a:rPr>
              <a:t> practices, of </a:t>
            </a:r>
            <a:r>
              <a:rPr lang="it-IT" sz="1800" dirty="0" err="1">
                <a:solidFill>
                  <a:srgbClr val="222222"/>
                </a:solidFill>
                <a:effectLst/>
                <a:latin typeface="Verdana" panose="020B0604030504040204" pitchFamily="34" charset="0"/>
                <a:ea typeface="Verdana" panose="020B0604030504040204" pitchFamily="34" charset="0"/>
              </a:rPr>
              <a:t>rites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obligations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over,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religion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being</a:t>
            </a:r>
            <a:r>
              <a:rPr lang="it-IT" sz="1800" dirty="0">
                <a:solidFill>
                  <a:srgbClr val="222222"/>
                </a:solidFill>
                <a:effectLst/>
                <a:latin typeface="Verdana" panose="020B0604030504040204" pitchFamily="34" charset="0"/>
                <a:ea typeface="Verdana" panose="020B0604030504040204" pitchFamily="34" charset="0"/>
              </a:rPr>
              <a:t> one with God: I in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He in me. </a:t>
            </a:r>
          </a:p>
          <a:p>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turning</a:t>
            </a:r>
            <a:r>
              <a:rPr lang="it-IT" sz="1800" dirty="0">
                <a:solidFill>
                  <a:srgbClr val="222222"/>
                </a:solidFill>
                <a:effectLst/>
                <a:latin typeface="Verdana" panose="020B0604030504040204" pitchFamily="34" charset="0"/>
                <a:ea typeface="Verdana" panose="020B0604030504040204" pitchFamily="34" charset="0"/>
              </a:rPr>
              <a:t> point of the story </a:t>
            </a:r>
            <a:r>
              <a:rPr lang="it-IT" sz="1800" dirty="0" err="1">
                <a:solidFill>
                  <a:srgbClr val="222222"/>
                </a:solidFill>
                <a:effectLst/>
                <a:latin typeface="Verdana" panose="020B0604030504040204" pitchFamily="34" charset="0"/>
                <a:ea typeface="Verdana" panose="020B0604030504040204" pitchFamily="34" charset="0"/>
              </a:rPr>
              <a:t>occurs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around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disconcerting</a:t>
            </a:r>
            <a:r>
              <a:rPr lang="it-IT" sz="1800" dirty="0">
                <a:solidFill>
                  <a:srgbClr val="222222"/>
                </a:solidFill>
                <a:effectLst/>
                <a:latin typeface="Verdana" panose="020B0604030504040204" pitchFamily="34" charset="0"/>
                <a:ea typeface="Verdana" panose="020B0604030504040204" pitchFamily="34" charset="0"/>
              </a:rPr>
              <a:t> words of Jesus: </a:t>
            </a:r>
            <a:r>
              <a:rPr lang="it-IT" sz="1800" i="1" dirty="0">
                <a:solidFill>
                  <a:srgbClr val="222222"/>
                </a:solidFill>
                <a:effectLst/>
                <a:latin typeface="Verdana" panose="020B0604030504040204" pitchFamily="34" charset="0"/>
                <a:ea typeface="Verdana" panose="020B0604030504040204" pitchFamily="34" charset="0"/>
              </a:rPr>
              <a:t>do you </a:t>
            </a:r>
            <a:r>
              <a:rPr lang="it-IT" sz="1800" i="1" dirty="0" err="1">
                <a:solidFill>
                  <a:srgbClr val="222222"/>
                </a:solidFill>
                <a:effectLst/>
                <a:latin typeface="Verdana" panose="020B0604030504040204" pitchFamily="34" charset="0"/>
                <a:ea typeface="Verdana" panose="020B0604030504040204" pitchFamily="34" charset="0"/>
              </a:rPr>
              <a:t>also</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want</a:t>
            </a:r>
            <a:r>
              <a:rPr lang="it-IT" sz="1800" i="1" dirty="0">
                <a:solidFill>
                  <a:srgbClr val="222222"/>
                </a:solidFill>
                <a:effectLst/>
                <a:latin typeface="Verdana" panose="020B0604030504040204" pitchFamily="34" charset="0"/>
                <a:ea typeface="Verdana" panose="020B0604030504040204" pitchFamily="34" charset="0"/>
              </a:rPr>
              <a:t> to </a:t>
            </a:r>
            <a:r>
              <a:rPr lang="it-IT" sz="1800" i="1" dirty="0" err="1">
                <a:solidFill>
                  <a:srgbClr val="222222"/>
                </a:solidFill>
                <a:effectLst/>
                <a:latin typeface="Verdana" panose="020B0604030504040204" pitchFamily="34" charset="0"/>
                <a:ea typeface="Verdana" panose="020B0604030504040204" pitchFamily="34" charset="0"/>
              </a:rPr>
              <a:t>leave</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The Master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try</a:t>
            </a:r>
            <a:r>
              <a:rPr lang="it-IT" sz="1800" dirty="0">
                <a:solidFill>
                  <a:srgbClr val="222222"/>
                </a:solidFill>
                <a:effectLst/>
                <a:latin typeface="Verdana" panose="020B0604030504040204" pitchFamily="34" charset="0"/>
                <a:ea typeface="Verdana" panose="020B0604030504040204" pitchFamily="34" charset="0"/>
              </a:rPr>
              <a:t> to stop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to</a:t>
            </a:r>
            <a:endParaRPr lang="en-US"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19C65F99-468F-FB59-BC94-DCAA7FF2A5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3528" y="102764"/>
            <a:ext cx="1944216" cy="1944216"/>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5CB40712-2230-4B28-0EB7-34279B9AE2C4}"/>
              </a:ext>
            </a:extLst>
          </p:cNvPr>
          <p:cNvSpPr>
            <a:spLocks noChangeArrowheads="1"/>
          </p:cNvSpPr>
          <p:nvPr>
            <p:custDataLst>
              <p:tags r:id="rId1"/>
            </p:custDataLst>
          </p:nvPr>
        </p:nvSpPr>
        <p:spPr bwMode="auto">
          <a:xfrm>
            <a:off x="0" y="0"/>
            <a:ext cx="9144000" cy="6740307"/>
          </a:xfrm>
          <a:prstGeom prst="rect">
            <a:avLst/>
          </a:prstGeom>
          <a:noFill/>
          <a:ln w="9525">
            <a:noFill/>
            <a:miter lim="800000"/>
          </a:ln>
          <a:effectLst/>
        </p:spPr>
        <p:txBody>
          <a:bodyPr>
            <a:spAutoFit/>
          </a:bodyPr>
          <a:lstStyle/>
          <a:p>
            <a:pPr algn="l"/>
            <a:r>
              <a:rPr lang="it-IT" sz="1800" dirty="0">
                <a:solidFill>
                  <a:srgbClr val="222222"/>
                </a:solidFill>
                <a:effectLst/>
                <a:latin typeface="Verdana" panose="020B0604030504040204" pitchFamily="34" charset="0"/>
                <a:ea typeface="Verdana" panose="020B0604030504040204" pitchFamily="34" charset="0"/>
              </a:rPr>
              <a:t>convince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wait</a:t>
            </a:r>
            <a:r>
              <a:rPr lang="it-IT" sz="1800" dirty="0">
                <a:solidFill>
                  <a:srgbClr val="222222"/>
                </a:solidFill>
                <a:effectLst/>
                <a:latin typeface="Verdana" panose="020B0604030504040204" pitchFamily="34" charset="0"/>
                <a:ea typeface="Verdana" panose="020B0604030504040204" pitchFamily="34" charset="0"/>
              </a:rPr>
              <a:t> a moment, stay, I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explain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better</a:t>
            </a:r>
            <a:r>
              <a:rPr lang="it-IT" sz="1800" dirty="0">
                <a:solidFill>
                  <a:srgbClr val="222222"/>
                </a:solidFill>
                <a:effectLst/>
                <a:latin typeface="Verdana" panose="020B0604030504040204" pitchFamily="34" charset="0"/>
                <a:ea typeface="Verdana" panose="020B0604030504040204" pitchFamily="34" charset="0"/>
              </a:rPr>
              <a:t>. There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sadness</a:t>
            </a:r>
            <a:r>
              <a:rPr lang="it-IT" sz="1800" dirty="0">
                <a:solidFill>
                  <a:srgbClr val="222222"/>
                </a:solidFill>
                <a:effectLst/>
                <a:latin typeface="Verdana" panose="020B0604030504040204" pitchFamily="34" charset="0"/>
                <a:ea typeface="Verdana" panose="020B0604030504040204" pitchFamily="34" charset="0"/>
              </a:rPr>
              <a:t> in His words,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pride and challenge, and </a:t>
            </a:r>
            <a:r>
              <a:rPr lang="it-IT" sz="1800" dirty="0" err="1">
                <a:solidFill>
                  <a:srgbClr val="222222"/>
                </a:solidFill>
                <a:effectLst/>
                <a:latin typeface="Verdana" panose="020B0604030504040204" pitchFamily="34" charset="0"/>
                <a:ea typeface="Verdana" panose="020B0604030504040204" pitchFamily="34" charset="0"/>
              </a:rPr>
              <a:t>above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an appeal to the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each</a:t>
            </a:r>
            <a:r>
              <a:rPr lang="it-IT" sz="1800" dirty="0">
                <a:solidFill>
                  <a:srgbClr val="222222"/>
                </a:solidFill>
                <a:effectLst/>
                <a:latin typeface="Verdana" panose="020B0604030504040204" pitchFamily="34" charset="0"/>
                <a:ea typeface="Verdana" panose="020B0604030504040204" pitchFamily="34" charset="0"/>
              </a:rPr>
              <a:t>: you are free, go or stay,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choose</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 </a:t>
            </a:r>
            <a:r>
              <a:rPr lang="it-IT" sz="1800" dirty="0" err="1">
                <a:solidFill>
                  <a:srgbClr val="222222"/>
                </a:solidFill>
                <a:effectLst/>
                <a:latin typeface="Verdana" panose="020B0604030504040204" pitchFamily="34" charset="0"/>
                <a:ea typeface="Verdana" panose="020B0604030504040204" pitchFamily="34" charset="0"/>
              </a:rPr>
              <a:t>am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called</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choose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either</a:t>
            </a:r>
            <a:r>
              <a:rPr lang="it-IT" sz="1800" dirty="0">
                <a:solidFill>
                  <a:srgbClr val="222222"/>
                </a:solidFill>
                <a:effectLst/>
                <a:latin typeface="Verdana" panose="020B0604030504040204" pitchFamily="34" charset="0"/>
                <a:ea typeface="Verdana" panose="020B0604030504040204" pitchFamily="34" charset="0"/>
              </a:rPr>
              <a:t> to go or stay. And </a:t>
            </a:r>
            <a:r>
              <a:rPr lang="it-IT" sz="1800" dirty="0" err="1">
                <a:solidFill>
                  <a:srgbClr val="222222"/>
                </a:solidFill>
                <a:effectLst/>
                <a:latin typeface="Verdana" panose="020B0604030504040204" pitchFamily="34" charset="0"/>
                <a:ea typeface="Verdana" panose="020B0604030504040204" pitchFamily="34" charset="0"/>
              </a:rPr>
              <a:t>Peter's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wonderful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answer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comes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aid</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Lord, to </a:t>
            </a:r>
            <a:r>
              <a:rPr lang="it-IT" sz="1800" i="1" dirty="0" err="1">
                <a:solidFill>
                  <a:srgbClr val="222222"/>
                </a:solidFill>
                <a:effectLst/>
                <a:latin typeface="Verdana" panose="020B0604030504040204" pitchFamily="34" charset="0"/>
                <a:ea typeface="Verdana" panose="020B0604030504040204" pitchFamily="34" charset="0"/>
              </a:rPr>
              <a:t>whom</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shall</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we</a:t>
            </a:r>
            <a:r>
              <a:rPr lang="it-IT" sz="1800" i="1" dirty="0">
                <a:solidFill>
                  <a:srgbClr val="222222"/>
                </a:solidFill>
                <a:effectLst/>
                <a:latin typeface="Verdana" panose="020B0604030504040204" pitchFamily="34" charset="0"/>
                <a:ea typeface="Verdana" panose="020B0604030504040204" pitchFamily="34" charset="0"/>
              </a:rPr>
              <a:t> go? You alone have the words of </a:t>
            </a:r>
            <a:r>
              <a:rPr lang="it-IT" sz="1800" i="1" dirty="0" err="1">
                <a:solidFill>
                  <a:srgbClr val="222222"/>
                </a:solidFill>
                <a:effectLst/>
                <a:latin typeface="Verdana" panose="020B0604030504040204" pitchFamily="34" charset="0"/>
                <a:ea typeface="Verdana" panose="020B0604030504040204" pitchFamily="34" charset="0"/>
              </a:rPr>
              <a:t>eternal</a:t>
            </a:r>
            <a:r>
              <a:rPr lang="it-IT" sz="1800" i="1" dirty="0">
                <a:solidFill>
                  <a:srgbClr val="222222"/>
                </a:solidFill>
                <a:effectLst/>
                <a:latin typeface="Verdana" panose="020B0604030504040204" pitchFamily="34" charset="0"/>
                <a:ea typeface="Verdana" panose="020B0604030504040204" pitchFamily="34" charset="0"/>
              </a:rPr>
              <a:t> life.</a:t>
            </a:r>
            <a:r>
              <a:rPr lang="it-IT" sz="1800" dirty="0">
                <a:solidFill>
                  <a:srgbClr val="222222"/>
                </a:solidFill>
                <a:effectLst/>
                <a:latin typeface="Verdana" panose="020B0604030504040204" pitchFamily="34" charset="0"/>
                <a:ea typeface="Verdana" panose="020B0604030504040204" pitchFamily="34" charset="0"/>
              </a:rPr>
              <a:t> You alone. God alone. A beautiful </a:t>
            </a:r>
            <a:r>
              <a:rPr lang="it-IT" sz="1800" dirty="0" err="1">
                <a:solidFill>
                  <a:srgbClr val="222222"/>
                </a:solidFill>
                <a:effectLst/>
                <a:latin typeface="Verdana" panose="020B0604030504040204" pitchFamily="34" charset="0"/>
                <a:ea typeface="Verdana" panose="020B0604030504040204" pitchFamily="34" charset="0"/>
              </a:rPr>
              <a:t>beginning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better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excludes</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entire</a:t>
            </a:r>
            <a:r>
              <a:rPr lang="it-IT" sz="1800" dirty="0">
                <a:solidFill>
                  <a:srgbClr val="222222"/>
                </a:solidFill>
                <a:effectLst/>
                <a:latin typeface="Verdana" panose="020B0604030504040204" pitchFamily="34" charset="0"/>
                <a:ea typeface="Verdana" panose="020B0604030504040204" pitchFamily="34" charset="0"/>
              </a:rPr>
              <a:t> world. You alone.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There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no one else to </a:t>
            </a:r>
            <a:r>
              <a:rPr lang="it-IT" sz="1800" dirty="0" err="1">
                <a:solidFill>
                  <a:srgbClr val="222222"/>
                </a:solidFill>
                <a:effectLst/>
                <a:latin typeface="Verdana" panose="020B0604030504040204" pitchFamily="34" charset="0"/>
                <a:ea typeface="Verdana" panose="020B0604030504040204" pitchFamily="34" charset="0"/>
              </a:rPr>
              <a:t>whom</a:t>
            </a:r>
            <a:r>
              <a:rPr lang="it-IT" sz="1800" dirty="0">
                <a:solidFill>
                  <a:srgbClr val="222222"/>
                </a:solidFill>
                <a:effectLst/>
                <a:latin typeface="Verdana" panose="020B0604030504040204" pitchFamily="34" charset="0"/>
                <a:ea typeface="Verdana" panose="020B0604030504040204" pitchFamily="34" charset="0"/>
              </a:rPr>
              <a:t> I can </a:t>
            </a:r>
            <a:r>
              <a:rPr lang="it-IT" sz="1800" dirty="0" err="1">
                <a:solidFill>
                  <a:srgbClr val="222222"/>
                </a:solidFill>
                <a:effectLst/>
                <a:latin typeface="Verdana" panose="020B0604030504040204" pitchFamily="34" charset="0"/>
                <a:ea typeface="Verdana" panose="020B0604030504040204" pitchFamily="34" charset="0"/>
              </a:rPr>
              <a:t>entrust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life. You alone have the words: God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words, the </a:t>
            </a:r>
            <a:r>
              <a:rPr lang="it-IT" sz="1800" dirty="0" err="1">
                <a:solidFill>
                  <a:srgbClr val="222222"/>
                </a:solidFill>
                <a:effectLst/>
                <a:latin typeface="Verdana" panose="020B0604030504040204" pitchFamily="34" charset="0"/>
                <a:ea typeface="Verdana" panose="020B0604030504040204" pitchFamily="34" charset="0"/>
              </a:rPr>
              <a:t>sky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empty</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silent</a:t>
            </a:r>
            <a:r>
              <a:rPr lang="it-IT" sz="1800" dirty="0">
                <a:solidFill>
                  <a:srgbClr val="222222"/>
                </a:solidFill>
                <a:effectLst/>
                <a:latin typeface="Verdana" panose="020B0604030504040204" pitchFamily="34" charset="0"/>
                <a:ea typeface="Verdana" panose="020B0604030504040204" pitchFamily="34" charset="0"/>
              </a:rPr>
              <a:t>, and His word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creative,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rolls </a:t>
            </a:r>
            <a:r>
              <a:rPr lang="it-IT" sz="1800" dirty="0" err="1">
                <a:solidFill>
                  <a:srgbClr val="222222"/>
                </a:solidFill>
                <a:effectLst/>
                <a:latin typeface="Verdana" panose="020B0604030504040204" pitchFamily="34" charset="0"/>
                <a:ea typeface="Verdana" panose="020B0604030504040204" pitchFamily="34" charset="0"/>
              </a:rPr>
              <a:t>away</a:t>
            </a:r>
            <a:r>
              <a:rPr lang="it-IT" sz="1800" dirty="0">
                <a:solidFill>
                  <a:srgbClr val="222222"/>
                </a:solidFill>
                <a:effectLst/>
                <a:latin typeface="Verdana" panose="020B0604030504040204" pitchFamily="34" charset="0"/>
                <a:ea typeface="Verdana" panose="020B0604030504040204" pitchFamily="34" charset="0"/>
              </a:rPr>
              <a:t> the stone of the </a:t>
            </a:r>
            <a:r>
              <a:rPr lang="it-IT" sz="1800" dirty="0" err="1">
                <a:solidFill>
                  <a:srgbClr val="222222"/>
                </a:solidFill>
                <a:effectLst/>
                <a:latin typeface="Verdana" panose="020B0604030504040204" pitchFamily="34" charset="0"/>
                <a:ea typeface="Verdana" panose="020B0604030504040204" pitchFamily="34" charset="0"/>
              </a:rPr>
              <a:t>tomb</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conquers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frost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opens</a:t>
            </a:r>
            <a:r>
              <a:rPr lang="it-IT" sz="1800" dirty="0">
                <a:solidFill>
                  <a:srgbClr val="222222"/>
                </a:solidFill>
                <a:effectLst/>
                <a:latin typeface="Verdana" panose="020B0604030504040204" pitchFamily="34" charset="0"/>
                <a:ea typeface="Verdana" panose="020B0604030504040204" pitchFamily="34" charset="0"/>
              </a:rPr>
              <a:t> roads and clouds and </a:t>
            </a:r>
            <a:r>
              <a:rPr lang="it-IT" sz="1800" dirty="0" err="1">
                <a:solidFill>
                  <a:srgbClr val="222222"/>
                </a:solidFill>
                <a:effectLst/>
                <a:latin typeface="Verdana" panose="020B0604030504040204" pitchFamily="34" charset="0"/>
                <a:ea typeface="Verdana" panose="020B0604030504040204" pitchFamily="34" charset="0"/>
              </a:rPr>
              <a:t>encounters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opens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caresses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fires</a:t>
            </a:r>
            <a:r>
              <a:rPr lang="it-IT" sz="1800" dirty="0">
                <a:solidFill>
                  <a:srgbClr val="222222"/>
                </a:solidFill>
                <a:effectLst/>
                <a:latin typeface="Verdana" panose="020B0604030504040204" pitchFamily="34" charset="0"/>
                <a:ea typeface="Verdana" panose="020B0604030504040204" pitchFamily="34" charset="0"/>
              </a:rPr>
              <a:t>. You alone have the words of life. Words that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part of me.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life to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either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courage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horizons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dissolve </a:t>
            </a:r>
            <a:r>
              <a:rPr lang="it-IT" sz="1800" dirty="0" err="1">
                <a:solidFill>
                  <a:srgbClr val="222222"/>
                </a:solidFill>
                <a:effectLst/>
                <a:latin typeface="Verdana" panose="020B0604030504040204" pitchFamily="34" charset="0"/>
                <a:ea typeface="Verdana" panose="020B0604030504040204" pitchFamily="34" charset="0"/>
              </a:rPr>
              <a:t>its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hardness</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life to the mind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the mind </a:t>
            </a:r>
            <a:r>
              <a:rPr lang="it-IT" sz="1800" dirty="0" err="1">
                <a:solidFill>
                  <a:srgbClr val="222222"/>
                </a:solidFill>
                <a:effectLst/>
                <a:latin typeface="Verdana" panose="020B0604030504040204" pitchFamily="34" charset="0"/>
                <a:ea typeface="Verdana" panose="020B0604030504040204" pitchFamily="34" charset="0"/>
              </a:rPr>
              <a:t>lives</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and truth, and you are the truth that sets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free. Life to the </a:t>
            </a:r>
            <a:r>
              <a:rPr lang="it-IT" sz="1800" dirty="0" err="1">
                <a:solidFill>
                  <a:srgbClr val="222222"/>
                </a:solidFill>
                <a:effectLst/>
                <a:latin typeface="Verdana" panose="020B0604030504040204" pitchFamily="34" charset="0"/>
                <a:ea typeface="Verdana" panose="020B0604030504040204" pitchFamily="34" charset="0"/>
              </a:rPr>
              <a:t>spirit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divine part </a:t>
            </a:r>
            <a:r>
              <a:rPr lang="it-IT" sz="1800" dirty="0" err="1">
                <a:solidFill>
                  <a:srgbClr val="222222"/>
                </a:solidFill>
                <a:effectLst/>
                <a:latin typeface="Verdana" panose="020B0604030504040204" pitchFamily="34" charset="0"/>
                <a:ea typeface="Verdana" panose="020B0604030504040204" pitchFamily="34" charset="0"/>
              </a:rPr>
              <a:t>deposited</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portion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heaven</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composes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Words that </a:t>
            </a:r>
            <a:r>
              <a:rPr lang="it-IT" sz="1800" dirty="0" err="1">
                <a:solidFill>
                  <a:srgbClr val="222222"/>
                </a:solidFill>
                <a:effectLst/>
                <a:latin typeface="Verdana" panose="020B0604030504040204" pitchFamily="34" charset="0"/>
                <a:ea typeface="Verdana" panose="020B0604030504040204" pitchFamily="34" charset="0"/>
              </a:rPr>
              <a:t>also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life to the body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are,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live and </a:t>
            </a:r>
            <a:r>
              <a:rPr lang="it-IT" sz="1800" dirty="0" err="1">
                <a:solidFill>
                  <a:srgbClr val="222222"/>
                </a:solidFill>
                <a:effectLst/>
                <a:latin typeface="Verdana" panose="020B0604030504040204" pitchFamily="34" charset="0"/>
                <a:ea typeface="Verdana" panose="020B0604030504040204" pitchFamily="34" charset="0"/>
              </a:rPr>
              <a:t>breathe</a:t>
            </a:r>
            <a:r>
              <a:rPr lang="it-IT" sz="1800" dirty="0">
                <a:solidFill>
                  <a:srgbClr val="222222"/>
                </a:solidFill>
                <a:effectLst/>
                <a:latin typeface="Verdana" panose="020B0604030504040204" pitchFamily="34" charset="0"/>
                <a:ea typeface="Verdana" panose="020B0604030504040204" pitchFamily="34" charset="0"/>
              </a:rPr>
              <a:t>; and his words </a:t>
            </a:r>
            <a:r>
              <a:rPr lang="it-IT" sz="1800" dirty="0" err="1">
                <a:solidFill>
                  <a:srgbClr val="222222"/>
                </a:solidFill>
                <a:effectLst/>
                <a:latin typeface="Verdana" panose="020B0604030504040204" pitchFamily="34" charset="0"/>
                <a:ea typeface="Verdana" panose="020B0604030504040204" pitchFamily="34" charset="0"/>
              </a:rPr>
              <a:t>move</a:t>
            </a:r>
            <a:r>
              <a:rPr lang="it-IT" sz="1800" dirty="0">
                <a:solidFill>
                  <a:srgbClr val="222222"/>
                </a:solidFill>
                <a:effectLst/>
                <a:latin typeface="Verdana" panose="020B0604030504040204" pitchFamily="34" charset="0"/>
                <a:ea typeface="Verdana" panose="020B0604030504040204" pitchFamily="34" charset="0"/>
              </a:rPr>
              <a:t> the hands and make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generous</a:t>
            </a:r>
            <a:r>
              <a:rPr lang="it-IT" sz="1800" dirty="0">
                <a:solidFill>
                  <a:srgbClr val="222222"/>
                </a:solidFill>
                <a:effectLst/>
                <a:latin typeface="Verdana" panose="020B0604030504040204" pitchFamily="34" charset="0"/>
                <a:ea typeface="Verdana" panose="020B0604030504040204" pitchFamily="34" charset="0"/>
              </a:rPr>
              <a:t> and ready,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sow</a:t>
            </a:r>
            <a:r>
              <a:rPr lang="it-IT" sz="1800" dirty="0">
                <a:solidFill>
                  <a:srgbClr val="222222"/>
                </a:solidFill>
                <a:effectLst/>
                <a:latin typeface="Verdana" panose="020B0604030504040204" pitchFamily="34" charset="0"/>
                <a:ea typeface="Verdana" panose="020B0604030504040204" pitchFamily="34" charset="0"/>
              </a:rPr>
              <a:t> new </a:t>
            </a:r>
            <a:r>
              <a:rPr lang="it-IT" sz="1800" dirty="0" err="1">
                <a:solidFill>
                  <a:srgbClr val="222222"/>
                </a:solidFill>
                <a:effectLst/>
                <a:latin typeface="Verdana" panose="020B0604030504040204" pitchFamily="34" charset="0"/>
                <a:ea typeface="Verdana" panose="020B0604030504040204" pitchFamily="34" charset="0"/>
              </a:rPr>
              <a:t>eyes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bright</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welcoming</a:t>
            </a:r>
            <a:r>
              <a:rPr lang="it-IT" sz="1800" dirty="0">
                <a:solidFill>
                  <a:srgbClr val="222222"/>
                </a:solidFill>
                <a:effectLst/>
                <a:latin typeface="Verdana" panose="020B0604030504040204" pitchFamily="34" charset="0"/>
                <a:ea typeface="Verdana" panose="020B0604030504040204" pitchFamily="34" charset="0"/>
              </a:rPr>
              <a:t>. Words of </a:t>
            </a:r>
            <a:r>
              <a:rPr lang="it-IT" sz="1800" dirty="0" err="1">
                <a:solidFill>
                  <a:srgbClr val="222222"/>
                </a:solidFill>
                <a:effectLst/>
                <a:latin typeface="Verdana" panose="020B0604030504040204" pitchFamily="34" charset="0"/>
                <a:ea typeface="Verdana" panose="020B0604030504040204" pitchFamily="34" charset="0"/>
              </a:rPr>
              <a:t>eternal</a:t>
            </a:r>
            <a:r>
              <a:rPr lang="it-IT" sz="1800" dirty="0">
                <a:solidFill>
                  <a:srgbClr val="222222"/>
                </a:solidFill>
                <a:effectLst/>
                <a:latin typeface="Verdana" panose="020B0604030504040204" pitchFamily="34" charset="0"/>
                <a:ea typeface="Verdana" panose="020B0604030504040204" pitchFamily="34" charset="0"/>
              </a:rPr>
              <a:t> life, which </a:t>
            </a:r>
            <a:r>
              <a:rPr lang="it-IT" sz="1800" dirty="0" err="1">
                <a:solidFill>
                  <a:srgbClr val="222222"/>
                </a:solidFill>
                <a:effectLst/>
                <a:latin typeface="Verdana" panose="020B0604030504040204" pitchFamily="34" charset="0"/>
                <a:ea typeface="Verdana" panose="020B0604030504040204" pitchFamily="34" charset="0"/>
              </a:rPr>
              <a:t>bring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eternity</a:t>
            </a:r>
            <a:r>
              <a:rPr lang="it-IT" sz="1800" dirty="0">
                <a:solidFill>
                  <a:srgbClr val="222222"/>
                </a:solidFill>
                <a:effectLst/>
                <a:latin typeface="Verdana" panose="020B0604030504040204" pitchFamily="34" charset="0"/>
                <a:ea typeface="Verdana" panose="020B0604030504040204" pitchFamily="34" charset="0"/>
              </a:rPr>
              <a:t> as a </a:t>
            </a:r>
            <a:r>
              <a:rPr lang="it-IT" sz="1800" dirty="0" err="1">
                <a:solidFill>
                  <a:srgbClr val="222222"/>
                </a:solidFill>
                <a:effectLst/>
                <a:latin typeface="Verdana" panose="020B0604030504040204" pitchFamily="34" charset="0"/>
                <a:ea typeface="Verdana" panose="020B0604030504040204" pitchFamily="34" charset="0"/>
              </a:rPr>
              <a:t>gift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beautiful in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hearts</a:t>
            </a:r>
            <a:r>
              <a:rPr lang="it-IT" sz="1800" dirty="0">
                <a:solidFill>
                  <a:srgbClr val="222222"/>
                </a:solidFill>
                <a:effectLst/>
                <a:latin typeface="Verdana" panose="020B0604030504040204" pitchFamily="34" charset="0"/>
                <a:ea typeface="Verdana" panose="020B0604030504040204" pitchFamily="34" charset="0"/>
              </a:rPr>
              <a:t>. Which make life </a:t>
            </a:r>
            <a:r>
              <a:rPr lang="it-IT" sz="1800" dirty="0" err="1">
                <a:solidFill>
                  <a:srgbClr val="222222"/>
                </a:solidFill>
                <a:effectLst/>
                <a:latin typeface="Verdana" panose="020B0604030504040204" pitchFamily="34" charset="0"/>
                <a:ea typeface="Verdana" panose="020B0604030504040204" pitchFamily="34" charset="0"/>
              </a:rPr>
              <a:t>alive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finally</a:t>
            </a:r>
            <a:r>
              <a:rPr lang="it-IT" sz="1800" dirty="0">
                <a:solidFill>
                  <a:srgbClr val="222222"/>
                </a:solidFill>
                <a:effectLst/>
                <a:latin typeface="Verdana" panose="020B0604030504040204" pitchFamily="34" charset="0"/>
                <a:ea typeface="Verdana" panose="020B0604030504040204" pitchFamily="34" charset="0"/>
              </a:rPr>
              <a:t>.</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6DF7F05-D1D7-4094-C68F-14690951C5A7}"/>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57" name="Rectangle 5">
            <a:extLst>
              <a:ext uri="{FF2B5EF4-FFF2-40B4-BE49-F238E27FC236}">
                <a16:creationId xmlns:a16="http://schemas.microsoft.com/office/drawing/2014/main" id="{F63CFBDC-D2B2-A3DB-FC20-4854A6641EC5}"/>
              </a:ext>
            </a:extLst>
          </p:cNvPr>
          <p:cNvSpPr>
            <a:spLocks noChangeArrowheads="1"/>
          </p:cNvSpPr>
          <p:nvPr>
            <p:custDataLst>
              <p:tags r:id="rId2"/>
            </p:custDataLst>
          </p:nvPr>
        </p:nvSpPr>
        <p:spPr bwMode="auto">
          <a:xfrm>
            <a:off x="0" y="52578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Arial" panose="020B0604020202020204" pitchFamily="34" charset="0"/>
              </a:rPr>
              <a:t>Addressing the people, Joshua said to them: “But if you do not want to serve Yahweh, make known this very day whom you shall serve - whether they be the gods your fathers served in Mesopotamia or the gods of the Amorites who formerly occupied the land in which you now live.</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(Jos 24: 2a.15a)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8" name="Rectangle 50">
            <a:extLst>
              <a:ext uri="{FF2B5EF4-FFF2-40B4-BE49-F238E27FC236}">
                <a16:creationId xmlns:a16="http://schemas.microsoft.com/office/drawing/2014/main" id="{01872F03-07E5-B953-68B2-1440120A2462}"/>
              </a:ext>
            </a:extLst>
          </p:cNvPr>
          <p:cNvSpPr>
            <a:spLocks noChangeArrowheads="1"/>
          </p:cNvSpPr>
          <p:nvPr>
            <p:custDataLst>
              <p:tags r:id="rId3"/>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Giosuè disse a tutto il popolo: «Se sembra male ai vostri occhi servire il Signore, sceglietevi oggi chi servire: se gli dèi che i vostri padri hanno servito oltre il Fiume oppure gli dèi degli Amorrèi, nel cui territorio abitate. Quanto a me e alla mia casa, serviremo il Signore».</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(Gs 24, 2a.15)</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955C5E26-3B1F-17D1-A0BD-10D978D730B9}"/>
              </a:ext>
            </a:extLst>
          </p:cNvPr>
          <p:cNvSpPr>
            <a:spLocks noGrp="1" noChangeArrowheads="1"/>
          </p:cNvSpPr>
          <p:nvPr>
            <p:ph type="title"/>
            <p:custDataLst>
              <p:tags r:id="rId1"/>
            </p:custDataLst>
          </p:nvPr>
        </p:nvSpPr>
        <p:spPr>
          <a:xfrm>
            <a:off x="0" y="2286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Il popolo rispose: «Lontano da noi abbandonare il Signore per servire altri dèi! Poiché è il Signore, nostro Dio, che ha fatto salire noi e i padri nostri dalla terra d’Egitto, dalla condizione servile;</a:t>
            </a:r>
            <a:r>
              <a:rPr lang="it-IT" altLang="it-IT" sz="1800" i="1">
                <a:solidFill>
                  <a:schemeClr val="bg1"/>
                </a:solidFill>
                <a:latin typeface="Verdana" panose="020B0604030504040204" pitchFamily="34" charset="0"/>
                <a:cs typeface="Times New Roman" panose="02020603050405020304" pitchFamily="18" charset="0"/>
              </a:rPr>
              <a:t> (Gs 24, 16-17a)</a:t>
            </a:r>
          </a:p>
        </p:txBody>
      </p:sp>
      <p:sp>
        <p:nvSpPr>
          <p:cNvPr id="5123" name="Rectangle 4">
            <a:extLst>
              <a:ext uri="{FF2B5EF4-FFF2-40B4-BE49-F238E27FC236}">
                <a16:creationId xmlns:a16="http://schemas.microsoft.com/office/drawing/2014/main" id="{79ACB074-76B9-85BE-9235-CCC22D0C819D}"/>
              </a:ext>
            </a:extLst>
          </p:cNvPr>
          <p:cNvSpPr>
            <a:spLocks noChangeArrowheads="1"/>
          </p:cNvSpPr>
          <p:nvPr>
            <p:custDataLst>
              <p:tags r:id="rId2"/>
            </p:custDataLst>
          </p:nvPr>
        </p:nvSpPr>
        <p:spPr bwMode="auto">
          <a:xfrm>
            <a:off x="0" y="5486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As for me, I and my household will serve Yahweh." The people answered: "May God not permit that we ever abandon Yahweh to serve other gods! For it was he who brought us and our fathers out of Egypt, the house of slavery.</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(Jos 24: 15b-17a)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124" name="Picture 18" descr="C:\ARCHIVIO GENERALE\PRESENTAZIONI\in COSTRUZIONE\04 S.Scritture del 23.08\il popolo a Giosuè.jpg">
            <a:extLst>
              <a:ext uri="{FF2B5EF4-FFF2-40B4-BE49-F238E27FC236}">
                <a16:creationId xmlns:a16="http://schemas.microsoft.com/office/drawing/2014/main" id="{945E5677-8850-385A-E7AA-28E9E260952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411288" y="1371600"/>
            <a:ext cx="6361112"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92">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53C1CF6C-7297-A432-4C5F-F58B0BB5FDE4}"/>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egli ha compiuto quei grandi segni dinanzi ai nostri occhi e ci ha custodito per tutto il cammino che abbiamo percorso e in mezzo a tutti i popoli fra i quali siamo passati.  Perciò anche </a:t>
            </a:r>
            <a:r>
              <a:rPr lang="it-IT" altLang="it-IT" sz="1800">
                <a:solidFill>
                  <a:srgbClr val="FFFF66"/>
                </a:solidFill>
                <a:latin typeface="Verdana" panose="020B0604030504040204" pitchFamily="34" charset="0"/>
                <a:cs typeface="Times New Roman" panose="02020603050405020304" pitchFamily="18" charset="0"/>
              </a:rPr>
              <a:t>noi serviremo il Signore, perché egli è il nostro Dio</a:t>
            </a:r>
            <a:r>
              <a:rPr lang="it-IT" altLang="it-IT" sz="1800">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(Gs 24, 17b.18b)</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434297CE-211E-5B7D-326B-C05EF3A32771}"/>
              </a:ext>
            </a:extLst>
          </p:cNvPr>
          <p:cNvSpPr>
            <a:spLocks noChangeArrowheads="1"/>
          </p:cNvSpPr>
          <p:nvPr>
            <p:custDataLst>
              <p:tags r:id="rId2"/>
            </p:custDataLst>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Arial" panose="020B0604020202020204" pitchFamily="34" charset="0"/>
              </a:rPr>
              <a:t>It was he who did those great wonders that we have seen; he protected us on the way and through all the land where we passed, So </a:t>
            </a:r>
            <a:r>
              <a:rPr lang="en-GB" altLang="it-IT" sz="1800">
                <a:solidFill>
                  <a:srgbClr val="FFFF66"/>
                </a:solidFill>
                <a:latin typeface="Verdana" panose="020B0604030504040204" pitchFamily="34" charset="0"/>
                <a:cs typeface="Arial" panose="020B0604020202020204" pitchFamily="34" charset="0"/>
              </a:rPr>
              <a:t>we shall also serve Yahweh: he is our God!"</a:t>
            </a:r>
            <a:r>
              <a:rPr lang="en-GB" altLang="it-IT" sz="1800" i="1">
                <a:solidFill>
                  <a:schemeClr val="bg1"/>
                </a:solidFill>
                <a:latin typeface="Verdana" panose="020B0604030504040204" pitchFamily="34" charset="0"/>
                <a:cs typeface="Times New Roman" panose="02020603050405020304" pitchFamily="18" charset="0"/>
              </a:rPr>
              <a:t> (Jos 24: 17b.18b)</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6148" name="Picture 6" descr="C:\ARCHIVIO GENERALE\PRESENTAZIONI\in COSTRUZIONE\04 S.Scritture del 23.08\serviremo il Signore.jpg">
            <a:extLst>
              <a:ext uri="{FF2B5EF4-FFF2-40B4-BE49-F238E27FC236}">
                <a16:creationId xmlns:a16="http://schemas.microsoft.com/office/drawing/2014/main" id="{1037AF81-389F-8104-CC08-90A15C0FE05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057400" y="1676400"/>
            <a:ext cx="510540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96">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17C17EB-EA93-92DF-AAFB-44D6477C4C75}"/>
              </a:ext>
            </a:extLst>
          </p:cNvPr>
          <p:cNvSpPr>
            <a:spLocks noGrp="1" noChangeArrowheads="1"/>
          </p:cNvSpPr>
          <p:nvPr>
            <p:ph type="title"/>
            <p:custDataLst>
              <p:tags r:id="rId1"/>
            </p:custDataLst>
          </p:nvPr>
        </p:nvSpPr>
        <p:spPr>
          <a:xfrm>
            <a:off x="4267200" y="11430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a:t>
            </a:r>
            <a:r>
              <a:rPr lang="it-IT" altLang="it-IT" sz="1600">
                <a:solidFill>
                  <a:srgbClr val="320011"/>
                </a:solidFill>
                <a:latin typeface="Verdana" panose="020B0604030504040204" pitchFamily="34" charset="0"/>
              </a:rPr>
              <a:t>TO THE</a:t>
            </a:r>
            <a:r>
              <a:rPr lang="it-IT" altLang="it-IT" sz="1800">
                <a:solidFill>
                  <a:srgbClr val="320011"/>
                </a:solidFill>
                <a:latin typeface="Verdana" panose="020B0604030504040204" pitchFamily="34" charset="0"/>
              </a:rPr>
              <a:t>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7289CD2A-EF58-9A79-C376-090125AC0668}"/>
              </a:ext>
            </a:extLst>
          </p:cNvPr>
          <p:cNvSpPr>
            <a:spLocks noChangeArrowheads="1"/>
          </p:cNvSpPr>
          <p:nvPr>
            <p:custDataLst>
              <p:tags r:id="rId2"/>
            </p:custDataLst>
          </p:nvPr>
        </p:nvSpPr>
        <p:spPr bwMode="auto">
          <a:xfrm>
            <a:off x="762000" y="0"/>
            <a:ext cx="7696200"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7172" name="Rectangle 22">
            <a:extLst>
              <a:ext uri="{FF2B5EF4-FFF2-40B4-BE49-F238E27FC236}">
                <a16:creationId xmlns:a16="http://schemas.microsoft.com/office/drawing/2014/main" id="{9DED1993-5402-4FA1-C605-04735FFDE692}"/>
              </a:ext>
            </a:extLst>
          </p:cNvPr>
          <p:cNvSpPr>
            <a:spLocks noChangeArrowheads="1"/>
          </p:cNvSpPr>
          <p:nvPr>
            <p:custDataLst>
              <p:tags r:id="rId3"/>
            </p:custDataLst>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7173" name="Rectangle 205">
            <a:extLst>
              <a:ext uri="{FF2B5EF4-FFF2-40B4-BE49-F238E27FC236}">
                <a16:creationId xmlns:a16="http://schemas.microsoft.com/office/drawing/2014/main" id="{7F3B051E-2280-C2ED-89FF-3E96EFBC02D6}"/>
              </a:ext>
            </a:extLst>
          </p:cNvPr>
          <p:cNvSpPr>
            <a:spLocks noChangeArrowheads="1"/>
          </p:cNvSpPr>
          <p:nvPr>
            <p:custDataLst>
              <p:tags r:id="rId4"/>
            </p:custDataLst>
          </p:nvPr>
        </p:nvSpPr>
        <p:spPr bwMode="auto">
          <a:xfrm>
            <a:off x="1295400" y="1676400"/>
            <a:ext cx="32766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nel timore di Cristo, siate sottomessi gli uni agli altri: le mogli lo siano ai loro mariti, come al Signore;</a:t>
            </a:r>
            <a:r>
              <a:rPr lang="it-IT" altLang="it-IT" sz="1800" i="1">
                <a:solidFill>
                  <a:srgbClr val="000000"/>
                </a:solidFill>
                <a:latin typeface="Verdana" panose="020B0604030504040204" pitchFamily="34" charset="0"/>
                <a:cs typeface="Times New Roman" panose="02020603050405020304" pitchFamily="18" charset="0"/>
              </a:rPr>
              <a:t> (Ef 5, 21-22) </a:t>
            </a:r>
          </a:p>
        </p:txBody>
      </p:sp>
      <p:sp>
        <p:nvSpPr>
          <p:cNvPr id="7174" name="Rectangle 206">
            <a:extLst>
              <a:ext uri="{FF2B5EF4-FFF2-40B4-BE49-F238E27FC236}">
                <a16:creationId xmlns:a16="http://schemas.microsoft.com/office/drawing/2014/main" id="{7BD6C495-F0BF-16C9-E8E6-C698589F7A38}"/>
              </a:ext>
            </a:extLst>
          </p:cNvPr>
          <p:cNvSpPr>
            <a:spLocks noChangeArrowheads="1"/>
          </p:cNvSpPr>
          <p:nvPr>
            <p:custDataLst>
              <p:tags r:id="rId5"/>
            </p:custDataLst>
          </p:nvPr>
        </p:nvSpPr>
        <p:spPr bwMode="auto">
          <a:xfrm>
            <a:off x="4572000" y="1524000"/>
            <a:ext cx="3352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let all kinds of submission to one another become obedience to Christ. So wives to their husbands: as to the Lord.</a:t>
            </a:r>
            <a:r>
              <a:rPr lang="en-GB" altLang="it-IT" sz="1800" i="1">
                <a:solidFill>
                  <a:srgbClr val="000000"/>
                </a:solidFill>
                <a:latin typeface="Verdana" panose="020B0604030504040204" pitchFamily="34" charset="0"/>
                <a:cs typeface="Times New Roman" panose="02020603050405020304" pitchFamily="18" charset="0"/>
              </a:rPr>
              <a:t> (Eph 5: 21-22)</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7178" name="Picture 92" descr="C:\ARCHIVIO GENERALE\PRESENTAZIONI\in COSTRUZIONE\04 S.Scritture del 23.08\moglie sottom. 1.jpg">
            <a:extLst>
              <a:ext uri="{FF2B5EF4-FFF2-40B4-BE49-F238E27FC236}">
                <a16:creationId xmlns:a16="http://schemas.microsoft.com/office/drawing/2014/main" id="{714D7560-E93C-0324-9CFE-4A31C23E142C}"/>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276600"/>
            <a:ext cx="311150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7179" name="Picture 93" descr="C:\ARCHIVIO GENERALE\PRESENTAZIONI\in COSTRUZIONE\04 S.Scritture del 23.08\moglie sottomessa.jpg">
            <a:extLst>
              <a:ext uri="{FF2B5EF4-FFF2-40B4-BE49-F238E27FC236}">
                <a16:creationId xmlns:a16="http://schemas.microsoft.com/office/drawing/2014/main" id="{87297677-B68A-2991-4F02-12F02AB0BE5A}"/>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262563" y="3276600"/>
            <a:ext cx="2128837"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 name="Immagine 2">
            <a:extLst>
              <a:ext uri="{FF2B5EF4-FFF2-40B4-BE49-F238E27FC236}">
                <a16:creationId xmlns:a16="http://schemas.microsoft.com/office/drawing/2014/main" id="{4FC64493-04CF-088E-8796-2EE37B58AEF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4351" y="14318"/>
            <a:ext cx="7686675" cy="838200"/>
          </a:xfrm>
          <a:prstGeom prst="rect">
            <a:avLst/>
          </a:prstGeom>
        </p:spPr>
      </p:pic>
    </p:spTree>
  </p:cSld>
  <p:clrMapOvr>
    <a:masterClrMapping/>
  </p:clrMapOvr>
  <p:transition spd="med" advClick="0" advTm="1430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0BFC07B-8FDA-875A-3080-435C79974C00}"/>
              </a:ext>
            </a:extLst>
          </p:cNvPr>
          <p:cNvSpPr>
            <a:spLocks noGrp="1" noChangeArrowheads="1"/>
          </p:cNvSpPr>
          <p:nvPr>
            <p:ph type="title"/>
            <p:custDataLst>
              <p:tags r:id="rId1"/>
            </p:custDataLst>
          </p:nvPr>
        </p:nvSpPr>
        <p:spPr>
          <a:xfrm>
            <a:off x="0" y="6096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il marito infatti è capo della moglie, così come Cristo è capo della Chiesa, lui che è salvatore del corpo. E come la Chiesa è sottomessa a Cristo, così anche le mogli lo siano ai loro mariti in tutto. E voi, mariti, amate le vostre mogli, come anche Cristo ha amato la Chiesa</a:t>
            </a:r>
            <a:r>
              <a:rPr lang="it-IT" altLang="it-IT" sz="1800" i="1">
                <a:solidFill>
                  <a:srgbClr val="FFFFFF"/>
                </a:solidFill>
                <a:latin typeface="Verdana" panose="020B0604030504040204" pitchFamily="34" charset="0"/>
                <a:cs typeface="Times New Roman" panose="02020603050405020304" pitchFamily="18" charset="0"/>
              </a:rPr>
              <a:t> (Ef 5, 23-25)</a:t>
            </a:r>
          </a:p>
        </p:txBody>
      </p:sp>
      <p:sp>
        <p:nvSpPr>
          <p:cNvPr id="8195" name="Rectangle 4">
            <a:extLst>
              <a:ext uri="{FF2B5EF4-FFF2-40B4-BE49-F238E27FC236}">
                <a16:creationId xmlns:a16="http://schemas.microsoft.com/office/drawing/2014/main" id="{50B12223-12CF-A9B4-47F4-F8DA6AA0FDA3}"/>
              </a:ext>
            </a:extLst>
          </p:cNvPr>
          <p:cNvSpPr>
            <a:spLocks noChangeArrowheads="1"/>
          </p:cNvSpPr>
          <p:nvPr>
            <p:custDataLst>
              <p:tags r:id="rId2"/>
            </p:custDataLst>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The husband is the head of his wife, as Christ is the head of the Church, his body, of whom he is also the Savior. And as the Church submits to Christ, so let a wife submit in everything to her husband. As for you, husbands, love your wives as Christ loved the Church</a:t>
            </a:r>
            <a:r>
              <a:rPr lang="en-GB" altLang="it-IT" sz="1800" i="1">
                <a:solidFill>
                  <a:srgbClr val="FFFFFF"/>
                </a:solidFill>
                <a:latin typeface="Verdana" panose="020B0604030504040204" pitchFamily="34" charset="0"/>
                <a:cs typeface="Times New Roman" panose="02020603050405020304" pitchFamily="18" charset="0"/>
              </a:rPr>
              <a:t> (Eph 5: 23-25)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8196" name="Picture 40" descr="C:\ARCHIVIO GENERALE\PRESENTAZIONI\in COSTRUZIONE\04 S.Scritture del 23.08\Cristo capo della chiesa.jpg">
            <a:extLst>
              <a:ext uri="{FF2B5EF4-FFF2-40B4-BE49-F238E27FC236}">
                <a16:creationId xmlns:a16="http://schemas.microsoft.com/office/drawing/2014/main" id="{5C5106BE-28CE-B064-C373-75D6661FD0A6}"/>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057400" y="1600200"/>
            <a:ext cx="5105400"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78" name="Rectangle 1026">
            <a:extLst>
              <a:ext uri="{FF2B5EF4-FFF2-40B4-BE49-F238E27FC236}">
                <a16:creationId xmlns:a16="http://schemas.microsoft.com/office/drawing/2014/main" id="{720CFAA7-91DD-CCB2-40AD-1499FCA0BBBB}"/>
              </a:ext>
            </a:extLst>
          </p:cNvPr>
          <p:cNvSpPr>
            <a:spLocks noGrp="1" noChangeArrowheads="1"/>
          </p:cNvSpPr>
          <p:nvPr>
            <p:ph type="title"/>
            <p:custDataLst>
              <p:tags r:id="rId1"/>
            </p:custDataLst>
          </p:nvPr>
        </p:nvSpPr>
        <p:spPr>
          <a:xfrm>
            <a:off x="0" y="457200"/>
            <a:ext cx="9144000" cy="1143000"/>
          </a:xfrm>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ha dato se stesso per lei, per renderla santa, purificandola con il lavacro dell’acqua mediante la parola, e per presentare a se stesso la Chiesa tutta gloriosa, senza macchia né ruga o alcunché di simile, ma santa e</a:t>
            </a:r>
          </a:p>
        </p:txBody>
      </p:sp>
      <p:sp>
        <p:nvSpPr>
          <p:cNvPr id="9219" name="Rectangle 1028">
            <a:extLst>
              <a:ext uri="{FF2B5EF4-FFF2-40B4-BE49-F238E27FC236}">
                <a16:creationId xmlns:a16="http://schemas.microsoft.com/office/drawing/2014/main" id="{D6F268E1-146C-0635-2A79-1060CBF6B4C0}"/>
              </a:ext>
            </a:extLst>
          </p:cNvPr>
          <p:cNvSpPr>
            <a:spLocks noChangeArrowheads="1"/>
          </p:cNvSpPr>
          <p:nvPr>
            <p:custDataLst>
              <p:tags r:id="rId2"/>
            </p:custDataLst>
          </p:nvPr>
        </p:nvSpPr>
        <p:spPr bwMode="auto">
          <a:xfrm>
            <a:off x="0" y="53006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and gave himself up for her. He washed her and made her holy by baptism in the Word. As he wanted a radiant Church without stain or wrinkle or any blemish, but holy and blameless, he himself had to prepare and present her to himself.</a:t>
            </a:r>
            <a:r>
              <a:rPr lang="en-GB" altLang="it-IT" sz="1800" i="1">
                <a:solidFill>
                  <a:srgbClr val="FFFFFF"/>
                </a:solidFill>
                <a:latin typeface="Verdana" panose="020B0604030504040204" pitchFamily="34" charset="0"/>
                <a:cs typeface="Times New Roman" panose="02020603050405020304" pitchFamily="18" charset="0"/>
              </a:rPr>
              <a:t> (Eph 5: 26-27)</a:t>
            </a: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9220" name="Rectangle 4">
            <a:extLst>
              <a:ext uri="{FF2B5EF4-FFF2-40B4-BE49-F238E27FC236}">
                <a16:creationId xmlns:a16="http://schemas.microsoft.com/office/drawing/2014/main" id="{167551EC-C657-50A0-DA1C-DD29E0A02376}"/>
              </a:ext>
            </a:extLst>
          </p:cNvPr>
          <p:cNvSpPr>
            <a:spLocks noChangeArrowheads="1"/>
          </p:cNvSpPr>
          <p:nvPr/>
        </p:nvSpPr>
        <p:spPr bwMode="auto">
          <a:xfrm>
            <a:off x="1752600" y="1371600"/>
            <a:ext cx="31861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FFFFFF"/>
                </a:solidFill>
                <a:latin typeface="Verdana" panose="020B0604030504040204" pitchFamily="34" charset="0"/>
                <a:cs typeface="Times New Roman" panose="02020603050405020304" pitchFamily="18" charset="0"/>
              </a:rPr>
              <a:t>immacolata. </a:t>
            </a:r>
            <a:r>
              <a:rPr lang="it-IT" altLang="it-IT" sz="1800" i="1">
                <a:solidFill>
                  <a:srgbClr val="FFFFFF"/>
                </a:solidFill>
                <a:latin typeface="Verdana" panose="020B0604030504040204" pitchFamily="34" charset="0"/>
                <a:cs typeface="Times New Roman" panose="02020603050405020304" pitchFamily="18" charset="0"/>
              </a:rPr>
              <a:t>(Ef 5, 26-27)</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576F2C53-31F0-1371-1D51-C3A1F344161B}"/>
              </a:ext>
            </a:extLst>
          </p:cNvPr>
          <p:cNvSpPr>
            <a:spLocks noGrp="1" noChangeArrowheads="1"/>
          </p:cNvSpPr>
          <p:nvPr>
            <p:ph type="title"/>
            <p:custDataLst>
              <p:tags r:id="rId1"/>
            </p:custDataLst>
          </p:nvPr>
        </p:nvSpPr>
        <p:spPr>
          <a:xfrm>
            <a:off x="0" y="836613"/>
            <a:ext cx="9144000"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Così anche i mariti hanno il dovere di amare le mogli come il proprio corpo: chi ama la propria moglie, ama se stesso. Nessuno infatti ha mai odiato la propria carne, anzi la nutre e la cura, come anche Cristo fa con la Chiesa,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5, 28-29)</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10243" name="Rectangle 4">
            <a:extLst>
              <a:ext uri="{FF2B5EF4-FFF2-40B4-BE49-F238E27FC236}">
                <a16:creationId xmlns:a16="http://schemas.microsoft.com/office/drawing/2014/main" id="{1C5D33AA-B632-1695-DBDE-EB51AF24386E}"/>
              </a:ext>
            </a:extLst>
          </p:cNvPr>
          <p:cNvSpPr>
            <a:spLocks noChangeArrowheads="1"/>
          </p:cNvSpPr>
          <p:nvPr>
            <p:custDataLst>
              <p:tags r:id="rId2"/>
            </p:custDataLst>
          </p:nvPr>
        </p:nvSpPr>
        <p:spPr bwMode="auto">
          <a:xfrm>
            <a:off x="0" y="5157788"/>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In the same way, husbands should love their wives as they love their own bodies. He who loves his wife loves  himself. And no one has ever hated his body; he feeds and takes care of it. That is just what Christ does for the Church, </a:t>
            </a:r>
            <a:r>
              <a:rPr lang="en-GB" altLang="it-IT" sz="1800" i="1">
                <a:solidFill>
                  <a:srgbClr val="FFFFFF"/>
                </a:solidFill>
                <a:latin typeface="Verdana" panose="020B0604030504040204" pitchFamily="34" charset="0"/>
                <a:cs typeface="Times New Roman" panose="02020603050405020304" pitchFamily="18" charset="0"/>
              </a:rPr>
              <a:t>(Eph: 28-29)</a:t>
            </a:r>
            <a:r>
              <a:rPr lang="it-IT" altLang="it-IT" sz="1800">
                <a:solidFill>
                  <a:srgbClr val="FFFF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6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2"/>
</p:tagLst>
</file>

<file path=ppt/tags/tag100.xml><?xml version="1.0" encoding="utf-8"?>
<p:tagLst xmlns:a="http://schemas.openxmlformats.org/drawingml/2006/main" xmlns:r="http://schemas.openxmlformats.org/officeDocument/2006/relationships" xmlns:p="http://schemas.openxmlformats.org/presentationml/2006/main">
  <p:tag name="AS_UNIQUEID" val="112"/>
</p:tagLst>
</file>

<file path=ppt/tags/tag101.xml><?xml version="1.0" encoding="utf-8"?>
<p:tagLst xmlns:a="http://schemas.openxmlformats.org/drawingml/2006/main" xmlns:r="http://schemas.openxmlformats.org/officeDocument/2006/relationships" xmlns:p="http://schemas.openxmlformats.org/presentationml/2006/main">
  <p:tag name="AS_UNIQUEID" val="118"/>
</p:tagLst>
</file>

<file path=ppt/tags/tag102.xml><?xml version="1.0" encoding="utf-8"?>
<p:tagLst xmlns:a="http://schemas.openxmlformats.org/drawingml/2006/main" xmlns:r="http://schemas.openxmlformats.org/officeDocument/2006/relationships" xmlns:p="http://schemas.openxmlformats.org/presentationml/2006/main">
  <p:tag name="AS_UNIQUEID" val="119"/>
</p:tagLst>
</file>

<file path=ppt/tags/tag103.xml><?xml version="1.0" encoding="utf-8"?>
<p:tagLst xmlns:a="http://schemas.openxmlformats.org/drawingml/2006/main" xmlns:r="http://schemas.openxmlformats.org/officeDocument/2006/relationships" xmlns:p="http://schemas.openxmlformats.org/presentationml/2006/main">
  <p:tag name="AS_UNIQUEID" val="120"/>
</p:tagLst>
</file>

<file path=ppt/tags/tag104.xml><?xml version="1.0" encoding="utf-8"?>
<p:tagLst xmlns:a="http://schemas.openxmlformats.org/drawingml/2006/main" xmlns:r="http://schemas.openxmlformats.org/officeDocument/2006/relationships" xmlns:p="http://schemas.openxmlformats.org/presentationml/2006/main">
  <p:tag name="AS_UNIQUEID" val="121"/>
</p:tagLst>
</file>

<file path=ppt/tags/tag105.xml><?xml version="1.0" encoding="utf-8"?>
<p:tagLst xmlns:a="http://schemas.openxmlformats.org/drawingml/2006/main" xmlns:r="http://schemas.openxmlformats.org/officeDocument/2006/relationships" xmlns:p="http://schemas.openxmlformats.org/presentationml/2006/main">
  <p:tag name="AS_UNIQUEID" val="152"/>
</p:tagLst>
</file>

<file path=ppt/tags/tag106.xml><?xml version="1.0" encoding="utf-8"?>
<p:tagLst xmlns:a="http://schemas.openxmlformats.org/drawingml/2006/main" xmlns:r="http://schemas.openxmlformats.org/officeDocument/2006/relationships" xmlns:p="http://schemas.openxmlformats.org/presentationml/2006/main">
  <p:tag name="AS_UNIQUEID" val="153"/>
</p:tagLst>
</file>

<file path=ppt/tags/tag107.xml><?xml version="1.0" encoding="utf-8"?>
<p:tagLst xmlns:a="http://schemas.openxmlformats.org/drawingml/2006/main" xmlns:r="http://schemas.openxmlformats.org/officeDocument/2006/relationships" xmlns:p="http://schemas.openxmlformats.org/presentationml/2006/main">
  <p:tag name="AS_UNIQUEID" val="154"/>
</p:tagLst>
</file>

<file path=ppt/tags/tag108.xml><?xml version="1.0" encoding="utf-8"?>
<p:tagLst xmlns:a="http://schemas.openxmlformats.org/drawingml/2006/main" xmlns:r="http://schemas.openxmlformats.org/officeDocument/2006/relationships" xmlns:p="http://schemas.openxmlformats.org/presentationml/2006/main">
  <p:tag name="AS_UNIQUEID" val="123"/>
</p:tagLst>
</file>

<file path=ppt/tags/tag11.xml><?xml version="1.0" encoding="utf-8"?>
<p:tagLst xmlns:a="http://schemas.openxmlformats.org/drawingml/2006/main" xmlns:r="http://schemas.openxmlformats.org/officeDocument/2006/relationships" xmlns:p="http://schemas.openxmlformats.org/presentationml/2006/main">
  <p:tag name="AS_UNIQUEID" val="133"/>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4"/>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54"/>
</p:tagLst>
</file>

<file path=ppt/tags/tag29.xml><?xml version="1.0" encoding="utf-8"?>
<p:tagLst xmlns:a="http://schemas.openxmlformats.org/drawingml/2006/main" xmlns:r="http://schemas.openxmlformats.org/officeDocument/2006/relationships" xmlns:p="http://schemas.openxmlformats.org/presentationml/2006/main">
  <p:tag name="AS_UNIQUEID" val="55"/>
</p:tagLst>
</file>

<file path=ppt/tags/tag3.xml><?xml version="1.0" encoding="utf-8"?>
<p:tagLst xmlns:a="http://schemas.openxmlformats.org/drawingml/2006/main" xmlns:r="http://schemas.openxmlformats.org/officeDocument/2006/relationships" xmlns:p="http://schemas.openxmlformats.org/presentationml/2006/main">
  <p:tag name="AS_UNIQUEID" val="125"/>
</p:tagLst>
</file>

<file path=ppt/tags/tag30.xml><?xml version="1.0" encoding="utf-8"?>
<p:tagLst xmlns:a="http://schemas.openxmlformats.org/drawingml/2006/main" xmlns:r="http://schemas.openxmlformats.org/officeDocument/2006/relationships" xmlns:p="http://schemas.openxmlformats.org/presentationml/2006/main">
  <p:tag name="AS_UNIQUEID" val="134"/>
</p:tagLst>
</file>

<file path=ppt/tags/tag31.xml><?xml version="1.0" encoding="utf-8"?>
<p:tagLst xmlns:a="http://schemas.openxmlformats.org/drawingml/2006/main" xmlns:r="http://schemas.openxmlformats.org/officeDocument/2006/relationships" xmlns:p="http://schemas.openxmlformats.org/presentationml/2006/main">
  <p:tag name="AS_UNIQUEID" val="135"/>
</p:tagLst>
</file>

<file path=ppt/tags/tag32.xml><?xml version="1.0" encoding="utf-8"?>
<p:tagLst xmlns:a="http://schemas.openxmlformats.org/drawingml/2006/main" xmlns:r="http://schemas.openxmlformats.org/officeDocument/2006/relationships" xmlns:p="http://schemas.openxmlformats.org/presentationml/2006/main">
  <p:tag name="AS_UNIQUEID" val="136"/>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58"/>
</p:tagLst>
</file>

<file path=ppt/tags/tag36.xml><?xml version="1.0" encoding="utf-8"?>
<p:tagLst xmlns:a="http://schemas.openxmlformats.org/drawingml/2006/main" xmlns:r="http://schemas.openxmlformats.org/officeDocument/2006/relationships" xmlns:p="http://schemas.openxmlformats.org/presentationml/2006/main">
  <p:tag name="AS_UNIQUEID" val="137"/>
</p:tagLst>
</file>

<file path=ppt/tags/tag37.xml><?xml version="1.0" encoding="utf-8"?>
<p:tagLst xmlns:a="http://schemas.openxmlformats.org/drawingml/2006/main" xmlns:r="http://schemas.openxmlformats.org/officeDocument/2006/relationships" xmlns:p="http://schemas.openxmlformats.org/presentationml/2006/main">
  <p:tag name="AS_UNIQUEID" val="138"/>
</p:tagLst>
</file>

<file path=ppt/tags/tag38.xml><?xml version="1.0" encoding="utf-8"?>
<p:tagLst xmlns:a="http://schemas.openxmlformats.org/drawingml/2006/main" xmlns:r="http://schemas.openxmlformats.org/officeDocument/2006/relationships" xmlns:p="http://schemas.openxmlformats.org/presentationml/2006/main">
  <p:tag name="AS_UNIQUEID" val="139"/>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6"/>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27"/>
</p:tagLst>
</file>

<file path=ppt/tags/tag50.xml><?xml version="1.0" encoding="utf-8"?>
<p:tagLst xmlns:a="http://schemas.openxmlformats.org/drawingml/2006/main" xmlns:r="http://schemas.openxmlformats.org/officeDocument/2006/relationships" xmlns:p="http://schemas.openxmlformats.org/presentationml/2006/main">
  <p:tag name="AS_UNIQUEID" val="73"/>
</p:tagLst>
</file>

<file path=ppt/tags/tag51.xml><?xml version="1.0" encoding="utf-8"?>
<p:tagLst xmlns:a="http://schemas.openxmlformats.org/drawingml/2006/main" xmlns:r="http://schemas.openxmlformats.org/officeDocument/2006/relationships" xmlns:p="http://schemas.openxmlformats.org/presentationml/2006/main">
  <p:tag name="AS_UNIQUEID" val="74"/>
</p:tagLst>
</file>

<file path=ppt/tags/tag52.xml><?xml version="1.0" encoding="utf-8"?>
<p:tagLst xmlns:a="http://schemas.openxmlformats.org/drawingml/2006/main" xmlns:r="http://schemas.openxmlformats.org/officeDocument/2006/relationships" xmlns:p="http://schemas.openxmlformats.org/presentationml/2006/main">
  <p:tag name="AS_UNIQUEID" val="140"/>
</p:tagLst>
</file>

<file path=ppt/tags/tag53.xml><?xml version="1.0" encoding="utf-8"?>
<p:tagLst xmlns:a="http://schemas.openxmlformats.org/drawingml/2006/main" xmlns:r="http://schemas.openxmlformats.org/officeDocument/2006/relationships" xmlns:p="http://schemas.openxmlformats.org/presentationml/2006/main">
  <p:tag name="AS_UNIQUEID" val="141"/>
</p:tagLst>
</file>

<file path=ppt/tags/tag54.xml><?xml version="1.0" encoding="utf-8"?>
<p:tagLst xmlns:a="http://schemas.openxmlformats.org/drawingml/2006/main" xmlns:r="http://schemas.openxmlformats.org/officeDocument/2006/relationships" xmlns:p="http://schemas.openxmlformats.org/presentationml/2006/main">
  <p:tag name="AS_UNIQUEID" val="142"/>
</p:tagLst>
</file>

<file path=ppt/tags/tag55.xml><?xml version="1.0" encoding="utf-8"?>
<p:tagLst xmlns:a="http://schemas.openxmlformats.org/drawingml/2006/main" xmlns:r="http://schemas.openxmlformats.org/officeDocument/2006/relationships" xmlns:p="http://schemas.openxmlformats.org/presentationml/2006/main">
  <p:tag name="AS_UNIQUEID" val="75"/>
</p:tagLst>
</file>

<file path=ppt/tags/tag56.xml><?xml version="1.0" encoding="utf-8"?>
<p:tagLst xmlns:a="http://schemas.openxmlformats.org/drawingml/2006/main" xmlns:r="http://schemas.openxmlformats.org/officeDocument/2006/relationships" xmlns:p="http://schemas.openxmlformats.org/presentationml/2006/main">
  <p:tag name="AS_UNIQUEID" val="76"/>
</p:tagLst>
</file>

<file path=ppt/tags/tag57.xml><?xml version="1.0" encoding="utf-8"?>
<p:tagLst xmlns:a="http://schemas.openxmlformats.org/drawingml/2006/main" xmlns:r="http://schemas.openxmlformats.org/officeDocument/2006/relationships" xmlns:p="http://schemas.openxmlformats.org/presentationml/2006/main">
  <p:tag name="AS_UNIQUEID" val="77"/>
</p:tagLst>
</file>

<file path=ppt/tags/tag58.xml><?xml version="1.0" encoding="utf-8"?>
<p:tagLst xmlns:a="http://schemas.openxmlformats.org/drawingml/2006/main" xmlns:r="http://schemas.openxmlformats.org/officeDocument/2006/relationships" xmlns:p="http://schemas.openxmlformats.org/presentationml/2006/main">
  <p:tag name="AS_UNIQUEID" val="78"/>
</p:tagLst>
</file>

<file path=ppt/tags/tag59.xml><?xml version="1.0" encoding="utf-8"?>
<p:tagLst xmlns:a="http://schemas.openxmlformats.org/drawingml/2006/main" xmlns:r="http://schemas.openxmlformats.org/officeDocument/2006/relationships" xmlns:p="http://schemas.openxmlformats.org/presentationml/2006/main">
  <p:tag name="AS_UNIQUEID" val="79"/>
</p:tagLst>
</file>

<file path=ppt/tags/tag6.xml><?xml version="1.0" encoding="utf-8"?>
<p:tagLst xmlns:a="http://schemas.openxmlformats.org/drawingml/2006/main" xmlns:r="http://schemas.openxmlformats.org/officeDocument/2006/relationships" xmlns:p="http://schemas.openxmlformats.org/presentationml/2006/main">
  <p:tag name="AS_UNIQUEID" val="128"/>
</p:tagLst>
</file>

<file path=ppt/tags/tag60.xml><?xml version="1.0" encoding="utf-8"?>
<p:tagLst xmlns:a="http://schemas.openxmlformats.org/drawingml/2006/main" xmlns:r="http://schemas.openxmlformats.org/officeDocument/2006/relationships" xmlns:p="http://schemas.openxmlformats.org/presentationml/2006/main">
  <p:tag name="AS_UNIQUEID" val="80"/>
</p:tagLst>
</file>

<file path=ppt/tags/tag61.xml><?xml version="1.0" encoding="utf-8"?>
<p:tagLst xmlns:a="http://schemas.openxmlformats.org/drawingml/2006/main" xmlns:r="http://schemas.openxmlformats.org/officeDocument/2006/relationships" xmlns:p="http://schemas.openxmlformats.org/presentationml/2006/main">
  <p:tag name="AS_UNIQUEID" val="81"/>
</p:tagLst>
</file>

<file path=ppt/tags/tag62.xml><?xml version="1.0" encoding="utf-8"?>
<p:tagLst xmlns:a="http://schemas.openxmlformats.org/drawingml/2006/main" xmlns:r="http://schemas.openxmlformats.org/officeDocument/2006/relationships" xmlns:p="http://schemas.openxmlformats.org/presentationml/2006/main">
  <p:tag name="AS_UNIQUEID" val="82"/>
</p:tagLst>
</file>

<file path=ppt/tags/tag63.xml><?xml version="1.0" encoding="utf-8"?>
<p:tagLst xmlns:a="http://schemas.openxmlformats.org/drawingml/2006/main" xmlns:r="http://schemas.openxmlformats.org/officeDocument/2006/relationships" xmlns:p="http://schemas.openxmlformats.org/presentationml/2006/main">
  <p:tag name="AS_UNIQUEID" val="83"/>
</p:tagLst>
</file>

<file path=ppt/tags/tag64.xml><?xml version="1.0" encoding="utf-8"?>
<p:tagLst xmlns:a="http://schemas.openxmlformats.org/drawingml/2006/main" xmlns:r="http://schemas.openxmlformats.org/officeDocument/2006/relationships" xmlns:p="http://schemas.openxmlformats.org/presentationml/2006/main">
  <p:tag name="AS_UNIQUEID" val="84"/>
</p:tagLst>
</file>

<file path=ppt/tags/tag65.xml><?xml version="1.0" encoding="utf-8"?>
<p:tagLst xmlns:a="http://schemas.openxmlformats.org/drawingml/2006/main" xmlns:r="http://schemas.openxmlformats.org/officeDocument/2006/relationships" xmlns:p="http://schemas.openxmlformats.org/presentationml/2006/main">
  <p:tag name="AS_UNIQUEID" val="85"/>
</p:tagLst>
</file>

<file path=ppt/tags/tag66.xml><?xml version="1.0" encoding="utf-8"?>
<p:tagLst xmlns:a="http://schemas.openxmlformats.org/drawingml/2006/main" xmlns:r="http://schemas.openxmlformats.org/officeDocument/2006/relationships" xmlns:p="http://schemas.openxmlformats.org/presentationml/2006/main">
  <p:tag name="AS_UNIQUEID" val="86"/>
</p:tagLst>
</file>

<file path=ppt/tags/tag67.xml><?xml version="1.0" encoding="utf-8"?>
<p:tagLst xmlns:a="http://schemas.openxmlformats.org/drawingml/2006/main" xmlns:r="http://schemas.openxmlformats.org/officeDocument/2006/relationships" xmlns:p="http://schemas.openxmlformats.org/presentationml/2006/main">
  <p:tag name="AS_UNIQUEID" val="87"/>
</p:tagLst>
</file>

<file path=ppt/tags/tag68.xml><?xml version="1.0" encoding="utf-8"?>
<p:tagLst xmlns:a="http://schemas.openxmlformats.org/drawingml/2006/main" xmlns:r="http://schemas.openxmlformats.org/officeDocument/2006/relationships" xmlns:p="http://schemas.openxmlformats.org/presentationml/2006/main">
  <p:tag name="AS_UNIQUEID" val="88"/>
</p:tagLst>
</file>

<file path=ppt/tags/tag69.xml><?xml version="1.0" encoding="utf-8"?>
<p:tagLst xmlns:a="http://schemas.openxmlformats.org/drawingml/2006/main" xmlns:r="http://schemas.openxmlformats.org/officeDocument/2006/relationships" xmlns:p="http://schemas.openxmlformats.org/presentationml/2006/main">
  <p:tag name="AS_UNIQUEID" val="89"/>
</p:tagLst>
</file>

<file path=ppt/tags/tag7.xml><?xml version="1.0" encoding="utf-8"?>
<p:tagLst xmlns:a="http://schemas.openxmlformats.org/drawingml/2006/main" xmlns:r="http://schemas.openxmlformats.org/officeDocument/2006/relationships" xmlns:p="http://schemas.openxmlformats.org/presentationml/2006/main">
  <p:tag name="AS_UNIQUEID" val="129"/>
</p:tagLst>
</file>

<file path=ppt/tags/tag70.xml><?xml version="1.0" encoding="utf-8"?>
<p:tagLst xmlns:a="http://schemas.openxmlformats.org/drawingml/2006/main" xmlns:r="http://schemas.openxmlformats.org/officeDocument/2006/relationships" xmlns:p="http://schemas.openxmlformats.org/presentationml/2006/main">
  <p:tag name="AS_UNIQUEID" val="90"/>
</p:tagLst>
</file>

<file path=ppt/tags/tag71.xml><?xml version="1.0" encoding="utf-8"?>
<p:tagLst xmlns:a="http://schemas.openxmlformats.org/drawingml/2006/main" xmlns:r="http://schemas.openxmlformats.org/officeDocument/2006/relationships" xmlns:p="http://schemas.openxmlformats.org/presentationml/2006/main">
  <p:tag name="AS_UNIQUEID" val="91"/>
</p:tagLst>
</file>

<file path=ppt/tags/tag72.xml><?xml version="1.0" encoding="utf-8"?>
<p:tagLst xmlns:a="http://schemas.openxmlformats.org/drawingml/2006/main" xmlns:r="http://schemas.openxmlformats.org/officeDocument/2006/relationships" xmlns:p="http://schemas.openxmlformats.org/presentationml/2006/main">
  <p:tag name="AS_UNIQUEID" val="143"/>
</p:tagLst>
</file>

<file path=ppt/tags/tag73.xml><?xml version="1.0" encoding="utf-8"?>
<p:tagLst xmlns:a="http://schemas.openxmlformats.org/drawingml/2006/main" xmlns:r="http://schemas.openxmlformats.org/officeDocument/2006/relationships" xmlns:p="http://schemas.openxmlformats.org/presentationml/2006/main">
  <p:tag name="AS_UNIQUEID" val="144"/>
</p:tagLst>
</file>

<file path=ppt/tags/tag74.xml><?xml version="1.0" encoding="utf-8"?>
<p:tagLst xmlns:a="http://schemas.openxmlformats.org/drawingml/2006/main" xmlns:r="http://schemas.openxmlformats.org/officeDocument/2006/relationships" xmlns:p="http://schemas.openxmlformats.org/presentationml/2006/main">
  <p:tag name="AS_UNIQUEID" val="145"/>
</p:tagLst>
</file>

<file path=ppt/tags/tag75.xml><?xml version="1.0" encoding="utf-8"?>
<p:tagLst xmlns:a="http://schemas.openxmlformats.org/drawingml/2006/main" xmlns:r="http://schemas.openxmlformats.org/officeDocument/2006/relationships" xmlns:p="http://schemas.openxmlformats.org/presentationml/2006/main">
  <p:tag name="AS_UNIQUEID" val="92"/>
</p:tagLst>
</file>

<file path=ppt/tags/tag76.xml><?xml version="1.0" encoding="utf-8"?>
<p:tagLst xmlns:a="http://schemas.openxmlformats.org/drawingml/2006/main" xmlns:r="http://schemas.openxmlformats.org/officeDocument/2006/relationships" xmlns:p="http://schemas.openxmlformats.org/presentationml/2006/main">
  <p:tag name="AS_UNIQUEID" val="93"/>
</p:tagLst>
</file>

<file path=ppt/tags/tag77.xml><?xml version="1.0" encoding="utf-8"?>
<p:tagLst xmlns:a="http://schemas.openxmlformats.org/drawingml/2006/main" xmlns:r="http://schemas.openxmlformats.org/officeDocument/2006/relationships" xmlns:p="http://schemas.openxmlformats.org/presentationml/2006/main">
  <p:tag name="AS_UNIQUEID" val="94"/>
</p:tagLst>
</file>

<file path=ppt/tags/tag78.xml><?xml version="1.0" encoding="utf-8"?>
<p:tagLst xmlns:a="http://schemas.openxmlformats.org/drawingml/2006/main" xmlns:r="http://schemas.openxmlformats.org/officeDocument/2006/relationships" xmlns:p="http://schemas.openxmlformats.org/presentationml/2006/main">
  <p:tag name="AS_UNIQUEID" val="146"/>
</p:tagLst>
</file>

<file path=ppt/tags/tag79.xml><?xml version="1.0" encoding="utf-8"?>
<p:tagLst xmlns:a="http://schemas.openxmlformats.org/drawingml/2006/main" xmlns:r="http://schemas.openxmlformats.org/officeDocument/2006/relationships" xmlns:p="http://schemas.openxmlformats.org/presentationml/2006/main">
  <p:tag name="AS_UNIQUEID" val="147"/>
</p:tagLst>
</file>

<file path=ppt/tags/tag8.xml><?xml version="1.0" encoding="utf-8"?>
<p:tagLst xmlns:a="http://schemas.openxmlformats.org/drawingml/2006/main" xmlns:r="http://schemas.openxmlformats.org/officeDocument/2006/relationships" xmlns:p="http://schemas.openxmlformats.org/presentationml/2006/main">
  <p:tag name="AS_UNIQUEID" val="130"/>
</p:tagLst>
</file>

<file path=ppt/tags/tag80.xml><?xml version="1.0" encoding="utf-8"?>
<p:tagLst xmlns:a="http://schemas.openxmlformats.org/drawingml/2006/main" xmlns:r="http://schemas.openxmlformats.org/officeDocument/2006/relationships" xmlns:p="http://schemas.openxmlformats.org/presentationml/2006/main">
  <p:tag name="AS_UNIQUEID" val="148"/>
</p:tagLst>
</file>

<file path=ppt/tags/tag81.xml><?xml version="1.0" encoding="utf-8"?>
<p:tagLst xmlns:a="http://schemas.openxmlformats.org/drawingml/2006/main" xmlns:r="http://schemas.openxmlformats.org/officeDocument/2006/relationships" xmlns:p="http://schemas.openxmlformats.org/presentationml/2006/main">
  <p:tag name="AS_UNIQUEID" val="95"/>
</p:tagLst>
</file>

<file path=ppt/tags/tag82.xml><?xml version="1.0" encoding="utf-8"?>
<p:tagLst xmlns:a="http://schemas.openxmlformats.org/drawingml/2006/main" xmlns:r="http://schemas.openxmlformats.org/officeDocument/2006/relationships" xmlns:p="http://schemas.openxmlformats.org/presentationml/2006/main">
  <p:tag name="AS_UNIQUEID" val="96"/>
</p:tagLst>
</file>

<file path=ppt/tags/tag83.xml><?xml version="1.0" encoding="utf-8"?>
<p:tagLst xmlns:a="http://schemas.openxmlformats.org/drawingml/2006/main" xmlns:r="http://schemas.openxmlformats.org/officeDocument/2006/relationships" xmlns:p="http://schemas.openxmlformats.org/presentationml/2006/main">
  <p:tag name="AS_UNIQUEID" val="97"/>
</p:tagLst>
</file>

<file path=ppt/tags/tag84.xml><?xml version="1.0" encoding="utf-8"?>
<p:tagLst xmlns:a="http://schemas.openxmlformats.org/drawingml/2006/main" xmlns:r="http://schemas.openxmlformats.org/officeDocument/2006/relationships" xmlns:p="http://schemas.openxmlformats.org/presentationml/2006/main">
  <p:tag name="AS_UNIQUEID" val="98"/>
</p:tagLst>
</file>

<file path=ppt/tags/tag85.xml><?xml version="1.0" encoding="utf-8"?>
<p:tagLst xmlns:a="http://schemas.openxmlformats.org/drawingml/2006/main" xmlns:r="http://schemas.openxmlformats.org/officeDocument/2006/relationships" xmlns:p="http://schemas.openxmlformats.org/presentationml/2006/main">
  <p:tag name="AS_UNIQUEID" val="99"/>
</p:tagLst>
</file>

<file path=ppt/tags/tag86.xml><?xml version="1.0" encoding="utf-8"?>
<p:tagLst xmlns:a="http://schemas.openxmlformats.org/drawingml/2006/main" xmlns:r="http://schemas.openxmlformats.org/officeDocument/2006/relationships" xmlns:p="http://schemas.openxmlformats.org/presentationml/2006/main">
  <p:tag name="AS_UNIQUEID" val="100"/>
</p:tagLst>
</file>

<file path=ppt/tags/tag87.xml><?xml version="1.0" encoding="utf-8"?>
<p:tagLst xmlns:a="http://schemas.openxmlformats.org/drawingml/2006/main" xmlns:r="http://schemas.openxmlformats.org/officeDocument/2006/relationships" xmlns:p="http://schemas.openxmlformats.org/presentationml/2006/main">
  <p:tag name="AS_UNIQUEID" val="101"/>
</p:tagLst>
</file>

<file path=ppt/tags/tag88.xml><?xml version="1.0" encoding="utf-8"?>
<p:tagLst xmlns:a="http://schemas.openxmlformats.org/drawingml/2006/main" xmlns:r="http://schemas.openxmlformats.org/officeDocument/2006/relationships" xmlns:p="http://schemas.openxmlformats.org/presentationml/2006/main">
  <p:tag name="AS_UNIQUEID" val="102"/>
</p:tagLst>
</file>

<file path=ppt/tags/tag89.xml><?xml version="1.0" encoding="utf-8"?>
<p:tagLst xmlns:a="http://schemas.openxmlformats.org/drawingml/2006/main" xmlns:r="http://schemas.openxmlformats.org/officeDocument/2006/relationships" xmlns:p="http://schemas.openxmlformats.org/presentationml/2006/main">
  <p:tag name="AS_UNIQUEID" val="103"/>
</p:tagLst>
</file>

<file path=ppt/tags/tag9.xml><?xml version="1.0" encoding="utf-8"?>
<p:tagLst xmlns:a="http://schemas.openxmlformats.org/drawingml/2006/main" xmlns:r="http://schemas.openxmlformats.org/officeDocument/2006/relationships" xmlns:p="http://schemas.openxmlformats.org/presentationml/2006/main">
  <p:tag name="AS_UNIQUEID" val="131"/>
</p:tagLst>
</file>

<file path=ppt/tags/tag90.xml><?xml version="1.0" encoding="utf-8"?>
<p:tagLst xmlns:a="http://schemas.openxmlformats.org/drawingml/2006/main" xmlns:r="http://schemas.openxmlformats.org/officeDocument/2006/relationships" xmlns:p="http://schemas.openxmlformats.org/presentationml/2006/main">
  <p:tag name="AS_UNIQUEID" val="104"/>
</p:tagLst>
</file>

<file path=ppt/tags/tag91.xml><?xml version="1.0" encoding="utf-8"?>
<p:tagLst xmlns:a="http://schemas.openxmlformats.org/drawingml/2006/main" xmlns:r="http://schemas.openxmlformats.org/officeDocument/2006/relationships" xmlns:p="http://schemas.openxmlformats.org/presentationml/2006/main">
  <p:tag name="AS_UNIQUEID" val="105"/>
</p:tagLst>
</file>

<file path=ppt/tags/tag92.xml><?xml version="1.0" encoding="utf-8"?>
<p:tagLst xmlns:a="http://schemas.openxmlformats.org/drawingml/2006/main" xmlns:r="http://schemas.openxmlformats.org/officeDocument/2006/relationships" xmlns:p="http://schemas.openxmlformats.org/presentationml/2006/main">
  <p:tag name="AS_UNIQUEID" val="106"/>
</p:tagLst>
</file>

<file path=ppt/tags/tag93.xml><?xml version="1.0" encoding="utf-8"?>
<p:tagLst xmlns:a="http://schemas.openxmlformats.org/drawingml/2006/main" xmlns:r="http://schemas.openxmlformats.org/officeDocument/2006/relationships" xmlns:p="http://schemas.openxmlformats.org/presentationml/2006/main">
  <p:tag name="AS_UNIQUEID" val="107"/>
</p:tagLst>
</file>

<file path=ppt/tags/tag94.xml><?xml version="1.0" encoding="utf-8"?>
<p:tagLst xmlns:a="http://schemas.openxmlformats.org/drawingml/2006/main" xmlns:r="http://schemas.openxmlformats.org/officeDocument/2006/relationships" xmlns:p="http://schemas.openxmlformats.org/presentationml/2006/main">
  <p:tag name="AS_UNIQUEID" val="108"/>
</p:tagLst>
</file>

<file path=ppt/tags/tag95.xml><?xml version="1.0" encoding="utf-8"?>
<p:tagLst xmlns:a="http://schemas.openxmlformats.org/drawingml/2006/main" xmlns:r="http://schemas.openxmlformats.org/officeDocument/2006/relationships" xmlns:p="http://schemas.openxmlformats.org/presentationml/2006/main">
  <p:tag name="AS_UNIQUEID" val="109"/>
</p:tagLst>
</file>

<file path=ppt/tags/tag96.xml><?xml version="1.0" encoding="utf-8"?>
<p:tagLst xmlns:a="http://schemas.openxmlformats.org/drawingml/2006/main" xmlns:r="http://schemas.openxmlformats.org/officeDocument/2006/relationships" xmlns:p="http://schemas.openxmlformats.org/presentationml/2006/main">
  <p:tag name="AS_UNIQUEID" val="110"/>
</p:tagLst>
</file>

<file path=ppt/tags/tag97.xml><?xml version="1.0" encoding="utf-8"?>
<p:tagLst xmlns:a="http://schemas.openxmlformats.org/drawingml/2006/main" xmlns:r="http://schemas.openxmlformats.org/officeDocument/2006/relationships" xmlns:p="http://schemas.openxmlformats.org/presentationml/2006/main">
  <p:tag name="AS_UNIQUEID" val="149"/>
</p:tagLst>
</file>

<file path=ppt/tags/tag98.xml><?xml version="1.0" encoding="utf-8"?>
<p:tagLst xmlns:a="http://schemas.openxmlformats.org/drawingml/2006/main" xmlns:r="http://schemas.openxmlformats.org/officeDocument/2006/relationships" xmlns:p="http://schemas.openxmlformats.org/presentationml/2006/main">
  <p:tag name="AS_UNIQUEID" val="150"/>
</p:tagLst>
</file>

<file path=ppt/tags/tag99.xml><?xml version="1.0" encoding="utf-8"?>
<p:tagLst xmlns:a="http://schemas.openxmlformats.org/drawingml/2006/main" xmlns:r="http://schemas.openxmlformats.org/officeDocument/2006/relationships" xmlns:p="http://schemas.openxmlformats.org/presentationml/2006/main">
  <p:tag name="AS_UNIQUEID" val="15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73325</TotalTime>
  <Words>2839</Words>
  <Application>Microsoft Office PowerPoint</Application>
  <PresentationFormat>Presentazione su schermo (4:3)</PresentationFormat>
  <Paragraphs>95</Paragraphs>
  <Slides>21</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21</vt:i4>
      </vt:variant>
    </vt:vector>
  </HeadingPairs>
  <TitlesOfParts>
    <vt:vector size="35" baseType="lpstr">
      <vt:lpstr>Comic Sans MS</vt:lpstr>
      <vt:lpstr>Times New Roman</vt:lpstr>
      <vt:lpstr>Arial</vt:lpstr>
      <vt:lpstr>Calibri Light</vt:lpstr>
      <vt:lpstr>Tw Cen MT Condensed Extra Bold</vt:lpstr>
      <vt:lpstr>Harrington</vt:lpstr>
      <vt:lpstr>Verdana</vt:lpstr>
      <vt:lpstr>Arial Unicode MS</vt:lpstr>
      <vt:lpstr>Calibri</vt:lpstr>
      <vt:lpstr>Courier New</vt:lpstr>
      <vt:lpstr>Cambria</vt:lpstr>
      <vt:lpstr>Tahoma</vt:lpstr>
      <vt:lpstr>Helvetica</vt:lpstr>
      <vt:lpstr>Struttura predefinita</vt:lpstr>
      <vt:lpstr>Presentazione standard di PowerPoint</vt:lpstr>
      <vt:lpstr>Presentazione standard di PowerPoint</vt:lpstr>
      <vt:lpstr> </vt:lpstr>
      <vt:lpstr>  Il popolo rispose: «Lontano da noi abbandonare il Signore per servire altri dèi! Poiché è il Signore, nostro Dio, che ha fatto salire noi e i padri nostri dalla terra d’Egitto, dalla condizione servile; (Gs 24, 16-17a)</vt:lpstr>
      <vt:lpstr>egli ha compiuto quei grandi segni dinanzi ai nostri occhi e ci ha custodito per tutto il cammino che abbiamo percorso e in mezzo a tutti i popoli fra i quali siamo passati.  Perciò anche noi serviremo il Signore, perché egli è il nostro Dio». (Gs 24, 17b.18b)</vt:lpstr>
      <vt:lpstr>EPISTLE TO THE EPHESIANS</vt:lpstr>
      <vt:lpstr>il marito infatti è capo della moglie, così come Cristo è capo della Chiesa, lui che è salvatore del corpo. E come la Chiesa è sottomessa a Cristo, così anche le mogli lo siano ai loro mariti in tutto. E voi, mariti, amate le vostre mogli, come anche Cristo ha amato la Chiesa (Ef 5, 23-25)</vt:lpstr>
      <vt:lpstr>e ha dato se stesso per lei, per renderla santa, purificandola con il lavacro dell’acqua mediante la parola, e per presentare a se stesso la Chiesa tutta gloriosa, senza macchia né ruga o alcunché di simile, ma santa e</vt:lpstr>
      <vt:lpstr>Così anche i mariti hanno il dovere di amare le mogli come il proprio corpo: chi ama la propria moglie, ama se stesso. Nessuno infatti ha mai odiato la propria carne, anzi la nutre e la cura, come anche Cristo fa con la Chiesa,   (Ef 5, 28-29) </vt:lpstr>
      <vt:lpstr>poiché siamo membra del suo corpo. Per questo l’uomo lascerà il padre e la madre e si unirà a sua moglie e i due diventeranno una sola carne. Questo mistero è grande: io lo dico in riferimento a Cristo e alla Chiesa!                  (Ef 5, 30-32)</vt:lpstr>
      <vt:lpstr>GOSPEL ACCORD. TO JOHN</vt:lpstr>
      <vt:lpstr>Presentazione standard di PowerPoint</vt:lpstr>
      <vt:lpstr>Presentazione standard di PowerPoint</vt:lpstr>
      <vt:lpstr>E diceva: «Per questo vi ho detto che nessuno può venire a me, se non gli è concesso dal Padre». Da quel momento molti dei suoi discepoli tornarono indietro e non andavano più con lui. Disse allora Gesù ai Dodici: «Volete andarvene anche voi?». (Gv 6, 65-67) </vt:lpstr>
      <vt:lpstr>Gli rispose Simon Pietro: «Signore, da chi andremo? Tu hai parole di vita eterna e noi abbiamo creduto e conosciuto che tu sei il Santo di Dio».             (Gv 6, 68-69)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3218</cp:revision>
  <cp:lastPrinted>1601-01-01T00:00:00Z</cp:lastPrinted>
  <dcterms:created xsi:type="dcterms:W3CDTF">2007-05-09T13:51:32Z</dcterms:created>
  <dcterms:modified xsi:type="dcterms:W3CDTF">2024-08-20T15:11:45Z</dcterms:modified>
  <cp:category/>
</cp:coreProperties>
</file>