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91" r:id="rId2"/>
    <p:sldId id="392" r:id="rId3"/>
    <p:sldId id="339" r:id="rId4"/>
    <p:sldId id="432" r:id="rId5"/>
    <p:sldId id="433" r:id="rId6"/>
    <p:sldId id="434" r:id="rId7"/>
    <p:sldId id="337" r:id="rId8"/>
    <p:sldId id="318" r:id="rId9"/>
    <p:sldId id="424" r:id="rId10"/>
    <p:sldId id="338" r:id="rId11"/>
    <p:sldId id="319" r:id="rId12"/>
    <p:sldId id="402" r:id="rId13"/>
    <p:sldId id="421" r:id="rId14"/>
    <p:sldId id="422" r:id="rId15"/>
    <p:sldId id="403" r:id="rId16"/>
    <p:sldId id="435" r:id="rId17"/>
    <p:sldId id="288" r:id="rId18"/>
    <p:sldId id="436" r:id="rId19"/>
  </p:sldIdLst>
  <p:sldSz cx="9144000" cy="6858000" type="screen4x3"/>
  <p:notesSz cx="6858000" cy="9144000"/>
  <p:defaultTextStyle>
    <a:defPPr>
      <a:defRPr lang="it-IT"/>
    </a:defPPr>
    <a:lvl1pPr algn="l" rtl="0" fontAlgn="base">
      <a:spcBef>
        <a:spcPct val="0"/>
      </a:spcBef>
      <a:spcAft>
        <a:spcPct val="0"/>
      </a:spcAft>
      <a:defRPr sz="2000" kern="1200">
        <a:solidFill>
          <a:schemeClr val="tx2"/>
        </a:solidFill>
        <a:latin typeface="Arial" panose="020B0604020202020204" pitchFamily="34" charset="0"/>
        <a:ea typeface="+mn-ea"/>
        <a:cs typeface="+mn-cs"/>
      </a:defRPr>
    </a:lvl1pPr>
    <a:lvl2pPr marL="457200" algn="l" rtl="0" fontAlgn="base">
      <a:spcBef>
        <a:spcPct val="0"/>
      </a:spcBef>
      <a:spcAft>
        <a:spcPct val="0"/>
      </a:spcAft>
      <a:defRPr sz="2000" kern="1200">
        <a:solidFill>
          <a:schemeClr val="tx2"/>
        </a:solidFill>
        <a:latin typeface="Arial" panose="020B0604020202020204" pitchFamily="34" charset="0"/>
        <a:ea typeface="+mn-ea"/>
        <a:cs typeface="+mn-cs"/>
      </a:defRPr>
    </a:lvl2pPr>
    <a:lvl3pPr marL="914400" algn="l" rtl="0" fontAlgn="base">
      <a:spcBef>
        <a:spcPct val="0"/>
      </a:spcBef>
      <a:spcAft>
        <a:spcPct val="0"/>
      </a:spcAft>
      <a:defRPr sz="2000" kern="1200">
        <a:solidFill>
          <a:schemeClr val="tx2"/>
        </a:solidFill>
        <a:latin typeface="Arial" panose="020B0604020202020204" pitchFamily="34" charset="0"/>
        <a:ea typeface="+mn-ea"/>
        <a:cs typeface="+mn-cs"/>
      </a:defRPr>
    </a:lvl3pPr>
    <a:lvl4pPr marL="1371600" algn="l" rtl="0" fontAlgn="base">
      <a:spcBef>
        <a:spcPct val="0"/>
      </a:spcBef>
      <a:spcAft>
        <a:spcPct val="0"/>
      </a:spcAft>
      <a:defRPr sz="2000" kern="1200">
        <a:solidFill>
          <a:schemeClr val="tx2"/>
        </a:solidFill>
        <a:latin typeface="Arial" panose="020B0604020202020204" pitchFamily="34" charset="0"/>
        <a:ea typeface="+mn-ea"/>
        <a:cs typeface="+mn-cs"/>
      </a:defRPr>
    </a:lvl4pPr>
    <a:lvl5pPr marL="1828800" algn="l" rtl="0" fontAlgn="base">
      <a:spcBef>
        <a:spcPct val="0"/>
      </a:spcBef>
      <a:spcAft>
        <a:spcPct val="0"/>
      </a:spcAft>
      <a:defRPr sz="2000" kern="1200">
        <a:solidFill>
          <a:schemeClr val="tx2"/>
        </a:solidFill>
        <a:latin typeface="Arial" panose="020B0604020202020204" pitchFamily="34" charset="0"/>
        <a:ea typeface="+mn-ea"/>
        <a:cs typeface="+mn-cs"/>
      </a:defRPr>
    </a:lvl5pPr>
    <a:lvl6pPr marL="2286000" algn="l" defTabSz="914400" rtl="0" eaLnBrk="1" latinLnBrk="0" hangingPunct="1">
      <a:defRPr sz="2000" kern="1200">
        <a:solidFill>
          <a:schemeClr val="tx2"/>
        </a:solidFill>
        <a:latin typeface="Arial" panose="020B0604020202020204" pitchFamily="34" charset="0"/>
        <a:ea typeface="+mn-ea"/>
        <a:cs typeface="+mn-cs"/>
      </a:defRPr>
    </a:lvl6pPr>
    <a:lvl7pPr marL="2743200" algn="l" defTabSz="914400" rtl="0" eaLnBrk="1" latinLnBrk="0" hangingPunct="1">
      <a:defRPr sz="2000" kern="1200">
        <a:solidFill>
          <a:schemeClr val="tx2"/>
        </a:solidFill>
        <a:latin typeface="Arial" panose="020B0604020202020204" pitchFamily="34" charset="0"/>
        <a:ea typeface="+mn-ea"/>
        <a:cs typeface="+mn-cs"/>
      </a:defRPr>
    </a:lvl7pPr>
    <a:lvl8pPr marL="3200400" algn="l" defTabSz="914400" rtl="0" eaLnBrk="1" latinLnBrk="0" hangingPunct="1">
      <a:defRPr sz="2000" kern="1200">
        <a:solidFill>
          <a:schemeClr val="tx2"/>
        </a:solidFill>
        <a:latin typeface="Arial" panose="020B0604020202020204" pitchFamily="34" charset="0"/>
        <a:ea typeface="+mn-ea"/>
        <a:cs typeface="+mn-cs"/>
      </a:defRPr>
    </a:lvl8pPr>
    <a:lvl9pPr marL="3657600" algn="l" defTabSz="914400" rtl="0" eaLnBrk="1" latinLnBrk="0" hangingPunct="1">
      <a:defRPr sz="2000" kern="1200">
        <a:solidFill>
          <a:schemeClr val="tx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99"/>
    <a:srgbClr val="3333FF"/>
    <a:srgbClr val="0099FF"/>
    <a:srgbClr val="3366FF"/>
    <a:srgbClr val="990033"/>
    <a:srgbClr val="FFFF99"/>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90" autoAdjust="0"/>
    <p:restoredTop sz="91859" autoAdjust="0"/>
  </p:normalViewPr>
  <p:slideViewPr>
    <p:cSldViewPr>
      <p:cViewPr varScale="1">
        <p:scale>
          <a:sx n="79" d="100"/>
          <a:sy n="79" d="100"/>
        </p:scale>
        <p:origin x="1080" y="53"/>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8.xml"/><Relationship Id="rId1"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50E895C1-E39E-DEB7-E366-FE921542A417}"/>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917358DA-6228-541F-B946-A1F9BBD81006}"/>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2C9EC87E-D397-973D-05FC-AC098F6D3C1F}"/>
              </a:ext>
            </a:extLst>
          </p:cNvPr>
          <p:cNvSpPr>
            <a:spLocks noGrp="1" noChangeArrowheads="1"/>
          </p:cNvSpPr>
          <p:nvPr>
            <p:ph type="sldNum" sz="quarter" idx="12"/>
          </p:nvPr>
        </p:nvSpPr>
        <p:spPr>
          <a:ln/>
        </p:spPr>
        <p:txBody>
          <a:bodyPr/>
          <a:lstStyle>
            <a:lvl1pPr>
              <a:defRPr/>
            </a:lvl1pPr>
          </a:lstStyle>
          <a:p>
            <a:fld id="{96D4D611-7A58-4557-9518-D63B06A0FD3E}" type="slidenum">
              <a:rPr lang="it-IT" altLang="it-IT"/>
              <a:pPr/>
              <a:t>‹N›</a:t>
            </a:fld>
            <a:endParaRPr lang="it-IT" altLang="it-IT"/>
          </a:p>
        </p:txBody>
      </p:sp>
    </p:spTree>
    <p:extLst>
      <p:ext uri="{BB962C8B-B14F-4D97-AF65-F5344CB8AC3E}">
        <p14:creationId xmlns:p14="http://schemas.microsoft.com/office/powerpoint/2010/main" val="3047116606"/>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0372E77-E1A9-C398-61B6-54FC11660717}"/>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3D725BFA-51F0-83B8-0A9D-1703052D7F19}"/>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B2AD9955-9D62-2B50-06EB-F01F26DB1299}"/>
              </a:ext>
            </a:extLst>
          </p:cNvPr>
          <p:cNvSpPr>
            <a:spLocks noGrp="1" noChangeArrowheads="1"/>
          </p:cNvSpPr>
          <p:nvPr>
            <p:ph type="sldNum" sz="quarter" idx="12"/>
          </p:nvPr>
        </p:nvSpPr>
        <p:spPr>
          <a:ln/>
        </p:spPr>
        <p:txBody>
          <a:bodyPr/>
          <a:lstStyle>
            <a:lvl1pPr>
              <a:defRPr/>
            </a:lvl1pPr>
          </a:lstStyle>
          <a:p>
            <a:fld id="{A294A174-7B53-4190-BD25-02B0B0A44FB7}" type="slidenum">
              <a:rPr lang="it-IT" altLang="it-IT"/>
              <a:pPr/>
              <a:t>‹N›</a:t>
            </a:fld>
            <a:endParaRPr lang="it-IT" altLang="it-IT"/>
          </a:p>
        </p:txBody>
      </p:sp>
    </p:spTree>
    <p:extLst>
      <p:ext uri="{BB962C8B-B14F-4D97-AF65-F5344CB8AC3E}">
        <p14:creationId xmlns:p14="http://schemas.microsoft.com/office/powerpoint/2010/main" val="4133345646"/>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029E097-9FAD-D1D2-2194-1A8F55536D25}"/>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8E53A139-823B-D0D4-3262-CD126C2F5D09}"/>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0CBB893D-A0C8-1E86-9A94-411801815E2F}"/>
              </a:ext>
            </a:extLst>
          </p:cNvPr>
          <p:cNvSpPr>
            <a:spLocks noGrp="1" noChangeArrowheads="1"/>
          </p:cNvSpPr>
          <p:nvPr>
            <p:ph type="sldNum" sz="quarter" idx="12"/>
          </p:nvPr>
        </p:nvSpPr>
        <p:spPr>
          <a:ln/>
        </p:spPr>
        <p:txBody>
          <a:bodyPr/>
          <a:lstStyle>
            <a:lvl1pPr>
              <a:defRPr/>
            </a:lvl1pPr>
          </a:lstStyle>
          <a:p>
            <a:fld id="{BD615784-C9B3-4FBB-AB15-8FAC3605B5B5}" type="slidenum">
              <a:rPr lang="it-IT" altLang="it-IT"/>
              <a:pPr/>
              <a:t>‹N›</a:t>
            </a:fld>
            <a:endParaRPr lang="it-IT" altLang="it-IT"/>
          </a:p>
        </p:txBody>
      </p:sp>
    </p:spTree>
    <p:extLst>
      <p:ext uri="{BB962C8B-B14F-4D97-AF65-F5344CB8AC3E}">
        <p14:creationId xmlns:p14="http://schemas.microsoft.com/office/powerpoint/2010/main" val="3927631306"/>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1315700-4441-CAA8-2570-65AF8A93EA40}"/>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EB9C5ACE-7CF3-78CA-29A1-F0BB9E7657E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6651B8C6-B97F-0F61-2729-47A31D6820D9}"/>
              </a:ext>
            </a:extLst>
          </p:cNvPr>
          <p:cNvSpPr>
            <a:spLocks noGrp="1" noChangeArrowheads="1"/>
          </p:cNvSpPr>
          <p:nvPr>
            <p:ph type="sldNum" sz="quarter" idx="12"/>
          </p:nvPr>
        </p:nvSpPr>
        <p:spPr>
          <a:ln/>
        </p:spPr>
        <p:txBody>
          <a:bodyPr/>
          <a:lstStyle>
            <a:lvl1pPr>
              <a:defRPr/>
            </a:lvl1pPr>
          </a:lstStyle>
          <a:p>
            <a:fld id="{CD1AE322-29A5-4A6C-A5D8-5DA4043D6C40}" type="slidenum">
              <a:rPr lang="it-IT" altLang="it-IT"/>
              <a:pPr/>
              <a:t>‹N›</a:t>
            </a:fld>
            <a:endParaRPr lang="it-IT" altLang="it-IT"/>
          </a:p>
        </p:txBody>
      </p:sp>
    </p:spTree>
    <p:extLst>
      <p:ext uri="{BB962C8B-B14F-4D97-AF65-F5344CB8AC3E}">
        <p14:creationId xmlns:p14="http://schemas.microsoft.com/office/powerpoint/2010/main" val="138435211"/>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E076191D-C92B-353F-A703-650F6E74F359}"/>
              </a:ext>
            </a:extLst>
          </p:cNvPr>
          <p:cNvSpPr>
            <a:spLocks noGrp="1" noChangeArrowheads="1"/>
          </p:cNvSpPr>
          <p:nvPr>
            <p:ph type="dt" sz="half" idx="10"/>
          </p:nvPr>
        </p:nvSpPr>
        <p:spPr>
          <a:ln/>
        </p:spPr>
        <p:txBody>
          <a:bodyPr/>
          <a:lstStyle>
            <a:lvl1pPr>
              <a:defRPr/>
            </a:lvl1pPr>
          </a:lstStyle>
          <a:p>
            <a:pPr>
              <a:defRPr/>
            </a:pPr>
            <a:endParaRPr lang="it-IT"/>
          </a:p>
        </p:txBody>
      </p:sp>
      <p:sp>
        <p:nvSpPr>
          <p:cNvPr id="5" name="Rectangle 5">
            <a:extLst>
              <a:ext uri="{FF2B5EF4-FFF2-40B4-BE49-F238E27FC236}">
                <a16:creationId xmlns:a16="http://schemas.microsoft.com/office/drawing/2014/main" id="{5FDF0D5E-C1D5-6537-4DEF-6917B8B8C64B}"/>
              </a:ext>
            </a:extLst>
          </p:cNvPr>
          <p:cNvSpPr>
            <a:spLocks noGrp="1" noChangeArrowheads="1"/>
          </p:cNvSpPr>
          <p:nvPr>
            <p:ph type="ftr" sz="quarter" idx="11"/>
          </p:nvPr>
        </p:nvSpPr>
        <p:spPr>
          <a:ln/>
        </p:spPr>
        <p:txBody>
          <a:bodyPr/>
          <a:lstStyle>
            <a:lvl1pPr>
              <a:defRPr/>
            </a:lvl1pPr>
          </a:lstStyle>
          <a:p>
            <a:pPr>
              <a:defRPr/>
            </a:pPr>
            <a:endParaRPr lang="it-IT"/>
          </a:p>
        </p:txBody>
      </p:sp>
      <p:sp>
        <p:nvSpPr>
          <p:cNvPr id="6" name="Rectangle 6">
            <a:extLst>
              <a:ext uri="{FF2B5EF4-FFF2-40B4-BE49-F238E27FC236}">
                <a16:creationId xmlns:a16="http://schemas.microsoft.com/office/drawing/2014/main" id="{B888EEC0-92A3-583B-C6BC-857F05C5F31A}"/>
              </a:ext>
            </a:extLst>
          </p:cNvPr>
          <p:cNvSpPr>
            <a:spLocks noGrp="1" noChangeArrowheads="1"/>
          </p:cNvSpPr>
          <p:nvPr>
            <p:ph type="sldNum" sz="quarter" idx="12"/>
          </p:nvPr>
        </p:nvSpPr>
        <p:spPr>
          <a:ln/>
        </p:spPr>
        <p:txBody>
          <a:bodyPr/>
          <a:lstStyle>
            <a:lvl1pPr>
              <a:defRPr/>
            </a:lvl1pPr>
          </a:lstStyle>
          <a:p>
            <a:fld id="{B935064B-21CD-4268-BCCF-272CB9656E98}" type="slidenum">
              <a:rPr lang="it-IT" altLang="it-IT"/>
              <a:pPr/>
              <a:t>‹N›</a:t>
            </a:fld>
            <a:endParaRPr lang="it-IT" altLang="it-IT"/>
          </a:p>
        </p:txBody>
      </p:sp>
    </p:spTree>
    <p:extLst>
      <p:ext uri="{BB962C8B-B14F-4D97-AF65-F5344CB8AC3E}">
        <p14:creationId xmlns:p14="http://schemas.microsoft.com/office/powerpoint/2010/main" val="248351817"/>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967D8318-5A72-0E20-CB49-93F6995C9F6F}"/>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3A959157-0870-C361-F69B-075E5F5C85CF}"/>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D70C690B-6122-E58E-755C-050EAC63E465}"/>
              </a:ext>
            </a:extLst>
          </p:cNvPr>
          <p:cNvSpPr>
            <a:spLocks noGrp="1" noChangeArrowheads="1"/>
          </p:cNvSpPr>
          <p:nvPr>
            <p:ph type="sldNum" sz="quarter" idx="12"/>
          </p:nvPr>
        </p:nvSpPr>
        <p:spPr>
          <a:ln/>
        </p:spPr>
        <p:txBody>
          <a:bodyPr/>
          <a:lstStyle>
            <a:lvl1pPr>
              <a:defRPr/>
            </a:lvl1pPr>
          </a:lstStyle>
          <a:p>
            <a:fld id="{BB2024FE-B6B2-49C1-B534-0EE536C26B91}" type="slidenum">
              <a:rPr lang="it-IT" altLang="it-IT"/>
              <a:pPr/>
              <a:t>‹N›</a:t>
            </a:fld>
            <a:endParaRPr lang="it-IT" altLang="it-IT"/>
          </a:p>
        </p:txBody>
      </p:sp>
    </p:spTree>
    <p:extLst>
      <p:ext uri="{BB962C8B-B14F-4D97-AF65-F5344CB8AC3E}">
        <p14:creationId xmlns:p14="http://schemas.microsoft.com/office/powerpoint/2010/main" val="2166738653"/>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666F1B75-E9BD-F7CD-F349-A1F2082D2961}"/>
              </a:ext>
            </a:extLst>
          </p:cNvPr>
          <p:cNvSpPr>
            <a:spLocks noGrp="1" noChangeArrowheads="1"/>
          </p:cNvSpPr>
          <p:nvPr>
            <p:ph type="dt" sz="half" idx="10"/>
          </p:nvPr>
        </p:nvSpPr>
        <p:spPr>
          <a:ln/>
        </p:spPr>
        <p:txBody>
          <a:bodyPr/>
          <a:lstStyle>
            <a:lvl1pPr>
              <a:defRPr/>
            </a:lvl1pPr>
          </a:lstStyle>
          <a:p>
            <a:pPr>
              <a:defRPr/>
            </a:pPr>
            <a:endParaRPr lang="it-IT"/>
          </a:p>
        </p:txBody>
      </p:sp>
      <p:sp>
        <p:nvSpPr>
          <p:cNvPr id="8" name="Rectangle 5">
            <a:extLst>
              <a:ext uri="{FF2B5EF4-FFF2-40B4-BE49-F238E27FC236}">
                <a16:creationId xmlns:a16="http://schemas.microsoft.com/office/drawing/2014/main" id="{40A5B9EB-F1DC-E684-3242-9BF6E1428E16}"/>
              </a:ext>
            </a:extLst>
          </p:cNvPr>
          <p:cNvSpPr>
            <a:spLocks noGrp="1" noChangeArrowheads="1"/>
          </p:cNvSpPr>
          <p:nvPr>
            <p:ph type="ftr" sz="quarter" idx="11"/>
          </p:nvPr>
        </p:nvSpPr>
        <p:spPr>
          <a:ln/>
        </p:spPr>
        <p:txBody>
          <a:bodyPr/>
          <a:lstStyle>
            <a:lvl1pPr>
              <a:defRPr/>
            </a:lvl1pPr>
          </a:lstStyle>
          <a:p>
            <a:pPr>
              <a:defRPr/>
            </a:pPr>
            <a:endParaRPr lang="it-IT"/>
          </a:p>
        </p:txBody>
      </p:sp>
      <p:sp>
        <p:nvSpPr>
          <p:cNvPr id="9" name="Rectangle 6">
            <a:extLst>
              <a:ext uri="{FF2B5EF4-FFF2-40B4-BE49-F238E27FC236}">
                <a16:creationId xmlns:a16="http://schemas.microsoft.com/office/drawing/2014/main" id="{49E5246B-A07C-F30F-0F92-1431AEEBC932}"/>
              </a:ext>
            </a:extLst>
          </p:cNvPr>
          <p:cNvSpPr>
            <a:spLocks noGrp="1" noChangeArrowheads="1"/>
          </p:cNvSpPr>
          <p:nvPr>
            <p:ph type="sldNum" sz="quarter" idx="12"/>
          </p:nvPr>
        </p:nvSpPr>
        <p:spPr>
          <a:ln/>
        </p:spPr>
        <p:txBody>
          <a:bodyPr/>
          <a:lstStyle>
            <a:lvl1pPr>
              <a:defRPr/>
            </a:lvl1pPr>
          </a:lstStyle>
          <a:p>
            <a:fld id="{24EE264D-26B6-4096-ABF3-5C5FD65AF58F}" type="slidenum">
              <a:rPr lang="it-IT" altLang="it-IT"/>
              <a:pPr/>
              <a:t>‹N›</a:t>
            </a:fld>
            <a:endParaRPr lang="it-IT" altLang="it-IT"/>
          </a:p>
        </p:txBody>
      </p:sp>
    </p:spTree>
    <p:extLst>
      <p:ext uri="{BB962C8B-B14F-4D97-AF65-F5344CB8AC3E}">
        <p14:creationId xmlns:p14="http://schemas.microsoft.com/office/powerpoint/2010/main" val="359955986"/>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6980A27E-E16E-9BF9-1FC4-AD03497FF742}"/>
              </a:ext>
            </a:extLst>
          </p:cNvPr>
          <p:cNvSpPr>
            <a:spLocks noGrp="1" noChangeArrowheads="1"/>
          </p:cNvSpPr>
          <p:nvPr>
            <p:ph type="dt" sz="half" idx="10"/>
          </p:nvPr>
        </p:nvSpPr>
        <p:spPr>
          <a:ln/>
        </p:spPr>
        <p:txBody>
          <a:bodyPr/>
          <a:lstStyle>
            <a:lvl1pPr>
              <a:defRPr/>
            </a:lvl1pPr>
          </a:lstStyle>
          <a:p>
            <a:pPr>
              <a:defRPr/>
            </a:pPr>
            <a:endParaRPr lang="it-IT"/>
          </a:p>
        </p:txBody>
      </p:sp>
      <p:sp>
        <p:nvSpPr>
          <p:cNvPr id="4" name="Rectangle 5">
            <a:extLst>
              <a:ext uri="{FF2B5EF4-FFF2-40B4-BE49-F238E27FC236}">
                <a16:creationId xmlns:a16="http://schemas.microsoft.com/office/drawing/2014/main" id="{C1694B99-50F8-533B-8AD8-1DBE4BA46443}"/>
              </a:ext>
            </a:extLst>
          </p:cNvPr>
          <p:cNvSpPr>
            <a:spLocks noGrp="1" noChangeArrowheads="1"/>
          </p:cNvSpPr>
          <p:nvPr>
            <p:ph type="ftr" sz="quarter" idx="11"/>
          </p:nvPr>
        </p:nvSpPr>
        <p:spPr>
          <a:ln/>
        </p:spPr>
        <p:txBody>
          <a:bodyPr/>
          <a:lstStyle>
            <a:lvl1pPr>
              <a:defRPr/>
            </a:lvl1pPr>
          </a:lstStyle>
          <a:p>
            <a:pPr>
              <a:defRPr/>
            </a:pPr>
            <a:endParaRPr lang="it-IT"/>
          </a:p>
        </p:txBody>
      </p:sp>
      <p:sp>
        <p:nvSpPr>
          <p:cNvPr id="5" name="Rectangle 6">
            <a:extLst>
              <a:ext uri="{FF2B5EF4-FFF2-40B4-BE49-F238E27FC236}">
                <a16:creationId xmlns:a16="http://schemas.microsoft.com/office/drawing/2014/main" id="{964F2F33-DC2C-636F-219A-94B95C8D9970}"/>
              </a:ext>
            </a:extLst>
          </p:cNvPr>
          <p:cNvSpPr>
            <a:spLocks noGrp="1" noChangeArrowheads="1"/>
          </p:cNvSpPr>
          <p:nvPr>
            <p:ph type="sldNum" sz="quarter" idx="12"/>
          </p:nvPr>
        </p:nvSpPr>
        <p:spPr>
          <a:ln/>
        </p:spPr>
        <p:txBody>
          <a:bodyPr/>
          <a:lstStyle>
            <a:lvl1pPr>
              <a:defRPr/>
            </a:lvl1pPr>
          </a:lstStyle>
          <a:p>
            <a:fld id="{B71AA274-93D0-45C1-8E40-289598AEF1E8}" type="slidenum">
              <a:rPr lang="it-IT" altLang="it-IT"/>
              <a:pPr/>
              <a:t>‹N›</a:t>
            </a:fld>
            <a:endParaRPr lang="it-IT" altLang="it-IT"/>
          </a:p>
        </p:txBody>
      </p:sp>
    </p:spTree>
    <p:extLst>
      <p:ext uri="{BB962C8B-B14F-4D97-AF65-F5344CB8AC3E}">
        <p14:creationId xmlns:p14="http://schemas.microsoft.com/office/powerpoint/2010/main" val="324728597"/>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F11C1ED-C444-FC8A-FE83-309067C32991}"/>
              </a:ext>
            </a:extLst>
          </p:cNvPr>
          <p:cNvSpPr>
            <a:spLocks noGrp="1" noChangeArrowheads="1"/>
          </p:cNvSpPr>
          <p:nvPr>
            <p:ph type="dt" sz="half" idx="10"/>
          </p:nvPr>
        </p:nvSpPr>
        <p:spPr>
          <a:ln/>
        </p:spPr>
        <p:txBody>
          <a:bodyPr/>
          <a:lstStyle>
            <a:lvl1pPr>
              <a:defRPr/>
            </a:lvl1pPr>
          </a:lstStyle>
          <a:p>
            <a:pPr>
              <a:defRPr/>
            </a:pPr>
            <a:endParaRPr lang="it-IT"/>
          </a:p>
        </p:txBody>
      </p:sp>
      <p:sp>
        <p:nvSpPr>
          <p:cNvPr id="3" name="Rectangle 5">
            <a:extLst>
              <a:ext uri="{FF2B5EF4-FFF2-40B4-BE49-F238E27FC236}">
                <a16:creationId xmlns:a16="http://schemas.microsoft.com/office/drawing/2014/main" id="{0B86BC5C-0656-8AE0-CE8E-718DE3C7A60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4" name="Rectangle 6">
            <a:extLst>
              <a:ext uri="{FF2B5EF4-FFF2-40B4-BE49-F238E27FC236}">
                <a16:creationId xmlns:a16="http://schemas.microsoft.com/office/drawing/2014/main" id="{428E88D0-1CBB-2F8F-65A5-6ADA19C7E98C}"/>
              </a:ext>
            </a:extLst>
          </p:cNvPr>
          <p:cNvSpPr>
            <a:spLocks noGrp="1" noChangeArrowheads="1"/>
          </p:cNvSpPr>
          <p:nvPr>
            <p:ph type="sldNum" sz="quarter" idx="12"/>
          </p:nvPr>
        </p:nvSpPr>
        <p:spPr>
          <a:ln/>
        </p:spPr>
        <p:txBody>
          <a:bodyPr/>
          <a:lstStyle>
            <a:lvl1pPr>
              <a:defRPr/>
            </a:lvl1pPr>
          </a:lstStyle>
          <a:p>
            <a:fld id="{4C6F4611-4011-4D17-B879-99CA3491D835}" type="slidenum">
              <a:rPr lang="it-IT" altLang="it-IT"/>
              <a:pPr/>
              <a:t>‹N›</a:t>
            </a:fld>
            <a:endParaRPr lang="it-IT" altLang="it-IT"/>
          </a:p>
        </p:txBody>
      </p:sp>
    </p:spTree>
    <p:extLst>
      <p:ext uri="{BB962C8B-B14F-4D97-AF65-F5344CB8AC3E}">
        <p14:creationId xmlns:p14="http://schemas.microsoft.com/office/powerpoint/2010/main" val="1591503452"/>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06590BF0-0E54-6E94-995F-6F174A4F8BAE}"/>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15CA51AC-A8CD-968A-767D-BED98B43BA14}"/>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FB7AB152-B79A-C55A-1750-6AA7BC5AEEE2}"/>
              </a:ext>
            </a:extLst>
          </p:cNvPr>
          <p:cNvSpPr>
            <a:spLocks noGrp="1" noChangeArrowheads="1"/>
          </p:cNvSpPr>
          <p:nvPr>
            <p:ph type="sldNum" sz="quarter" idx="12"/>
          </p:nvPr>
        </p:nvSpPr>
        <p:spPr>
          <a:ln/>
        </p:spPr>
        <p:txBody>
          <a:bodyPr/>
          <a:lstStyle>
            <a:lvl1pPr>
              <a:defRPr/>
            </a:lvl1pPr>
          </a:lstStyle>
          <a:p>
            <a:fld id="{2D927C45-DD64-407B-BAF8-207ED6726C5F}" type="slidenum">
              <a:rPr lang="it-IT" altLang="it-IT"/>
              <a:pPr/>
              <a:t>‹N›</a:t>
            </a:fld>
            <a:endParaRPr lang="it-IT" altLang="it-IT"/>
          </a:p>
        </p:txBody>
      </p:sp>
    </p:spTree>
    <p:extLst>
      <p:ext uri="{BB962C8B-B14F-4D97-AF65-F5344CB8AC3E}">
        <p14:creationId xmlns:p14="http://schemas.microsoft.com/office/powerpoint/2010/main" val="4265221465"/>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E5C8FFC4-3D6A-7976-A657-86A281A714E5}"/>
              </a:ext>
            </a:extLst>
          </p:cNvPr>
          <p:cNvSpPr>
            <a:spLocks noGrp="1" noChangeArrowheads="1"/>
          </p:cNvSpPr>
          <p:nvPr>
            <p:ph type="dt" sz="half" idx="10"/>
          </p:nvPr>
        </p:nvSpPr>
        <p:spPr>
          <a:ln/>
        </p:spPr>
        <p:txBody>
          <a:bodyPr/>
          <a:lstStyle>
            <a:lvl1pPr>
              <a:defRPr/>
            </a:lvl1pPr>
          </a:lstStyle>
          <a:p>
            <a:pPr>
              <a:defRPr/>
            </a:pPr>
            <a:endParaRPr lang="it-IT"/>
          </a:p>
        </p:txBody>
      </p:sp>
      <p:sp>
        <p:nvSpPr>
          <p:cNvPr id="6" name="Rectangle 5">
            <a:extLst>
              <a:ext uri="{FF2B5EF4-FFF2-40B4-BE49-F238E27FC236}">
                <a16:creationId xmlns:a16="http://schemas.microsoft.com/office/drawing/2014/main" id="{35DB3E2C-E7BC-B42D-F5DD-3AEB3C86C321}"/>
              </a:ext>
            </a:extLst>
          </p:cNvPr>
          <p:cNvSpPr>
            <a:spLocks noGrp="1" noChangeArrowheads="1"/>
          </p:cNvSpPr>
          <p:nvPr>
            <p:ph type="ftr" sz="quarter" idx="11"/>
          </p:nvPr>
        </p:nvSpPr>
        <p:spPr>
          <a:ln/>
        </p:spPr>
        <p:txBody>
          <a:bodyPr/>
          <a:lstStyle>
            <a:lvl1pPr>
              <a:defRPr/>
            </a:lvl1pPr>
          </a:lstStyle>
          <a:p>
            <a:pPr>
              <a:defRPr/>
            </a:pPr>
            <a:endParaRPr lang="it-IT"/>
          </a:p>
        </p:txBody>
      </p:sp>
      <p:sp>
        <p:nvSpPr>
          <p:cNvPr id="7" name="Rectangle 6">
            <a:extLst>
              <a:ext uri="{FF2B5EF4-FFF2-40B4-BE49-F238E27FC236}">
                <a16:creationId xmlns:a16="http://schemas.microsoft.com/office/drawing/2014/main" id="{D56D76E9-0817-0886-B205-387BEABAD364}"/>
              </a:ext>
            </a:extLst>
          </p:cNvPr>
          <p:cNvSpPr>
            <a:spLocks noGrp="1" noChangeArrowheads="1"/>
          </p:cNvSpPr>
          <p:nvPr>
            <p:ph type="sldNum" sz="quarter" idx="12"/>
          </p:nvPr>
        </p:nvSpPr>
        <p:spPr>
          <a:ln/>
        </p:spPr>
        <p:txBody>
          <a:bodyPr/>
          <a:lstStyle>
            <a:lvl1pPr>
              <a:defRPr/>
            </a:lvl1pPr>
          </a:lstStyle>
          <a:p>
            <a:fld id="{4CD07139-008B-4E3D-B9B1-1E533E63CFB1}" type="slidenum">
              <a:rPr lang="it-IT" altLang="it-IT"/>
              <a:pPr/>
              <a:t>‹N›</a:t>
            </a:fld>
            <a:endParaRPr lang="it-IT" altLang="it-IT"/>
          </a:p>
        </p:txBody>
      </p:sp>
    </p:spTree>
    <p:extLst>
      <p:ext uri="{BB962C8B-B14F-4D97-AF65-F5344CB8AC3E}">
        <p14:creationId xmlns:p14="http://schemas.microsoft.com/office/powerpoint/2010/main" val="2550515558"/>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5A935BF-D7E9-518D-DEDC-24BEBD8B5E7E}"/>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B07FE4C-CA56-11DE-1055-360B2C7B210D}"/>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F313785A-4906-320F-F947-047EB9DEDA18}"/>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pPr>
              <a:defRPr/>
            </a:pPr>
            <a:endParaRPr lang="it-IT"/>
          </a:p>
        </p:txBody>
      </p:sp>
      <p:sp>
        <p:nvSpPr>
          <p:cNvPr id="1029" name="Rectangle 5">
            <a:extLst>
              <a:ext uri="{FF2B5EF4-FFF2-40B4-BE49-F238E27FC236}">
                <a16:creationId xmlns:a16="http://schemas.microsoft.com/office/drawing/2014/main" id="{78C14E20-50F6-D322-B66F-81065987DDB5}"/>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mn-lt"/>
              </a:defRPr>
            </a:lvl1pPr>
          </a:lstStyle>
          <a:p>
            <a:pPr>
              <a:defRPr/>
            </a:pPr>
            <a:endParaRPr lang="it-IT"/>
          </a:p>
        </p:txBody>
      </p:sp>
      <p:sp>
        <p:nvSpPr>
          <p:cNvPr id="1030" name="Rectangle 6">
            <a:extLst>
              <a:ext uri="{FF2B5EF4-FFF2-40B4-BE49-F238E27FC236}">
                <a16:creationId xmlns:a16="http://schemas.microsoft.com/office/drawing/2014/main" id="{53674095-95C3-7067-714B-A892478919B2}"/>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1DC5859A-4587-4110-B072-060C065800E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H:\AUDIO%20&#167;\MUSICA%20MIDI\Musica%20Classica\80-GounodAveMari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5636" name="Rectangle 4">
            <a:extLst>
              <a:ext uri="{FF2B5EF4-FFF2-40B4-BE49-F238E27FC236}">
                <a16:creationId xmlns:a16="http://schemas.microsoft.com/office/drawing/2014/main" id="{0AA13792-7DBE-78C5-5D0E-94DA8DC7D6CA}"/>
              </a:ext>
            </a:extLst>
          </p:cNvPr>
          <p:cNvSpPr>
            <a:spLocks noChangeArrowheads="1"/>
          </p:cNvSpPr>
          <p:nvPr/>
        </p:nvSpPr>
        <p:spPr bwMode="auto">
          <a:xfrm>
            <a:off x="685800" y="5791200"/>
            <a:ext cx="3352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endParaRPr lang="it-IT" altLang="it-IT" sz="1400">
              <a:solidFill>
                <a:srgbClr val="FFFF00"/>
              </a:solidFill>
              <a:latin typeface="Verdana" panose="020B0604030504040204" pitchFamily="34" charset="0"/>
            </a:endParaRPr>
          </a:p>
          <a:p>
            <a:r>
              <a:rPr lang="it-IT" altLang="it-IT" sz="1000">
                <a:solidFill>
                  <a:srgbClr val="003399"/>
                </a:solidFill>
                <a:latin typeface="Verdana" panose="020B0604030504040204" pitchFamily="34" charset="0"/>
              </a:rPr>
              <a:t>TUTTE LE IMMAGINI SONO PROTETTE DA COPYRIGHT</a:t>
            </a:r>
          </a:p>
          <a:p>
            <a:r>
              <a:rPr lang="it-IT" altLang="it-IT" sz="1000">
                <a:solidFill>
                  <a:srgbClr val="003399"/>
                </a:solidFill>
                <a:latin typeface="Verdana" panose="020B0604030504040204" pitchFamily="34" charset="0"/>
              </a:rPr>
              <a:t>ALL PICTURES ARE BY COPYRIGHT</a:t>
            </a:r>
          </a:p>
        </p:txBody>
      </p:sp>
      <p:sp>
        <p:nvSpPr>
          <p:cNvPr id="325668" name="Rectangle 36">
            <a:extLst>
              <a:ext uri="{FF2B5EF4-FFF2-40B4-BE49-F238E27FC236}">
                <a16:creationId xmlns:a16="http://schemas.microsoft.com/office/drawing/2014/main" id="{C3EA7CA6-2290-D6A8-7DAC-0E1BD6166921}"/>
              </a:ext>
            </a:extLst>
          </p:cNvPr>
          <p:cNvSpPr>
            <a:spLocks noChangeArrowheads="1"/>
          </p:cNvSpPr>
          <p:nvPr/>
        </p:nvSpPr>
        <p:spPr bwMode="auto">
          <a:xfrm>
            <a:off x="1116013" y="333375"/>
            <a:ext cx="33528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spcBef>
                <a:spcPct val="50000"/>
              </a:spcBef>
            </a:pPr>
            <a:r>
              <a:rPr lang="it-IT" altLang="it-IT" sz="1400">
                <a:solidFill>
                  <a:schemeClr val="accent2"/>
                </a:solidFill>
                <a:latin typeface="Verdana" panose="020B0604030504040204" pitchFamily="34" charset="0"/>
                <a:cs typeface="Arial" panose="020B0604020202020204" pitchFamily="34" charset="0"/>
              </a:rPr>
              <a:t>ASSUNZIONE B.V. MARIA</a:t>
            </a:r>
            <a:r>
              <a:rPr lang="it-IT" altLang="it-IT" sz="1600">
                <a:solidFill>
                  <a:schemeClr val="accent2"/>
                </a:solidFill>
                <a:latin typeface="Verdana" panose="020B0604030504040204" pitchFamily="34" charset="0"/>
                <a:cs typeface="Arial" panose="020B0604020202020204" pitchFamily="34" charset="0"/>
              </a:rPr>
              <a:t>              </a:t>
            </a:r>
            <a:r>
              <a:rPr lang="it-IT" altLang="it-IT" sz="1400">
                <a:solidFill>
                  <a:srgbClr val="3333FF"/>
                </a:solidFill>
                <a:latin typeface="Verdana" panose="020B0604030504040204" pitchFamily="34" charset="0"/>
                <a:cs typeface="Times New Roman" panose="02020603050405020304" pitchFamily="18" charset="0"/>
              </a:rPr>
              <a:t>ASSUMPTION </a:t>
            </a:r>
            <a:r>
              <a:rPr lang="en-US" altLang="it-IT" sz="1400">
                <a:solidFill>
                  <a:srgbClr val="3333FF"/>
                </a:solidFill>
                <a:latin typeface="Verdana" panose="020B0604030504040204" pitchFamily="34" charset="0"/>
                <a:cs typeface="Times New Roman" panose="02020603050405020304" pitchFamily="18" charset="0"/>
              </a:rPr>
              <a:t>OF THE BLESSED VIRGIN MARY</a:t>
            </a:r>
            <a:r>
              <a:rPr lang="it-IT" altLang="it-IT" sz="1600" b="1">
                <a:solidFill>
                  <a:srgbClr val="3333FF"/>
                </a:solidFill>
                <a:latin typeface="Verdana" panose="020B0604030504040204" pitchFamily="34" charset="0"/>
                <a:cs typeface="Arial" panose="020B0604020202020204" pitchFamily="34" charset="0"/>
              </a:rPr>
              <a:t> </a:t>
            </a:r>
            <a:endParaRPr lang="en-US" altLang="it-IT" sz="1600" b="1">
              <a:solidFill>
                <a:srgbClr val="3333FF"/>
              </a:solidFill>
              <a:latin typeface="Verdana" panose="020B0604030504040204" pitchFamily="34" charset="0"/>
              <a:cs typeface="Arial" panose="020B0604020202020204" pitchFamily="34" charset="0"/>
            </a:endParaRPr>
          </a:p>
        </p:txBody>
      </p:sp>
      <p:sp>
        <p:nvSpPr>
          <p:cNvPr id="325679" name="Rectangle 47">
            <a:extLst>
              <a:ext uri="{FF2B5EF4-FFF2-40B4-BE49-F238E27FC236}">
                <a16:creationId xmlns:a16="http://schemas.microsoft.com/office/drawing/2014/main" id="{A0AC5828-44F6-B401-EA0B-D6761B058A97}"/>
              </a:ext>
            </a:extLst>
          </p:cNvPr>
          <p:cNvSpPr>
            <a:spLocks noChangeArrowheads="1"/>
          </p:cNvSpPr>
          <p:nvPr/>
        </p:nvSpPr>
        <p:spPr bwMode="auto">
          <a:xfrm>
            <a:off x="5794375" y="534988"/>
            <a:ext cx="12414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325684" name="Rectangle 52">
            <a:extLst>
              <a:ext uri="{FF2B5EF4-FFF2-40B4-BE49-F238E27FC236}">
                <a16:creationId xmlns:a16="http://schemas.microsoft.com/office/drawing/2014/main" id="{54A7713C-8307-D6D7-CBF2-3026D3A77A81}"/>
              </a:ext>
            </a:extLst>
          </p:cNvPr>
          <p:cNvSpPr>
            <a:spLocks noChangeArrowheads="1"/>
          </p:cNvSpPr>
          <p:nvPr/>
        </p:nvSpPr>
        <p:spPr bwMode="auto">
          <a:xfrm>
            <a:off x="4724400" y="6019800"/>
            <a:ext cx="3962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000">
                <a:solidFill>
                  <a:schemeClr val="accent2"/>
                </a:solidFill>
                <a:latin typeface="Verdana" panose="020B0604030504040204" pitchFamily="34" charset="0"/>
              </a:rPr>
              <a:t>Musica di Gounod: </a:t>
            </a:r>
            <a:r>
              <a:rPr lang="it-IT" altLang="it-IT" sz="1000">
                <a:solidFill>
                  <a:srgbClr val="000066"/>
                </a:solidFill>
                <a:latin typeface="Verdana" panose="020B0604030504040204" pitchFamily="34" charset="0"/>
              </a:rPr>
              <a:t>Ave Maria</a:t>
            </a:r>
          </a:p>
        </p:txBody>
      </p:sp>
      <p:sp>
        <p:nvSpPr>
          <p:cNvPr id="325700" name="Rectangle 68">
            <a:extLst>
              <a:ext uri="{FF2B5EF4-FFF2-40B4-BE49-F238E27FC236}">
                <a16:creationId xmlns:a16="http://schemas.microsoft.com/office/drawing/2014/main" id="{9E391814-0C25-59C0-F578-ACFCC2D380D6}"/>
              </a:ext>
            </a:extLst>
          </p:cNvPr>
          <p:cNvSpPr>
            <a:spLocks noChangeArrowheads="1"/>
          </p:cNvSpPr>
          <p:nvPr/>
        </p:nvSpPr>
        <p:spPr bwMode="auto">
          <a:xfrm>
            <a:off x="4572000" y="2645421"/>
            <a:ext cx="3886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eaLnBrk="0" hangingPunct="0">
              <a:spcBef>
                <a:spcPct val="50000"/>
              </a:spcBef>
            </a:pPr>
            <a:r>
              <a:rPr lang="it-IT" sz="1000" dirty="0">
                <a:solidFill>
                  <a:srgbClr val="3366FF"/>
                </a:solidFill>
                <a:latin typeface="Verdana" panose="020B0604030504040204" pitchFamily="34" charset="0"/>
                <a:ea typeface="Verdana" panose="020B0604030504040204" pitchFamily="34" charset="0"/>
              </a:rPr>
              <a:t>Magnificat, una finestra aperta sul futuro                               Magnificat, an open window on the future </a:t>
            </a:r>
            <a:endParaRPr lang="it-IT" altLang="it-IT" sz="1000" dirty="0">
              <a:solidFill>
                <a:srgbClr val="3366FF"/>
              </a:solidFill>
              <a:latin typeface="Verdana" panose="020B0604030504040204" pitchFamily="34" charset="0"/>
              <a:ea typeface="Verdana" panose="020B0604030504040204" pitchFamily="34" charset="0"/>
              <a:cs typeface="Arial" panose="020B0604020202020204" pitchFamily="34" charset="0"/>
            </a:endParaRPr>
          </a:p>
        </p:txBody>
      </p:sp>
      <p:sp>
        <p:nvSpPr>
          <p:cNvPr id="13320" name="Rectangle 75">
            <a:extLst>
              <a:ext uri="{FF2B5EF4-FFF2-40B4-BE49-F238E27FC236}">
                <a16:creationId xmlns:a16="http://schemas.microsoft.com/office/drawing/2014/main" id="{BA4D41BA-4127-6D56-79DF-14C3A7E988CA}"/>
              </a:ext>
            </a:extLst>
          </p:cNvPr>
          <p:cNvSpPr>
            <a:spLocks noChangeArrowheads="1"/>
          </p:cNvSpPr>
          <p:nvPr/>
        </p:nvSpPr>
        <p:spPr bwMode="auto">
          <a:xfrm>
            <a:off x="6315529" y="6400800"/>
            <a:ext cx="200728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000" dirty="0">
                <a:solidFill>
                  <a:schemeClr val="accent2"/>
                </a:solidFill>
                <a:latin typeface="Times New Roman" panose="02020603050405020304" pitchFamily="18" charset="0"/>
                <a:cs typeface="Times New Roman" panose="02020603050405020304" pitchFamily="18" charset="0"/>
              </a:rPr>
              <a:t>by Gaetano Lastilla  - </a:t>
            </a:r>
            <a:r>
              <a:rPr lang="it-IT" altLang="it-IT" sz="1000" i="1" dirty="0">
                <a:solidFill>
                  <a:schemeClr val="accent2"/>
                </a:solidFill>
                <a:latin typeface="Times New Roman" panose="02020603050405020304" pitchFamily="18" charset="0"/>
                <a:cs typeface="Times New Roman" panose="02020603050405020304" pitchFamily="18" charset="0"/>
              </a:rPr>
              <a:t> August 2024</a:t>
            </a:r>
          </a:p>
        </p:txBody>
      </p:sp>
      <p:sp>
        <p:nvSpPr>
          <p:cNvPr id="13322" name="Rectangle 77">
            <a:extLst>
              <a:ext uri="{FF2B5EF4-FFF2-40B4-BE49-F238E27FC236}">
                <a16:creationId xmlns:a16="http://schemas.microsoft.com/office/drawing/2014/main" id="{F56A6B9A-F4E2-1460-1A7F-7EA17AA14596}"/>
              </a:ext>
            </a:extLst>
          </p:cNvPr>
          <p:cNvSpPr>
            <a:spLocks noChangeArrowheads="1"/>
          </p:cNvSpPr>
          <p:nvPr/>
        </p:nvSpPr>
        <p:spPr bwMode="auto">
          <a:xfrm>
            <a:off x="5867400" y="4876800"/>
            <a:ext cx="14684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800">
                <a:solidFill>
                  <a:srgbClr val="969696"/>
                </a:solidFill>
                <a:latin typeface="Harrington" panose="04040505050A02020702" pitchFamily="82" charset="0"/>
                <a:cs typeface="Arial" panose="020B0604020202020204" pitchFamily="34" charset="0"/>
              </a:rPr>
              <a:t>Sacra Bibbia</a:t>
            </a:r>
          </a:p>
        </p:txBody>
      </p:sp>
      <p:pic>
        <p:nvPicPr>
          <p:cNvPr id="13323" name="Picture 78" descr="C:\BIBBIA\Oggetti\lampada_di_aladino_alad_01.png">
            <a:extLst>
              <a:ext uri="{FF2B5EF4-FFF2-40B4-BE49-F238E27FC236}">
                <a16:creationId xmlns:a16="http://schemas.microsoft.com/office/drawing/2014/main" id="{000B25E2-025B-168F-5349-18335CF175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419600"/>
            <a:ext cx="6096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Picture 14">
            <a:extLst>
              <a:ext uri="{FF2B5EF4-FFF2-40B4-BE49-F238E27FC236}">
                <a16:creationId xmlns:a16="http://schemas.microsoft.com/office/drawing/2014/main" id="{B6420256-D0A1-8CB5-F08A-9DEF5C7146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143000"/>
            <a:ext cx="3074988" cy="4038600"/>
          </a:xfrm>
          <a:prstGeom prst="rect">
            <a:avLst/>
          </a:prstGeom>
          <a:noFill/>
          <a:extLst>
            <a:ext uri="{909E8E84-426E-40DD-AFC4-6F175D3DCCD1}">
              <a14:hiddenFill xmlns:a14="http://schemas.microsoft.com/office/drawing/2010/main">
                <a:solidFill>
                  <a:srgbClr val="FFFFFF"/>
                </a:solidFill>
              </a14:hiddenFill>
            </a:ext>
          </a:extLst>
        </p:spPr>
      </p:pic>
      <p:sp>
        <p:nvSpPr>
          <p:cNvPr id="13328" name="Rectangle 16">
            <a:extLst>
              <a:ext uri="{FF2B5EF4-FFF2-40B4-BE49-F238E27FC236}">
                <a16:creationId xmlns:a16="http://schemas.microsoft.com/office/drawing/2014/main" id="{1103D0FC-F501-73BC-FB60-C93CF50CA72E}"/>
              </a:ext>
            </a:extLst>
          </p:cNvPr>
          <p:cNvSpPr>
            <a:spLocks noChangeArrowheads="1"/>
          </p:cNvSpPr>
          <p:nvPr/>
        </p:nvSpPr>
        <p:spPr bwMode="auto">
          <a:xfrm>
            <a:off x="5483034" y="3125672"/>
            <a:ext cx="21403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it-IT" altLang="it-IT" sz="1000" i="1" dirty="0">
                <a:solidFill>
                  <a:srgbClr val="003399"/>
                </a:solidFill>
                <a:latin typeface="Times New Roman" panose="02020603050405020304" pitchFamily="18" charset="0"/>
                <a:cs typeface="Times New Roman" panose="02020603050405020304" pitchFamily="18" charset="0"/>
              </a:rPr>
              <a:t>Commento di padre Ermes Ronchi</a:t>
            </a:r>
          </a:p>
          <a:p>
            <a:pPr algn="ctr" eaLnBrk="0" hangingPunct="0"/>
            <a:r>
              <a:rPr lang="it-IT" altLang="it-IT" sz="1000" i="1" dirty="0">
                <a:solidFill>
                  <a:srgbClr val="003399"/>
                </a:solidFill>
                <a:latin typeface="Times New Roman" panose="02020603050405020304" pitchFamily="18" charset="0"/>
                <a:cs typeface="Times New Roman" panose="02020603050405020304" pitchFamily="18" charset="0"/>
              </a:rPr>
              <a:t>Commentary by </a:t>
            </a:r>
            <a:r>
              <a:rPr lang="it-IT" altLang="it-IT" sz="1000" i="1" dirty="0" err="1">
                <a:solidFill>
                  <a:srgbClr val="003399"/>
                </a:solidFill>
                <a:latin typeface="Times New Roman" panose="02020603050405020304" pitchFamily="18" charset="0"/>
                <a:cs typeface="Times New Roman" panose="02020603050405020304" pitchFamily="18" charset="0"/>
              </a:rPr>
              <a:t>Fatehr</a:t>
            </a:r>
            <a:r>
              <a:rPr lang="it-IT" altLang="it-IT" sz="1000" i="1" dirty="0">
                <a:solidFill>
                  <a:srgbClr val="003399"/>
                </a:solidFill>
                <a:latin typeface="Times New Roman" panose="02020603050405020304" pitchFamily="18" charset="0"/>
                <a:cs typeface="Times New Roman" panose="02020603050405020304" pitchFamily="18" charset="0"/>
              </a:rPr>
              <a:t> Ermes Ronchi</a:t>
            </a:r>
            <a:endParaRPr lang="it-IT" altLang="it-IT" sz="1000" i="1" dirty="0">
              <a:solidFill>
                <a:srgbClr val="580000"/>
              </a:solidFill>
              <a:latin typeface="Times New Roman" panose="02020603050405020304" pitchFamily="18" charset="0"/>
              <a:cs typeface="Times New Roman" panose="02020603050405020304" pitchFamily="18" charset="0"/>
            </a:endParaRPr>
          </a:p>
        </p:txBody>
      </p:sp>
      <p:pic>
        <p:nvPicPr>
          <p:cNvPr id="13330" name="80-GounodAveMaria.mid">
            <a:hlinkClick r:id="" action="ppaction://media"/>
            <a:extLst>
              <a:ext uri="{FF2B5EF4-FFF2-40B4-BE49-F238E27FC236}">
                <a16:creationId xmlns:a16="http://schemas.microsoft.com/office/drawing/2014/main" id="{69ACBD43-8A35-9A18-C041-CA0AD9698A02}"/>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7724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5668"/>
                                        </p:tgtEl>
                                        <p:attrNameLst>
                                          <p:attrName>style.visibility</p:attrName>
                                        </p:attrNameLst>
                                      </p:cBhvr>
                                      <p:to>
                                        <p:strVal val="visible"/>
                                      </p:to>
                                    </p:set>
                                    <p:anim calcmode="lin" valueType="num">
                                      <p:cBhvr additive="base">
                                        <p:cTn id="7" dur="500" fill="hold"/>
                                        <p:tgtEl>
                                          <p:spTgt spid="325668"/>
                                        </p:tgtEl>
                                        <p:attrNameLst>
                                          <p:attrName>ppt_x</p:attrName>
                                        </p:attrNameLst>
                                      </p:cBhvr>
                                      <p:tavLst>
                                        <p:tav tm="0">
                                          <p:val>
                                            <p:strVal val="0-#ppt_w/2"/>
                                          </p:val>
                                        </p:tav>
                                        <p:tav tm="100000">
                                          <p:val>
                                            <p:strVal val="#ppt_x"/>
                                          </p:val>
                                        </p:tav>
                                      </p:tavLst>
                                    </p:anim>
                                    <p:anim calcmode="lin" valueType="num">
                                      <p:cBhvr additive="base">
                                        <p:cTn id="8" dur="500" fill="hold"/>
                                        <p:tgtEl>
                                          <p:spTgt spid="32566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3" fill="hold" grpId="0" nodeType="afterEffect">
                                  <p:stCondLst>
                                    <p:cond delay="0"/>
                                  </p:stCondLst>
                                  <p:iterate type="wd">
                                    <p:tmPct val="100000"/>
                                  </p:iterate>
                                  <p:childTnLst>
                                    <p:set>
                                      <p:cBhvr>
                                        <p:cTn id="11" dur="1" fill="hold">
                                          <p:stCondLst>
                                            <p:cond delay="0"/>
                                          </p:stCondLst>
                                        </p:cTn>
                                        <p:tgtEl>
                                          <p:spTgt spid="325679"/>
                                        </p:tgtEl>
                                        <p:attrNameLst>
                                          <p:attrName>style.visibility</p:attrName>
                                        </p:attrNameLst>
                                      </p:cBhvr>
                                      <p:to>
                                        <p:strVal val="visible"/>
                                      </p:to>
                                    </p:set>
                                    <p:anim calcmode="lin" valueType="num">
                                      <p:cBhvr additive="base">
                                        <p:cTn id="12" dur="300" fill="hold"/>
                                        <p:tgtEl>
                                          <p:spTgt spid="325679"/>
                                        </p:tgtEl>
                                        <p:attrNameLst>
                                          <p:attrName>ppt_x</p:attrName>
                                        </p:attrNameLst>
                                      </p:cBhvr>
                                      <p:tavLst>
                                        <p:tav tm="0">
                                          <p:val>
                                            <p:strVal val="1+#ppt_w/2"/>
                                          </p:val>
                                        </p:tav>
                                        <p:tav tm="100000">
                                          <p:val>
                                            <p:strVal val="#ppt_x"/>
                                          </p:val>
                                        </p:tav>
                                      </p:tavLst>
                                    </p:anim>
                                    <p:anim calcmode="lin" valueType="num">
                                      <p:cBhvr additive="base">
                                        <p:cTn id="13" dur="300" fill="hold"/>
                                        <p:tgtEl>
                                          <p:spTgt spid="325679"/>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100"/>
                            </p:stCondLst>
                            <p:childTnLst>
                              <p:par>
                                <p:cTn id="15" presetID="2" presetClass="entr" presetSubtype="4" fill="hold" grpId="0" nodeType="afterEffect">
                                  <p:stCondLst>
                                    <p:cond delay="0"/>
                                  </p:stCondLst>
                                  <p:childTnLst>
                                    <p:set>
                                      <p:cBhvr>
                                        <p:cTn id="16" dur="1" fill="hold">
                                          <p:stCondLst>
                                            <p:cond delay="0"/>
                                          </p:stCondLst>
                                        </p:cTn>
                                        <p:tgtEl>
                                          <p:spTgt spid="325636"/>
                                        </p:tgtEl>
                                        <p:attrNameLst>
                                          <p:attrName>style.visibility</p:attrName>
                                        </p:attrNameLst>
                                      </p:cBhvr>
                                      <p:to>
                                        <p:strVal val="visible"/>
                                      </p:to>
                                    </p:set>
                                    <p:anim calcmode="lin" valueType="num">
                                      <p:cBhvr additive="base">
                                        <p:cTn id="17" dur="500" fill="hold"/>
                                        <p:tgtEl>
                                          <p:spTgt spid="325636"/>
                                        </p:tgtEl>
                                        <p:attrNameLst>
                                          <p:attrName>ppt_x</p:attrName>
                                        </p:attrNameLst>
                                      </p:cBhvr>
                                      <p:tavLst>
                                        <p:tav tm="0">
                                          <p:val>
                                            <p:strVal val="#ppt_x"/>
                                          </p:val>
                                        </p:tav>
                                        <p:tav tm="100000">
                                          <p:val>
                                            <p:strVal val="#ppt_x"/>
                                          </p:val>
                                        </p:tav>
                                      </p:tavLst>
                                    </p:anim>
                                    <p:anim calcmode="lin" valueType="num">
                                      <p:cBhvr additive="base">
                                        <p:cTn id="18" dur="500" fill="hold"/>
                                        <p:tgtEl>
                                          <p:spTgt spid="325636"/>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600"/>
                            </p:stCondLst>
                            <p:childTnLst>
                              <p:par>
                                <p:cTn id="20" presetID="2" presetClass="entr" presetSubtype="2" fill="hold" grpId="0" nodeType="afterEffect">
                                  <p:stCondLst>
                                    <p:cond delay="0"/>
                                  </p:stCondLst>
                                  <p:iterate type="wd">
                                    <p:tmPct val="100000"/>
                                  </p:iterate>
                                  <p:childTnLst>
                                    <p:set>
                                      <p:cBhvr>
                                        <p:cTn id="21" dur="1" fill="hold">
                                          <p:stCondLst>
                                            <p:cond delay="0"/>
                                          </p:stCondLst>
                                        </p:cTn>
                                        <p:tgtEl>
                                          <p:spTgt spid="325700"/>
                                        </p:tgtEl>
                                        <p:attrNameLst>
                                          <p:attrName>style.visibility</p:attrName>
                                        </p:attrNameLst>
                                      </p:cBhvr>
                                      <p:to>
                                        <p:strVal val="visible"/>
                                      </p:to>
                                    </p:set>
                                    <p:anim calcmode="lin" valueType="num">
                                      <p:cBhvr additive="base">
                                        <p:cTn id="22" dur="300" fill="hold"/>
                                        <p:tgtEl>
                                          <p:spTgt spid="325700"/>
                                        </p:tgtEl>
                                        <p:attrNameLst>
                                          <p:attrName>ppt_x</p:attrName>
                                        </p:attrNameLst>
                                      </p:cBhvr>
                                      <p:tavLst>
                                        <p:tav tm="0">
                                          <p:val>
                                            <p:strVal val="1+#ppt_w/2"/>
                                          </p:val>
                                        </p:tav>
                                        <p:tav tm="100000">
                                          <p:val>
                                            <p:strVal val="#ppt_x"/>
                                          </p:val>
                                        </p:tav>
                                      </p:tavLst>
                                    </p:anim>
                                    <p:anim calcmode="lin" valueType="num">
                                      <p:cBhvr additive="base">
                                        <p:cTn id="23" dur="300" fill="hold"/>
                                        <p:tgtEl>
                                          <p:spTgt spid="325700"/>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6100"/>
                            </p:stCondLst>
                            <p:childTnLst>
                              <p:par>
                                <p:cTn id="25" presetID="2" presetClass="entr" presetSubtype="2" fill="hold" grpId="0" nodeType="afterEffect">
                                  <p:stCondLst>
                                    <p:cond delay="0"/>
                                  </p:stCondLst>
                                  <p:childTnLst>
                                    <p:set>
                                      <p:cBhvr>
                                        <p:cTn id="26" dur="1" fill="hold">
                                          <p:stCondLst>
                                            <p:cond delay="0"/>
                                          </p:stCondLst>
                                        </p:cTn>
                                        <p:tgtEl>
                                          <p:spTgt spid="325684"/>
                                        </p:tgtEl>
                                        <p:attrNameLst>
                                          <p:attrName>style.visibility</p:attrName>
                                        </p:attrNameLst>
                                      </p:cBhvr>
                                      <p:to>
                                        <p:strVal val="visible"/>
                                      </p:to>
                                    </p:set>
                                    <p:anim calcmode="lin" valueType="num">
                                      <p:cBhvr additive="base">
                                        <p:cTn id="27" dur="500" fill="hold"/>
                                        <p:tgtEl>
                                          <p:spTgt spid="325684"/>
                                        </p:tgtEl>
                                        <p:attrNameLst>
                                          <p:attrName>ppt_x</p:attrName>
                                        </p:attrNameLst>
                                      </p:cBhvr>
                                      <p:tavLst>
                                        <p:tav tm="0">
                                          <p:val>
                                            <p:strVal val="1+#ppt_w/2"/>
                                          </p:val>
                                        </p:tav>
                                        <p:tav tm="100000">
                                          <p:val>
                                            <p:strVal val="#ppt_x"/>
                                          </p:val>
                                        </p:tav>
                                      </p:tavLst>
                                    </p:anim>
                                    <p:anim calcmode="lin" valueType="num">
                                      <p:cBhvr additive="base">
                                        <p:cTn id="28" dur="500" fill="hold"/>
                                        <p:tgtEl>
                                          <p:spTgt spid="32568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6600"/>
                            </p:stCondLst>
                            <p:childTnLst>
                              <p:par>
                                <p:cTn id="30" presetID="1" presetClass="mediacall" presetSubtype="0" fill="hold" nodeType="afterEffect">
                                  <p:stCondLst>
                                    <p:cond delay="0"/>
                                  </p:stCondLst>
                                  <p:childTnLst>
                                    <p:cmd type="call" cmd="playFrom(0.0)">
                                      <p:cBhvr>
                                        <p:cTn id="31" dur="1" fill="hold"/>
                                        <p:tgtEl>
                                          <p:spTgt spid="1333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32" repeatCount="indefinite" fill="hold" display="0">
                  <p:stCondLst>
                    <p:cond delay="indefinite"/>
                  </p:stCondLst>
                  <p:endCondLst>
                    <p:cond evt="onStopAudio" delay="0">
                      <p:tgtEl>
                        <p:sldTgt/>
                      </p:tgtEl>
                    </p:cond>
                  </p:endCondLst>
                </p:cTn>
                <p:tgtEl>
                  <p:spTgt spid="13330"/>
                </p:tgtEl>
              </p:cMediaNode>
            </p:audio>
          </p:childTnLst>
        </p:cTn>
      </p:par>
    </p:tnLst>
    <p:bldLst>
      <p:bldP spid="325636" grpId="0" autoUpdateAnimBg="0"/>
      <p:bldP spid="325668" grpId="0" autoUpdateAnimBg="0"/>
      <p:bldP spid="325679" grpId="0" autoUpdateAnimBg="0"/>
      <p:bldP spid="325684" grpId="0" autoUpdateAnimBg="0"/>
      <p:bldP spid="32570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C8298DCB-FCBB-FCC5-1619-29A0E6A1DA7B}"/>
              </a:ext>
            </a:extLst>
          </p:cNvPr>
          <p:cNvSpPr>
            <a:spLocks noGrp="1" noChangeArrowheads="1"/>
          </p:cNvSpPr>
          <p:nvPr>
            <p:ph type="title"/>
          </p:nvPr>
        </p:nvSpPr>
        <p:spPr>
          <a:xfrm>
            <a:off x="4572000" y="260350"/>
            <a:ext cx="3733800" cy="457200"/>
          </a:xfrm>
        </p:spPr>
        <p:txBody>
          <a:bodyPr/>
          <a:lstStyle/>
          <a:p>
            <a:pPr eaLnBrk="1" hangingPunct="1"/>
            <a:r>
              <a:rPr lang="it-IT" altLang="it-IT" sz="2000">
                <a:solidFill>
                  <a:srgbClr val="990033"/>
                </a:solidFill>
                <a:latin typeface="Verdana" panose="020B0604030504040204" pitchFamily="34" charset="0"/>
              </a:rPr>
              <a:t>GOSPEL </a:t>
            </a:r>
            <a:r>
              <a:rPr lang="it-IT" altLang="it-IT" sz="1400">
                <a:solidFill>
                  <a:srgbClr val="990033"/>
                </a:solidFill>
                <a:latin typeface="Verdana" panose="020B0604030504040204" pitchFamily="34" charset="0"/>
              </a:rPr>
              <a:t>ACCORDING </a:t>
            </a:r>
            <a:r>
              <a:rPr lang="it-IT" altLang="it-IT" sz="2000">
                <a:solidFill>
                  <a:srgbClr val="990033"/>
                </a:solidFill>
                <a:latin typeface="Verdana" panose="020B0604030504040204" pitchFamily="34" charset="0"/>
              </a:rPr>
              <a:t>LUKE</a:t>
            </a:r>
          </a:p>
        </p:txBody>
      </p:sp>
      <p:sp>
        <p:nvSpPr>
          <p:cNvPr id="203790" name="Rectangle 14">
            <a:extLst>
              <a:ext uri="{FF2B5EF4-FFF2-40B4-BE49-F238E27FC236}">
                <a16:creationId xmlns:a16="http://schemas.microsoft.com/office/drawing/2014/main" id="{AFD7E2A3-5BE3-11DC-D0C6-26049FF74E6C}"/>
              </a:ext>
            </a:extLst>
          </p:cNvPr>
          <p:cNvSpPr>
            <a:spLocks noChangeArrowheads="1"/>
          </p:cNvSpPr>
          <p:nvPr/>
        </p:nvSpPr>
        <p:spPr bwMode="auto">
          <a:xfrm>
            <a:off x="4495800" y="6019800"/>
            <a:ext cx="426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800" b="1">
                <a:solidFill>
                  <a:schemeClr val="accent2"/>
                </a:solidFill>
                <a:latin typeface="Verdana" panose="020B0604030504040204" pitchFamily="34" charset="0"/>
              </a:rPr>
              <a:t>info@diffondilaparola.com</a:t>
            </a:r>
          </a:p>
        </p:txBody>
      </p:sp>
      <p:sp>
        <p:nvSpPr>
          <p:cNvPr id="203797" name="Rectangle 21">
            <a:extLst>
              <a:ext uri="{FF2B5EF4-FFF2-40B4-BE49-F238E27FC236}">
                <a16:creationId xmlns:a16="http://schemas.microsoft.com/office/drawing/2014/main" id="{433B45D6-AF7F-2D8D-248A-65AF9BAB34EC}"/>
              </a:ext>
            </a:extLst>
          </p:cNvPr>
          <p:cNvSpPr>
            <a:spLocks noChangeArrowheads="1"/>
          </p:cNvSpPr>
          <p:nvPr/>
        </p:nvSpPr>
        <p:spPr bwMode="auto">
          <a:xfrm>
            <a:off x="1066800" y="304800"/>
            <a:ext cx="335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a:solidFill>
                  <a:srgbClr val="990033"/>
                </a:solidFill>
                <a:latin typeface="Verdana" panose="020B0604030504040204" pitchFamily="34" charset="0"/>
              </a:rPr>
              <a:t>VANGELO DI LUCA</a:t>
            </a:r>
          </a:p>
        </p:txBody>
      </p:sp>
      <p:sp>
        <p:nvSpPr>
          <p:cNvPr id="203798" name="Rectangle 22">
            <a:extLst>
              <a:ext uri="{FF2B5EF4-FFF2-40B4-BE49-F238E27FC236}">
                <a16:creationId xmlns:a16="http://schemas.microsoft.com/office/drawing/2014/main" id="{2045D37A-B425-4CF1-1BE2-09EC1C151F58}"/>
              </a:ext>
            </a:extLst>
          </p:cNvPr>
          <p:cNvSpPr>
            <a:spLocks noChangeArrowheads="1"/>
          </p:cNvSpPr>
          <p:nvPr/>
        </p:nvSpPr>
        <p:spPr bwMode="auto">
          <a:xfrm>
            <a:off x="990600" y="685800"/>
            <a:ext cx="37338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it-IT" altLang="it-IT" sz="1800">
                <a:solidFill>
                  <a:schemeClr val="tx1"/>
                </a:solidFill>
                <a:latin typeface="Verdana" panose="020B0604030504040204" pitchFamily="34" charset="0"/>
                <a:cs typeface="Arial" panose="020B0604020202020204" pitchFamily="34" charset="0"/>
              </a:rPr>
              <a:t>  In quei giorni Maria si alzò e andò in fretta verso la regione montuosa, in una città di Giuda. Entrata nella casa di Zaccarìa, salutò Elisabetta. Appena Elisabetta ebbe udito il saluto di Maria, il bambino sussultò nel suo grembo. Elisabetta fu colmata di Spirito Santo </a:t>
            </a:r>
            <a:r>
              <a:rPr lang="it-IT" altLang="it-IT" sz="1800" i="1">
                <a:solidFill>
                  <a:schemeClr val="tx1"/>
                </a:solidFill>
                <a:latin typeface="Verdana" panose="020B0604030504040204" pitchFamily="34" charset="0"/>
                <a:cs typeface="Arial" panose="020B0604020202020204" pitchFamily="34" charset="0"/>
              </a:rPr>
              <a:t>(Lc 1, 39-41)</a:t>
            </a:r>
          </a:p>
        </p:txBody>
      </p:sp>
      <p:sp>
        <p:nvSpPr>
          <p:cNvPr id="203799" name="Rectangle 23">
            <a:extLst>
              <a:ext uri="{FF2B5EF4-FFF2-40B4-BE49-F238E27FC236}">
                <a16:creationId xmlns:a16="http://schemas.microsoft.com/office/drawing/2014/main" id="{AFACEAB0-1461-D54D-5823-F2EDACA32E5C}"/>
              </a:ext>
            </a:extLst>
          </p:cNvPr>
          <p:cNvSpPr>
            <a:spLocks noChangeArrowheads="1"/>
          </p:cNvSpPr>
          <p:nvPr/>
        </p:nvSpPr>
        <p:spPr bwMode="auto">
          <a:xfrm>
            <a:off x="4572000" y="685800"/>
            <a:ext cx="373380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en-US" altLang="it-IT" sz="1800">
                <a:solidFill>
                  <a:schemeClr val="tx1"/>
                </a:solidFill>
                <a:latin typeface="Verdana" panose="020B0604030504040204" pitchFamily="34" charset="0"/>
                <a:cs typeface="Arial" panose="020B0604020202020204" pitchFamily="34" charset="0"/>
              </a:rPr>
              <a:t>  Mary then set out for a town in the Hills of Judah. She entered the house of Zechariah and greeted Elizabeth. When Elizabeth heard Mary's greeting, the baby leapt in her womb. Elizabeth was filled with holy spirit, and</a:t>
            </a:r>
            <a:r>
              <a:rPr lang="en-US" altLang="it-IT" sz="1800" i="1">
                <a:solidFill>
                  <a:schemeClr val="tx1"/>
                </a:solidFill>
                <a:latin typeface="Verdana" panose="020B0604030504040204" pitchFamily="34" charset="0"/>
                <a:cs typeface="Arial" panose="020B0604020202020204" pitchFamily="34" charset="0"/>
              </a:rPr>
              <a:t>  (Lk 1: 39-41)</a:t>
            </a:r>
            <a:endParaRPr lang="it-IT" altLang="it-IT" sz="1800" i="1">
              <a:solidFill>
                <a:schemeClr val="tx1"/>
              </a:solidFill>
              <a:latin typeface="Verdana" panose="020B0604030504040204" pitchFamily="34" charset="0"/>
              <a:cs typeface="Times New Roman" panose="02020603050405020304" pitchFamily="18" charset="0"/>
            </a:endParaRPr>
          </a:p>
          <a:p>
            <a:pPr algn="l"/>
            <a:endParaRPr lang="it-IT" altLang="it-IT" sz="1800" i="1">
              <a:solidFill>
                <a:schemeClr val="tx1"/>
              </a:solidFill>
              <a:latin typeface="Verdana" panose="020B0604030504040204" pitchFamily="34" charset="0"/>
              <a:cs typeface="Times New Roman" panose="02020603050405020304" pitchFamily="18" charset="0"/>
            </a:endParaRPr>
          </a:p>
          <a:p>
            <a:pPr algn="l"/>
            <a:endParaRPr lang="it-IT" altLang="it-IT" b="1" i="1">
              <a:solidFill>
                <a:schemeClr val="tx1"/>
              </a:solidFill>
              <a:latin typeface="Times New Roman" panose="02020603050405020304" pitchFamily="18" charset="0"/>
              <a:cs typeface="Arial" panose="020B0604020202020204" pitchFamily="34" charset="0"/>
            </a:endParaRPr>
          </a:p>
        </p:txBody>
      </p:sp>
      <p:pic>
        <p:nvPicPr>
          <p:cNvPr id="203883" name="Picture 107" descr="C:\PHOTO ALBUM\BIBBIA\LA PAROLA scritta\!cid_004301c94bed$1c81c9d0$0101a8c0@user4.jpg">
            <a:extLst>
              <a:ext uri="{FF2B5EF4-FFF2-40B4-BE49-F238E27FC236}">
                <a16:creationId xmlns:a16="http://schemas.microsoft.com/office/drawing/2014/main" id="{46EB6040-EC4C-26C1-4300-D854BD8B04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5715000"/>
            <a:ext cx="15240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3918" name="Picture 142" descr="C:\ARCHIVIO GENERALE\PRESENTAZIONI\in COSTRUZIONE\S.Scritture del 15.8\01-Maria_ed_Elisabetta.jpg">
            <a:extLst>
              <a:ext uri="{FF2B5EF4-FFF2-40B4-BE49-F238E27FC236}">
                <a16:creationId xmlns:a16="http://schemas.microsoft.com/office/drawing/2014/main" id="{A9699965-92EA-7CB4-780F-7D5E5C6EF9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581400"/>
            <a:ext cx="19812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3919" name="Picture 143" descr="C:\ARCHIVIO GENERALE\PRESENTAZIONI\in COSTRUZIONE\S.Scritture del 15.8\maria e Elisabetta.jpg">
            <a:extLst>
              <a:ext uri="{FF2B5EF4-FFF2-40B4-BE49-F238E27FC236}">
                <a16:creationId xmlns:a16="http://schemas.microsoft.com/office/drawing/2014/main" id="{BF70E26B-FAD9-5372-B58B-9F24883EA1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3429000"/>
            <a:ext cx="1905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3797"/>
                                        </p:tgtEl>
                                        <p:attrNameLst>
                                          <p:attrName>style.visibility</p:attrName>
                                        </p:attrNameLst>
                                      </p:cBhvr>
                                      <p:to>
                                        <p:strVal val="visible"/>
                                      </p:to>
                                    </p:set>
                                    <p:anim calcmode="lin" valueType="num">
                                      <p:cBhvr additive="base">
                                        <p:cTn id="7" dur="500" fill="hold"/>
                                        <p:tgtEl>
                                          <p:spTgt spid="203797"/>
                                        </p:tgtEl>
                                        <p:attrNameLst>
                                          <p:attrName>ppt_x</p:attrName>
                                        </p:attrNameLst>
                                      </p:cBhvr>
                                      <p:tavLst>
                                        <p:tav tm="0">
                                          <p:val>
                                            <p:strVal val="0-#ppt_w/2"/>
                                          </p:val>
                                        </p:tav>
                                        <p:tav tm="100000">
                                          <p:val>
                                            <p:strVal val="#ppt_x"/>
                                          </p:val>
                                        </p:tav>
                                      </p:tavLst>
                                    </p:anim>
                                    <p:anim calcmode="lin" valueType="num">
                                      <p:cBhvr additive="base">
                                        <p:cTn id="8" dur="500" fill="hold"/>
                                        <p:tgtEl>
                                          <p:spTgt spid="2037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3798"/>
                                        </p:tgtEl>
                                        <p:attrNameLst>
                                          <p:attrName>style.visibility</p:attrName>
                                        </p:attrNameLst>
                                      </p:cBhvr>
                                      <p:to>
                                        <p:strVal val="visible"/>
                                      </p:to>
                                    </p:set>
                                    <p:anim calcmode="lin" valueType="num">
                                      <p:cBhvr additive="base">
                                        <p:cTn id="12" dur="500" fill="hold"/>
                                        <p:tgtEl>
                                          <p:spTgt spid="203798"/>
                                        </p:tgtEl>
                                        <p:attrNameLst>
                                          <p:attrName>ppt_x</p:attrName>
                                        </p:attrNameLst>
                                      </p:cBhvr>
                                      <p:tavLst>
                                        <p:tav tm="0">
                                          <p:val>
                                            <p:strVal val="0-#ppt_w/2"/>
                                          </p:val>
                                        </p:tav>
                                        <p:tav tm="100000">
                                          <p:val>
                                            <p:strVal val="#ppt_x"/>
                                          </p:val>
                                        </p:tav>
                                      </p:tavLst>
                                    </p:anim>
                                    <p:anim calcmode="lin" valueType="num">
                                      <p:cBhvr additive="base">
                                        <p:cTn id="13" dur="500" fill="hold"/>
                                        <p:tgtEl>
                                          <p:spTgt spid="203798"/>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03918"/>
                                        </p:tgtEl>
                                        <p:attrNameLst>
                                          <p:attrName>style.visibility</p:attrName>
                                        </p:attrNameLst>
                                      </p:cBhvr>
                                      <p:to>
                                        <p:strVal val="visible"/>
                                      </p:to>
                                    </p:set>
                                    <p:anim calcmode="lin" valueType="num">
                                      <p:cBhvr additive="base">
                                        <p:cTn id="17" dur="500" fill="hold"/>
                                        <p:tgtEl>
                                          <p:spTgt spid="203918"/>
                                        </p:tgtEl>
                                        <p:attrNameLst>
                                          <p:attrName>ppt_x</p:attrName>
                                        </p:attrNameLst>
                                      </p:cBhvr>
                                      <p:tavLst>
                                        <p:tav tm="0">
                                          <p:val>
                                            <p:strVal val="0-#ppt_w/2"/>
                                          </p:val>
                                        </p:tav>
                                        <p:tav tm="100000">
                                          <p:val>
                                            <p:strVal val="#ppt_x"/>
                                          </p:val>
                                        </p:tav>
                                      </p:tavLst>
                                    </p:anim>
                                    <p:anim calcmode="lin" valueType="num">
                                      <p:cBhvr additive="base">
                                        <p:cTn id="18" dur="500" fill="hold"/>
                                        <p:tgtEl>
                                          <p:spTgt spid="20391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03778"/>
                                        </p:tgtEl>
                                        <p:attrNameLst>
                                          <p:attrName>style.visibility</p:attrName>
                                        </p:attrNameLst>
                                      </p:cBhvr>
                                      <p:to>
                                        <p:strVal val="visible"/>
                                      </p:to>
                                    </p:set>
                                    <p:anim calcmode="lin" valueType="num">
                                      <p:cBhvr additive="base">
                                        <p:cTn id="22" dur="500" fill="hold"/>
                                        <p:tgtEl>
                                          <p:spTgt spid="203778"/>
                                        </p:tgtEl>
                                        <p:attrNameLst>
                                          <p:attrName>ppt_x</p:attrName>
                                        </p:attrNameLst>
                                      </p:cBhvr>
                                      <p:tavLst>
                                        <p:tav tm="0">
                                          <p:val>
                                            <p:strVal val="1+#ppt_w/2"/>
                                          </p:val>
                                        </p:tav>
                                        <p:tav tm="100000">
                                          <p:val>
                                            <p:strVal val="#ppt_x"/>
                                          </p:val>
                                        </p:tav>
                                      </p:tavLst>
                                    </p:anim>
                                    <p:anim calcmode="lin" valueType="num">
                                      <p:cBhvr additive="base">
                                        <p:cTn id="23" dur="500" fill="hold"/>
                                        <p:tgtEl>
                                          <p:spTgt spid="20377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03799"/>
                                        </p:tgtEl>
                                        <p:attrNameLst>
                                          <p:attrName>style.visibility</p:attrName>
                                        </p:attrNameLst>
                                      </p:cBhvr>
                                      <p:to>
                                        <p:strVal val="visible"/>
                                      </p:to>
                                    </p:set>
                                    <p:anim calcmode="lin" valueType="num">
                                      <p:cBhvr additive="base">
                                        <p:cTn id="27" dur="500" fill="hold"/>
                                        <p:tgtEl>
                                          <p:spTgt spid="203799"/>
                                        </p:tgtEl>
                                        <p:attrNameLst>
                                          <p:attrName>ppt_x</p:attrName>
                                        </p:attrNameLst>
                                      </p:cBhvr>
                                      <p:tavLst>
                                        <p:tav tm="0">
                                          <p:val>
                                            <p:strVal val="1+#ppt_w/2"/>
                                          </p:val>
                                        </p:tav>
                                        <p:tav tm="100000">
                                          <p:val>
                                            <p:strVal val="#ppt_x"/>
                                          </p:val>
                                        </p:tav>
                                      </p:tavLst>
                                    </p:anim>
                                    <p:anim calcmode="lin" valueType="num">
                                      <p:cBhvr additive="base">
                                        <p:cTn id="28" dur="500" fill="hold"/>
                                        <p:tgtEl>
                                          <p:spTgt spid="203799"/>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nodeType="afterEffect">
                                  <p:stCondLst>
                                    <p:cond delay="0"/>
                                  </p:stCondLst>
                                  <p:childTnLst>
                                    <p:set>
                                      <p:cBhvr>
                                        <p:cTn id="31" dur="1" fill="hold">
                                          <p:stCondLst>
                                            <p:cond delay="0"/>
                                          </p:stCondLst>
                                        </p:cTn>
                                        <p:tgtEl>
                                          <p:spTgt spid="203919"/>
                                        </p:tgtEl>
                                        <p:attrNameLst>
                                          <p:attrName>style.visibility</p:attrName>
                                        </p:attrNameLst>
                                      </p:cBhvr>
                                      <p:to>
                                        <p:strVal val="visible"/>
                                      </p:to>
                                    </p:set>
                                    <p:anim calcmode="lin" valueType="num">
                                      <p:cBhvr additive="base">
                                        <p:cTn id="32" dur="500" fill="hold"/>
                                        <p:tgtEl>
                                          <p:spTgt spid="203919"/>
                                        </p:tgtEl>
                                        <p:attrNameLst>
                                          <p:attrName>ppt_x</p:attrName>
                                        </p:attrNameLst>
                                      </p:cBhvr>
                                      <p:tavLst>
                                        <p:tav tm="0">
                                          <p:val>
                                            <p:strVal val="1+#ppt_w/2"/>
                                          </p:val>
                                        </p:tav>
                                        <p:tav tm="100000">
                                          <p:val>
                                            <p:strVal val="#ppt_x"/>
                                          </p:val>
                                        </p:tav>
                                      </p:tavLst>
                                    </p:anim>
                                    <p:anim calcmode="lin" valueType="num">
                                      <p:cBhvr additive="base">
                                        <p:cTn id="33" dur="500" fill="hold"/>
                                        <p:tgtEl>
                                          <p:spTgt spid="203919"/>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19" presetClass="entr" presetSubtype="10" fill="hold" nodeType="afterEffect">
                                  <p:stCondLst>
                                    <p:cond delay="0"/>
                                  </p:stCondLst>
                                  <p:childTnLst>
                                    <p:set>
                                      <p:cBhvr>
                                        <p:cTn id="36" dur="1" fill="hold">
                                          <p:stCondLst>
                                            <p:cond delay="0"/>
                                          </p:stCondLst>
                                        </p:cTn>
                                        <p:tgtEl>
                                          <p:spTgt spid="203883"/>
                                        </p:tgtEl>
                                        <p:attrNameLst>
                                          <p:attrName>style.visibility</p:attrName>
                                        </p:attrNameLst>
                                      </p:cBhvr>
                                      <p:to>
                                        <p:strVal val="visible"/>
                                      </p:to>
                                    </p:set>
                                    <p:anim calcmode="lin" valueType="num">
                                      <p:cBhvr>
                                        <p:cTn id="37" dur="5000" fill="hold"/>
                                        <p:tgtEl>
                                          <p:spTgt spid="203883"/>
                                        </p:tgtEl>
                                        <p:attrNameLst>
                                          <p:attrName>ppt_w</p:attrName>
                                        </p:attrNameLst>
                                      </p:cBhvr>
                                      <p:tavLst>
                                        <p:tav tm="0" fmla="#ppt_w*sin(2.5*pi*$)">
                                          <p:val>
                                            <p:fltVal val="0"/>
                                          </p:val>
                                        </p:tav>
                                        <p:tav tm="100000">
                                          <p:val>
                                            <p:fltVal val="1"/>
                                          </p:val>
                                        </p:tav>
                                      </p:tavLst>
                                    </p:anim>
                                    <p:anim calcmode="lin" valueType="num">
                                      <p:cBhvr>
                                        <p:cTn id="38" dur="5000" fill="hold"/>
                                        <p:tgtEl>
                                          <p:spTgt spid="203883"/>
                                        </p:tgtEl>
                                        <p:attrNameLst>
                                          <p:attrName>ppt_h</p:attrName>
                                        </p:attrNameLst>
                                      </p:cBhvr>
                                      <p:tavLst>
                                        <p:tav tm="0">
                                          <p:val>
                                            <p:strVal val="#ppt_h"/>
                                          </p:val>
                                        </p:tav>
                                        <p:tav tm="100000">
                                          <p:val>
                                            <p:strVal val="#ppt_h"/>
                                          </p:val>
                                        </p:tav>
                                      </p:tavLst>
                                    </p:anim>
                                  </p:childTnLst>
                                </p:cTn>
                              </p:par>
                            </p:childTnLst>
                          </p:cTn>
                        </p:par>
                        <p:par>
                          <p:cTn id="39" fill="hold" nodeType="afterGroup">
                            <p:stCondLst>
                              <p:cond delay="8000"/>
                            </p:stCondLst>
                            <p:childTnLst>
                              <p:par>
                                <p:cTn id="40" presetID="2" presetClass="entr" presetSubtype="2" fill="hold" grpId="0" nodeType="afterEffect">
                                  <p:stCondLst>
                                    <p:cond delay="0"/>
                                  </p:stCondLst>
                                  <p:childTnLst>
                                    <p:set>
                                      <p:cBhvr>
                                        <p:cTn id="41" dur="1" fill="hold">
                                          <p:stCondLst>
                                            <p:cond delay="0"/>
                                          </p:stCondLst>
                                        </p:cTn>
                                        <p:tgtEl>
                                          <p:spTgt spid="203790"/>
                                        </p:tgtEl>
                                        <p:attrNameLst>
                                          <p:attrName>style.visibility</p:attrName>
                                        </p:attrNameLst>
                                      </p:cBhvr>
                                      <p:to>
                                        <p:strVal val="visible"/>
                                      </p:to>
                                    </p:set>
                                    <p:anim calcmode="lin" valueType="num">
                                      <p:cBhvr additive="base">
                                        <p:cTn id="42" dur="500" fill="hold"/>
                                        <p:tgtEl>
                                          <p:spTgt spid="203790"/>
                                        </p:tgtEl>
                                        <p:attrNameLst>
                                          <p:attrName>ppt_x</p:attrName>
                                        </p:attrNameLst>
                                      </p:cBhvr>
                                      <p:tavLst>
                                        <p:tav tm="0">
                                          <p:val>
                                            <p:strVal val="1+#ppt_w/2"/>
                                          </p:val>
                                        </p:tav>
                                        <p:tav tm="100000">
                                          <p:val>
                                            <p:strVal val="#ppt_x"/>
                                          </p:val>
                                        </p:tav>
                                      </p:tavLst>
                                    </p:anim>
                                    <p:anim calcmode="lin" valueType="num">
                                      <p:cBhvr additive="base">
                                        <p:cTn id="43" dur="500" fill="hold"/>
                                        <p:tgtEl>
                                          <p:spTgt spid="2037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8" grpId="0" autoUpdateAnimBg="0"/>
      <p:bldP spid="203790" grpId="0" autoUpdateAnimBg="0"/>
      <p:bldP spid="203797" grpId="0" autoUpdateAnimBg="0"/>
      <p:bldP spid="203798" grpId="0" autoUpdateAnimBg="0"/>
      <p:bldP spid="20379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2F"/>
            </a:gs>
            <a:gs pos="50000">
              <a:srgbClr val="000066"/>
            </a:gs>
            <a:gs pos="100000">
              <a:srgbClr val="00002F"/>
            </a:gs>
          </a:gsLst>
          <a:lin ang="2700000" scaled="1"/>
        </a:gra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1A063B15-E7C5-BBEB-949A-072135BCF5DA}"/>
              </a:ext>
            </a:extLst>
          </p:cNvPr>
          <p:cNvSpPr>
            <a:spLocks noChangeArrowheads="1"/>
          </p:cNvSpPr>
          <p:nvPr/>
        </p:nvSpPr>
        <p:spPr bwMode="auto">
          <a:xfrm>
            <a:off x="0" y="838200"/>
            <a:ext cx="2209800" cy="5310188"/>
          </a:xfrm>
          <a:prstGeom prst="rect">
            <a:avLst/>
          </a:prstGeom>
          <a:noFill/>
          <a:ln w="9525">
            <a:noFill/>
            <a:miter lim="800000"/>
            <a:headEnd/>
            <a:tailEnd/>
          </a:ln>
          <a:effectLst/>
        </p:spPr>
        <p:txBody>
          <a:bodyPr>
            <a:spAutoFit/>
          </a:bodyPr>
          <a:lstStyle/>
          <a:p>
            <a:pPr>
              <a:defRPr/>
            </a:pPr>
            <a:r>
              <a:rPr lang="it-IT" sz="1800">
                <a:solidFill>
                  <a:schemeClr val="bg1"/>
                </a:solidFill>
                <a:effectLst>
                  <a:outerShdw blurRad="38100" dist="38100" dir="2700000" algn="tl">
                    <a:srgbClr val="000000"/>
                  </a:outerShdw>
                </a:effectLst>
                <a:latin typeface="Verdana" pitchFamily="34" charset="0"/>
                <a:cs typeface="Arial" charset="0"/>
              </a:rPr>
              <a:t>ed esclamò a gran voce: «Benedetta tu fra le donne e benedetto il frutto del tuo grembo! A che cosa devo che la madre del mio Signore venga da me? Ecco, appena il tuo saluto è giunto ai miei orecchi, il bambino ha sussultato di gioia nel mio grembo.</a:t>
            </a:r>
            <a:r>
              <a:rPr lang="it-IT" sz="1800" i="1">
                <a:solidFill>
                  <a:schemeClr val="bg1"/>
                </a:solidFill>
                <a:effectLst>
                  <a:outerShdw blurRad="38100" dist="38100" dir="2700000" algn="tl">
                    <a:srgbClr val="000000"/>
                  </a:outerShdw>
                </a:effectLst>
                <a:latin typeface="Verdana" pitchFamily="34" charset="0"/>
                <a:cs typeface="Arial" charset="0"/>
              </a:rPr>
              <a:t> </a:t>
            </a:r>
          </a:p>
          <a:p>
            <a:pPr>
              <a:defRPr/>
            </a:pPr>
            <a:r>
              <a:rPr lang="it-IT" sz="1800" i="1">
                <a:solidFill>
                  <a:schemeClr val="bg1"/>
                </a:solidFill>
                <a:effectLst>
                  <a:outerShdw blurRad="38100" dist="38100" dir="2700000" algn="tl">
                    <a:srgbClr val="000000"/>
                  </a:outerShdw>
                </a:effectLst>
                <a:latin typeface="Verdana" pitchFamily="34" charset="0"/>
                <a:cs typeface="Arial" charset="0"/>
              </a:rPr>
              <a:t>(Lc 1, 42-44)</a:t>
            </a:r>
          </a:p>
        </p:txBody>
      </p:sp>
      <p:sp>
        <p:nvSpPr>
          <p:cNvPr id="162930" name="Rectangle 114">
            <a:extLst>
              <a:ext uri="{FF2B5EF4-FFF2-40B4-BE49-F238E27FC236}">
                <a16:creationId xmlns:a16="http://schemas.microsoft.com/office/drawing/2014/main" id="{BF0D7596-60F2-8F5F-9991-CD340086D9CE}"/>
              </a:ext>
            </a:extLst>
          </p:cNvPr>
          <p:cNvSpPr>
            <a:spLocks noChangeArrowheads="1"/>
          </p:cNvSpPr>
          <p:nvPr/>
        </p:nvSpPr>
        <p:spPr bwMode="auto">
          <a:xfrm>
            <a:off x="6934200" y="914400"/>
            <a:ext cx="2209800" cy="5173663"/>
          </a:xfrm>
          <a:prstGeom prst="rect">
            <a:avLst/>
          </a:prstGeom>
          <a:noFill/>
          <a:ln w="9525">
            <a:noFill/>
            <a:miter lim="800000"/>
            <a:headEnd/>
            <a:tailEnd/>
          </a:ln>
          <a:effectLst/>
        </p:spPr>
        <p:txBody>
          <a:bodyPr>
            <a:spAutoFit/>
          </a:bodyPr>
          <a:lstStyle/>
          <a:p>
            <a:pPr algn="r">
              <a:spcBef>
                <a:spcPct val="50000"/>
              </a:spcBef>
              <a:defRPr/>
            </a:pPr>
            <a:r>
              <a:rPr lang="en-US" sz="1800">
                <a:solidFill>
                  <a:schemeClr val="bg1"/>
                </a:solidFill>
                <a:effectLst>
                  <a:outerShdw blurRad="38100" dist="38100" dir="2700000" algn="tl">
                    <a:srgbClr val="000000"/>
                  </a:outerShdw>
                </a:effectLst>
                <a:latin typeface="Verdana" pitchFamily="34" charset="0"/>
                <a:cs typeface="Arial" charset="0"/>
              </a:rPr>
              <a:t>giving a loud cry, said, "You are most blessed among women and blessed is the fruit of your womb! How is it that the mother of my Lord comes to me? The moment your greeting sounded in my ears, the baby within me suddenly leapt for joy.</a:t>
            </a:r>
            <a:r>
              <a:rPr lang="en-US" sz="1800" i="1">
                <a:solidFill>
                  <a:schemeClr val="bg1"/>
                </a:solidFill>
                <a:effectLst>
                  <a:outerShdw blurRad="38100" dist="38100" dir="2700000" algn="tl">
                    <a:srgbClr val="000000"/>
                  </a:outerShdw>
                </a:effectLst>
                <a:latin typeface="Verdana" pitchFamily="34" charset="0"/>
                <a:cs typeface="Arial" charset="0"/>
              </a:rPr>
              <a:t> </a:t>
            </a:r>
          </a:p>
          <a:p>
            <a:pPr algn="r">
              <a:spcBef>
                <a:spcPct val="50000"/>
              </a:spcBef>
              <a:defRPr/>
            </a:pPr>
            <a:r>
              <a:rPr lang="en-US" sz="1800" i="1">
                <a:solidFill>
                  <a:schemeClr val="bg1"/>
                </a:solidFill>
                <a:effectLst>
                  <a:outerShdw blurRad="38100" dist="38100" dir="2700000" algn="tl">
                    <a:srgbClr val="000000"/>
                  </a:outerShdw>
                </a:effectLst>
                <a:latin typeface="Verdana" pitchFamily="34" charset="0"/>
                <a:cs typeface="Arial" charset="0"/>
              </a:rPr>
              <a:t>(Lk 1: 42-44)</a:t>
            </a:r>
            <a:endParaRPr lang="it-IT" sz="1800" i="1">
              <a:solidFill>
                <a:schemeClr val="bg1"/>
              </a:solidFill>
              <a:effectLst>
                <a:outerShdw blurRad="38100" dist="38100" dir="2700000" algn="tl">
                  <a:srgbClr val="000000"/>
                </a:outerShdw>
              </a:effectLst>
              <a:latin typeface="Verdana" pitchFamily="34" charset="0"/>
              <a:cs typeface="Arial" charset="0"/>
            </a:endParaRPr>
          </a:p>
        </p:txBody>
      </p:sp>
      <p:pic>
        <p:nvPicPr>
          <p:cNvPr id="162940" name="Picture 124" descr="C:\ARCHIVIO GENERALE\PRESENTAZIONI\in COSTRUZIONE\S.Scritture del 15.8\Elisabetta e Maria.jpg">
            <a:extLst>
              <a:ext uri="{FF2B5EF4-FFF2-40B4-BE49-F238E27FC236}">
                <a16:creationId xmlns:a16="http://schemas.microsoft.com/office/drawing/2014/main" id="{4D180BAD-219C-D764-B67C-773FD0F3EF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762000"/>
            <a:ext cx="47085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162940"/>
                                        </p:tgtEl>
                                        <p:attrNameLst>
                                          <p:attrName>style.visibility</p:attrName>
                                        </p:attrNameLst>
                                      </p:cBhvr>
                                      <p:to>
                                        <p:strVal val="visible"/>
                                      </p:to>
                                    </p:set>
                                    <p:anim calcmode="lin" valueType="num">
                                      <p:cBhvr>
                                        <p:cTn id="7" dur="500" fill="hold"/>
                                        <p:tgtEl>
                                          <p:spTgt spid="162940"/>
                                        </p:tgtEl>
                                        <p:attrNameLst>
                                          <p:attrName>ppt_w</p:attrName>
                                        </p:attrNameLst>
                                      </p:cBhvr>
                                      <p:tavLst>
                                        <p:tav tm="0">
                                          <p:val>
                                            <p:fltVal val="0"/>
                                          </p:val>
                                        </p:tav>
                                        <p:tav tm="100000">
                                          <p:val>
                                            <p:strVal val="#ppt_w"/>
                                          </p:val>
                                        </p:tav>
                                      </p:tavLst>
                                    </p:anim>
                                    <p:anim calcmode="lin" valueType="num">
                                      <p:cBhvr>
                                        <p:cTn id="8" dur="500" fill="hold"/>
                                        <p:tgtEl>
                                          <p:spTgt spid="162940"/>
                                        </p:tgtEl>
                                        <p:attrNameLst>
                                          <p:attrName>ppt_h</p:attrName>
                                        </p:attrNameLst>
                                      </p:cBhvr>
                                      <p:tavLst>
                                        <p:tav tm="0">
                                          <p:val>
                                            <p:fltVal val="0"/>
                                          </p:val>
                                        </p:tav>
                                        <p:tav tm="100000">
                                          <p:val>
                                            <p:strVal val="#ppt_h"/>
                                          </p:val>
                                        </p:tav>
                                      </p:tavLst>
                                    </p:anim>
                                    <p:anim calcmode="lin" valueType="num">
                                      <p:cBhvr>
                                        <p:cTn id="9" dur="500" fill="hold"/>
                                        <p:tgtEl>
                                          <p:spTgt spid="162940"/>
                                        </p:tgtEl>
                                        <p:attrNameLst>
                                          <p:attrName>ppt_x</p:attrName>
                                        </p:attrNameLst>
                                      </p:cBhvr>
                                      <p:tavLst>
                                        <p:tav tm="0">
                                          <p:val>
                                            <p:fltVal val="0.5"/>
                                          </p:val>
                                        </p:tav>
                                        <p:tav tm="100000">
                                          <p:val>
                                            <p:strVal val="#ppt_x"/>
                                          </p:val>
                                        </p:tav>
                                      </p:tavLst>
                                    </p:anim>
                                    <p:anim calcmode="lin" valueType="num">
                                      <p:cBhvr>
                                        <p:cTn id="10" dur="500" fill="hold"/>
                                        <p:tgtEl>
                                          <p:spTgt spid="162940"/>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
                            </p:stCondLst>
                            <p:childTnLst>
                              <p:par>
                                <p:cTn id="12" presetID="4" presetClass="entr" presetSubtype="16" fill="hold" grpId="0" nodeType="afterEffect">
                                  <p:stCondLst>
                                    <p:cond delay="0"/>
                                  </p:stCondLst>
                                  <p:childTnLst>
                                    <p:set>
                                      <p:cBhvr>
                                        <p:cTn id="13" dur="1" fill="hold">
                                          <p:stCondLst>
                                            <p:cond delay="0"/>
                                          </p:stCondLst>
                                        </p:cTn>
                                        <p:tgtEl>
                                          <p:spTgt spid="162894"/>
                                        </p:tgtEl>
                                        <p:attrNameLst>
                                          <p:attrName>style.visibility</p:attrName>
                                        </p:attrNameLst>
                                      </p:cBhvr>
                                      <p:to>
                                        <p:strVal val="visible"/>
                                      </p:to>
                                    </p:set>
                                    <p:animEffect transition="in" filter="box(in)">
                                      <p:cBhvr>
                                        <p:cTn id="14" dur="500"/>
                                        <p:tgtEl>
                                          <p:spTgt spid="162894"/>
                                        </p:tgtEl>
                                      </p:cBhvr>
                                    </p:animEffect>
                                  </p:childTnLst>
                                </p:cTn>
                              </p:par>
                            </p:childTnLst>
                          </p:cTn>
                        </p:par>
                        <p:par>
                          <p:cTn id="15" fill="hold" nodeType="afterGroup">
                            <p:stCondLst>
                              <p:cond delay="1000"/>
                            </p:stCondLst>
                            <p:childTnLst>
                              <p:par>
                                <p:cTn id="16" presetID="4" presetClass="entr" presetSubtype="32" fill="hold" grpId="0" nodeType="afterEffect">
                                  <p:stCondLst>
                                    <p:cond delay="0"/>
                                  </p:stCondLst>
                                  <p:childTnLst>
                                    <p:set>
                                      <p:cBhvr>
                                        <p:cTn id="17" dur="1" fill="hold">
                                          <p:stCondLst>
                                            <p:cond delay="0"/>
                                          </p:stCondLst>
                                        </p:cTn>
                                        <p:tgtEl>
                                          <p:spTgt spid="162930"/>
                                        </p:tgtEl>
                                        <p:attrNameLst>
                                          <p:attrName>style.visibility</p:attrName>
                                        </p:attrNameLst>
                                      </p:cBhvr>
                                      <p:to>
                                        <p:strVal val="visible"/>
                                      </p:to>
                                    </p:set>
                                    <p:animEffect transition="in" filter="box(out)">
                                      <p:cBhvr>
                                        <p:cTn id="18" dur="500"/>
                                        <p:tgtEl>
                                          <p:spTgt spid="162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solidFill>
          <a:srgbClr val="000066"/>
        </a:solidFill>
        <a:effectLst/>
      </p:bgPr>
    </p:bg>
    <p:spTree>
      <p:nvGrpSpPr>
        <p:cNvPr id="1" name=""/>
        <p:cNvGrpSpPr/>
        <p:nvPr/>
      </p:nvGrpSpPr>
      <p:grpSpPr>
        <a:xfrm>
          <a:off x="0" y="0"/>
          <a:ext cx="0" cy="0"/>
          <a:chOff x="0" y="0"/>
          <a:chExt cx="0" cy="0"/>
        </a:xfrm>
      </p:grpSpPr>
      <p:sp>
        <p:nvSpPr>
          <p:cNvPr id="393218" name="Rectangle 2">
            <a:extLst>
              <a:ext uri="{FF2B5EF4-FFF2-40B4-BE49-F238E27FC236}">
                <a16:creationId xmlns:a16="http://schemas.microsoft.com/office/drawing/2014/main" id="{A7A10C8C-263D-75A4-B599-1F8B47D322E3}"/>
              </a:ext>
            </a:extLst>
          </p:cNvPr>
          <p:cNvSpPr>
            <a:spLocks noGrp="1" noChangeArrowheads="1"/>
          </p:cNvSpPr>
          <p:nvPr>
            <p:ph type="title"/>
          </p:nvPr>
        </p:nvSpPr>
        <p:spPr>
          <a:xfrm>
            <a:off x="0" y="333375"/>
            <a:ext cx="9144000" cy="1143000"/>
          </a:xfrm>
        </p:spPr>
        <p:txBody>
          <a:bodyPr/>
          <a:lstStyle/>
          <a:p>
            <a:pPr eaLnBrk="1" hangingPunct="1"/>
            <a:r>
              <a:rPr lang="it-IT" altLang="it-IT" sz="1800" b="1">
                <a:solidFill>
                  <a:schemeClr val="bg1"/>
                </a:solidFill>
                <a:latin typeface="Verdana" panose="020B0604030504040204" pitchFamily="34" charset="0"/>
                <a:cs typeface="Arial" panose="020B0604020202020204" pitchFamily="34" charset="0"/>
              </a:rPr>
              <a:t>E </a:t>
            </a:r>
            <a:r>
              <a:rPr lang="it-IT" altLang="it-IT" sz="1800">
                <a:solidFill>
                  <a:schemeClr val="bg1"/>
                </a:solidFill>
                <a:latin typeface="Verdana" panose="020B0604030504040204" pitchFamily="34" charset="0"/>
                <a:cs typeface="Arial" panose="020B0604020202020204" pitchFamily="34" charset="0"/>
              </a:rPr>
              <a:t>beata colei che ha creduto nell’adempimento di ciò che il Signore le ha detto». Allora Maria disse: «L’anima mia magnifica il Signore e il mio spirito esulta in Dio, mio salvatore, perché ha guardato l’umiltà della sua serva. D’ora in poi tutte le generazioni mi chiameranno beata. </a:t>
            </a:r>
            <a:r>
              <a:rPr lang="it-IT" altLang="it-IT" sz="1800" i="1">
                <a:solidFill>
                  <a:schemeClr val="bg1"/>
                </a:solidFill>
                <a:latin typeface="Verdana" panose="020B0604030504040204" pitchFamily="34" charset="0"/>
                <a:cs typeface="Arial" panose="020B0604020202020204" pitchFamily="34" charset="0"/>
              </a:rPr>
              <a:t>(Lc 1, 45-48)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393220" name="Rectangle 4">
            <a:extLst>
              <a:ext uri="{FF2B5EF4-FFF2-40B4-BE49-F238E27FC236}">
                <a16:creationId xmlns:a16="http://schemas.microsoft.com/office/drawing/2014/main" id="{5BF91964-9E7B-39FF-1F5C-3C7D51805BC0}"/>
              </a:ext>
            </a:extLst>
          </p:cNvPr>
          <p:cNvSpPr>
            <a:spLocks noChangeArrowheads="1"/>
          </p:cNvSpPr>
          <p:nvPr/>
        </p:nvSpPr>
        <p:spPr bwMode="auto">
          <a:xfrm>
            <a:off x="0" y="5667375"/>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en-US" altLang="it-IT" sz="1800">
                <a:solidFill>
                  <a:schemeClr val="bg1"/>
                </a:solidFill>
                <a:latin typeface="Verdana" panose="020B0604030504040204" pitchFamily="34" charset="0"/>
                <a:cs typeface="Arial" panose="020B0604020202020204" pitchFamily="34" charset="0"/>
              </a:rPr>
              <a:t>Blessed are you who believed that the Lord's word would come true!" And Mary said:"My soul proclaims the greatness of the Lord, my spirit exults in God my savior! He has looked upon his servant in her lowliness, and people forever will call me blessed.</a:t>
            </a:r>
            <a:r>
              <a:rPr lang="en-US" altLang="it-IT" sz="1800" i="1">
                <a:solidFill>
                  <a:schemeClr val="bg1"/>
                </a:solidFill>
                <a:latin typeface="Verdana" panose="020B0604030504040204" pitchFamily="34" charset="0"/>
                <a:cs typeface="Arial" panose="020B0604020202020204" pitchFamily="34" charset="0"/>
              </a:rPr>
              <a:t> (Lk 1: 45-48)</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393233" name="Picture 17" descr="C:\ARCHIVIO GENERALE\PRESENTAZIONI\in COSTRUZIONE\S.Scritture del 15.8\01-Visitazione_di_Maria.jpg">
            <a:extLst>
              <a:ext uri="{FF2B5EF4-FFF2-40B4-BE49-F238E27FC236}">
                <a16:creationId xmlns:a16="http://schemas.microsoft.com/office/drawing/2014/main" id="{92377762-D2C5-6E79-D7B5-FD8E79FD56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371600"/>
            <a:ext cx="5105400" cy="42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3234" name="Picture 18" descr="C:\ARCHIVIO GENERALE\PRESENTAZIONI\in COSTRUZIONE\S.Scritture del 15.8\marie-ellenrieder-maria-scrive-il-magnificat-1833.jpg">
            <a:extLst>
              <a:ext uri="{FF2B5EF4-FFF2-40B4-BE49-F238E27FC236}">
                <a16:creationId xmlns:a16="http://schemas.microsoft.com/office/drawing/2014/main" id="{C5704A62-0695-9934-C6A8-3E8DBD6232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0"/>
            <a:ext cx="1728788"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3235" name="Picture 19" descr="C:\ARCHIVIO GENERALE\PRESENTAZIONI\in COSTRUZIONE\S.Scritture del 15.8\Vergine.jpg">
            <a:extLst>
              <a:ext uri="{FF2B5EF4-FFF2-40B4-BE49-F238E27FC236}">
                <a16:creationId xmlns:a16="http://schemas.microsoft.com/office/drawing/2014/main" id="{D92FDFD5-4485-8225-A749-0E0616A91C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5050" y="2514600"/>
            <a:ext cx="15303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393233"/>
                                        </p:tgtEl>
                                        <p:attrNameLst>
                                          <p:attrName>style.visibility</p:attrName>
                                        </p:attrNameLst>
                                      </p:cBhvr>
                                      <p:to>
                                        <p:strVal val="visible"/>
                                      </p:to>
                                    </p:set>
                                    <p:anim calcmode="lin" valueType="num">
                                      <p:cBhvr>
                                        <p:cTn id="7" dur="500" fill="hold"/>
                                        <p:tgtEl>
                                          <p:spTgt spid="393233"/>
                                        </p:tgtEl>
                                        <p:attrNameLst>
                                          <p:attrName>ppt_w</p:attrName>
                                        </p:attrNameLst>
                                      </p:cBhvr>
                                      <p:tavLst>
                                        <p:tav tm="0">
                                          <p:val>
                                            <p:fltVal val="0"/>
                                          </p:val>
                                        </p:tav>
                                        <p:tav tm="100000">
                                          <p:val>
                                            <p:strVal val="#ppt_w"/>
                                          </p:val>
                                        </p:tav>
                                      </p:tavLst>
                                    </p:anim>
                                    <p:anim calcmode="lin" valueType="num">
                                      <p:cBhvr>
                                        <p:cTn id="8" dur="500" fill="hold"/>
                                        <p:tgtEl>
                                          <p:spTgt spid="393233"/>
                                        </p:tgtEl>
                                        <p:attrNameLst>
                                          <p:attrName>ppt_h</p:attrName>
                                        </p:attrNameLst>
                                      </p:cBhvr>
                                      <p:tavLst>
                                        <p:tav tm="0">
                                          <p:val>
                                            <p:fltVal val="0"/>
                                          </p:val>
                                        </p:tav>
                                        <p:tav tm="100000">
                                          <p:val>
                                            <p:strVal val="#ppt_h"/>
                                          </p:val>
                                        </p:tav>
                                      </p:tavLst>
                                    </p:anim>
                                    <p:anim calcmode="lin" valueType="num">
                                      <p:cBhvr>
                                        <p:cTn id="9" dur="500" fill="hold"/>
                                        <p:tgtEl>
                                          <p:spTgt spid="393233"/>
                                        </p:tgtEl>
                                        <p:attrNameLst>
                                          <p:attrName>ppt_x</p:attrName>
                                        </p:attrNameLst>
                                      </p:cBhvr>
                                      <p:tavLst>
                                        <p:tav tm="0">
                                          <p:val>
                                            <p:fltVal val="0.5"/>
                                          </p:val>
                                        </p:tav>
                                        <p:tav tm="100000">
                                          <p:val>
                                            <p:strVal val="#ppt_x"/>
                                          </p:val>
                                        </p:tav>
                                      </p:tavLst>
                                    </p:anim>
                                    <p:anim calcmode="lin" valueType="num">
                                      <p:cBhvr>
                                        <p:cTn id="10" dur="500" fill="hold"/>
                                        <p:tgtEl>
                                          <p:spTgt spid="393233"/>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
                            </p:stCondLst>
                            <p:childTnLst>
                              <p:par>
                                <p:cTn id="12" presetID="5" presetClass="entr" presetSubtype="10" fill="hold" grpId="0" nodeType="afterEffect">
                                  <p:stCondLst>
                                    <p:cond delay="0"/>
                                  </p:stCondLst>
                                  <p:childTnLst>
                                    <p:set>
                                      <p:cBhvr>
                                        <p:cTn id="13" dur="1" fill="hold">
                                          <p:stCondLst>
                                            <p:cond delay="0"/>
                                          </p:stCondLst>
                                        </p:cTn>
                                        <p:tgtEl>
                                          <p:spTgt spid="393218"/>
                                        </p:tgtEl>
                                        <p:attrNameLst>
                                          <p:attrName>style.visibility</p:attrName>
                                        </p:attrNameLst>
                                      </p:cBhvr>
                                      <p:to>
                                        <p:strVal val="visible"/>
                                      </p:to>
                                    </p:set>
                                    <p:animEffect transition="in" filter="checkerboard(across)">
                                      <p:cBhvr>
                                        <p:cTn id="14" dur="500"/>
                                        <p:tgtEl>
                                          <p:spTgt spid="393218"/>
                                        </p:tgtEl>
                                      </p:cBhvr>
                                    </p:animEffect>
                                  </p:childTnLst>
                                </p:cTn>
                              </p:par>
                            </p:childTnLst>
                          </p:cTn>
                        </p:par>
                        <p:par>
                          <p:cTn id="15" fill="hold" nodeType="afterGroup">
                            <p:stCondLst>
                              <p:cond delay="1000"/>
                            </p:stCondLst>
                            <p:childTnLst>
                              <p:par>
                                <p:cTn id="16" presetID="2" presetClass="entr" presetSubtype="8" fill="hold" nodeType="afterEffect">
                                  <p:stCondLst>
                                    <p:cond delay="0"/>
                                  </p:stCondLst>
                                  <p:childTnLst>
                                    <p:set>
                                      <p:cBhvr>
                                        <p:cTn id="17" dur="1" fill="hold">
                                          <p:stCondLst>
                                            <p:cond delay="0"/>
                                          </p:stCondLst>
                                        </p:cTn>
                                        <p:tgtEl>
                                          <p:spTgt spid="393234"/>
                                        </p:tgtEl>
                                        <p:attrNameLst>
                                          <p:attrName>style.visibility</p:attrName>
                                        </p:attrNameLst>
                                      </p:cBhvr>
                                      <p:to>
                                        <p:strVal val="visible"/>
                                      </p:to>
                                    </p:set>
                                    <p:anim calcmode="lin" valueType="num">
                                      <p:cBhvr additive="base">
                                        <p:cTn id="18" dur="500" fill="hold"/>
                                        <p:tgtEl>
                                          <p:spTgt spid="393234"/>
                                        </p:tgtEl>
                                        <p:attrNameLst>
                                          <p:attrName>ppt_x</p:attrName>
                                        </p:attrNameLst>
                                      </p:cBhvr>
                                      <p:tavLst>
                                        <p:tav tm="0">
                                          <p:val>
                                            <p:strVal val="0-#ppt_w/2"/>
                                          </p:val>
                                        </p:tav>
                                        <p:tav tm="100000">
                                          <p:val>
                                            <p:strVal val="#ppt_x"/>
                                          </p:val>
                                        </p:tav>
                                      </p:tavLst>
                                    </p:anim>
                                    <p:anim calcmode="lin" valueType="num">
                                      <p:cBhvr additive="base">
                                        <p:cTn id="19" dur="500" fill="hold"/>
                                        <p:tgtEl>
                                          <p:spTgt spid="393234"/>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500"/>
                            </p:stCondLst>
                            <p:childTnLst>
                              <p:par>
                                <p:cTn id="21" presetID="3" presetClass="entr" presetSubtype="10" fill="hold" grpId="0" nodeType="afterEffect">
                                  <p:stCondLst>
                                    <p:cond delay="0"/>
                                  </p:stCondLst>
                                  <p:childTnLst>
                                    <p:set>
                                      <p:cBhvr>
                                        <p:cTn id="22" dur="1" fill="hold">
                                          <p:stCondLst>
                                            <p:cond delay="0"/>
                                          </p:stCondLst>
                                        </p:cTn>
                                        <p:tgtEl>
                                          <p:spTgt spid="393220"/>
                                        </p:tgtEl>
                                        <p:attrNameLst>
                                          <p:attrName>style.visibility</p:attrName>
                                        </p:attrNameLst>
                                      </p:cBhvr>
                                      <p:to>
                                        <p:strVal val="visible"/>
                                      </p:to>
                                    </p:set>
                                    <p:animEffect transition="in" filter="blinds(horizontal)">
                                      <p:cBhvr>
                                        <p:cTn id="23" dur="500"/>
                                        <p:tgtEl>
                                          <p:spTgt spid="393220"/>
                                        </p:tgtEl>
                                      </p:cBhvr>
                                    </p:animEffect>
                                  </p:childTnLst>
                                </p:cTn>
                              </p:par>
                            </p:childTnLst>
                          </p:cTn>
                        </p:par>
                        <p:par>
                          <p:cTn id="24" fill="hold" nodeType="afterGroup">
                            <p:stCondLst>
                              <p:cond delay="2000"/>
                            </p:stCondLst>
                            <p:childTnLst>
                              <p:par>
                                <p:cTn id="25" presetID="2" presetClass="entr" presetSubtype="2" fill="hold" nodeType="afterEffect">
                                  <p:stCondLst>
                                    <p:cond delay="0"/>
                                  </p:stCondLst>
                                  <p:childTnLst>
                                    <p:set>
                                      <p:cBhvr>
                                        <p:cTn id="26" dur="1" fill="hold">
                                          <p:stCondLst>
                                            <p:cond delay="0"/>
                                          </p:stCondLst>
                                        </p:cTn>
                                        <p:tgtEl>
                                          <p:spTgt spid="393235"/>
                                        </p:tgtEl>
                                        <p:attrNameLst>
                                          <p:attrName>style.visibility</p:attrName>
                                        </p:attrNameLst>
                                      </p:cBhvr>
                                      <p:to>
                                        <p:strVal val="visible"/>
                                      </p:to>
                                    </p:set>
                                    <p:anim calcmode="lin" valueType="num">
                                      <p:cBhvr additive="base">
                                        <p:cTn id="27" dur="500" fill="hold"/>
                                        <p:tgtEl>
                                          <p:spTgt spid="393235"/>
                                        </p:tgtEl>
                                        <p:attrNameLst>
                                          <p:attrName>ppt_x</p:attrName>
                                        </p:attrNameLst>
                                      </p:cBhvr>
                                      <p:tavLst>
                                        <p:tav tm="0">
                                          <p:val>
                                            <p:strVal val="1+#ppt_w/2"/>
                                          </p:val>
                                        </p:tav>
                                        <p:tav tm="100000">
                                          <p:val>
                                            <p:strVal val="#ppt_x"/>
                                          </p:val>
                                        </p:tav>
                                      </p:tavLst>
                                    </p:anim>
                                    <p:anim calcmode="lin" valueType="num">
                                      <p:cBhvr additive="base">
                                        <p:cTn id="28" dur="500" fill="hold"/>
                                        <p:tgtEl>
                                          <p:spTgt spid="393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8" grpId="0" autoUpdateAnimBg="0"/>
      <p:bldP spid="39322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solidFill>
          <a:schemeClr val="tx1"/>
        </a:solidFill>
        <a:effectLst/>
      </p:bgPr>
    </p:bg>
    <p:spTree>
      <p:nvGrpSpPr>
        <p:cNvPr id="1" name=""/>
        <p:cNvGrpSpPr/>
        <p:nvPr/>
      </p:nvGrpSpPr>
      <p:grpSpPr>
        <a:xfrm>
          <a:off x="0" y="0"/>
          <a:ext cx="0" cy="0"/>
          <a:chOff x="0" y="0"/>
          <a:chExt cx="0" cy="0"/>
        </a:xfrm>
      </p:grpSpPr>
      <p:sp>
        <p:nvSpPr>
          <p:cNvPr id="418818" name="Rectangle 2">
            <a:extLst>
              <a:ext uri="{FF2B5EF4-FFF2-40B4-BE49-F238E27FC236}">
                <a16:creationId xmlns:a16="http://schemas.microsoft.com/office/drawing/2014/main" id="{C53B5809-6C82-E617-80C3-CC142B1705B6}"/>
              </a:ext>
            </a:extLst>
          </p:cNvPr>
          <p:cNvSpPr>
            <a:spLocks noGrp="1" noChangeArrowheads="1"/>
          </p:cNvSpPr>
          <p:nvPr>
            <p:ph type="title"/>
          </p:nvPr>
        </p:nvSpPr>
        <p:spPr>
          <a:xfrm>
            <a:off x="0" y="2895600"/>
            <a:ext cx="2362200" cy="1143000"/>
          </a:xfrm>
        </p:spPr>
        <p:txBody>
          <a:bodyPr/>
          <a:lstStyle/>
          <a:p>
            <a:pPr algn="l" eaLnBrk="1" hangingPunct="1"/>
            <a:r>
              <a:rPr lang="it-IT" altLang="it-IT" sz="1800">
                <a:solidFill>
                  <a:srgbClr val="FFFF00"/>
                </a:solidFill>
                <a:latin typeface="Verdana" panose="020B0604030504040204" pitchFamily="34" charset="0"/>
                <a:cs typeface="Arial" panose="020B0604020202020204" pitchFamily="34" charset="0"/>
              </a:rPr>
              <a:t>Grandi cose ha fatto per me l’Onnipotente e Santo è il suo nome; di generazione in generazione la </a:t>
            </a:r>
            <a:br>
              <a:rPr lang="it-IT" altLang="it-IT" sz="1800">
                <a:solidFill>
                  <a:srgbClr val="FFFF00"/>
                </a:solidFill>
                <a:latin typeface="Verdana" panose="020B0604030504040204" pitchFamily="34" charset="0"/>
                <a:cs typeface="Arial" panose="020B0604020202020204" pitchFamily="34" charset="0"/>
              </a:rPr>
            </a:br>
            <a:r>
              <a:rPr lang="it-IT" altLang="it-IT" sz="1800">
                <a:solidFill>
                  <a:srgbClr val="FFFF00"/>
                </a:solidFill>
                <a:latin typeface="Verdana" panose="020B0604030504040204" pitchFamily="34" charset="0"/>
                <a:cs typeface="Arial" panose="020B0604020202020204" pitchFamily="34" charset="0"/>
              </a:rPr>
              <a:t>sua misericordia per quelli che lo temono. Ha spiegato la potenza del suo braccio, ha disperso i superbi nei pensieri del loro cuore; ha rovesciato i potenti dai troni, ha innalzato gli umili;                 </a:t>
            </a:r>
            <a:r>
              <a:rPr lang="it-IT" altLang="it-IT" sz="1800" i="1">
                <a:solidFill>
                  <a:srgbClr val="FFFF00"/>
                </a:solidFill>
                <a:latin typeface="Verdana" panose="020B0604030504040204" pitchFamily="34" charset="0"/>
                <a:cs typeface="Arial" panose="020B0604020202020204" pitchFamily="34" charset="0"/>
              </a:rPr>
              <a:t>(Lc 1, 49-</a:t>
            </a:r>
            <a:r>
              <a:rPr lang="it-IT" altLang="it-IT" sz="1800">
                <a:solidFill>
                  <a:srgbClr val="FFFF00"/>
                </a:solidFill>
                <a:latin typeface="Verdana" panose="020B0604030504040204" pitchFamily="34" charset="0"/>
                <a:cs typeface="Arial" panose="020B0604020202020204" pitchFamily="34" charset="0"/>
              </a:rPr>
              <a:t> </a:t>
            </a:r>
            <a:r>
              <a:rPr lang="it-IT" altLang="it-IT" sz="1800" i="1">
                <a:solidFill>
                  <a:srgbClr val="FFFF00"/>
                </a:solidFill>
                <a:latin typeface="Verdana" panose="020B0604030504040204" pitchFamily="34" charset="0"/>
                <a:cs typeface="Arial" panose="020B0604020202020204" pitchFamily="34" charset="0"/>
              </a:rPr>
              <a:t>52)</a:t>
            </a:r>
            <a:endParaRPr lang="it-IT" altLang="it-IT" sz="1800">
              <a:solidFill>
                <a:srgbClr val="FFFF00"/>
              </a:solidFill>
              <a:latin typeface="Verdana" panose="020B0604030504040204" pitchFamily="34" charset="0"/>
              <a:cs typeface="Arial" panose="020B0604020202020204" pitchFamily="34" charset="0"/>
            </a:endParaRPr>
          </a:p>
        </p:txBody>
      </p:sp>
      <p:sp>
        <p:nvSpPr>
          <p:cNvPr id="418821" name="Rectangle 5">
            <a:extLst>
              <a:ext uri="{FF2B5EF4-FFF2-40B4-BE49-F238E27FC236}">
                <a16:creationId xmlns:a16="http://schemas.microsoft.com/office/drawing/2014/main" id="{C266B396-5812-DC21-FCAE-B9D5EC0EDDC9}"/>
              </a:ext>
            </a:extLst>
          </p:cNvPr>
          <p:cNvSpPr>
            <a:spLocks noChangeArrowheads="1"/>
          </p:cNvSpPr>
          <p:nvPr/>
        </p:nvSpPr>
        <p:spPr bwMode="auto">
          <a:xfrm>
            <a:off x="6858000" y="533400"/>
            <a:ext cx="2286000" cy="58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r"/>
            <a:r>
              <a:rPr lang="en-US" altLang="it-IT" sz="1800">
                <a:solidFill>
                  <a:schemeClr val="bg1"/>
                </a:solidFill>
                <a:latin typeface="Verdana" panose="020B0604030504040204" pitchFamily="34" charset="0"/>
                <a:cs typeface="Arial" panose="020B0604020202020204" pitchFamily="34" charset="0"/>
              </a:rPr>
              <a:t>The Mighty One has done great things for me, Holy is his Name! From age to age his mercy extends to those who live in his presence. He has acted with power and done wonders, and scattered the proud with their plans. He has put down the mighty from their thrones and lifted up those who are downtrodden.</a:t>
            </a:r>
            <a:r>
              <a:rPr lang="en-US" altLang="it-IT" sz="1800" i="1">
                <a:solidFill>
                  <a:schemeClr val="bg1"/>
                </a:solidFill>
                <a:latin typeface="Verdana" panose="020B0604030504040204" pitchFamily="34" charset="0"/>
                <a:cs typeface="Arial" panose="020B0604020202020204" pitchFamily="34" charset="0"/>
              </a:rPr>
              <a:t> </a:t>
            </a:r>
          </a:p>
          <a:p>
            <a:pPr algn="r"/>
            <a:r>
              <a:rPr lang="en-US" altLang="it-IT" sz="1800" i="1">
                <a:solidFill>
                  <a:schemeClr val="bg1"/>
                </a:solidFill>
                <a:latin typeface="Verdana" panose="020B0604030504040204" pitchFamily="34" charset="0"/>
                <a:cs typeface="Arial" panose="020B0604020202020204" pitchFamily="34" charset="0"/>
              </a:rPr>
              <a:t>(Lk 1: 49-52)</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418823" name="Picture 7" descr="C:\ARCHIVIO GENERALE\PRESENTAZIONI\in COSTRUZIONE\S.Scritture del 15.8\grandi cose.jpg">
            <a:extLst>
              <a:ext uri="{FF2B5EF4-FFF2-40B4-BE49-F238E27FC236}">
                <a16:creationId xmlns:a16="http://schemas.microsoft.com/office/drawing/2014/main" id="{93BCCF44-C219-111E-E7AA-C0BAC19B43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447800"/>
            <a:ext cx="4800600" cy="411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8824" name="Picture 8" descr="C:\Documents and Settings\user\Documenti\Immagini\Fiori\!cid_0E9E2BA7-90F2-41C7-B7D9-37AAB366FEE7.gif">
            <a:extLst>
              <a:ext uri="{FF2B5EF4-FFF2-40B4-BE49-F238E27FC236}">
                <a16:creationId xmlns:a16="http://schemas.microsoft.com/office/drawing/2014/main" id="{E264E088-AF51-7D40-A237-70117DAA53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5689600"/>
            <a:ext cx="19208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8825" name="Picture 9" descr="C:\Documents and Settings\user\Documenti\Immagini\Fiori\!cid_0E9E2BA7-90F2-41C7-B7D9-37AAB366FEE7.gif">
            <a:extLst>
              <a:ext uri="{FF2B5EF4-FFF2-40B4-BE49-F238E27FC236}">
                <a16:creationId xmlns:a16="http://schemas.microsoft.com/office/drawing/2014/main" id="{1C6CB0C7-B2E7-237C-9983-135486C9B3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28600"/>
            <a:ext cx="19208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418823"/>
                                        </p:tgtEl>
                                        <p:attrNameLst>
                                          <p:attrName>style.visibility</p:attrName>
                                        </p:attrNameLst>
                                      </p:cBhvr>
                                      <p:to>
                                        <p:strVal val="visible"/>
                                      </p:to>
                                    </p:set>
                                    <p:animEffect transition="in" filter="checkerboard(across)">
                                      <p:cBhvr>
                                        <p:cTn id="7" dur="500"/>
                                        <p:tgtEl>
                                          <p:spTgt spid="418823"/>
                                        </p:tgtEl>
                                      </p:cBhvr>
                                    </p:animEffect>
                                  </p:childTnLst>
                                </p:cTn>
                              </p:par>
                            </p:childTnLst>
                          </p:cTn>
                        </p:par>
                        <p:par>
                          <p:cTn id="8" fill="hold" nodeType="afterGroup">
                            <p:stCondLst>
                              <p:cond delay="500"/>
                            </p:stCondLst>
                            <p:childTnLst>
                              <p:par>
                                <p:cTn id="9" presetID="2" presetClass="entr" presetSubtype="9" fill="hold" grpId="0" nodeType="afterEffect">
                                  <p:stCondLst>
                                    <p:cond delay="0"/>
                                  </p:stCondLst>
                                  <p:childTnLst>
                                    <p:set>
                                      <p:cBhvr>
                                        <p:cTn id="10" dur="1" fill="hold">
                                          <p:stCondLst>
                                            <p:cond delay="0"/>
                                          </p:stCondLst>
                                        </p:cTn>
                                        <p:tgtEl>
                                          <p:spTgt spid="418818"/>
                                        </p:tgtEl>
                                        <p:attrNameLst>
                                          <p:attrName>style.visibility</p:attrName>
                                        </p:attrNameLst>
                                      </p:cBhvr>
                                      <p:to>
                                        <p:strVal val="visible"/>
                                      </p:to>
                                    </p:set>
                                    <p:anim calcmode="lin" valueType="num">
                                      <p:cBhvr additive="base">
                                        <p:cTn id="11" dur="500" fill="hold"/>
                                        <p:tgtEl>
                                          <p:spTgt spid="418818"/>
                                        </p:tgtEl>
                                        <p:attrNameLst>
                                          <p:attrName>ppt_x</p:attrName>
                                        </p:attrNameLst>
                                      </p:cBhvr>
                                      <p:tavLst>
                                        <p:tav tm="0">
                                          <p:val>
                                            <p:strVal val="0-#ppt_w/2"/>
                                          </p:val>
                                        </p:tav>
                                        <p:tav tm="100000">
                                          <p:val>
                                            <p:strVal val="#ppt_x"/>
                                          </p:val>
                                        </p:tav>
                                      </p:tavLst>
                                    </p:anim>
                                    <p:anim calcmode="lin" valueType="num">
                                      <p:cBhvr additive="base">
                                        <p:cTn id="12" dur="500" fill="hold"/>
                                        <p:tgtEl>
                                          <p:spTgt spid="41881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 presetClass="entr" presetSubtype="3" fill="hold" grpId="0" nodeType="afterEffect">
                                  <p:stCondLst>
                                    <p:cond delay="0"/>
                                  </p:stCondLst>
                                  <p:childTnLst>
                                    <p:set>
                                      <p:cBhvr>
                                        <p:cTn id="15" dur="1" fill="hold">
                                          <p:stCondLst>
                                            <p:cond delay="0"/>
                                          </p:stCondLst>
                                        </p:cTn>
                                        <p:tgtEl>
                                          <p:spTgt spid="418821"/>
                                        </p:tgtEl>
                                        <p:attrNameLst>
                                          <p:attrName>style.visibility</p:attrName>
                                        </p:attrNameLst>
                                      </p:cBhvr>
                                      <p:to>
                                        <p:strVal val="visible"/>
                                      </p:to>
                                    </p:set>
                                    <p:anim calcmode="lin" valueType="num">
                                      <p:cBhvr additive="base">
                                        <p:cTn id="16" dur="500" fill="hold"/>
                                        <p:tgtEl>
                                          <p:spTgt spid="418821"/>
                                        </p:tgtEl>
                                        <p:attrNameLst>
                                          <p:attrName>ppt_x</p:attrName>
                                        </p:attrNameLst>
                                      </p:cBhvr>
                                      <p:tavLst>
                                        <p:tav tm="0">
                                          <p:val>
                                            <p:strVal val="1+#ppt_w/2"/>
                                          </p:val>
                                        </p:tav>
                                        <p:tav tm="100000">
                                          <p:val>
                                            <p:strVal val="#ppt_x"/>
                                          </p:val>
                                        </p:tav>
                                      </p:tavLst>
                                    </p:anim>
                                    <p:anim calcmode="lin" valueType="num">
                                      <p:cBhvr additive="base">
                                        <p:cTn id="17" dur="500" fill="hold"/>
                                        <p:tgtEl>
                                          <p:spTgt spid="418821"/>
                                        </p:tgtEl>
                                        <p:attrNameLst>
                                          <p:attrName>ppt_y</p:attrName>
                                        </p:attrNameLst>
                                      </p:cBhvr>
                                      <p:tavLst>
                                        <p:tav tm="0">
                                          <p:val>
                                            <p:strVal val="0-#ppt_h/2"/>
                                          </p:val>
                                        </p:tav>
                                        <p:tav tm="100000">
                                          <p:val>
                                            <p:strVal val="#ppt_y"/>
                                          </p:val>
                                        </p:tav>
                                      </p:tavLst>
                                    </p:anim>
                                  </p:childTnLst>
                                </p:cTn>
                              </p:par>
                            </p:childTnLst>
                          </p:cTn>
                        </p:par>
                        <p:par>
                          <p:cTn id="18" fill="hold" nodeType="afterGroup">
                            <p:stCondLst>
                              <p:cond delay="1500"/>
                            </p:stCondLst>
                            <p:childTnLst>
                              <p:par>
                                <p:cTn id="19" presetID="2" presetClass="entr" presetSubtype="1" fill="hold" nodeType="afterEffect">
                                  <p:stCondLst>
                                    <p:cond delay="0"/>
                                  </p:stCondLst>
                                  <p:childTnLst>
                                    <p:set>
                                      <p:cBhvr>
                                        <p:cTn id="20" dur="1" fill="hold">
                                          <p:stCondLst>
                                            <p:cond delay="0"/>
                                          </p:stCondLst>
                                        </p:cTn>
                                        <p:tgtEl>
                                          <p:spTgt spid="418825"/>
                                        </p:tgtEl>
                                        <p:attrNameLst>
                                          <p:attrName>style.visibility</p:attrName>
                                        </p:attrNameLst>
                                      </p:cBhvr>
                                      <p:to>
                                        <p:strVal val="visible"/>
                                      </p:to>
                                    </p:set>
                                    <p:anim calcmode="lin" valueType="num">
                                      <p:cBhvr additive="base">
                                        <p:cTn id="21" dur="500" fill="hold"/>
                                        <p:tgtEl>
                                          <p:spTgt spid="418825"/>
                                        </p:tgtEl>
                                        <p:attrNameLst>
                                          <p:attrName>ppt_x</p:attrName>
                                        </p:attrNameLst>
                                      </p:cBhvr>
                                      <p:tavLst>
                                        <p:tav tm="0">
                                          <p:val>
                                            <p:strVal val="#ppt_x"/>
                                          </p:val>
                                        </p:tav>
                                        <p:tav tm="100000">
                                          <p:val>
                                            <p:strVal val="#ppt_x"/>
                                          </p:val>
                                        </p:tav>
                                      </p:tavLst>
                                    </p:anim>
                                    <p:anim calcmode="lin" valueType="num">
                                      <p:cBhvr additive="base">
                                        <p:cTn id="22" dur="500" fill="hold"/>
                                        <p:tgtEl>
                                          <p:spTgt spid="418825"/>
                                        </p:tgtEl>
                                        <p:attrNameLst>
                                          <p:attrName>ppt_y</p:attrName>
                                        </p:attrNameLst>
                                      </p:cBhvr>
                                      <p:tavLst>
                                        <p:tav tm="0">
                                          <p:val>
                                            <p:strVal val="0-#ppt_h/2"/>
                                          </p:val>
                                        </p:tav>
                                        <p:tav tm="100000">
                                          <p:val>
                                            <p:strVal val="#ppt_y"/>
                                          </p:val>
                                        </p:tav>
                                      </p:tavLst>
                                    </p:anim>
                                  </p:childTnLst>
                                </p:cTn>
                              </p:par>
                            </p:childTnLst>
                          </p:cTn>
                        </p:par>
                        <p:par>
                          <p:cTn id="23" fill="hold" nodeType="afterGroup">
                            <p:stCondLst>
                              <p:cond delay="2000"/>
                            </p:stCondLst>
                            <p:childTnLst>
                              <p:par>
                                <p:cTn id="24" presetID="2" presetClass="entr" presetSubtype="4" fill="hold" nodeType="afterEffect">
                                  <p:stCondLst>
                                    <p:cond delay="0"/>
                                  </p:stCondLst>
                                  <p:childTnLst>
                                    <p:set>
                                      <p:cBhvr>
                                        <p:cTn id="25" dur="1" fill="hold">
                                          <p:stCondLst>
                                            <p:cond delay="0"/>
                                          </p:stCondLst>
                                        </p:cTn>
                                        <p:tgtEl>
                                          <p:spTgt spid="418824"/>
                                        </p:tgtEl>
                                        <p:attrNameLst>
                                          <p:attrName>style.visibility</p:attrName>
                                        </p:attrNameLst>
                                      </p:cBhvr>
                                      <p:to>
                                        <p:strVal val="visible"/>
                                      </p:to>
                                    </p:set>
                                    <p:anim calcmode="lin" valueType="num">
                                      <p:cBhvr additive="base">
                                        <p:cTn id="26" dur="500" fill="hold"/>
                                        <p:tgtEl>
                                          <p:spTgt spid="418824"/>
                                        </p:tgtEl>
                                        <p:attrNameLst>
                                          <p:attrName>ppt_x</p:attrName>
                                        </p:attrNameLst>
                                      </p:cBhvr>
                                      <p:tavLst>
                                        <p:tav tm="0">
                                          <p:val>
                                            <p:strVal val="#ppt_x"/>
                                          </p:val>
                                        </p:tav>
                                        <p:tav tm="100000">
                                          <p:val>
                                            <p:strVal val="#ppt_x"/>
                                          </p:val>
                                        </p:tav>
                                      </p:tavLst>
                                    </p:anim>
                                    <p:anim calcmode="lin" valueType="num">
                                      <p:cBhvr additive="base">
                                        <p:cTn id="27" dur="500" fill="hold"/>
                                        <p:tgtEl>
                                          <p:spTgt spid="4188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8" grpId="0" autoUpdateAnimBg="0"/>
      <p:bldP spid="41882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9842" name="Rectangle 2">
            <a:extLst>
              <a:ext uri="{FF2B5EF4-FFF2-40B4-BE49-F238E27FC236}">
                <a16:creationId xmlns:a16="http://schemas.microsoft.com/office/drawing/2014/main" id="{E7039281-B10B-8AEB-B54C-FBDE4F14C3B0}"/>
              </a:ext>
            </a:extLst>
          </p:cNvPr>
          <p:cNvSpPr>
            <a:spLocks noGrp="1" noChangeArrowheads="1"/>
          </p:cNvSpPr>
          <p:nvPr>
            <p:ph type="title"/>
          </p:nvPr>
        </p:nvSpPr>
        <p:spPr>
          <a:xfrm>
            <a:off x="0" y="620713"/>
            <a:ext cx="9144000" cy="1143000"/>
          </a:xfrm>
        </p:spPr>
        <p:txBody>
          <a:bodyPr/>
          <a:lstStyle/>
          <a:p>
            <a:pPr eaLnBrk="1" hangingPunct="1"/>
            <a:r>
              <a:rPr lang="it-IT" altLang="it-IT" sz="1800">
                <a:solidFill>
                  <a:srgbClr val="FFFF00"/>
                </a:solidFill>
                <a:latin typeface="Verdana" panose="020B0604030504040204" pitchFamily="34" charset="0"/>
                <a:cs typeface="Arial" panose="020B0604020202020204" pitchFamily="34" charset="0"/>
              </a:rPr>
              <a:t>ha ricolmato di beni gli affamati, ha rimandato i ricchi a mani vuote. Ha soccorso Israele, suo servo, ricordandosi della sua misericordia, come aveva detto ai nostri padri, per Abramo e la sua discendenza, per sempre». Maria rimase con lei circa tre mesi, poi tornò a casa sua.</a:t>
            </a:r>
            <a:r>
              <a:rPr lang="it-IT" altLang="it-IT" sz="1800" i="1">
                <a:solidFill>
                  <a:srgbClr val="FFFF00"/>
                </a:solidFill>
                <a:latin typeface="Verdana" panose="020B0604030504040204" pitchFamily="34" charset="0"/>
                <a:cs typeface="Arial" panose="020B0604020202020204" pitchFamily="34" charset="0"/>
              </a:rPr>
              <a:t>(Lc 1, 53-56)</a:t>
            </a:r>
            <a:br>
              <a:rPr lang="it-IT" altLang="it-IT" sz="1800">
                <a:solidFill>
                  <a:srgbClr val="FFFF00"/>
                </a:solidFill>
                <a:latin typeface="Verdana" panose="020B0604030504040204" pitchFamily="34" charset="0"/>
                <a:cs typeface="Times New Roman" panose="02020603050405020304" pitchFamily="18" charset="0"/>
              </a:rPr>
            </a:br>
            <a:endParaRPr lang="it-IT" altLang="it-IT" sz="1800">
              <a:solidFill>
                <a:srgbClr val="FFFF00"/>
              </a:solidFill>
              <a:latin typeface="Verdana" panose="020B0604030504040204" pitchFamily="34" charset="0"/>
              <a:cs typeface="Times New Roman" panose="02020603050405020304" pitchFamily="18" charset="0"/>
            </a:endParaRPr>
          </a:p>
        </p:txBody>
      </p:sp>
      <p:sp>
        <p:nvSpPr>
          <p:cNvPr id="419844" name="Rectangle 4">
            <a:extLst>
              <a:ext uri="{FF2B5EF4-FFF2-40B4-BE49-F238E27FC236}">
                <a16:creationId xmlns:a16="http://schemas.microsoft.com/office/drawing/2014/main" id="{6A6E5087-2966-F3E4-A6EC-AAADE431EA5B}"/>
              </a:ext>
            </a:extLst>
          </p:cNvPr>
          <p:cNvSpPr>
            <a:spLocks noChangeArrowheads="1"/>
          </p:cNvSpPr>
          <p:nvPr/>
        </p:nvSpPr>
        <p:spPr bwMode="auto">
          <a:xfrm>
            <a:off x="0" y="5392738"/>
            <a:ext cx="9144000"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en-US" altLang="it-IT" sz="1800">
                <a:solidFill>
                  <a:schemeClr val="bg1"/>
                </a:solidFill>
                <a:latin typeface="Verdana" panose="020B0604030504040204" pitchFamily="34" charset="0"/>
                <a:cs typeface="Arial" panose="020B0604020202020204" pitchFamily="34" charset="0"/>
              </a:rPr>
              <a:t>He has filled the hungry with good things but has sent the rich away empty. He held out his hand to Israel, his servant, for he remembered his mercy, even as he promised our fathers, Abraham and his descendants forever." Mary remained with Elizabeth about three months and then returned home.</a:t>
            </a:r>
            <a:r>
              <a:rPr lang="en-US" altLang="it-IT" sz="1800" i="1">
                <a:solidFill>
                  <a:schemeClr val="bg1"/>
                </a:solidFill>
                <a:latin typeface="Verdana" panose="020B0604030504040204" pitchFamily="34" charset="0"/>
                <a:cs typeface="Arial" panose="020B0604020202020204" pitchFamily="34" charset="0"/>
              </a:rPr>
              <a:t> (Lk 1: 53-56)</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419846" name="Picture 6" descr="C:\Documents and Settings\user\Documenti\Immagini\religiosi\Ecross4.gif">
            <a:extLst>
              <a:ext uri="{FF2B5EF4-FFF2-40B4-BE49-F238E27FC236}">
                <a16:creationId xmlns:a16="http://schemas.microsoft.com/office/drawing/2014/main" id="{83539DCE-EFCF-D7BA-09D2-16AB9CFED92E}"/>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3860800"/>
            <a:ext cx="3325813" cy="147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Immagine 7" descr="!cid_680CA1F9-A154-4E81-98CA-09B071920EFC.gif">
            <a:extLst>
              <a:ext uri="{FF2B5EF4-FFF2-40B4-BE49-F238E27FC236}">
                <a16:creationId xmlns:a16="http://schemas.microsoft.com/office/drawing/2014/main" id="{C9C3A499-D2A6-B683-9A7B-9CDD66DA533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04025" y="1773238"/>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19842"/>
                                        </p:tgtEl>
                                        <p:attrNameLst>
                                          <p:attrName>style.visibility</p:attrName>
                                        </p:attrNameLst>
                                      </p:cBhvr>
                                      <p:to>
                                        <p:strVal val="visible"/>
                                      </p:to>
                                    </p:set>
                                    <p:animEffect transition="in" filter="checkerboard(across)">
                                      <p:cBhvr>
                                        <p:cTn id="7" dur="500"/>
                                        <p:tgtEl>
                                          <p:spTgt spid="419842"/>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419844"/>
                                        </p:tgtEl>
                                        <p:attrNameLst>
                                          <p:attrName>style.visibility</p:attrName>
                                        </p:attrNameLst>
                                      </p:cBhvr>
                                      <p:to>
                                        <p:strVal val="visible"/>
                                      </p:to>
                                    </p:set>
                                    <p:animEffect transition="in" filter="blinds(horizontal)">
                                      <p:cBhvr>
                                        <p:cTn id="11" dur="500"/>
                                        <p:tgtEl>
                                          <p:spTgt spid="419844"/>
                                        </p:tgtEl>
                                      </p:cBhvr>
                                    </p:animEffect>
                                  </p:childTnLst>
                                </p:cTn>
                              </p:par>
                            </p:childTnLst>
                          </p:cTn>
                        </p:par>
                        <p:par>
                          <p:cTn id="12" fill="hold" nodeType="afterGroup">
                            <p:stCondLst>
                              <p:cond delay="1000"/>
                            </p:stCondLst>
                            <p:childTnLst>
                              <p:par>
                                <p:cTn id="13" presetID="2" presetClass="entr" presetSubtype="8" fill="hold" nodeType="afterEffect">
                                  <p:stCondLst>
                                    <p:cond delay="0"/>
                                  </p:stCondLst>
                                  <p:childTnLst>
                                    <p:set>
                                      <p:cBhvr>
                                        <p:cTn id="14" dur="1" fill="hold">
                                          <p:stCondLst>
                                            <p:cond delay="0"/>
                                          </p:stCondLst>
                                        </p:cTn>
                                        <p:tgtEl>
                                          <p:spTgt spid="419846"/>
                                        </p:tgtEl>
                                        <p:attrNameLst>
                                          <p:attrName>style.visibility</p:attrName>
                                        </p:attrNameLst>
                                      </p:cBhvr>
                                      <p:to>
                                        <p:strVal val="visible"/>
                                      </p:to>
                                    </p:set>
                                    <p:anim calcmode="lin" valueType="num">
                                      <p:cBhvr additive="base">
                                        <p:cTn id="15" dur="500" fill="hold"/>
                                        <p:tgtEl>
                                          <p:spTgt spid="419846"/>
                                        </p:tgtEl>
                                        <p:attrNameLst>
                                          <p:attrName>ppt_x</p:attrName>
                                        </p:attrNameLst>
                                      </p:cBhvr>
                                      <p:tavLst>
                                        <p:tav tm="0">
                                          <p:val>
                                            <p:strVal val="0-#ppt_w/2"/>
                                          </p:val>
                                        </p:tav>
                                        <p:tav tm="100000">
                                          <p:val>
                                            <p:strVal val="#ppt_x"/>
                                          </p:val>
                                        </p:tav>
                                      </p:tavLst>
                                    </p:anim>
                                    <p:anim calcmode="lin" valueType="num">
                                      <p:cBhvr additive="base">
                                        <p:cTn id="16" dur="500" fill="hold"/>
                                        <p:tgtEl>
                                          <p:spTgt spid="4198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42" grpId="0" autoUpdateAnimBg="0"/>
      <p:bldP spid="41984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94242" name="Rectangle 2">
            <a:extLst>
              <a:ext uri="{FF2B5EF4-FFF2-40B4-BE49-F238E27FC236}">
                <a16:creationId xmlns:a16="http://schemas.microsoft.com/office/drawing/2014/main" id="{4433EA16-CD62-C8D0-EFAB-4A08BC3CE59A}"/>
              </a:ext>
            </a:extLst>
          </p:cNvPr>
          <p:cNvSpPr>
            <a:spLocks noGrp="1" noChangeArrowheads="1"/>
          </p:cNvSpPr>
          <p:nvPr>
            <p:ph type="title"/>
          </p:nvPr>
        </p:nvSpPr>
        <p:spPr>
          <a:xfrm>
            <a:off x="2015" y="1268760"/>
            <a:ext cx="9144000" cy="5486400"/>
          </a:xfrm>
        </p:spPr>
        <p:txBody>
          <a:bodyPr/>
          <a:lstStyle/>
          <a:p>
            <a:pPr algn="l" eaLnBrk="1" hangingPunct="1"/>
            <a:r>
              <a:rPr lang="it-IT" altLang="it-IT" sz="1600" dirty="0">
                <a:solidFill>
                  <a:srgbClr val="000000"/>
                </a:solidFill>
              </a:rPr>
              <a:t>  </a:t>
            </a:r>
            <a:r>
              <a:rPr lang="it-IT" altLang="it-IT" sz="1600" dirty="0">
                <a:solidFill>
                  <a:srgbClr val="000000"/>
                </a:solidFill>
                <a:latin typeface="Verdana" panose="020B0604030504040204" pitchFamily="34" charset="0"/>
              </a:rPr>
              <a:t>                                        </a:t>
            </a:r>
            <a:r>
              <a:rPr lang="it-IT" sz="1800" dirty="0">
                <a:latin typeface="Verdana" panose="020B0604030504040204" pitchFamily="34" charset="0"/>
                <a:ea typeface="Verdana" panose="020B0604030504040204" pitchFamily="34" charset="0"/>
              </a:rPr>
              <a:t>Luca ci offre, in questa festa dell'Assunzione di 	                 Maria, l'unica pagina evangelica in cui protagoniste sono le donne. Due madri, entrambe incinte in modo «impossibile», sono le prime profetesse del Nuovo Testamento. Sole, nessun'altra presenza, se non quella del mistero di Dio pulsante nel grembo. Benedetta tu fra le donne e benedetto il frutto del tuo grembo!</a:t>
            </a:r>
            <a:br>
              <a:rPr lang="it-IT" sz="1800" dirty="0">
                <a:latin typeface="Verdana" panose="020B0604030504040204" pitchFamily="34" charset="0"/>
                <a:ea typeface="Verdana" panose="020B0604030504040204" pitchFamily="34" charset="0"/>
              </a:rPr>
            </a:br>
            <a:r>
              <a:rPr lang="it-IT" sz="1800" dirty="0">
                <a:latin typeface="Verdana" panose="020B0604030504040204" pitchFamily="34" charset="0"/>
                <a:ea typeface="Verdana" panose="020B0604030504040204" pitchFamily="34" charset="0"/>
              </a:rPr>
              <a:t>   Elisabetta ci insegna la prima parola di ogni dialogo vero: a chi ci sta vicino, a chi condivide strada e casa, a chi mi porta luce, a chi mi porta un abbraccio, ripeto la sua prima parola: che tu sia benedetto; tu sei benedizione scesa sulla mia vita! Elisabetta ha introdotto la melodia, ha iniziato a battere il ritmo dell'anima, e Maria è diventata musica e danza, il suo corpo è un salmo: L'anima mia magnifica il Signore! Da dove nasce il canto di Maria? </a:t>
            </a:r>
            <a:br>
              <a:rPr lang="it-IT" sz="1800" dirty="0">
                <a:latin typeface="Verdana" panose="020B0604030504040204" pitchFamily="34" charset="0"/>
                <a:ea typeface="Verdana" panose="020B0604030504040204" pitchFamily="34" charset="0"/>
              </a:rPr>
            </a:br>
            <a:r>
              <a:rPr lang="it-IT" sz="1800" dirty="0">
                <a:latin typeface="Verdana" panose="020B0604030504040204" pitchFamily="34" charset="0"/>
                <a:ea typeface="Verdana" panose="020B0604030504040204" pitchFamily="34" charset="0"/>
              </a:rPr>
              <a:t>   Ha sentito Dio entrare nella storia, venire come vita nel grembo, intervenire non con le gesta spettacolari di comandanti o eroi, ma attraverso il miracolo umile e strepitoso della vita: una ragazza che dice sì, un'anziana che rifiorisce, un bimbo di sei mesi che danza di gioia all'abbraccio delle madri. </a:t>
            </a:r>
            <a:br>
              <a:rPr lang="it-IT" sz="1800" dirty="0">
                <a:latin typeface="Verdana" panose="020B0604030504040204" pitchFamily="34" charset="0"/>
                <a:ea typeface="Verdana" panose="020B0604030504040204" pitchFamily="34" charset="0"/>
              </a:rPr>
            </a:br>
            <a:r>
              <a:rPr lang="it-IT" sz="1800" dirty="0">
                <a:latin typeface="Verdana" panose="020B0604030504040204" pitchFamily="34" charset="0"/>
                <a:ea typeface="Verdana" panose="020B0604030504040204" pitchFamily="34" charset="0"/>
              </a:rPr>
              <a:t>  Viene attraverso il miracolo di tutti quelli che salvano vite, in terra e in mare. Il Magnificat è il vangelo di Maria, la sua bella notizia che raggiunge </a:t>
            </a:r>
            <a:endParaRPr lang="it-IT" altLang="it-IT" sz="1800" dirty="0">
              <a:latin typeface="Verdana" panose="020B0604030504040204" pitchFamily="34" charset="0"/>
            </a:endParaRPr>
          </a:p>
        </p:txBody>
      </p:sp>
      <p:sp>
        <p:nvSpPr>
          <p:cNvPr id="28675" name="Rettangolo 4">
            <a:extLst>
              <a:ext uri="{FF2B5EF4-FFF2-40B4-BE49-F238E27FC236}">
                <a16:creationId xmlns:a16="http://schemas.microsoft.com/office/drawing/2014/main" id="{0C4976EA-0F73-FBDF-7E5B-CA5BEBFA110F}"/>
              </a:ext>
            </a:extLst>
          </p:cNvPr>
          <p:cNvSpPr>
            <a:spLocks noChangeArrowheads="1"/>
          </p:cNvSpPr>
          <p:nvPr/>
        </p:nvSpPr>
        <p:spPr bwMode="auto">
          <a:xfrm>
            <a:off x="1071839" y="347246"/>
            <a:ext cx="91440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Magnificat, una finestra aperta sul futuro</a:t>
            </a:r>
          </a:p>
          <a:p>
            <a:r>
              <a:rPr lang="it-IT" altLang="it-IT" sz="1800" i="1" dirty="0">
                <a:latin typeface="Verdana" panose="020B0604030504040204" pitchFamily="34" charset="0"/>
              </a:rPr>
              <a:t>Lc 1,39-56  -  </a:t>
            </a:r>
            <a:r>
              <a:rPr lang="it-IT" altLang="it-IT" i="1" dirty="0">
                <a:solidFill>
                  <a:srgbClr val="990033"/>
                </a:solidFill>
                <a:latin typeface="Comic Sans MS" panose="030F0702030302020204" pitchFamily="66" charset="0"/>
              </a:rPr>
              <a:t>Commento di padre Ermes Ronchi</a:t>
            </a:r>
          </a:p>
        </p:txBody>
      </p:sp>
      <p:pic>
        <p:nvPicPr>
          <p:cNvPr id="2" name="Immagine 1">
            <a:extLst>
              <a:ext uri="{FF2B5EF4-FFF2-40B4-BE49-F238E27FC236}">
                <a16:creationId xmlns:a16="http://schemas.microsoft.com/office/drawing/2014/main" id="{BCBF6130-AED3-FAD8-FA4E-D2B55C5D94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104" y="102840"/>
            <a:ext cx="1728192" cy="1728192"/>
          </a:xfrm>
          <a:prstGeom prst="rect">
            <a:avLst/>
          </a:prstGeom>
        </p:spPr>
      </p:pic>
    </p:spTree>
  </p:cSld>
  <p:clrMapOvr>
    <a:masterClrMapping/>
  </p:clrMapOvr>
  <p:transition spd="med" advClick="0" advTm="80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94242"/>
                                        </p:tgtEl>
                                        <p:attrNameLst>
                                          <p:attrName>style.visibility</p:attrName>
                                        </p:attrNameLst>
                                      </p:cBhvr>
                                      <p:to>
                                        <p:strVal val="visible"/>
                                      </p:to>
                                    </p:set>
                                    <p:animEffect transition="in" filter="checkerboard(across)">
                                      <p:cBhvr>
                                        <p:cTn id="7" dur="500"/>
                                        <p:tgtEl>
                                          <p:spTgt spid="394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4" name="Rectangle 4">
            <a:extLst>
              <a:ext uri="{FF2B5EF4-FFF2-40B4-BE49-F238E27FC236}">
                <a16:creationId xmlns:a16="http://schemas.microsoft.com/office/drawing/2014/main" id="{109D8E9F-1AEB-472C-869F-795A5FBCFC93}"/>
              </a:ext>
            </a:extLst>
          </p:cNvPr>
          <p:cNvSpPr>
            <a:spLocks noChangeArrowheads="1"/>
          </p:cNvSpPr>
          <p:nvPr/>
        </p:nvSpPr>
        <p:spPr bwMode="auto">
          <a:xfrm>
            <a:off x="0" y="0"/>
            <a:ext cx="9144000" cy="668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Aft>
                <a:spcPts val="1000"/>
              </a:spcAft>
            </a:pPr>
            <a:r>
              <a:rPr lang="it-IT" altLang="it-IT" sz="1800" dirty="0">
                <a:latin typeface="Verdana" panose="020B0604030504040204" pitchFamily="34" charset="0"/>
              </a:rPr>
              <a:t>   </a:t>
            </a:r>
            <a:r>
              <a:rPr lang="it-IT" sz="1800" dirty="0">
                <a:latin typeface="Verdana" panose="020B0604030504040204" pitchFamily="34" charset="0"/>
                <a:ea typeface="Verdana" panose="020B0604030504040204" pitchFamily="34" charset="0"/>
              </a:rPr>
              <a:t>tutte le generazioni.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Per dieci volte ripete: è lui che ha guardato, è lui che fa grandi cose, che ha dispiegato, che ha disperso, che ha rovesciato, che ha innalzato, che ha ricolmato, che ha rimandato, che ha soccorso, che si è ricordato…è lui, per dieci volte.</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 pietra d'angolo della fede non è quello che io faccio per Dio, ma quello che Dio fa per me; la salvezza è che lui mi ama, non che io lo amo. E che io sia amato dipende da lui, non dipende da me. Maria vede un Dio con le mani impigliate nel folto della vita. E usa i verbi al passato, con uno stratagemma profetico, come se tutto fosse già accaduto. Invece è il suo modo audace per affermare che si farà, con assoluta certezza, una terra e un cielo nuovi, che il futuro di Dio è certo quanto il passato, che questo mondo porta un altro mondo nel grembo. Pregare il Magnificat è affacciarsi con lei al balcone del futuro.</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Santa Maria, assunta in cielo, vittoriosa sul drago, fa scendere su di noi una benedizione di speranza, consolante, su tutto ciò che rappresenta il nostro male di vivere: una benedizione sugli anni che passano, sulle tenerezze negate, sulle solitudini patite, sul decadimento di questo nostro corpo, sulla corruzione della morte, sulle sofferenze dei volti cari, sul nostro piccolo o grande drago rosso, che però non vincerà, perché la bellezza e la tenerezza sono, nel tempo e nell'eterno, più forti della violenza.</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9698" name="Rettangolo 5">
            <a:extLst>
              <a:ext uri="{FF2B5EF4-FFF2-40B4-BE49-F238E27FC236}">
                <a16:creationId xmlns:a16="http://schemas.microsoft.com/office/drawing/2014/main" id="{F5F7DB8E-DFD8-3C13-D901-07C9CD103ADC}"/>
              </a:ext>
            </a:extLst>
          </p:cNvPr>
          <p:cNvSpPr>
            <a:spLocks noChangeArrowheads="1"/>
          </p:cNvSpPr>
          <p:nvPr/>
        </p:nvSpPr>
        <p:spPr bwMode="auto">
          <a:xfrm>
            <a:off x="1699186" y="588228"/>
            <a:ext cx="781236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sz="1800" b="1" dirty="0">
                <a:solidFill>
                  <a:srgbClr val="222222"/>
                </a:solidFill>
                <a:effectLst/>
                <a:latin typeface="Helvetica" panose="020B0604020202020204" pitchFamily="34" charset="0"/>
                <a:ea typeface="Times New Roman" panose="02020603050405020304" pitchFamily="18" charset="0"/>
              </a:rPr>
              <a:t>Magnificat, an open window on the future </a:t>
            </a:r>
            <a:r>
              <a:rPr lang="it-IT" altLang="it-IT" sz="1800" dirty="0">
                <a:latin typeface="Verdana" panose="020B0604030504040204" pitchFamily="34" charset="0"/>
              </a:rPr>
              <a:t> </a:t>
            </a:r>
          </a:p>
          <a:p>
            <a:r>
              <a:rPr lang="it-IT" altLang="it-IT" sz="1800" i="1" dirty="0">
                <a:latin typeface="Verdana" panose="020B0604030504040204" pitchFamily="34" charset="0"/>
              </a:rPr>
              <a:t>Lc 1,39-56 - </a:t>
            </a:r>
            <a:r>
              <a:rPr lang="it-IT" altLang="it-IT" sz="1400" i="1" dirty="0">
                <a:solidFill>
                  <a:srgbClr val="990033"/>
                </a:solidFill>
                <a:latin typeface="Comic Sans MS" panose="030F0702030302020204" pitchFamily="66" charset="0"/>
              </a:rPr>
              <a:t>Commentary by </a:t>
            </a:r>
            <a:r>
              <a:rPr lang="it-IT" altLang="it-IT" sz="1400" dirty="0" err="1">
                <a:solidFill>
                  <a:srgbClr val="990033"/>
                </a:solidFill>
                <a:latin typeface="Comic Sans MS" panose="030F0702030302020204" pitchFamily="66" charset="0"/>
              </a:rPr>
              <a:t>Father</a:t>
            </a:r>
            <a:r>
              <a:rPr lang="it-IT" altLang="it-IT" sz="1400" dirty="0">
                <a:solidFill>
                  <a:srgbClr val="990033"/>
                </a:solidFill>
                <a:latin typeface="Comic Sans MS" panose="030F0702030302020204" pitchFamily="66" charset="0"/>
              </a:rPr>
              <a:t> Ermes Ronchi</a:t>
            </a:r>
          </a:p>
          <a:p>
            <a:r>
              <a:rPr lang="it-IT" altLang="it-IT" sz="1400" dirty="0" err="1">
                <a:solidFill>
                  <a:srgbClr val="0070C0"/>
                </a:solidFill>
                <a:latin typeface="Comic Sans MS" panose="030F0702030302020204" pitchFamily="66" charset="0"/>
              </a:rPr>
              <a:t>Translated</a:t>
            </a:r>
            <a:r>
              <a:rPr lang="it-IT" altLang="it-IT" sz="1400" dirty="0">
                <a:solidFill>
                  <a:srgbClr val="0070C0"/>
                </a:solidFill>
                <a:latin typeface="Comic Sans MS" panose="030F0702030302020204" pitchFamily="66" charset="0"/>
              </a:rPr>
              <a:t> by Simone Parenti</a:t>
            </a:r>
          </a:p>
        </p:txBody>
      </p:sp>
      <p:sp>
        <p:nvSpPr>
          <p:cNvPr id="29699" name="Rettangolo 6">
            <a:extLst>
              <a:ext uri="{FF2B5EF4-FFF2-40B4-BE49-F238E27FC236}">
                <a16:creationId xmlns:a16="http://schemas.microsoft.com/office/drawing/2014/main" id="{CB041CF8-3BFD-C507-E623-9115D05DFE14}"/>
              </a:ext>
            </a:extLst>
          </p:cNvPr>
          <p:cNvSpPr>
            <a:spLocks noChangeArrowheads="1"/>
          </p:cNvSpPr>
          <p:nvPr/>
        </p:nvSpPr>
        <p:spPr bwMode="auto">
          <a:xfrm>
            <a:off x="0" y="1822450"/>
            <a:ext cx="9144000" cy="503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en-US" altLang="it-IT" sz="1600" dirty="0"/>
              <a:t>                                             </a:t>
            </a:r>
            <a:r>
              <a:rPr lang="it-IT" sz="1800" dirty="0">
                <a:solidFill>
                  <a:srgbClr val="222222"/>
                </a:solidFill>
                <a:effectLst/>
                <a:latin typeface="Verdana" panose="020B0604030504040204" pitchFamily="34" charset="0"/>
                <a:ea typeface="Verdana" panose="020B0604030504040204" pitchFamily="34" charset="0"/>
              </a:rPr>
              <a:t>Luke </a:t>
            </a:r>
            <a:r>
              <a:rPr lang="it-IT" sz="1800" dirty="0" err="1">
                <a:solidFill>
                  <a:srgbClr val="222222"/>
                </a:solidFill>
                <a:effectLst/>
                <a:latin typeface="Verdana" panose="020B0604030504040204" pitchFamily="34" charset="0"/>
                <a:ea typeface="Verdana" panose="020B0604030504040204" pitchFamily="34" charset="0"/>
              </a:rPr>
              <a:t>offers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on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feast</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Assumption</a:t>
            </a:r>
            <a:r>
              <a:rPr lang="it-IT" sz="1800" dirty="0">
                <a:solidFill>
                  <a:srgbClr val="222222"/>
                </a:solidFill>
                <a:effectLst/>
                <a:latin typeface="Verdana" panose="020B0604030504040204" pitchFamily="34" charset="0"/>
                <a:ea typeface="Verdana" panose="020B0604030504040204" pitchFamily="34" charset="0"/>
              </a:rPr>
              <a:t> of Mary, 	               the </a:t>
            </a:r>
            <a:r>
              <a:rPr lang="it-IT" sz="1800" dirty="0" err="1">
                <a:solidFill>
                  <a:srgbClr val="222222"/>
                </a:solidFill>
                <a:effectLst/>
                <a:latin typeface="Verdana" panose="020B0604030504040204" pitchFamily="34" charset="0"/>
                <a:ea typeface="Verdana" panose="020B0604030504040204" pitchFamily="34" charset="0"/>
              </a:rPr>
              <a:t>only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evangelical</a:t>
            </a:r>
            <a:r>
              <a:rPr lang="it-IT" sz="1800" dirty="0">
                <a:solidFill>
                  <a:srgbClr val="222222"/>
                </a:solidFill>
                <a:effectLst/>
                <a:latin typeface="Verdana" panose="020B0604030504040204" pitchFamily="34" charset="0"/>
                <a:ea typeface="Verdana" panose="020B0604030504040204" pitchFamily="34" charset="0"/>
              </a:rPr>
              <a:t> page in which women are the </a:t>
            </a:r>
            <a:r>
              <a:rPr lang="it-IT" sz="1800" dirty="0" err="1">
                <a:solidFill>
                  <a:srgbClr val="222222"/>
                </a:solidFill>
                <a:effectLst/>
                <a:latin typeface="Verdana" panose="020B0604030504040204" pitchFamily="34" charset="0"/>
                <a:ea typeface="Verdana" panose="020B0604030504040204" pitchFamily="34" charset="0"/>
              </a:rPr>
              <a:t>protagonists</a:t>
            </a:r>
            <a:r>
              <a:rPr lang="it-IT" sz="1800" dirty="0">
                <a:solidFill>
                  <a:srgbClr val="222222"/>
                </a:solidFill>
                <a:effectLst/>
                <a:latin typeface="Verdana" panose="020B0604030504040204" pitchFamily="34" charset="0"/>
                <a:ea typeface="Verdana" panose="020B0604030504040204" pitchFamily="34" charset="0"/>
              </a:rPr>
              <a:t>. Two </a:t>
            </a:r>
            <a:r>
              <a:rPr lang="it-IT" sz="1800" dirty="0" err="1">
                <a:solidFill>
                  <a:srgbClr val="222222"/>
                </a:solidFill>
                <a:effectLst/>
                <a:latin typeface="Verdana" panose="020B0604030504040204" pitchFamily="34" charset="0"/>
                <a:ea typeface="Verdana" panose="020B0604030504040204" pitchFamily="34" charset="0"/>
              </a:rPr>
              <a:t>mothers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both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impossibly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pregnant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are the first </a:t>
            </a:r>
            <a:r>
              <a:rPr lang="it-IT" sz="1800" dirty="0" err="1">
                <a:solidFill>
                  <a:srgbClr val="222222"/>
                </a:solidFill>
                <a:effectLst/>
                <a:latin typeface="Verdana" panose="020B0604030504040204" pitchFamily="34" charset="0"/>
                <a:ea typeface="Verdana" panose="020B0604030504040204" pitchFamily="34" charset="0"/>
              </a:rPr>
              <a:t>prophetesses</a:t>
            </a:r>
            <a:r>
              <a:rPr lang="it-IT" sz="1800" dirty="0">
                <a:solidFill>
                  <a:srgbClr val="222222"/>
                </a:solidFill>
                <a:effectLst/>
                <a:latin typeface="Verdana" panose="020B0604030504040204" pitchFamily="34" charset="0"/>
                <a:ea typeface="Verdana" panose="020B0604030504040204" pitchFamily="34" charset="0"/>
              </a:rPr>
              <a:t> of the New </a:t>
            </a:r>
            <a:r>
              <a:rPr lang="it-IT" sz="1800" dirty="0" err="1">
                <a:solidFill>
                  <a:srgbClr val="222222"/>
                </a:solidFill>
                <a:effectLst/>
                <a:latin typeface="Verdana" panose="020B0604030504040204" pitchFamily="34" charset="0"/>
                <a:ea typeface="Verdana" panose="020B0604030504040204" pitchFamily="34" charset="0"/>
              </a:rPr>
              <a:t>Testament</a:t>
            </a:r>
            <a:r>
              <a:rPr lang="it-IT" sz="1800" dirty="0">
                <a:solidFill>
                  <a:srgbClr val="222222"/>
                </a:solidFill>
                <a:effectLst/>
                <a:latin typeface="Verdana" panose="020B0604030504040204" pitchFamily="34" charset="0"/>
                <a:ea typeface="Verdana" panose="020B0604030504040204" pitchFamily="34" charset="0"/>
              </a:rPr>
              <a:t>. Sun, no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presence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except</a:t>
            </a:r>
            <a:r>
              <a:rPr lang="it-IT" sz="1800" dirty="0">
                <a:solidFill>
                  <a:srgbClr val="222222"/>
                </a:solidFill>
                <a:effectLst/>
                <a:latin typeface="Verdana" panose="020B0604030504040204" pitchFamily="34" charset="0"/>
                <a:ea typeface="Verdana" panose="020B0604030504040204" pitchFamily="34" charset="0"/>
              </a:rPr>
              <a:t> that of the mystery of God </a:t>
            </a:r>
            <a:r>
              <a:rPr lang="it-IT" sz="1800" dirty="0" err="1">
                <a:solidFill>
                  <a:srgbClr val="222222"/>
                </a:solidFill>
                <a:effectLst/>
                <a:latin typeface="Verdana" panose="020B0604030504040204" pitchFamily="34" charset="0"/>
                <a:ea typeface="Verdana" panose="020B0604030504040204" pitchFamily="34" charset="0"/>
              </a:rPr>
              <a:t>pulsating</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womb</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Blessed</a:t>
            </a:r>
            <a:r>
              <a:rPr lang="it-IT" sz="1800" i="1" dirty="0">
                <a:solidFill>
                  <a:srgbClr val="222222"/>
                </a:solidFill>
                <a:effectLst/>
                <a:latin typeface="Verdana" panose="020B0604030504040204" pitchFamily="34" charset="0"/>
                <a:ea typeface="Verdana" panose="020B0604030504040204" pitchFamily="34" charset="0"/>
              </a:rPr>
              <a:t> are you </a:t>
            </a:r>
            <a:r>
              <a:rPr lang="it-IT" sz="1800" i="1" dirty="0" err="1">
                <a:solidFill>
                  <a:srgbClr val="222222"/>
                </a:solidFill>
                <a:effectLst/>
                <a:latin typeface="Verdana" panose="020B0604030504040204" pitchFamily="34" charset="0"/>
                <a:ea typeface="Verdana" panose="020B0604030504040204" pitchFamily="34" charset="0"/>
              </a:rPr>
              <a:t>among</a:t>
            </a:r>
            <a:r>
              <a:rPr lang="it-IT" sz="1800" i="1" dirty="0">
                <a:solidFill>
                  <a:srgbClr val="222222"/>
                </a:solidFill>
                <a:effectLst/>
                <a:latin typeface="Verdana" panose="020B0604030504040204" pitchFamily="34" charset="0"/>
                <a:ea typeface="Verdana" panose="020B0604030504040204" pitchFamily="34" charset="0"/>
              </a:rPr>
              <a:t> women and </a:t>
            </a:r>
            <a:r>
              <a:rPr lang="it-IT" sz="1800" i="1" dirty="0" err="1">
                <a:solidFill>
                  <a:srgbClr val="222222"/>
                </a:solidFill>
                <a:effectLst/>
                <a:latin typeface="Verdana" panose="020B0604030504040204" pitchFamily="34" charset="0"/>
                <a:ea typeface="Verdana" panose="020B0604030504040204" pitchFamily="34" charset="0"/>
              </a:rPr>
              <a:t>blessed</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is</a:t>
            </a:r>
            <a:r>
              <a:rPr lang="it-IT" sz="1800" i="1" dirty="0">
                <a:solidFill>
                  <a:srgbClr val="222222"/>
                </a:solidFill>
                <a:effectLst/>
                <a:latin typeface="Verdana" panose="020B0604030504040204" pitchFamily="34" charset="0"/>
                <a:ea typeface="Verdana" panose="020B0604030504040204" pitchFamily="34" charset="0"/>
              </a:rPr>
              <a:t> the </a:t>
            </a:r>
            <a:r>
              <a:rPr lang="it-IT" sz="1800" i="1" dirty="0" err="1">
                <a:solidFill>
                  <a:srgbClr val="222222"/>
                </a:solidFill>
                <a:effectLst/>
                <a:latin typeface="Verdana" panose="020B0604030504040204" pitchFamily="34" charset="0"/>
                <a:ea typeface="Verdana" panose="020B0604030504040204" pitchFamily="34" charset="0"/>
              </a:rPr>
              <a:t>fruit</a:t>
            </a:r>
            <a:r>
              <a:rPr lang="it-IT" sz="1800" i="1" dirty="0">
                <a:solidFill>
                  <a:srgbClr val="222222"/>
                </a:solidFill>
                <a:effectLst/>
                <a:latin typeface="Verdana" panose="020B0604030504040204" pitchFamily="34" charset="0"/>
                <a:ea typeface="Verdana" panose="020B0604030504040204" pitchFamily="34" charset="0"/>
              </a:rPr>
              <a:t> of </a:t>
            </a:r>
            <a:r>
              <a:rPr lang="it-IT" sz="1800" i="1" dirty="0" err="1">
                <a:solidFill>
                  <a:srgbClr val="222222"/>
                </a:solidFill>
                <a:effectLst/>
                <a:latin typeface="Verdana" panose="020B0604030504040204" pitchFamily="34" charset="0"/>
                <a:ea typeface="Verdana" panose="020B0604030504040204" pitchFamily="34" charset="0"/>
              </a:rPr>
              <a:t>your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womb</a:t>
            </a:r>
            <a:r>
              <a:rPr lang="it-IT" sz="1800" i="1" dirty="0">
                <a:solidFill>
                  <a:srgbClr val="222222"/>
                </a:solidFill>
                <a:effectLst/>
                <a:latin typeface="Verdana" panose="020B0604030504040204" pitchFamily="34" charset="0"/>
                <a:ea typeface="Verdana" panose="020B0604030504040204" pitchFamily="34" charset="0"/>
              </a:rPr>
              <a:t>!</a:t>
            </a:r>
            <a:r>
              <a:rPr lang="it-IT" sz="1800" dirty="0">
                <a:solidFill>
                  <a:srgbClr val="222222"/>
                </a:solidFill>
                <a:effectLst/>
                <a:latin typeface="Verdana" panose="020B0604030504040204" pitchFamily="34" charset="0"/>
                <a:ea typeface="Verdana" panose="020B0604030504040204" pitchFamily="34" charset="0"/>
              </a:rPr>
              <a:t> Elisabeth </a:t>
            </a:r>
            <a:r>
              <a:rPr lang="it-IT" sz="1800" dirty="0" err="1">
                <a:solidFill>
                  <a:srgbClr val="222222"/>
                </a:solidFill>
                <a:effectLst/>
                <a:latin typeface="Verdana" panose="020B0604030504040204" pitchFamily="34" charset="0"/>
                <a:ea typeface="Verdana" panose="020B0604030504040204" pitchFamily="34" charset="0"/>
              </a:rPr>
              <a:t>teaches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the first word of </a:t>
            </a:r>
            <a:r>
              <a:rPr lang="it-IT" sz="1800" dirty="0" err="1">
                <a:solidFill>
                  <a:srgbClr val="222222"/>
                </a:solidFill>
                <a:effectLst/>
                <a:latin typeface="Verdana" panose="020B0604030504040204" pitchFamily="34" charset="0"/>
                <a:ea typeface="Verdana" panose="020B0604030504040204" pitchFamily="34" charset="0"/>
              </a:rPr>
              <a:t>every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true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dialogue</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are close to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share the road and home, to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a:t>
            </a:r>
            <a:r>
              <a:rPr lang="it-IT" sz="1800" dirty="0" err="1">
                <a:solidFill>
                  <a:srgbClr val="222222"/>
                </a:solidFill>
                <a:effectLst/>
                <a:latin typeface="Verdana" panose="020B0604030504040204" pitchFamily="34" charset="0"/>
                <a:ea typeface="Verdana" panose="020B0604030504040204" pitchFamily="34" charset="0"/>
              </a:rPr>
              <a:t>bring</a:t>
            </a:r>
            <a:r>
              <a:rPr lang="it-IT" sz="1800" dirty="0">
                <a:solidFill>
                  <a:srgbClr val="222222"/>
                </a:solidFill>
                <a:effectLst/>
                <a:latin typeface="Verdana" panose="020B0604030504040204" pitchFamily="34" charset="0"/>
                <a:ea typeface="Verdana" panose="020B0604030504040204" pitchFamily="34" charset="0"/>
              </a:rPr>
              <a:t> me light, to </a:t>
            </a:r>
            <a:r>
              <a:rPr lang="it-IT" sz="1800" dirty="0" err="1">
                <a:solidFill>
                  <a:srgbClr val="222222"/>
                </a:solidFill>
                <a:effectLst/>
                <a:latin typeface="Verdana" panose="020B0604030504040204" pitchFamily="34" charset="0"/>
                <a:ea typeface="Verdana" panose="020B0604030504040204" pitchFamily="34" charset="0"/>
              </a:rPr>
              <a:t>those</a:t>
            </a:r>
            <a:r>
              <a:rPr lang="it-IT" sz="1800" dirty="0">
                <a:solidFill>
                  <a:srgbClr val="222222"/>
                </a:solidFill>
                <a:effectLst/>
                <a:latin typeface="Verdana" panose="020B0604030504040204" pitchFamily="34" charset="0"/>
                <a:ea typeface="Verdana" panose="020B0604030504040204" pitchFamily="34" charset="0"/>
              </a:rPr>
              <a:t> who </a:t>
            </a:r>
            <a:r>
              <a:rPr lang="it-IT" sz="1800" dirty="0" err="1">
                <a:solidFill>
                  <a:srgbClr val="222222"/>
                </a:solidFill>
                <a:effectLst/>
                <a:latin typeface="Verdana" panose="020B0604030504040204" pitchFamily="34" charset="0"/>
                <a:ea typeface="Verdana" panose="020B0604030504040204" pitchFamily="34" charset="0"/>
              </a:rPr>
              <a:t>bring</a:t>
            </a:r>
            <a:r>
              <a:rPr lang="it-IT" sz="1800" dirty="0">
                <a:solidFill>
                  <a:srgbClr val="222222"/>
                </a:solidFill>
                <a:effectLst/>
                <a:latin typeface="Verdana" panose="020B0604030504040204" pitchFamily="34" charset="0"/>
                <a:ea typeface="Verdana" panose="020B0604030504040204" pitchFamily="34" charset="0"/>
              </a:rPr>
              <a:t> a hug, I </a:t>
            </a:r>
            <a:r>
              <a:rPr lang="it-IT" sz="1800" dirty="0" err="1">
                <a:solidFill>
                  <a:srgbClr val="222222"/>
                </a:solidFill>
                <a:effectLst/>
                <a:latin typeface="Verdana" panose="020B0604030504040204" pitchFamily="34" charset="0"/>
                <a:ea typeface="Verdana" panose="020B0604030504040204" pitchFamily="34" charset="0"/>
              </a:rPr>
              <a:t>repeat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first word: </a:t>
            </a:r>
            <a:r>
              <a:rPr lang="it-IT" sz="1800" dirty="0" err="1">
                <a:solidFill>
                  <a:srgbClr val="222222"/>
                </a:solidFill>
                <a:effectLst/>
                <a:latin typeface="Verdana" panose="020B0604030504040204" pitchFamily="34" charset="0"/>
                <a:ea typeface="Verdana" panose="020B0604030504040204" pitchFamily="34" charset="0"/>
              </a:rPr>
              <a:t>may</a:t>
            </a:r>
            <a:r>
              <a:rPr lang="it-IT" sz="1800" dirty="0">
                <a:solidFill>
                  <a:srgbClr val="222222"/>
                </a:solidFill>
                <a:effectLst/>
                <a:latin typeface="Verdana" panose="020B0604030504040204" pitchFamily="34" charset="0"/>
                <a:ea typeface="Verdana" panose="020B0604030504040204" pitchFamily="34" charset="0"/>
              </a:rPr>
              <a:t> You be </a:t>
            </a:r>
            <a:r>
              <a:rPr lang="it-IT" sz="1800" dirty="0" err="1">
                <a:solidFill>
                  <a:srgbClr val="222222"/>
                </a:solidFill>
                <a:effectLst/>
                <a:latin typeface="Verdana" panose="020B0604030504040204" pitchFamily="34" charset="0"/>
                <a:ea typeface="Verdana" panose="020B0604030504040204" pitchFamily="34" charset="0"/>
              </a:rPr>
              <a:t>blessed</a:t>
            </a:r>
            <a:r>
              <a:rPr lang="it-IT" sz="1800" dirty="0">
                <a:solidFill>
                  <a:srgbClr val="222222"/>
                </a:solidFill>
                <a:effectLst/>
                <a:latin typeface="Verdana" panose="020B0604030504040204" pitchFamily="34" charset="0"/>
                <a:ea typeface="Verdana" panose="020B0604030504040204" pitchFamily="34" charset="0"/>
              </a:rPr>
              <a:t>; You are a </a:t>
            </a:r>
            <a:r>
              <a:rPr lang="it-IT" sz="1800" dirty="0" err="1">
                <a:solidFill>
                  <a:srgbClr val="222222"/>
                </a:solidFill>
                <a:effectLst/>
                <a:latin typeface="Verdana" panose="020B0604030504040204" pitchFamily="34" charset="0"/>
                <a:ea typeface="Verdana" panose="020B0604030504040204" pitchFamily="34" charset="0"/>
              </a:rPr>
              <a:t>blessing</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come to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life! Elizabeth </a:t>
            </a:r>
            <a:r>
              <a:rPr lang="it-IT" sz="1800" dirty="0" err="1">
                <a:solidFill>
                  <a:srgbClr val="222222"/>
                </a:solidFill>
                <a:effectLst/>
                <a:latin typeface="Verdana" panose="020B0604030504040204" pitchFamily="34" charset="0"/>
                <a:ea typeface="Verdana" panose="020B0604030504040204" pitchFamily="34" charset="0"/>
              </a:rPr>
              <a:t>introduced</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melody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began</a:t>
            </a:r>
            <a:r>
              <a:rPr lang="it-IT" sz="1800" dirty="0">
                <a:solidFill>
                  <a:srgbClr val="222222"/>
                </a:solidFill>
                <a:effectLst/>
                <a:latin typeface="Verdana" panose="020B0604030504040204" pitchFamily="34" charset="0"/>
                <a:ea typeface="Verdana" panose="020B0604030504040204" pitchFamily="34" charset="0"/>
              </a:rPr>
              <a:t> to beat the </a:t>
            </a:r>
            <a:r>
              <a:rPr lang="it-IT" sz="1800" dirty="0" err="1">
                <a:solidFill>
                  <a:srgbClr val="222222"/>
                </a:solidFill>
                <a:effectLst/>
                <a:latin typeface="Verdana" panose="020B0604030504040204" pitchFamily="34" charset="0"/>
                <a:ea typeface="Verdana" panose="020B0604030504040204" pitchFamily="34" charset="0"/>
              </a:rPr>
              <a:t>rhythm</a:t>
            </a:r>
            <a:r>
              <a:rPr lang="it-IT" sz="1800" dirty="0">
                <a:solidFill>
                  <a:srgbClr val="222222"/>
                </a:solidFill>
                <a:effectLst/>
                <a:latin typeface="Verdana" panose="020B0604030504040204" pitchFamily="34" charset="0"/>
                <a:ea typeface="Verdana" panose="020B0604030504040204" pitchFamily="34" charset="0"/>
              </a:rPr>
              <a:t> of the soul, and Mary </a:t>
            </a:r>
            <a:r>
              <a:rPr lang="it-IT" sz="1800" dirty="0" err="1">
                <a:solidFill>
                  <a:srgbClr val="222222"/>
                </a:solidFill>
                <a:effectLst/>
                <a:latin typeface="Verdana" panose="020B0604030504040204" pitchFamily="34" charset="0"/>
                <a:ea typeface="Verdana" panose="020B0604030504040204" pitchFamily="34" charset="0"/>
              </a:rPr>
              <a:t>became</a:t>
            </a:r>
            <a:r>
              <a:rPr lang="it-IT" sz="1800" dirty="0">
                <a:solidFill>
                  <a:srgbClr val="222222"/>
                </a:solidFill>
                <a:effectLst/>
                <a:latin typeface="Verdana" panose="020B0604030504040204" pitchFamily="34" charset="0"/>
                <a:ea typeface="Verdana" panose="020B0604030504040204" pitchFamily="34" charset="0"/>
              </a:rPr>
              <a:t> music and dance,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body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psalm</a:t>
            </a:r>
            <a:r>
              <a:rPr lang="it-IT" sz="1800" dirty="0">
                <a:solidFill>
                  <a:srgbClr val="222222"/>
                </a:solidFill>
                <a:effectLst/>
                <a:latin typeface="Verdana" panose="020B0604030504040204" pitchFamily="34" charset="0"/>
                <a:ea typeface="Verdana" panose="020B0604030504040204" pitchFamily="34" charset="0"/>
              </a:rPr>
              <a:t>: My soul </a:t>
            </a:r>
            <a:r>
              <a:rPr lang="it-IT" sz="1800" dirty="0" err="1">
                <a:solidFill>
                  <a:srgbClr val="222222"/>
                </a:solidFill>
                <a:effectLst/>
                <a:latin typeface="Verdana" panose="020B0604030504040204" pitchFamily="34" charset="0"/>
                <a:ea typeface="Verdana" panose="020B0604030504040204" pitchFamily="34" charset="0"/>
              </a:rPr>
              <a:t>magnifies</a:t>
            </a:r>
            <a:r>
              <a:rPr lang="it-IT" sz="1800" dirty="0">
                <a:solidFill>
                  <a:srgbClr val="222222"/>
                </a:solidFill>
                <a:effectLst/>
                <a:latin typeface="Verdana" panose="020B0604030504040204" pitchFamily="34" charset="0"/>
                <a:ea typeface="Verdana" panose="020B0604030504040204" pitchFamily="34" charset="0"/>
              </a:rPr>
              <a:t> the Lord!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Mary's</a:t>
            </a:r>
            <a:r>
              <a:rPr lang="it-IT" sz="1800" dirty="0">
                <a:solidFill>
                  <a:srgbClr val="222222"/>
                </a:solidFill>
                <a:effectLst/>
                <a:latin typeface="Verdana" panose="020B0604030504040204" pitchFamily="34" charset="0"/>
                <a:ea typeface="Verdana" panose="020B0604030504040204" pitchFamily="34" charset="0"/>
              </a:rPr>
              <a:t> song come from?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felt</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enter</a:t>
            </a:r>
            <a:r>
              <a:rPr lang="it-IT" sz="1800" dirty="0">
                <a:solidFill>
                  <a:srgbClr val="222222"/>
                </a:solidFill>
                <a:effectLst/>
                <a:latin typeface="Verdana" panose="020B0604030504040204" pitchFamily="34" charset="0"/>
                <a:ea typeface="Verdana" panose="020B0604030504040204" pitchFamily="34" charset="0"/>
              </a:rPr>
              <a:t> history, come as life in the </a:t>
            </a:r>
            <a:r>
              <a:rPr lang="it-IT" sz="1800" dirty="0" err="1">
                <a:solidFill>
                  <a:srgbClr val="222222"/>
                </a:solidFill>
                <a:effectLst/>
                <a:latin typeface="Verdana" panose="020B0604030504040204" pitchFamily="34" charset="0"/>
                <a:ea typeface="Verdana" panose="020B0604030504040204" pitchFamily="34" charset="0"/>
              </a:rPr>
              <a:t>womb</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intervene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deeds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spectacular</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commanders</a:t>
            </a:r>
            <a:r>
              <a:rPr lang="it-IT" sz="1800" dirty="0">
                <a:solidFill>
                  <a:srgbClr val="222222"/>
                </a:solidFill>
                <a:effectLst/>
                <a:latin typeface="Verdana" panose="020B0604030504040204" pitchFamily="34" charset="0"/>
                <a:ea typeface="Verdana" panose="020B0604030504040204" pitchFamily="34" charset="0"/>
              </a:rPr>
              <a:t> or </a:t>
            </a:r>
            <a:r>
              <a:rPr lang="it-IT" sz="1800" dirty="0" err="1">
                <a:solidFill>
                  <a:srgbClr val="222222"/>
                </a:solidFill>
                <a:effectLst/>
                <a:latin typeface="Verdana" panose="020B0604030504040204" pitchFamily="34" charset="0"/>
                <a:ea typeface="Verdana" panose="020B0604030504040204" pitchFamily="34" charset="0"/>
              </a:rPr>
              <a:t>heroes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through</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humble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amazing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miracle</a:t>
            </a:r>
            <a:r>
              <a:rPr lang="it-IT" sz="1800" dirty="0">
                <a:solidFill>
                  <a:srgbClr val="222222"/>
                </a:solidFill>
                <a:effectLst/>
                <a:latin typeface="Verdana" panose="020B0604030504040204" pitchFamily="34" charset="0"/>
                <a:ea typeface="Verdana" panose="020B0604030504040204" pitchFamily="34" charset="0"/>
              </a:rPr>
              <a:t> of life: a girl who </a:t>
            </a:r>
            <a:r>
              <a:rPr lang="it-IT" sz="1800" dirty="0" err="1">
                <a:solidFill>
                  <a:srgbClr val="222222"/>
                </a:solidFill>
                <a:effectLst/>
                <a:latin typeface="Verdana" panose="020B0604030504040204" pitchFamily="34" charset="0"/>
                <a:ea typeface="Verdana" panose="020B0604030504040204" pitchFamily="34" charset="0"/>
              </a:rPr>
              <a:t>says</a:t>
            </a:r>
            <a:r>
              <a:rPr lang="it-IT" sz="1800" dirty="0">
                <a:solidFill>
                  <a:srgbClr val="222222"/>
                </a:solidFill>
                <a:effectLst/>
                <a:latin typeface="Verdana" panose="020B0604030504040204" pitchFamily="34" charset="0"/>
                <a:ea typeface="Verdana" panose="020B0604030504040204" pitchFamily="34" charset="0"/>
              </a:rPr>
              <a:t> YES, an </a:t>
            </a:r>
            <a:r>
              <a:rPr lang="it-IT" sz="1800" dirty="0" err="1">
                <a:solidFill>
                  <a:srgbClr val="222222"/>
                </a:solidFill>
                <a:effectLst/>
                <a:latin typeface="Verdana" panose="020B0604030504040204" pitchFamily="34" charset="0"/>
                <a:ea typeface="Verdana" panose="020B0604030504040204" pitchFamily="34" charset="0"/>
              </a:rPr>
              <a:t>old</a:t>
            </a:r>
            <a:r>
              <a:rPr lang="it-IT" sz="1800" dirty="0">
                <a:solidFill>
                  <a:srgbClr val="222222"/>
                </a:solidFill>
                <a:effectLst/>
                <a:latin typeface="Verdana" panose="020B0604030504040204" pitchFamily="34" charset="0"/>
                <a:ea typeface="Verdana" panose="020B0604030504040204" pitchFamily="34" charset="0"/>
              </a:rPr>
              <a:t> woman who </a:t>
            </a:r>
            <a:r>
              <a:rPr lang="it-IT" sz="1800" dirty="0" err="1">
                <a:solidFill>
                  <a:srgbClr val="222222"/>
                </a:solidFill>
                <a:effectLst/>
                <a:latin typeface="Verdana" panose="020B0604030504040204" pitchFamily="34" charset="0"/>
                <a:ea typeface="Verdana" panose="020B0604030504040204" pitchFamily="34" charset="0"/>
              </a:rPr>
              <a:t>flourishes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six</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month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old</a:t>
            </a:r>
            <a:r>
              <a:rPr lang="it-IT" sz="1800" dirty="0">
                <a:solidFill>
                  <a:srgbClr val="222222"/>
                </a:solidFill>
                <a:effectLst/>
                <a:latin typeface="Verdana" panose="020B0604030504040204" pitchFamily="34" charset="0"/>
                <a:ea typeface="Verdana" panose="020B0604030504040204" pitchFamily="34" charset="0"/>
              </a:rPr>
              <a:t> baby dancing with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mothers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embrace</a:t>
            </a:r>
            <a:r>
              <a:rPr lang="it-IT" sz="1800" dirty="0">
                <a:solidFill>
                  <a:srgbClr val="222222"/>
                </a:solidFill>
                <a:effectLst/>
                <a:latin typeface="Verdana" panose="020B0604030504040204" pitchFamily="34" charset="0"/>
                <a:ea typeface="Verdana" panose="020B0604030504040204" pitchFamily="34" charset="0"/>
              </a:rPr>
              <a:t>. </a:t>
            </a:r>
          </a:p>
          <a:p>
            <a:pPr algn="l"/>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through</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miracle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all</a:t>
            </a:r>
            <a:r>
              <a:rPr lang="it-IT" sz="1800" dirty="0">
                <a:solidFill>
                  <a:srgbClr val="222222"/>
                </a:solidFill>
                <a:effectLst/>
                <a:latin typeface="Verdana" panose="020B0604030504040204" pitchFamily="34" charset="0"/>
                <a:ea typeface="Verdana" panose="020B0604030504040204" pitchFamily="34" charset="0"/>
              </a:rPr>
              <a:t> who </a:t>
            </a:r>
            <a:r>
              <a:rPr lang="it-IT" sz="1800" dirty="0" err="1">
                <a:solidFill>
                  <a:srgbClr val="222222"/>
                </a:solidFill>
                <a:effectLst/>
                <a:latin typeface="Verdana" panose="020B0604030504040204" pitchFamily="34" charset="0"/>
                <a:ea typeface="Verdana" panose="020B0604030504040204" pitchFamily="34" charset="0"/>
              </a:rPr>
              <a:t>save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lives</a:t>
            </a:r>
            <a:r>
              <a:rPr lang="it-IT" sz="1800" dirty="0">
                <a:solidFill>
                  <a:srgbClr val="222222"/>
                </a:solidFill>
                <a:effectLst/>
                <a:latin typeface="Verdana" panose="020B0604030504040204" pitchFamily="34" charset="0"/>
                <a:ea typeface="Verdana" panose="020B0604030504040204" pitchFamily="34" charset="0"/>
              </a:rPr>
              <a:t>, on earth and in </a:t>
            </a:r>
            <a:r>
              <a:rPr lang="it-IT" sz="1800" dirty="0" err="1">
                <a:solidFill>
                  <a:srgbClr val="222222"/>
                </a:solidFill>
                <a:effectLst/>
                <a:latin typeface="Verdana" panose="020B0604030504040204" pitchFamily="34" charset="0"/>
                <a:ea typeface="Verdana" panose="020B0604030504040204" pitchFamily="34" charset="0"/>
              </a:rPr>
              <a:t>sea</a:t>
            </a:r>
            <a:r>
              <a:rPr lang="it-IT" sz="1800" dirty="0">
                <a:solidFill>
                  <a:srgbClr val="222222"/>
                </a:solidFill>
                <a:effectLst/>
                <a:latin typeface="Verdana" panose="020B0604030504040204" pitchFamily="34" charset="0"/>
                <a:ea typeface="Verdana" panose="020B0604030504040204" pitchFamily="34" charset="0"/>
              </a:rPr>
              <a:t>. The Magnificat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gospel of Mary, the good news </a:t>
            </a:r>
            <a:r>
              <a:rPr lang="it-IT" sz="1800" dirty="0" err="1">
                <a:solidFill>
                  <a:srgbClr val="222222"/>
                </a:solidFill>
                <a:effectLst/>
                <a:latin typeface="Verdana" panose="020B0604030504040204" pitchFamily="34" charset="0"/>
                <a:ea typeface="Verdana" panose="020B0604030504040204" pitchFamily="34" charset="0"/>
              </a:rPr>
              <a:t>about</a:t>
            </a:r>
            <a:endParaRPr lang="en-US" altLang="it-IT" sz="1800" dirty="0">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5C4956A8-80A1-0E86-B458-AF6E12E0AD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215779"/>
            <a:ext cx="1966590" cy="1966590"/>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31748" name="Rectangle 4">
            <a:extLst>
              <a:ext uri="{FF2B5EF4-FFF2-40B4-BE49-F238E27FC236}">
                <a16:creationId xmlns:a16="http://schemas.microsoft.com/office/drawing/2014/main" id="{31AD7E10-DE1B-0265-4A72-8B00BEC51929}"/>
              </a:ext>
            </a:extLst>
          </p:cNvPr>
          <p:cNvSpPr>
            <a:spLocks noChangeArrowheads="1"/>
          </p:cNvSpPr>
          <p:nvPr/>
        </p:nvSpPr>
        <p:spPr bwMode="auto">
          <a:xfrm>
            <a:off x="0" y="-29183"/>
            <a:ext cx="9144000" cy="7006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5000"/>
              </a:lnSpc>
              <a:spcAft>
                <a:spcPts val="1000"/>
              </a:spcAft>
            </a:pPr>
            <a:r>
              <a:rPr lang="it-IT" altLang="it-IT" sz="1800" dirty="0">
                <a:latin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reaching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generations.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times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she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repeats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looked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great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unfolded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scattered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overthrown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raised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filled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which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back,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helped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remembered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times over.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cornerstone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faith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 do for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me;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salvation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He loves me,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I do I love.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depends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depend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me. Mary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God with His hands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entangled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thick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She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verbs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prophetic</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stratagem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already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happened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Instead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way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saying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absolute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certainty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new earth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sky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God's future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certain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as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another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womb</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Praying the Magnificat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means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looking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out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balcony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future. Saint Mary,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taken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up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victorious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the dragon,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down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upon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blessing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hope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consoling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over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represents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living: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blessing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years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pass,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tenderness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denied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loneliness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suffered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decay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body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corruption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suffering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dear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small or large red dragon, which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however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beauty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tenderness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in time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eternity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stronger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violence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26658" name="Rectangle 2">
            <a:extLst>
              <a:ext uri="{FF2B5EF4-FFF2-40B4-BE49-F238E27FC236}">
                <a16:creationId xmlns:a16="http://schemas.microsoft.com/office/drawing/2014/main" id="{8F94B7A3-14D6-CC04-DC38-D3EC9D01D50B}"/>
              </a:ext>
            </a:extLst>
          </p:cNvPr>
          <p:cNvSpPr>
            <a:spLocks noChangeArrowheads="1"/>
          </p:cNvSpPr>
          <p:nvPr/>
        </p:nvSpPr>
        <p:spPr bwMode="auto">
          <a:xfrm>
            <a:off x="4716463" y="188913"/>
            <a:ext cx="3352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a:solidFill>
                  <a:srgbClr val="990033"/>
                </a:solidFill>
                <a:latin typeface="Verdana" panose="020B0604030504040204" pitchFamily="34" charset="0"/>
                <a:cs typeface="Arial" panose="020B0604020202020204" pitchFamily="34" charset="0"/>
              </a:rPr>
              <a:t>REVELATION</a:t>
            </a:r>
          </a:p>
        </p:txBody>
      </p:sp>
      <p:sp>
        <p:nvSpPr>
          <p:cNvPr id="326661" name="Rectangle 5">
            <a:extLst>
              <a:ext uri="{FF2B5EF4-FFF2-40B4-BE49-F238E27FC236}">
                <a16:creationId xmlns:a16="http://schemas.microsoft.com/office/drawing/2014/main" id="{6FEA2810-66C5-BEEE-1053-F64CB8A85D42}"/>
              </a:ext>
            </a:extLst>
          </p:cNvPr>
          <p:cNvSpPr>
            <a:spLocks noChangeArrowheads="1"/>
          </p:cNvSpPr>
          <p:nvPr/>
        </p:nvSpPr>
        <p:spPr bwMode="auto">
          <a:xfrm>
            <a:off x="990600" y="228600"/>
            <a:ext cx="342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spcBef>
                <a:spcPct val="50000"/>
              </a:spcBef>
            </a:pPr>
            <a:r>
              <a:rPr lang="it-IT" altLang="it-IT">
                <a:solidFill>
                  <a:srgbClr val="990033"/>
                </a:solidFill>
                <a:latin typeface="Verdana" panose="020B0604030504040204" pitchFamily="34" charset="0"/>
                <a:cs typeface="Times New Roman" panose="02020603050405020304" pitchFamily="18" charset="0"/>
              </a:rPr>
              <a:t>APOCALISSE</a:t>
            </a:r>
          </a:p>
        </p:txBody>
      </p:sp>
      <p:sp>
        <p:nvSpPr>
          <p:cNvPr id="326662" name="Rectangle 6">
            <a:extLst>
              <a:ext uri="{FF2B5EF4-FFF2-40B4-BE49-F238E27FC236}">
                <a16:creationId xmlns:a16="http://schemas.microsoft.com/office/drawing/2014/main" id="{7AF3738E-EC44-274E-9227-100F4D6993C4}"/>
              </a:ext>
            </a:extLst>
          </p:cNvPr>
          <p:cNvSpPr>
            <a:spLocks noChangeArrowheads="1"/>
          </p:cNvSpPr>
          <p:nvPr/>
        </p:nvSpPr>
        <p:spPr bwMode="auto">
          <a:xfrm>
            <a:off x="990600" y="533400"/>
            <a:ext cx="358140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it-IT" altLang="it-IT" b="1">
                <a:solidFill>
                  <a:schemeClr val="tx1"/>
                </a:solidFill>
                <a:latin typeface="Times New Roman" panose="02020603050405020304" pitchFamily="18" charset="0"/>
                <a:cs typeface="Arial" panose="020B0604020202020204" pitchFamily="34" charset="0"/>
              </a:rPr>
              <a:t>   </a:t>
            </a:r>
            <a:r>
              <a:rPr lang="it-IT" altLang="it-IT" sz="1800">
                <a:solidFill>
                  <a:schemeClr val="tx1"/>
                </a:solidFill>
                <a:latin typeface="Verdana" panose="020B0604030504040204" pitchFamily="34" charset="0"/>
                <a:cs typeface="Arial" panose="020B0604020202020204" pitchFamily="34" charset="0"/>
              </a:rPr>
              <a:t>Si aprì il tempio di Dio che è nel cielo e apparve nel tempio l’arca della sua alleanza. Un segno grandioso apparve nel cielo: una donna vestita di sole, con la luna sotto i suoi piedi e, sul capo, una corona di dodici stelle.</a:t>
            </a:r>
            <a:r>
              <a:rPr lang="it-IT" altLang="it-IT" sz="1800" i="1">
                <a:solidFill>
                  <a:schemeClr val="tx1"/>
                </a:solidFill>
                <a:latin typeface="Verdana" panose="020B0604030504040204" pitchFamily="34" charset="0"/>
                <a:cs typeface="Arial" panose="020B0604020202020204" pitchFamily="34" charset="0"/>
              </a:rPr>
              <a:t> (Ap 11, 19a; 12, 1)</a:t>
            </a:r>
          </a:p>
        </p:txBody>
      </p:sp>
      <p:sp>
        <p:nvSpPr>
          <p:cNvPr id="326663" name="Rectangle 7">
            <a:extLst>
              <a:ext uri="{FF2B5EF4-FFF2-40B4-BE49-F238E27FC236}">
                <a16:creationId xmlns:a16="http://schemas.microsoft.com/office/drawing/2014/main" id="{6584184F-1312-0FF5-BC54-2C4B83A88D51}"/>
              </a:ext>
            </a:extLst>
          </p:cNvPr>
          <p:cNvSpPr>
            <a:spLocks noChangeArrowheads="1"/>
          </p:cNvSpPr>
          <p:nvPr/>
        </p:nvSpPr>
        <p:spPr bwMode="auto">
          <a:xfrm>
            <a:off x="4572000" y="476250"/>
            <a:ext cx="3733800" cy="286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en-GB" altLang="it-IT" b="1">
                <a:solidFill>
                  <a:schemeClr val="tx1"/>
                </a:solidFill>
                <a:latin typeface="Times New Roman" panose="02020603050405020304" pitchFamily="18" charset="0"/>
                <a:cs typeface="Arial" panose="020B0604020202020204" pitchFamily="34" charset="0"/>
              </a:rPr>
              <a:t>  </a:t>
            </a:r>
            <a:r>
              <a:rPr lang="en-US" altLang="it-IT" sz="1800">
                <a:solidFill>
                  <a:schemeClr val="tx1"/>
                </a:solidFill>
                <a:latin typeface="Verdana" panose="020B0604030504040204" pitchFamily="34" charset="0"/>
                <a:cs typeface="Arial" panose="020B0604020202020204" pitchFamily="34" charset="0"/>
              </a:rPr>
              <a:t>Then the sanctuary of God in the heavens was opened, and the Ark of the Covenant of God could be seen inside the sanctuary. A great sign appeared in heaven: a woman, clothed with the sun, with the moon under her feet and a crown of twelve stars on her head.</a:t>
            </a:r>
            <a:r>
              <a:rPr lang="en-US" altLang="it-IT" sz="1800" i="1">
                <a:solidFill>
                  <a:schemeClr val="tx1"/>
                </a:solidFill>
                <a:latin typeface="Verdana" panose="020B0604030504040204" pitchFamily="34" charset="0"/>
                <a:cs typeface="Arial" panose="020B0604020202020204" pitchFamily="34" charset="0"/>
              </a:rPr>
              <a:t>(Rev 11: 19a; 12, 1)</a:t>
            </a:r>
            <a:endParaRPr lang="it-IT" altLang="it-IT" sz="1800" i="1">
              <a:solidFill>
                <a:schemeClr val="tx1"/>
              </a:solidFill>
              <a:latin typeface="Verdana" panose="020B0604030504040204" pitchFamily="34" charset="0"/>
              <a:cs typeface="Arial" panose="020B0604020202020204" pitchFamily="34" charset="0"/>
            </a:endParaRPr>
          </a:p>
        </p:txBody>
      </p:sp>
      <p:sp>
        <p:nvSpPr>
          <p:cNvPr id="326720" name="Rectangle 64">
            <a:extLst>
              <a:ext uri="{FF2B5EF4-FFF2-40B4-BE49-F238E27FC236}">
                <a16:creationId xmlns:a16="http://schemas.microsoft.com/office/drawing/2014/main" id="{563E5251-6F94-E2F9-F88C-F621315099AC}"/>
              </a:ext>
            </a:extLst>
          </p:cNvPr>
          <p:cNvSpPr>
            <a:spLocks noChangeArrowheads="1"/>
          </p:cNvSpPr>
          <p:nvPr/>
        </p:nvSpPr>
        <p:spPr bwMode="auto">
          <a:xfrm>
            <a:off x="4787900" y="6237288"/>
            <a:ext cx="4176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400">
                <a:solidFill>
                  <a:schemeClr val="accent2"/>
                </a:solidFill>
                <a:latin typeface="Verdana" panose="020B0604030504040204" pitchFamily="34" charset="0"/>
              </a:rPr>
              <a:t>https://www.diffondilaparola.com</a:t>
            </a:r>
          </a:p>
        </p:txBody>
      </p:sp>
      <p:pic>
        <p:nvPicPr>
          <p:cNvPr id="326740" name="Picture 84" descr="C:\ARCHIVIO GENERALE\PRESENTAZIONI\in COSTRUZIONE\S.Scritture del 15.8\arca nel cielo.jpg">
            <a:extLst>
              <a:ext uri="{FF2B5EF4-FFF2-40B4-BE49-F238E27FC236}">
                <a16:creationId xmlns:a16="http://schemas.microsoft.com/office/drawing/2014/main" id="{25ACF714-4BAB-9424-D1E1-46D58BDE17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3429000"/>
            <a:ext cx="2209800"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6741" name="Picture 85" descr="C:\ARCHIVIO GENERALE\PRESENTAZIONI\in COSTRUZIONE\S.Scritture del 15.8\Vestita di sole.jpg">
            <a:extLst>
              <a:ext uri="{FF2B5EF4-FFF2-40B4-BE49-F238E27FC236}">
                <a16:creationId xmlns:a16="http://schemas.microsoft.com/office/drawing/2014/main" id="{172DFFE2-B8C7-6F03-856C-374EFC25DC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276600"/>
            <a:ext cx="1295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Immagine 9" descr="Gospel.jpg">
            <a:extLst>
              <a:ext uri="{FF2B5EF4-FFF2-40B4-BE49-F238E27FC236}">
                <a16:creationId xmlns:a16="http://schemas.microsoft.com/office/drawing/2014/main" id="{F0202012-EC88-F2DF-74D9-DAE4E3EB513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5865813"/>
            <a:ext cx="1873250"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6661"/>
                                        </p:tgtEl>
                                        <p:attrNameLst>
                                          <p:attrName>style.visibility</p:attrName>
                                        </p:attrNameLst>
                                      </p:cBhvr>
                                      <p:to>
                                        <p:strVal val="visible"/>
                                      </p:to>
                                    </p:set>
                                    <p:anim calcmode="lin" valueType="num">
                                      <p:cBhvr additive="base">
                                        <p:cTn id="7" dur="500" fill="hold"/>
                                        <p:tgtEl>
                                          <p:spTgt spid="326661"/>
                                        </p:tgtEl>
                                        <p:attrNameLst>
                                          <p:attrName>ppt_x</p:attrName>
                                        </p:attrNameLst>
                                      </p:cBhvr>
                                      <p:tavLst>
                                        <p:tav tm="0">
                                          <p:val>
                                            <p:strVal val="0-#ppt_w/2"/>
                                          </p:val>
                                        </p:tav>
                                        <p:tav tm="100000">
                                          <p:val>
                                            <p:strVal val="#ppt_x"/>
                                          </p:val>
                                        </p:tav>
                                      </p:tavLst>
                                    </p:anim>
                                    <p:anim calcmode="lin" valueType="num">
                                      <p:cBhvr additive="base">
                                        <p:cTn id="8" dur="500" fill="hold"/>
                                        <p:tgtEl>
                                          <p:spTgt spid="32666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26662"/>
                                        </p:tgtEl>
                                        <p:attrNameLst>
                                          <p:attrName>style.visibility</p:attrName>
                                        </p:attrNameLst>
                                      </p:cBhvr>
                                      <p:to>
                                        <p:strVal val="visible"/>
                                      </p:to>
                                    </p:set>
                                    <p:anim calcmode="lin" valueType="num">
                                      <p:cBhvr additive="base">
                                        <p:cTn id="12" dur="500" fill="hold"/>
                                        <p:tgtEl>
                                          <p:spTgt spid="326662"/>
                                        </p:tgtEl>
                                        <p:attrNameLst>
                                          <p:attrName>ppt_x</p:attrName>
                                        </p:attrNameLst>
                                      </p:cBhvr>
                                      <p:tavLst>
                                        <p:tav tm="0">
                                          <p:val>
                                            <p:strVal val="0-#ppt_w/2"/>
                                          </p:val>
                                        </p:tav>
                                        <p:tav tm="100000">
                                          <p:val>
                                            <p:strVal val="#ppt_x"/>
                                          </p:val>
                                        </p:tav>
                                      </p:tavLst>
                                    </p:anim>
                                    <p:anim calcmode="lin" valueType="num">
                                      <p:cBhvr additive="base">
                                        <p:cTn id="13" dur="500" fill="hold"/>
                                        <p:tgtEl>
                                          <p:spTgt spid="32666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326741"/>
                                        </p:tgtEl>
                                        <p:attrNameLst>
                                          <p:attrName>style.visibility</p:attrName>
                                        </p:attrNameLst>
                                      </p:cBhvr>
                                      <p:to>
                                        <p:strVal val="visible"/>
                                      </p:to>
                                    </p:set>
                                    <p:anim calcmode="lin" valueType="num">
                                      <p:cBhvr additive="base">
                                        <p:cTn id="17" dur="500" fill="hold"/>
                                        <p:tgtEl>
                                          <p:spTgt spid="326741"/>
                                        </p:tgtEl>
                                        <p:attrNameLst>
                                          <p:attrName>ppt_x</p:attrName>
                                        </p:attrNameLst>
                                      </p:cBhvr>
                                      <p:tavLst>
                                        <p:tav tm="0">
                                          <p:val>
                                            <p:strVal val="0-#ppt_w/2"/>
                                          </p:val>
                                        </p:tav>
                                        <p:tav tm="100000">
                                          <p:val>
                                            <p:strVal val="#ppt_x"/>
                                          </p:val>
                                        </p:tav>
                                      </p:tavLst>
                                    </p:anim>
                                    <p:anim calcmode="lin" valueType="num">
                                      <p:cBhvr additive="base">
                                        <p:cTn id="18" dur="500" fill="hold"/>
                                        <p:tgtEl>
                                          <p:spTgt spid="326741"/>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26658"/>
                                        </p:tgtEl>
                                        <p:attrNameLst>
                                          <p:attrName>style.visibility</p:attrName>
                                        </p:attrNameLst>
                                      </p:cBhvr>
                                      <p:to>
                                        <p:strVal val="visible"/>
                                      </p:to>
                                    </p:set>
                                    <p:anim calcmode="lin" valueType="num">
                                      <p:cBhvr additive="base">
                                        <p:cTn id="22" dur="500" fill="hold"/>
                                        <p:tgtEl>
                                          <p:spTgt spid="326658"/>
                                        </p:tgtEl>
                                        <p:attrNameLst>
                                          <p:attrName>ppt_x</p:attrName>
                                        </p:attrNameLst>
                                      </p:cBhvr>
                                      <p:tavLst>
                                        <p:tav tm="0">
                                          <p:val>
                                            <p:strVal val="1+#ppt_w/2"/>
                                          </p:val>
                                        </p:tav>
                                        <p:tav tm="100000">
                                          <p:val>
                                            <p:strVal val="#ppt_x"/>
                                          </p:val>
                                        </p:tav>
                                      </p:tavLst>
                                    </p:anim>
                                    <p:anim calcmode="lin" valueType="num">
                                      <p:cBhvr additive="base">
                                        <p:cTn id="23" dur="500" fill="hold"/>
                                        <p:tgtEl>
                                          <p:spTgt spid="32665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26663"/>
                                        </p:tgtEl>
                                        <p:attrNameLst>
                                          <p:attrName>style.visibility</p:attrName>
                                        </p:attrNameLst>
                                      </p:cBhvr>
                                      <p:to>
                                        <p:strVal val="visible"/>
                                      </p:to>
                                    </p:set>
                                    <p:anim calcmode="lin" valueType="num">
                                      <p:cBhvr additive="base">
                                        <p:cTn id="27" dur="500" fill="hold"/>
                                        <p:tgtEl>
                                          <p:spTgt spid="326663"/>
                                        </p:tgtEl>
                                        <p:attrNameLst>
                                          <p:attrName>ppt_x</p:attrName>
                                        </p:attrNameLst>
                                      </p:cBhvr>
                                      <p:tavLst>
                                        <p:tav tm="0">
                                          <p:val>
                                            <p:strVal val="1+#ppt_w/2"/>
                                          </p:val>
                                        </p:tav>
                                        <p:tav tm="100000">
                                          <p:val>
                                            <p:strVal val="#ppt_x"/>
                                          </p:val>
                                        </p:tav>
                                      </p:tavLst>
                                    </p:anim>
                                    <p:anim calcmode="lin" valueType="num">
                                      <p:cBhvr additive="base">
                                        <p:cTn id="28" dur="500" fill="hold"/>
                                        <p:tgtEl>
                                          <p:spTgt spid="32666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nodeType="afterEffect">
                                  <p:stCondLst>
                                    <p:cond delay="0"/>
                                  </p:stCondLst>
                                  <p:childTnLst>
                                    <p:set>
                                      <p:cBhvr>
                                        <p:cTn id="31" dur="1" fill="hold">
                                          <p:stCondLst>
                                            <p:cond delay="0"/>
                                          </p:stCondLst>
                                        </p:cTn>
                                        <p:tgtEl>
                                          <p:spTgt spid="326740"/>
                                        </p:tgtEl>
                                        <p:attrNameLst>
                                          <p:attrName>style.visibility</p:attrName>
                                        </p:attrNameLst>
                                      </p:cBhvr>
                                      <p:to>
                                        <p:strVal val="visible"/>
                                      </p:to>
                                    </p:set>
                                    <p:anim calcmode="lin" valueType="num">
                                      <p:cBhvr additive="base">
                                        <p:cTn id="32" dur="500" fill="hold"/>
                                        <p:tgtEl>
                                          <p:spTgt spid="326740"/>
                                        </p:tgtEl>
                                        <p:attrNameLst>
                                          <p:attrName>ppt_x</p:attrName>
                                        </p:attrNameLst>
                                      </p:cBhvr>
                                      <p:tavLst>
                                        <p:tav tm="0">
                                          <p:val>
                                            <p:strVal val="1+#ppt_w/2"/>
                                          </p:val>
                                        </p:tav>
                                        <p:tav tm="100000">
                                          <p:val>
                                            <p:strVal val="#ppt_x"/>
                                          </p:val>
                                        </p:tav>
                                      </p:tavLst>
                                    </p:anim>
                                    <p:anim calcmode="lin" valueType="num">
                                      <p:cBhvr additive="base">
                                        <p:cTn id="33" dur="500" fill="hold"/>
                                        <p:tgtEl>
                                          <p:spTgt spid="326740"/>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326720"/>
                                        </p:tgtEl>
                                        <p:attrNameLst>
                                          <p:attrName>style.visibility</p:attrName>
                                        </p:attrNameLst>
                                      </p:cBhvr>
                                      <p:to>
                                        <p:strVal val="visible"/>
                                      </p:to>
                                    </p:set>
                                    <p:anim calcmode="lin" valueType="num">
                                      <p:cBhvr additive="base">
                                        <p:cTn id="37" dur="500" fill="hold"/>
                                        <p:tgtEl>
                                          <p:spTgt spid="326720"/>
                                        </p:tgtEl>
                                        <p:attrNameLst>
                                          <p:attrName>ppt_x</p:attrName>
                                        </p:attrNameLst>
                                      </p:cBhvr>
                                      <p:tavLst>
                                        <p:tav tm="0">
                                          <p:val>
                                            <p:strVal val="#ppt_x"/>
                                          </p:val>
                                        </p:tav>
                                        <p:tav tm="100000">
                                          <p:val>
                                            <p:strVal val="#ppt_x"/>
                                          </p:val>
                                        </p:tav>
                                      </p:tavLst>
                                    </p:anim>
                                    <p:anim calcmode="lin" valueType="num">
                                      <p:cBhvr additive="base">
                                        <p:cTn id="38" dur="500" fill="hold"/>
                                        <p:tgtEl>
                                          <p:spTgt spid="3267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8" grpId="0" autoUpdateAnimBg="0"/>
      <p:bldP spid="326661" grpId="0" autoUpdateAnimBg="0"/>
      <p:bldP spid="326662" grpId="0" autoUpdateAnimBg="0"/>
      <p:bldP spid="326663" grpId="0" autoUpdateAnimBg="0"/>
      <p:bldP spid="32672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59" name="Rectangle 59">
            <a:extLst>
              <a:ext uri="{FF2B5EF4-FFF2-40B4-BE49-F238E27FC236}">
                <a16:creationId xmlns:a16="http://schemas.microsoft.com/office/drawing/2014/main" id="{9928B554-075D-4EDA-8D19-93DBCF63EF23}"/>
              </a:ext>
            </a:extLst>
          </p:cNvPr>
          <p:cNvSpPr>
            <a:spLocks noChangeArrowheads="1"/>
          </p:cNvSpPr>
          <p:nvPr/>
        </p:nvSpPr>
        <p:spPr bwMode="auto">
          <a:xfrm>
            <a:off x="7524750" y="2703513"/>
            <a:ext cx="1619250" cy="4154487"/>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r">
              <a:spcBef>
                <a:spcPct val="50000"/>
              </a:spcBef>
            </a:pPr>
            <a:r>
              <a:rPr lang="en-US" altLang="it-IT" sz="1600">
                <a:solidFill>
                  <a:schemeClr val="bg1"/>
                </a:solidFill>
                <a:latin typeface="Verdana" panose="020B0604030504040204" pitchFamily="34" charset="0"/>
                <a:cs typeface="Arial" panose="020B0604020202020204" pitchFamily="34" charset="0"/>
              </a:rPr>
              <a:t>She was pregnant and cried out in pain, looking to her time of delivery. Then another sign appeared: a huge, red dragon with seven heads and ten horns and wearing seven crowns on its heads.</a:t>
            </a:r>
            <a:r>
              <a:rPr lang="en-US" altLang="it-IT" sz="1600" i="1">
                <a:solidFill>
                  <a:schemeClr val="bg1"/>
                </a:solidFill>
                <a:latin typeface="Verdana" panose="020B0604030504040204" pitchFamily="34" charset="0"/>
                <a:cs typeface="Arial" panose="020B0604020202020204" pitchFamily="34" charset="0"/>
              </a:rPr>
              <a:t>  </a:t>
            </a:r>
          </a:p>
          <a:p>
            <a:pPr algn="r">
              <a:spcBef>
                <a:spcPct val="50000"/>
              </a:spcBef>
            </a:pPr>
            <a:r>
              <a:rPr lang="en-US" altLang="it-IT" sz="1600" i="1">
                <a:solidFill>
                  <a:schemeClr val="bg1"/>
                </a:solidFill>
                <a:latin typeface="Verdana" panose="020B0604030504040204" pitchFamily="34" charset="0"/>
                <a:cs typeface="Arial" panose="020B0604020202020204" pitchFamily="34" charset="0"/>
              </a:rPr>
              <a:t>(Rev 12: 2-3)</a:t>
            </a:r>
            <a:endParaRPr lang="it-IT" altLang="it-IT" sz="1600" i="1">
              <a:solidFill>
                <a:schemeClr val="bg1"/>
              </a:solidFill>
              <a:latin typeface="Verdana" panose="020B0604030504040204" pitchFamily="34" charset="0"/>
              <a:cs typeface="Arial" panose="020B0604020202020204" pitchFamily="34" charset="0"/>
            </a:endParaRPr>
          </a:p>
        </p:txBody>
      </p:sp>
      <p:sp>
        <p:nvSpPr>
          <p:cNvPr id="204864" name="Rectangle 64">
            <a:extLst>
              <a:ext uri="{FF2B5EF4-FFF2-40B4-BE49-F238E27FC236}">
                <a16:creationId xmlns:a16="http://schemas.microsoft.com/office/drawing/2014/main" id="{FB280CFF-751C-9EFA-1159-4637C307FF8A}"/>
              </a:ext>
            </a:extLst>
          </p:cNvPr>
          <p:cNvSpPr>
            <a:spLocks noChangeArrowheads="1"/>
          </p:cNvSpPr>
          <p:nvPr/>
        </p:nvSpPr>
        <p:spPr bwMode="auto">
          <a:xfrm>
            <a:off x="3348038" y="5534025"/>
            <a:ext cx="4267200" cy="1323975"/>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spcBef>
                <a:spcPct val="50000"/>
              </a:spcBef>
            </a:pPr>
            <a:r>
              <a:rPr lang="it-IT" altLang="it-IT" sz="1600">
                <a:solidFill>
                  <a:srgbClr val="FFFF00"/>
                </a:solidFill>
                <a:latin typeface="Verdana" panose="020B0604030504040204" pitchFamily="34" charset="0"/>
                <a:cs typeface="Arial" panose="020B0604020202020204" pitchFamily="34" charset="0"/>
              </a:rPr>
              <a:t>Era incinta, e gridava per le doglie e il travaglio del parto. Allora apparve un altro segno nel cielo: un enorme drago rosso, con sette teste e dieci corna e sulle teste sette diademi;</a:t>
            </a:r>
            <a:r>
              <a:rPr lang="it-IT" altLang="it-IT" sz="1600" i="1">
                <a:solidFill>
                  <a:srgbClr val="FFFF00"/>
                </a:solidFill>
                <a:latin typeface="Verdana" panose="020B0604030504040204" pitchFamily="34" charset="0"/>
                <a:cs typeface="Arial" panose="020B0604020202020204" pitchFamily="34" charset="0"/>
              </a:rPr>
              <a:t> (Ap 12, 2-3)</a:t>
            </a: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04864"/>
                                        </p:tgtEl>
                                        <p:attrNameLst>
                                          <p:attrName>style.visibility</p:attrName>
                                        </p:attrNameLst>
                                      </p:cBhvr>
                                      <p:to>
                                        <p:strVal val="visible"/>
                                      </p:to>
                                    </p:set>
                                    <p:animEffect transition="in" filter="box(out)">
                                      <p:cBhvr>
                                        <p:cTn id="7" dur="500"/>
                                        <p:tgtEl>
                                          <p:spTgt spid="204864"/>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204859"/>
                                        </p:tgtEl>
                                        <p:attrNameLst>
                                          <p:attrName>style.visibility</p:attrName>
                                        </p:attrNameLst>
                                      </p:cBhvr>
                                      <p:to>
                                        <p:strVal val="visible"/>
                                      </p:to>
                                    </p:set>
                                    <p:animEffect transition="in" filter="box(in)">
                                      <p:cBhvr>
                                        <p:cTn id="11" dur="500"/>
                                        <p:tgtEl>
                                          <p:spTgt spid="204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9" grpId="0" animBg="1" autoUpdateAnimBg="0"/>
      <p:bldP spid="204864"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solidFill>
          <a:schemeClr val="tx1"/>
        </a:solidFill>
        <a:effectLst/>
      </p:bgPr>
    </p:bg>
    <p:spTree>
      <p:nvGrpSpPr>
        <p:cNvPr id="1" name=""/>
        <p:cNvGrpSpPr/>
        <p:nvPr/>
      </p:nvGrpSpPr>
      <p:grpSpPr>
        <a:xfrm>
          <a:off x="0" y="0"/>
          <a:ext cx="0" cy="0"/>
          <a:chOff x="0" y="0"/>
          <a:chExt cx="0" cy="0"/>
        </a:xfrm>
      </p:grpSpPr>
      <p:sp>
        <p:nvSpPr>
          <p:cNvPr id="430082" name="Rectangle 2">
            <a:extLst>
              <a:ext uri="{FF2B5EF4-FFF2-40B4-BE49-F238E27FC236}">
                <a16:creationId xmlns:a16="http://schemas.microsoft.com/office/drawing/2014/main" id="{C089FC87-7741-6B8C-3929-6BF7E4ACBCDF}"/>
              </a:ext>
            </a:extLst>
          </p:cNvPr>
          <p:cNvSpPr>
            <a:spLocks noGrp="1" noChangeArrowheads="1"/>
          </p:cNvSpPr>
          <p:nvPr>
            <p:ph type="title"/>
          </p:nvPr>
        </p:nvSpPr>
        <p:spPr>
          <a:xfrm>
            <a:off x="0" y="2971800"/>
            <a:ext cx="2438400" cy="1143000"/>
          </a:xfrm>
        </p:spPr>
        <p:txBody>
          <a:bodyPr/>
          <a:lstStyle/>
          <a:p>
            <a:pPr algn="l" eaLnBrk="1" hangingPunct="1">
              <a:defRPr/>
            </a:pPr>
            <a:r>
              <a:rPr lang="it-IT" sz="1800" dirty="0">
                <a:solidFill>
                  <a:schemeClr val="bg1"/>
                </a:solidFill>
                <a:effectLst>
                  <a:outerShdw blurRad="38100" dist="38100" dir="2700000" algn="tl">
                    <a:srgbClr val="000000">
                      <a:alpha val="43137"/>
                    </a:srgbClr>
                  </a:outerShdw>
                </a:effectLst>
                <a:latin typeface="Verdana" pitchFamily="34" charset="0"/>
                <a:cs typeface="Arial" charset="0"/>
              </a:rPr>
              <a:t>la sua coda trascinava un terzo delle stelle del cielo e le precipitava sulla terra. Il drago si pose davanti alla donna, che stava per partorire, in modo da divorare il bambino appena lo avesse partorito. </a:t>
            </a:r>
            <a:br>
              <a:rPr lang="it-IT" sz="1800" dirty="0">
                <a:solidFill>
                  <a:schemeClr val="bg1"/>
                </a:solidFill>
                <a:effectLst>
                  <a:outerShdw blurRad="38100" dist="38100" dir="2700000" algn="tl">
                    <a:srgbClr val="000000">
                      <a:alpha val="43137"/>
                    </a:srgbClr>
                  </a:outerShdw>
                </a:effectLst>
                <a:latin typeface="Verdana" pitchFamily="34" charset="0"/>
                <a:cs typeface="Arial" charset="0"/>
              </a:rPr>
            </a:br>
            <a:r>
              <a:rPr lang="it-IT" sz="1800" i="1" dirty="0">
                <a:solidFill>
                  <a:schemeClr val="bg1"/>
                </a:solidFill>
                <a:effectLst>
                  <a:outerShdw blurRad="38100" dist="38100" dir="2700000" algn="tl">
                    <a:srgbClr val="000000">
                      <a:alpha val="43137"/>
                    </a:srgbClr>
                  </a:outerShdw>
                </a:effectLst>
                <a:latin typeface="Verdana" pitchFamily="34" charset="0"/>
                <a:cs typeface="Arial" charset="0"/>
              </a:rPr>
              <a:t>(</a:t>
            </a:r>
            <a:r>
              <a:rPr lang="it-IT" sz="1800" i="1" dirty="0" err="1">
                <a:solidFill>
                  <a:schemeClr val="bg1"/>
                </a:solidFill>
                <a:effectLst>
                  <a:outerShdw blurRad="38100" dist="38100" dir="2700000" algn="tl">
                    <a:srgbClr val="000000">
                      <a:alpha val="43137"/>
                    </a:srgbClr>
                  </a:outerShdw>
                </a:effectLst>
                <a:latin typeface="Verdana" pitchFamily="34" charset="0"/>
                <a:cs typeface="Arial" charset="0"/>
              </a:rPr>
              <a:t>Ap</a:t>
            </a:r>
            <a:r>
              <a:rPr lang="it-IT" sz="1800" i="1" dirty="0">
                <a:solidFill>
                  <a:schemeClr val="bg1"/>
                </a:solidFill>
                <a:effectLst>
                  <a:outerShdw blurRad="38100" dist="38100" dir="2700000" algn="tl">
                    <a:srgbClr val="000000">
                      <a:alpha val="43137"/>
                    </a:srgbClr>
                  </a:outerShdw>
                </a:effectLst>
                <a:latin typeface="Verdana" pitchFamily="34" charset="0"/>
                <a:cs typeface="Arial" charset="0"/>
              </a:rPr>
              <a:t> 12, 4)</a:t>
            </a:r>
            <a:br>
              <a:rPr lang="it-IT" sz="1800" dirty="0">
                <a:solidFill>
                  <a:srgbClr val="400000"/>
                </a:solidFill>
                <a:latin typeface="Verdana" pitchFamily="34" charset="0"/>
                <a:cs typeface="Times New Roman" pitchFamily="18" charset="0"/>
              </a:rPr>
            </a:br>
            <a:endParaRPr lang="it-IT" sz="1800" dirty="0">
              <a:solidFill>
                <a:srgbClr val="400000"/>
              </a:solidFill>
              <a:latin typeface="Verdana" pitchFamily="34" charset="0"/>
              <a:cs typeface="Times New Roman" pitchFamily="18" charset="0"/>
            </a:endParaRPr>
          </a:p>
        </p:txBody>
      </p:sp>
      <p:sp>
        <p:nvSpPr>
          <p:cNvPr id="430084" name="Rectangle 4">
            <a:extLst>
              <a:ext uri="{FF2B5EF4-FFF2-40B4-BE49-F238E27FC236}">
                <a16:creationId xmlns:a16="http://schemas.microsoft.com/office/drawing/2014/main" id="{6D9398DE-935F-9EED-C3D0-25FA1BB895AF}"/>
              </a:ext>
            </a:extLst>
          </p:cNvPr>
          <p:cNvSpPr>
            <a:spLocks noChangeArrowheads="1"/>
          </p:cNvSpPr>
          <p:nvPr/>
        </p:nvSpPr>
        <p:spPr bwMode="auto">
          <a:xfrm>
            <a:off x="6858000" y="1219200"/>
            <a:ext cx="2286000" cy="4211638"/>
          </a:xfrm>
          <a:prstGeom prst="rect">
            <a:avLst/>
          </a:prstGeom>
          <a:noFill/>
          <a:ln w="9525">
            <a:noFill/>
            <a:miter lim="800000"/>
            <a:headEnd/>
            <a:tailEnd/>
          </a:ln>
          <a:effectLst/>
        </p:spPr>
        <p:txBody>
          <a:bodyPr>
            <a:spAutoFit/>
          </a:bodyPr>
          <a:lstStyle/>
          <a:p>
            <a:pPr algn="r">
              <a:defRPr/>
            </a:pPr>
            <a:r>
              <a:rPr lang="en-US" sz="1800" dirty="0">
                <a:solidFill>
                  <a:schemeClr val="bg1"/>
                </a:solidFill>
                <a:effectLst>
                  <a:outerShdw blurRad="38100" dist="38100" dir="2700000" algn="tl">
                    <a:srgbClr val="000000">
                      <a:alpha val="43137"/>
                    </a:srgbClr>
                  </a:outerShdw>
                </a:effectLst>
                <a:latin typeface="Verdana" pitchFamily="34" charset="0"/>
                <a:cs typeface="Arial" charset="0"/>
              </a:rPr>
              <a:t>It had just swept along a third of the stars of heaven with its tail, throwing them down to the earth. The dragon stood in front of the woman who was about to give birth, so that it might devour the child as soon as it was born. </a:t>
            </a:r>
          </a:p>
          <a:p>
            <a:pPr algn="r">
              <a:defRPr/>
            </a:pPr>
            <a:r>
              <a:rPr lang="it-IT" sz="1800" i="1" dirty="0">
                <a:solidFill>
                  <a:schemeClr val="bg1"/>
                </a:solidFill>
                <a:effectLst>
                  <a:outerShdw blurRad="38100" dist="38100" dir="2700000" algn="tl">
                    <a:srgbClr val="000000">
                      <a:alpha val="43137"/>
                    </a:srgbClr>
                  </a:outerShdw>
                </a:effectLst>
                <a:latin typeface="Verdana" pitchFamily="34" charset="0"/>
                <a:cs typeface="Arial" charset="0"/>
              </a:rPr>
              <a:t>(</a:t>
            </a:r>
            <a:r>
              <a:rPr lang="it-IT" sz="1800" i="1" dirty="0" err="1">
                <a:solidFill>
                  <a:schemeClr val="bg1"/>
                </a:solidFill>
                <a:effectLst>
                  <a:outerShdw blurRad="38100" dist="38100" dir="2700000" algn="tl">
                    <a:srgbClr val="000000">
                      <a:alpha val="43137"/>
                    </a:srgbClr>
                  </a:outerShdw>
                </a:effectLst>
                <a:latin typeface="Verdana" pitchFamily="34" charset="0"/>
                <a:cs typeface="Arial" charset="0"/>
              </a:rPr>
              <a:t>Rev</a:t>
            </a:r>
            <a:r>
              <a:rPr lang="it-IT" sz="1800" i="1" dirty="0">
                <a:solidFill>
                  <a:schemeClr val="bg1"/>
                </a:solidFill>
                <a:effectLst>
                  <a:outerShdw blurRad="38100" dist="38100" dir="2700000" algn="tl">
                    <a:srgbClr val="000000">
                      <a:alpha val="43137"/>
                    </a:srgbClr>
                  </a:outerShdw>
                </a:effectLst>
                <a:latin typeface="Verdana" pitchFamily="34" charset="0"/>
                <a:cs typeface="Arial" charset="0"/>
              </a:rPr>
              <a:t> 12: 4)</a:t>
            </a:r>
            <a:endParaRPr lang="it-IT" sz="1800" dirty="0">
              <a:solidFill>
                <a:schemeClr val="bg1"/>
              </a:solidFill>
              <a:effectLst>
                <a:outerShdw blurRad="38100" dist="38100" dir="2700000" algn="tl">
                  <a:srgbClr val="000000">
                    <a:alpha val="43137"/>
                  </a:srgbClr>
                </a:outerShdw>
              </a:effectLst>
              <a:latin typeface="Verdana" pitchFamily="34" charset="0"/>
            </a:endParaRPr>
          </a:p>
        </p:txBody>
      </p:sp>
      <p:pic>
        <p:nvPicPr>
          <p:cNvPr id="430085" name="Picture 5" descr="C:\ARCHIVIO GENERALE\PRESENTAZIONI\in COSTRUZIONE\S.Scritture del 15.8\ladonnaeildrago.gif">
            <a:extLst>
              <a:ext uri="{FF2B5EF4-FFF2-40B4-BE49-F238E27FC236}">
                <a16:creationId xmlns:a16="http://schemas.microsoft.com/office/drawing/2014/main" id="{5EB97CB6-22EA-0775-7176-39CDAC193E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981075"/>
            <a:ext cx="4724400"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2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430085"/>
                                        </p:tgtEl>
                                        <p:attrNameLst>
                                          <p:attrName>style.visibility</p:attrName>
                                        </p:attrNameLst>
                                      </p:cBhvr>
                                      <p:to>
                                        <p:strVal val="visible"/>
                                      </p:to>
                                    </p:set>
                                    <p:anim calcmode="lin" valueType="num">
                                      <p:cBhvr>
                                        <p:cTn id="7" dur="500" fill="hold"/>
                                        <p:tgtEl>
                                          <p:spTgt spid="430085"/>
                                        </p:tgtEl>
                                        <p:attrNameLst>
                                          <p:attrName>ppt_w</p:attrName>
                                        </p:attrNameLst>
                                      </p:cBhvr>
                                      <p:tavLst>
                                        <p:tav tm="0">
                                          <p:val>
                                            <p:fltVal val="0"/>
                                          </p:val>
                                        </p:tav>
                                        <p:tav tm="100000">
                                          <p:val>
                                            <p:strVal val="#ppt_w"/>
                                          </p:val>
                                        </p:tav>
                                      </p:tavLst>
                                    </p:anim>
                                    <p:anim calcmode="lin" valueType="num">
                                      <p:cBhvr>
                                        <p:cTn id="8" dur="500" fill="hold"/>
                                        <p:tgtEl>
                                          <p:spTgt spid="430085"/>
                                        </p:tgtEl>
                                        <p:attrNameLst>
                                          <p:attrName>ppt_h</p:attrName>
                                        </p:attrNameLst>
                                      </p:cBhvr>
                                      <p:tavLst>
                                        <p:tav tm="0">
                                          <p:val>
                                            <p:fltVal val="0"/>
                                          </p:val>
                                        </p:tav>
                                        <p:tav tm="100000">
                                          <p:val>
                                            <p:strVal val="#ppt_h"/>
                                          </p:val>
                                        </p:tav>
                                      </p:tavLst>
                                    </p:anim>
                                    <p:anim calcmode="lin" valueType="num">
                                      <p:cBhvr>
                                        <p:cTn id="9" dur="500" fill="hold"/>
                                        <p:tgtEl>
                                          <p:spTgt spid="430085"/>
                                        </p:tgtEl>
                                        <p:attrNameLst>
                                          <p:attrName>ppt_x</p:attrName>
                                        </p:attrNameLst>
                                      </p:cBhvr>
                                      <p:tavLst>
                                        <p:tav tm="0">
                                          <p:val>
                                            <p:fltVal val="0.5"/>
                                          </p:val>
                                        </p:tav>
                                        <p:tav tm="100000">
                                          <p:val>
                                            <p:strVal val="#ppt_x"/>
                                          </p:val>
                                        </p:tav>
                                      </p:tavLst>
                                    </p:anim>
                                    <p:anim calcmode="lin" valueType="num">
                                      <p:cBhvr>
                                        <p:cTn id="10" dur="500" fill="hold"/>
                                        <p:tgtEl>
                                          <p:spTgt spid="430085"/>
                                        </p:tgtEl>
                                        <p:attrNameLst>
                                          <p:attrName>ppt_y</p:attrName>
                                        </p:attrNameLst>
                                      </p:cBhvr>
                                      <p:tavLst>
                                        <p:tav tm="0">
                                          <p:val>
                                            <p:fltVal val="0.5"/>
                                          </p:val>
                                        </p:tav>
                                        <p:tav tm="100000">
                                          <p:val>
                                            <p:strVal val="#ppt_y"/>
                                          </p:val>
                                        </p:tav>
                                      </p:tavLst>
                                    </p:anim>
                                  </p:childTnLst>
                                </p:cTn>
                              </p:par>
                            </p:childTnLst>
                          </p:cTn>
                        </p:par>
                        <p:par>
                          <p:cTn id="11" fill="hold" nodeType="afterGroup">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30082"/>
                                        </p:tgtEl>
                                        <p:attrNameLst>
                                          <p:attrName>style.visibility</p:attrName>
                                        </p:attrNameLst>
                                      </p:cBhvr>
                                      <p:to>
                                        <p:strVal val="visible"/>
                                      </p:to>
                                    </p:set>
                                    <p:anim calcmode="lin" valueType="num">
                                      <p:cBhvr additive="base">
                                        <p:cTn id="14" dur="500" fill="hold"/>
                                        <p:tgtEl>
                                          <p:spTgt spid="430082"/>
                                        </p:tgtEl>
                                        <p:attrNameLst>
                                          <p:attrName>ppt_x</p:attrName>
                                        </p:attrNameLst>
                                      </p:cBhvr>
                                      <p:tavLst>
                                        <p:tav tm="0">
                                          <p:val>
                                            <p:strVal val="0-#ppt_w/2"/>
                                          </p:val>
                                        </p:tav>
                                        <p:tav tm="100000">
                                          <p:val>
                                            <p:strVal val="#ppt_x"/>
                                          </p:val>
                                        </p:tav>
                                      </p:tavLst>
                                    </p:anim>
                                    <p:anim calcmode="lin" valueType="num">
                                      <p:cBhvr additive="base">
                                        <p:cTn id="15" dur="500" fill="hold"/>
                                        <p:tgtEl>
                                          <p:spTgt spid="430082"/>
                                        </p:tgtEl>
                                        <p:attrNameLst>
                                          <p:attrName>ppt_y</p:attrName>
                                        </p:attrNameLst>
                                      </p:cBhvr>
                                      <p:tavLst>
                                        <p:tav tm="0">
                                          <p:val>
                                            <p:strVal val="#ppt_y"/>
                                          </p:val>
                                        </p:tav>
                                        <p:tav tm="100000">
                                          <p:val>
                                            <p:strVal val="#ppt_y"/>
                                          </p:val>
                                        </p:tav>
                                      </p:tavLst>
                                    </p:anim>
                                  </p:childTnLst>
                                </p:cTn>
                              </p:par>
                            </p:childTnLst>
                          </p:cTn>
                        </p:par>
                        <p:par>
                          <p:cTn id="16" fill="hold" nodeType="afterGroup">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430084"/>
                                        </p:tgtEl>
                                        <p:attrNameLst>
                                          <p:attrName>style.visibility</p:attrName>
                                        </p:attrNameLst>
                                      </p:cBhvr>
                                      <p:to>
                                        <p:strVal val="visible"/>
                                      </p:to>
                                    </p:set>
                                    <p:anim calcmode="lin" valueType="num">
                                      <p:cBhvr additive="base">
                                        <p:cTn id="19" dur="500" fill="hold"/>
                                        <p:tgtEl>
                                          <p:spTgt spid="430084"/>
                                        </p:tgtEl>
                                        <p:attrNameLst>
                                          <p:attrName>ppt_x</p:attrName>
                                        </p:attrNameLst>
                                      </p:cBhvr>
                                      <p:tavLst>
                                        <p:tav tm="0">
                                          <p:val>
                                            <p:strVal val="1+#ppt_w/2"/>
                                          </p:val>
                                        </p:tav>
                                        <p:tav tm="100000">
                                          <p:val>
                                            <p:strVal val="#ppt_x"/>
                                          </p:val>
                                        </p:tav>
                                      </p:tavLst>
                                    </p:anim>
                                    <p:anim calcmode="lin" valueType="num">
                                      <p:cBhvr additive="base">
                                        <p:cTn id="20" dur="500" fill="hold"/>
                                        <p:tgtEl>
                                          <p:spTgt spid="4300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82" grpId="0" autoUpdateAnimBg="0"/>
      <p:bldP spid="43008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solidFill>
          <a:schemeClr val="tx1"/>
        </a:solidFill>
        <a:effectLst/>
      </p:bgPr>
    </p:bg>
    <p:spTree>
      <p:nvGrpSpPr>
        <p:cNvPr id="1" name=""/>
        <p:cNvGrpSpPr/>
        <p:nvPr/>
      </p:nvGrpSpPr>
      <p:grpSpPr>
        <a:xfrm>
          <a:off x="0" y="0"/>
          <a:ext cx="0" cy="0"/>
          <a:chOff x="0" y="0"/>
          <a:chExt cx="0" cy="0"/>
        </a:xfrm>
      </p:grpSpPr>
      <p:sp>
        <p:nvSpPr>
          <p:cNvPr id="431106" name="Rectangle 2">
            <a:extLst>
              <a:ext uri="{FF2B5EF4-FFF2-40B4-BE49-F238E27FC236}">
                <a16:creationId xmlns:a16="http://schemas.microsoft.com/office/drawing/2014/main" id="{C20378E7-49AA-820B-C37E-0256B7DE07F0}"/>
              </a:ext>
            </a:extLst>
          </p:cNvPr>
          <p:cNvSpPr>
            <a:spLocks noGrp="1" noChangeArrowheads="1"/>
          </p:cNvSpPr>
          <p:nvPr>
            <p:ph type="title"/>
          </p:nvPr>
        </p:nvSpPr>
        <p:spPr>
          <a:xfrm>
            <a:off x="179388" y="765175"/>
            <a:ext cx="8713787" cy="1143000"/>
          </a:xfrm>
        </p:spPr>
        <p:txBody>
          <a:bodyPr/>
          <a:lstStyle/>
          <a:p>
            <a:pPr algn="r" eaLnBrk="1" hangingPunct="1"/>
            <a:r>
              <a:rPr lang="it-IT" altLang="it-IT" sz="1800">
                <a:solidFill>
                  <a:schemeClr val="bg1"/>
                </a:solidFill>
                <a:latin typeface="Verdana" panose="020B0604030504040204" pitchFamily="34" charset="0"/>
                <a:cs typeface="Arial" panose="020B0604020202020204" pitchFamily="34" charset="0"/>
              </a:rPr>
              <a:t>Essa partorì un figlio maschio, destinato a governare tutte le nazioni con scettro di ferro, e suo figlio fu rapito verso Dio e verso il suo trono. La donna invece fuggì nel deserto, dove Dio le aveva preparato un rifugio. </a:t>
            </a:r>
            <a:r>
              <a:rPr lang="it-IT" altLang="it-IT" sz="1800" i="1">
                <a:solidFill>
                  <a:schemeClr val="bg1"/>
                </a:solidFill>
                <a:latin typeface="Verdana" panose="020B0604030504040204" pitchFamily="34" charset="0"/>
                <a:cs typeface="Arial" panose="020B0604020202020204" pitchFamily="34" charset="0"/>
              </a:rPr>
              <a:t>(Ap 12, 5-6)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431108" name="Rectangle 4">
            <a:extLst>
              <a:ext uri="{FF2B5EF4-FFF2-40B4-BE49-F238E27FC236}">
                <a16:creationId xmlns:a16="http://schemas.microsoft.com/office/drawing/2014/main" id="{6D882E96-10E8-8CF8-C409-F2EA5FF849C7}"/>
              </a:ext>
            </a:extLst>
          </p:cNvPr>
          <p:cNvSpPr>
            <a:spLocks noChangeArrowheads="1"/>
          </p:cNvSpPr>
          <p:nvPr/>
        </p:nvSpPr>
        <p:spPr bwMode="auto">
          <a:xfrm>
            <a:off x="107950" y="5013325"/>
            <a:ext cx="88836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r"/>
            <a:r>
              <a:rPr lang="en-US" altLang="it-IT" sz="1800">
                <a:solidFill>
                  <a:schemeClr val="bg1"/>
                </a:solidFill>
                <a:latin typeface="Verdana" panose="020B0604030504040204" pitchFamily="34" charset="0"/>
                <a:cs typeface="Arial" panose="020B0604020202020204" pitchFamily="34" charset="0"/>
              </a:rPr>
              <a:t>She gave birth to a male child, </a:t>
            </a:r>
          </a:p>
          <a:p>
            <a:pPr algn="r"/>
            <a:r>
              <a:rPr lang="en-US" altLang="it-IT" sz="1800">
                <a:solidFill>
                  <a:schemeClr val="bg1"/>
                </a:solidFill>
                <a:latin typeface="Verdana" panose="020B0604030504040204" pitchFamily="34" charset="0"/>
                <a:cs typeface="Arial" panose="020B0604020202020204" pitchFamily="34" charset="0"/>
              </a:rPr>
              <a:t>the one who is to rule all the nations with an iron scepter; then her child was seized and taken up to God and to his throne while the woman fled to the desert where God had prepared a place for her; </a:t>
            </a:r>
            <a:r>
              <a:rPr lang="en-US" altLang="it-IT" sz="1800" i="1">
                <a:solidFill>
                  <a:schemeClr val="bg1"/>
                </a:solidFill>
                <a:latin typeface="Verdana" panose="020B0604030504040204" pitchFamily="34" charset="0"/>
                <a:cs typeface="Arial" panose="020B0604020202020204" pitchFamily="34" charset="0"/>
              </a:rPr>
              <a:t>(Rev 12: 5-6)</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7412" name="Immagine 5" descr="partorì un figlio.jpg">
            <a:extLst>
              <a:ext uri="{FF2B5EF4-FFF2-40B4-BE49-F238E27FC236}">
                <a16:creationId xmlns:a16="http://schemas.microsoft.com/office/drawing/2014/main" id="{86957001-EBC1-97F0-7B96-4EE7F9772EB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557338"/>
            <a:ext cx="4173537"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Immagine 6" descr="fuggi nel deserto.jpg">
            <a:extLst>
              <a:ext uri="{FF2B5EF4-FFF2-40B4-BE49-F238E27FC236}">
                <a16:creationId xmlns:a16="http://schemas.microsoft.com/office/drawing/2014/main" id="{8347E93C-2120-14BE-6035-13D4E5E9B71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74850"/>
            <a:ext cx="4392613"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431106"/>
                                        </p:tgtEl>
                                        <p:attrNameLst>
                                          <p:attrName>style.visibility</p:attrName>
                                        </p:attrNameLst>
                                      </p:cBhvr>
                                      <p:to>
                                        <p:strVal val="visible"/>
                                      </p:to>
                                    </p:set>
                                    <p:anim calcmode="lin" valueType="num">
                                      <p:cBhvr additive="base">
                                        <p:cTn id="7" dur="500" fill="hold"/>
                                        <p:tgtEl>
                                          <p:spTgt spid="431106"/>
                                        </p:tgtEl>
                                        <p:attrNameLst>
                                          <p:attrName>ppt_x</p:attrName>
                                        </p:attrNameLst>
                                      </p:cBhvr>
                                      <p:tavLst>
                                        <p:tav tm="0">
                                          <p:val>
                                            <p:strVal val="1+#ppt_w/2"/>
                                          </p:val>
                                        </p:tav>
                                        <p:tav tm="100000">
                                          <p:val>
                                            <p:strVal val="#ppt_x"/>
                                          </p:val>
                                        </p:tav>
                                      </p:tavLst>
                                    </p:anim>
                                    <p:anim calcmode="lin" valueType="num">
                                      <p:cBhvr additive="base">
                                        <p:cTn id="8" dur="500" fill="hold"/>
                                        <p:tgtEl>
                                          <p:spTgt spid="43110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431108"/>
                                        </p:tgtEl>
                                        <p:attrNameLst>
                                          <p:attrName>style.visibility</p:attrName>
                                        </p:attrNameLst>
                                      </p:cBhvr>
                                      <p:to>
                                        <p:strVal val="visible"/>
                                      </p:to>
                                    </p:set>
                                    <p:anim calcmode="lin" valueType="num">
                                      <p:cBhvr additive="base">
                                        <p:cTn id="12" dur="500" fill="hold"/>
                                        <p:tgtEl>
                                          <p:spTgt spid="431108"/>
                                        </p:tgtEl>
                                        <p:attrNameLst>
                                          <p:attrName>ppt_x</p:attrName>
                                        </p:attrNameLst>
                                      </p:cBhvr>
                                      <p:tavLst>
                                        <p:tav tm="0">
                                          <p:val>
                                            <p:strVal val="0-#ppt_w/2"/>
                                          </p:val>
                                        </p:tav>
                                        <p:tav tm="100000">
                                          <p:val>
                                            <p:strVal val="#ppt_x"/>
                                          </p:val>
                                        </p:tav>
                                      </p:tavLst>
                                    </p:anim>
                                    <p:anim calcmode="lin" valueType="num">
                                      <p:cBhvr additive="base">
                                        <p:cTn id="13" dur="500" fill="hold"/>
                                        <p:tgtEl>
                                          <p:spTgt spid="4311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1106" grpId="0" autoUpdateAnimBg="0"/>
      <p:bldP spid="43110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2130" name="Rectangle 2">
            <a:extLst>
              <a:ext uri="{FF2B5EF4-FFF2-40B4-BE49-F238E27FC236}">
                <a16:creationId xmlns:a16="http://schemas.microsoft.com/office/drawing/2014/main" id="{AC34F852-646C-E2E3-87DA-755FC152EFD8}"/>
              </a:ext>
            </a:extLst>
          </p:cNvPr>
          <p:cNvSpPr>
            <a:spLocks noGrp="1" noChangeArrowheads="1"/>
          </p:cNvSpPr>
          <p:nvPr>
            <p:ph type="title"/>
          </p:nvPr>
        </p:nvSpPr>
        <p:spPr>
          <a:xfrm>
            <a:off x="7667625" y="0"/>
            <a:ext cx="1476375" cy="5661025"/>
          </a:xfrm>
          <a:solidFill>
            <a:schemeClr val="tx1"/>
          </a:solidFill>
        </p:spPr>
        <p:txBody>
          <a:bodyPr/>
          <a:lstStyle/>
          <a:p>
            <a:pPr algn="r" eaLnBrk="1" hangingPunct="1">
              <a:defRPr/>
            </a:pPr>
            <a:r>
              <a:rPr lang="it-IT" sz="1800" dirty="0">
                <a:solidFill>
                  <a:srgbClr val="FFFF00"/>
                </a:solidFill>
                <a:effectLst>
                  <a:outerShdw blurRad="38100" dist="38100" dir="2700000" algn="tl">
                    <a:srgbClr val="C0C0C0"/>
                  </a:outerShdw>
                </a:effectLst>
                <a:latin typeface="Verdana" pitchFamily="34" charset="0"/>
                <a:cs typeface="Arial" charset="0"/>
              </a:rPr>
              <a:t>Allora udii una voce potente nel cielo che diceva: «Ora si è compiuta la salvezza, la forza e il regno del nostro Dio e la potenza del suo Cristo». </a:t>
            </a:r>
            <a:br>
              <a:rPr lang="it-IT" sz="1800" dirty="0">
                <a:solidFill>
                  <a:srgbClr val="FFFF00"/>
                </a:solidFill>
                <a:effectLst>
                  <a:outerShdw blurRad="38100" dist="38100" dir="2700000" algn="tl">
                    <a:srgbClr val="C0C0C0"/>
                  </a:outerShdw>
                </a:effectLst>
                <a:latin typeface="Verdana" pitchFamily="34" charset="0"/>
                <a:cs typeface="Arial" charset="0"/>
              </a:rPr>
            </a:br>
            <a:r>
              <a:rPr lang="it-IT" sz="1800" i="1" dirty="0">
                <a:solidFill>
                  <a:srgbClr val="FFFF00"/>
                </a:solidFill>
                <a:effectLst>
                  <a:outerShdw blurRad="38100" dist="38100" dir="2700000" algn="tl">
                    <a:srgbClr val="C0C0C0"/>
                  </a:outerShdw>
                </a:effectLst>
                <a:latin typeface="Verdana" pitchFamily="34" charset="0"/>
                <a:cs typeface="Arial" charset="0"/>
              </a:rPr>
              <a:t>(</a:t>
            </a:r>
            <a:r>
              <a:rPr lang="it-IT" sz="1800" i="1" dirty="0" err="1">
                <a:solidFill>
                  <a:srgbClr val="FFFF00"/>
                </a:solidFill>
                <a:effectLst>
                  <a:outerShdw blurRad="38100" dist="38100" dir="2700000" algn="tl">
                    <a:srgbClr val="C0C0C0"/>
                  </a:outerShdw>
                </a:effectLst>
                <a:latin typeface="Verdana" pitchFamily="34" charset="0"/>
                <a:cs typeface="Arial" charset="0"/>
              </a:rPr>
              <a:t>Ap</a:t>
            </a:r>
            <a:r>
              <a:rPr lang="it-IT" sz="1800" i="1" dirty="0">
                <a:solidFill>
                  <a:srgbClr val="FFFF00"/>
                </a:solidFill>
                <a:effectLst>
                  <a:outerShdw blurRad="38100" dist="38100" dir="2700000" algn="tl">
                    <a:srgbClr val="C0C0C0"/>
                  </a:outerShdw>
                </a:effectLst>
                <a:latin typeface="Verdana" pitchFamily="34" charset="0"/>
                <a:cs typeface="Arial" charset="0"/>
              </a:rPr>
              <a:t> 12, 10)</a:t>
            </a:r>
            <a:endParaRPr lang="it-IT" sz="1800" dirty="0">
              <a:solidFill>
                <a:srgbClr val="FFFF00"/>
              </a:solidFill>
              <a:effectLst>
                <a:outerShdw blurRad="38100" dist="38100" dir="2700000" algn="tl">
                  <a:srgbClr val="C0C0C0"/>
                </a:outerShdw>
              </a:effectLst>
              <a:latin typeface="Verdana" pitchFamily="34" charset="0"/>
              <a:cs typeface="Times New Roman" pitchFamily="18" charset="0"/>
            </a:endParaRPr>
          </a:p>
        </p:txBody>
      </p:sp>
      <p:sp>
        <p:nvSpPr>
          <p:cNvPr id="432132" name="Rectangle 4">
            <a:extLst>
              <a:ext uri="{FF2B5EF4-FFF2-40B4-BE49-F238E27FC236}">
                <a16:creationId xmlns:a16="http://schemas.microsoft.com/office/drawing/2014/main" id="{ECAD84D2-1089-0B62-F489-00689C5EC045}"/>
              </a:ext>
            </a:extLst>
          </p:cNvPr>
          <p:cNvSpPr>
            <a:spLocks noChangeArrowheads="1"/>
          </p:cNvSpPr>
          <p:nvPr/>
        </p:nvSpPr>
        <p:spPr bwMode="auto">
          <a:xfrm>
            <a:off x="0" y="5667375"/>
            <a:ext cx="9144000" cy="1190625"/>
          </a:xfrm>
          <a:prstGeom prst="rect">
            <a:avLst/>
          </a:prstGeom>
          <a:solidFill>
            <a:schemeClr val="tx1"/>
          </a:solidFill>
          <a:ln w="9525">
            <a:noFill/>
            <a:miter lim="800000"/>
            <a:headEnd/>
            <a:tailEnd/>
          </a:ln>
          <a:effectLst/>
        </p:spPr>
        <p:txBody>
          <a:bodyPr>
            <a:spAutoFit/>
          </a:bodyPr>
          <a:lstStyle/>
          <a:p>
            <a:pPr algn="r">
              <a:defRPr/>
            </a:pPr>
            <a:r>
              <a:rPr lang="en-US" sz="1800" dirty="0">
                <a:solidFill>
                  <a:schemeClr val="bg1"/>
                </a:solidFill>
                <a:effectLst>
                  <a:outerShdw blurRad="38100" dist="38100" dir="2700000" algn="tl">
                    <a:srgbClr val="C0C0C0"/>
                  </a:outerShdw>
                </a:effectLst>
                <a:latin typeface="Verdana" pitchFamily="34" charset="0"/>
                <a:cs typeface="Arial" charset="0"/>
              </a:rPr>
              <a:t>Then I heard a loud voice from heaven: Now has salvation come, with the power and the kingdom of our God, and the rule of his anointed. For our brothers' accuser has been cast out, who accused them night and day, before God. </a:t>
            </a:r>
            <a:r>
              <a:rPr lang="it-IT" sz="1800" i="1" dirty="0">
                <a:solidFill>
                  <a:schemeClr val="bg1"/>
                </a:solidFill>
                <a:effectLst>
                  <a:outerShdw blurRad="38100" dist="38100" dir="2700000" algn="tl">
                    <a:srgbClr val="C0C0C0"/>
                  </a:outerShdw>
                </a:effectLst>
                <a:latin typeface="Verdana" pitchFamily="34" charset="0"/>
                <a:cs typeface="Arial" charset="0"/>
              </a:rPr>
              <a:t>(</a:t>
            </a:r>
            <a:r>
              <a:rPr lang="it-IT" sz="1800" i="1" dirty="0" err="1">
                <a:solidFill>
                  <a:schemeClr val="bg1"/>
                </a:solidFill>
                <a:effectLst>
                  <a:outerShdw blurRad="38100" dist="38100" dir="2700000" algn="tl">
                    <a:srgbClr val="C0C0C0"/>
                  </a:outerShdw>
                </a:effectLst>
                <a:latin typeface="Verdana" pitchFamily="34" charset="0"/>
                <a:cs typeface="Arial" charset="0"/>
              </a:rPr>
              <a:t>Rev</a:t>
            </a:r>
            <a:r>
              <a:rPr lang="it-IT" sz="1800" i="1" dirty="0">
                <a:solidFill>
                  <a:schemeClr val="bg1"/>
                </a:solidFill>
                <a:effectLst>
                  <a:outerShdw blurRad="38100" dist="38100" dir="2700000" algn="tl">
                    <a:srgbClr val="C0C0C0"/>
                  </a:outerShdw>
                </a:effectLst>
                <a:latin typeface="Verdana" pitchFamily="34" charset="0"/>
                <a:cs typeface="Arial" charset="0"/>
              </a:rPr>
              <a:t> 12: 10)</a:t>
            </a:r>
            <a:endParaRPr lang="it-IT" sz="1800" dirty="0">
              <a:solidFill>
                <a:schemeClr val="bg1"/>
              </a:solidFill>
              <a:effectLst>
                <a:outerShdw blurRad="38100" dist="38100" dir="2700000" algn="tl">
                  <a:srgbClr val="C0C0C0"/>
                </a:outerShdw>
              </a:effectLst>
              <a:latin typeface="Verdana" pitchFamily="34" charset="0"/>
            </a:endParaRPr>
          </a:p>
        </p:txBody>
      </p:sp>
    </p:spTree>
  </p:cSld>
  <p:clrMapOvr>
    <a:masterClrMapping/>
  </p:clrMapOvr>
  <p:transition spd="med" advClick="0" advTm="1542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2130"/>
                                        </p:tgtEl>
                                        <p:attrNameLst>
                                          <p:attrName>style.visibility</p:attrName>
                                        </p:attrNameLst>
                                      </p:cBhvr>
                                      <p:to>
                                        <p:strVal val="visible"/>
                                      </p:to>
                                    </p:set>
                                    <p:anim calcmode="lin" valueType="num">
                                      <p:cBhvr additive="base">
                                        <p:cTn id="7" dur="500" fill="hold"/>
                                        <p:tgtEl>
                                          <p:spTgt spid="432130"/>
                                        </p:tgtEl>
                                        <p:attrNameLst>
                                          <p:attrName>ppt_x</p:attrName>
                                        </p:attrNameLst>
                                      </p:cBhvr>
                                      <p:tavLst>
                                        <p:tav tm="0">
                                          <p:val>
                                            <p:strVal val="0-#ppt_w/2"/>
                                          </p:val>
                                        </p:tav>
                                        <p:tav tm="100000">
                                          <p:val>
                                            <p:strVal val="#ppt_x"/>
                                          </p:val>
                                        </p:tav>
                                      </p:tavLst>
                                    </p:anim>
                                    <p:anim calcmode="lin" valueType="num">
                                      <p:cBhvr additive="base">
                                        <p:cTn id="8" dur="500" fill="hold"/>
                                        <p:tgtEl>
                                          <p:spTgt spid="43213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32132"/>
                                        </p:tgtEl>
                                        <p:attrNameLst>
                                          <p:attrName>style.visibility</p:attrName>
                                        </p:attrNameLst>
                                      </p:cBhvr>
                                      <p:to>
                                        <p:strVal val="visible"/>
                                      </p:to>
                                    </p:set>
                                    <p:anim calcmode="lin" valueType="num">
                                      <p:cBhvr additive="base">
                                        <p:cTn id="12" dur="500" fill="hold"/>
                                        <p:tgtEl>
                                          <p:spTgt spid="432132"/>
                                        </p:tgtEl>
                                        <p:attrNameLst>
                                          <p:attrName>ppt_x</p:attrName>
                                        </p:attrNameLst>
                                      </p:cBhvr>
                                      <p:tavLst>
                                        <p:tav tm="0">
                                          <p:val>
                                            <p:strVal val="1+#ppt_w/2"/>
                                          </p:val>
                                        </p:tav>
                                        <p:tav tm="100000">
                                          <p:val>
                                            <p:strVal val="#ppt_x"/>
                                          </p:val>
                                        </p:tav>
                                      </p:tavLst>
                                    </p:anim>
                                    <p:anim calcmode="lin" valueType="num">
                                      <p:cBhvr additive="base">
                                        <p:cTn id="13" dur="500" fill="hold"/>
                                        <p:tgtEl>
                                          <p:spTgt spid="432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0" grpId="0" animBg="1" autoUpdateAnimBg="0"/>
      <p:bldP spid="432132"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E8FCE98D-3E41-6B0C-13FC-0DFFAE244D98}"/>
              </a:ext>
            </a:extLst>
          </p:cNvPr>
          <p:cNvSpPr>
            <a:spLocks noGrp="1" noChangeArrowheads="1"/>
          </p:cNvSpPr>
          <p:nvPr>
            <p:ph type="title"/>
          </p:nvPr>
        </p:nvSpPr>
        <p:spPr>
          <a:xfrm>
            <a:off x="4140200" y="0"/>
            <a:ext cx="4648200" cy="609600"/>
          </a:xfrm>
        </p:spPr>
        <p:txBody>
          <a:bodyPr/>
          <a:lstStyle/>
          <a:p>
            <a:pPr eaLnBrk="1" hangingPunct="1"/>
            <a:br>
              <a:rPr lang="it-IT" altLang="it-IT" sz="1800">
                <a:solidFill>
                  <a:srgbClr val="990033"/>
                </a:solidFill>
                <a:latin typeface="Verdana" panose="020B0604030504040204" pitchFamily="34" charset="0"/>
                <a:cs typeface="Arial" panose="020B0604020202020204" pitchFamily="34" charset="0"/>
              </a:rPr>
            </a:br>
            <a:r>
              <a:rPr lang="it-IT" altLang="it-IT" sz="1800">
                <a:solidFill>
                  <a:srgbClr val="990033"/>
                </a:solidFill>
                <a:latin typeface="Verdana" panose="020B0604030504040204" pitchFamily="34" charset="0"/>
                <a:cs typeface="Arial" panose="020B0604020202020204" pitchFamily="34" charset="0"/>
              </a:rPr>
              <a:t>EPISTLE</a:t>
            </a:r>
            <a:r>
              <a:rPr lang="it-IT" altLang="it-IT" sz="2000">
                <a:solidFill>
                  <a:srgbClr val="990033"/>
                </a:solidFill>
                <a:latin typeface="Verdana" panose="020B0604030504040204" pitchFamily="34" charset="0"/>
                <a:cs typeface="Arial" panose="020B0604020202020204" pitchFamily="34" charset="0"/>
              </a:rPr>
              <a:t> </a:t>
            </a:r>
            <a:r>
              <a:rPr lang="it-IT" altLang="it-IT" sz="1400">
                <a:solidFill>
                  <a:srgbClr val="990033"/>
                </a:solidFill>
                <a:latin typeface="Verdana" panose="020B0604030504040204" pitchFamily="34" charset="0"/>
                <a:cs typeface="Arial" panose="020B0604020202020204" pitchFamily="34" charset="0"/>
              </a:rPr>
              <a:t>TO THE</a:t>
            </a:r>
            <a:r>
              <a:rPr lang="it-IT" altLang="it-IT" sz="2000">
                <a:solidFill>
                  <a:srgbClr val="990033"/>
                </a:solidFill>
                <a:latin typeface="Verdana" panose="020B0604030504040204" pitchFamily="34" charset="0"/>
                <a:cs typeface="Arial" panose="020B0604020202020204" pitchFamily="34" charset="0"/>
              </a:rPr>
              <a:t> </a:t>
            </a:r>
            <a:r>
              <a:rPr lang="it-IT" altLang="it-IT" sz="1800">
                <a:solidFill>
                  <a:srgbClr val="990033"/>
                </a:solidFill>
                <a:latin typeface="Verdana" panose="020B0604030504040204" pitchFamily="34" charset="0"/>
                <a:cs typeface="Arial" panose="020B0604020202020204" pitchFamily="34" charset="0"/>
              </a:rPr>
              <a:t>CORINTHIANS</a:t>
            </a:r>
            <a:endParaRPr lang="it-IT" altLang="it-IT" sz="1800">
              <a:solidFill>
                <a:srgbClr val="990033"/>
              </a:solidFill>
              <a:latin typeface="Verdana" panose="020B0604030504040204" pitchFamily="34" charset="0"/>
            </a:endParaRPr>
          </a:p>
        </p:txBody>
      </p:sp>
      <p:sp>
        <p:nvSpPr>
          <p:cNvPr id="202765" name="Rectangle 13">
            <a:extLst>
              <a:ext uri="{FF2B5EF4-FFF2-40B4-BE49-F238E27FC236}">
                <a16:creationId xmlns:a16="http://schemas.microsoft.com/office/drawing/2014/main" id="{825189E6-DB58-BD84-1930-8A4A22520E2F}"/>
              </a:ext>
            </a:extLst>
          </p:cNvPr>
          <p:cNvSpPr>
            <a:spLocks noChangeArrowheads="1"/>
          </p:cNvSpPr>
          <p:nvPr/>
        </p:nvSpPr>
        <p:spPr bwMode="auto">
          <a:xfrm>
            <a:off x="-152400" y="5867400"/>
            <a:ext cx="9144000" cy="701675"/>
          </a:xfrm>
          <a:prstGeom prst="rect">
            <a:avLst/>
          </a:prstGeom>
          <a:noFill/>
          <a:ln w="9525">
            <a:noFill/>
            <a:miter lim="800000"/>
            <a:headEnd/>
            <a:tailEnd/>
          </a:ln>
          <a:effec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it-IT" altLang="it-IT" b="1">
                <a:solidFill>
                  <a:schemeClr val="accent2"/>
                </a:solidFill>
                <a:latin typeface="Copperplate Gothic Bold" panose="020E0705020206020404" pitchFamily="34" charset="0"/>
                <a:cs typeface="Arial" panose="020B0604020202020204" pitchFamily="34" charset="0"/>
              </a:rPr>
              <a:t>                             </a:t>
            </a:r>
            <a:r>
              <a:rPr lang="it-IT" altLang="it-IT">
                <a:solidFill>
                  <a:schemeClr val="accent2"/>
                </a:solidFill>
                <a:latin typeface="Verdana" panose="020B0604030504040204" pitchFamily="34" charset="0"/>
                <a:cs typeface="Arial" panose="020B0604020202020204" pitchFamily="34" charset="0"/>
              </a:rPr>
              <a:t>Risplende la Regina,    Signore, alla tua destra.</a:t>
            </a:r>
            <a:endParaRPr lang="it-IT" altLang="it-IT">
              <a:solidFill>
                <a:schemeClr val="accent2"/>
              </a:solidFill>
              <a:latin typeface="Verdana" panose="020B0604030504040204" pitchFamily="34" charset="0"/>
              <a:cs typeface="Times New Roman" panose="02020603050405020304" pitchFamily="18" charset="0"/>
            </a:endParaRPr>
          </a:p>
          <a:p>
            <a:pPr algn="l"/>
            <a:r>
              <a:rPr lang="en-US" altLang="it-IT">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a:solidFill>
                  <a:srgbClr val="3333FF"/>
                </a:solidFill>
              </a:rPr>
              <a:t>The Queen shines,        Lord, to your right. </a:t>
            </a:r>
          </a:p>
        </p:txBody>
      </p:sp>
      <p:sp>
        <p:nvSpPr>
          <p:cNvPr id="202774" name="Rectangle 22">
            <a:extLst>
              <a:ext uri="{FF2B5EF4-FFF2-40B4-BE49-F238E27FC236}">
                <a16:creationId xmlns:a16="http://schemas.microsoft.com/office/drawing/2014/main" id="{9D00094D-D822-041C-6245-B4B31F441E88}"/>
              </a:ext>
            </a:extLst>
          </p:cNvPr>
          <p:cNvSpPr>
            <a:spLocks noChangeArrowheads="1"/>
          </p:cNvSpPr>
          <p:nvPr/>
        </p:nvSpPr>
        <p:spPr bwMode="auto">
          <a:xfrm>
            <a:off x="971550" y="26035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800">
                <a:solidFill>
                  <a:srgbClr val="990033"/>
                </a:solidFill>
                <a:latin typeface="Verdana" panose="020B0604030504040204" pitchFamily="34" charset="0"/>
              </a:rPr>
              <a:t>LETTERA AI CORINTI</a:t>
            </a:r>
          </a:p>
        </p:txBody>
      </p:sp>
      <p:sp>
        <p:nvSpPr>
          <p:cNvPr id="202775" name="Rectangle 23">
            <a:extLst>
              <a:ext uri="{FF2B5EF4-FFF2-40B4-BE49-F238E27FC236}">
                <a16:creationId xmlns:a16="http://schemas.microsoft.com/office/drawing/2014/main" id="{A5883728-546A-A65E-A5A4-EB77B7B6586C}"/>
              </a:ext>
            </a:extLst>
          </p:cNvPr>
          <p:cNvSpPr>
            <a:spLocks noChangeArrowheads="1"/>
          </p:cNvSpPr>
          <p:nvPr/>
        </p:nvSpPr>
        <p:spPr bwMode="auto">
          <a:xfrm>
            <a:off x="1042988" y="549275"/>
            <a:ext cx="3581400" cy="311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it-IT" altLang="it-IT" sz="1800">
                <a:solidFill>
                  <a:schemeClr val="tx1"/>
                </a:solidFill>
                <a:latin typeface="Verdana" panose="020B0604030504040204" pitchFamily="34" charset="0"/>
                <a:cs typeface="Arial" panose="020B0604020202020204" pitchFamily="34" charset="0"/>
              </a:rPr>
              <a:t>    Fratelli, Cristo è risorto dai morti, primizia di coloro che sono morti. Perché, se per mezzo di un uomo venne la morte, per mezzo di un uomo verrà anche la risurrezione dei morti. Come infatti in Adamo tutti muoiono, così in Cristo tutti riceveranno la vita.</a:t>
            </a:r>
            <a:r>
              <a:rPr lang="it-IT" altLang="it-IT" sz="1800" i="1">
                <a:solidFill>
                  <a:schemeClr val="tx1"/>
                </a:solidFill>
                <a:latin typeface="Verdana" panose="020B0604030504040204" pitchFamily="34" charset="0"/>
                <a:cs typeface="Arial" panose="020B0604020202020204" pitchFamily="34" charset="0"/>
              </a:rPr>
              <a:t> </a:t>
            </a:r>
            <a:r>
              <a:rPr lang="it-IT" altLang="it-IT" sz="1600" i="1">
                <a:solidFill>
                  <a:schemeClr val="tx1"/>
                </a:solidFill>
                <a:latin typeface="Verdana" panose="020B0604030504040204" pitchFamily="34" charset="0"/>
                <a:cs typeface="Arial" panose="020B0604020202020204" pitchFamily="34" charset="0"/>
              </a:rPr>
              <a:t>(1Cor 15, 20-22)</a:t>
            </a:r>
          </a:p>
        </p:txBody>
      </p:sp>
      <p:sp>
        <p:nvSpPr>
          <p:cNvPr id="202776" name="Rectangle 24">
            <a:extLst>
              <a:ext uri="{FF2B5EF4-FFF2-40B4-BE49-F238E27FC236}">
                <a16:creationId xmlns:a16="http://schemas.microsoft.com/office/drawing/2014/main" id="{18A524D4-EA66-C330-0F3E-759D16CBC677}"/>
              </a:ext>
            </a:extLst>
          </p:cNvPr>
          <p:cNvSpPr>
            <a:spLocks noChangeArrowheads="1"/>
          </p:cNvSpPr>
          <p:nvPr/>
        </p:nvSpPr>
        <p:spPr bwMode="auto">
          <a:xfrm>
            <a:off x="4572000" y="620713"/>
            <a:ext cx="373380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pPr algn="l"/>
            <a:r>
              <a:rPr lang="en-GB" altLang="it-IT" b="1">
                <a:solidFill>
                  <a:schemeClr val="tx1"/>
                </a:solidFill>
                <a:latin typeface="Times New Roman" panose="02020603050405020304" pitchFamily="18" charset="0"/>
                <a:cs typeface="Arial" panose="020B0604020202020204" pitchFamily="34" charset="0"/>
              </a:rPr>
              <a:t>  </a:t>
            </a:r>
            <a:r>
              <a:rPr lang="fr-FR" altLang="it-IT" sz="1800">
                <a:solidFill>
                  <a:schemeClr val="tx1"/>
                </a:solidFill>
                <a:latin typeface="Verdana" panose="020B0604030504040204" pitchFamily="34" charset="0"/>
                <a:cs typeface="Arial" panose="020B0604020202020204" pitchFamily="34" charset="0"/>
              </a:rPr>
              <a:t>But no, Christ has been raised from the dead and he comes before all those who have fallen asleep. A human being brought death; a human being also brings resurrection of the dead. All die for being Adam's, and in Christ all will receive life. </a:t>
            </a:r>
            <a:r>
              <a:rPr lang="fr-FR" altLang="it-IT" sz="1800" i="1">
                <a:solidFill>
                  <a:schemeClr val="tx1"/>
                </a:solidFill>
                <a:latin typeface="Verdana" panose="020B0604030504040204" pitchFamily="34" charset="0"/>
                <a:cs typeface="Arial" panose="020B0604020202020204" pitchFamily="34" charset="0"/>
              </a:rPr>
              <a:t>(1Cor 15: 20-22)</a:t>
            </a:r>
          </a:p>
        </p:txBody>
      </p:sp>
      <p:pic>
        <p:nvPicPr>
          <p:cNvPr id="202883" name="Picture 131" descr="C:\ARCHIVIO GENERALE\PRESENTAZIONI\in COSTRUZIONE\S.Scritture del 15.8\Cristo risorto.jpg">
            <a:extLst>
              <a:ext uri="{FF2B5EF4-FFF2-40B4-BE49-F238E27FC236}">
                <a16:creationId xmlns:a16="http://schemas.microsoft.com/office/drawing/2014/main" id="{C4DC6B37-E485-E78F-D59C-FCD66D153B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438525"/>
            <a:ext cx="1514475"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2884" name="Picture 132" descr="C:\ARCHIVIO GENERALE\PRESENTAZIONI\in COSTRUZIONE\S.Scritture del 15.8\CristoRisorto2introOESSG.jpg">
            <a:extLst>
              <a:ext uri="{FF2B5EF4-FFF2-40B4-BE49-F238E27FC236}">
                <a16:creationId xmlns:a16="http://schemas.microsoft.com/office/drawing/2014/main" id="{9F783DB6-94A0-84EB-1E65-7D4F96BA11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3355975"/>
            <a:ext cx="1724025" cy="197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2774"/>
                                        </p:tgtEl>
                                        <p:attrNameLst>
                                          <p:attrName>style.visibility</p:attrName>
                                        </p:attrNameLst>
                                      </p:cBhvr>
                                      <p:to>
                                        <p:strVal val="visible"/>
                                      </p:to>
                                    </p:set>
                                    <p:anim calcmode="lin" valueType="num">
                                      <p:cBhvr additive="base">
                                        <p:cTn id="7" dur="500" fill="hold"/>
                                        <p:tgtEl>
                                          <p:spTgt spid="202774"/>
                                        </p:tgtEl>
                                        <p:attrNameLst>
                                          <p:attrName>ppt_x</p:attrName>
                                        </p:attrNameLst>
                                      </p:cBhvr>
                                      <p:tavLst>
                                        <p:tav tm="0">
                                          <p:val>
                                            <p:strVal val="0-#ppt_w/2"/>
                                          </p:val>
                                        </p:tav>
                                        <p:tav tm="100000">
                                          <p:val>
                                            <p:strVal val="#ppt_x"/>
                                          </p:val>
                                        </p:tav>
                                      </p:tavLst>
                                    </p:anim>
                                    <p:anim calcmode="lin" valueType="num">
                                      <p:cBhvr additive="base">
                                        <p:cTn id="8" dur="500" fill="hold"/>
                                        <p:tgtEl>
                                          <p:spTgt spid="2027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 presetClass="entr" presetSubtype="10" fill="hold" grpId="0" nodeType="afterEffect">
                                  <p:stCondLst>
                                    <p:cond delay="0"/>
                                  </p:stCondLst>
                                  <p:childTnLst>
                                    <p:set>
                                      <p:cBhvr>
                                        <p:cTn id="11" dur="1" fill="hold">
                                          <p:stCondLst>
                                            <p:cond delay="0"/>
                                          </p:stCondLst>
                                        </p:cTn>
                                        <p:tgtEl>
                                          <p:spTgt spid="202775"/>
                                        </p:tgtEl>
                                        <p:attrNameLst>
                                          <p:attrName>style.visibility</p:attrName>
                                        </p:attrNameLst>
                                      </p:cBhvr>
                                      <p:to>
                                        <p:strVal val="visible"/>
                                      </p:to>
                                    </p:set>
                                    <p:animEffect transition="in" filter="checkerboard(across)">
                                      <p:cBhvr>
                                        <p:cTn id="12" dur="500"/>
                                        <p:tgtEl>
                                          <p:spTgt spid="202775"/>
                                        </p:tgtEl>
                                      </p:cBhvr>
                                    </p:animEffect>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202883"/>
                                        </p:tgtEl>
                                        <p:attrNameLst>
                                          <p:attrName>style.visibility</p:attrName>
                                        </p:attrNameLst>
                                      </p:cBhvr>
                                      <p:to>
                                        <p:strVal val="visible"/>
                                      </p:to>
                                    </p:set>
                                    <p:anim calcmode="lin" valueType="num">
                                      <p:cBhvr additive="base">
                                        <p:cTn id="16" dur="500" fill="hold"/>
                                        <p:tgtEl>
                                          <p:spTgt spid="202883"/>
                                        </p:tgtEl>
                                        <p:attrNameLst>
                                          <p:attrName>ppt_x</p:attrName>
                                        </p:attrNameLst>
                                      </p:cBhvr>
                                      <p:tavLst>
                                        <p:tav tm="0">
                                          <p:val>
                                            <p:strVal val="0-#ppt_w/2"/>
                                          </p:val>
                                        </p:tav>
                                        <p:tav tm="100000">
                                          <p:val>
                                            <p:strVal val="#ppt_x"/>
                                          </p:val>
                                        </p:tav>
                                      </p:tavLst>
                                    </p:anim>
                                    <p:anim calcmode="lin" valueType="num">
                                      <p:cBhvr additive="base">
                                        <p:cTn id="17" dur="500" fill="hold"/>
                                        <p:tgtEl>
                                          <p:spTgt spid="202883"/>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202754"/>
                                        </p:tgtEl>
                                        <p:attrNameLst>
                                          <p:attrName>style.visibility</p:attrName>
                                        </p:attrNameLst>
                                      </p:cBhvr>
                                      <p:to>
                                        <p:strVal val="visible"/>
                                      </p:to>
                                    </p:set>
                                    <p:anim calcmode="lin" valueType="num">
                                      <p:cBhvr additive="base">
                                        <p:cTn id="21" dur="500" fill="hold"/>
                                        <p:tgtEl>
                                          <p:spTgt spid="202754"/>
                                        </p:tgtEl>
                                        <p:attrNameLst>
                                          <p:attrName>ppt_x</p:attrName>
                                        </p:attrNameLst>
                                      </p:cBhvr>
                                      <p:tavLst>
                                        <p:tav tm="0">
                                          <p:val>
                                            <p:strVal val="1+#ppt_w/2"/>
                                          </p:val>
                                        </p:tav>
                                        <p:tav tm="100000">
                                          <p:val>
                                            <p:strVal val="#ppt_x"/>
                                          </p:val>
                                        </p:tav>
                                      </p:tavLst>
                                    </p:anim>
                                    <p:anim calcmode="lin" valueType="num">
                                      <p:cBhvr additive="base">
                                        <p:cTn id="22" dur="500" fill="hold"/>
                                        <p:tgtEl>
                                          <p:spTgt spid="202754"/>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00"/>
                            </p:stCondLst>
                            <p:childTnLst>
                              <p:par>
                                <p:cTn id="24" presetID="3" presetClass="entr" presetSubtype="10" fill="hold" grpId="0" nodeType="afterEffect">
                                  <p:stCondLst>
                                    <p:cond delay="0"/>
                                  </p:stCondLst>
                                  <p:childTnLst>
                                    <p:set>
                                      <p:cBhvr>
                                        <p:cTn id="25" dur="1" fill="hold">
                                          <p:stCondLst>
                                            <p:cond delay="0"/>
                                          </p:stCondLst>
                                        </p:cTn>
                                        <p:tgtEl>
                                          <p:spTgt spid="202776"/>
                                        </p:tgtEl>
                                        <p:attrNameLst>
                                          <p:attrName>style.visibility</p:attrName>
                                        </p:attrNameLst>
                                      </p:cBhvr>
                                      <p:to>
                                        <p:strVal val="visible"/>
                                      </p:to>
                                    </p:set>
                                    <p:animEffect transition="in" filter="blinds(horizontal)">
                                      <p:cBhvr>
                                        <p:cTn id="26" dur="500"/>
                                        <p:tgtEl>
                                          <p:spTgt spid="202776"/>
                                        </p:tgtEl>
                                      </p:cBhvr>
                                    </p:animEffect>
                                  </p:childTnLst>
                                </p:cTn>
                              </p:par>
                            </p:childTnLst>
                          </p:cTn>
                        </p:par>
                        <p:par>
                          <p:cTn id="27" fill="hold" nodeType="afterGroup">
                            <p:stCondLst>
                              <p:cond delay="2500"/>
                            </p:stCondLst>
                            <p:childTnLst>
                              <p:par>
                                <p:cTn id="28" presetID="2" presetClass="entr" presetSubtype="2" fill="hold" nodeType="afterEffect">
                                  <p:stCondLst>
                                    <p:cond delay="0"/>
                                  </p:stCondLst>
                                  <p:childTnLst>
                                    <p:set>
                                      <p:cBhvr>
                                        <p:cTn id="29" dur="1" fill="hold">
                                          <p:stCondLst>
                                            <p:cond delay="0"/>
                                          </p:stCondLst>
                                        </p:cTn>
                                        <p:tgtEl>
                                          <p:spTgt spid="202884"/>
                                        </p:tgtEl>
                                        <p:attrNameLst>
                                          <p:attrName>style.visibility</p:attrName>
                                        </p:attrNameLst>
                                      </p:cBhvr>
                                      <p:to>
                                        <p:strVal val="visible"/>
                                      </p:to>
                                    </p:set>
                                    <p:anim calcmode="lin" valueType="num">
                                      <p:cBhvr additive="base">
                                        <p:cTn id="30" dur="500" fill="hold"/>
                                        <p:tgtEl>
                                          <p:spTgt spid="202884"/>
                                        </p:tgtEl>
                                        <p:attrNameLst>
                                          <p:attrName>ppt_x</p:attrName>
                                        </p:attrNameLst>
                                      </p:cBhvr>
                                      <p:tavLst>
                                        <p:tav tm="0">
                                          <p:val>
                                            <p:strVal val="1+#ppt_w/2"/>
                                          </p:val>
                                        </p:tav>
                                        <p:tav tm="100000">
                                          <p:val>
                                            <p:strVal val="#ppt_x"/>
                                          </p:val>
                                        </p:tav>
                                      </p:tavLst>
                                    </p:anim>
                                    <p:anim calcmode="lin" valueType="num">
                                      <p:cBhvr additive="base">
                                        <p:cTn id="31" dur="500" fill="hold"/>
                                        <p:tgtEl>
                                          <p:spTgt spid="202884"/>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3000"/>
                            </p:stCondLst>
                            <p:childTnLst>
                              <p:par>
                                <p:cTn id="33" presetID="2" presetClass="entr" presetSubtype="8" fill="hold" grpId="0" nodeType="afterEffect">
                                  <p:stCondLst>
                                    <p:cond delay="0"/>
                                  </p:stCondLst>
                                  <p:iterate type="wd">
                                    <p:tmPct val="100000"/>
                                  </p:iterate>
                                  <p:childTnLst>
                                    <p:set>
                                      <p:cBhvr>
                                        <p:cTn id="34" dur="1" fill="hold">
                                          <p:stCondLst>
                                            <p:cond delay="0"/>
                                          </p:stCondLst>
                                        </p:cTn>
                                        <p:tgtEl>
                                          <p:spTgt spid="202765"/>
                                        </p:tgtEl>
                                        <p:attrNameLst>
                                          <p:attrName>style.visibility</p:attrName>
                                        </p:attrNameLst>
                                      </p:cBhvr>
                                      <p:to>
                                        <p:strVal val="visible"/>
                                      </p:to>
                                    </p:set>
                                    <p:anim calcmode="lin" valueType="num">
                                      <p:cBhvr additive="base">
                                        <p:cTn id="35" dur="300" fill="hold"/>
                                        <p:tgtEl>
                                          <p:spTgt spid="202765"/>
                                        </p:tgtEl>
                                        <p:attrNameLst>
                                          <p:attrName>ppt_x</p:attrName>
                                        </p:attrNameLst>
                                      </p:cBhvr>
                                      <p:tavLst>
                                        <p:tav tm="0">
                                          <p:val>
                                            <p:strVal val="0-#ppt_w/2"/>
                                          </p:val>
                                        </p:tav>
                                        <p:tav tm="100000">
                                          <p:val>
                                            <p:strVal val="#ppt_x"/>
                                          </p:val>
                                        </p:tav>
                                      </p:tavLst>
                                    </p:anim>
                                    <p:anim calcmode="lin" valueType="num">
                                      <p:cBhvr additive="base">
                                        <p:cTn id="36"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4" grpId="0" autoUpdateAnimBg="0"/>
      <p:bldP spid="202765" grpId="0" autoUpdateAnimBg="0"/>
      <p:bldP spid="202774" grpId="0" autoUpdateAnimBg="0"/>
      <p:bldP spid="202775" grpId="0" autoUpdateAnimBg="0"/>
      <p:bldP spid="20277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2210" name="Rectangle 114">
            <a:extLst>
              <a:ext uri="{FF2B5EF4-FFF2-40B4-BE49-F238E27FC236}">
                <a16:creationId xmlns:a16="http://schemas.microsoft.com/office/drawing/2014/main" id="{38B2D64E-16AB-F8A4-5706-11799C1F477B}"/>
              </a:ext>
            </a:extLst>
          </p:cNvPr>
          <p:cNvSpPr>
            <a:spLocks noChangeArrowheads="1"/>
          </p:cNvSpPr>
          <p:nvPr/>
        </p:nvSpPr>
        <p:spPr bwMode="auto">
          <a:xfrm>
            <a:off x="0" y="47625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it-IT" altLang="it-IT" sz="1800">
                <a:solidFill>
                  <a:schemeClr val="bg1"/>
                </a:solidFill>
                <a:latin typeface="Verdana" panose="020B0604030504040204" pitchFamily="34" charset="0"/>
                <a:cs typeface="Arial" panose="020B0604020202020204" pitchFamily="34" charset="0"/>
              </a:rPr>
              <a:t>Ognuno però al suo posto: prima Cristo, che è la primizia; poi, alla sua venuta, quelli che sono di Cristo. Poi sarà la fine, quando egli consegnerà il regno a Dio Padre, dopo avere ridotto al nulla ogni Principato e ogni Potenza e Forza.</a:t>
            </a:r>
            <a:r>
              <a:rPr lang="it-IT" altLang="it-IT" sz="1800" i="1">
                <a:solidFill>
                  <a:schemeClr val="bg1"/>
                </a:solidFill>
                <a:latin typeface="Verdana" panose="020B0604030504040204" pitchFamily="34" charset="0"/>
                <a:cs typeface="Arial" panose="020B0604020202020204" pitchFamily="34" charset="0"/>
              </a:rPr>
              <a:t>  (1Cor 15, 23-24)</a:t>
            </a:r>
          </a:p>
        </p:txBody>
      </p:sp>
      <p:sp>
        <p:nvSpPr>
          <p:cNvPr id="132211" name="Rectangle 115">
            <a:extLst>
              <a:ext uri="{FF2B5EF4-FFF2-40B4-BE49-F238E27FC236}">
                <a16:creationId xmlns:a16="http://schemas.microsoft.com/office/drawing/2014/main" id="{5536BA0C-4771-DE5B-81B2-E5F597ECD09E}"/>
              </a:ext>
            </a:extLst>
          </p:cNvPr>
          <p:cNvSpPr>
            <a:spLocks noChangeArrowheads="1"/>
          </p:cNvSpPr>
          <p:nvPr/>
        </p:nvSpPr>
        <p:spPr bwMode="auto">
          <a:xfrm>
            <a:off x="0" y="5157788"/>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en-US" altLang="it-IT" sz="1800">
                <a:solidFill>
                  <a:schemeClr val="bg1"/>
                </a:solidFill>
                <a:latin typeface="Verdana" panose="020B0604030504040204" pitchFamily="34" charset="0"/>
                <a:cs typeface="Arial" panose="020B0604020202020204" pitchFamily="34" charset="0"/>
              </a:rPr>
              <a:t>However, each one in his own time: first Christ, then Christ's people, when he visits them. Then the end will come, when Christ delivers the Kingdom to God the Father, after having destroyed every rule, authority and power.</a:t>
            </a:r>
            <a:r>
              <a:rPr lang="en-US" altLang="it-IT" sz="1800" i="1">
                <a:solidFill>
                  <a:schemeClr val="bg1"/>
                </a:solidFill>
                <a:latin typeface="Verdana" panose="020B0604030504040204" pitchFamily="34" charset="0"/>
                <a:cs typeface="Arial" panose="020B0604020202020204" pitchFamily="34" charset="0"/>
              </a:rPr>
              <a:t>  (1Cor 15: 23-24)</a:t>
            </a:r>
            <a:endParaRPr lang="it-IT" altLang="it-IT" sz="1800" i="1">
              <a:solidFill>
                <a:schemeClr val="bg1"/>
              </a:solidFill>
              <a:latin typeface="Verdana" panose="020B0604030504040204" pitchFamily="34" charset="0"/>
              <a:cs typeface="Arial" panose="020B0604020202020204" pitchFamily="34" charset="0"/>
            </a:endParaRPr>
          </a:p>
        </p:txBody>
      </p:sp>
      <p:pic>
        <p:nvPicPr>
          <p:cNvPr id="132226" name="Picture 130" descr="C:\ARCHIVIO GENERALE\PRESENTAZIONI\in COSTRUZIONE\S.Scritture del 15.8\RESURREZIONE.jpg">
            <a:extLst>
              <a:ext uri="{FF2B5EF4-FFF2-40B4-BE49-F238E27FC236}">
                <a16:creationId xmlns:a16="http://schemas.microsoft.com/office/drawing/2014/main" id="{920D1DF7-A5C0-CE0B-2471-30990F90D8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76400"/>
            <a:ext cx="822960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32226"/>
                                        </p:tgtEl>
                                        <p:attrNameLst>
                                          <p:attrName>style.visibility</p:attrName>
                                        </p:attrNameLst>
                                      </p:cBhvr>
                                      <p:to>
                                        <p:strVal val="visible"/>
                                      </p:to>
                                    </p:set>
                                    <p:animEffect transition="in" filter="blinds(horizontal)">
                                      <p:cBhvr>
                                        <p:cTn id="7" dur="500"/>
                                        <p:tgtEl>
                                          <p:spTgt spid="132226"/>
                                        </p:tgtEl>
                                      </p:cBhvr>
                                    </p:animEffect>
                                  </p:childTnLst>
                                </p:cTn>
                              </p:par>
                            </p:childTnLst>
                          </p:cTn>
                        </p:par>
                        <p:par>
                          <p:cTn id="8" fill="hold" nodeType="afterGroup">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132210"/>
                                        </p:tgtEl>
                                        <p:attrNameLst>
                                          <p:attrName>style.visibility</p:attrName>
                                        </p:attrNameLst>
                                      </p:cBhvr>
                                      <p:to>
                                        <p:strVal val="visible"/>
                                      </p:to>
                                    </p:set>
                                    <p:animEffect transition="in" filter="checkerboard(across)">
                                      <p:cBhvr>
                                        <p:cTn id="11" dur="500"/>
                                        <p:tgtEl>
                                          <p:spTgt spid="132210"/>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32211"/>
                                        </p:tgtEl>
                                        <p:attrNameLst>
                                          <p:attrName>style.visibility</p:attrName>
                                        </p:attrNameLst>
                                      </p:cBhvr>
                                      <p:to>
                                        <p:strVal val="visible"/>
                                      </p:to>
                                    </p:set>
                                    <p:animEffect transition="in" filter="checkerboard(across)">
                                      <p:cBhvr>
                                        <p:cTn id="15" dur="500"/>
                                        <p:tgtEl>
                                          <p:spTgt spid="132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10" grpId="0" autoUpdateAnimBg="0"/>
      <p:bldP spid="132211"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1890" name="Rectangle 2">
            <a:extLst>
              <a:ext uri="{FF2B5EF4-FFF2-40B4-BE49-F238E27FC236}">
                <a16:creationId xmlns:a16="http://schemas.microsoft.com/office/drawing/2014/main" id="{337B3CD2-803C-337E-5E55-68EF27B6CC7A}"/>
              </a:ext>
            </a:extLst>
          </p:cNvPr>
          <p:cNvSpPr>
            <a:spLocks noGrp="1" noChangeArrowheads="1"/>
          </p:cNvSpPr>
          <p:nvPr>
            <p:ph type="title"/>
          </p:nvPr>
        </p:nvSpPr>
        <p:spPr>
          <a:xfrm>
            <a:off x="1676400" y="188913"/>
            <a:ext cx="7467600" cy="1143000"/>
          </a:xfrm>
          <a:solidFill>
            <a:srgbClr val="003399"/>
          </a:solidFill>
        </p:spPr>
        <p:txBody>
          <a:bodyPr/>
          <a:lstStyle/>
          <a:p>
            <a:pPr algn="r" eaLnBrk="1" hangingPunct="1"/>
            <a:r>
              <a:rPr lang="it-IT" altLang="it-IT" sz="1800">
                <a:solidFill>
                  <a:srgbClr val="FFFF00"/>
                </a:solidFill>
                <a:latin typeface="Verdana" panose="020B0604030504040204" pitchFamily="34" charset="0"/>
                <a:cs typeface="Arial" panose="020B0604020202020204" pitchFamily="34" charset="0"/>
              </a:rPr>
              <a:t>È necessario infatti che egli regni finché non abbia posto tutti i nemici sotto i suoi piedi. L’ultimo nemico a essere annientato sarà la morte, perché ogni cosa ha posto sotto i suoi piedi. </a:t>
            </a:r>
            <a:r>
              <a:rPr lang="en-US" altLang="it-IT" sz="1800" i="1">
                <a:solidFill>
                  <a:srgbClr val="FFFF00"/>
                </a:solidFill>
                <a:latin typeface="Verdana" panose="020B0604030504040204" pitchFamily="34" charset="0"/>
                <a:cs typeface="Arial" panose="020B0604020202020204" pitchFamily="34" charset="0"/>
              </a:rPr>
              <a:t>(1Cor 15, 25-27a)</a:t>
            </a:r>
            <a:br>
              <a:rPr lang="it-IT" altLang="it-IT" sz="1800">
                <a:solidFill>
                  <a:srgbClr val="FFFF00"/>
                </a:solidFill>
                <a:latin typeface="Verdana" panose="020B0604030504040204" pitchFamily="34" charset="0"/>
                <a:cs typeface="Times New Roman" panose="02020603050405020304" pitchFamily="18" charset="0"/>
              </a:rPr>
            </a:br>
            <a:endParaRPr lang="it-IT" altLang="it-IT" sz="1800">
              <a:solidFill>
                <a:srgbClr val="FFFF00"/>
              </a:solidFill>
              <a:latin typeface="Verdana" panose="020B0604030504040204" pitchFamily="34" charset="0"/>
              <a:cs typeface="Times New Roman" panose="02020603050405020304" pitchFamily="18" charset="0"/>
            </a:endParaRPr>
          </a:p>
        </p:txBody>
      </p:sp>
      <p:sp>
        <p:nvSpPr>
          <p:cNvPr id="421892" name="Rectangle 4">
            <a:extLst>
              <a:ext uri="{FF2B5EF4-FFF2-40B4-BE49-F238E27FC236}">
                <a16:creationId xmlns:a16="http://schemas.microsoft.com/office/drawing/2014/main" id="{9B2775AC-9919-F311-F23B-7BF473103098}"/>
              </a:ext>
            </a:extLst>
          </p:cNvPr>
          <p:cNvSpPr>
            <a:spLocks noChangeArrowheads="1"/>
          </p:cNvSpPr>
          <p:nvPr/>
        </p:nvSpPr>
        <p:spPr bwMode="auto">
          <a:xfrm>
            <a:off x="2700338" y="2420938"/>
            <a:ext cx="518477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2000">
                <a:solidFill>
                  <a:schemeClr val="tx2"/>
                </a:solidFill>
                <a:latin typeface="Arial" panose="020B0604020202020204" pitchFamily="34" charset="0"/>
              </a:defRPr>
            </a:lvl1pPr>
            <a:lvl2pPr marL="742950" indent="-285750" algn="ctr">
              <a:defRPr sz="2000">
                <a:solidFill>
                  <a:schemeClr val="tx2"/>
                </a:solidFill>
                <a:latin typeface="Arial" panose="020B0604020202020204" pitchFamily="34" charset="0"/>
              </a:defRPr>
            </a:lvl2pPr>
            <a:lvl3pPr marL="1143000" indent="-228600" algn="ctr">
              <a:defRPr sz="2000">
                <a:solidFill>
                  <a:schemeClr val="tx2"/>
                </a:solidFill>
                <a:latin typeface="Arial" panose="020B0604020202020204" pitchFamily="34" charset="0"/>
              </a:defRPr>
            </a:lvl3pPr>
            <a:lvl4pPr marL="1600200" indent="-228600" algn="ctr">
              <a:defRPr sz="2000">
                <a:solidFill>
                  <a:schemeClr val="tx2"/>
                </a:solidFill>
                <a:latin typeface="Arial" panose="020B0604020202020204" pitchFamily="34" charset="0"/>
              </a:defRPr>
            </a:lvl4pPr>
            <a:lvl5pPr marL="2057400" indent="-228600" algn="ctr">
              <a:defRPr sz="2000">
                <a:solidFill>
                  <a:schemeClr val="tx2"/>
                </a:solidFill>
                <a:latin typeface="Arial" panose="020B0604020202020204" pitchFamily="34" charset="0"/>
              </a:defRPr>
            </a:lvl5pPr>
            <a:lvl6pPr marL="2514600" indent="-228600" algn="ctr" fontAlgn="base">
              <a:spcBef>
                <a:spcPct val="0"/>
              </a:spcBef>
              <a:spcAft>
                <a:spcPct val="0"/>
              </a:spcAft>
              <a:defRPr sz="2000">
                <a:solidFill>
                  <a:schemeClr val="tx2"/>
                </a:solidFill>
                <a:latin typeface="Arial" panose="020B0604020202020204" pitchFamily="34" charset="0"/>
              </a:defRPr>
            </a:lvl6pPr>
            <a:lvl7pPr marL="2971800" indent="-228600" algn="ctr" fontAlgn="base">
              <a:spcBef>
                <a:spcPct val="0"/>
              </a:spcBef>
              <a:spcAft>
                <a:spcPct val="0"/>
              </a:spcAft>
              <a:defRPr sz="2000">
                <a:solidFill>
                  <a:schemeClr val="tx2"/>
                </a:solidFill>
                <a:latin typeface="Arial" panose="020B0604020202020204" pitchFamily="34" charset="0"/>
              </a:defRPr>
            </a:lvl7pPr>
            <a:lvl8pPr marL="3429000" indent="-228600" algn="ctr" fontAlgn="base">
              <a:spcBef>
                <a:spcPct val="0"/>
              </a:spcBef>
              <a:spcAft>
                <a:spcPct val="0"/>
              </a:spcAft>
              <a:defRPr sz="2000">
                <a:solidFill>
                  <a:schemeClr val="tx2"/>
                </a:solidFill>
                <a:latin typeface="Arial" panose="020B0604020202020204" pitchFamily="34" charset="0"/>
              </a:defRPr>
            </a:lvl8pPr>
            <a:lvl9pPr marL="3886200" indent="-228600" algn="ctr" fontAlgn="base">
              <a:spcBef>
                <a:spcPct val="0"/>
              </a:spcBef>
              <a:spcAft>
                <a:spcPct val="0"/>
              </a:spcAft>
              <a:defRPr sz="2000">
                <a:solidFill>
                  <a:schemeClr val="tx2"/>
                </a:solidFill>
                <a:latin typeface="Arial" panose="020B0604020202020204" pitchFamily="34" charset="0"/>
              </a:defRPr>
            </a:lvl9pPr>
          </a:lstStyle>
          <a:p>
            <a:r>
              <a:rPr lang="en-US" altLang="it-IT" sz="1800">
                <a:solidFill>
                  <a:schemeClr val="tx1"/>
                </a:solidFill>
                <a:latin typeface="Verdana" panose="020B0604030504040204" pitchFamily="34" charset="0"/>
                <a:cs typeface="Arial" panose="020B0604020202020204" pitchFamily="34" charset="0"/>
              </a:rPr>
              <a:t>For he must reign and put all enemies under his feet. The last enemy to be destroyed will be death. As Scripture says: God has subjected everything under his feet.</a:t>
            </a:r>
            <a:r>
              <a:rPr lang="en-US" altLang="it-IT" sz="1800" i="1">
                <a:solidFill>
                  <a:schemeClr val="tx1"/>
                </a:solidFill>
                <a:latin typeface="Verdana" panose="020B0604030504040204" pitchFamily="34" charset="0"/>
                <a:cs typeface="Arial" panose="020B0604020202020204" pitchFamily="34" charset="0"/>
              </a:rPr>
              <a:t> (1Cor 15: 25-27a)</a:t>
            </a:r>
            <a:endParaRPr lang="it-IT" altLang="it-IT" sz="1800" i="1">
              <a:solidFill>
                <a:schemeClr val="tx1"/>
              </a:solidFill>
              <a:latin typeface="Verdana" panose="020B0604030504040204" pitchFamily="34" charset="0"/>
              <a:cs typeface="Arial" panose="020B0604020202020204" pitchFamily="34" charset="0"/>
            </a:endParaRPr>
          </a:p>
        </p:txBody>
      </p:sp>
    </p:spTree>
  </p:cSld>
  <p:clrMapOvr>
    <a:masterClrMapping/>
  </p:clrMapOvr>
  <p:transition spd="med" advClick="0" advTm="16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1890"/>
                                        </p:tgtEl>
                                        <p:attrNameLst>
                                          <p:attrName>style.visibility</p:attrName>
                                        </p:attrNameLst>
                                      </p:cBhvr>
                                      <p:to>
                                        <p:strVal val="visible"/>
                                      </p:to>
                                    </p:set>
                                    <p:anim calcmode="lin" valueType="num">
                                      <p:cBhvr additive="base">
                                        <p:cTn id="7" dur="500" fill="hold"/>
                                        <p:tgtEl>
                                          <p:spTgt spid="421890"/>
                                        </p:tgtEl>
                                        <p:attrNameLst>
                                          <p:attrName>ppt_x</p:attrName>
                                        </p:attrNameLst>
                                      </p:cBhvr>
                                      <p:tavLst>
                                        <p:tav tm="0">
                                          <p:val>
                                            <p:strVal val="0-#ppt_w/2"/>
                                          </p:val>
                                        </p:tav>
                                        <p:tav tm="100000">
                                          <p:val>
                                            <p:strVal val="#ppt_x"/>
                                          </p:val>
                                        </p:tav>
                                      </p:tavLst>
                                    </p:anim>
                                    <p:anim calcmode="lin" valueType="num">
                                      <p:cBhvr additive="base">
                                        <p:cTn id="8" dur="500" fill="hold"/>
                                        <p:tgtEl>
                                          <p:spTgt spid="4218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21892"/>
                                        </p:tgtEl>
                                        <p:attrNameLst>
                                          <p:attrName>style.visibility</p:attrName>
                                        </p:attrNameLst>
                                      </p:cBhvr>
                                      <p:to>
                                        <p:strVal val="visible"/>
                                      </p:to>
                                    </p:set>
                                    <p:anim calcmode="lin" valueType="num">
                                      <p:cBhvr additive="base">
                                        <p:cTn id="12" dur="500" fill="hold"/>
                                        <p:tgtEl>
                                          <p:spTgt spid="421892"/>
                                        </p:tgtEl>
                                        <p:attrNameLst>
                                          <p:attrName>ppt_x</p:attrName>
                                        </p:attrNameLst>
                                      </p:cBhvr>
                                      <p:tavLst>
                                        <p:tav tm="0">
                                          <p:val>
                                            <p:strVal val="1+#ppt_w/2"/>
                                          </p:val>
                                        </p:tav>
                                        <p:tav tm="100000">
                                          <p:val>
                                            <p:strVal val="#ppt_x"/>
                                          </p:val>
                                        </p:tav>
                                      </p:tavLst>
                                    </p:anim>
                                    <p:anim calcmode="lin" valueType="num">
                                      <p:cBhvr additive="base">
                                        <p:cTn id="13" dur="500" fill="hold"/>
                                        <p:tgtEl>
                                          <p:spTgt spid="4218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890" grpId="0" animBg="1" autoUpdateAnimBg="0"/>
      <p:bldP spid="421892"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0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000" b="0" i="0" u="none" strike="noStrike" cap="none" normalizeH="0" baseline="0" smtClean="0">
            <a:ln>
              <a:noFill/>
            </a:ln>
            <a:solidFill>
              <a:schemeClr val="tx2"/>
            </a:solidFill>
            <a:effectLst/>
            <a:latin typeface="Arial"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33884</TotalTime>
  <Words>2765</Words>
  <Application>Microsoft Office PowerPoint</Application>
  <PresentationFormat>Presentazione su schermo (4:3)</PresentationFormat>
  <Paragraphs>67</Paragraphs>
  <Slides>18</Slides>
  <Notes>0</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18</vt:i4>
      </vt:variant>
    </vt:vector>
  </HeadingPairs>
  <TitlesOfParts>
    <vt:vector size="27" baseType="lpstr">
      <vt:lpstr>Arial</vt:lpstr>
      <vt:lpstr>Times New Roman</vt:lpstr>
      <vt:lpstr>Calibri</vt:lpstr>
      <vt:lpstr>Verdana</vt:lpstr>
      <vt:lpstr>Harrington</vt:lpstr>
      <vt:lpstr>Arial Unicode MS</vt:lpstr>
      <vt:lpstr>Copperplate Gothic Bold</vt:lpstr>
      <vt:lpstr>Comic Sans MS</vt:lpstr>
      <vt:lpstr>Struttura predefinita</vt:lpstr>
      <vt:lpstr>Presentazione standard di PowerPoint</vt:lpstr>
      <vt:lpstr>Presentazione standard di PowerPoint</vt:lpstr>
      <vt:lpstr>Presentazione standard di PowerPoint</vt:lpstr>
      <vt:lpstr>la sua coda trascinava un terzo delle stelle del cielo e le precipitava sulla terra. Il drago si pose davanti alla donna, che stava per partorire, in modo da divorare il bambino appena lo avesse partorito.  (Ap 12, 4) </vt:lpstr>
      <vt:lpstr>Essa partorì un figlio maschio, destinato a governare tutte le nazioni con scettro di ferro, e suo figlio fu rapito verso Dio e verso il suo trono. La donna invece fuggì nel deserto, dove Dio le aveva preparato un rifugio. (Ap 12, 5-6) </vt:lpstr>
      <vt:lpstr>Allora udii una voce potente nel cielo che diceva: «Ora si è compiuta la salvezza, la forza e il regno del nostro Dio e la potenza del suo Cristo».  (Ap 12, 10)</vt:lpstr>
      <vt:lpstr> EPISTLE TO THE CORINTHIANS</vt:lpstr>
      <vt:lpstr>Presentazione standard di PowerPoint</vt:lpstr>
      <vt:lpstr>È necessario infatti che egli regni finché non abbia posto tutti i nemici sotto i suoi piedi. L’ultimo nemico a essere annientato sarà la morte, perché ogni cosa ha posto sotto i suoi piedi. (1Cor 15, 25-27a) </vt:lpstr>
      <vt:lpstr>GOSPEL ACCORDING LUKE</vt:lpstr>
      <vt:lpstr>Presentazione standard di PowerPoint</vt:lpstr>
      <vt:lpstr>E beata colei che ha creduto nell’adempimento di ciò che il Signore le ha detto». Allora Maria disse: «L’anima mia magnifica il Signore e il mio spirito esulta in Dio, mio salvatore, perché ha guardato l’umiltà della sua serva. D’ora in poi tutte le generazioni mi chiameranno beata. (Lc 1, 45-48) </vt:lpstr>
      <vt:lpstr>Grandi cose ha fatto per me l’Onnipotente e Santo è il suo nome; di generazione in generazione la  sua misericordia per quelli che lo temono. Ha spiegato la potenza del suo braccio, ha disperso i superbi nei pensieri del loro cuore; ha rovesciato i potenti dai troni, ha innalzato gli umili;                 (Lc 1, 49- 52)</vt:lpstr>
      <vt:lpstr>ha ricolmato di beni gli affamati, ha rimandato i ricchi a mani vuote. Ha soccorso Israele, suo servo, ricordandosi della sua misericordia, come aveva detto ai nostri padri, per Abramo e la sua discendenza, per sempre». Maria rimase con lei circa tre mesi, poi tornò a casa sua.(Lc 1, 53-56) </vt:lpstr>
      <vt:lpstr>                                          Luca ci offre, in questa festa dell'Assunzione di                   Maria, l'unica pagina evangelica in cui protagoniste sono le donne. Due madri, entrambe incinte in modo «impossibile», sono le prime profetesse del Nuovo Testamento. Sole, nessun'altra presenza, se non quella del mistero di Dio pulsante nel grembo. Benedetta tu fra le donne e benedetto il frutto del tuo grembo!    Elisabetta ci insegna la prima parola di ogni dialogo vero: a chi ci sta vicino, a chi condivide strada e casa, a chi mi porta luce, a chi mi porta un abbraccio, ripeto la sua prima parola: che tu sia benedetto; tu sei benedizione scesa sulla mia vita! Elisabetta ha introdotto la melodia, ha iniziato a battere il ritmo dell'anima, e Maria è diventata musica e danza, il suo corpo è un salmo: L'anima mia magnifica il Signore! Da dove nasce il canto di Maria?     Ha sentito Dio entrare nella storia, venire come vita nel grembo, intervenire non con le gesta spettacolari di comandanti o eroi, ma attraverso il miracolo umile e strepitoso della vita: una ragazza che dice sì, un'anziana che rifiorisce, un bimbo di sei mesi che danza di gioia all'abbraccio delle madri.    Viene attraverso il miracolo di tutti quelli che salvano vite, in terra e in mare. Il Magnificat è il vangelo di Maria, la sua bella notizia che raggiunge </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1516</cp:revision>
  <dcterms:created xsi:type="dcterms:W3CDTF">2007-05-09T13:51:32Z</dcterms:created>
  <dcterms:modified xsi:type="dcterms:W3CDTF">2024-08-05T14:01:12Z</dcterms:modified>
</cp:coreProperties>
</file>