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3.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4.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5.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6.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7.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674" r:id="rId2"/>
    <p:sldId id="392" r:id="rId3"/>
    <p:sldId id="497" r:id="rId4"/>
    <p:sldId id="791" r:id="rId5"/>
    <p:sldId id="799" r:id="rId6"/>
    <p:sldId id="800" r:id="rId7"/>
    <p:sldId id="801" r:id="rId8"/>
    <p:sldId id="337" r:id="rId9"/>
    <p:sldId id="743" r:id="rId10"/>
    <p:sldId id="793" r:id="rId11"/>
    <p:sldId id="694" r:id="rId12"/>
    <p:sldId id="319" r:id="rId13"/>
    <p:sldId id="624" r:id="rId14"/>
    <p:sldId id="795" r:id="rId15"/>
    <p:sldId id="796" r:id="rId16"/>
    <p:sldId id="797" r:id="rId17"/>
    <p:sldId id="798" r:id="rId18"/>
    <p:sldId id="787" r:id="rId19"/>
    <p:sldId id="288" r:id="rId20"/>
    <p:sldId id="728" r:id="rId21"/>
    <p:sldId id="724" r:id="rId22"/>
    <p:sldId id="553" r:id="rId23"/>
    <p:sldId id="727" r:id="rId24"/>
  </p:sldIdLst>
  <p:sldSz cx="9144000" cy="6858000" type="screen4x3"/>
  <p:notesSz cx="6858000" cy="9144000"/>
  <p:custDataLst>
    <p:tags r:id="rId27"/>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869"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7D770ADB-8198-A6E1-EF16-8F16797EDAC8}"/>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6627" name="Rectangle 3">
            <a:extLst>
              <a:ext uri="{FF2B5EF4-FFF2-40B4-BE49-F238E27FC236}">
                <a16:creationId xmlns:a16="http://schemas.microsoft.com/office/drawing/2014/main" id="{C893DFAA-E960-FF0C-7450-A76869F23613}"/>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6628" name="Rectangle 4">
            <a:extLst>
              <a:ext uri="{FF2B5EF4-FFF2-40B4-BE49-F238E27FC236}">
                <a16:creationId xmlns:a16="http://schemas.microsoft.com/office/drawing/2014/main" id="{148F94E6-3446-E1F3-5EA9-2EEF7815A900}"/>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C7F3501D-ECF1-DF15-32CD-31A164359B97}"/>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B2C230DE-87FE-48BA-A761-E21A06E70EA4}"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19663396-6C59-8DC4-0D50-9C1912EBAE02}"/>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5603" name="Rectangle 3">
            <a:extLst>
              <a:ext uri="{FF2B5EF4-FFF2-40B4-BE49-F238E27FC236}">
                <a16:creationId xmlns:a16="http://schemas.microsoft.com/office/drawing/2014/main" id="{94800CF8-CDFC-4E5B-A050-3E1736923FB3}"/>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5604" name="Rectangle 4">
            <a:extLst>
              <a:ext uri="{FF2B5EF4-FFF2-40B4-BE49-F238E27FC236}">
                <a16:creationId xmlns:a16="http://schemas.microsoft.com/office/drawing/2014/main" id="{8C0617AC-B889-1AEA-847E-5DBA05E7CE75}"/>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C5BF87B4-39F6-F372-B9D3-D0C708DFD838}"/>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5606" name="Rectangle 6">
            <a:extLst>
              <a:ext uri="{FF2B5EF4-FFF2-40B4-BE49-F238E27FC236}">
                <a16:creationId xmlns:a16="http://schemas.microsoft.com/office/drawing/2014/main" id="{476D8AE2-AAF4-33C6-BA77-52451C99C184}"/>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E4B1DFC6-0930-8B64-677D-945322281D9D}"/>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533AC2B-9214-4E91-8BBA-BBE8C3FAE9E3}"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5" Type="http://schemas.openxmlformats.org/officeDocument/2006/relationships/slide" Target="../slides/slide22.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A07EB508-A2B3-8F74-B4AE-941EA91E66A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B8B9053-EF03-4200-AE20-86208C01A84C}" type="slidenum">
              <a:rPr lang="it-IT" altLang="it-IT"/>
              <a:pPr/>
              <a:t>2</a:t>
            </a:fld>
            <a:endParaRPr lang="it-IT" altLang="it-IT"/>
          </a:p>
        </p:txBody>
      </p:sp>
      <p:sp>
        <p:nvSpPr>
          <p:cNvPr id="27651" name="Rectangle 2">
            <a:extLst>
              <a:ext uri="{FF2B5EF4-FFF2-40B4-BE49-F238E27FC236}">
                <a16:creationId xmlns:a16="http://schemas.microsoft.com/office/drawing/2014/main" id="{4848A784-6571-DD30-5353-C7A56201F9FA}"/>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893EB69A-DF9F-C38A-68E4-2A794AA3EF18}"/>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D29FC371-0C69-F10E-528B-7860837C25AC}"/>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06581E9-1A27-4E94-A0CC-4145F6A539CA}" type="slidenum">
              <a:rPr lang="it-IT" altLang="it-IT"/>
              <a:pPr/>
              <a:t>3</a:t>
            </a:fld>
            <a:endParaRPr lang="it-IT" altLang="it-IT"/>
          </a:p>
        </p:txBody>
      </p:sp>
      <p:sp>
        <p:nvSpPr>
          <p:cNvPr id="28675" name="Rectangle 2">
            <a:extLst>
              <a:ext uri="{FF2B5EF4-FFF2-40B4-BE49-F238E27FC236}">
                <a16:creationId xmlns:a16="http://schemas.microsoft.com/office/drawing/2014/main" id="{4F87D244-A132-658D-B9B0-C3987ED77802}"/>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244C095C-4E0F-93FC-A3AF-B1A9CC43603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73BD7AA-C503-691F-948A-7941836AB0E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F3F442C-AC2B-4B8C-BE3D-B2BA6FD376EF}" type="slidenum">
              <a:rPr lang="it-IT" altLang="it-IT"/>
              <a:pPr/>
              <a:t>8</a:t>
            </a:fld>
            <a:endParaRPr lang="it-IT" altLang="it-IT"/>
          </a:p>
        </p:txBody>
      </p:sp>
      <p:sp>
        <p:nvSpPr>
          <p:cNvPr id="29699" name="Rectangle 2">
            <a:extLst>
              <a:ext uri="{FF2B5EF4-FFF2-40B4-BE49-F238E27FC236}">
                <a16:creationId xmlns:a16="http://schemas.microsoft.com/office/drawing/2014/main" id="{CEC74023-ED93-62DA-09B1-2C4E1B3BFC4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60BEC6A2-5E22-88E4-C727-EF710780B37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7B90091D-31EC-C52B-7AB9-1680092FECE2}"/>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5160147D-8A00-4C63-B4BC-8E71AAAE205D}" type="slidenum">
              <a:rPr lang="it-IT" altLang="it-IT"/>
              <a:pPr/>
              <a:t>11</a:t>
            </a:fld>
            <a:endParaRPr lang="it-IT" altLang="it-IT"/>
          </a:p>
        </p:txBody>
      </p:sp>
      <p:sp>
        <p:nvSpPr>
          <p:cNvPr id="30723" name="Rectangle 2">
            <a:extLst>
              <a:ext uri="{FF2B5EF4-FFF2-40B4-BE49-F238E27FC236}">
                <a16:creationId xmlns:a16="http://schemas.microsoft.com/office/drawing/2014/main" id="{8BDD4392-AB3E-800A-6036-A4F153CE2A9A}"/>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30724" name="Rectangle 3">
            <a:extLst>
              <a:ext uri="{FF2B5EF4-FFF2-40B4-BE49-F238E27FC236}">
                <a16:creationId xmlns:a16="http://schemas.microsoft.com/office/drawing/2014/main" id="{F853E9EB-409A-846C-E037-921D452EE4FE}"/>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CD877519-60FD-2AC8-9061-4AA59D6AA2A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90D762FB-EA85-4A34-8101-8668FAA52841}" type="slidenum">
              <a:rPr lang="it-IT" altLang="it-IT"/>
              <a:pPr/>
              <a:t>12</a:t>
            </a:fld>
            <a:endParaRPr lang="it-IT" altLang="it-IT"/>
          </a:p>
        </p:txBody>
      </p:sp>
      <p:sp>
        <p:nvSpPr>
          <p:cNvPr id="31747" name="Rectangle 2">
            <a:extLst>
              <a:ext uri="{FF2B5EF4-FFF2-40B4-BE49-F238E27FC236}">
                <a16:creationId xmlns:a16="http://schemas.microsoft.com/office/drawing/2014/main" id="{28289CE3-32BF-2FFF-94E3-28F46D623DF1}"/>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1748" name="Rectangle 3">
            <a:extLst>
              <a:ext uri="{FF2B5EF4-FFF2-40B4-BE49-F238E27FC236}">
                <a16:creationId xmlns:a16="http://schemas.microsoft.com/office/drawing/2014/main" id="{4E86081C-A338-FA8D-19A0-78428E2A75E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22C660EA-8FC8-503D-D74B-8668EB4C712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97442006-2FCC-4E41-84E0-804A3D55824D}" type="slidenum">
              <a:rPr lang="it-IT" altLang="it-IT"/>
              <a:pPr/>
              <a:t>19</a:t>
            </a:fld>
            <a:endParaRPr lang="it-IT" altLang="it-IT"/>
          </a:p>
        </p:txBody>
      </p:sp>
      <p:sp>
        <p:nvSpPr>
          <p:cNvPr id="32771" name="Rectangle 2">
            <a:extLst>
              <a:ext uri="{FF2B5EF4-FFF2-40B4-BE49-F238E27FC236}">
                <a16:creationId xmlns:a16="http://schemas.microsoft.com/office/drawing/2014/main" id="{BF2C023A-7BF5-112E-3482-36FA90C59521}"/>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2772" name="Rectangle 3">
            <a:extLst>
              <a:ext uri="{FF2B5EF4-FFF2-40B4-BE49-F238E27FC236}">
                <a16:creationId xmlns:a16="http://schemas.microsoft.com/office/drawing/2014/main" id="{9650C06C-BA50-DF63-130C-96539578186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3E98A325-53A5-A3C5-1542-C0E28D0B81D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2B315EFD-BA63-407A-8F73-274F59D24582}" type="slidenum">
              <a:rPr lang="it-IT" altLang="it-IT"/>
              <a:pPr/>
              <a:t>22</a:t>
            </a:fld>
            <a:endParaRPr lang="it-IT" altLang="it-IT"/>
          </a:p>
        </p:txBody>
      </p:sp>
      <p:sp>
        <p:nvSpPr>
          <p:cNvPr id="33795" name="Rectangle 2">
            <a:extLst>
              <a:ext uri="{FF2B5EF4-FFF2-40B4-BE49-F238E27FC236}">
                <a16:creationId xmlns:a16="http://schemas.microsoft.com/office/drawing/2014/main" id="{37B35BF1-A5A2-FC67-447C-9FEEB89098B3}"/>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3796" name="Rectangle 3">
            <a:extLst>
              <a:ext uri="{FF2B5EF4-FFF2-40B4-BE49-F238E27FC236}">
                <a16:creationId xmlns:a16="http://schemas.microsoft.com/office/drawing/2014/main" id="{78EB3ECB-8B70-9EA8-8B94-FF6F7F7D1C3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81F27515-46CA-79FD-FBE8-EE314D3A412A}"/>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DFBFB479-E24A-EAD8-4781-A5358855D1A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37649C5-1B5B-F2D0-97E8-B4F58BB1F78B}"/>
              </a:ext>
            </a:extLst>
          </p:cNvPr>
          <p:cNvSpPr>
            <a:spLocks noGrp="1" noChangeArrowheads="1"/>
          </p:cNvSpPr>
          <p:nvPr>
            <p:ph type="sldNum" sz="quarter" idx="12"/>
          </p:nvPr>
        </p:nvSpPr>
        <p:spPr>
          <a:ln/>
        </p:spPr>
        <p:txBody>
          <a:bodyPr/>
          <a:lstStyle>
            <a:lvl1pPr>
              <a:defRPr/>
            </a:lvl1pPr>
          </a:lstStyle>
          <a:p>
            <a:fld id="{FC3BCE94-581E-4A1F-BD8D-2D49850F122B}" type="slidenum">
              <a:rPr lang="it-IT" altLang="it-IT"/>
              <a:pPr/>
              <a:t>‹N›</a:t>
            </a:fld>
            <a:endParaRPr lang="it-IT" altLang="it-IT"/>
          </a:p>
        </p:txBody>
      </p:sp>
    </p:spTree>
    <p:extLst>
      <p:ext uri="{BB962C8B-B14F-4D97-AF65-F5344CB8AC3E}">
        <p14:creationId xmlns:p14="http://schemas.microsoft.com/office/powerpoint/2010/main" val="700245222"/>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AC34CD8D-FF87-3054-2913-71AA48B7606E}"/>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38CDADC-6219-B3D8-959C-AFB68C83F399}"/>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09E81ED-1547-A788-96A6-0C3B6DB2DB30}"/>
              </a:ext>
            </a:extLst>
          </p:cNvPr>
          <p:cNvSpPr>
            <a:spLocks noGrp="1" noChangeArrowheads="1"/>
          </p:cNvSpPr>
          <p:nvPr>
            <p:ph type="sldNum" sz="quarter" idx="12"/>
          </p:nvPr>
        </p:nvSpPr>
        <p:spPr>
          <a:ln/>
        </p:spPr>
        <p:txBody>
          <a:bodyPr/>
          <a:lstStyle>
            <a:lvl1pPr>
              <a:defRPr/>
            </a:lvl1pPr>
          </a:lstStyle>
          <a:p>
            <a:fld id="{5C3301A5-72B5-4F5B-BDD6-A5F92CA29589}" type="slidenum">
              <a:rPr lang="it-IT" altLang="it-IT"/>
              <a:pPr/>
              <a:t>‹N›</a:t>
            </a:fld>
            <a:endParaRPr lang="it-IT" altLang="it-IT"/>
          </a:p>
        </p:txBody>
      </p:sp>
    </p:spTree>
    <p:extLst>
      <p:ext uri="{BB962C8B-B14F-4D97-AF65-F5344CB8AC3E}">
        <p14:creationId xmlns:p14="http://schemas.microsoft.com/office/powerpoint/2010/main" val="1096971751"/>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EE3D3E50-AE80-7F47-8000-CC2A74FCC544}"/>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3CC4EB3-4F57-8DA6-65FF-1C7B7278527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5915033A-0495-E353-5FED-B7EC44C6AFAF}"/>
              </a:ext>
            </a:extLst>
          </p:cNvPr>
          <p:cNvSpPr>
            <a:spLocks noGrp="1" noChangeArrowheads="1"/>
          </p:cNvSpPr>
          <p:nvPr>
            <p:ph type="sldNum" sz="quarter" idx="12"/>
          </p:nvPr>
        </p:nvSpPr>
        <p:spPr>
          <a:ln/>
        </p:spPr>
        <p:txBody>
          <a:bodyPr/>
          <a:lstStyle>
            <a:lvl1pPr>
              <a:defRPr/>
            </a:lvl1pPr>
          </a:lstStyle>
          <a:p>
            <a:fld id="{05644A7A-96A8-4CFB-A677-D51D1B2458F2}" type="slidenum">
              <a:rPr lang="it-IT" altLang="it-IT"/>
              <a:pPr/>
              <a:t>‹N›</a:t>
            </a:fld>
            <a:endParaRPr lang="it-IT" altLang="it-IT"/>
          </a:p>
        </p:txBody>
      </p:sp>
    </p:spTree>
    <p:extLst>
      <p:ext uri="{BB962C8B-B14F-4D97-AF65-F5344CB8AC3E}">
        <p14:creationId xmlns:p14="http://schemas.microsoft.com/office/powerpoint/2010/main" val="3177048120"/>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2219E6ED-0899-98F2-1D66-852CF85394FB}"/>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978650D-0B72-FF28-482A-FFC5BDC8F8D5}"/>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812F58E2-8A0F-FC5D-D1EA-D02B4A92E7F0}"/>
              </a:ext>
            </a:extLst>
          </p:cNvPr>
          <p:cNvSpPr>
            <a:spLocks noGrp="1" noChangeArrowheads="1"/>
          </p:cNvSpPr>
          <p:nvPr>
            <p:ph type="sldNum" sz="quarter" idx="12"/>
          </p:nvPr>
        </p:nvSpPr>
        <p:spPr>
          <a:ln/>
        </p:spPr>
        <p:txBody>
          <a:bodyPr/>
          <a:lstStyle>
            <a:lvl1pPr>
              <a:defRPr/>
            </a:lvl1pPr>
          </a:lstStyle>
          <a:p>
            <a:fld id="{D16C20E8-834F-4A3E-B013-C2068BEE5CEB}" type="slidenum">
              <a:rPr lang="it-IT" altLang="it-IT"/>
              <a:pPr/>
              <a:t>‹N›</a:t>
            </a:fld>
            <a:endParaRPr lang="it-IT" altLang="it-IT"/>
          </a:p>
        </p:txBody>
      </p:sp>
    </p:spTree>
    <p:extLst>
      <p:ext uri="{BB962C8B-B14F-4D97-AF65-F5344CB8AC3E}">
        <p14:creationId xmlns:p14="http://schemas.microsoft.com/office/powerpoint/2010/main" val="351611973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B66656E8-70AF-F4F7-D6A3-8C112ADD7F3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572038CF-684B-3FE0-EC18-5EB3E7DE6186}"/>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9B50253B-2B2B-B9D4-3D90-803C637EE01E}"/>
              </a:ext>
            </a:extLst>
          </p:cNvPr>
          <p:cNvSpPr>
            <a:spLocks noGrp="1" noChangeArrowheads="1"/>
          </p:cNvSpPr>
          <p:nvPr>
            <p:ph type="sldNum" sz="quarter" idx="12"/>
          </p:nvPr>
        </p:nvSpPr>
        <p:spPr>
          <a:ln/>
        </p:spPr>
        <p:txBody>
          <a:bodyPr/>
          <a:lstStyle>
            <a:lvl1pPr>
              <a:defRPr/>
            </a:lvl1pPr>
          </a:lstStyle>
          <a:p>
            <a:fld id="{0CE9B943-C416-4B9D-890B-6A67AE074D43}" type="slidenum">
              <a:rPr lang="it-IT" altLang="it-IT"/>
              <a:pPr/>
              <a:t>‹N›</a:t>
            </a:fld>
            <a:endParaRPr lang="it-IT" altLang="it-IT"/>
          </a:p>
        </p:txBody>
      </p:sp>
    </p:spTree>
    <p:extLst>
      <p:ext uri="{BB962C8B-B14F-4D97-AF65-F5344CB8AC3E}">
        <p14:creationId xmlns:p14="http://schemas.microsoft.com/office/powerpoint/2010/main" val="3567629090"/>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5CAFFB67-A39D-3FC6-BBEF-175B50CF2F58}"/>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90AF8F08-436F-76D1-9FB3-357EEEFA56F5}"/>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986ED3D8-70B4-87DD-F64F-0695963C5D42}"/>
              </a:ext>
            </a:extLst>
          </p:cNvPr>
          <p:cNvSpPr>
            <a:spLocks noGrp="1" noChangeArrowheads="1"/>
          </p:cNvSpPr>
          <p:nvPr>
            <p:ph type="sldNum" sz="quarter" idx="12"/>
          </p:nvPr>
        </p:nvSpPr>
        <p:spPr>
          <a:ln/>
        </p:spPr>
        <p:txBody>
          <a:bodyPr/>
          <a:lstStyle>
            <a:lvl1pPr>
              <a:defRPr/>
            </a:lvl1pPr>
          </a:lstStyle>
          <a:p>
            <a:fld id="{743B53CF-2488-42D5-AD67-C270E8E725B1}" type="slidenum">
              <a:rPr lang="it-IT" altLang="it-IT"/>
              <a:pPr/>
              <a:t>‹N›</a:t>
            </a:fld>
            <a:endParaRPr lang="it-IT" altLang="it-IT"/>
          </a:p>
        </p:txBody>
      </p:sp>
    </p:spTree>
    <p:extLst>
      <p:ext uri="{BB962C8B-B14F-4D97-AF65-F5344CB8AC3E}">
        <p14:creationId xmlns:p14="http://schemas.microsoft.com/office/powerpoint/2010/main" val="3316463810"/>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908C00D0-7EF8-E3DD-1E4B-022CBFDD9F00}"/>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67F60931-2C75-94F0-5F7A-B1968D106C7D}"/>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AAE69BA7-BB66-CAC3-7859-93FF36BDCA8E}"/>
              </a:ext>
            </a:extLst>
          </p:cNvPr>
          <p:cNvSpPr>
            <a:spLocks noGrp="1" noChangeArrowheads="1"/>
          </p:cNvSpPr>
          <p:nvPr>
            <p:ph type="sldNum" sz="quarter" idx="12"/>
          </p:nvPr>
        </p:nvSpPr>
        <p:spPr>
          <a:ln/>
        </p:spPr>
        <p:txBody>
          <a:bodyPr/>
          <a:lstStyle>
            <a:lvl1pPr>
              <a:defRPr/>
            </a:lvl1pPr>
          </a:lstStyle>
          <a:p>
            <a:fld id="{794F9DC3-7D3F-4977-9B24-1A4A247B688F}" type="slidenum">
              <a:rPr lang="it-IT" altLang="it-IT"/>
              <a:pPr/>
              <a:t>‹N›</a:t>
            </a:fld>
            <a:endParaRPr lang="it-IT" altLang="it-IT"/>
          </a:p>
        </p:txBody>
      </p:sp>
    </p:spTree>
    <p:extLst>
      <p:ext uri="{BB962C8B-B14F-4D97-AF65-F5344CB8AC3E}">
        <p14:creationId xmlns:p14="http://schemas.microsoft.com/office/powerpoint/2010/main" val="128561456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8CC72C6F-1E86-C447-AD5A-8367112F2052}"/>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B7A6FB94-8D51-6782-AC17-B9ACDAD23B0D}"/>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0E5C2209-8B2D-D342-B6B5-81EABC70C8D0}"/>
              </a:ext>
            </a:extLst>
          </p:cNvPr>
          <p:cNvSpPr>
            <a:spLocks noGrp="1" noChangeArrowheads="1"/>
          </p:cNvSpPr>
          <p:nvPr>
            <p:ph type="sldNum" sz="quarter" idx="12"/>
          </p:nvPr>
        </p:nvSpPr>
        <p:spPr>
          <a:ln/>
        </p:spPr>
        <p:txBody>
          <a:bodyPr/>
          <a:lstStyle>
            <a:lvl1pPr>
              <a:defRPr/>
            </a:lvl1pPr>
          </a:lstStyle>
          <a:p>
            <a:fld id="{04BC4D35-7CFE-48CD-B8BC-E54C7CA91FAC}" type="slidenum">
              <a:rPr lang="it-IT" altLang="it-IT"/>
              <a:pPr/>
              <a:t>‹N›</a:t>
            </a:fld>
            <a:endParaRPr lang="it-IT" altLang="it-IT"/>
          </a:p>
        </p:txBody>
      </p:sp>
    </p:spTree>
    <p:extLst>
      <p:ext uri="{BB962C8B-B14F-4D97-AF65-F5344CB8AC3E}">
        <p14:creationId xmlns:p14="http://schemas.microsoft.com/office/powerpoint/2010/main" val="3302383533"/>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1C9D81E-BB62-D78A-2EAB-D34940677F2A}"/>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A766FE75-1415-FC9D-8496-C23309B012B4}"/>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CB6D02D8-6A01-8386-A1F5-F933AE41D0C1}"/>
              </a:ext>
            </a:extLst>
          </p:cNvPr>
          <p:cNvSpPr>
            <a:spLocks noGrp="1" noChangeArrowheads="1"/>
          </p:cNvSpPr>
          <p:nvPr>
            <p:ph type="sldNum" sz="quarter" idx="12"/>
          </p:nvPr>
        </p:nvSpPr>
        <p:spPr>
          <a:ln/>
        </p:spPr>
        <p:txBody>
          <a:bodyPr/>
          <a:lstStyle>
            <a:lvl1pPr>
              <a:defRPr/>
            </a:lvl1pPr>
          </a:lstStyle>
          <a:p>
            <a:fld id="{90D29FDD-9B27-4CD4-8AFF-73668FA0415F}" type="slidenum">
              <a:rPr lang="it-IT" altLang="it-IT"/>
              <a:pPr/>
              <a:t>‹N›</a:t>
            </a:fld>
            <a:endParaRPr lang="it-IT" altLang="it-IT"/>
          </a:p>
        </p:txBody>
      </p:sp>
    </p:spTree>
    <p:extLst>
      <p:ext uri="{BB962C8B-B14F-4D97-AF65-F5344CB8AC3E}">
        <p14:creationId xmlns:p14="http://schemas.microsoft.com/office/powerpoint/2010/main" val="3159611753"/>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98DD4761-CCB3-F305-749B-0046BE4282DD}"/>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74C14B01-5F9B-FD4A-3F89-06BFC3C34AE7}"/>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E97C31B6-677B-BF64-3DC0-726304454FDD}"/>
              </a:ext>
            </a:extLst>
          </p:cNvPr>
          <p:cNvSpPr>
            <a:spLocks noGrp="1" noChangeArrowheads="1"/>
          </p:cNvSpPr>
          <p:nvPr>
            <p:ph type="sldNum" sz="quarter" idx="12"/>
          </p:nvPr>
        </p:nvSpPr>
        <p:spPr>
          <a:ln/>
        </p:spPr>
        <p:txBody>
          <a:bodyPr/>
          <a:lstStyle>
            <a:lvl1pPr>
              <a:defRPr/>
            </a:lvl1pPr>
          </a:lstStyle>
          <a:p>
            <a:fld id="{6CD4BF5A-11BD-4DC2-8506-424E9F542D0C}" type="slidenum">
              <a:rPr lang="it-IT" altLang="it-IT"/>
              <a:pPr/>
              <a:t>‹N›</a:t>
            </a:fld>
            <a:endParaRPr lang="it-IT" altLang="it-IT"/>
          </a:p>
        </p:txBody>
      </p:sp>
    </p:spTree>
    <p:extLst>
      <p:ext uri="{BB962C8B-B14F-4D97-AF65-F5344CB8AC3E}">
        <p14:creationId xmlns:p14="http://schemas.microsoft.com/office/powerpoint/2010/main" val="4025825322"/>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FB43331E-C053-FEEA-9166-5661DE12721B}"/>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BAFEA9EA-AE13-A577-6B2B-BC6D0731E12B}"/>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E42EA13B-8272-676D-E69D-A7F6497C6CA8}"/>
              </a:ext>
            </a:extLst>
          </p:cNvPr>
          <p:cNvSpPr>
            <a:spLocks noGrp="1" noChangeArrowheads="1"/>
          </p:cNvSpPr>
          <p:nvPr>
            <p:ph type="sldNum" sz="quarter" idx="12"/>
          </p:nvPr>
        </p:nvSpPr>
        <p:spPr>
          <a:ln/>
        </p:spPr>
        <p:txBody>
          <a:bodyPr/>
          <a:lstStyle>
            <a:lvl1pPr>
              <a:defRPr/>
            </a:lvl1pPr>
          </a:lstStyle>
          <a:p>
            <a:fld id="{C9142137-CE4C-4B88-B5A6-ACF74FB1CE61}" type="slidenum">
              <a:rPr lang="it-IT" altLang="it-IT"/>
              <a:pPr/>
              <a:t>‹N›</a:t>
            </a:fld>
            <a:endParaRPr lang="it-IT" altLang="it-IT"/>
          </a:p>
        </p:txBody>
      </p:sp>
    </p:spTree>
    <p:extLst>
      <p:ext uri="{BB962C8B-B14F-4D97-AF65-F5344CB8AC3E}">
        <p14:creationId xmlns:p14="http://schemas.microsoft.com/office/powerpoint/2010/main" val="871718924"/>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55D4FB5-27A4-DC57-3F5F-605B8BFD84DC}"/>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B7870E7B-B3AF-DD89-F871-CBC5804D881D}"/>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9DF4ADF7-C0C2-9203-B3B4-10D2583A5C83}"/>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A3C3B6D3-C2C8-7A51-6870-EB34F3C52882}"/>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70AA313A-5CCE-09F5-71E7-A7D2080799A1}"/>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E59F7221-38EC-4680-A644-89AF5FC9D72E}"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slideLayout" Target="../slideLayouts/slideLayout2.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audio" Target="file:///G:\AUDIO\MUSICA%20MIDI\RELIGIOSI\794-Vieni,%20vieni%20Spirito%20d'amore.mid" TargetMode="External"/><Relationship Id="rId17" Type="http://schemas.openxmlformats.org/officeDocument/2006/relationships/image" Target="../media/image4.png"/><Relationship Id="rId2" Type="http://schemas.openxmlformats.org/officeDocument/2006/relationships/tags" Target="../tags/tag13.xml"/><Relationship Id="rId16" Type="http://schemas.openxmlformats.org/officeDocument/2006/relationships/image" Target="../media/image3.jpeg"/><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5" Type="http://schemas.openxmlformats.org/officeDocument/2006/relationships/tags" Target="../tags/tag16.xml"/><Relationship Id="rId15" Type="http://schemas.openxmlformats.org/officeDocument/2006/relationships/image" Target="../media/image2.png"/><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image" Target="../media/image19.png"/><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image" Target="../media/image18.jpeg"/><Relationship Id="rId5" Type="http://schemas.openxmlformats.org/officeDocument/2006/relationships/tags" Target="../tags/tag70.xml"/><Relationship Id="rId10" Type="http://schemas.openxmlformats.org/officeDocument/2006/relationships/image" Target="../media/image1.jpeg"/><Relationship Id="rId4" Type="http://schemas.openxmlformats.org/officeDocument/2006/relationships/tags" Target="../tags/tag69.xml"/><Relationship Id="rId9"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image" Target="../media/image20.jpeg"/><Relationship Id="rId4"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tags" Target="../tags/tag84.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 Id="rId5" Type="http://schemas.openxmlformats.org/officeDocument/2006/relationships/image" Target="../media/image24.jpe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 Id="rId5" Type="http://schemas.openxmlformats.org/officeDocument/2006/relationships/image" Target="../media/image25.jpeg"/><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96.xml"/><Relationship Id="rId7" Type="http://schemas.openxmlformats.org/officeDocument/2006/relationships/tags" Target="../tags/tag100.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5" Type="http://schemas.openxmlformats.org/officeDocument/2006/relationships/tags" Target="../tags/tag98.xml"/><Relationship Id="rId10" Type="http://schemas.openxmlformats.org/officeDocument/2006/relationships/image" Target="../media/image27.jpg"/><Relationship Id="rId4" Type="http://schemas.openxmlformats.org/officeDocument/2006/relationships/tags" Target="../tags/tag97.xml"/><Relationship Id="rId9"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image" Target="../media/image6.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image" Target="../media/image5.jpeg"/><Relationship Id="rId5" Type="http://schemas.openxmlformats.org/officeDocument/2006/relationships/tags" Target="../tags/tag27.xml"/><Relationship Id="rId10" Type="http://schemas.openxmlformats.org/officeDocument/2006/relationships/image" Target="../media/image1.jpeg"/><Relationship Id="rId4" Type="http://schemas.openxmlformats.org/officeDocument/2006/relationships/tags" Target="../tags/tag26.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4.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2.xml"/><Relationship Id="rId1" Type="http://schemas.openxmlformats.org/officeDocument/2006/relationships/tags" Target="../tags/tag105.xml"/></Relationships>
</file>

<file path=ppt/slides/_rels/slide22.xml.rels><?xml version="1.0" encoding="UTF-8" standalone="yes"?>
<Relationships xmlns="http://schemas.openxmlformats.org/package/2006/relationships"><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image" Target="../media/image27.jp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2.xml"/></Relationships>
</file>

<file path=ppt/slides/_rels/slide3.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image" Target="../media/image7.jpe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image" Target="../media/image1.jpeg"/><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notesSlide" Target="../notesSlides/notesSlide3.xml"/><Relationship Id="rId17" Type="http://schemas.openxmlformats.org/officeDocument/2006/relationships/image" Target="../media/image15.jpg"/><Relationship Id="rId2" Type="http://schemas.openxmlformats.org/officeDocument/2006/relationships/tags" Target="../tags/tag49.xml"/><Relationship Id="rId16" Type="http://schemas.openxmlformats.org/officeDocument/2006/relationships/image" Target="../media/image14.jpeg"/><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slideLayout" Target="../slideLayouts/slideLayout2.xml"/><Relationship Id="rId5" Type="http://schemas.openxmlformats.org/officeDocument/2006/relationships/tags" Target="../tags/tag52.xml"/><Relationship Id="rId15" Type="http://schemas.openxmlformats.org/officeDocument/2006/relationships/image" Target="../media/image13.jpeg"/><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image" Target="../media/image16.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1697E956-9F01-4226-931B-711EB43FE9BD}"/>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813062" name="Rectangle 6">
            <a:extLst>
              <a:ext uri="{FF2B5EF4-FFF2-40B4-BE49-F238E27FC236}">
                <a16:creationId xmlns:a16="http://schemas.microsoft.com/office/drawing/2014/main" id="{7E6DA37B-F5FF-0016-4B09-8E73CE3D33F7}"/>
              </a:ext>
            </a:extLst>
          </p:cNvPr>
          <p:cNvSpPr>
            <a:spLocks noChangeArrowheads="1"/>
          </p:cNvSpPr>
          <p:nvPr>
            <p:custDataLst>
              <p:tags r:id="rId2"/>
            </p:custDataLst>
          </p:nvPr>
        </p:nvSpPr>
        <p:spPr bwMode="auto">
          <a:xfrm>
            <a:off x="762000" y="0"/>
            <a:ext cx="7924800" cy="923925"/>
          </a:xfrm>
          <a:prstGeom prst="rect">
            <a:avLst/>
          </a:prstGeom>
          <a:solidFill>
            <a:srgbClr val="339966"/>
          </a:solidFill>
          <a:ln w="9525">
            <a:solidFill>
              <a:srgbClr val="339966"/>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1800" dirty="0">
                <a:ln w="9525" cap="flat" cmpd="sng" algn="ctr">
                  <a:noFill/>
                  <a:prstDash val="solid"/>
                  <a:round/>
                  <a:headEnd type="none" w="med" len="med"/>
                  <a:tailEnd type="none" w="med" len="med"/>
                </a:ln>
                <a:solidFill>
                  <a:srgbClr val="FFFF66"/>
                </a:solidFill>
                <a:effectLst>
                  <a:outerShdw blurRad="38100" dist="38100" dir="2700000" algn="tl">
                    <a:srgbClr val="000000"/>
                  </a:outerShdw>
                </a:effectLst>
                <a:latin typeface="Verdana" pitchFamily="34" charset="0"/>
                <a:ea typeface="Arial"/>
                <a:cs typeface="Times New Roman" pitchFamily="18" charset="0"/>
                <a:sym typeface="Wingdings"/>
              </a:rPr>
              <a:t>XVIII DOMENICA DEL TEMPO ORDINARIO</a:t>
            </a:r>
          </a:p>
          <a:p>
            <a:pPr algn="ctr" eaLnBrk="0" hangingPunct="0"/>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18</a:t>
            </a:r>
            <a:r>
              <a:rPr lang="it-IT" altLang="it-IT" sz="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th</a:t>
            </a:r>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 SUNDAY IN ORDINARY TIME </a:t>
            </a:r>
          </a:p>
          <a:p>
            <a:pPr algn="ctr" eaLnBrk="0" hangingPunct="0"/>
            <a:r>
              <a:rPr lang="it-IT" altLang="it-IT" sz="1000" b="1" dirty="0">
                <a:ln w="9525" cap="flat" cmpd="sng" algn="ctr">
                  <a:noFill/>
                  <a:prstDash val="solid"/>
                  <a:round/>
                  <a:headEnd type="none" w="med" len="med"/>
                  <a:tailEnd type="none" w="med" len="med"/>
                </a:ln>
                <a:solidFill>
                  <a:srgbClr val="000000"/>
                </a:solidFill>
                <a:latin typeface="Verdana" pitchFamily="34" charset="0"/>
                <a:ea typeface="Arial"/>
                <a:cs typeface="Arial"/>
                <a:sym typeface="Wingdings"/>
              </a:rPr>
              <a:t>TUTTE LE IMMAGINI SONO PROTETTE DA COPYRIGHT - ALL PICTURES ARE BY COPYRIGHT</a:t>
            </a:r>
          </a:p>
        </p:txBody>
      </p:sp>
      <p:sp>
        <p:nvSpPr>
          <p:cNvPr id="2052" name="Rectangle 7">
            <a:extLst>
              <a:ext uri="{FF2B5EF4-FFF2-40B4-BE49-F238E27FC236}">
                <a16:creationId xmlns:a16="http://schemas.microsoft.com/office/drawing/2014/main" id="{4577AE4C-29E6-33AA-9A57-BF8476D2EE57}"/>
              </a:ext>
            </a:extLst>
          </p:cNvPr>
          <p:cNvSpPr>
            <a:spLocks noChangeArrowheads="1"/>
          </p:cNvSpPr>
          <p:nvPr>
            <p:custDataLst>
              <p:tags r:id="rId3"/>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3" name="Rectangle 8">
            <a:extLst>
              <a:ext uri="{FF2B5EF4-FFF2-40B4-BE49-F238E27FC236}">
                <a16:creationId xmlns:a16="http://schemas.microsoft.com/office/drawing/2014/main" id="{AA2A996E-377D-AFCA-BAAA-21D87066FBF1}"/>
              </a:ext>
            </a:extLst>
          </p:cNvPr>
          <p:cNvSpPr>
            <a:spLocks noChangeArrowheads="1"/>
          </p:cNvSpPr>
          <p:nvPr>
            <p:custDataLst>
              <p:tags r:id="rId4"/>
            </p:custDataLst>
          </p:nvPr>
        </p:nvSpPr>
        <p:spPr bwMode="auto">
          <a:xfrm>
            <a:off x="1285875" y="3340951"/>
            <a:ext cx="3200400"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200" i="1" dirty="0">
                <a:solidFill>
                  <a:srgbClr val="000000"/>
                </a:solidFill>
                <a:latin typeface="Arial" panose="020B0604020202020204" pitchFamily="34" charset="0"/>
                <a:ea typeface="Arial Unicode MS" pitchFamily="34" charset="-128"/>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L'opera del Signore è nutrire la vita</a:t>
            </a:r>
            <a:endParaRPr lang="it-IT" altLang="it-IT" sz="1000" dirty="0">
              <a:solidFill>
                <a:srgbClr val="000000"/>
              </a:solidFill>
              <a:latin typeface="Verdana" panose="020B0604030504040204" pitchFamily="34" charset="0"/>
              <a:ea typeface="Arial Unicode MS" pitchFamily="34" charset="-128"/>
            </a:endParaRPr>
          </a:p>
          <a:p>
            <a:pPr eaLnBrk="1" hangingPunct="1"/>
            <a:r>
              <a:rPr lang="it-IT" sz="1000" i="1" kern="0" dirty="0">
                <a:solidFill>
                  <a:srgbClr val="222222"/>
                </a:solidFill>
                <a:effectLst/>
                <a:latin typeface="Verdana" panose="020B0604030504040204" pitchFamily="34" charset="0"/>
                <a:ea typeface="Verdana" panose="020B0604030504040204" pitchFamily="34" charset="0"/>
              </a:rPr>
              <a:t>The work of the Lord </a:t>
            </a:r>
            <a:r>
              <a:rPr lang="it-IT" sz="1000" i="1" kern="0" dirty="0" err="1">
                <a:solidFill>
                  <a:srgbClr val="222222"/>
                </a:solidFill>
                <a:effectLst/>
                <a:latin typeface="Verdana" panose="020B0604030504040204" pitchFamily="34" charset="0"/>
                <a:ea typeface="Verdana" panose="020B0604030504040204" pitchFamily="34" charset="0"/>
              </a:rPr>
              <a:t>is</a:t>
            </a:r>
            <a:r>
              <a:rPr lang="it-IT" sz="1000" i="1" kern="0" dirty="0">
                <a:solidFill>
                  <a:srgbClr val="222222"/>
                </a:solidFill>
                <a:effectLst/>
                <a:latin typeface="Verdana" panose="020B0604030504040204" pitchFamily="34" charset="0"/>
                <a:ea typeface="Verdana" panose="020B0604030504040204" pitchFamily="34" charset="0"/>
              </a:rPr>
              <a:t> to </a:t>
            </a:r>
            <a:r>
              <a:rPr lang="it-IT" sz="1000" i="1" kern="0" dirty="0" err="1">
                <a:solidFill>
                  <a:srgbClr val="222222"/>
                </a:solidFill>
                <a:effectLst/>
                <a:latin typeface="Verdana" panose="020B0604030504040204" pitchFamily="34" charset="0"/>
                <a:ea typeface="Verdana" panose="020B0604030504040204" pitchFamily="34" charset="0"/>
              </a:rPr>
              <a:t>nourish</a:t>
            </a:r>
            <a:r>
              <a:rPr lang="it-IT" sz="1000" i="1" kern="0" dirty="0">
                <a:solidFill>
                  <a:srgbClr val="222222"/>
                </a:solidFill>
                <a:effectLst/>
                <a:latin typeface="Verdana" panose="020B0604030504040204" pitchFamily="34" charset="0"/>
                <a:ea typeface="Verdana" panose="020B0604030504040204" pitchFamily="34" charset="0"/>
              </a:rPr>
              <a:t> life</a:t>
            </a:r>
            <a:endParaRPr lang="it-IT" altLang="it-IT" sz="1000" i="1" dirty="0">
              <a:solidFill>
                <a:srgbClr val="000000"/>
              </a:solidFill>
              <a:latin typeface="Verdana" panose="020B0604030504040204" pitchFamily="34" charset="0"/>
              <a:ea typeface="Verdana" panose="020B0604030504040204" pitchFamily="34" charset="0"/>
            </a:endParaRPr>
          </a:p>
        </p:txBody>
      </p:sp>
      <p:sp>
        <p:nvSpPr>
          <p:cNvPr id="2054" name="Rectangle 43">
            <a:extLst>
              <a:ext uri="{FF2B5EF4-FFF2-40B4-BE49-F238E27FC236}">
                <a16:creationId xmlns:a16="http://schemas.microsoft.com/office/drawing/2014/main" id="{E2AB79AA-4717-3BB9-59B6-580FD81E19DB}"/>
              </a:ext>
            </a:extLst>
          </p:cNvPr>
          <p:cNvSpPr>
            <a:spLocks noChangeArrowheads="1"/>
          </p:cNvSpPr>
          <p:nvPr>
            <p:custDataLst>
              <p:tags r:id="rId5"/>
            </p:custDataLst>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pic>
        <p:nvPicPr>
          <p:cNvPr id="2055" name="Picture 101" descr="C:\ARCHIVIO GENERALE\PRESENTAZIONI\in COSTRUZIONE\S.Scritture del 24.08\candelabro copia.gif">
            <a:extLst>
              <a:ext uri="{FF2B5EF4-FFF2-40B4-BE49-F238E27FC236}">
                <a16:creationId xmlns:a16="http://schemas.microsoft.com/office/drawing/2014/main" id="{9D167648-B101-B028-608B-6B99ACB7B56B}"/>
              </a:ext>
            </a:extLst>
          </p:cNvPr>
          <p:cNvPicPr>
            <a:picLocks noChangeAspect="1" noChangeArrowheads="1"/>
          </p:cNvPicPr>
          <p:nvPr>
            <p:custDataLst>
              <p:tags r:id="rId6"/>
            </p:custDataLst>
          </p:nvPr>
        </p:nvPicPr>
        <p:blipFill>
          <a:blip r:embed="rId15">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189" name="Rectangle 93">
            <a:extLst>
              <a:ext uri="{FF2B5EF4-FFF2-40B4-BE49-F238E27FC236}">
                <a16:creationId xmlns:a16="http://schemas.microsoft.com/office/drawing/2014/main" id="{1BC16CBA-9711-C52A-4A25-9B05C281ACE3}"/>
              </a:ext>
            </a:extLst>
          </p:cNvPr>
          <p:cNvSpPr>
            <a:spLocks noChangeArrowheads="1"/>
          </p:cNvSpPr>
          <p:nvPr>
            <p:custDataLst>
              <p:tags r:id="rId7"/>
            </p:custDataLst>
          </p:nvPr>
        </p:nvSpPr>
        <p:spPr bwMode="auto">
          <a:xfrm>
            <a:off x="1638300" y="6426200"/>
            <a:ext cx="2078038" cy="246063"/>
          </a:xfrm>
          <a:prstGeom prst="rect">
            <a:avLst/>
          </a:prstGeom>
          <a:noFill/>
          <a:ln w="9525">
            <a:noFill/>
            <a:miter lim="800000"/>
          </a:ln>
          <a:effectLst/>
        </p:spPr>
        <p:txBody>
          <a:bodyPr wrap="none">
            <a:spAutoFit/>
          </a:bodyPr>
          <a:lstStyle/>
          <a:p>
            <a:pPr algn="ctr" eaLnBrk="0" hangingPunct="0"/>
            <a:r>
              <a:rPr lang="it-IT" altLang="it-IT" sz="1000" dirty="0">
                <a:ln w="9525" cap="flat" cmpd="sng" algn="ctr">
                  <a:noFill/>
                  <a:prstDash val="solid"/>
                  <a:round/>
                  <a:headEnd type="none" w="med" len="med"/>
                  <a:tailEnd type="none" w="med" len="med"/>
                </a:ln>
                <a:solidFill>
                  <a:srgbClr val="FFFFFF"/>
                </a:solidFill>
                <a:latin typeface="Times New Roman"/>
                <a:ea typeface="Arial"/>
                <a:cs typeface="Arial"/>
                <a:sym typeface="Wingdings"/>
              </a:rPr>
              <a:t>Musica:</a:t>
            </a:r>
            <a:r>
              <a:rPr lang="it-IT" altLang="it-IT" sz="1000" i="1" dirty="0">
                <a:ln w="9525" cap="flat" cmpd="sng" algn="ctr">
                  <a:noFill/>
                  <a:prstDash val="solid"/>
                  <a:round/>
                  <a:headEnd type="none" w="med" len="med"/>
                  <a:tailEnd type="none" w="med" len="med"/>
                </a:ln>
                <a:solidFill>
                  <a:srgbClr val="FFFFFF"/>
                </a:solidFill>
                <a:latin typeface="Times New Roman"/>
                <a:ea typeface="Arial"/>
                <a:cs typeface="Arial"/>
                <a:sym typeface="Wingdings"/>
              </a:rPr>
              <a:t> Vieni, vieni Spirito d’Amore</a:t>
            </a:r>
            <a:endParaRPr lang="it-IT" sz="1000" i="1" dirty="0">
              <a:solidFill>
                <a:schemeClr val="bg1"/>
              </a:solidFill>
              <a:latin typeface="+mj-lt"/>
            </a:endParaRPr>
          </a:p>
        </p:txBody>
      </p:sp>
      <p:sp>
        <p:nvSpPr>
          <p:cNvPr id="4190" name="Rectangle 94">
            <a:extLst>
              <a:ext uri="{FF2B5EF4-FFF2-40B4-BE49-F238E27FC236}">
                <a16:creationId xmlns:a16="http://schemas.microsoft.com/office/drawing/2014/main" id="{8A3E80D7-CB4E-5B84-C259-6C41790AD966}"/>
              </a:ext>
            </a:extLst>
          </p:cNvPr>
          <p:cNvSpPr>
            <a:spLocks noChangeArrowheads="1"/>
          </p:cNvSpPr>
          <p:nvPr>
            <p:custDataLst>
              <p:tags r:id="rId8"/>
            </p:custDataLst>
          </p:nvPr>
        </p:nvSpPr>
        <p:spPr bwMode="auto">
          <a:xfrm>
            <a:off x="6852644" y="6503610"/>
            <a:ext cx="1834156" cy="246221"/>
          </a:xfrm>
          <a:prstGeom prst="rect">
            <a:avLst/>
          </a:prstGeom>
          <a:noFill/>
          <a:ln w="9525">
            <a:noFill/>
            <a:miter lim="800000"/>
          </a:ln>
          <a:effectLst/>
        </p:spPr>
        <p:txBody>
          <a:bodyPr wrap="none">
            <a:spAutoFit/>
          </a:bodyPr>
          <a:lstStyle/>
          <a:p>
            <a:pPr algn="ctr" eaLnBrk="0" hangingPunct="0"/>
            <a:r>
              <a:rPr lang="it-IT" altLang="it-IT" sz="1000" i="1" dirty="0">
                <a:solidFill>
                  <a:srgbClr val="FFFF00"/>
                </a:solidFill>
                <a:latin typeface="Times New Roman" panose="02020603050405020304" pitchFamily="18" charset="0"/>
                <a:cs typeface="Times New Roman" panose="02020603050405020304" pitchFamily="18" charset="0"/>
              </a:rPr>
              <a:t>by </a:t>
            </a:r>
            <a:r>
              <a:rPr lang="it-IT" altLang="it-IT" sz="900" i="1" dirty="0">
                <a:solidFill>
                  <a:srgbClr val="FFFF00"/>
                </a:solidFill>
                <a:latin typeface="Times New Roman" panose="02020603050405020304" pitchFamily="18" charset="0"/>
                <a:cs typeface="Times New Roman" panose="02020603050405020304" pitchFamily="18" charset="0"/>
              </a:rPr>
              <a:t>Gaetano</a:t>
            </a:r>
            <a:r>
              <a:rPr lang="it-IT" altLang="it-IT" sz="1000" i="1" dirty="0">
                <a:solidFill>
                  <a:srgbClr val="FFFF00"/>
                </a:solidFill>
                <a:latin typeface="Times New Roman" panose="02020603050405020304" pitchFamily="18" charset="0"/>
                <a:cs typeface="Times New Roman" panose="02020603050405020304" pitchFamily="18" charset="0"/>
              </a:rPr>
              <a:t> Lastilla – </a:t>
            </a:r>
            <a:r>
              <a:rPr lang="it-IT" altLang="it-IT" sz="1000" i="1" dirty="0" err="1">
                <a:solidFill>
                  <a:srgbClr val="FFFF00"/>
                </a:solidFill>
                <a:latin typeface="Times New Roman" panose="02020603050405020304" pitchFamily="18" charset="0"/>
                <a:cs typeface="Times New Roman" panose="02020603050405020304" pitchFamily="18" charset="0"/>
              </a:rPr>
              <a:t>July</a:t>
            </a:r>
            <a:r>
              <a:rPr lang="it-IT" altLang="it-IT" sz="1000" i="1" dirty="0">
                <a:solidFill>
                  <a:srgbClr val="FFFF00"/>
                </a:solidFill>
                <a:latin typeface="Times New Roman" panose="02020603050405020304" pitchFamily="18" charset="0"/>
                <a:cs typeface="Times New Roman" panose="02020603050405020304" pitchFamily="18" charset="0"/>
              </a:rPr>
              <a:t> 2024</a:t>
            </a:r>
          </a:p>
        </p:txBody>
      </p:sp>
      <p:pic>
        <p:nvPicPr>
          <p:cNvPr id="2059" name="Immagine 11" descr="jezus_chrystus_kaplan.jpg">
            <a:extLst>
              <a:ext uri="{FF2B5EF4-FFF2-40B4-BE49-F238E27FC236}">
                <a16:creationId xmlns:a16="http://schemas.microsoft.com/office/drawing/2014/main" id="{B812A635-715C-BB69-22B5-6AD9AC78D4AD}"/>
              </a:ext>
            </a:extLst>
          </p:cNvPr>
          <p:cNvPicPr>
            <a:picLocks noChangeAspect="1" noChangeArrowheads="1"/>
          </p:cNvPicPr>
          <p:nvPr>
            <p:custDataLst>
              <p:tags r:id="rId9"/>
            </p:custDataLst>
          </p:nvPr>
        </p:nvPicPr>
        <p:blipFill>
          <a:blip r:embed="rId16">
            <a:extLst>
              <a:ext uri="{28A0092B-C50C-407E-A947-70E740481C1C}">
                <a14:useLocalDpi xmlns:a14="http://schemas.microsoft.com/office/drawing/2010/main" val="0"/>
              </a:ext>
            </a:extLst>
          </a:blip>
          <a:srcRect/>
          <a:stretch>
            <a:fillRect/>
          </a:stretch>
        </p:blipFill>
        <p:spPr bwMode="auto">
          <a:xfrm>
            <a:off x="4787900" y="1844675"/>
            <a:ext cx="3070225"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2060" name="Rettangolo 12">
            <a:extLst>
              <a:ext uri="{FF2B5EF4-FFF2-40B4-BE49-F238E27FC236}">
                <a16:creationId xmlns:a16="http://schemas.microsoft.com/office/drawing/2014/main" id="{39EAAC08-6FBA-A988-C49D-BB6C1C9B6BAC}"/>
              </a:ext>
            </a:extLst>
          </p:cNvPr>
          <p:cNvSpPr>
            <a:spLocks noChangeArrowheads="1"/>
          </p:cNvSpPr>
          <p:nvPr>
            <p:custDataLst>
              <p:tags r:id="rId10"/>
            </p:custDataLst>
          </p:nvPr>
        </p:nvSpPr>
        <p:spPr bwMode="auto">
          <a:xfrm>
            <a:off x="4114800" y="54864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a:solidFill>
                  <a:srgbClr val="000000"/>
                </a:solidFill>
                <a:latin typeface="Arial" panose="020B0604020202020204" pitchFamily="34" charset="0"/>
                <a:ea typeface="Arial Unicode MS" pitchFamily="34" charset="-128"/>
              </a:rPr>
              <a:t> </a:t>
            </a:r>
            <a:r>
              <a:rPr lang="it-IT" altLang="it-IT" sz="1000">
                <a:solidFill>
                  <a:srgbClr val="000000"/>
                </a:solidFill>
                <a:latin typeface="Times New Roman" panose="02020603050405020304" pitchFamily="18" charset="0"/>
                <a:ea typeface="Arial Unicode MS" pitchFamily="34" charset="-128"/>
              </a:rPr>
              <a:t>Io sono il pane della vita</a:t>
            </a:r>
            <a:r>
              <a:rPr lang="it-IT" altLang="it-IT" sz="1000" i="1">
                <a:solidFill>
                  <a:srgbClr val="000000"/>
                </a:solidFill>
                <a:latin typeface="Times New Roman" panose="02020603050405020304" pitchFamily="18" charset="0"/>
                <a:ea typeface="Arial Unicode MS" pitchFamily="34" charset="-128"/>
              </a:rPr>
              <a:t>. </a:t>
            </a:r>
            <a:r>
              <a:rPr lang="en-US" altLang="it-IT" sz="1000" i="1">
                <a:solidFill>
                  <a:srgbClr val="000000"/>
                </a:solidFill>
                <a:latin typeface="Times New Roman" panose="02020603050405020304" pitchFamily="18" charset="0"/>
                <a:cs typeface="Times New Roman" panose="02020603050405020304" pitchFamily="18" charset="0"/>
              </a:rPr>
              <a:t>I am the bread of life.</a:t>
            </a:r>
            <a:r>
              <a:rPr lang="it-IT" altLang="it-IT" sz="1000" i="1">
                <a:solidFill>
                  <a:srgbClr val="000000"/>
                </a:solidFill>
                <a:latin typeface="Times New Roman" panose="02020603050405020304" pitchFamily="18" charset="0"/>
                <a:ea typeface="Arial Unicode MS" pitchFamily="34" charset="-128"/>
              </a:rPr>
              <a:t> </a:t>
            </a:r>
          </a:p>
        </p:txBody>
      </p:sp>
      <p:sp>
        <p:nvSpPr>
          <p:cNvPr id="2061" name="Rectangle 1">
            <a:extLst>
              <a:ext uri="{FF2B5EF4-FFF2-40B4-BE49-F238E27FC236}">
                <a16:creationId xmlns:a16="http://schemas.microsoft.com/office/drawing/2014/main" id="{86B1476B-2E20-8CE9-7AFB-26D0D4E3F8AE}"/>
              </a:ext>
            </a:extLst>
          </p:cNvPr>
          <p:cNvSpPr>
            <a:spLocks noChangeArrowheads="1"/>
          </p:cNvSpPr>
          <p:nvPr>
            <p:custDataLst>
              <p:tags r:id="rId11"/>
            </p:custDataLst>
          </p:nvPr>
        </p:nvSpPr>
        <p:spPr bwMode="auto">
          <a:xfrm>
            <a:off x="1748631" y="3771838"/>
            <a:ext cx="2274888"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buSzPct val="100000"/>
            </a:pPr>
            <a:r>
              <a:rPr lang="it-IT" altLang="it-IT" sz="900" i="1" dirty="0">
                <a:solidFill>
                  <a:schemeClr val="tx1"/>
                </a:solidFill>
                <a:latin typeface="Times New Roman" panose="02020603050405020304" pitchFamily="18" charset="0"/>
                <a:cs typeface="Calibri" panose="020F0502020204030204" pitchFamily="34" charset="0"/>
              </a:rPr>
              <a:t>Commento di padre Ermes Ronchi     Commentary by </a:t>
            </a:r>
            <a:r>
              <a:rPr lang="it-IT" altLang="it-IT" sz="900" i="1" dirty="0" err="1">
                <a:solidFill>
                  <a:schemeClr val="tx1"/>
                </a:solidFill>
                <a:latin typeface="Times New Roman" panose="02020603050405020304" pitchFamily="18" charset="0"/>
                <a:cs typeface="Calibri" panose="020F0502020204030204" pitchFamily="34" charset="0"/>
              </a:rPr>
              <a:t>Father</a:t>
            </a:r>
            <a:r>
              <a:rPr lang="it-IT" altLang="it-IT" sz="900" i="1" dirty="0">
                <a:solidFill>
                  <a:schemeClr val="tx1"/>
                </a:solidFill>
                <a:latin typeface="Times New Roman" panose="02020603050405020304" pitchFamily="18" charset="0"/>
                <a:cs typeface="Calibri" panose="020F0502020204030204" pitchFamily="34" charset="0"/>
              </a:rPr>
              <a:t> Ermes Ronchi</a:t>
            </a:r>
            <a:endParaRPr lang="it-IT" altLang="it-IT" sz="900" dirty="0">
              <a:solidFill>
                <a:schemeClr val="tx1"/>
              </a:solidFill>
              <a:latin typeface="Times New Roman" panose="02020603050405020304" pitchFamily="18" charset="0"/>
            </a:endParaRPr>
          </a:p>
        </p:txBody>
      </p:sp>
      <p:pic>
        <p:nvPicPr>
          <p:cNvPr id="2062" name="794-Vieni, vieni Spirito d'amore.mid">
            <a:hlinkClick r:id="" action="ppaction://media"/>
            <a:extLst>
              <a:ext uri="{FF2B5EF4-FFF2-40B4-BE49-F238E27FC236}">
                <a16:creationId xmlns:a16="http://schemas.microsoft.com/office/drawing/2014/main" id="{D6DA6040-FB9E-90AB-1D9D-250443E8D071}"/>
              </a:ext>
            </a:extLst>
          </p:cNvPr>
          <p:cNvPicPr>
            <a:picLocks noChangeAspect="1" noChangeArrowheads="1"/>
          </p:cNvPicPr>
          <p:nvPr>
            <a:audioFile r:link="rId12"/>
          </p:nvPr>
        </p:nvPicPr>
        <p:blipFill>
          <a:blip r:embed="rId17">
            <a:extLst>
              <a:ext uri="{28A0092B-C50C-407E-A947-70E740481C1C}">
                <a14:useLocalDpi xmlns:a14="http://schemas.microsoft.com/office/drawing/2010/main" val="0"/>
              </a:ext>
            </a:extLst>
          </a:blip>
          <a:srcRect/>
          <a:stretch>
            <a:fillRect/>
          </a:stretch>
        </p:blipFill>
        <p:spPr bwMode="auto">
          <a:xfrm>
            <a:off x="71628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8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4">
                <p:cTn id="7" repeatCount="indefinite" fill="hold" display="0">
                  <p:stCondLst>
                    <p:cond delay="indefinite"/>
                  </p:stCondLst>
                  <p:endCondLst>
                    <p:cond evt="onStopAudio" delay="0">
                      <p:tgtEl>
                        <p:sldTgt/>
                      </p:tgtEl>
                    </p:cond>
                  </p:endCondLst>
                </p:cTn>
                <p:tgtEl>
                  <p:spTgt spid="206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1378" name="Rectangle 1026">
            <a:extLst>
              <a:ext uri="{FF2B5EF4-FFF2-40B4-BE49-F238E27FC236}">
                <a16:creationId xmlns:a16="http://schemas.microsoft.com/office/drawing/2014/main" id="{A719B0DB-B192-D961-48EC-FC0DDC10584C}"/>
              </a:ext>
            </a:extLst>
          </p:cNvPr>
          <p:cNvSpPr>
            <a:spLocks noGrp="1" noChangeArrowheads="1"/>
          </p:cNvSpPr>
          <p:nvPr>
            <p:ph type="title"/>
            <p:custDataLst>
              <p:tags r:id="rId1"/>
            </p:custDataLst>
          </p:nvPr>
        </p:nvSpPr>
        <p:spPr>
          <a:xfrm>
            <a:off x="0" y="609600"/>
            <a:ext cx="9144000" cy="1143000"/>
          </a:xfrm>
          <a:ln cap="flat" algn="ctr">
            <a:miter lim="800000"/>
            <a:headEnd type="none" w="med" len="med"/>
            <a:tailEnd type="none" w="med" len="med"/>
          </a:ln>
        </p:spPr>
        <p:txBody>
          <a:bodyPr/>
          <a:lstStyle/>
          <a:p>
            <a:pPr algn="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seguendo le passioni ingannevoli, a rinnovarvi nello spirito della vostra mente e a rivestire l’uomo nuovo, creato secondo Dio nella giustizia e nella vera santità.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(Ef 4, 23-24)</a:t>
            </a:r>
            <a:endParaRPr lang="it-IT" altLang="it-IT" sz="1800">
              <a:solidFill>
                <a:srgbClr val="FFFFFF"/>
              </a:solidFill>
              <a:latin typeface="Verdana" pitchFamily="34" charset="0"/>
              <a:cs typeface="Times New Roman" pitchFamily="18" charset="0"/>
            </a:endParaRPr>
          </a:p>
        </p:txBody>
      </p:sp>
      <p:sp>
        <p:nvSpPr>
          <p:cNvPr id="11267" name="Rectangle 1028">
            <a:extLst>
              <a:ext uri="{FF2B5EF4-FFF2-40B4-BE49-F238E27FC236}">
                <a16:creationId xmlns:a16="http://schemas.microsoft.com/office/drawing/2014/main" id="{7351C9A2-0B9B-DF13-5FBC-F8124AA72C01}"/>
              </a:ext>
            </a:extLst>
          </p:cNvPr>
          <p:cNvSpPr>
            <a:spLocks noChangeArrowheads="1"/>
          </p:cNvSpPr>
          <p:nvPr>
            <p:custDataLst>
              <p:tags r:id="rId2"/>
            </p:custDataLst>
          </p:nvPr>
        </p:nvSpPr>
        <p:spPr bwMode="auto">
          <a:xfrm>
            <a:off x="0" y="5257800"/>
            <a:ext cx="89916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eaLnBrk="0" hangingPunct="0"/>
            <a:r>
              <a:rPr lang="en-US" altLang="it-IT" sz="1800">
                <a:solidFill>
                  <a:srgbClr val="FFFFFF"/>
                </a:solidFill>
                <a:latin typeface="Verdana" panose="020B0604030504040204" pitchFamily="34" charset="0"/>
                <a:cs typeface="Times New Roman" panose="02020603050405020304" pitchFamily="18" charset="0"/>
              </a:rPr>
              <a:t>whose deceitful desires                                                                        bring self-destruction. Renew yourselves spiritually, from inside, and put on the new self, or self according to God, which is created in true righteousness and holiness.</a:t>
            </a:r>
            <a:r>
              <a:rPr lang="en-US"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(Eph 4: 23-24)</a:t>
            </a:r>
          </a:p>
        </p:txBody>
      </p:sp>
    </p:spTree>
  </p:cSld>
  <p:clrMapOvr>
    <a:masterClrMapping/>
  </p:clrMapOvr>
  <p:transition spd="med" advClick="0" advTm="14608">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A95027A-A4EC-C67A-558C-9847B2C35D38}"/>
              </a:ext>
            </a:extLst>
          </p:cNvPr>
          <p:cNvSpPr>
            <a:spLocks noGrp="1" noChangeArrowheads="1"/>
          </p:cNvSpPr>
          <p:nvPr>
            <p:ph type="title"/>
            <p:custDataLst>
              <p:tags r:id="rId1"/>
            </p:custDataLst>
          </p:nvPr>
        </p:nvSpPr>
        <p:spPr>
          <a:xfrm>
            <a:off x="4343400" y="12192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FECB8E1F-CDB6-9125-6BC8-1EFA670E67D0}"/>
              </a:ext>
            </a:extLst>
          </p:cNvPr>
          <p:cNvSpPr>
            <a:spLocks noChangeArrowheads="1"/>
          </p:cNvSpPr>
          <p:nvPr>
            <p:custDataLst>
              <p:tags r:id="rId2"/>
            </p:custDataLst>
          </p:nvPr>
        </p:nvSpPr>
        <p:spPr bwMode="auto">
          <a:xfrm>
            <a:off x="1219200" y="1600200"/>
            <a:ext cx="3352800" cy="2014538"/>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quando la folla vide che Gesù non era più là e nemmeno i suoi discepoli, salì sulle barche e si diresse alla volta di Cafàrnao alla ricerca di Gesù.</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(Gv 6, 24)</a:t>
            </a:r>
          </a:p>
        </p:txBody>
      </p:sp>
      <p:sp>
        <p:nvSpPr>
          <p:cNvPr id="12292" name="Rectangle 6">
            <a:extLst>
              <a:ext uri="{FF2B5EF4-FFF2-40B4-BE49-F238E27FC236}">
                <a16:creationId xmlns:a16="http://schemas.microsoft.com/office/drawing/2014/main" id="{611888A6-EA97-B1AD-045C-AD509779C953}"/>
              </a:ext>
            </a:extLst>
          </p:cNvPr>
          <p:cNvSpPr>
            <a:spLocks noChangeArrowheads="1"/>
          </p:cNvSpPr>
          <p:nvPr>
            <p:custDataLst>
              <p:tags r:id="rId3"/>
            </p:custDataLst>
          </p:nvPr>
        </p:nvSpPr>
        <p:spPr bwMode="auto">
          <a:xfrm>
            <a:off x="4648200" y="1600200"/>
            <a:ext cx="33528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During that time, </a:t>
            </a:r>
            <a:r>
              <a:rPr lang="en-US" altLang="it-IT" sz="1800">
                <a:solidFill>
                  <a:srgbClr val="000000"/>
                </a:solidFill>
                <a:latin typeface="Verdana" panose="020B0604030504040204" pitchFamily="34" charset="0"/>
                <a:cs typeface="Times New Roman" panose="02020603050405020304" pitchFamily="18" charset="0"/>
              </a:rPr>
              <a:t>when they saw that neither Jesus nor his disciples were there, they got into the boats and went to Capernaum looking for Jesus.</a:t>
            </a:r>
            <a:r>
              <a:rPr lang="en-US" altLang="it-IT" sz="1800" i="1">
                <a:solidFill>
                  <a:srgbClr val="000000"/>
                </a:solidFill>
                <a:latin typeface="Verdana" panose="020B0604030504040204" pitchFamily="34" charset="0"/>
                <a:cs typeface="Times New Roman" panose="02020603050405020304" pitchFamily="18" charset="0"/>
              </a:rPr>
              <a:t>  (Gv 6: 24)</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5B8DA5B5-EC63-4696-1413-DDF29C2844FA}"/>
              </a:ext>
            </a:extLst>
          </p:cNvPr>
          <p:cNvSpPr>
            <a:spLocks noChangeArrowheads="1"/>
          </p:cNvSpPr>
          <p:nvPr>
            <p:custDataLst>
              <p:tags r:id="rId4"/>
            </p:custDataLst>
          </p:nvPr>
        </p:nvSpPr>
        <p:spPr bwMode="auto">
          <a:xfrm>
            <a:off x="762000" y="0"/>
            <a:ext cx="7848600" cy="955675"/>
          </a:xfrm>
          <a:prstGeom prst="rect">
            <a:avLst/>
          </a:prstGeom>
          <a:solidFill>
            <a:srgbClr val="339966"/>
          </a:solidFill>
          <a:ln w="9525">
            <a:solidFill>
              <a:srgbClr val="339966"/>
            </a:solidFill>
            <a:miter lim="800000"/>
          </a:ln>
        </p:spPr>
        <p:txBody>
          <a:bodyPr>
            <a:spAutoFit/>
          </a:bodyPr>
          <a:lstStyle/>
          <a:p>
            <a:pPr algn="ctr"/>
            <a:endParaRPr lang="it-IT" altLang="it-IT" sz="800">
              <a:solidFill>
                <a:srgbClr val="FFFF00"/>
              </a:solidFill>
              <a:latin typeface="Verdana" panose="020B0604030504040204" pitchFamily="34" charset="0"/>
              <a:cs typeface="Arial" panose="020B0604020202020204" pitchFamily="34" charset="0"/>
            </a:endParaRPr>
          </a:p>
          <a:p>
            <a:pPr algn="ctr"/>
            <a:r>
              <a:rPr lang="it-IT" altLang="it-IT" sz="200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Donaci, Signore, il pane del cielo.</a:t>
            </a:r>
            <a:r>
              <a:rPr lang="it-IT" altLang="it-IT" sz="200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a:t>
            </a: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Give us, Lord, the bread of heaven.</a:t>
            </a:r>
          </a:p>
          <a:p>
            <a:pPr algn="ct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2294" name="Rettangolo 1">
            <a:extLst>
              <a:ext uri="{FF2B5EF4-FFF2-40B4-BE49-F238E27FC236}">
                <a16:creationId xmlns:a16="http://schemas.microsoft.com/office/drawing/2014/main" id="{9185957D-E694-AD64-5D39-6FBD229FC0B0}"/>
              </a:ext>
            </a:extLst>
          </p:cNvPr>
          <p:cNvSpPr>
            <a:spLocks noChangeArrowheads="1"/>
          </p:cNvSpPr>
          <p:nvPr>
            <p:custDataLst>
              <p:tags r:id="rId5"/>
            </p:custDataLst>
          </p:nvPr>
        </p:nvSpPr>
        <p:spPr bwMode="auto">
          <a:xfrm>
            <a:off x="12192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12295" name="Picture 77" descr="C:\ARCHIVIO GENERALE\PRESENTAZIONI\in COSTRUZIONE\01 S.Scritture del 02.08\verso Cafarnao.jpg">
            <a:extLst>
              <a:ext uri="{FF2B5EF4-FFF2-40B4-BE49-F238E27FC236}">
                <a16:creationId xmlns:a16="http://schemas.microsoft.com/office/drawing/2014/main" id="{6FE3CD18-C92E-4A85-842F-EF4DC447AC44}"/>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733800"/>
            <a:ext cx="3124200"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2296" name="Picture 78" descr="C:\ARCHIVIO GENERALE\PRESENTAZIONI\in COSTRUZIONE\01 S.Scritture del 02.08\folla verso Cafarnao.gif">
            <a:extLst>
              <a:ext uri="{FF2B5EF4-FFF2-40B4-BE49-F238E27FC236}">
                <a16:creationId xmlns:a16="http://schemas.microsoft.com/office/drawing/2014/main" id="{864B108D-5EC5-5C0E-704B-2F0D0A9B5E41}"/>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648200" y="3733800"/>
            <a:ext cx="3352800"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24">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2F9E7CF8-A109-5FB7-3A72-4F161C15B340}"/>
              </a:ext>
            </a:extLst>
          </p:cNvPr>
          <p:cNvSpPr>
            <a:spLocks noChangeArrowheads="1"/>
          </p:cNvSpPr>
          <p:nvPr>
            <p:custDataLst>
              <p:tags r:id="rId1"/>
            </p:custDataLst>
          </p:nvPr>
        </p:nvSpPr>
        <p:spPr bwMode="auto">
          <a:xfrm>
            <a:off x="0" y="381000"/>
            <a:ext cx="9144000" cy="1190625"/>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Lo trovarono di là dal mare e gli dissero: «Rabbì, quando sei venuto qua?». Gesù rispose loro: «In verità, in verità io vi dico: voi mi cercate non perché avete visto dei segni, ma perché avete mangiato di quei pani e vi siete saziati.</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(Gv 6, 25-26)</a:t>
            </a:r>
          </a:p>
        </p:txBody>
      </p:sp>
      <p:sp>
        <p:nvSpPr>
          <p:cNvPr id="162930" name="Rectangle 114">
            <a:extLst>
              <a:ext uri="{FF2B5EF4-FFF2-40B4-BE49-F238E27FC236}">
                <a16:creationId xmlns:a16="http://schemas.microsoft.com/office/drawing/2014/main" id="{CE60A735-CE96-0D38-ECBF-80E03EB8FB0E}"/>
              </a:ext>
            </a:extLst>
          </p:cNvPr>
          <p:cNvSpPr>
            <a:spLocks noChangeArrowheads="1"/>
          </p:cNvSpPr>
          <p:nvPr>
            <p:custDataLst>
              <p:tags r:id="rId2"/>
            </p:custDataLst>
          </p:nvPr>
        </p:nvSpPr>
        <p:spPr bwMode="auto">
          <a:xfrm>
            <a:off x="0" y="5334000"/>
            <a:ext cx="9144000" cy="1190625"/>
          </a:xfrm>
          <a:prstGeom prst="rect">
            <a:avLst/>
          </a:prstGeom>
          <a:noFill/>
          <a:ln w="9525">
            <a:noFill/>
            <a:miter lim="800000"/>
          </a:ln>
          <a:effectLst/>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a:t>
            </a:r>
            <a:r>
              <a:rPr lang="en-US"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When they found him on the other side of the lake, they asked him, "Master, when did you come here?" Jesus answered, "Truly, I say to you, you look for me, not because you have seen through the signs, but because you ate bread and were satisfied.</a:t>
            </a:r>
            <a:r>
              <a:rPr lang="en-US"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(Gv 6: 25-26)</a:t>
            </a:r>
            <a:endParaRPr lang="it-IT" altLang="it-IT" sz="1800" i="1">
              <a:solidFill>
                <a:schemeClr val="bg1"/>
              </a:solidFill>
              <a:latin typeface="Verdana" pitchFamily="34" charset="0"/>
              <a:cs typeface="Times New Roman"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83B497D8-40B4-AD24-F507-0B3E867890B8}"/>
              </a:ext>
            </a:extLst>
          </p:cNvPr>
          <p:cNvSpPr>
            <a:spLocks noChangeArrowheads="1"/>
          </p:cNvSpPr>
          <p:nvPr>
            <p:custDataLst>
              <p:tags r:id="rId1"/>
            </p:custDataLst>
          </p:nvPr>
        </p:nvSpPr>
        <p:spPr bwMode="auto">
          <a:xfrm>
            <a:off x="0" y="381000"/>
            <a:ext cx="9144000" cy="915988"/>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Datevi da fare non per il cibo che non dura, ma per il cibo che rimane per la vita eterna e che il Figlio dell’uomo vi darà. Perché su di lui il Padre, Dio, ha messo il suo sigillo».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(Gv 6, 27)</a:t>
            </a:r>
          </a:p>
        </p:txBody>
      </p:sp>
      <p:sp>
        <p:nvSpPr>
          <p:cNvPr id="14339" name="Rectangle 36">
            <a:extLst>
              <a:ext uri="{FF2B5EF4-FFF2-40B4-BE49-F238E27FC236}">
                <a16:creationId xmlns:a16="http://schemas.microsoft.com/office/drawing/2014/main" id="{EE89B0ED-DA01-3AE4-A555-624EB94EEC8E}"/>
              </a:ext>
            </a:extLst>
          </p:cNvPr>
          <p:cNvSpPr>
            <a:spLocks noChangeArrowheads="1"/>
          </p:cNvSpPr>
          <p:nvPr>
            <p:custDataLst>
              <p:tags r:id="rId2"/>
            </p:custDataLst>
          </p:nvPr>
        </p:nvSpPr>
        <p:spPr bwMode="auto">
          <a:xfrm>
            <a:off x="0" y="56388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Work then, not for perishable food, but for the lasting food which gives eternal life. The Son of Man will give it to you, for he is the one the Father has marked."</a:t>
            </a:r>
            <a:r>
              <a:rPr lang="en-US" altLang="it-IT" sz="1800" i="1">
                <a:solidFill>
                  <a:schemeClr val="bg1"/>
                </a:solidFill>
                <a:latin typeface="Verdana" panose="020B0604030504040204" pitchFamily="34" charset="0"/>
                <a:cs typeface="Times New Roman" panose="02020603050405020304" pitchFamily="18" charset="0"/>
              </a:rPr>
              <a:t> (Gv 6: 27)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340" name="Picture 33" descr="C:\ARCHIVIO GENERALE\PRESENTAZIONI\in COSTRUZIONE\01 S.Scritture del 02.08\quale segno ci dai 1.jpg">
            <a:extLst>
              <a:ext uri="{FF2B5EF4-FFF2-40B4-BE49-F238E27FC236}">
                <a16:creationId xmlns:a16="http://schemas.microsoft.com/office/drawing/2014/main" id="{742270EB-82CE-7E5F-1416-19A3BD6BC96D}"/>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0" y="1295400"/>
            <a:ext cx="617220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28">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A7C5C68A-ACD2-D17F-E48A-776EC592BFC4}"/>
              </a:ext>
            </a:extLst>
          </p:cNvPr>
          <p:cNvSpPr>
            <a:spLocks noGrp="1" noChangeArrowheads="1"/>
          </p:cNvSpPr>
          <p:nvPr>
            <p:ph type="title"/>
            <p:custDataLst>
              <p:tags r:id="rId1"/>
            </p:custDataLst>
          </p:nvPr>
        </p:nvSpPr>
        <p:spPr>
          <a:xfrm>
            <a:off x="0" y="609600"/>
            <a:ext cx="9144000" cy="1143000"/>
          </a:xfrm>
          <a:ln cap="flat" algn="ctr">
            <a:miter lim="800000"/>
            <a:headEnd type="none" w="med" len="med"/>
            <a:tailEnd type="none" w="med" len="med"/>
          </a:ln>
        </p:spPr>
        <p:txBody>
          <a:bodyPr/>
          <a:lstStyle/>
          <a:p>
            <a:r>
              <a:rPr 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Gli dissero allora: «Che cosa dobbiamo compiere per fare le opere di Dio?». Gesù rispose loro: «Questa è l’opera di Dio: che crediate in colui che egli ha mandato». </a:t>
            </a:r>
            <a:r>
              <a:rPr 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(Gv 6, 28-29)</a:t>
            </a:r>
            <a:br>
              <a:rPr 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sz="1800">
              <a:solidFill>
                <a:schemeClr val="bg1"/>
              </a:solidFill>
              <a:latin typeface="Verdana" pitchFamily="34" charset="0"/>
              <a:cs typeface="Times New Roman" pitchFamily="18" charset="0"/>
            </a:endParaRPr>
          </a:p>
        </p:txBody>
      </p:sp>
      <p:sp>
        <p:nvSpPr>
          <p:cNvPr id="15363" name="Rectangle 4">
            <a:extLst>
              <a:ext uri="{FF2B5EF4-FFF2-40B4-BE49-F238E27FC236}">
                <a16:creationId xmlns:a16="http://schemas.microsoft.com/office/drawing/2014/main" id="{A685D5C7-167E-E319-BF9B-90C2A8AF4197}"/>
              </a:ext>
            </a:extLst>
          </p:cNvPr>
          <p:cNvSpPr>
            <a:spLocks noChangeArrowheads="1"/>
          </p:cNvSpPr>
          <p:nvPr>
            <p:custDataLst>
              <p:tags r:id="rId2"/>
            </p:custDataLst>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Then the Jews asked him, "What shall we do? What are the works that God wants us to do?" And Jesus answered them, "The work God wants is this: that you believe in the One whom God has sent."</a:t>
            </a:r>
            <a:r>
              <a:rPr lang="en-US" altLang="it-IT" sz="1800" i="1">
                <a:solidFill>
                  <a:schemeClr val="bg1"/>
                </a:solidFill>
                <a:latin typeface="Verdana" panose="020B0604030504040204" pitchFamily="34" charset="0"/>
                <a:cs typeface="Times New Roman" panose="02020603050405020304" pitchFamily="18" charset="0"/>
              </a:rPr>
              <a:t> (Gv 6: 28-29)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33122" name="Rectangle 2">
            <a:extLst>
              <a:ext uri="{FF2B5EF4-FFF2-40B4-BE49-F238E27FC236}">
                <a16:creationId xmlns:a16="http://schemas.microsoft.com/office/drawing/2014/main" id="{350F4E68-0116-7E9F-9D10-DBD24DD4DA41}"/>
              </a:ext>
            </a:extLst>
          </p:cNvPr>
          <p:cNvSpPr>
            <a:spLocks noGrp="1" noChangeArrowheads="1"/>
          </p:cNvSpPr>
          <p:nvPr>
            <p:ph type="title"/>
            <p:custDataLst>
              <p:tags r:id="rId1"/>
            </p:custDataLst>
          </p:nvPr>
        </p:nvSpPr>
        <p:spPr>
          <a:xfrm>
            <a:off x="0" y="6096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Allora gli dissero: «Quale segno tu compi perché vediamo e ti crediamo? Quale opera fai? I nostri padri hanno mangiato la manna nel deserto, come sta scritto: “Diede loro da mangiare un pane dal cielo”». </a:t>
            </a:r>
            <a:r>
              <a:rPr lang="it-IT" altLang="it-IT" sz="1800" i="1">
                <a:solidFill>
                  <a:schemeClr val="bg1"/>
                </a:solidFill>
                <a:latin typeface="Verdana" panose="020B0604030504040204" pitchFamily="34" charset="0"/>
                <a:cs typeface="Times New Roman" panose="02020603050405020304" pitchFamily="18" charset="0"/>
              </a:rPr>
              <a:t>(Gv 6, 30-31)</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387" name="Rectangle 4">
            <a:extLst>
              <a:ext uri="{FF2B5EF4-FFF2-40B4-BE49-F238E27FC236}">
                <a16:creationId xmlns:a16="http://schemas.microsoft.com/office/drawing/2014/main" id="{936C0257-77BB-105A-6086-B38E47D9D408}"/>
              </a:ext>
            </a:extLst>
          </p:cNvPr>
          <p:cNvSpPr>
            <a:spLocks noChangeArrowheads="1"/>
          </p:cNvSpPr>
          <p:nvPr>
            <p:custDataLst>
              <p:tags r:id="rId2"/>
            </p:custDataLst>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They then said, "Show us miraculous signs, that we may see and believe you. What sign do you perform? Our ancestors ate manna in the desert; as Scripture says: They were given bread from heaven to eat."</a:t>
            </a:r>
            <a:r>
              <a:rPr lang="en-US" altLang="it-IT" sz="1800" i="1">
                <a:solidFill>
                  <a:schemeClr val="bg1"/>
                </a:solidFill>
                <a:latin typeface="Verdana" panose="020B0604030504040204" pitchFamily="34" charset="0"/>
                <a:cs typeface="Times New Roman" panose="02020603050405020304" pitchFamily="18" charset="0"/>
              </a:rPr>
              <a:t> (Gv 6: 30-31)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1026">
            <a:extLst>
              <a:ext uri="{FF2B5EF4-FFF2-40B4-BE49-F238E27FC236}">
                <a16:creationId xmlns:a16="http://schemas.microsoft.com/office/drawing/2014/main" id="{D8F2F2BD-49A2-4B88-9529-B7B6692BF22F}"/>
              </a:ext>
            </a:extLst>
          </p:cNvPr>
          <p:cNvSpPr>
            <a:spLocks noGrp="1" noChangeArrowheads="1"/>
          </p:cNvSpPr>
          <p:nvPr>
            <p:ph type="title"/>
            <p:custDataLst>
              <p:tags r:id="rId1"/>
            </p:custDataLst>
          </p:nvPr>
        </p:nvSpPr>
        <p:spPr>
          <a:xfrm>
            <a:off x="0" y="3810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Rispose loro Gesù: «In verità, in verità io vi dico: non è Mosè che vi ha dato il pane dal cielo, ma è il Padre mio che vi dà il pane dal cielo, quello vero. Infatti il pane di Dio è colui che discende dal cielo e dà la vita al mondo».</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(Gv 6, 32-33)</a:t>
            </a:r>
          </a:p>
        </p:txBody>
      </p:sp>
      <p:sp>
        <p:nvSpPr>
          <p:cNvPr id="17411" name="Rectangle 1028">
            <a:extLst>
              <a:ext uri="{FF2B5EF4-FFF2-40B4-BE49-F238E27FC236}">
                <a16:creationId xmlns:a16="http://schemas.microsoft.com/office/drawing/2014/main" id="{4F3FB18C-358C-3E6F-63A5-1735D9FC797C}"/>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Jesus then said to them, "Truly, I say to you, it was not Moses who gave you the bread from heaven. My Father gives you the true bread from heaven. The bread God gives is the One who comes from heaven and gives life to the world."</a:t>
            </a:r>
            <a:r>
              <a:rPr lang="en-US" altLang="it-IT" sz="1800" i="1">
                <a:solidFill>
                  <a:schemeClr val="bg1"/>
                </a:solidFill>
                <a:latin typeface="Verdana" panose="020B0604030504040204" pitchFamily="34" charset="0"/>
                <a:cs typeface="Times New Roman" panose="02020603050405020304" pitchFamily="18" charset="0"/>
              </a:rPr>
              <a:t> (Gv 6: 32-33)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7412" name="Picture 1030" descr="C:\ARCHIVIO GENERALE\PRESENTAZIONI\in COSTRUZIONE\01 S.Scritture del 02.08\Io sono il pane della vita 3.jpg">
            <a:extLst>
              <a:ext uri="{FF2B5EF4-FFF2-40B4-BE49-F238E27FC236}">
                <a16:creationId xmlns:a16="http://schemas.microsoft.com/office/drawing/2014/main" id="{C1906FB8-B856-56E9-E810-9DE6B37A078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371600" y="1528763"/>
            <a:ext cx="6400800" cy="380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1026">
            <a:extLst>
              <a:ext uri="{FF2B5EF4-FFF2-40B4-BE49-F238E27FC236}">
                <a16:creationId xmlns:a16="http://schemas.microsoft.com/office/drawing/2014/main" id="{5A72E1CD-38F2-7352-20CC-D9AC81630291}"/>
              </a:ext>
            </a:extLst>
          </p:cNvPr>
          <p:cNvSpPr>
            <a:spLocks noGrp="1" noChangeArrowheads="1"/>
          </p:cNvSpPr>
          <p:nvPr>
            <p:ph type="title"/>
            <p:custDataLst>
              <p:tags r:id="rId1"/>
            </p:custDataLst>
          </p:nvPr>
        </p:nvSpPr>
        <p:spPr>
          <a:xfrm>
            <a:off x="0" y="3048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Allora gli dissero: «Signore, dacci sempre questo pane». Gesù rispose loro: «</a:t>
            </a:r>
            <a:r>
              <a:rPr lang="it-IT" altLang="it-IT" sz="1800">
                <a:solidFill>
                  <a:srgbClr val="FFFF99"/>
                </a:solidFill>
                <a:effectLst>
                  <a:outerShdw blurRad="38100" dist="38100" dir="2700000" algn="tl">
                    <a:srgbClr val="FFFFFF"/>
                  </a:outerShdw>
                </a:effectLst>
                <a:latin typeface="Verdana" panose="020B0604030504040204" pitchFamily="34" charset="0"/>
                <a:cs typeface="Times New Roman" panose="02020603050405020304" pitchFamily="18" charset="0"/>
              </a:rPr>
              <a:t>Io sono il pane della vita</a:t>
            </a:r>
            <a:r>
              <a:rPr lang="it-IT" altLang="it-IT" sz="1800">
                <a:solidFill>
                  <a:schemeClr val="bg1"/>
                </a:solidFill>
                <a:latin typeface="Verdana" panose="020B0604030504040204" pitchFamily="34" charset="0"/>
                <a:cs typeface="Times New Roman" panose="02020603050405020304" pitchFamily="18" charset="0"/>
              </a:rPr>
              <a:t>; chi viene a me non avrà fame e chi crede in me non avrà sete, mai!». </a:t>
            </a:r>
            <a:r>
              <a:rPr lang="it-IT" altLang="it-IT" sz="1800" i="1">
                <a:solidFill>
                  <a:schemeClr val="bg1"/>
                </a:solidFill>
                <a:latin typeface="Verdana" panose="020B0604030504040204" pitchFamily="34" charset="0"/>
                <a:cs typeface="Times New Roman" panose="02020603050405020304" pitchFamily="18" charset="0"/>
              </a:rPr>
              <a:t>(Gv 6, 34-35)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35172" name="Rectangle 1028">
            <a:extLst>
              <a:ext uri="{FF2B5EF4-FFF2-40B4-BE49-F238E27FC236}">
                <a16:creationId xmlns:a16="http://schemas.microsoft.com/office/drawing/2014/main" id="{E2D182B0-D54E-2810-B74D-D5608800E6CF}"/>
              </a:ext>
            </a:extLst>
          </p:cNvPr>
          <p:cNvSpPr>
            <a:spLocks noChangeArrowheads="1"/>
          </p:cNvSpPr>
          <p:nvPr>
            <p:custDataLst>
              <p:tags r:id="rId2"/>
            </p:custDataLst>
          </p:nvPr>
        </p:nvSpPr>
        <p:spPr bwMode="auto">
          <a:xfrm>
            <a:off x="0" y="5562600"/>
            <a:ext cx="9144000" cy="915988"/>
          </a:xfrm>
          <a:prstGeom prst="rect">
            <a:avLst/>
          </a:prstGeom>
          <a:noFill/>
          <a:ln w="9525">
            <a:noFill/>
            <a:miter lim="800000"/>
          </a:ln>
          <a:effec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And they said to him, "Give us this bread always." Jesus said to them, "</a:t>
            </a:r>
            <a:r>
              <a:rPr lang="en-US" altLang="it-IT" sz="1800">
                <a:solidFill>
                  <a:srgbClr val="FFFF99"/>
                </a:solidFill>
                <a:effectLst>
                  <a:outerShdw blurRad="38100" dist="38100" dir="2700000" algn="tl">
                    <a:srgbClr val="FFFFFF"/>
                  </a:outerShdw>
                </a:effectLst>
                <a:latin typeface="Verdana" panose="020B0604030504040204" pitchFamily="34" charset="0"/>
                <a:cs typeface="Times New Roman" panose="02020603050405020304" pitchFamily="18" charset="0"/>
              </a:rPr>
              <a:t>I am the bread of life</a:t>
            </a:r>
            <a:r>
              <a:rPr lang="en-US" altLang="it-IT" sz="1800">
                <a:solidFill>
                  <a:schemeClr val="bg1"/>
                </a:solidFill>
                <a:latin typeface="Verdana" panose="020B0604030504040204" pitchFamily="34" charset="0"/>
                <a:cs typeface="Times New Roman" panose="02020603050405020304" pitchFamily="18" charset="0"/>
              </a:rPr>
              <a:t>; whoever comes to me shall never be hungry, and whoever believes in me shall never be thirsty. </a:t>
            </a:r>
            <a:r>
              <a:rPr lang="en-US" altLang="it-IT" sz="1800" i="1">
                <a:solidFill>
                  <a:schemeClr val="bg1"/>
                </a:solidFill>
                <a:latin typeface="Verdana" panose="020B0604030504040204" pitchFamily="34" charset="0"/>
                <a:cs typeface="Times New Roman" panose="02020603050405020304" pitchFamily="18" charset="0"/>
              </a:rPr>
              <a:t>(Gv 6: 34-35)</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8436" name="Picture 1030" descr="C:\ARCHIVIO GENERALE\PRESENTAZIONI\in COSTRUZIONE\01 S.Scritture del 02.08\Io sono il pane della vita 5.jpg">
            <a:extLst>
              <a:ext uri="{FF2B5EF4-FFF2-40B4-BE49-F238E27FC236}">
                <a16:creationId xmlns:a16="http://schemas.microsoft.com/office/drawing/2014/main" id="{DA64BF07-3BAE-7ABD-261E-60A5F370BF19}"/>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685800" y="1295400"/>
            <a:ext cx="7696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35">
            <a:extLst>
              <a:ext uri="{FF2B5EF4-FFF2-40B4-BE49-F238E27FC236}">
                <a16:creationId xmlns:a16="http://schemas.microsoft.com/office/drawing/2014/main" id="{55E0A4E4-1793-A245-1B47-6847719C91E7}"/>
              </a:ext>
            </a:extLst>
          </p:cNvPr>
          <p:cNvSpPr>
            <a:spLocks noChangeArrowheads="1"/>
          </p:cNvSpPr>
          <p:nvPr>
            <p:custDataLst>
              <p:tags r:id="rId1"/>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7C397B17-82AD-AEF3-97F2-03BAB2102D59}"/>
              </a:ext>
            </a:extLst>
          </p:cNvPr>
          <p:cNvSpPr>
            <a:spLocks noChangeArrowheads="1"/>
          </p:cNvSpPr>
          <p:nvPr>
            <p:custDataLst>
              <p:tags r:id="rId2"/>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20484" name="Rectangle 37">
            <a:extLst>
              <a:ext uri="{FF2B5EF4-FFF2-40B4-BE49-F238E27FC236}">
                <a16:creationId xmlns:a16="http://schemas.microsoft.com/office/drawing/2014/main" id="{97C579D3-93FA-DDF6-B8CB-A18C541FA0FE}"/>
              </a:ext>
            </a:extLst>
          </p:cNvPr>
          <p:cNvSpPr>
            <a:spLocks noChangeArrowheads="1"/>
          </p:cNvSpPr>
          <p:nvPr>
            <p:custDataLst>
              <p:tags r:id="rId3"/>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C746C38F-1113-ADF7-2373-38FB1C2960C2}"/>
              </a:ext>
            </a:extLst>
          </p:cNvPr>
          <p:cNvSpPr>
            <a:spLocks noChangeArrowheads="1"/>
          </p:cNvSpPr>
          <p:nvPr>
            <p:custDataLst>
              <p:tags r:id="rId4"/>
            </p:custDataLst>
          </p:nvPr>
        </p:nvSpPr>
        <p:spPr bwMode="auto">
          <a:xfrm>
            <a:off x="0" y="1340768"/>
            <a:ext cx="9144000" cy="5457776"/>
          </a:xfrm>
          <a:prstGeom prst="rect">
            <a:avLst/>
          </a:prstGeom>
          <a:noFill/>
          <a:ln w="9525">
            <a:noFill/>
            <a:miter lim="800000"/>
          </a:ln>
          <a:effectLst/>
        </p:spPr>
        <p:txBody>
          <a:bodyPr>
            <a:spAutoFit/>
          </a:bodyPr>
          <a:lstStyle/>
          <a:p>
            <a:pPr>
              <a:lnSpc>
                <a:spcPct val="107000"/>
              </a:lnSpc>
              <a:spcAft>
                <a:spcPts val="80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Gesù ha appena compiuto il “segno” al quale tiene di 	                più, il pane condiviso, ed è poi quello più frainteso, il 		     meno capito. La gente infatti lo cerca, lo raggiunge e vorrebbe accaparrarselo come garanzia contro ogni fame futura. </a:t>
            </a:r>
          </a:p>
          <a:p>
            <a:pPr>
              <a:lnSpc>
                <a:spcPct val="107000"/>
              </a:lnSpc>
              <a:spcAft>
                <a:spcPts val="800"/>
              </a:spcAft>
            </a:pPr>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Ma il Vangelo di Gesù non fornisce pane, bensì lievito mite e possente al cuore della storia, per farla scorrere verso l'alto, verso la vita indistruttibile. Davanti a loro Gesù annuncia la sua pretesa, assoluta: come ho saziato per un giorno la vostra fame, così posso colmare le profondità della vostra vita! E loro non ce la fanno a seguirlo.</a:t>
            </a:r>
            <a:endParaRPr lang="it-IT" sz="1800" kern="1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Come loro anch'io, che sono creatura di terra, preferisco il pane, mi fa vivere, lo sento in bocca, lo gusto, lo inghiotto, è così concreto e immediato. Dio e l'eternità restano idee sfuggenti, vaghe, poco più che un fumo di parole. </a:t>
            </a:r>
          </a:p>
          <a:p>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non li giudico, quelli di Cafarnao, non mi sento superiore a loro: c'è così tanta fame sulla terra che per molti Dio non può che avere la forma di un pane. Inizia allora un'incomprensione di fondo, un dialogo su due piani diversi: Qual è l'opera di Dio? </a:t>
            </a:r>
          </a:p>
          <a:p>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Gesù risponde disegnando davanti a loro il volto amico di Dio: Come un </a:t>
            </a:r>
            <a:endPar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20486" name="Rectangle 39">
            <a:extLst>
              <a:ext uri="{FF2B5EF4-FFF2-40B4-BE49-F238E27FC236}">
                <a16:creationId xmlns:a16="http://schemas.microsoft.com/office/drawing/2014/main" id="{D5D2CCC1-249D-0439-9548-FB75EB319CBF}"/>
              </a:ext>
            </a:extLst>
          </p:cNvPr>
          <p:cNvSpPr>
            <a:spLocks noChangeArrowheads="1"/>
          </p:cNvSpPr>
          <p:nvPr>
            <p:custDataLst>
              <p:tags r:id="rId5"/>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6" name="Rectangle 10">
            <a:extLst>
              <a:ext uri="{FF2B5EF4-FFF2-40B4-BE49-F238E27FC236}">
                <a16:creationId xmlns:a16="http://schemas.microsoft.com/office/drawing/2014/main" id="{FEFE2ADC-8EEF-35D9-DE42-08D62198965F}"/>
              </a:ext>
            </a:extLst>
          </p:cNvPr>
          <p:cNvSpPr>
            <a:spLocks noChangeArrowheads="1"/>
          </p:cNvSpPr>
          <p:nvPr>
            <p:custDataLst>
              <p:tags r:id="rId6"/>
            </p:custDataLst>
          </p:nvPr>
        </p:nvSpPr>
        <p:spPr bwMode="auto">
          <a:xfrm>
            <a:off x="1599420" y="359474"/>
            <a:ext cx="8136904" cy="646331"/>
          </a:xfrm>
          <a:prstGeom prst="rect">
            <a:avLst/>
          </a:prstGeom>
          <a:noFill/>
          <a:ln w="9525">
            <a:noFill/>
            <a:miter lim="800000"/>
          </a:ln>
          <a:effectLst/>
        </p:spPr>
        <p:txBody>
          <a:bodyPr wrap="square">
            <a:spAutoFit/>
          </a:bodyPr>
          <a:lstStyle/>
          <a:p>
            <a:pPr algn="ctr" eaLnBrk="0" hangingPunct="0"/>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L'opera del Signore è nutrire la vita</a:t>
            </a:r>
            <a:r>
              <a:rPr lang="it-IT" altLang="it-IT" sz="1800" dirty="0">
                <a:solidFill>
                  <a:srgbClr val="000000"/>
                </a:solidFill>
                <a:latin typeface="Verdana" panose="020B0604030504040204" pitchFamily="34" charset="0"/>
                <a:cs typeface="Arial" panose="020B0604020202020204" pitchFamily="34" charset="0"/>
              </a:rPr>
              <a:t> </a:t>
            </a:r>
          </a:p>
          <a:p>
            <a:pPr algn="ctr" eaLnBrk="0" hangingPunct="0"/>
            <a:r>
              <a:rPr lang="it-IT" altLang="it-IT" sz="1800" i="1" dirty="0">
                <a:solidFill>
                  <a:srgbClr val="000000"/>
                </a:solidFill>
                <a:latin typeface="Verdana" panose="020B0604030504040204" pitchFamily="34" charset="0"/>
                <a:cs typeface="Arial" panose="020B0604020202020204" pitchFamily="34" charset="0"/>
              </a:rPr>
              <a:t>Gv 6, 24-35</a:t>
            </a:r>
            <a:r>
              <a:rPr lang="it-IT" altLang="it-IT" sz="1800" i="1" dirty="0">
                <a:latin typeface="Verdana" panose="020B0604030504040204" pitchFamily="34" charset="0"/>
                <a:cs typeface="Times New Roman" panose="02020603050405020304" pitchFamily="18" charset="0"/>
              </a:rPr>
              <a:t> </a:t>
            </a:r>
            <a:r>
              <a:rPr lang="it-IT" altLang="it-IT" sz="1800" i="1" dirty="0">
                <a:solidFill>
                  <a:srgbClr val="990033"/>
                </a:solidFill>
                <a:cs typeface="Arial" panose="020B0604020202020204" pitchFamily="34" charset="0"/>
              </a:rPr>
              <a:t>(commento di padre Ermes Ronchi)</a:t>
            </a:r>
            <a:endParaRPr lang="it-IT" altLang="it-IT" sz="1800" dirty="0">
              <a:cs typeface="Times New Roman" panose="02020603050405020304" pitchFamily="18" charset="0"/>
            </a:endParaRPr>
          </a:p>
        </p:txBody>
      </p:sp>
      <p:sp>
        <p:nvSpPr>
          <p:cNvPr id="20488" name="Rectangle 11">
            <a:extLst>
              <a:ext uri="{FF2B5EF4-FFF2-40B4-BE49-F238E27FC236}">
                <a16:creationId xmlns:a16="http://schemas.microsoft.com/office/drawing/2014/main" id="{81E9240B-E517-9348-A818-5A22BF50F9B3}"/>
              </a:ext>
            </a:extLst>
          </p:cNvPr>
          <p:cNvSpPr>
            <a:spLocks noChangeArrowheads="1"/>
          </p:cNvSpPr>
          <p:nvPr>
            <p:custDataLst>
              <p:tags r:id="rId7"/>
            </p:custDataLst>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endParaRPr lang="it-IT" altLang="it-IT"/>
          </a:p>
        </p:txBody>
      </p:sp>
      <p:pic>
        <p:nvPicPr>
          <p:cNvPr id="3" name="Immagine 2">
            <a:extLst>
              <a:ext uri="{FF2B5EF4-FFF2-40B4-BE49-F238E27FC236}">
                <a16:creationId xmlns:a16="http://schemas.microsoft.com/office/drawing/2014/main" id="{8E1C7968-B975-1F87-14CD-7DB1C8F534D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9512" y="151172"/>
            <a:ext cx="2012232" cy="2012232"/>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6411967F-DDD2-8951-2178-DB183EDD8278}"/>
              </a:ext>
            </a:extLst>
          </p:cNvPr>
          <p:cNvSpPr>
            <a:spLocks noChangeArrowheads="1"/>
          </p:cNvSpPr>
          <p:nvPr>
            <p:custDataLst>
              <p:tags r:id="rId1"/>
            </p:custDataLst>
          </p:nvPr>
        </p:nvSpPr>
        <p:spPr bwMode="auto">
          <a:xfrm>
            <a:off x="1143000" y="12954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ESODO</a:t>
            </a:r>
          </a:p>
        </p:txBody>
      </p:sp>
      <p:sp>
        <p:nvSpPr>
          <p:cNvPr id="5123" name="Rectangle 157">
            <a:extLst>
              <a:ext uri="{FF2B5EF4-FFF2-40B4-BE49-F238E27FC236}">
                <a16:creationId xmlns:a16="http://schemas.microsoft.com/office/drawing/2014/main" id="{5D7F10A9-1656-02B8-3328-9D501E4F7D11}"/>
              </a:ext>
            </a:extLst>
          </p:cNvPr>
          <p:cNvSpPr>
            <a:spLocks noChangeArrowheads="1"/>
          </p:cNvSpPr>
          <p:nvPr>
            <p:custDataLst>
              <p:tags r:id="rId2"/>
            </p:custDataLst>
          </p:nvPr>
        </p:nvSpPr>
        <p:spPr bwMode="auto">
          <a:xfrm>
            <a:off x="1295400" y="1676400"/>
            <a:ext cx="3200400" cy="1739900"/>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nel deserto tutta la comunità degli Israeliti mormorò contro Mosè e contro Aronne. Gli Israeliti dissero loro:</a:t>
            </a:r>
            <a:r>
              <a:rPr lang="it-IT" altLang="it-IT" sz="1800" i="1">
                <a:solidFill>
                  <a:srgbClr val="000000"/>
                </a:solidFill>
                <a:latin typeface="Verdana" panose="020B0604030504040204" pitchFamily="34" charset="0"/>
                <a:cs typeface="Times New Roman" panose="02020603050405020304" pitchFamily="18" charset="0"/>
              </a:rPr>
              <a:t> (Es 16, 2)</a:t>
            </a:r>
          </a:p>
        </p:txBody>
      </p:sp>
      <p:sp>
        <p:nvSpPr>
          <p:cNvPr id="3076" name="Rectangle 158">
            <a:extLst>
              <a:ext uri="{FF2B5EF4-FFF2-40B4-BE49-F238E27FC236}">
                <a16:creationId xmlns:a16="http://schemas.microsoft.com/office/drawing/2014/main" id="{5F3D9489-467C-A753-F91D-77291BFA5738}"/>
              </a:ext>
            </a:extLst>
          </p:cNvPr>
          <p:cNvSpPr>
            <a:spLocks noChangeArrowheads="1"/>
          </p:cNvSpPr>
          <p:nvPr>
            <p:custDataLst>
              <p:tags r:id="rId3"/>
            </p:custDataLst>
          </p:nvPr>
        </p:nvSpPr>
        <p:spPr bwMode="auto">
          <a:xfrm>
            <a:off x="4572000" y="1752600"/>
            <a:ext cx="35052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In those days, </a:t>
            </a:r>
            <a:r>
              <a:rPr lang="en-US" altLang="it-IT" sz="1800">
                <a:solidFill>
                  <a:srgbClr val="000000"/>
                </a:solidFill>
                <a:latin typeface="Verdana" panose="020B0604030504040204" pitchFamily="34" charset="0"/>
                <a:cs typeface="Times New Roman" panose="02020603050405020304" pitchFamily="18" charset="0"/>
              </a:rPr>
              <a:t>in the desert the whole community of Israel grumbled against Moses and Aaron and said to them,</a:t>
            </a:r>
            <a:r>
              <a:rPr lang="en-US" altLang="it-IT" sz="1800" i="1">
                <a:solidFill>
                  <a:srgbClr val="000000"/>
                </a:solidFill>
                <a:latin typeface="Verdana" panose="020B0604030504040204" pitchFamily="34" charset="0"/>
                <a:cs typeface="Times New Roman" panose="02020603050405020304" pitchFamily="18" charset="0"/>
              </a:rPr>
              <a:t> (Ex 16: 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6FCC1FB3-25D8-4E06-FDF1-EBAFBF9A551B}"/>
              </a:ext>
            </a:extLst>
          </p:cNvPr>
          <p:cNvSpPr>
            <a:spLocks noChangeArrowheads="1"/>
          </p:cNvSpPr>
          <p:nvPr>
            <p:custDataLst>
              <p:tags r:id="rId4"/>
            </p:custDataLst>
          </p:nvPr>
        </p:nvSpPr>
        <p:spPr bwMode="auto">
          <a:xfrm>
            <a:off x="4648200" y="12954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EXODUS</a:t>
            </a:r>
          </a:p>
        </p:txBody>
      </p:sp>
      <p:sp>
        <p:nvSpPr>
          <p:cNvPr id="327031" name="Rectangle 375">
            <a:extLst>
              <a:ext uri="{FF2B5EF4-FFF2-40B4-BE49-F238E27FC236}">
                <a16:creationId xmlns:a16="http://schemas.microsoft.com/office/drawing/2014/main" id="{86F32595-43DF-B8E8-A460-005833418DA9}"/>
              </a:ext>
            </a:extLst>
          </p:cNvPr>
          <p:cNvSpPr>
            <a:spLocks noChangeArrowheads="1"/>
          </p:cNvSpPr>
          <p:nvPr>
            <p:custDataLst>
              <p:tags r:id="rId5"/>
            </p:custDataLst>
          </p:nvPr>
        </p:nvSpPr>
        <p:spPr bwMode="auto">
          <a:xfrm>
            <a:off x="762000" y="0"/>
            <a:ext cx="7772400" cy="923925"/>
          </a:xfrm>
          <a:prstGeom prst="rect">
            <a:avLst/>
          </a:prstGeom>
          <a:solidFill>
            <a:srgbClr val="339966"/>
          </a:solidFill>
          <a:ln w="9525">
            <a:solidFill>
              <a:srgbClr val="339966"/>
            </a:solidFill>
            <a:miter lim="800000"/>
          </a:ln>
        </p:spPr>
        <p:txBody>
          <a:bodyPr>
            <a:spAutoFit/>
          </a:bodyPr>
          <a:lstStyle/>
          <a:p>
            <a:pPr algn="ctr"/>
            <a:endParaRPr lang="it-IT" altLang="it-IT" sz="800">
              <a:solidFill>
                <a:srgbClr val="FFFF66"/>
              </a:solidFill>
              <a:latin typeface="Verdana" pitchFamily="34" charset="0"/>
            </a:endParaRPr>
          </a:p>
          <a:p>
            <a:pPr algn="ctr"/>
            <a:r>
              <a:rPr lang="it-IT" altLang="it-IT" sz="1800">
                <a:ln w="9525" cap="flat" cmpd="sng" algn="ctr">
                  <a:noFill/>
                  <a:prstDash val="solid"/>
                  <a:round/>
                  <a:headEnd type="none" w="med" len="med"/>
                  <a:tailEnd type="none" w="med" len="med"/>
                </a:ln>
                <a:solidFill>
                  <a:srgbClr val="FFFF66"/>
                </a:solidFill>
                <a:effectLst>
                  <a:outerShdw blurRad="38100" dist="38100" dir="2700000" algn="tl">
                    <a:srgbClr val="000000"/>
                  </a:outerShdw>
                </a:effectLst>
                <a:latin typeface="Verdana" pitchFamily="34" charset="0"/>
                <a:ea typeface="Arial"/>
                <a:cs typeface="Arial"/>
                <a:sym typeface="Wingdings"/>
              </a:rPr>
              <a:t>Diffondi la Parola di Dio - Spread the Word of God</a:t>
            </a:r>
            <a:r>
              <a:rPr lang="it-IT" altLang="it-IT" b="1">
                <a:ln w="9525" cap="flat" cmpd="sng" algn="ctr">
                  <a:noFill/>
                  <a:prstDash val="solid"/>
                  <a:round/>
                  <a:headEnd type="none" w="med" len="med"/>
                  <a:tailEnd type="none" w="med" len="med"/>
                </a:ln>
                <a:solidFill>
                  <a:srgbClr val="CC0000"/>
                </a:solidFill>
                <a:effectLst>
                  <a:outerShdw blurRad="38100" dist="38100" dir="2700000" algn="tl">
                    <a:srgbClr val="000000"/>
                  </a:outerShdw>
                </a:effectLst>
                <a:latin typeface="Verdana" pitchFamily="34" charset="0"/>
                <a:ea typeface="Arial"/>
                <a:cs typeface="Arial"/>
                <a:sym typeface="Wingdings"/>
              </a:rPr>
              <a:t> </a:t>
            </a:r>
            <a:r>
              <a:rPr lang="it-IT" altLang="it-IT" sz="2000" b="1">
                <a:ln w="9525" cap="flat" cmpd="sng" algn="ctr">
                  <a:noFill/>
                  <a:prstDash val="solid"/>
                  <a:round/>
                  <a:headEnd type="none" w="med" len="med"/>
                  <a:tailEnd type="none" w="med" len="med"/>
                </a:ln>
                <a:solidFill>
                  <a:srgbClr val="CC0000"/>
                </a:solidFill>
                <a:effectLst>
                  <a:outerShdw blurRad="38100" dist="38100" dir="2700000" algn="tl">
                    <a:srgbClr val="000000"/>
                  </a:outerShdw>
                </a:effectLst>
                <a:latin typeface="Verdana" pitchFamily="34" charset="0"/>
                <a:ea typeface="Arial"/>
                <a:cs typeface="Arial"/>
                <a:sym typeface="Wingdings"/>
              </a:rPr>
              <a:t>  </a:t>
            </a:r>
            <a:r>
              <a:rPr lang="it-IT" altLang="it-IT" sz="140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Arial"/>
                <a:sym typeface="Wingdings"/>
              </a:rPr>
              <a:t>https://www.diffondilaparola.com</a:t>
            </a:r>
          </a:p>
          <a:p>
            <a:pPr algn="ctr"/>
            <a:endParaRPr lang="it-IT" altLang="it-IT" sz="800" b="1">
              <a:solidFill>
                <a:schemeClr val="bg1"/>
              </a:solidFill>
              <a:effectLst>
                <a:outerShdw blurRad="38100" dist="38100" dir="2700000" algn="tl">
                  <a:srgbClr val="000000"/>
                </a:outerShdw>
              </a:effectLst>
              <a:latin typeface="Verdana" pitchFamily="34" charset="0"/>
            </a:endParaRPr>
          </a:p>
        </p:txBody>
      </p:sp>
      <p:pic>
        <p:nvPicPr>
          <p:cNvPr id="3079" name="Picture 82" descr="C:\ARCHIVIO GENERALE\PRESENTAZIONI\in COSTRUZIONE\01 S.Scritture del 02.08\contro Mosè.jpg">
            <a:extLst>
              <a:ext uri="{FF2B5EF4-FFF2-40B4-BE49-F238E27FC236}">
                <a16:creationId xmlns:a16="http://schemas.microsoft.com/office/drawing/2014/main" id="{0F15C51F-8D89-C9CD-A8F5-4DE980861F2D}"/>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724400" y="3429000"/>
            <a:ext cx="3289300" cy="257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83" descr="C:\ARCHIVIO GENERALE\PRESENTAZIONI\in COSTRUZIONE\01 S.Scritture del 02.08\contro Mosè copia.gif">
            <a:extLst>
              <a:ext uri="{FF2B5EF4-FFF2-40B4-BE49-F238E27FC236}">
                <a16:creationId xmlns:a16="http://schemas.microsoft.com/office/drawing/2014/main" id="{D2DE6F27-EDB3-EE54-B0B1-96D100A13769}"/>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295400" y="3733800"/>
            <a:ext cx="32004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40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F1765956-86AD-ED19-9DBC-41267AA8445B}"/>
              </a:ext>
            </a:extLst>
          </p:cNvPr>
          <p:cNvSpPr>
            <a:spLocks noChangeArrowheads="1"/>
          </p:cNvSpPr>
          <p:nvPr>
            <p:custDataLst>
              <p:tags r:id="rId1"/>
            </p:custDataLst>
          </p:nvPr>
        </p:nvSpPr>
        <p:spPr bwMode="auto">
          <a:xfrm>
            <a:off x="0" y="157896"/>
            <a:ext cx="9144000" cy="6700104"/>
          </a:xfrm>
          <a:prstGeom prst="rect">
            <a:avLst/>
          </a:prstGeom>
          <a:noFill/>
          <a:ln w="9525">
            <a:noFill/>
            <a:miter lim="800000"/>
          </a:ln>
          <a:effectLst/>
        </p:spPr>
        <p:txBody>
          <a:bodyPr wrap="square">
            <a:spAutoFit/>
          </a:bodyPr>
          <a:lstStyle/>
          <a:p>
            <a:pPr>
              <a:lnSpc>
                <a:spcPct val="107000"/>
              </a:lnSpc>
              <a:spcAft>
                <a:spcPts val="800"/>
              </a:spcAft>
            </a:pP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tempo vi ha dato la manna, così oggi ancora Dio dà.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Due parole semplicissime eppure chiave di volta della rivelazione biblica: nutrire la vita è l'opera di Dio. Dio non domanda, Dio dà. Non pretende, offre. Dio non esige nulla, dona tutto. Ma che cosa di preciso dà il Dio di Gesù? Niente fra le cose o i beni di consumo: «Egli non può dare nulla di meno di sé stesso. Ma dandoci sé stesso ci dà tutto» (</a:t>
            </a:r>
            <a:r>
              <a:rPr lang="it-IT" sz="1800" i="1"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Caterina da Siena</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kern="1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Siamo davanti a uno dei vertici del Vangelo, a uno dei nomi più belli del Signore: Egli è, nella vita, datore di vita. Il dono di Dio è Dio che si dona. Uno dei nomi più belli di Gesù: Io sono il pane della vita. Dalle sue mani la vita fluisce illimitata e inarrestabile. Pietro lo confermerà poco più avanti: «Signore, da chi andremo? Tu solo hai parole che fanno viva la vita». Che danno vita a spirito, mente, cuore, agli occhi e alle mani. </a:t>
            </a:r>
          </a:p>
          <a:p>
            <a:pPr>
              <a:lnSpc>
                <a:spcPct val="107000"/>
              </a:lnSpc>
              <a:spcAft>
                <a:spcPts val="800"/>
              </a:spcAft>
            </a:pPr>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L'opera di Dio è una calda corrente d'amore che entra e fa fiorire le radici di ogni essere umano. Perché diventi, come Lui, nella vita donatore di vita. Questa è l'opera di Dio, credere in colui che Egli ha mandato. </a:t>
            </a:r>
          </a:p>
          <a:p>
            <a:pPr>
              <a:lnSpc>
                <a:spcPct val="107000"/>
              </a:lnSpc>
              <a:spcAft>
                <a:spcPts val="800"/>
              </a:spcAft>
            </a:pPr>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Al cuore della fede sta la tenace, dolcissima fiducia che l'opera di Dio è Gesù: volto alto e luminoso dell'umano, libero come nessuno, guaritore del disamore, che ti incalza a diventare il meglio di ciò che puoi diventare. </a:t>
            </a:r>
          </a:p>
          <a:p>
            <a:pPr>
              <a:lnSpc>
                <a:spcPct val="107000"/>
              </a:lnSpc>
              <a:spcAft>
                <a:spcPts val="800"/>
              </a:spcAft>
            </a:pPr>
            <a:r>
              <a:rPr lang="it-IT" sz="1800" kern="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Nessun aspetto minaccioso in lui, ma solo le due ali aperte di una chioccia che protegge e custodisce i suoi pulcini (</a:t>
            </a:r>
            <a:r>
              <a:rPr lang="it-IT" sz="1800" i="1"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Lc 13,34</a:t>
            </a:r>
            <a:r>
              <a:rPr lang="it-IT" sz="1800" kern="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e li fa crescere con tenerezza combattiva, contro tutto ciò che fa male alla vita.</a:t>
            </a:r>
            <a:endParaRPr lang="it-IT" sz="1800" kern="1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14" name="Rectangle 2052">
            <a:extLst>
              <a:ext uri="{FF2B5EF4-FFF2-40B4-BE49-F238E27FC236}">
                <a16:creationId xmlns:a16="http://schemas.microsoft.com/office/drawing/2014/main" id="{62DA4C5B-41EB-2CF6-3B5B-B0A9D40C2313}"/>
              </a:ext>
            </a:extLst>
          </p:cNvPr>
          <p:cNvSpPr>
            <a:spLocks noChangeArrowheads="1"/>
          </p:cNvSpPr>
          <p:nvPr>
            <p:custDataLst>
              <p:tags r:id="rId1"/>
            </p:custDataLst>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70C0"/>
                </a:solidFill>
                <a:latin typeface="Verdana" panose="020B0604030504040204" pitchFamily="34" charset="0"/>
                <a:cs typeface="Arial" panose="020B0604020202020204" pitchFamily="34" charset="0"/>
              </a:rPr>
              <a:t>https://www.diffondilaparola.com </a:t>
            </a:r>
            <a:r>
              <a:rPr lang="it-IT" altLang="it-IT" sz="1400" i="1" dirty="0">
                <a:solidFill>
                  <a:srgbClr val="000080"/>
                </a:solidFill>
                <a:latin typeface="Verdana" panose="020B0604030504040204" pitchFamily="34" charset="0"/>
                <a:cs typeface="Arial" panose="020B0604020202020204" pitchFamily="34" charset="0"/>
              </a:rPr>
              <a:t>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400" b="1" dirty="0">
                <a:solidFill>
                  <a:schemeClr val="tx1"/>
                </a:solidFill>
                <a:latin typeface="Verdana" panose="020B0604030504040204" pitchFamily="34" charset="0"/>
                <a:cs typeface="Arial" panose="020B0604020202020204" pitchFamily="34" charset="0"/>
              </a:rPr>
            </a:br>
            <a:endParaRPr lang="it-IT" altLang="it-IT" sz="1400" b="1" dirty="0">
              <a:solidFill>
                <a:schemeClr val="tx1"/>
              </a:solidFill>
              <a:latin typeface="Verdana" panose="020B0604030504040204" pitchFamily="34" charset="0"/>
              <a:cs typeface="Arial" panose="020B0604020202020204" pitchFamily="34" charset="0"/>
            </a:endParaRPr>
          </a:p>
          <a:p>
            <a:pPr algn="ctr"/>
            <a:br>
              <a:rPr lang="it-IT" altLang="it-IT" sz="14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p>
          <a:p>
            <a:pPr algn="ctr"/>
            <a:endParaRPr lang="it-IT" altLang="it-IT" sz="1400" dirty="0">
              <a:solidFill>
                <a:srgbClr val="000080"/>
              </a:solidFill>
              <a:latin typeface="Verdana" panose="020B0604030504040204" pitchFamily="34" charset="0"/>
              <a:cs typeface="Arial" panose="020B0604020202020204" pitchFamily="34" charset="0"/>
            </a:endParaRPr>
          </a:p>
          <a:p>
            <a:pPr algn="ctr"/>
            <a:endParaRPr lang="it-IT" altLang="it-IT" sz="1400" dirty="0">
              <a:solidFill>
                <a:srgbClr val="000080"/>
              </a:solidFill>
              <a:latin typeface="Verdana" panose="020B0604030504040204" pitchFamily="34" charset="0"/>
              <a:cs typeface="Arial" panose="020B0604020202020204" pitchFamily="34" charset="0"/>
            </a:endParaRPr>
          </a:p>
          <a:p>
            <a:pPr algn="ct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70C0"/>
                </a:solidFill>
                <a:latin typeface="Verdana" panose="020B0604030504040204" pitchFamily="34" charset="0"/>
                <a:cs typeface="Arial" panose="020B0604020202020204" pitchFamily="34" charset="0"/>
              </a:rPr>
              <a:t>https://</a:t>
            </a:r>
            <a:r>
              <a:rPr lang="en-GB" altLang="it-IT" sz="1400" i="1" dirty="0">
                <a:solidFill>
                  <a:srgbClr val="0070C0"/>
                </a:solidFill>
                <a:latin typeface="Verdana" panose="020B0604030504040204" pitchFamily="34" charset="0"/>
                <a:cs typeface="Arial" panose="020B0604020202020204" pitchFamily="34" charset="0"/>
              </a:rPr>
              <a:t>www.diffondilaparola.com </a:t>
            </a:r>
            <a:r>
              <a:rPr lang="en-GB" altLang="it-IT" sz="1400" i="1" dirty="0">
                <a:solidFill>
                  <a:srgbClr val="000080"/>
                </a:solidFill>
                <a:latin typeface="Verdana" panose="020B0604030504040204" pitchFamily="34" charset="0"/>
                <a:cs typeface="Arial" panose="020B0604020202020204" pitchFamily="34" charset="0"/>
              </a:rPr>
              <a:t>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22534" name="Picture 6">
            <a:extLst>
              <a:ext uri="{FF2B5EF4-FFF2-40B4-BE49-F238E27FC236}">
                <a16:creationId xmlns:a16="http://schemas.microsoft.com/office/drawing/2014/main" id="{029AFE22-7BA4-7183-7C92-D7D0EBDA9F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819400"/>
            <a:ext cx="6019800" cy="1284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3554" name="Rectangle 5">
            <a:extLst>
              <a:ext uri="{FF2B5EF4-FFF2-40B4-BE49-F238E27FC236}">
                <a16:creationId xmlns:a16="http://schemas.microsoft.com/office/drawing/2014/main" id="{EE3BD695-9E56-4FD3-B415-3C8C674C5D84}"/>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3555" name="Rectangle 7">
            <a:extLst>
              <a:ext uri="{FF2B5EF4-FFF2-40B4-BE49-F238E27FC236}">
                <a16:creationId xmlns:a16="http://schemas.microsoft.com/office/drawing/2014/main" id="{35F35033-2E53-A599-C086-2AE343E649FF}"/>
              </a:ext>
            </a:extLst>
          </p:cNvPr>
          <p:cNvSpPr>
            <a:spLocks noChangeArrowheads="1"/>
          </p:cNvSpPr>
          <p:nvPr>
            <p:custDataLst>
              <p:tags r:id="rId2"/>
            </p:custDataLst>
          </p:nvPr>
        </p:nvSpPr>
        <p:spPr bwMode="auto">
          <a:xfrm>
            <a:off x="1043608" y="172921"/>
            <a:ext cx="8829675" cy="8925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fontAlgn="t"/>
            <a:r>
              <a:rPr lang="it-IT" sz="1800" b="1" kern="0" dirty="0">
                <a:solidFill>
                  <a:srgbClr val="222222"/>
                </a:solidFill>
                <a:effectLst/>
                <a:latin typeface="Helvetica" panose="020B0604020202020204" pitchFamily="34" charset="0"/>
                <a:ea typeface="Times New Roman" panose="02020603050405020304" pitchFamily="18" charset="0"/>
              </a:rPr>
              <a:t>The work of the Lord </a:t>
            </a:r>
            <a:r>
              <a:rPr lang="it-IT" sz="1800" b="1" kern="0" dirty="0" err="1">
                <a:solidFill>
                  <a:srgbClr val="222222"/>
                </a:solidFill>
                <a:effectLst/>
                <a:latin typeface="Helvetica" panose="020B0604020202020204" pitchFamily="34" charset="0"/>
                <a:ea typeface="Times New Roman" panose="02020603050405020304" pitchFamily="18" charset="0"/>
              </a:rPr>
              <a:t>is</a:t>
            </a:r>
            <a:r>
              <a:rPr lang="it-IT" sz="1800" b="1" kern="0" dirty="0">
                <a:solidFill>
                  <a:srgbClr val="222222"/>
                </a:solidFill>
                <a:effectLst/>
                <a:latin typeface="Helvetica" panose="020B0604020202020204" pitchFamily="34" charset="0"/>
                <a:ea typeface="Times New Roman" panose="02020603050405020304" pitchFamily="18" charset="0"/>
              </a:rPr>
              <a:t> to </a:t>
            </a:r>
            <a:r>
              <a:rPr lang="it-IT" sz="1800" b="1" kern="0" dirty="0" err="1">
                <a:solidFill>
                  <a:srgbClr val="222222"/>
                </a:solidFill>
                <a:effectLst/>
                <a:latin typeface="Helvetica" panose="020B0604020202020204" pitchFamily="34" charset="0"/>
                <a:ea typeface="Times New Roman" panose="02020603050405020304" pitchFamily="18" charset="0"/>
              </a:rPr>
              <a:t>nourish</a:t>
            </a:r>
            <a:r>
              <a:rPr lang="it-IT" sz="1800" b="1" kern="0" dirty="0">
                <a:solidFill>
                  <a:srgbClr val="222222"/>
                </a:solidFill>
                <a:effectLst/>
                <a:latin typeface="Helvetica" panose="020B0604020202020204" pitchFamily="34" charset="0"/>
                <a:ea typeface="Times New Roman" panose="02020603050405020304" pitchFamily="18" charset="0"/>
              </a:rPr>
              <a:t> life</a:t>
            </a:r>
            <a:r>
              <a:rPr lang="it-IT" altLang="it-IT" sz="1800" dirty="0">
                <a:solidFill>
                  <a:srgbClr val="000000"/>
                </a:solidFill>
                <a:latin typeface="Verdana" panose="020B0604030504040204" pitchFamily="34" charset="0"/>
                <a:cs typeface="Times New Roman" panose="02020603050405020304" pitchFamily="18" charset="0"/>
              </a:rPr>
              <a:t> </a:t>
            </a:r>
          </a:p>
          <a:p>
            <a:pPr algn="ctr" fontAlgn="t"/>
            <a:r>
              <a:rPr lang="it-IT" altLang="it-IT" sz="1800" i="1" dirty="0">
                <a:solidFill>
                  <a:srgbClr val="000000"/>
                </a:solidFill>
                <a:latin typeface="Verdana" panose="020B0604030504040204" pitchFamily="34" charset="0"/>
                <a:cs typeface="Times New Roman" panose="02020603050405020304" pitchFamily="18" charset="0"/>
              </a:rPr>
              <a:t>Jn 6: 24-35 </a:t>
            </a:r>
            <a:r>
              <a:rPr lang="it-IT" altLang="it-IT" sz="1800" b="1" dirty="0">
                <a:solidFill>
                  <a:srgbClr val="000000"/>
                </a:solidFill>
                <a:latin typeface="Verdana" panose="020B0604030504040204" pitchFamily="34" charset="0"/>
                <a:cs typeface="Times New Roman" panose="02020603050405020304" pitchFamily="18" charset="0"/>
              </a:rPr>
              <a:t> </a:t>
            </a:r>
            <a:r>
              <a:rPr lang="it-IT" altLang="it-IT" sz="1400" i="1" dirty="0">
                <a:solidFill>
                  <a:srgbClr val="990033"/>
                </a:solidFill>
                <a:cs typeface="Arial" panose="020B0604020202020204" pitchFamily="34" charset="0"/>
              </a:rPr>
              <a:t>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r>
              <a:rPr lang="it-IT" altLang="it-IT" sz="1400" i="1" dirty="0">
                <a:solidFill>
                  <a:srgbClr val="990033"/>
                </a:solidFill>
                <a:cs typeface="Arial" panose="020B0604020202020204" pitchFamily="34" charset="0"/>
              </a:rPr>
              <a:t> </a:t>
            </a:r>
          </a:p>
          <a:p>
            <a:pPr algn="ctr" fontAlgn="t"/>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23556" name="Rectangle 9">
            <a:extLst>
              <a:ext uri="{FF2B5EF4-FFF2-40B4-BE49-F238E27FC236}">
                <a16:creationId xmlns:a16="http://schemas.microsoft.com/office/drawing/2014/main" id="{5E9B285E-3A40-98AE-9850-392859B71A95}"/>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3559" name="Rectangle 7">
            <a:extLst>
              <a:ext uri="{FF2B5EF4-FFF2-40B4-BE49-F238E27FC236}">
                <a16:creationId xmlns:a16="http://schemas.microsoft.com/office/drawing/2014/main" id="{369ED66C-67BF-265B-972B-CBC9B1ACB716}"/>
              </a:ext>
            </a:extLst>
          </p:cNvPr>
          <p:cNvSpPr>
            <a:spLocks noChangeArrowheads="1"/>
          </p:cNvSpPr>
          <p:nvPr/>
        </p:nvSpPr>
        <p:spPr bwMode="auto">
          <a:xfrm>
            <a:off x="0" y="-1957388"/>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br>
              <a:rPr lang="it-IT" altLang="it-IT"/>
            </a:br>
            <a:endParaRPr lang="it-IT" altLang="it-IT"/>
          </a:p>
        </p:txBody>
      </p:sp>
      <p:sp>
        <p:nvSpPr>
          <p:cNvPr id="23560" name="Rectangle 8">
            <a:extLst>
              <a:ext uri="{FF2B5EF4-FFF2-40B4-BE49-F238E27FC236}">
                <a16:creationId xmlns:a16="http://schemas.microsoft.com/office/drawing/2014/main" id="{63DE9C19-69F1-7E1B-E5F7-D9C9DE124B57}"/>
              </a:ext>
            </a:extLst>
          </p:cNvPr>
          <p:cNvSpPr>
            <a:spLocks noChangeArrowheads="1"/>
          </p:cNvSpPr>
          <p:nvPr/>
        </p:nvSpPr>
        <p:spPr bwMode="auto">
          <a:xfrm>
            <a:off x="0" y="1139172"/>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dirty="0">
                <a:solidFill>
                  <a:schemeClr val="tx1"/>
                </a:solidFill>
                <a:latin typeface="Verdana" panose="020B0604030504040204" pitchFamily="34" charset="0"/>
                <a:ea typeface="Verdana" panose="020B0604030504040204" pitchFamily="34" charset="0"/>
              </a:rPr>
              <a:t>                                  </a:t>
            </a:r>
            <a:r>
              <a:rPr lang="it-IT" sz="1800" kern="0" dirty="0">
                <a:solidFill>
                  <a:srgbClr val="222222"/>
                </a:solidFill>
                <a:effectLst/>
                <a:latin typeface="Verdana" panose="020B0604030504040204" pitchFamily="34" charset="0"/>
                <a:ea typeface="Verdana" panose="020B0604030504040204" pitchFamily="34" charset="0"/>
              </a:rPr>
              <a:t>Jesus </a:t>
            </a:r>
            <a:r>
              <a:rPr lang="it-IT" sz="1800" kern="0" dirty="0" err="1">
                <a:solidFill>
                  <a:srgbClr val="222222"/>
                </a:solidFill>
                <a:effectLst/>
                <a:latin typeface="Verdana" panose="020B0604030504040204" pitchFamily="34" charset="0"/>
                <a:ea typeface="Verdana" panose="020B0604030504040204" pitchFamily="34" charset="0"/>
              </a:rPr>
              <a:t>has</a:t>
            </a:r>
            <a:r>
              <a:rPr lang="it-IT" sz="1800" kern="0" dirty="0">
                <a:solidFill>
                  <a:srgbClr val="222222"/>
                </a:solidFill>
                <a:effectLst/>
                <a:latin typeface="Verdana" panose="020B0604030504040204" pitchFamily="34" charset="0"/>
                <a:ea typeface="Verdana" panose="020B0604030504040204" pitchFamily="34" charset="0"/>
              </a:rPr>
              <a:t> just </a:t>
            </a:r>
            <a:r>
              <a:rPr lang="it-IT" sz="1800" kern="0" dirty="0" err="1">
                <a:solidFill>
                  <a:srgbClr val="222222"/>
                </a:solidFill>
                <a:effectLst/>
                <a:latin typeface="Verdana" panose="020B0604030504040204" pitchFamily="34" charset="0"/>
                <a:ea typeface="Verdana" panose="020B0604030504040204" pitchFamily="34" charset="0"/>
              </a:rPr>
              <a:t>performed</a:t>
            </a:r>
            <a:r>
              <a:rPr lang="it-IT" sz="1800" kern="0" dirty="0">
                <a:solidFill>
                  <a:srgbClr val="222222"/>
                </a:solidFill>
                <a:effectLst/>
                <a:latin typeface="Verdana" panose="020B0604030504040204" pitchFamily="34" charset="0"/>
                <a:ea typeface="Verdana" panose="020B0604030504040204" pitchFamily="34" charset="0"/>
              </a:rPr>
              <a:t> the "</a:t>
            </a:r>
            <a:r>
              <a:rPr lang="it-IT" sz="1800" kern="0" dirty="0" err="1">
                <a:solidFill>
                  <a:srgbClr val="222222"/>
                </a:solidFill>
                <a:effectLst/>
                <a:latin typeface="Verdana" panose="020B0604030504040204" pitchFamily="34" charset="0"/>
                <a:ea typeface="Verdana" panose="020B0604030504040204" pitchFamily="34" charset="0"/>
              </a:rPr>
              <a:t>sign</a:t>
            </a:r>
            <a:r>
              <a:rPr lang="it-IT" sz="1800" kern="0" dirty="0">
                <a:solidFill>
                  <a:srgbClr val="222222"/>
                </a:solidFill>
                <a:effectLst/>
                <a:latin typeface="Verdana" panose="020B0604030504040204" pitchFamily="34" charset="0"/>
                <a:ea typeface="Verdana" panose="020B0604030504040204" pitchFamily="34" charset="0"/>
              </a:rPr>
              <a:t>" that He cares 	                 </a:t>
            </a:r>
            <a:r>
              <a:rPr lang="it-IT" sz="1800" kern="0" dirty="0" err="1">
                <a:solidFill>
                  <a:srgbClr val="222222"/>
                </a:solidFill>
                <a:effectLst/>
                <a:latin typeface="Verdana" panose="020B0604030504040204" pitchFamily="34" charset="0"/>
                <a:ea typeface="Verdana" panose="020B0604030504040204" pitchFamily="34" charset="0"/>
              </a:rPr>
              <a:t>about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most</a:t>
            </a:r>
            <a:r>
              <a:rPr lang="it-IT" sz="1800" kern="0" dirty="0">
                <a:solidFill>
                  <a:srgbClr val="222222"/>
                </a:solidFill>
                <a:effectLst/>
                <a:latin typeface="Verdana" panose="020B0604030504040204" pitchFamily="34" charset="0"/>
                <a:ea typeface="Verdana" panose="020B0604030504040204" pitchFamily="34" charset="0"/>
              </a:rPr>
              <a:t>, the </a:t>
            </a:r>
            <a:r>
              <a:rPr lang="it-IT" sz="1800" kern="0" dirty="0" err="1">
                <a:solidFill>
                  <a:srgbClr val="222222"/>
                </a:solidFill>
                <a:effectLst/>
                <a:latin typeface="Verdana" panose="020B0604030504040204" pitchFamily="34" charset="0"/>
                <a:ea typeface="Verdana" panose="020B0604030504040204" pitchFamily="34" charset="0"/>
              </a:rPr>
              <a:t>shared</a:t>
            </a:r>
            <a:r>
              <a:rPr lang="it-IT" sz="1800" kern="0" dirty="0">
                <a:solidFill>
                  <a:srgbClr val="222222"/>
                </a:solidFill>
                <a:effectLst/>
                <a:latin typeface="Verdana" panose="020B0604030504040204" pitchFamily="34" charset="0"/>
                <a:ea typeface="Verdana" panose="020B0604030504040204" pitchFamily="34" charset="0"/>
              </a:rPr>
              <a:t> bread, and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is</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also</a:t>
            </a:r>
            <a:r>
              <a:rPr lang="it-IT" sz="1800" kern="0" dirty="0">
                <a:solidFill>
                  <a:srgbClr val="222222"/>
                </a:solidFill>
                <a:effectLst/>
                <a:latin typeface="Verdana" panose="020B0604030504040204" pitchFamily="34" charset="0"/>
                <a:ea typeface="Verdana" panose="020B0604030504040204" pitchFamily="34" charset="0"/>
              </a:rPr>
              <a:t> the </a:t>
            </a:r>
            <a:r>
              <a:rPr lang="it-IT" sz="1800" kern="0" dirty="0" err="1">
                <a:solidFill>
                  <a:srgbClr val="222222"/>
                </a:solidFill>
                <a:effectLst/>
                <a:latin typeface="Verdana" panose="020B0604030504040204" pitchFamily="34" charset="0"/>
                <a:ea typeface="Verdana" panose="020B0604030504040204" pitchFamily="34" charset="0"/>
              </a:rPr>
              <a:t>most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misunderstood</a:t>
            </a:r>
            <a:r>
              <a:rPr lang="it-IT" sz="1800" kern="0" dirty="0">
                <a:solidFill>
                  <a:srgbClr val="222222"/>
                </a:solidFill>
                <a:effectLst/>
                <a:latin typeface="Verdana" panose="020B0604030504040204" pitchFamily="34" charset="0"/>
                <a:ea typeface="Verdana" panose="020B0604030504040204" pitchFamily="34" charset="0"/>
              </a:rPr>
              <a:t>, the </a:t>
            </a:r>
            <a:r>
              <a:rPr lang="it-IT" sz="1800" kern="0" dirty="0" err="1">
                <a:solidFill>
                  <a:srgbClr val="222222"/>
                </a:solidFill>
                <a:effectLst/>
                <a:latin typeface="Verdana" panose="020B0604030504040204" pitchFamily="34" charset="0"/>
                <a:ea typeface="Verdana" panose="020B0604030504040204" pitchFamily="34" charset="0"/>
              </a:rPr>
              <a:t>least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understood</a:t>
            </a:r>
            <a:r>
              <a:rPr lang="it-IT" sz="1800" kern="0" dirty="0">
                <a:solidFill>
                  <a:srgbClr val="222222"/>
                </a:solidFill>
                <a:effectLst/>
                <a:latin typeface="Verdana" panose="020B0604030504040204" pitchFamily="34" charset="0"/>
                <a:ea typeface="Verdana" panose="020B0604030504040204" pitchFamily="34" charset="0"/>
              </a:rPr>
              <a:t>. There in </a:t>
            </a:r>
            <a:r>
              <a:rPr lang="it-IT" sz="1800" kern="0" dirty="0" err="1">
                <a:solidFill>
                  <a:srgbClr val="222222"/>
                </a:solidFill>
                <a:effectLst/>
                <a:latin typeface="Verdana" panose="020B0604030504040204" pitchFamily="34" charset="0"/>
                <a:ea typeface="Verdana" panose="020B0604030504040204" pitchFamily="34" charset="0"/>
              </a:rPr>
              <a:t>fact</a:t>
            </a:r>
            <a:r>
              <a:rPr lang="it-IT" sz="1800" kern="0" dirty="0">
                <a:solidFill>
                  <a:srgbClr val="222222"/>
                </a:solidFill>
                <a:effectLst/>
                <a:latin typeface="Verdana" panose="020B0604030504040204" pitchFamily="34" charset="0"/>
                <a:ea typeface="Verdana" panose="020B0604030504040204" pitchFamily="34" charset="0"/>
              </a:rPr>
              <a:t>, people look for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reach</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and </a:t>
            </a:r>
            <a:r>
              <a:rPr lang="it-IT" sz="1800" kern="0" dirty="0" err="1">
                <a:solidFill>
                  <a:srgbClr val="222222"/>
                </a:solidFill>
                <a:effectLst/>
                <a:latin typeface="Verdana" panose="020B0604030504040204" pitchFamily="34" charset="0"/>
                <a:ea typeface="Verdana" panose="020B0604030504040204" pitchFamily="34" charset="0"/>
              </a:rPr>
              <a:t>would</a:t>
            </a:r>
            <a:r>
              <a:rPr lang="it-IT" sz="1800" kern="0" dirty="0">
                <a:solidFill>
                  <a:srgbClr val="222222"/>
                </a:solidFill>
                <a:effectLst/>
                <a:latin typeface="Verdana" panose="020B0604030504040204" pitchFamily="34" charset="0"/>
                <a:ea typeface="Verdana" panose="020B0604030504040204" pitchFamily="34" charset="0"/>
              </a:rPr>
              <a:t> like to </a:t>
            </a:r>
            <a:r>
              <a:rPr lang="it-IT" sz="1800" kern="0" dirty="0" err="1">
                <a:solidFill>
                  <a:srgbClr val="222222"/>
                </a:solidFill>
                <a:effectLst/>
                <a:latin typeface="Verdana" panose="020B0604030504040204" pitchFamily="34" charset="0"/>
                <a:ea typeface="Verdana" panose="020B0604030504040204" pitchFamily="34" charset="0"/>
              </a:rPr>
              <a:t>grab</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as a </a:t>
            </a:r>
            <a:r>
              <a:rPr lang="it-IT" sz="1800" kern="0" dirty="0" err="1">
                <a:solidFill>
                  <a:srgbClr val="222222"/>
                </a:solidFill>
                <a:effectLst/>
                <a:latin typeface="Verdana" panose="020B0604030504040204" pitchFamily="34" charset="0"/>
                <a:ea typeface="Verdana" panose="020B0604030504040204" pitchFamily="34" charset="0"/>
              </a:rPr>
              <a:t>guarantee</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against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any</a:t>
            </a:r>
            <a:r>
              <a:rPr lang="it-IT" sz="1800" kern="0" dirty="0">
                <a:solidFill>
                  <a:srgbClr val="222222"/>
                </a:solidFill>
                <a:effectLst/>
                <a:latin typeface="Verdana" panose="020B0604030504040204" pitchFamily="34" charset="0"/>
                <a:ea typeface="Verdana" panose="020B0604030504040204" pitchFamily="34" charset="0"/>
              </a:rPr>
              <a:t> future </a:t>
            </a:r>
            <a:r>
              <a:rPr lang="it-IT" sz="1800" kern="0" dirty="0" err="1">
                <a:solidFill>
                  <a:srgbClr val="222222"/>
                </a:solidFill>
                <a:effectLst/>
                <a:latin typeface="Verdana" panose="020B0604030504040204" pitchFamily="34" charset="0"/>
                <a:ea typeface="Verdana" panose="020B0604030504040204" pitchFamily="34" charset="0"/>
              </a:rPr>
              <a:t>hunger</a:t>
            </a:r>
            <a:r>
              <a:rPr lang="it-IT" sz="1800" kern="0" dirty="0">
                <a:solidFill>
                  <a:srgbClr val="222222"/>
                </a:solidFill>
                <a:effectLst/>
                <a:latin typeface="Verdana" panose="020B0604030504040204" pitchFamily="34" charset="0"/>
                <a:ea typeface="Verdana" panose="020B0604030504040204" pitchFamily="34" charset="0"/>
              </a:rPr>
              <a:t>. </a:t>
            </a:r>
          </a:p>
          <a:p>
            <a:r>
              <a:rPr lang="it-IT" sz="1800" kern="0" dirty="0">
                <a:solidFill>
                  <a:srgbClr val="222222"/>
                </a:solidFill>
                <a:latin typeface="Verdana" panose="020B0604030504040204" pitchFamily="34" charset="0"/>
                <a:ea typeface="Verdana" panose="020B0604030504040204" pitchFamily="34" charset="0"/>
              </a:rPr>
              <a:t>   </a:t>
            </a:r>
            <a:r>
              <a:rPr lang="it-IT" sz="1800" kern="0" dirty="0">
                <a:solidFill>
                  <a:srgbClr val="222222"/>
                </a:solidFill>
                <a:effectLst/>
                <a:latin typeface="Verdana" panose="020B0604030504040204" pitchFamily="34" charset="0"/>
                <a:ea typeface="Verdana" panose="020B0604030504040204" pitchFamily="34" charset="0"/>
              </a:rPr>
              <a:t>But the Gospel of Jesus </a:t>
            </a:r>
            <a:r>
              <a:rPr lang="it-IT" sz="1800" kern="0" dirty="0" err="1">
                <a:solidFill>
                  <a:srgbClr val="222222"/>
                </a:solidFill>
                <a:effectLst/>
                <a:latin typeface="Verdana" panose="020B0604030504040204" pitchFamily="34" charset="0"/>
                <a:ea typeface="Verdana" panose="020B0604030504040204" pitchFamily="34" charset="0"/>
              </a:rPr>
              <a:t>does</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not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provides</a:t>
            </a:r>
            <a:r>
              <a:rPr lang="it-IT" sz="1800" kern="0" dirty="0">
                <a:solidFill>
                  <a:srgbClr val="222222"/>
                </a:solidFill>
                <a:effectLst/>
                <a:latin typeface="Verdana" panose="020B0604030504040204" pitchFamily="34" charset="0"/>
                <a:ea typeface="Verdana" panose="020B0604030504040204" pitchFamily="34" charset="0"/>
              </a:rPr>
              <a:t> bread, </a:t>
            </a:r>
            <a:r>
              <a:rPr lang="it-IT" sz="1800" kern="0" dirty="0" err="1">
                <a:solidFill>
                  <a:srgbClr val="222222"/>
                </a:solidFill>
                <a:effectLst/>
                <a:latin typeface="Verdana" panose="020B0604030504040204" pitchFamily="34" charset="0"/>
                <a:ea typeface="Verdana" panose="020B0604030504040204" pitchFamily="34" charset="0"/>
              </a:rPr>
              <a:t>but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rather</a:t>
            </a:r>
            <a:r>
              <a:rPr lang="it-IT" sz="1800" kern="0" dirty="0">
                <a:solidFill>
                  <a:srgbClr val="222222"/>
                </a:solidFill>
                <a:effectLst/>
                <a:latin typeface="Verdana" panose="020B0604030504040204" pitchFamily="34" charset="0"/>
                <a:ea typeface="Verdana" panose="020B0604030504040204" pitchFamily="34" charset="0"/>
              </a:rPr>
              <a:t> mild and </a:t>
            </a:r>
            <a:r>
              <a:rPr lang="it-IT" sz="1800" kern="0" dirty="0" err="1">
                <a:solidFill>
                  <a:srgbClr val="222222"/>
                </a:solidFill>
                <a:effectLst/>
                <a:latin typeface="Verdana" panose="020B0604030504040204" pitchFamily="34" charset="0"/>
                <a:ea typeface="Verdana" panose="020B0604030504040204" pitchFamily="34" charset="0"/>
              </a:rPr>
              <a:t>powerful</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leaven</a:t>
            </a:r>
            <a:r>
              <a:rPr lang="it-IT" sz="1800" kern="0" dirty="0">
                <a:solidFill>
                  <a:srgbClr val="222222"/>
                </a:solidFill>
                <a:effectLst/>
                <a:latin typeface="Verdana" panose="020B0604030504040204" pitchFamily="34" charset="0"/>
                <a:ea typeface="Verdana" panose="020B0604030504040204" pitchFamily="34" charset="0"/>
              </a:rPr>
              <a:t> to the </a:t>
            </a:r>
            <a:r>
              <a:rPr lang="it-IT" sz="1800" kern="0" dirty="0" err="1">
                <a:solidFill>
                  <a:srgbClr val="222222"/>
                </a:solidFill>
                <a:effectLst/>
                <a:latin typeface="Verdana" panose="020B0604030504040204" pitchFamily="34" charset="0"/>
                <a:ea typeface="Verdana" panose="020B0604030504040204" pitchFamily="34" charset="0"/>
              </a:rPr>
              <a:t>heart</a:t>
            </a:r>
            <a:r>
              <a:rPr lang="it-IT" sz="1800" kern="0" dirty="0">
                <a:solidFill>
                  <a:srgbClr val="222222"/>
                </a:solidFill>
                <a:effectLst/>
                <a:latin typeface="Verdana" panose="020B0604030504040204" pitchFamily="34" charset="0"/>
                <a:ea typeface="Verdana" panose="020B0604030504040204" pitchFamily="34" charset="0"/>
              </a:rPr>
              <a:t> of history, to make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flow </a:t>
            </a:r>
            <a:r>
              <a:rPr lang="it-IT" sz="1800" kern="0" dirty="0" err="1">
                <a:solidFill>
                  <a:srgbClr val="222222"/>
                </a:solidFill>
                <a:effectLst/>
                <a:latin typeface="Verdana" panose="020B0604030504040204" pitchFamily="34" charset="0"/>
                <a:ea typeface="Verdana" panose="020B0604030504040204" pitchFamily="34" charset="0"/>
              </a:rPr>
              <a:t>upwards</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towards</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indestructible</a:t>
            </a:r>
            <a:r>
              <a:rPr lang="it-IT" sz="1800" kern="0" dirty="0">
                <a:solidFill>
                  <a:srgbClr val="222222"/>
                </a:solidFill>
                <a:effectLst/>
                <a:latin typeface="Verdana" panose="020B0604030504040204" pitchFamily="34" charset="0"/>
                <a:ea typeface="Verdana" panose="020B0604030504040204" pitchFamily="34" charset="0"/>
              </a:rPr>
              <a:t> life. In front of </a:t>
            </a:r>
            <a:r>
              <a:rPr lang="it-IT" sz="1800" kern="0" dirty="0" err="1">
                <a:solidFill>
                  <a:srgbClr val="222222"/>
                </a:solidFill>
                <a:effectLst/>
                <a:latin typeface="Verdana" panose="020B0604030504040204" pitchFamily="34" charset="0"/>
                <a:ea typeface="Verdana" panose="020B0604030504040204" pitchFamily="34" charset="0"/>
              </a:rPr>
              <a:t>them</a:t>
            </a:r>
            <a:r>
              <a:rPr lang="it-IT" sz="1800" kern="0" dirty="0">
                <a:solidFill>
                  <a:srgbClr val="222222"/>
                </a:solidFill>
                <a:effectLst/>
                <a:latin typeface="Verdana" panose="020B0604030504040204" pitchFamily="34" charset="0"/>
                <a:ea typeface="Verdana" panose="020B0604030504040204" pitchFamily="34" charset="0"/>
              </a:rPr>
              <a:t> Jesus </a:t>
            </a:r>
            <a:r>
              <a:rPr lang="it-IT" sz="1800" kern="0" dirty="0" err="1">
                <a:solidFill>
                  <a:srgbClr val="222222"/>
                </a:solidFill>
                <a:effectLst/>
                <a:latin typeface="Verdana" panose="020B0604030504040204" pitchFamily="34" charset="0"/>
                <a:ea typeface="Verdana" panose="020B0604030504040204" pitchFamily="34" charset="0"/>
              </a:rPr>
              <a:t>announces</a:t>
            </a:r>
            <a:r>
              <a:rPr lang="it-IT" sz="1800" kern="0" dirty="0">
                <a:solidFill>
                  <a:srgbClr val="222222"/>
                </a:solidFill>
                <a:effectLst/>
                <a:latin typeface="Verdana" panose="020B0604030504040204" pitchFamily="34" charset="0"/>
                <a:ea typeface="Verdana" panose="020B0604030504040204" pitchFamily="34" charset="0"/>
              </a:rPr>
              <a:t> His </a:t>
            </a:r>
            <a:r>
              <a:rPr lang="it-IT" sz="1800" kern="0" dirty="0" err="1">
                <a:solidFill>
                  <a:srgbClr val="222222"/>
                </a:solidFill>
                <a:effectLst/>
                <a:latin typeface="Verdana" panose="020B0604030504040204" pitchFamily="34" charset="0"/>
                <a:ea typeface="Verdana" panose="020B0604030504040204" pitchFamily="34" charset="0"/>
              </a:rPr>
              <a:t>absolute</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claim</a:t>
            </a:r>
            <a:r>
              <a:rPr lang="it-IT" sz="1800" kern="0" dirty="0">
                <a:solidFill>
                  <a:srgbClr val="222222"/>
                </a:solidFill>
                <a:effectLst/>
                <a:latin typeface="Verdana" panose="020B0604030504040204" pitchFamily="34" charset="0"/>
                <a:ea typeface="Verdana" panose="020B0604030504040204" pitchFamily="34" charset="0"/>
              </a:rPr>
              <a:t>: just as I have </a:t>
            </a:r>
            <a:r>
              <a:rPr lang="it-IT" sz="1800" kern="0" dirty="0" err="1">
                <a:solidFill>
                  <a:srgbClr val="222222"/>
                </a:solidFill>
                <a:effectLst/>
                <a:latin typeface="Verdana" panose="020B0604030504040204" pitchFamily="34" charset="0"/>
                <a:ea typeface="Verdana" panose="020B0604030504040204" pitchFamily="34" charset="0"/>
              </a:rPr>
              <a:t>satisfied</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your</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hunger</a:t>
            </a:r>
            <a:r>
              <a:rPr lang="it-IT" sz="1800" kern="0" dirty="0">
                <a:solidFill>
                  <a:srgbClr val="222222"/>
                </a:solidFill>
                <a:effectLst/>
                <a:latin typeface="Verdana" panose="020B0604030504040204" pitchFamily="34" charset="0"/>
                <a:ea typeface="Verdana" panose="020B0604030504040204" pitchFamily="34" charset="0"/>
              </a:rPr>
              <a:t> for one day, so I can </a:t>
            </a:r>
            <a:r>
              <a:rPr lang="it-IT" sz="1800" kern="0" dirty="0" err="1">
                <a:solidFill>
                  <a:srgbClr val="222222"/>
                </a:solidFill>
                <a:effectLst/>
                <a:latin typeface="Verdana" panose="020B0604030504040204" pitchFamily="34" charset="0"/>
                <a:ea typeface="Verdana" panose="020B0604030504040204" pitchFamily="34" charset="0"/>
              </a:rPr>
              <a:t>fill</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your</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depth</a:t>
            </a:r>
            <a:r>
              <a:rPr lang="it-IT" sz="1800" kern="0" dirty="0">
                <a:solidFill>
                  <a:srgbClr val="222222"/>
                </a:solidFill>
                <a:effectLst/>
                <a:latin typeface="Verdana" panose="020B0604030504040204" pitchFamily="34" charset="0"/>
                <a:ea typeface="Verdana" panose="020B0604030504040204" pitchFamily="34" charset="0"/>
              </a:rPr>
              <a:t> of </a:t>
            </a:r>
            <a:r>
              <a:rPr lang="it-IT" sz="1800" kern="0" dirty="0" err="1">
                <a:solidFill>
                  <a:srgbClr val="222222"/>
                </a:solidFill>
                <a:effectLst/>
                <a:latin typeface="Verdana" panose="020B0604030504040204" pitchFamily="34" charset="0"/>
                <a:ea typeface="Verdana" panose="020B0604030504040204" pitchFamily="34" charset="0"/>
              </a:rPr>
              <a:t>your</a:t>
            </a:r>
            <a:r>
              <a:rPr lang="it-IT" sz="1800" kern="0" dirty="0">
                <a:solidFill>
                  <a:srgbClr val="222222"/>
                </a:solidFill>
                <a:effectLst/>
                <a:latin typeface="Verdana" panose="020B0604030504040204" pitchFamily="34" charset="0"/>
                <a:ea typeface="Verdana" panose="020B0604030504040204" pitchFamily="34" charset="0"/>
              </a:rPr>
              <a:t> life! And </a:t>
            </a:r>
            <a:r>
              <a:rPr lang="it-IT" sz="1800" kern="0" dirty="0" err="1">
                <a:solidFill>
                  <a:srgbClr val="222222"/>
                </a:solidFill>
                <a:effectLst/>
                <a:latin typeface="Verdana" panose="020B0604030504040204" pitchFamily="34" charset="0"/>
                <a:ea typeface="Verdana" panose="020B0604030504040204" pitchFamily="34" charset="0"/>
              </a:rPr>
              <a:t>they</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can't</a:t>
            </a:r>
            <a:r>
              <a:rPr lang="it-IT" sz="1800" kern="0" dirty="0">
                <a:solidFill>
                  <a:srgbClr val="222222"/>
                </a:solidFill>
                <a:effectLst/>
                <a:latin typeface="Verdana" panose="020B0604030504040204" pitchFamily="34" charset="0"/>
                <a:ea typeface="Verdana" panose="020B0604030504040204" pitchFamily="34" charset="0"/>
              </a:rPr>
              <a:t> follow </a:t>
            </a:r>
            <a:r>
              <a:rPr lang="it-IT" sz="1800" kern="0" dirty="0" err="1">
                <a:solidFill>
                  <a:srgbClr val="222222"/>
                </a:solidFill>
                <a:effectLst/>
                <a:latin typeface="Verdana" panose="020B0604030504040204" pitchFamily="34" charset="0"/>
                <a:ea typeface="Verdana" panose="020B0604030504040204" pitchFamily="34" charset="0"/>
              </a:rPr>
              <a:t>Him</a:t>
            </a:r>
            <a:r>
              <a:rPr lang="it-IT" sz="1800" kern="0" dirty="0">
                <a:solidFill>
                  <a:srgbClr val="222222"/>
                </a:solidFill>
                <a:effectLst/>
                <a:latin typeface="Verdana" panose="020B0604030504040204" pitchFamily="34" charset="0"/>
                <a:ea typeface="Verdana" panose="020B0604030504040204" pitchFamily="34" charset="0"/>
              </a:rPr>
              <a:t>. </a:t>
            </a:r>
          </a:p>
          <a:p>
            <a:endParaRPr lang="it-IT" sz="1800" kern="0" dirty="0">
              <a:solidFill>
                <a:srgbClr val="222222"/>
              </a:solidFill>
              <a:effectLst/>
              <a:latin typeface="Verdana" panose="020B0604030504040204" pitchFamily="34" charset="0"/>
              <a:ea typeface="Verdana" panose="020B0604030504040204" pitchFamily="34" charset="0"/>
            </a:endParaRPr>
          </a:p>
          <a:p>
            <a:r>
              <a:rPr lang="it-IT" sz="1800" kern="0" dirty="0">
                <a:solidFill>
                  <a:srgbClr val="222222"/>
                </a:solidFill>
                <a:latin typeface="Verdana" panose="020B0604030504040204" pitchFamily="34" charset="0"/>
                <a:ea typeface="Verdana" panose="020B0604030504040204" pitchFamily="34" charset="0"/>
              </a:rPr>
              <a:t>   </a:t>
            </a:r>
            <a:r>
              <a:rPr lang="it-IT" sz="1800" kern="0" dirty="0">
                <a:solidFill>
                  <a:srgbClr val="222222"/>
                </a:solidFill>
                <a:effectLst/>
                <a:latin typeface="Verdana" panose="020B0604030504040204" pitchFamily="34" charset="0"/>
                <a:ea typeface="Verdana" panose="020B0604030504040204" pitchFamily="34" charset="0"/>
              </a:rPr>
              <a:t>Like </a:t>
            </a:r>
            <a:r>
              <a:rPr lang="it-IT" sz="1800" kern="0" dirty="0" err="1">
                <a:solidFill>
                  <a:srgbClr val="222222"/>
                </a:solidFill>
                <a:effectLst/>
                <a:latin typeface="Verdana" panose="020B0604030504040204" pitchFamily="34" charset="0"/>
                <a:ea typeface="Verdana" panose="020B0604030504040204" pitchFamily="34" charset="0"/>
              </a:rPr>
              <a:t>them</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even</a:t>
            </a:r>
            <a:r>
              <a:rPr lang="it-IT" sz="1800" kern="0" dirty="0">
                <a:solidFill>
                  <a:srgbClr val="222222"/>
                </a:solidFill>
                <a:effectLst/>
                <a:latin typeface="Verdana" panose="020B0604030504040204" pitchFamily="34" charset="0"/>
                <a:ea typeface="Verdana" panose="020B0604030504040204" pitchFamily="34" charset="0"/>
              </a:rPr>
              <a:t> I, who I </a:t>
            </a:r>
            <a:r>
              <a:rPr lang="it-IT" sz="1800" kern="0" dirty="0" err="1">
                <a:solidFill>
                  <a:srgbClr val="222222"/>
                </a:solidFill>
                <a:effectLst/>
                <a:latin typeface="Verdana" panose="020B0604030504040204" pitchFamily="34" charset="0"/>
                <a:ea typeface="Verdana" panose="020B0604030504040204" pitchFamily="34" charset="0"/>
              </a:rPr>
              <a:t>am</a:t>
            </a:r>
            <a:r>
              <a:rPr lang="it-IT" sz="1800" kern="0" dirty="0">
                <a:solidFill>
                  <a:srgbClr val="222222"/>
                </a:solidFill>
                <a:effectLst/>
                <a:latin typeface="Verdana" panose="020B0604030504040204" pitchFamily="34" charset="0"/>
                <a:ea typeface="Verdana" panose="020B0604030504040204" pitchFamily="34" charset="0"/>
              </a:rPr>
              <a:t> a creature of the earth, </a:t>
            </a:r>
            <a:r>
              <a:rPr lang="it-IT" sz="1800" kern="0" dirty="0" err="1">
                <a:solidFill>
                  <a:srgbClr val="222222"/>
                </a:solidFill>
                <a:effectLst/>
                <a:latin typeface="Verdana" panose="020B0604030504040204" pitchFamily="34" charset="0"/>
                <a:ea typeface="Verdana" panose="020B0604030504040204" pitchFamily="34" charset="0"/>
              </a:rPr>
              <a:t>prefer</a:t>
            </a:r>
            <a:r>
              <a:rPr lang="it-IT" sz="1800" kern="0" dirty="0">
                <a:solidFill>
                  <a:srgbClr val="222222"/>
                </a:solidFill>
                <a:effectLst/>
                <a:latin typeface="Verdana" panose="020B0604030504040204" pitchFamily="34" charset="0"/>
                <a:ea typeface="Verdana" panose="020B0604030504040204" pitchFamily="34" charset="0"/>
              </a:rPr>
              <a:t> bread,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makes me live, I </a:t>
            </a:r>
            <a:r>
              <a:rPr lang="it-IT" sz="1800" kern="0" dirty="0" err="1">
                <a:solidFill>
                  <a:srgbClr val="222222"/>
                </a:solidFill>
                <a:effectLst/>
                <a:latin typeface="Verdana" panose="020B0604030504040204" pitchFamily="34" charset="0"/>
                <a:ea typeface="Verdana" panose="020B0604030504040204" pitchFamily="34" charset="0"/>
              </a:rPr>
              <a:t>feel</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in </a:t>
            </a:r>
            <a:r>
              <a:rPr lang="it-IT" sz="1800" kern="0" dirty="0" err="1">
                <a:solidFill>
                  <a:srgbClr val="222222"/>
                </a:solidFill>
                <a:effectLst/>
                <a:latin typeface="Verdana" panose="020B0604030504040204" pitchFamily="34" charset="0"/>
                <a:ea typeface="Verdana" panose="020B0604030504040204" pitchFamily="34" charset="0"/>
              </a:rPr>
              <a:t>my</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mouth</a:t>
            </a:r>
            <a:r>
              <a:rPr lang="it-IT" sz="1800" kern="0" dirty="0">
                <a:solidFill>
                  <a:srgbClr val="222222"/>
                </a:solidFill>
                <a:effectLst/>
                <a:latin typeface="Verdana" panose="020B0604030504040204" pitchFamily="34" charset="0"/>
                <a:ea typeface="Verdana" panose="020B0604030504040204" pitchFamily="34" charset="0"/>
              </a:rPr>
              <a:t>, I taste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I </a:t>
            </a:r>
            <a:r>
              <a:rPr lang="it-IT" sz="1800" kern="0" dirty="0" err="1">
                <a:solidFill>
                  <a:srgbClr val="222222"/>
                </a:solidFill>
                <a:effectLst/>
                <a:latin typeface="Verdana" panose="020B0604030504040204" pitchFamily="34" charset="0"/>
                <a:ea typeface="Verdana" panose="020B0604030504040204" pitchFamily="34" charset="0"/>
              </a:rPr>
              <a:t>swallow</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it's</a:t>
            </a:r>
            <a:r>
              <a:rPr lang="it-IT" sz="1800" kern="0" dirty="0">
                <a:solidFill>
                  <a:srgbClr val="222222"/>
                </a:solidFill>
                <a:effectLst/>
                <a:latin typeface="Verdana" panose="020B0604030504040204" pitchFamily="34" charset="0"/>
                <a:ea typeface="Verdana" panose="020B0604030504040204" pitchFamily="34" charset="0"/>
              </a:rPr>
              <a:t> like that concrete and immediate. God and </a:t>
            </a:r>
            <a:r>
              <a:rPr lang="it-IT" sz="1800" kern="0" dirty="0" err="1">
                <a:solidFill>
                  <a:srgbClr val="222222"/>
                </a:solidFill>
                <a:effectLst/>
                <a:latin typeface="Verdana" panose="020B0604030504040204" pitchFamily="34" charset="0"/>
                <a:ea typeface="Verdana" panose="020B0604030504040204" pitchFamily="34" charset="0"/>
              </a:rPr>
              <a:t>eternity</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remain</a:t>
            </a:r>
            <a:r>
              <a:rPr lang="it-IT" sz="1800" kern="0" dirty="0">
                <a:solidFill>
                  <a:srgbClr val="222222"/>
                </a:solidFill>
                <a:effectLst/>
                <a:latin typeface="Verdana" panose="020B0604030504040204" pitchFamily="34" charset="0"/>
                <a:ea typeface="Verdana" panose="020B0604030504040204" pitchFamily="34" charset="0"/>
              </a:rPr>
              <a:t> elusive, </a:t>
            </a:r>
            <a:r>
              <a:rPr lang="it-IT" sz="1800" kern="0" dirty="0" err="1">
                <a:solidFill>
                  <a:srgbClr val="222222"/>
                </a:solidFill>
                <a:effectLst/>
                <a:latin typeface="Verdana" panose="020B0604030504040204" pitchFamily="34" charset="0"/>
                <a:ea typeface="Verdana" panose="020B0604030504040204" pitchFamily="34" charset="0"/>
              </a:rPr>
              <a:t>vague</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ideas</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little</a:t>
            </a:r>
            <a:r>
              <a:rPr lang="it-IT" sz="1800" kern="0" dirty="0">
                <a:solidFill>
                  <a:srgbClr val="222222"/>
                </a:solidFill>
                <a:effectLst/>
                <a:latin typeface="Verdana" panose="020B0604030504040204" pitchFamily="34" charset="0"/>
                <a:ea typeface="Verdana" panose="020B0604030504040204" pitchFamily="34" charset="0"/>
              </a:rPr>
              <a:t> more </a:t>
            </a:r>
            <a:r>
              <a:rPr lang="it-IT" sz="1800" kern="0" dirty="0" err="1">
                <a:solidFill>
                  <a:srgbClr val="222222"/>
                </a:solidFill>
                <a:effectLst/>
                <a:latin typeface="Verdana" panose="020B0604030504040204" pitchFamily="34" charset="0"/>
                <a:ea typeface="Verdana" panose="020B0604030504040204" pitchFamily="34" charset="0"/>
              </a:rPr>
              <a:t>than</a:t>
            </a:r>
            <a:r>
              <a:rPr lang="it-IT" sz="1800" kern="0" dirty="0">
                <a:solidFill>
                  <a:srgbClr val="222222"/>
                </a:solidFill>
                <a:effectLst/>
                <a:latin typeface="Verdana" panose="020B0604030504040204" pitchFamily="34" charset="0"/>
                <a:ea typeface="Verdana" panose="020B0604030504040204" pitchFamily="34" charset="0"/>
              </a:rPr>
              <a:t> a </a:t>
            </a:r>
            <a:r>
              <a:rPr lang="it-IT" sz="1800" kern="0" dirty="0" err="1">
                <a:solidFill>
                  <a:srgbClr val="222222"/>
                </a:solidFill>
                <a:effectLst/>
                <a:latin typeface="Verdana" panose="020B0604030504040204" pitchFamily="34" charset="0"/>
                <a:ea typeface="Verdana" panose="020B0604030504040204" pitchFamily="34" charset="0"/>
              </a:rPr>
              <a:t>blur</a:t>
            </a:r>
            <a:r>
              <a:rPr lang="it-IT" sz="1800" kern="0" dirty="0">
                <a:solidFill>
                  <a:srgbClr val="222222"/>
                </a:solidFill>
                <a:effectLst/>
                <a:latin typeface="Verdana" panose="020B0604030504040204" pitchFamily="34" charset="0"/>
                <a:ea typeface="Verdana" panose="020B0604030504040204" pitchFamily="34" charset="0"/>
              </a:rPr>
              <a:t> of words. And I </a:t>
            </a:r>
            <a:r>
              <a:rPr lang="it-IT" sz="1800" kern="0" dirty="0" err="1">
                <a:solidFill>
                  <a:srgbClr val="222222"/>
                </a:solidFill>
                <a:effectLst/>
                <a:latin typeface="Verdana" panose="020B0604030504040204" pitchFamily="34" charset="0"/>
                <a:ea typeface="Verdana" panose="020B0604030504040204" pitchFamily="34" charset="0"/>
              </a:rPr>
              <a:t>don't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judge</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them</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those</a:t>
            </a:r>
            <a:r>
              <a:rPr lang="it-IT" sz="1800" kern="0" dirty="0">
                <a:solidFill>
                  <a:srgbClr val="222222"/>
                </a:solidFill>
                <a:effectLst/>
                <a:latin typeface="Verdana" panose="020B0604030504040204" pitchFamily="34" charset="0"/>
                <a:ea typeface="Verdana" panose="020B0604030504040204" pitchFamily="34" charset="0"/>
              </a:rPr>
              <a:t> of </a:t>
            </a:r>
            <a:r>
              <a:rPr lang="it-IT" sz="1800" kern="0" dirty="0" err="1">
                <a:solidFill>
                  <a:srgbClr val="222222"/>
                </a:solidFill>
                <a:effectLst/>
                <a:latin typeface="Verdana" panose="020B0604030504040204" pitchFamily="34" charset="0"/>
                <a:ea typeface="Verdana" panose="020B0604030504040204" pitchFamily="34" charset="0"/>
              </a:rPr>
              <a:t>Capernaum</a:t>
            </a:r>
            <a:r>
              <a:rPr lang="it-IT" sz="1800" kern="0" dirty="0">
                <a:solidFill>
                  <a:srgbClr val="222222"/>
                </a:solidFill>
                <a:effectLst/>
                <a:latin typeface="Verdana" panose="020B0604030504040204" pitchFamily="34" charset="0"/>
                <a:ea typeface="Verdana" panose="020B0604030504040204" pitchFamily="34" charset="0"/>
              </a:rPr>
              <a:t>, I </a:t>
            </a:r>
            <a:r>
              <a:rPr lang="it-IT" sz="1800" kern="0" dirty="0" err="1">
                <a:solidFill>
                  <a:srgbClr val="222222"/>
                </a:solidFill>
                <a:effectLst/>
                <a:latin typeface="Verdana" panose="020B0604030504040204" pitchFamily="34" charset="0"/>
                <a:ea typeface="Verdana" panose="020B0604030504040204" pitchFamily="34" charset="0"/>
              </a:rPr>
              <a:t>don't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feel</a:t>
            </a:r>
            <a:r>
              <a:rPr lang="it-IT" sz="1800" kern="0" dirty="0">
                <a:solidFill>
                  <a:srgbClr val="222222"/>
                </a:solidFill>
                <a:effectLst/>
                <a:latin typeface="Verdana" panose="020B0604030504040204" pitchFamily="34" charset="0"/>
                <a:ea typeface="Verdana" panose="020B0604030504040204" pitchFamily="34" charset="0"/>
              </a:rPr>
              <a:t> superior to </a:t>
            </a:r>
            <a:r>
              <a:rPr lang="it-IT" sz="1800" kern="0" dirty="0" err="1">
                <a:solidFill>
                  <a:srgbClr val="222222"/>
                </a:solidFill>
                <a:effectLst/>
                <a:latin typeface="Verdana" panose="020B0604030504040204" pitchFamily="34" charset="0"/>
                <a:ea typeface="Verdana" panose="020B0604030504040204" pitchFamily="34" charset="0"/>
              </a:rPr>
              <a:t>them</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there</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is</a:t>
            </a:r>
            <a:r>
              <a:rPr lang="it-IT" sz="1800" kern="0" dirty="0">
                <a:solidFill>
                  <a:srgbClr val="222222"/>
                </a:solidFill>
                <a:effectLst/>
                <a:latin typeface="Verdana" panose="020B0604030504040204" pitchFamily="34" charset="0"/>
                <a:ea typeface="Verdana" panose="020B0604030504040204" pitchFamily="34" charset="0"/>
              </a:rPr>
              <a:t> so </a:t>
            </a:r>
            <a:r>
              <a:rPr lang="it-IT" sz="1800" kern="0" dirty="0" err="1">
                <a:solidFill>
                  <a:srgbClr val="222222"/>
                </a:solidFill>
                <a:effectLst/>
                <a:latin typeface="Verdana" panose="020B0604030504040204" pitchFamily="34" charset="0"/>
                <a:ea typeface="Verdana" panose="020B0604030504040204" pitchFamily="34" charset="0"/>
              </a:rPr>
              <a:t>much</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hunger</a:t>
            </a:r>
            <a:r>
              <a:rPr lang="it-IT" sz="1800" kern="0" dirty="0">
                <a:solidFill>
                  <a:srgbClr val="222222"/>
                </a:solidFill>
                <a:effectLst/>
                <a:latin typeface="Verdana" panose="020B0604030504040204" pitchFamily="34" charset="0"/>
                <a:ea typeface="Verdana" panose="020B0604030504040204" pitchFamily="34" charset="0"/>
              </a:rPr>
              <a:t> on earth that for </a:t>
            </a:r>
            <a:r>
              <a:rPr lang="it-IT" sz="1800" kern="0" dirty="0" err="1">
                <a:solidFill>
                  <a:srgbClr val="222222"/>
                </a:solidFill>
                <a:effectLst/>
                <a:latin typeface="Verdana" panose="020B0604030504040204" pitchFamily="34" charset="0"/>
                <a:ea typeface="Verdana" panose="020B0604030504040204" pitchFamily="34" charset="0"/>
              </a:rPr>
              <a:t>many</a:t>
            </a:r>
            <a:r>
              <a:rPr lang="it-IT" sz="1800" kern="0" dirty="0">
                <a:solidFill>
                  <a:srgbClr val="222222"/>
                </a:solidFill>
                <a:effectLst/>
                <a:latin typeface="Verdana" panose="020B0604030504040204" pitchFamily="34" charset="0"/>
                <a:ea typeface="Verdana" panose="020B0604030504040204" pitchFamily="34" charset="0"/>
              </a:rPr>
              <a:t> God can </a:t>
            </a:r>
            <a:r>
              <a:rPr lang="it-IT" sz="1800" kern="0" dirty="0" err="1">
                <a:solidFill>
                  <a:srgbClr val="222222"/>
                </a:solidFill>
                <a:effectLst/>
                <a:latin typeface="Verdana" panose="020B0604030504040204" pitchFamily="34" charset="0"/>
                <a:ea typeface="Verdana" panose="020B0604030504040204" pitchFamily="34" charset="0"/>
              </a:rPr>
              <a:t>only</a:t>
            </a:r>
            <a:r>
              <a:rPr lang="it-IT" sz="1800" kern="0" dirty="0">
                <a:solidFill>
                  <a:srgbClr val="222222"/>
                </a:solidFill>
                <a:effectLst/>
                <a:latin typeface="Verdana" panose="020B0604030504040204" pitchFamily="34" charset="0"/>
                <a:ea typeface="Verdana" panose="020B0604030504040204" pitchFamily="34" charset="0"/>
              </a:rPr>
              <a:t> have the </a:t>
            </a:r>
            <a:r>
              <a:rPr lang="it-IT" sz="1800" kern="0" dirty="0" err="1">
                <a:solidFill>
                  <a:srgbClr val="222222"/>
                </a:solidFill>
                <a:effectLst/>
                <a:latin typeface="Verdana" panose="020B0604030504040204" pitchFamily="34" charset="0"/>
                <a:ea typeface="Verdana" panose="020B0604030504040204" pitchFamily="34" charset="0"/>
              </a:rPr>
              <a:t>form</a:t>
            </a:r>
            <a:r>
              <a:rPr lang="it-IT" sz="1800" kern="0" dirty="0">
                <a:solidFill>
                  <a:srgbClr val="222222"/>
                </a:solidFill>
                <a:effectLst/>
                <a:latin typeface="Verdana" panose="020B0604030504040204" pitchFamily="34" charset="0"/>
                <a:ea typeface="Verdana" panose="020B0604030504040204" pitchFamily="34" charset="0"/>
              </a:rPr>
              <a:t> of a bread. </a:t>
            </a:r>
          </a:p>
          <a:p>
            <a:r>
              <a:rPr lang="it-IT" sz="1800" kern="0" dirty="0">
                <a:solidFill>
                  <a:srgbClr val="222222"/>
                </a:solidFill>
                <a:latin typeface="Verdana" panose="020B0604030504040204" pitchFamily="34" charset="0"/>
                <a:ea typeface="Verdana" panose="020B0604030504040204" pitchFamily="34" charset="0"/>
              </a:rPr>
              <a:t>   </a:t>
            </a:r>
            <a:r>
              <a:rPr lang="it-IT" sz="1800" kern="0" dirty="0">
                <a:solidFill>
                  <a:srgbClr val="222222"/>
                </a:solidFill>
                <a:effectLst/>
                <a:latin typeface="Verdana" panose="020B0604030504040204" pitchFamily="34" charset="0"/>
                <a:ea typeface="Verdana" panose="020B0604030504040204" pitchFamily="34" charset="0"/>
              </a:rPr>
              <a:t>A </a:t>
            </a:r>
            <a:r>
              <a:rPr lang="it-IT" sz="1800" kern="0" dirty="0" err="1">
                <a:solidFill>
                  <a:srgbClr val="222222"/>
                </a:solidFill>
                <a:effectLst/>
                <a:latin typeface="Verdana" panose="020B0604030504040204" pitchFamily="34" charset="0"/>
                <a:ea typeface="Verdana" panose="020B0604030504040204" pitchFamily="34" charset="0"/>
              </a:rPr>
              <a:t>fundamental</a:t>
            </a:r>
            <a:r>
              <a:rPr lang="it-IT" sz="1800" kern="0" dirty="0">
                <a:solidFill>
                  <a:srgbClr val="222222"/>
                </a:solidFill>
                <a:effectLst/>
                <a:latin typeface="Verdana" panose="020B0604030504040204" pitchFamily="34" charset="0"/>
                <a:ea typeface="Verdana" panose="020B0604030504040204" pitchFamily="34" charset="0"/>
              </a:rPr>
              <a:t> misunderstanding </a:t>
            </a:r>
            <a:r>
              <a:rPr lang="it-IT" sz="1800" kern="0" dirty="0" err="1">
                <a:solidFill>
                  <a:srgbClr val="222222"/>
                </a:solidFill>
                <a:effectLst/>
                <a:latin typeface="Verdana" panose="020B0604030504040204" pitchFamily="34" charset="0"/>
                <a:ea typeface="Verdana" panose="020B0604030504040204" pitchFamily="34" charset="0"/>
              </a:rPr>
              <a:t>then</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begins</a:t>
            </a:r>
            <a:r>
              <a:rPr lang="it-IT" sz="1800" kern="0" dirty="0">
                <a:solidFill>
                  <a:srgbClr val="222222"/>
                </a:solidFill>
                <a:effectLst/>
                <a:latin typeface="Verdana" panose="020B0604030504040204" pitchFamily="34" charset="0"/>
                <a:ea typeface="Verdana" panose="020B0604030504040204" pitchFamily="34" charset="0"/>
              </a:rPr>
              <a:t>, a </a:t>
            </a:r>
            <a:r>
              <a:rPr lang="it-IT" sz="1800" kern="0" dirty="0" err="1">
                <a:solidFill>
                  <a:srgbClr val="222222"/>
                </a:solidFill>
                <a:effectLst/>
                <a:latin typeface="Verdana" panose="020B0604030504040204" pitchFamily="34" charset="0"/>
                <a:ea typeface="Verdana" panose="020B0604030504040204" pitchFamily="34" charset="0"/>
              </a:rPr>
              <a:t>dialogue</a:t>
            </a:r>
            <a:r>
              <a:rPr lang="it-IT" sz="1800" kern="0" dirty="0">
                <a:solidFill>
                  <a:srgbClr val="222222"/>
                </a:solidFill>
                <a:effectLst/>
                <a:latin typeface="Verdana" panose="020B0604030504040204" pitchFamily="34" charset="0"/>
                <a:ea typeface="Verdana" panose="020B0604030504040204" pitchFamily="34" charset="0"/>
              </a:rPr>
              <a:t> on </a:t>
            </a:r>
            <a:r>
              <a:rPr lang="it-IT" sz="1800" kern="0" dirty="0" err="1">
                <a:solidFill>
                  <a:srgbClr val="222222"/>
                </a:solidFill>
                <a:effectLst/>
                <a:latin typeface="Verdana" panose="020B0604030504040204" pitchFamily="34" charset="0"/>
                <a:ea typeface="Verdana" panose="020B0604030504040204" pitchFamily="34" charset="0"/>
              </a:rPr>
              <a:t>two</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different</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levels</a:t>
            </a:r>
            <a:r>
              <a:rPr lang="it-IT" sz="1800" kern="0" dirty="0">
                <a:solidFill>
                  <a:srgbClr val="222222"/>
                </a:solidFill>
                <a:effectLst/>
                <a:latin typeface="Verdana" panose="020B0604030504040204" pitchFamily="34" charset="0"/>
                <a:ea typeface="Verdana" panose="020B0604030504040204" pitchFamily="34" charset="0"/>
              </a:rPr>
              <a:t>: What </a:t>
            </a:r>
            <a:r>
              <a:rPr lang="it-IT" sz="1800" kern="0" dirty="0" err="1">
                <a:solidFill>
                  <a:srgbClr val="222222"/>
                </a:solidFill>
                <a:effectLst/>
                <a:latin typeface="Verdana" panose="020B0604030504040204" pitchFamily="34" charset="0"/>
                <a:ea typeface="Verdana" panose="020B0604030504040204" pitchFamily="34" charset="0"/>
              </a:rPr>
              <a:t>is</a:t>
            </a:r>
            <a:r>
              <a:rPr lang="it-IT" sz="1800" kern="0" dirty="0">
                <a:solidFill>
                  <a:srgbClr val="222222"/>
                </a:solidFill>
                <a:effectLst/>
                <a:latin typeface="Verdana" panose="020B0604030504040204" pitchFamily="34" charset="0"/>
                <a:ea typeface="Verdana" panose="020B0604030504040204" pitchFamily="34" charset="0"/>
              </a:rPr>
              <a:t> God's work? And Jesus </a:t>
            </a:r>
            <a:r>
              <a:rPr lang="it-IT" sz="1800" kern="0" dirty="0" err="1">
                <a:solidFill>
                  <a:srgbClr val="222222"/>
                </a:solidFill>
                <a:effectLst/>
                <a:latin typeface="Verdana" panose="020B0604030504040204" pitchFamily="34" charset="0"/>
                <a:ea typeface="Verdana" panose="020B0604030504040204" pitchFamily="34" charset="0"/>
              </a:rPr>
              <a:t>responds</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drawing</a:t>
            </a:r>
            <a:r>
              <a:rPr lang="it-IT" sz="1800" kern="0" dirty="0">
                <a:solidFill>
                  <a:srgbClr val="222222"/>
                </a:solidFill>
                <a:effectLst/>
                <a:latin typeface="Verdana" panose="020B0604030504040204" pitchFamily="34" charset="0"/>
                <a:ea typeface="Verdana" panose="020B0604030504040204" pitchFamily="34" charset="0"/>
              </a:rPr>
              <a:t> the friendly face of God </a:t>
            </a:r>
            <a:r>
              <a:rPr lang="it-IT" sz="1800" kern="0" dirty="0" err="1">
                <a:solidFill>
                  <a:srgbClr val="222222"/>
                </a:solidFill>
                <a:effectLst/>
                <a:latin typeface="Verdana" panose="020B0604030504040204" pitchFamily="34" charset="0"/>
                <a:ea typeface="Verdana" panose="020B0604030504040204" pitchFamily="34" charset="0"/>
              </a:rPr>
              <a:t>before</a:t>
            </a:r>
            <a:r>
              <a:rPr lang="it-IT" sz="1800" kern="0" dirty="0">
                <a:solidFill>
                  <a:srgbClr val="222222"/>
                </a:solidFill>
                <a:effectLst/>
                <a:latin typeface="Verdana" panose="020B0604030504040204" pitchFamily="34" charset="0"/>
                <a:ea typeface="Verdana" panose="020B0604030504040204" pitchFamily="34" charset="0"/>
              </a:rPr>
              <a:t> </a:t>
            </a:r>
            <a:r>
              <a:rPr lang="it-IT" sz="1800" kern="0" dirty="0" err="1">
                <a:solidFill>
                  <a:srgbClr val="222222"/>
                </a:solidFill>
                <a:effectLst/>
                <a:latin typeface="Verdana" panose="020B0604030504040204" pitchFamily="34" charset="0"/>
                <a:ea typeface="Verdana" panose="020B0604030504040204" pitchFamily="34" charset="0"/>
              </a:rPr>
              <a:t>them</a:t>
            </a:r>
            <a:r>
              <a:rPr lang="it-IT" sz="1800" kern="0" dirty="0">
                <a:solidFill>
                  <a:srgbClr val="222222"/>
                </a:solidFill>
                <a:effectLst/>
                <a:latin typeface="Verdana" panose="020B0604030504040204" pitchFamily="34" charset="0"/>
                <a:ea typeface="Verdana" panose="020B0604030504040204" pitchFamily="34" charset="0"/>
              </a:rPr>
              <a:t>: Just as </a:t>
            </a:r>
            <a:r>
              <a:rPr lang="it-IT" sz="1800" kern="0" dirty="0">
                <a:solidFill>
                  <a:srgbClr val="222222"/>
                </a:solidFill>
                <a:effectLst/>
                <a:latin typeface="Helvetica" panose="020B0604020202020204" pitchFamily="34" charset="0"/>
                <a:ea typeface="Times New Roman" panose="02020603050405020304" pitchFamily="18" charset="0"/>
              </a:rPr>
              <a:t>He once </a:t>
            </a:r>
            <a:r>
              <a:rPr lang="it-IT" sz="1800" kern="0" dirty="0" err="1">
                <a:solidFill>
                  <a:srgbClr val="222222"/>
                </a:solidFill>
                <a:effectLst/>
                <a:latin typeface="Helvetica" panose="020B0604020202020204" pitchFamily="34" charset="0"/>
                <a:ea typeface="Times New Roman" panose="02020603050405020304" pitchFamily="18" charset="0"/>
              </a:rPr>
              <a:t>gave</a:t>
            </a:r>
            <a:r>
              <a:rPr lang="it-IT" sz="1800" kern="0" dirty="0">
                <a:solidFill>
                  <a:srgbClr val="222222"/>
                </a:solidFill>
                <a:effectLst/>
                <a:latin typeface="Helvetica" panose="020B0604020202020204" pitchFamily="34" charset="0"/>
                <a:ea typeface="Times New Roman" panose="02020603050405020304" pitchFamily="18" charset="0"/>
              </a:rPr>
              <a:t> you the manna bread, so </a:t>
            </a:r>
            <a:r>
              <a:rPr lang="it-IT" sz="1800" kern="0" dirty="0" err="1">
                <a:solidFill>
                  <a:srgbClr val="222222"/>
                </a:solidFill>
                <a:effectLst/>
                <a:latin typeface="Helvetica" panose="020B0604020202020204" pitchFamily="34" charset="0"/>
                <a:ea typeface="Times New Roman" panose="02020603050405020304" pitchFamily="18" charset="0"/>
              </a:rPr>
              <a:t>today</a:t>
            </a:r>
            <a:r>
              <a:rPr lang="it-IT" sz="1800" kern="0" dirty="0">
                <a:solidFill>
                  <a:srgbClr val="222222"/>
                </a:solidFill>
                <a:effectLst/>
                <a:latin typeface="Helvetica" panose="020B0604020202020204" pitchFamily="34" charset="0"/>
                <a:ea typeface="Times New Roman" panose="02020603050405020304" pitchFamily="18" charset="0"/>
              </a:rPr>
              <a:t> </a:t>
            </a:r>
            <a:endParaRPr lang="it-IT" altLang="it-IT" sz="1800" dirty="0">
              <a:solidFill>
                <a:schemeClr val="tx1"/>
              </a:solidFill>
              <a:latin typeface="Verdana" panose="020B0604030504040204" pitchFamily="34" charset="0"/>
              <a:ea typeface="Verdana" panose="020B0604030504040204" pitchFamily="34" charset="0"/>
            </a:endParaRPr>
          </a:p>
        </p:txBody>
      </p:sp>
      <p:pic>
        <p:nvPicPr>
          <p:cNvPr id="2" name="Immagine 1">
            <a:extLst>
              <a:ext uri="{FF2B5EF4-FFF2-40B4-BE49-F238E27FC236}">
                <a16:creationId xmlns:a16="http://schemas.microsoft.com/office/drawing/2014/main" id="{06A87930-860F-3E69-8B73-EC8D88D188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520" y="121496"/>
            <a:ext cx="1838647" cy="1838647"/>
          </a:xfrm>
          <a:prstGeom prst="rect">
            <a:avLst/>
          </a:prstGeom>
        </p:spPr>
      </p:pic>
    </p:spTree>
  </p:cSld>
  <p:clrMapOvr>
    <a:masterClrMapping/>
  </p:clrMapOvr>
  <p:transition spd="med" advClick="0" advTm="80000">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4578" name="Rectangle 5">
            <a:extLst>
              <a:ext uri="{FF2B5EF4-FFF2-40B4-BE49-F238E27FC236}">
                <a16:creationId xmlns:a16="http://schemas.microsoft.com/office/drawing/2014/main" id="{B79B123D-16F1-BE4F-F583-039127639214}"/>
              </a:ext>
            </a:extLst>
          </p:cNvPr>
          <p:cNvSpPr>
            <a:spLocks noChangeArrowheads="1"/>
          </p:cNvSpPr>
          <p:nvPr>
            <p:custDataLst>
              <p:tags r:id="rId1"/>
            </p:custDataLst>
          </p:nvPr>
        </p:nvSpPr>
        <p:spPr bwMode="auto">
          <a:xfrm>
            <a:off x="0" y="0"/>
            <a:ext cx="93726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endParaRPr lang="it-IT" altLang="it-IT" sz="1600">
              <a:solidFill>
                <a:srgbClr val="000000"/>
              </a:solidFill>
              <a:latin typeface="Verdana" panose="020B0604030504040204" pitchFamily="34" charset="0"/>
              <a:cs typeface="Times New Roman" panose="02020603050405020304" pitchFamily="18" charset="0"/>
            </a:endParaRPr>
          </a:p>
        </p:txBody>
      </p:sp>
      <p:sp>
        <p:nvSpPr>
          <p:cNvPr id="24579" name="Rectangle 3">
            <a:extLst>
              <a:ext uri="{FF2B5EF4-FFF2-40B4-BE49-F238E27FC236}">
                <a16:creationId xmlns:a16="http://schemas.microsoft.com/office/drawing/2014/main" id="{03BB8CFA-1900-5D96-FB70-284E079BC393}"/>
              </a:ext>
            </a:extLst>
          </p:cNvPr>
          <p:cNvSpPr>
            <a:spLocks noChangeArrowheads="1"/>
          </p:cNvSpPr>
          <p:nvPr/>
        </p:nvSpPr>
        <p:spPr bwMode="auto">
          <a:xfrm>
            <a:off x="-3932" y="-69234"/>
            <a:ext cx="9144000" cy="6996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7000"/>
              </a:lnSpc>
              <a:spcAft>
                <a:spcPts val="800"/>
              </a:spcAft>
            </a:pPr>
            <a:r>
              <a:rPr lang="it-IT" altLang="it-IT" sz="1800" dirty="0">
                <a:solidFill>
                  <a:schemeClr val="tx1"/>
                </a:solidFill>
                <a:latin typeface="Verdana" panose="020B0604030504040204" pitchFamily="34" charset="0"/>
                <a:ea typeface="Verdana" panose="020B0604030504040204" pitchFamily="34" charset="0"/>
              </a:rPr>
              <a:t>   </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God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still</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Two words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very</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simple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yet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keystone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biblical</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revelation</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nourishing</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life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work of God. God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ask</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07000"/>
              </a:lnSpc>
              <a:spcAft>
                <a:spcPts val="800"/>
              </a:spcAft>
            </a:pPr>
            <a:r>
              <a:rPr lang="it-IT" sz="1800" kern="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doesn</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demands, 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offers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doesn't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demand, 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But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what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exactly</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God of Jesus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Nothing</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among</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things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or consumer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goods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cannot</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anything</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less</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But by giving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Caterina of Siena</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07000"/>
              </a:lnSpc>
              <a:spcAft>
                <a:spcPts val="800"/>
              </a:spcAft>
            </a:pPr>
            <a:r>
              <a:rPr lang="it-IT" sz="1800" kern="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are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before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one of 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peaks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Gospel, one of 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most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beautiful names of the Lord: 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life, 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giver</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life. 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gift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God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God who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One of 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most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beautiful names of Jesus: I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am</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bread of life. From His hands life flows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unlimitedly</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unstoppable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07000"/>
              </a:lnSpc>
              <a:spcAft>
                <a:spcPts val="800"/>
              </a:spcAft>
            </a:pPr>
            <a:r>
              <a:rPr lang="it-IT" sz="1800" kern="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Peter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confirm</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little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later</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Lord, to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whom</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shall</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 You alone have words that makes life to be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alive</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Words that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life to 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spirit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mind,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eyes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hands. God's work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warm</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current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love that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enters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makes life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flourish</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roots of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human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being</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So that you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become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like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giver</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life in life. This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work of God, to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believe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sent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faith</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tenacious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sweet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trust that the work of God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Jesus: a high and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luminous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face of the human, free like no one,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healer</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disaffection</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which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urges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you to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become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best of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what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you can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become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07000"/>
              </a:lnSpc>
              <a:spcAft>
                <a:spcPts val="800"/>
              </a:spcAft>
            </a:pPr>
            <a:r>
              <a:rPr lang="it-IT" sz="1800" kern="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threatening</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appearance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only</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two</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open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wings</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hen</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protects</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guards</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his</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chicks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Lk</a:t>
            </a:r>
            <a:r>
              <a:rPr lang="it-IT" sz="1800" i="1"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13.34</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makes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grow</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combative</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tenderness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against</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bad</a:t>
            </a:r>
            <a:r>
              <a:rPr lang="it-IT" sz="1800" kern="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life.</a:t>
            </a:r>
            <a:endParaRPr lang="it-IT" sz="1800" kern="100"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24580" name="Rectangle 4">
            <a:extLst>
              <a:ext uri="{FF2B5EF4-FFF2-40B4-BE49-F238E27FC236}">
                <a16:creationId xmlns:a16="http://schemas.microsoft.com/office/drawing/2014/main" id="{C47507EC-1760-29B3-F43D-AD82B7AC28F9}"/>
              </a:ext>
            </a:extLst>
          </p:cNvPr>
          <p:cNvSpPr>
            <a:spLocks noChangeArrowheads="1"/>
          </p:cNvSpPr>
          <p:nvPr/>
        </p:nvSpPr>
        <p:spPr bwMode="auto">
          <a:xfrm>
            <a:off x="0" y="9088438"/>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br>
              <a:rPr lang="it-IT" altLang="it-IT"/>
            </a:br>
            <a:endParaRPr lang="it-IT" altLang="it-IT"/>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E2C86412-203E-B449-B673-39EBE65F00DD}"/>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3E7940F7-0C39-1FEB-F942-0351BCD410FC}"/>
              </a:ext>
            </a:extLst>
          </p:cNvPr>
          <p:cNvSpPr>
            <a:spLocks noChangeArrowheads="1"/>
          </p:cNvSpPr>
          <p:nvPr>
            <p:custDataLst>
              <p:tags r:id="rId2"/>
            </p:custDataLst>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"If only we had died by the hand of Yahweh in Egypt when we sat down to caldrons of meat and ate all the bread we wanted, whereas you have brought us to this desert to let the whole assembly die of starvation!"</a:t>
            </a:r>
            <a:r>
              <a:rPr lang="en-US" altLang="it-IT" sz="1800" i="1">
                <a:solidFill>
                  <a:schemeClr val="bg1"/>
                </a:solidFill>
                <a:latin typeface="Verdana" panose="020B0604030504040204" pitchFamily="34" charset="0"/>
                <a:cs typeface="Times New Roman" panose="02020603050405020304" pitchFamily="18" charset="0"/>
              </a:rPr>
              <a:t> </a:t>
            </a:r>
          </a:p>
          <a:p>
            <a:pPr algn="ctr"/>
            <a:r>
              <a:rPr lang="en-US" altLang="it-IT" sz="1800" i="1">
                <a:solidFill>
                  <a:schemeClr val="bg1"/>
                </a:solidFill>
                <a:latin typeface="Verdana" panose="020B0604030504040204" pitchFamily="34" charset="0"/>
                <a:cs typeface="Times New Roman" panose="02020603050405020304" pitchFamily="18" charset="0"/>
              </a:rPr>
              <a:t>(Ex 16: 3)</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DE627513-014A-D852-78F4-272B32BD80B5}"/>
              </a:ext>
            </a:extLst>
          </p:cNvPr>
          <p:cNvSpPr>
            <a:spLocks noChangeArrowheads="1"/>
          </p:cNvSpPr>
          <p:nvPr>
            <p:custDataLst>
              <p:tags r:id="rId3"/>
            </p:custDataLst>
          </p:nvPr>
        </p:nvSpPr>
        <p:spPr bwMode="auto">
          <a:xfrm>
            <a:off x="0" y="381000"/>
            <a:ext cx="9144000" cy="1190625"/>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«Fossimo morti per mano del Signore nella terra d’Egitto, quando eravamo seduti presso la pentola della carne, mangiando pane a sazietà! Invece ci avete fatto uscire in questo deserto per far morire di fame tutta questa moltitudine».</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(Es 16, 3)</a:t>
            </a:r>
          </a:p>
        </p:txBody>
      </p:sp>
      <p:pic>
        <p:nvPicPr>
          <p:cNvPr id="4101" name="Picture 31" descr="C:\ARCHIVIO GENERALE\PRESENTAZIONI\in COSTRUZIONE\01 S.Scritture del 02.08\contro Mosè 2.jpg">
            <a:extLst>
              <a:ext uri="{FF2B5EF4-FFF2-40B4-BE49-F238E27FC236}">
                <a16:creationId xmlns:a16="http://schemas.microsoft.com/office/drawing/2014/main" id="{B8A34235-1018-FE74-4C60-5B001572F1DD}"/>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1905000" y="1524000"/>
            <a:ext cx="5410200" cy="400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352">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80AF8100-3884-B677-DEBF-CE0374E84D84}"/>
              </a:ext>
            </a:extLst>
          </p:cNvPr>
          <p:cNvSpPr>
            <a:spLocks noGrp="1" noChangeArrowheads="1"/>
          </p:cNvSpPr>
          <p:nvPr>
            <p:ph type="title"/>
            <p:custDataLst>
              <p:tags r:id="rId1"/>
            </p:custDataLst>
          </p:nvPr>
        </p:nvSpPr>
        <p:spPr>
          <a:xfrm>
            <a:off x="0" y="304800"/>
            <a:ext cx="9144000" cy="1143000"/>
          </a:xfrm>
          <a:ln cap="flat" algn="ctr">
            <a:miter lim="800000"/>
            <a:headEnd type="none" w="med" len="med"/>
            <a:tailEnd type="none" w="med" len="med"/>
          </a:ln>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Allora il Signore disse a Mosè: «Ecco, io sto per far piovere pane dal cielo per voi: il popolo uscirà a raccoglierne ogni giorno la razione di un giorno, perché io lo metta alla prova, per vedere se cammina o no secondo la mia legge. </a:t>
            </a:r>
            <a:r>
              <a:rPr lang="it-IT" altLang="it-IT" sz="1800" i="1">
                <a:solidFill>
                  <a:schemeClr val="bg1"/>
                </a:solidFill>
                <a:latin typeface="Verdana" panose="020B0604030504040204" pitchFamily="34" charset="0"/>
                <a:cs typeface="Times New Roman" panose="02020603050405020304" pitchFamily="18" charset="0"/>
              </a:rPr>
              <a:t>(Es 16, 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EBE73D1A-4456-C96E-472F-F1D5D78BF05F}"/>
              </a:ext>
            </a:extLst>
          </p:cNvPr>
          <p:cNvSpPr>
            <a:spLocks noChangeArrowheads="1"/>
          </p:cNvSpPr>
          <p:nvPr>
            <p:custDataLst>
              <p:tags r:id="rId2"/>
            </p:custDataLst>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Yahweh then said to Moses, "Now I am going to rain down bread from heaven for you. Each day the people are to gather what is needed for that day. In this way I will test them to see if they will follow my Teaching or not.</a:t>
            </a:r>
            <a:r>
              <a:rPr lang="en-US" altLang="it-IT" sz="1800" i="1">
                <a:solidFill>
                  <a:schemeClr val="bg1"/>
                </a:solidFill>
                <a:latin typeface="Verdana" panose="020B0604030504040204" pitchFamily="34" charset="0"/>
                <a:cs typeface="Times New Roman" panose="02020603050405020304" pitchFamily="18" charset="0"/>
              </a:rPr>
              <a:t> (Ex 16: 4)</a:t>
            </a:r>
            <a:r>
              <a:rPr lang="en-US"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24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9E79D6DC-D6F9-582B-F1D5-1D82435D6383}"/>
              </a:ext>
            </a:extLst>
          </p:cNvPr>
          <p:cNvSpPr>
            <a:spLocks noGrp="1" noChangeArrowheads="1"/>
          </p:cNvSpPr>
          <p:nvPr>
            <p:ph type="title"/>
            <p:custDataLst>
              <p:tags r:id="rId1"/>
            </p:custDataLst>
          </p:nvPr>
        </p:nvSpPr>
        <p:spPr>
          <a:xfrm>
            <a:off x="304800" y="304800"/>
            <a:ext cx="86106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Ho inteso la mormorazione degli Israeliti. Parla loro così: “Al tramonto mangerete carne e alla mattina vi sazierete di pane; saprete che io sono il Signore, vostro Dio”». </a:t>
            </a:r>
            <a:r>
              <a:rPr lang="it-IT" altLang="it-IT" sz="1800" i="1">
                <a:solidFill>
                  <a:schemeClr val="bg1"/>
                </a:solidFill>
                <a:latin typeface="Verdana" panose="020B0604030504040204" pitchFamily="34" charset="0"/>
                <a:cs typeface="Times New Roman" panose="02020603050405020304" pitchFamily="18" charset="0"/>
              </a:rPr>
              <a:t>(Es 16, 12)</a:t>
            </a:r>
          </a:p>
        </p:txBody>
      </p:sp>
      <p:sp>
        <p:nvSpPr>
          <p:cNvPr id="6147" name="Rectangle 4">
            <a:extLst>
              <a:ext uri="{FF2B5EF4-FFF2-40B4-BE49-F238E27FC236}">
                <a16:creationId xmlns:a16="http://schemas.microsoft.com/office/drawing/2014/main" id="{A6507E00-AF68-0249-AA58-E87BD75A1377}"/>
              </a:ext>
            </a:extLst>
          </p:cNvPr>
          <p:cNvSpPr>
            <a:spLocks noChangeArrowheads="1"/>
          </p:cNvSpPr>
          <p:nvPr>
            <p:custDataLst>
              <p:tags r:id="rId2"/>
            </p:custDataLst>
          </p:nvPr>
        </p:nvSpPr>
        <p:spPr bwMode="auto">
          <a:xfrm>
            <a:off x="152400" y="5410200"/>
            <a:ext cx="8763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"I have heard the complaints of Israel. Speak to them and say: Between the two evenings you will eat meat, and in the morning you will have bread to your heart's content; then you shall know that I am Yahweh, your God!"</a:t>
            </a:r>
            <a:r>
              <a:rPr lang="en-US" altLang="it-IT" sz="1800" i="1">
                <a:solidFill>
                  <a:schemeClr val="bg1"/>
                </a:solidFill>
                <a:latin typeface="Verdana" panose="020B0604030504040204" pitchFamily="34" charset="0"/>
                <a:cs typeface="Times New Roman" panose="02020603050405020304" pitchFamily="18" charset="0"/>
              </a:rPr>
              <a:t> (Ex 16: 12)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37218" name="Rectangle 2">
            <a:extLst>
              <a:ext uri="{FF2B5EF4-FFF2-40B4-BE49-F238E27FC236}">
                <a16:creationId xmlns:a16="http://schemas.microsoft.com/office/drawing/2014/main" id="{875E2A05-86F8-7C5A-E234-980ED75D033A}"/>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La sera le quaglie salirono e coprirono l’accampamento; al mattino c’era uno strato di rugiada intorno all’accampamento. Quando lo strato di rugiada svanì, ecco, sulla superficie del deserto c’era una cosa fine e granulosa, minuta come è la brina sulla terra. </a:t>
            </a:r>
            <a:r>
              <a:rPr lang="it-IT" altLang="it-IT" sz="1800" i="1">
                <a:solidFill>
                  <a:schemeClr val="bg1"/>
                </a:solidFill>
                <a:latin typeface="Verdana" panose="020B0604030504040204" pitchFamily="34" charset="0"/>
                <a:cs typeface="Times New Roman" panose="02020603050405020304" pitchFamily="18" charset="0"/>
              </a:rPr>
              <a:t>(Es 16, 13-14)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84EFD0BF-7FF7-09B2-4637-2A46F3482268}"/>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In the evening quails came up and covered the camp. And in the morning, dew had fallen around the camp. When the dew lifted, there was on the surface of the desert a thin crust like hoarfrost. </a:t>
            </a:r>
            <a:r>
              <a:rPr lang="en-US" altLang="it-IT" sz="1800" i="1">
                <a:solidFill>
                  <a:schemeClr val="bg1"/>
                </a:solidFill>
                <a:latin typeface="Verdana" panose="020B0604030504040204" pitchFamily="34" charset="0"/>
                <a:cs typeface="Times New Roman" panose="02020603050405020304" pitchFamily="18" charset="0"/>
              </a:rPr>
              <a:t>(Ex 16: 13-14)</a:t>
            </a:r>
            <a:endParaRPr lang="it-IT" altLang="it-IT" sz="1800">
              <a:solidFill>
                <a:schemeClr val="bg1"/>
              </a:solidFill>
              <a:latin typeface="Verdana" panose="020B0604030504040204" pitchFamily="34" charset="0"/>
              <a:cs typeface="Times New Roman" panose="02020603050405020304" pitchFamily="18" charset="0"/>
            </a:endParaRPr>
          </a:p>
          <a:p>
            <a:pPr eaLnBrk="0" hangingPunct="0"/>
            <a:endParaRPr lang="it-IT" altLang="it-IT" sz="1800">
              <a:solidFill>
                <a:schemeClr val="bg1"/>
              </a:solidFill>
              <a:latin typeface="Verdana" panose="020B0604030504040204" pitchFamily="34" charset="0"/>
            </a:endParaRP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FD299B15-D3CE-CB5F-381B-5C72D3B802C6}"/>
              </a:ext>
            </a:extLst>
          </p:cNvPr>
          <p:cNvSpPr>
            <a:spLocks noGrp="1" noChangeArrowheads="1"/>
          </p:cNvSpPr>
          <p:nvPr>
            <p:ph type="title"/>
            <p:custDataLst>
              <p:tags r:id="rId1"/>
            </p:custDataLst>
          </p:nvPr>
        </p:nvSpPr>
        <p:spPr>
          <a:xfrm>
            <a:off x="0" y="762000"/>
            <a:ext cx="89154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Gli Israeliti la videro e si dissero l’un l’altro: «Che cos’è?», perché non sapevano che cosa fosse. Mosè disse loro: «È il pane che il Signore vi ha dato in cibo». </a:t>
            </a:r>
            <a:r>
              <a:rPr lang="en-US" altLang="it-IT" sz="1800" i="1">
                <a:solidFill>
                  <a:schemeClr val="bg1"/>
                </a:solidFill>
                <a:latin typeface="Verdana" panose="020B0604030504040204" pitchFamily="34" charset="0"/>
                <a:cs typeface="Times New Roman" panose="02020603050405020304" pitchFamily="18" charset="0"/>
              </a:rPr>
              <a:t>(Es 16, 15)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195" name="Rectangle 4">
            <a:extLst>
              <a:ext uri="{FF2B5EF4-FFF2-40B4-BE49-F238E27FC236}">
                <a16:creationId xmlns:a16="http://schemas.microsoft.com/office/drawing/2014/main" id="{CD879CB3-86CB-23DB-A739-26BE92F8DDDF}"/>
              </a:ext>
            </a:extLst>
          </p:cNvPr>
          <p:cNvSpPr>
            <a:spLocks noChangeArrowheads="1"/>
          </p:cNvSpPr>
          <p:nvPr>
            <p:custDataLst>
              <p:tags r:id="rId2"/>
            </p:custDataLst>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The people of Israel upon seeing it said to one another, "What is it?" for they didn't know what it was. Moses told them, "It is the bread that Yahweh has given you to eat."</a:t>
            </a:r>
            <a:r>
              <a:rPr lang="en-US" altLang="it-IT" sz="1800" i="1">
                <a:solidFill>
                  <a:schemeClr val="bg1"/>
                </a:solidFill>
                <a:latin typeface="Verdana" panose="020B0604030504040204" pitchFamily="34" charset="0"/>
                <a:cs typeface="Times New Roman" panose="02020603050405020304" pitchFamily="18" charset="0"/>
              </a:rPr>
              <a:t> (Ex 16: 15)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4800F79-0BDE-D10B-26C6-386D15DCED8E}"/>
              </a:ext>
            </a:extLst>
          </p:cNvPr>
          <p:cNvSpPr>
            <a:spLocks noGrp="1" noChangeArrowheads="1"/>
          </p:cNvSpPr>
          <p:nvPr>
            <p:ph type="title"/>
            <p:custDataLst>
              <p:tags r:id="rId1"/>
            </p:custDataLst>
          </p:nvPr>
        </p:nvSpPr>
        <p:spPr>
          <a:xfrm>
            <a:off x="4267200" y="1295400"/>
            <a:ext cx="4114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a:t>
            </a:r>
            <a:r>
              <a:rPr lang="it-IT" altLang="it-IT" sz="1600">
                <a:solidFill>
                  <a:srgbClr val="320011"/>
                </a:solidFill>
                <a:latin typeface="Verdana" panose="020B0604030504040204" pitchFamily="34" charset="0"/>
              </a:rPr>
              <a:t>TO THE</a:t>
            </a:r>
            <a:r>
              <a:rPr lang="it-IT" altLang="it-IT" sz="1800">
                <a:solidFill>
                  <a:srgbClr val="320011"/>
                </a:solidFill>
                <a:latin typeface="Verdana" panose="020B0604030504040204" pitchFamily="34" charset="0"/>
              </a:rPr>
              <a:t> EPHESIANS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0865F26F-8587-3B67-F6DE-6E5D7FCDC92E}"/>
              </a:ext>
            </a:extLst>
          </p:cNvPr>
          <p:cNvSpPr>
            <a:spLocks noChangeArrowheads="1"/>
          </p:cNvSpPr>
          <p:nvPr>
            <p:custDataLst>
              <p:tags r:id="rId2"/>
            </p:custDataLst>
          </p:nvPr>
        </p:nvSpPr>
        <p:spPr bwMode="auto">
          <a:xfrm>
            <a:off x="762000" y="0"/>
            <a:ext cx="7772400" cy="831850"/>
          </a:xfrm>
          <a:prstGeom prst="rect">
            <a:avLst/>
          </a:prstGeom>
          <a:solidFill>
            <a:srgbClr val="339966"/>
          </a:solidFill>
          <a:ln w="9525">
            <a:solidFill>
              <a:srgbClr val="339966"/>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9220" name="Rectangle 22">
            <a:extLst>
              <a:ext uri="{FF2B5EF4-FFF2-40B4-BE49-F238E27FC236}">
                <a16:creationId xmlns:a16="http://schemas.microsoft.com/office/drawing/2014/main" id="{3BFC88E5-93A7-CCDE-4C60-A1FA28C224D2}"/>
              </a:ext>
            </a:extLst>
          </p:cNvPr>
          <p:cNvSpPr>
            <a:spLocks noChangeArrowheads="1"/>
          </p:cNvSpPr>
          <p:nvPr>
            <p:custDataLst>
              <p:tags r:id="rId3"/>
            </p:custDataLst>
          </p:nvPr>
        </p:nvSpPr>
        <p:spPr bwMode="auto">
          <a:xfrm>
            <a:off x="1371600" y="13716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LETTERA AGLI EFESINI</a:t>
            </a:r>
          </a:p>
        </p:txBody>
      </p:sp>
      <p:sp>
        <p:nvSpPr>
          <p:cNvPr id="11269" name="Rectangle 205">
            <a:extLst>
              <a:ext uri="{FF2B5EF4-FFF2-40B4-BE49-F238E27FC236}">
                <a16:creationId xmlns:a16="http://schemas.microsoft.com/office/drawing/2014/main" id="{68EB824B-12AD-F224-70C7-5429DA49D9D3}"/>
              </a:ext>
            </a:extLst>
          </p:cNvPr>
          <p:cNvSpPr>
            <a:spLocks noChangeArrowheads="1"/>
          </p:cNvSpPr>
          <p:nvPr>
            <p:custDataLst>
              <p:tags r:id="rId4"/>
            </p:custDataLst>
          </p:nvPr>
        </p:nvSpPr>
        <p:spPr bwMode="auto">
          <a:xfrm>
            <a:off x="1295400" y="1752600"/>
            <a:ext cx="3276600" cy="1465263"/>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Fratelli,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vi dico e vi scongiuro nel Signore: non comportatevi più come i pagani con i loro vani pensieri.</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(Ef 4, 17)</a:t>
            </a:r>
          </a:p>
        </p:txBody>
      </p:sp>
      <p:sp>
        <p:nvSpPr>
          <p:cNvPr id="9222" name="Rectangle 206">
            <a:extLst>
              <a:ext uri="{FF2B5EF4-FFF2-40B4-BE49-F238E27FC236}">
                <a16:creationId xmlns:a16="http://schemas.microsoft.com/office/drawing/2014/main" id="{D93F2B2E-F4B3-C012-4BC5-6B74543684FF}"/>
              </a:ext>
            </a:extLst>
          </p:cNvPr>
          <p:cNvSpPr>
            <a:spLocks noChangeArrowheads="1"/>
          </p:cNvSpPr>
          <p:nvPr>
            <p:custDataLst>
              <p:tags r:id="rId5"/>
            </p:custDataLst>
          </p:nvPr>
        </p:nvSpPr>
        <p:spPr bwMode="auto">
          <a:xfrm>
            <a:off x="4648200" y="1676400"/>
            <a:ext cx="33528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Arial" panose="020B0604020202020204" pitchFamily="34" charset="0"/>
              </a:rPr>
              <a:t>Brothers, </a:t>
            </a:r>
            <a:r>
              <a:rPr lang="en-US" altLang="it-IT" sz="1800">
                <a:solidFill>
                  <a:srgbClr val="000000"/>
                </a:solidFill>
                <a:latin typeface="Verdana" panose="020B0604030504040204" pitchFamily="34" charset="0"/>
                <a:cs typeface="Times New Roman" panose="02020603050405020304" pitchFamily="18" charset="0"/>
              </a:rPr>
              <a:t>I say to you, then, and with insistence I advise you in the Lord: do not  imitate the pagans who  live an aimless kind of life.</a:t>
            </a:r>
            <a:r>
              <a:rPr lang="en-US" altLang="it-IT" sz="1800" i="1">
                <a:solidFill>
                  <a:srgbClr val="000000"/>
                </a:solidFill>
                <a:latin typeface="Verdana" panose="020B0604030504040204" pitchFamily="34" charset="0"/>
                <a:cs typeface="Times New Roman" panose="02020603050405020304" pitchFamily="18" charset="0"/>
              </a:rPr>
              <a:t> (Eph 4: 17)</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9223" name="Picture 498" descr="C:\ARCHIVIO GENERALE\PRESENTAZIONI\in COSTRUZIONE\Gospel copia.gif">
            <a:extLst>
              <a:ext uri="{FF2B5EF4-FFF2-40B4-BE49-F238E27FC236}">
                <a16:creationId xmlns:a16="http://schemas.microsoft.com/office/drawing/2014/main" id="{D2B8E173-F177-845C-8BEC-4D900A0465D7}"/>
              </a:ext>
            </a:extLst>
          </p:cNvPr>
          <p:cNvPicPr>
            <a:picLocks noChangeAspect="1" noChangeArrowheads="1"/>
          </p:cNvPicPr>
          <p:nvPr>
            <p:custDataLst>
              <p:tags r:id="rId6"/>
            </p:custDataLst>
          </p:nvPr>
        </p:nvPicPr>
        <p:blipFill>
          <a:blip r:embed="rId1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4" name="WordArt 509">
            <a:extLst>
              <a:ext uri="{FF2B5EF4-FFF2-40B4-BE49-F238E27FC236}">
                <a16:creationId xmlns:a16="http://schemas.microsoft.com/office/drawing/2014/main" id="{14C07C9E-1342-5543-1D60-B3842CC8E806}"/>
              </a:ext>
            </a:extLst>
          </p:cNvPr>
          <p:cNvSpPr>
            <a:spLocks noChangeArrowheads="1" noChangeShapeType="1" noTextEdit="1"/>
          </p:cNvSpPr>
          <p:nvPr>
            <p:custDataLst>
              <p:tags r:id="rId7"/>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a:ln w="3175" cap="flat" cmpd="sng" algn="ctr">
                  <a:solidFill>
                    <a:srgbClr val="FFFF00"/>
                  </a:solidFill>
                  <a:prstDash val="solid"/>
                  <a:round/>
                  <a:headEnd type="none" w="med" len="med"/>
                  <a:tailEnd type="none" w="med" len="med"/>
                </a:ln>
                <a:solidFill>
                  <a:srgbClr val="FFFF99"/>
                </a:solidFill>
                <a:latin typeface="Verdana"/>
                <a:ea typeface="Arial"/>
                <a:cs typeface="Arial"/>
                <a:sym typeface="Wingdings"/>
              </a:rPr>
              <a:t>La Parola di Dio </a:t>
            </a:r>
          </a:p>
          <a:p>
            <a:pPr algn="ctr" eaLnBrk="0" hangingPunct="0"/>
            <a:r>
              <a:rPr lang="it-IT" sz="1600" kern="10">
                <a:ln w="3175" cap="flat" cmpd="sng" algn="ctr">
                  <a:solidFill>
                    <a:srgbClr val="FFFF00"/>
                  </a:solidFill>
                  <a:prstDash val="solid"/>
                  <a:round/>
                  <a:headEnd type="none" w="med" len="med"/>
                  <a:tailEnd type="none" w="med" len="med"/>
                </a:ln>
                <a:solidFill>
                  <a:srgbClr val="FFFF99"/>
                </a:solidFill>
                <a:latin typeface="Verdana"/>
                <a:ea typeface="Arial"/>
                <a:cs typeface="Arial"/>
                <a:sym typeface="Wingdings"/>
              </a:rPr>
              <a:t>parla  al nostro cuore!</a:t>
            </a:r>
          </a:p>
        </p:txBody>
      </p:sp>
      <p:sp>
        <p:nvSpPr>
          <p:cNvPr id="75" name="WordArt 510">
            <a:extLst>
              <a:ext uri="{FF2B5EF4-FFF2-40B4-BE49-F238E27FC236}">
                <a16:creationId xmlns:a16="http://schemas.microsoft.com/office/drawing/2014/main" id="{1346C513-9824-F1D7-F4EE-B4345872FF40}"/>
              </a:ext>
            </a:extLst>
          </p:cNvPr>
          <p:cNvSpPr>
            <a:spLocks noChangeArrowheads="1" noChangeShapeType="1" noTextEdit="1"/>
          </p:cNvSpPr>
          <p:nvPr>
            <p:custDataLst>
              <p:tags r:id="rId8"/>
            </p:custDataLst>
          </p:nvPr>
        </p:nvSpPr>
        <p:spPr bwMode="auto">
          <a:xfrm>
            <a:off x="5791200" y="152400"/>
            <a:ext cx="2286000" cy="4572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a:r>
              <a:rPr lang="en-US" sz="1800">
                <a:noFill/>
                <a:latin typeface="Verdana" panose="020B0604030504040204" pitchFamily="34" charset="0"/>
                <a:ea typeface="Verdana" panose="020B0604030504040204" pitchFamily="34" charset="0"/>
              </a:rPr>
              <a:t>The Word of God</a:t>
            </a:r>
          </a:p>
          <a:p>
            <a:pPr algn="ctr"/>
            <a:r>
              <a:rPr lang="en-US" sz="1800">
                <a:noFill/>
                <a:latin typeface="Verdana" panose="020B0604030504040204" pitchFamily="34" charset="0"/>
                <a:ea typeface="Verdana" panose="020B0604030504040204" pitchFamily="34" charset="0"/>
              </a:rPr>
              <a:t>speaks to our heart!</a:t>
            </a:r>
            <a:endParaRPr lang="it-IT" sz="1800">
              <a:noFill/>
              <a:latin typeface="Verdana" panose="020B0604030504040204" pitchFamily="34" charset="0"/>
              <a:ea typeface="Verdana" panose="020B0604030504040204" pitchFamily="34" charset="0"/>
            </a:endParaRPr>
          </a:p>
        </p:txBody>
      </p:sp>
      <p:pic>
        <p:nvPicPr>
          <p:cNvPr id="9226" name="Picture 86" descr="C:\ARCHIVIO GENERALE\PRESENTAZIONI\in COSTRUZIONE\01 S.Scritture del 02.08\PAUL IN ROME PREACHING.jpg">
            <a:extLst>
              <a:ext uri="{FF2B5EF4-FFF2-40B4-BE49-F238E27FC236}">
                <a16:creationId xmlns:a16="http://schemas.microsoft.com/office/drawing/2014/main" id="{0A1B4760-81B0-CC02-C56E-DEEE4D77CCE6}"/>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1371600" y="3581400"/>
            <a:ext cx="3048000" cy="23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9227" name="Picture 87" descr="C:\ARCHIVIO GENERALE\PRESENTAZIONI\in COSTRUZIONE\01 S.Scritture del 02.08\S. Paolo fratelli.jpg">
            <a:extLst>
              <a:ext uri="{FF2B5EF4-FFF2-40B4-BE49-F238E27FC236}">
                <a16:creationId xmlns:a16="http://schemas.microsoft.com/office/drawing/2014/main" id="{96409222-8819-8DB0-643A-760662DB8825}"/>
              </a:ext>
            </a:extLst>
          </p:cNvPr>
          <p:cNvPicPr>
            <a:picLocks noChangeAspect="1" noChangeArrowheads="1"/>
          </p:cNvPicPr>
          <p:nvPr>
            <p:custDataLst>
              <p:tags r:id="rId10"/>
            </p:custDataLst>
          </p:nvPr>
        </p:nvPicPr>
        <p:blipFill>
          <a:blip r:embed="rId16">
            <a:extLst>
              <a:ext uri="{28A0092B-C50C-407E-A947-70E740481C1C}">
                <a14:useLocalDpi xmlns:a14="http://schemas.microsoft.com/office/drawing/2010/main" val="0"/>
              </a:ext>
            </a:extLst>
          </a:blip>
          <a:srcRect/>
          <a:stretch>
            <a:fillRect/>
          </a:stretch>
        </p:blipFill>
        <p:spPr bwMode="auto">
          <a:xfrm>
            <a:off x="4724400" y="3581400"/>
            <a:ext cx="3200400" cy="249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 name="Immagine 2">
            <a:extLst>
              <a:ext uri="{FF2B5EF4-FFF2-40B4-BE49-F238E27FC236}">
                <a16:creationId xmlns:a16="http://schemas.microsoft.com/office/drawing/2014/main" id="{996F14DD-7A11-FF60-B18B-56714BEE78C1}"/>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31449" y="7937"/>
            <a:ext cx="7686675" cy="838200"/>
          </a:xfrm>
          <a:prstGeom prst="rect">
            <a:avLst/>
          </a:prstGeom>
        </p:spPr>
      </p:pic>
    </p:spTree>
  </p:cSld>
  <p:clrMapOvr>
    <a:masterClrMapping/>
  </p:clrMapOvr>
  <p:transition spd="med" advClick="0" advTm="145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02D1E64-639B-E7D7-24C0-85DA177378EB}"/>
              </a:ext>
            </a:extLst>
          </p:cNvPr>
          <p:cNvSpPr>
            <a:spLocks noGrp="1" noChangeArrowheads="1"/>
          </p:cNvSpPr>
          <p:nvPr>
            <p:ph type="title"/>
            <p:custDataLst>
              <p:tags r:id="rId1"/>
            </p:custDataLst>
          </p:nvPr>
        </p:nvSpPr>
        <p:spPr>
          <a:xfrm>
            <a:off x="0" y="533400"/>
            <a:ext cx="91440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Voi non così avete imparato a conoscere il Cristo, se davvero gli avete dato ascolto e se in lui siete stati istruiti, secondo la verità che è in Gesù, ad abbandonare, con la sua condotta di prima, l’uomo vecchio che si corrompe </a:t>
            </a:r>
            <a:r>
              <a:rPr lang="it-IT" altLang="it-IT" sz="1800" i="1">
                <a:solidFill>
                  <a:srgbClr val="FFFFFF"/>
                </a:solidFill>
                <a:latin typeface="Verdana" panose="020B0604030504040204" pitchFamily="34" charset="0"/>
                <a:cs typeface="Times New Roman" panose="02020603050405020304" pitchFamily="18" charset="0"/>
              </a:rPr>
              <a:t>(Ef 4, 20-22)</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243" name="Rectangle 4">
            <a:extLst>
              <a:ext uri="{FF2B5EF4-FFF2-40B4-BE49-F238E27FC236}">
                <a16:creationId xmlns:a16="http://schemas.microsoft.com/office/drawing/2014/main" id="{6A53A995-B876-33A9-71EE-8FA7CFF05322}"/>
              </a:ext>
            </a:extLst>
          </p:cNvPr>
          <p:cNvSpPr>
            <a:spLocks noChangeArrowheads="1"/>
          </p:cNvSpPr>
          <p:nvPr>
            <p:custDataLst>
              <p:tags r:id="rId2"/>
            </p:custDataLst>
          </p:nvPr>
        </p:nvSpPr>
        <p:spPr bwMode="auto">
          <a:xfrm>
            <a:off x="0" y="56388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FF"/>
                </a:solidFill>
                <a:latin typeface="Verdana" panose="020B0604030504040204" pitchFamily="34" charset="0"/>
                <a:cs typeface="Times New Roman" panose="02020603050405020304" pitchFamily="18" charset="0"/>
              </a:rPr>
              <a:t>But it is not for this that you have followed Christ. For I suppose that you heard of him and received his teaching which is seen in Jesus himself. You must give up your former way of living, the old self,</a:t>
            </a:r>
            <a:r>
              <a:rPr lang="en-US" altLang="it-IT" sz="1800" i="1">
                <a:solidFill>
                  <a:srgbClr val="FFFFFF"/>
                </a:solidFill>
                <a:latin typeface="Verdana" panose="020B0604030504040204" pitchFamily="34" charset="0"/>
                <a:cs typeface="Times New Roman" panose="02020603050405020304" pitchFamily="18" charset="0"/>
              </a:rPr>
              <a:t> (Eph 4: 20-22)</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0244" name="Picture 37" descr="C:\ARCHIVIO GENERALE\PRESENTAZIONI\in COSTRUZIONE\01 S.Scritture del 02.08\San Paolo predica.jpg">
            <a:extLst>
              <a:ext uri="{FF2B5EF4-FFF2-40B4-BE49-F238E27FC236}">
                <a16:creationId xmlns:a16="http://schemas.microsoft.com/office/drawing/2014/main" id="{0B311F6B-575B-6A94-FD1E-C8AAFBBFC8D9}"/>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600200" y="1524000"/>
            <a:ext cx="6096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432">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2"/>
</p:tagLst>
</file>

<file path=ppt/tags/tag100.xml><?xml version="1.0" encoding="utf-8"?>
<p:tagLst xmlns:a="http://schemas.openxmlformats.org/drawingml/2006/main" xmlns:r="http://schemas.openxmlformats.org/officeDocument/2006/relationships" xmlns:p="http://schemas.openxmlformats.org/presentationml/2006/main">
  <p:tag name="AS_UNIQUEID" val="111"/>
</p:tagLst>
</file>

<file path=ppt/tags/tag101.xml><?xml version="1.0" encoding="utf-8"?>
<p:tagLst xmlns:a="http://schemas.openxmlformats.org/drawingml/2006/main" xmlns:r="http://schemas.openxmlformats.org/officeDocument/2006/relationships" xmlns:p="http://schemas.openxmlformats.org/presentationml/2006/main">
  <p:tag name="AS_UNIQUEID" val="149"/>
</p:tagLst>
</file>

<file path=ppt/tags/tag102.xml><?xml version="1.0" encoding="utf-8"?>
<p:tagLst xmlns:a="http://schemas.openxmlformats.org/drawingml/2006/main" xmlns:r="http://schemas.openxmlformats.org/officeDocument/2006/relationships" xmlns:p="http://schemas.openxmlformats.org/presentationml/2006/main">
  <p:tag name="AS_UNIQUEID" val="150"/>
</p:tagLst>
</file>

<file path=ppt/tags/tag103.xml><?xml version="1.0" encoding="utf-8"?>
<p:tagLst xmlns:a="http://schemas.openxmlformats.org/drawingml/2006/main" xmlns:r="http://schemas.openxmlformats.org/officeDocument/2006/relationships" xmlns:p="http://schemas.openxmlformats.org/presentationml/2006/main">
  <p:tag name="AS_UNIQUEID" val="151"/>
</p:tagLst>
</file>

<file path=ppt/tags/tag104.xml><?xml version="1.0" encoding="utf-8"?>
<p:tagLst xmlns:a="http://schemas.openxmlformats.org/drawingml/2006/main" xmlns:r="http://schemas.openxmlformats.org/officeDocument/2006/relationships" xmlns:p="http://schemas.openxmlformats.org/presentationml/2006/main">
  <p:tag name="AS_UNIQUEID" val="113"/>
</p:tagLst>
</file>

<file path=ppt/tags/tag105.xml><?xml version="1.0" encoding="utf-8"?>
<p:tagLst xmlns:a="http://schemas.openxmlformats.org/drawingml/2006/main" xmlns:r="http://schemas.openxmlformats.org/officeDocument/2006/relationships" xmlns:p="http://schemas.openxmlformats.org/presentationml/2006/main">
  <p:tag name="AS_UNIQUEID" val="114"/>
</p:tagLst>
</file>

<file path=ppt/tags/tag106.xml><?xml version="1.0" encoding="utf-8"?>
<p:tagLst xmlns:a="http://schemas.openxmlformats.org/drawingml/2006/main" xmlns:r="http://schemas.openxmlformats.org/officeDocument/2006/relationships" xmlns:p="http://schemas.openxmlformats.org/presentationml/2006/main">
  <p:tag name="AS_UNIQUEID" val="118"/>
</p:tagLst>
</file>

<file path=ppt/tags/tag107.xml><?xml version="1.0" encoding="utf-8"?>
<p:tagLst xmlns:a="http://schemas.openxmlformats.org/drawingml/2006/main" xmlns:r="http://schemas.openxmlformats.org/officeDocument/2006/relationships" xmlns:p="http://schemas.openxmlformats.org/presentationml/2006/main">
  <p:tag name="AS_UNIQUEID" val="119"/>
</p:tagLst>
</file>

<file path=ppt/tags/tag108.xml><?xml version="1.0" encoding="utf-8"?>
<p:tagLst xmlns:a="http://schemas.openxmlformats.org/drawingml/2006/main" xmlns:r="http://schemas.openxmlformats.org/officeDocument/2006/relationships" xmlns:p="http://schemas.openxmlformats.org/presentationml/2006/main">
  <p:tag name="AS_UNIQUEID" val="120"/>
</p:tagLst>
</file>

<file path=ppt/tags/tag109.xml><?xml version="1.0" encoding="utf-8"?>
<p:tagLst xmlns:a="http://schemas.openxmlformats.org/drawingml/2006/main" xmlns:r="http://schemas.openxmlformats.org/officeDocument/2006/relationships" xmlns:p="http://schemas.openxmlformats.org/presentationml/2006/main">
  <p:tag name="AS_UNIQUEID" val="152"/>
</p:tagLst>
</file>

<file path=ppt/tags/tag11.xml><?xml version="1.0" encoding="utf-8"?>
<p:tagLst xmlns:a="http://schemas.openxmlformats.org/drawingml/2006/main" xmlns:r="http://schemas.openxmlformats.org/officeDocument/2006/relationships" xmlns:p="http://schemas.openxmlformats.org/presentationml/2006/main">
  <p:tag name="AS_UNIQUEID" val="133"/>
</p:tagLst>
</file>

<file path=ppt/tags/tag110.xml><?xml version="1.0" encoding="utf-8"?>
<p:tagLst xmlns:a="http://schemas.openxmlformats.org/drawingml/2006/main" xmlns:r="http://schemas.openxmlformats.org/officeDocument/2006/relationships" xmlns:p="http://schemas.openxmlformats.org/presentationml/2006/main">
  <p:tag name="AS_UNIQUEID" val="153"/>
</p:tagLst>
</file>

<file path=ppt/tags/tag111.xml><?xml version="1.0" encoding="utf-8"?>
<p:tagLst xmlns:a="http://schemas.openxmlformats.org/drawingml/2006/main" xmlns:r="http://schemas.openxmlformats.org/officeDocument/2006/relationships" xmlns:p="http://schemas.openxmlformats.org/presentationml/2006/main">
  <p:tag name="AS_UNIQUEID" val="154"/>
</p:tagLst>
</file>

<file path=ppt/tags/tag112.xml><?xml version="1.0" encoding="utf-8"?>
<p:tagLst xmlns:a="http://schemas.openxmlformats.org/drawingml/2006/main" xmlns:r="http://schemas.openxmlformats.org/officeDocument/2006/relationships" xmlns:p="http://schemas.openxmlformats.org/presentationml/2006/main">
  <p:tag name="AS_UNIQUEID" val="123"/>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4"/>
</p:tagLst>
</file>

<file path=ppt/tags/tag19.xml><?xml version="1.0" encoding="utf-8"?>
<p:tagLst xmlns:a="http://schemas.openxmlformats.org/drawingml/2006/main" xmlns:r="http://schemas.openxmlformats.org/officeDocument/2006/relationships" xmlns:p="http://schemas.openxmlformats.org/presentationml/2006/main">
  <p:tag name="AS_UNIQUEID" val="45"/>
</p:tagLst>
</file>

<file path=ppt/tags/tag2.xml><?xml version="1.0" encoding="utf-8"?>
<p:tagLst xmlns:a="http://schemas.openxmlformats.org/drawingml/2006/main" xmlns:r="http://schemas.openxmlformats.org/officeDocument/2006/relationships" xmlns:p="http://schemas.openxmlformats.org/presentationml/2006/main">
  <p:tag name="AS_UNIQUEID" val="124"/>
</p:tagLst>
</file>

<file path=ppt/tags/tag20.xml><?xml version="1.0" encoding="utf-8"?>
<p:tagLst xmlns:a="http://schemas.openxmlformats.org/drawingml/2006/main" xmlns:r="http://schemas.openxmlformats.org/officeDocument/2006/relationships" xmlns:p="http://schemas.openxmlformats.org/presentationml/2006/main">
  <p:tag name="AS_UNIQUEID" val="46"/>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54"/>
</p:tagLst>
</file>

<file path=ppt/tags/tag29.xml><?xml version="1.0" encoding="utf-8"?>
<p:tagLst xmlns:a="http://schemas.openxmlformats.org/drawingml/2006/main" xmlns:r="http://schemas.openxmlformats.org/officeDocument/2006/relationships" xmlns:p="http://schemas.openxmlformats.org/presentationml/2006/main">
  <p:tag name="AS_UNIQUEID" val="55"/>
</p:tagLst>
</file>

<file path=ppt/tags/tag3.xml><?xml version="1.0" encoding="utf-8"?>
<p:tagLst xmlns:a="http://schemas.openxmlformats.org/drawingml/2006/main" xmlns:r="http://schemas.openxmlformats.org/officeDocument/2006/relationships" xmlns:p="http://schemas.openxmlformats.org/presentationml/2006/main">
  <p:tag name="AS_UNIQUEID" val="125"/>
</p:tagLst>
</file>

<file path=ppt/tags/tag30.xml><?xml version="1.0" encoding="utf-8"?>
<p:tagLst xmlns:a="http://schemas.openxmlformats.org/drawingml/2006/main" xmlns:r="http://schemas.openxmlformats.org/officeDocument/2006/relationships" xmlns:p="http://schemas.openxmlformats.org/presentationml/2006/main">
  <p:tag name="AS_UNIQUEID" val="134"/>
</p:tagLst>
</file>

<file path=ppt/tags/tag31.xml><?xml version="1.0" encoding="utf-8"?>
<p:tagLst xmlns:a="http://schemas.openxmlformats.org/drawingml/2006/main" xmlns:r="http://schemas.openxmlformats.org/officeDocument/2006/relationships" xmlns:p="http://schemas.openxmlformats.org/presentationml/2006/main">
  <p:tag name="AS_UNIQUEID" val="135"/>
</p:tagLst>
</file>

<file path=ppt/tags/tag32.xml><?xml version="1.0" encoding="utf-8"?>
<p:tagLst xmlns:a="http://schemas.openxmlformats.org/drawingml/2006/main" xmlns:r="http://schemas.openxmlformats.org/officeDocument/2006/relationships" xmlns:p="http://schemas.openxmlformats.org/presentationml/2006/main">
  <p:tag name="AS_UNIQUEID" val="136"/>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57"/>
</p:tagLst>
</file>

<file path=ppt/tags/tag35.xml><?xml version="1.0" encoding="utf-8"?>
<p:tagLst xmlns:a="http://schemas.openxmlformats.org/drawingml/2006/main" xmlns:r="http://schemas.openxmlformats.org/officeDocument/2006/relationships" xmlns:p="http://schemas.openxmlformats.org/presentationml/2006/main">
  <p:tag name="AS_UNIQUEID" val="58"/>
</p:tagLst>
</file>

<file path=ppt/tags/tag36.xml><?xml version="1.0" encoding="utf-8"?>
<p:tagLst xmlns:a="http://schemas.openxmlformats.org/drawingml/2006/main" xmlns:r="http://schemas.openxmlformats.org/officeDocument/2006/relationships" xmlns:p="http://schemas.openxmlformats.org/presentationml/2006/main">
  <p:tag name="AS_UNIQUEID" val="59"/>
</p:tagLst>
</file>

<file path=ppt/tags/tag37.xml><?xml version="1.0" encoding="utf-8"?>
<p:tagLst xmlns:a="http://schemas.openxmlformats.org/drawingml/2006/main" xmlns:r="http://schemas.openxmlformats.org/officeDocument/2006/relationships" xmlns:p="http://schemas.openxmlformats.org/presentationml/2006/main">
  <p:tag name="AS_UNIQUEID" val="137"/>
</p:tagLst>
</file>

<file path=ppt/tags/tag38.xml><?xml version="1.0" encoding="utf-8"?>
<p:tagLst xmlns:a="http://schemas.openxmlformats.org/drawingml/2006/main" xmlns:r="http://schemas.openxmlformats.org/officeDocument/2006/relationships" xmlns:p="http://schemas.openxmlformats.org/presentationml/2006/main">
  <p:tag name="AS_UNIQUEID" val="138"/>
</p:tagLst>
</file>

<file path=ppt/tags/tag39.xml><?xml version="1.0" encoding="utf-8"?>
<p:tagLst xmlns:a="http://schemas.openxmlformats.org/drawingml/2006/main" xmlns:r="http://schemas.openxmlformats.org/officeDocument/2006/relationships" xmlns:p="http://schemas.openxmlformats.org/presentationml/2006/main">
  <p:tag name="AS_UNIQUEID" val="139"/>
</p:tagLst>
</file>

<file path=ppt/tags/tag4.xml><?xml version="1.0" encoding="utf-8"?>
<p:tagLst xmlns:a="http://schemas.openxmlformats.org/drawingml/2006/main" xmlns:r="http://schemas.openxmlformats.org/officeDocument/2006/relationships" xmlns:p="http://schemas.openxmlformats.org/presentationml/2006/main">
  <p:tag name="AS_UNIQUEID" val="126"/>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5"/>
</p:tagLst>
</file>

<file path=ppt/tags/tag46.xml><?xml version="1.0" encoding="utf-8"?>
<p:tagLst xmlns:a="http://schemas.openxmlformats.org/drawingml/2006/main" xmlns:r="http://schemas.openxmlformats.org/officeDocument/2006/relationships" xmlns:p="http://schemas.openxmlformats.org/presentationml/2006/main">
  <p:tag name="AS_UNIQUEID" val="66"/>
</p:tagLst>
</file>

<file path=ppt/tags/tag47.xml><?xml version="1.0" encoding="utf-8"?>
<p:tagLst xmlns:a="http://schemas.openxmlformats.org/drawingml/2006/main" xmlns:r="http://schemas.openxmlformats.org/officeDocument/2006/relationships" xmlns:p="http://schemas.openxmlformats.org/presentationml/2006/main">
  <p:tag name="AS_UNIQUEID" val="67"/>
</p:tagLst>
</file>

<file path=ppt/tags/tag48.xml><?xml version="1.0" encoding="utf-8"?>
<p:tagLst xmlns:a="http://schemas.openxmlformats.org/drawingml/2006/main" xmlns:r="http://schemas.openxmlformats.org/officeDocument/2006/relationships" xmlns:p="http://schemas.openxmlformats.org/presentationml/2006/main">
  <p:tag name="AS_UNIQUEID" val="68"/>
</p:tagLst>
</file>

<file path=ppt/tags/tag49.xml><?xml version="1.0" encoding="utf-8"?>
<p:tagLst xmlns:a="http://schemas.openxmlformats.org/drawingml/2006/main" xmlns:r="http://schemas.openxmlformats.org/officeDocument/2006/relationships" xmlns:p="http://schemas.openxmlformats.org/presentationml/2006/main">
  <p:tag name="AS_UNIQUEID" val="69"/>
</p:tagLst>
</file>

<file path=ppt/tags/tag5.xml><?xml version="1.0" encoding="utf-8"?>
<p:tagLst xmlns:a="http://schemas.openxmlformats.org/drawingml/2006/main" xmlns:r="http://schemas.openxmlformats.org/officeDocument/2006/relationships" xmlns:p="http://schemas.openxmlformats.org/presentationml/2006/main">
  <p:tag name="AS_UNIQUEID" val="127"/>
</p:tagLst>
</file>

<file path=ppt/tags/tag50.xml><?xml version="1.0" encoding="utf-8"?>
<p:tagLst xmlns:a="http://schemas.openxmlformats.org/drawingml/2006/main" xmlns:r="http://schemas.openxmlformats.org/officeDocument/2006/relationships" xmlns:p="http://schemas.openxmlformats.org/presentationml/2006/main">
  <p:tag name="AS_UNIQUEID" val="70"/>
</p:tagLst>
</file>

<file path=ppt/tags/tag51.xml><?xml version="1.0" encoding="utf-8"?>
<p:tagLst xmlns:a="http://schemas.openxmlformats.org/drawingml/2006/main" xmlns:r="http://schemas.openxmlformats.org/officeDocument/2006/relationships" xmlns:p="http://schemas.openxmlformats.org/presentationml/2006/main">
  <p:tag name="AS_UNIQUEID" val="71"/>
</p:tagLst>
</file>

<file path=ppt/tags/tag52.xml><?xml version="1.0" encoding="utf-8"?>
<p:tagLst xmlns:a="http://schemas.openxmlformats.org/drawingml/2006/main" xmlns:r="http://schemas.openxmlformats.org/officeDocument/2006/relationships" xmlns:p="http://schemas.openxmlformats.org/presentationml/2006/main">
  <p:tag name="AS_UNIQUEID" val="72"/>
</p:tagLst>
</file>

<file path=ppt/tags/tag53.xml><?xml version="1.0" encoding="utf-8"?>
<p:tagLst xmlns:a="http://schemas.openxmlformats.org/drawingml/2006/main" xmlns:r="http://schemas.openxmlformats.org/officeDocument/2006/relationships" xmlns:p="http://schemas.openxmlformats.org/presentationml/2006/main">
  <p:tag name="AS_UNIQUEID" val="73"/>
</p:tagLst>
</file>

<file path=ppt/tags/tag54.xml><?xml version="1.0" encoding="utf-8"?>
<p:tagLst xmlns:a="http://schemas.openxmlformats.org/drawingml/2006/main" xmlns:r="http://schemas.openxmlformats.org/officeDocument/2006/relationships" xmlns:p="http://schemas.openxmlformats.org/presentationml/2006/main">
  <p:tag name="AS_UNIQUEID" val="74"/>
</p:tagLst>
</file>

<file path=ppt/tags/tag55.xml><?xml version="1.0" encoding="utf-8"?>
<p:tagLst xmlns:a="http://schemas.openxmlformats.org/drawingml/2006/main" xmlns:r="http://schemas.openxmlformats.org/officeDocument/2006/relationships" xmlns:p="http://schemas.openxmlformats.org/presentationml/2006/main">
  <p:tag name="AS_UNIQUEID" val="75"/>
</p:tagLst>
</file>

<file path=ppt/tags/tag56.xml><?xml version="1.0" encoding="utf-8"?>
<p:tagLst xmlns:a="http://schemas.openxmlformats.org/drawingml/2006/main" xmlns:r="http://schemas.openxmlformats.org/officeDocument/2006/relationships" xmlns:p="http://schemas.openxmlformats.org/presentationml/2006/main">
  <p:tag name="AS_UNIQUEID" val="76"/>
</p:tagLst>
</file>

<file path=ppt/tags/tag57.xml><?xml version="1.0" encoding="utf-8"?>
<p:tagLst xmlns:a="http://schemas.openxmlformats.org/drawingml/2006/main" xmlns:r="http://schemas.openxmlformats.org/officeDocument/2006/relationships" xmlns:p="http://schemas.openxmlformats.org/presentationml/2006/main">
  <p:tag name="AS_UNIQUEID" val="77"/>
</p:tagLst>
</file>

<file path=ppt/tags/tag58.xml><?xml version="1.0" encoding="utf-8"?>
<p:tagLst xmlns:a="http://schemas.openxmlformats.org/drawingml/2006/main" xmlns:r="http://schemas.openxmlformats.org/officeDocument/2006/relationships" xmlns:p="http://schemas.openxmlformats.org/presentationml/2006/main">
  <p:tag name="AS_UNIQUEID" val="140"/>
</p:tagLst>
</file>

<file path=ppt/tags/tag59.xml><?xml version="1.0" encoding="utf-8"?>
<p:tagLst xmlns:a="http://schemas.openxmlformats.org/drawingml/2006/main" xmlns:r="http://schemas.openxmlformats.org/officeDocument/2006/relationships" xmlns:p="http://schemas.openxmlformats.org/presentationml/2006/main">
  <p:tag name="AS_UNIQUEID" val="141"/>
</p:tagLst>
</file>

<file path=ppt/tags/tag6.xml><?xml version="1.0" encoding="utf-8"?>
<p:tagLst xmlns:a="http://schemas.openxmlformats.org/drawingml/2006/main" xmlns:r="http://schemas.openxmlformats.org/officeDocument/2006/relationships" xmlns:p="http://schemas.openxmlformats.org/presentationml/2006/main">
  <p:tag name="AS_UNIQUEID" val="128"/>
</p:tagLst>
</file>

<file path=ppt/tags/tag60.xml><?xml version="1.0" encoding="utf-8"?>
<p:tagLst xmlns:a="http://schemas.openxmlformats.org/drawingml/2006/main" xmlns:r="http://schemas.openxmlformats.org/officeDocument/2006/relationships" xmlns:p="http://schemas.openxmlformats.org/presentationml/2006/main">
  <p:tag name="AS_UNIQUEID" val="142"/>
</p:tagLst>
</file>

<file path=ppt/tags/tag61.xml><?xml version="1.0" encoding="utf-8"?>
<p:tagLst xmlns:a="http://schemas.openxmlformats.org/drawingml/2006/main" xmlns:r="http://schemas.openxmlformats.org/officeDocument/2006/relationships" xmlns:p="http://schemas.openxmlformats.org/presentationml/2006/main">
  <p:tag name="AS_UNIQUEID" val="78"/>
</p:tagLst>
</file>

<file path=ppt/tags/tag62.xml><?xml version="1.0" encoding="utf-8"?>
<p:tagLst xmlns:a="http://schemas.openxmlformats.org/drawingml/2006/main" xmlns:r="http://schemas.openxmlformats.org/officeDocument/2006/relationships" xmlns:p="http://schemas.openxmlformats.org/presentationml/2006/main">
  <p:tag name="AS_UNIQUEID" val="79"/>
</p:tagLst>
</file>

<file path=ppt/tags/tag63.xml><?xml version="1.0" encoding="utf-8"?>
<p:tagLst xmlns:a="http://schemas.openxmlformats.org/drawingml/2006/main" xmlns:r="http://schemas.openxmlformats.org/officeDocument/2006/relationships" xmlns:p="http://schemas.openxmlformats.org/presentationml/2006/main">
  <p:tag name="AS_UNIQUEID" val="80"/>
</p:tagLst>
</file>

<file path=ppt/tags/tag64.xml><?xml version="1.0" encoding="utf-8"?>
<p:tagLst xmlns:a="http://schemas.openxmlformats.org/drawingml/2006/main" xmlns:r="http://schemas.openxmlformats.org/officeDocument/2006/relationships" xmlns:p="http://schemas.openxmlformats.org/presentationml/2006/main">
  <p:tag name="AS_UNIQUEID" val="81"/>
</p:tagLst>
</file>

<file path=ppt/tags/tag65.xml><?xml version="1.0" encoding="utf-8"?>
<p:tagLst xmlns:a="http://schemas.openxmlformats.org/drawingml/2006/main" xmlns:r="http://schemas.openxmlformats.org/officeDocument/2006/relationships" xmlns:p="http://schemas.openxmlformats.org/presentationml/2006/main">
  <p:tag name="AS_UNIQUEID" val="82"/>
</p:tagLst>
</file>

<file path=ppt/tags/tag66.xml><?xml version="1.0" encoding="utf-8"?>
<p:tagLst xmlns:a="http://schemas.openxmlformats.org/drawingml/2006/main" xmlns:r="http://schemas.openxmlformats.org/officeDocument/2006/relationships" xmlns:p="http://schemas.openxmlformats.org/presentationml/2006/main">
  <p:tag name="AS_UNIQUEID" val="83"/>
</p:tagLst>
</file>

<file path=ppt/tags/tag67.xml><?xml version="1.0" encoding="utf-8"?>
<p:tagLst xmlns:a="http://schemas.openxmlformats.org/drawingml/2006/main" xmlns:r="http://schemas.openxmlformats.org/officeDocument/2006/relationships" xmlns:p="http://schemas.openxmlformats.org/presentationml/2006/main">
  <p:tag name="AS_UNIQUEID" val="84"/>
</p:tagLst>
</file>

<file path=ppt/tags/tag68.xml><?xml version="1.0" encoding="utf-8"?>
<p:tagLst xmlns:a="http://schemas.openxmlformats.org/drawingml/2006/main" xmlns:r="http://schemas.openxmlformats.org/officeDocument/2006/relationships" xmlns:p="http://schemas.openxmlformats.org/presentationml/2006/main">
  <p:tag name="AS_UNIQUEID" val="85"/>
</p:tagLst>
</file>

<file path=ppt/tags/tag69.xml><?xml version="1.0" encoding="utf-8"?>
<p:tagLst xmlns:a="http://schemas.openxmlformats.org/drawingml/2006/main" xmlns:r="http://schemas.openxmlformats.org/officeDocument/2006/relationships" xmlns:p="http://schemas.openxmlformats.org/presentationml/2006/main">
  <p:tag name="AS_UNIQUEID" val="86"/>
</p:tagLst>
</file>

<file path=ppt/tags/tag7.xml><?xml version="1.0" encoding="utf-8"?>
<p:tagLst xmlns:a="http://schemas.openxmlformats.org/drawingml/2006/main" xmlns:r="http://schemas.openxmlformats.org/officeDocument/2006/relationships" xmlns:p="http://schemas.openxmlformats.org/presentationml/2006/main">
  <p:tag name="AS_UNIQUEID" val="129"/>
</p:tagLst>
</file>

<file path=ppt/tags/tag70.xml><?xml version="1.0" encoding="utf-8"?>
<p:tagLst xmlns:a="http://schemas.openxmlformats.org/drawingml/2006/main" xmlns:r="http://schemas.openxmlformats.org/officeDocument/2006/relationships" xmlns:p="http://schemas.openxmlformats.org/presentationml/2006/main">
  <p:tag name="AS_UNIQUEID" val="87"/>
</p:tagLst>
</file>

<file path=ppt/tags/tag71.xml><?xml version="1.0" encoding="utf-8"?>
<p:tagLst xmlns:a="http://schemas.openxmlformats.org/drawingml/2006/main" xmlns:r="http://schemas.openxmlformats.org/officeDocument/2006/relationships" xmlns:p="http://schemas.openxmlformats.org/presentationml/2006/main">
  <p:tag name="AS_UNIQUEID" val="88"/>
</p:tagLst>
</file>

<file path=ppt/tags/tag72.xml><?xml version="1.0" encoding="utf-8"?>
<p:tagLst xmlns:a="http://schemas.openxmlformats.org/drawingml/2006/main" xmlns:r="http://schemas.openxmlformats.org/officeDocument/2006/relationships" xmlns:p="http://schemas.openxmlformats.org/presentationml/2006/main">
  <p:tag name="AS_UNIQUEID" val="89"/>
</p:tagLst>
</file>

<file path=ppt/tags/tag73.xml><?xml version="1.0" encoding="utf-8"?>
<p:tagLst xmlns:a="http://schemas.openxmlformats.org/drawingml/2006/main" xmlns:r="http://schemas.openxmlformats.org/officeDocument/2006/relationships" xmlns:p="http://schemas.openxmlformats.org/presentationml/2006/main">
  <p:tag name="AS_UNIQUEID" val="143"/>
</p:tagLst>
</file>

<file path=ppt/tags/tag74.xml><?xml version="1.0" encoding="utf-8"?>
<p:tagLst xmlns:a="http://schemas.openxmlformats.org/drawingml/2006/main" xmlns:r="http://schemas.openxmlformats.org/officeDocument/2006/relationships" xmlns:p="http://schemas.openxmlformats.org/presentationml/2006/main">
  <p:tag name="AS_UNIQUEID" val="144"/>
</p:tagLst>
</file>

<file path=ppt/tags/tag75.xml><?xml version="1.0" encoding="utf-8"?>
<p:tagLst xmlns:a="http://schemas.openxmlformats.org/drawingml/2006/main" xmlns:r="http://schemas.openxmlformats.org/officeDocument/2006/relationships" xmlns:p="http://schemas.openxmlformats.org/presentationml/2006/main">
  <p:tag name="AS_UNIQUEID" val="145"/>
</p:tagLst>
</file>

<file path=ppt/tags/tag76.xml><?xml version="1.0" encoding="utf-8"?>
<p:tagLst xmlns:a="http://schemas.openxmlformats.org/drawingml/2006/main" xmlns:r="http://schemas.openxmlformats.org/officeDocument/2006/relationships" xmlns:p="http://schemas.openxmlformats.org/presentationml/2006/main">
  <p:tag name="AS_UNIQUEID" val="90"/>
</p:tagLst>
</file>

<file path=ppt/tags/tag77.xml><?xml version="1.0" encoding="utf-8"?>
<p:tagLst xmlns:a="http://schemas.openxmlformats.org/drawingml/2006/main" xmlns:r="http://schemas.openxmlformats.org/officeDocument/2006/relationships" xmlns:p="http://schemas.openxmlformats.org/presentationml/2006/main">
  <p:tag name="AS_UNIQUEID" val="91"/>
</p:tagLst>
</file>

<file path=ppt/tags/tag78.xml><?xml version="1.0" encoding="utf-8"?>
<p:tagLst xmlns:a="http://schemas.openxmlformats.org/drawingml/2006/main" xmlns:r="http://schemas.openxmlformats.org/officeDocument/2006/relationships" xmlns:p="http://schemas.openxmlformats.org/presentationml/2006/main">
  <p:tag name="AS_UNIQUEID" val="146"/>
</p:tagLst>
</file>

<file path=ppt/tags/tag79.xml><?xml version="1.0" encoding="utf-8"?>
<p:tagLst xmlns:a="http://schemas.openxmlformats.org/drawingml/2006/main" xmlns:r="http://schemas.openxmlformats.org/officeDocument/2006/relationships" xmlns:p="http://schemas.openxmlformats.org/presentationml/2006/main">
  <p:tag name="AS_UNIQUEID" val="147"/>
</p:tagLst>
</file>

<file path=ppt/tags/tag8.xml><?xml version="1.0" encoding="utf-8"?>
<p:tagLst xmlns:a="http://schemas.openxmlformats.org/drawingml/2006/main" xmlns:r="http://schemas.openxmlformats.org/officeDocument/2006/relationships" xmlns:p="http://schemas.openxmlformats.org/presentationml/2006/main">
  <p:tag name="AS_UNIQUEID" val="130"/>
</p:tagLst>
</file>

<file path=ppt/tags/tag80.xml><?xml version="1.0" encoding="utf-8"?>
<p:tagLst xmlns:a="http://schemas.openxmlformats.org/drawingml/2006/main" xmlns:r="http://schemas.openxmlformats.org/officeDocument/2006/relationships" xmlns:p="http://schemas.openxmlformats.org/presentationml/2006/main">
  <p:tag name="AS_UNIQUEID" val="148"/>
</p:tagLst>
</file>

<file path=ppt/tags/tag81.xml><?xml version="1.0" encoding="utf-8"?>
<p:tagLst xmlns:a="http://schemas.openxmlformats.org/drawingml/2006/main" xmlns:r="http://schemas.openxmlformats.org/officeDocument/2006/relationships" xmlns:p="http://schemas.openxmlformats.org/presentationml/2006/main">
  <p:tag name="AS_UNIQUEID" val="92"/>
</p:tagLst>
</file>

<file path=ppt/tags/tag82.xml><?xml version="1.0" encoding="utf-8"?>
<p:tagLst xmlns:a="http://schemas.openxmlformats.org/drawingml/2006/main" xmlns:r="http://schemas.openxmlformats.org/officeDocument/2006/relationships" xmlns:p="http://schemas.openxmlformats.org/presentationml/2006/main">
  <p:tag name="AS_UNIQUEID" val="93"/>
</p:tagLst>
</file>

<file path=ppt/tags/tag83.xml><?xml version="1.0" encoding="utf-8"?>
<p:tagLst xmlns:a="http://schemas.openxmlformats.org/drawingml/2006/main" xmlns:r="http://schemas.openxmlformats.org/officeDocument/2006/relationships" xmlns:p="http://schemas.openxmlformats.org/presentationml/2006/main">
  <p:tag name="AS_UNIQUEID" val="94"/>
</p:tagLst>
</file>

<file path=ppt/tags/tag84.xml><?xml version="1.0" encoding="utf-8"?>
<p:tagLst xmlns:a="http://schemas.openxmlformats.org/drawingml/2006/main" xmlns:r="http://schemas.openxmlformats.org/officeDocument/2006/relationships" xmlns:p="http://schemas.openxmlformats.org/presentationml/2006/main">
  <p:tag name="AS_UNIQUEID" val="95"/>
</p:tagLst>
</file>

<file path=ppt/tags/tag85.xml><?xml version="1.0" encoding="utf-8"?>
<p:tagLst xmlns:a="http://schemas.openxmlformats.org/drawingml/2006/main" xmlns:r="http://schemas.openxmlformats.org/officeDocument/2006/relationships" xmlns:p="http://schemas.openxmlformats.org/presentationml/2006/main">
  <p:tag name="AS_UNIQUEID" val="96"/>
</p:tagLst>
</file>

<file path=ppt/tags/tag86.xml><?xml version="1.0" encoding="utf-8"?>
<p:tagLst xmlns:a="http://schemas.openxmlformats.org/drawingml/2006/main" xmlns:r="http://schemas.openxmlformats.org/officeDocument/2006/relationships" xmlns:p="http://schemas.openxmlformats.org/presentationml/2006/main">
  <p:tag name="AS_UNIQUEID" val="97"/>
</p:tagLst>
</file>

<file path=ppt/tags/tag87.xml><?xml version="1.0" encoding="utf-8"?>
<p:tagLst xmlns:a="http://schemas.openxmlformats.org/drawingml/2006/main" xmlns:r="http://schemas.openxmlformats.org/officeDocument/2006/relationships" xmlns:p="http://schemas.openxmlformats.org/presentationml/2006/main">
  <p:tag name="AS_UNIQUEID" val="98"/>
</p:tagLst>
</file>

<file path=ppt/tags/tag88.xml><?xml version="1.0" encoding="utf-8"?>
<p:tagLst xmlns:a="http://schemas.openxmlformats.org/drawingml/2006/main" xmlns:r="http://schemas.openxmlformats.org/officeDocument/2006/relationships" xmlns:p="http://schemas.openxmlformats.org/presentationml/2006/main">
  <p:tag name="AS_UNIQUEID" val="99"/>
</p:tagLst>
</file>

<file path=ppt/tags/tag89.xml><?xml version="1.0" encoding="utf-8"?>
<p:tagLst xmlns:a="http://schemas.openxmlformats.org/drawingml/2006/main" xmlns:r="http://schemas.openxmlformats.org/officeDocument/2006/relationships" xmlns:p="http://schemas.openxmlformats.org/presentationml/2006/main">
  <p:tag name="AS_UNIQUEID" val="100"/>
</p:tagLst>
</file>

<file path=ppt/tags/tag9.xml><?xml version="1.0" encoding="utf-8"?>
<p:tagLst xmlns:a="http://schemas.openxmlformats.org/drawingml/2006/main" xmlns:r="http://schemas.openxmlformats.org/officeDocument/2006/relationships" xmlns:p="http://schemas.openxmlformats.org/presentationml/2006/main">
  <p:tag name="AS_UNIQUEID" val="131"/>
</p:tagLst>
</file>

<file path=ppt/tags/tag90.xml><?xml version="1.0" encoding="utf-8"?>
<p:tagLst xmlns:a="http://schemas.openxmlformats.org/drawingml/2006/main" xmlns:r="http://schemas.openxmlformats.org/officeDocument/2006/relationships" xmlns:p="http://schemas.openxmlformats.org/presentationml/2006/main">
  <p:tag name="AS_UNIQUEID" val="101"/>
</p:tagLst>
</file>

<file path=ppt/tags/tag91.xml><?xml version="1.0" encoding="utf-8"?>
<p:tagLst xmlns:a="http://schemas.openxmlformats.org/drawingml/2006/main" xmlns:r="http://schemas.openxmlformats.org/officeDocument/2006/relationships" xmlns:p="http://schemas.openxmlformats.org/presentationml/2006/main">
  <p:tag name="AS_UNIQUEID" val="102"/>
</p:tagLst>
</file>

<file path=ppt/tags/tag92.xml><?xml version="1.0" encoding="utf-8"?>
<p:tagLst xmlns:a="http://schemas.openxmlformats.org/drawingml/2006/main" xmlns:r="http://schemas.openxmlformats.org/officeDocument/2006/relationships" xmlns:p="http://schemas.openxmlformats.org/presentationml/2006/main">
  <p:tag name="AS_UNIQUEID" val="103"/>
</p:tagLst>
</file>

<file path=ppt/tags/tag93.xml><?xml version="1.0" encoding="utf-8"?>
<p:tagLst xmlns:a="http://schemas.openxmlformats.org/drawingml/2006/main" xmlns:r="http://schemas.openxmlformats.org/officeDocument/2006/relationships" xmlns:p="http://schemas.openxmlformats.org/presentationml/2006/main">
  <p:tag name="AS_UNIQUEID" val="104"/>
</p:tagLst>
</file>

<file path=ppt/tags/tag94.xml><?xml version="1.0" encoding="utf-8"?>
<p:tagLst xmlns:a="http://schemas.openxmlformats.org/drawingml/2006/main" xmlns:r="http://schemas.openxmlformats.org/officeDocument/2006/relationships" xmlns:p="http://schemas.openxmlformats.org/presentationml/2006/main">
  <p:tag name="AS_UNIQUEID" val="105"/>
</p:tagLst>
</file>

<file path=ppt/tags/tag95.xml><?xml version="1.0" encoding="utf-8"?>
<p:tagLst xmlns:a="http://schemas.openxmlformats.org/drawingml/2006/main" xmlns:r="http://schemas.openxmlformats.org/officeDocument/2006/relationships" xmlns:p="http://schemas.openxmlformats.org/presentationml/2006/main">
  <p:tag name="AS_UNIQUEID" val="106"/>
</p:tagLst>
</file>

<file path=ppt/tags/tag96.xml><?xml version="1.0" encoding="utf-8"?>
<p:tagLst xmlns:a="http://schemas.openxmlformats.org/drawingml/2006/main" xmlns:r="http://schemas.openxmlformats.org/officeDocument/2006/relationships" xmlns:p="http://schemas.openxmlformats.org/presentationml/2006/main">
  <p:tag name="AS_UNIQUEID" val="107"/>
</p:tagLst>
</file>

<file path=ppt/tags/tag97.xml><?xml version="1.0" encoding="utf-8"?>
<p:tagLst xmlns:a="http://schemas.openxmlformats.org/drawingml/2006/main" xmlns:r="http://schemas.openxmlformats.org/officeDocument/2006/relationships" xmlns:p="http://schemas.openxmlformats.org/presentationml/2006/main">
  <p:tag name="AS_UNIQUEID" val="108"/>
</p:tagLst>
</file>

<file path=ppt/tags/tag98.xml><?xml version="1.0" encoding="utf-8"?>
<p:tagLst xmlns:a="http://schemas.openxmlformats.org/drawingml/2006/main" xmlns:r="http://schemas.openxmlformats.org/officeDocument/2006/relationships" xmlns:p="http://schemas.openxmlformats.org/presentationml/2006/main">
  <p:tag name="AS_UNIQUEID" val="109"/>
</p:tagLst>
</file>

<file path=ppt/tags/tag99.xml><?xml version="1.0" encoding="utf-8"?>
<p:tagLst xmlns:a="http://schemas.openxmlformats.org/drawingml/2006/main" xmlns:r="http://schemas.openxmlformats.org/officeDocument/2006/relationships" xmlns:p="http://schemas.openxmlformats.org/presentationml/2006/main">
  <p:tag name="AS_UNIQUEID" val="110"/>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72984</TotalTime>
  <Words>3356</Words>
  <Application>Microsoft Office PowerPoint</Application>
  <PresentationFormat>Presentazione su schermo (4:3)</PresentationFormat>
  <Paragraphs>104</Paragraphs>
  <Slides>23</Slides>
  <Notes>7</Notes>
  <HiddenSlides>0</HiddenSlides>
  <MMClips>1</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23</vt:i4>
      </vt:variant>
    </vt:vector>
  </HeadingPairs>
  <TitlesOfParts>
    <vt:vector size="37" baseType="lpstr">
      <vt:lpstr>Comic Sans MS</vt:lpstr>
      <vt:lpstr>Times New Roman</vt:lpstr>
      <vt:lpstr>Arial</vt:lpstr>
      <vt:lpstr>Calibri Light</vt:lpstr>
      <vt:lpstr>Tw Cen MT Condensed Extra Bold</vt:lpstr>
      <vt:lpstr>Harrington</vt:lpstr>
      <vt:lpstr>Verdana</vt:lpstr>
      <vt:lpstr>Arial Unicode MS</vt:lpstr>
      <vt:lpstr>Calibri</vt:lpstr>
      <vt:lpstr>Cambria</vt:lpstr>
      <vt:lpstr>Tahoma</vt:lpstr>
      <vt:lpstr>Courier New</vt:lpstr>
      <vt:lpstr>Helvetica</vt:lpstr>
      <vt:lpstr>Struttura predefinita</vt:lpstr>
      <vt:lpstr>Presentazione standard di PowerPoint</vt:lpstr>
      <vt:lpstr>Presentazione standard di PowerPoint</vt:lpstr>
      <vt:lpstr> </vt:lpstr>
      <vt:lpstr>  Allora il Signore disse a Mosè: «Ecco, io sto per far piovere pane dal cielo per voi: il popolo uscirà a raccoglierne ogni giorno la razione di un giorno, perché io lo metta alla prova, per vedere se cammina o no secondo la mia legge. (Es 16, 4)</vt:lpstr>
      <vt:lpstr>Ho inteso la mormorazione degli Israeliti. Parla loro così: “Al tramonto mangerete carne e alla mattina vi sazierete di pane; saprete che io sono il Signore, vostro Dio”». (Es 16, 12)</vt:lpstr>
      <vt:lpstr>La sera le quaglie salirono e coprirono l’accampamento; al mattino c’era uno strato di rugiada intorno all’accampamento. Quando lo strato di rugiada svanì, ecco, sulla superficie del deserto c’era una cosa fine e granulosa, minuta come è la brina sulla terra. (Es 16, 13-14)</vt:lpstr>
      <vt:lpstr>Gli Israeliti la videro e si dissero l’un l’altro: «Che cos’è?», perché non sapevano che cosa fosse. Mosè disse loro: «È il pane che il Signore vi ha dato in cibo». (Es 16, 15) </vt:lpstr>
      <vt:lpstr>EPISTLE TO THE EPHESIANS</vt:lpstr>
      <vt:lpstr>Voi non così avete imparato a conoscere il Cristo, se davvero gli avete dato ascolto e se in lui siete stati istruiti, secondo la verità che è in Gesù, ad abbandonare, con la sua condotta di prima, l’uomo vecchio che si corrompe (Ef 4, 20-22)</vt:lpstr>
      <vt:lpstr>seguendo le passioni ingannevoli, a rinnovarvi nello spirito della vostra mente e a rivestire l’uomo nuovo, creato secondo Dio nella giustizia e nella vera santità. (Ef 4, 23-24)</vt:lpstr>
      <vt:lpstr>GOSPEL ACCORD. TO JOHN</vt:lpstr>
      <vt:lpstr>Presentazione standard di PowerPoint</vt:lpstr>
      <vt:lpstr>Presentazione standard di PowerPoint</vt:lpstr>
      <vt:lpstr>Gli dissero allora: «Che cosa dobbiamo compiere per fare le opere di Dio?». Gesù rispose loro: «Questa è l’opera di Dio: che crediate in colui che egli ha mandato». (Gv 6, 28-29) </vt:lpstr>
      <vt:lpstr>Allora gli dissero: «Quale segno tu compi perché vediamo e ti crediamo? Quale opera fai? I nostri padri hanno mangiato la manna nel deserto, come sta scritto: “Diede loro da mangiare un pane dal cielo”». (Gv 6, 30-31) </vt:lpstr>
      <vt:lpstr>Rispose loro Gesù: «In verità, in verità io vi dico: non è Mosè che vi ha dato il pane dal cielo, ma è il Padre mio che vi dà il pane dal cielo, quello vero. Infatti il pane di Dio è colui che discende dal cielo e dà la vita al mondo».  (Gv 6, 32-33)</vt:lpstr>
      <vt:lpstr>Allora gli dissero: «Signore, dacci sempre questo pane». Gesù rispose loro: «Io sono il pane della vita; chi viene a me non avrà fame e chi crede in me non avrà sete, mai!». (Gv 6, 34-35)</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3191</cp:revision>
  <cp:lastPrinted>1601-01-01T00:00:00Z</cp:lastPrinted>
  <dcterms:created xsi:type="dcterms:W3CDTF">2007-05-09T13:51:32Z</dcterms:created>
  <dcterms:modified xsi:type="dcterms:W3CDTF">2024-07-30T04:29:40Z</dcterms:modified>
  <cp:category/>
</cp:coreProperties>
</file>