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3.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4.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5.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6.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7.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91" r:id="rId5"/>
    <p:sldId id="337" r:id="rId6"/>
    <p:sldId id="743" r:id="rId7"/>
    <p:sldId id="793" r:id="rId8"/>
    <p:sldId id="694" r:id="rId9"/>
    <p:sldId id="319" r:id="rId10"/>
    <p:sldId id="624" r:id="rId11"/>
    <p:sldId id="795" r:id="rId12"/>
    <p:sldId id="796" r:id="rId13"/>
    <p:sldId id="797" r:id="rId14"/>
    <p:sldId id="798" r:id="rId15"/>
    <p:sldId id="799"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24" autoAdjust="0"/>
    <p:restoredTop sz="91822" autoAdjust="0"/>
  </p:normalViewPr>
  <p:slideViewPr>
    <p:cSldViewPr>
      <p:cViewPr varScale="1">
        <p:scale>
          <a:sx n="86" d="100"/>
          <a:sy n="86" d="100"/>
        </p:scale>
        <p:origin x="1133"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6A2C4A3-EAD2-034D-35A4-E0B881A13F4B}"/>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89354579-D0D9-BC4B-14F6-AE7ED0C1DAB4}"/>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BAA66B00-A74E-5E06-F7F5-91456CE8F3D5}"/>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DBABA682-4759-A437-7B38-6F7F55684FDE}"/>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19C2E635-594C-42B9-9F70-DC502EF6DB55}"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4C10D244-FA4E-E525-52BA-94E4FB2FEC60}"/>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619F833E-9068-B0CA-F70F-B672443FDB03}"/>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6BD647A0-086F-9860-8125-83F39F37416C}"/>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FAC9CEC3-3C2C-40B2-B8CB-35B1F445BB02}"/>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7564FA33-6CE0-7B62-5068-3C9FE95D3DF2}"/>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78ED85C1-1140-8352-FC46-84F52A79B266}"/>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24D73238-6BFC-4F76-988D-BBE13226043F}"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098CBA8-413D-484F-987E-390A1770F2A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B4714F5-2251-481E-B01F-C0133362179E}" type="slidenum">
              <a:rPr lang="it-IT" altLang="it-IT"/>
              <a:pPr/>
              <a:t>2</a:t>
            </a:fld>
            <a:endParaRPr lang="it-IT" altLang="it-IT"/>
          </a:p>
        </p:txBody>
      </p:sp>
      <p:sp>
        <p:nvSpPr>
          <p:cNvPr id="24579" name="Rectangle 2">
            <a:extLst>
              <a:ext uri="{FF2B5EF4-FFF2-40B4-BE49-F238E27FC236}">
                <a16:creationId xmlns:a16="http://schemas.microsoft.com/office/drawing/2014/main" id="{018C9D13-5693-0212-62AB-AC58C5D80CF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2ED7D053-B4BA-1E4C-CE48-966D9AA563C3}"/>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8680055-46F9-F7B3-125D-34E76CB4736E}"/>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16FB076-8B6E-43E7-B24A-EA8C6FE8F2D2}" type="slidenum">
              <a:rPr lang="it-IT" altLang="it-IT"/>
              <a:pPr/>
              <a:t>3</a:t>
            </a:fld>
            <a:endParaRPr lang="it-IT" altLang="it-IT"/>
          </a:p>
        </p:txBody>
      </p:sp>
      <p:sp>
        <p:nvSpPr>
          <p:cNvPr id="25603" name="Rectangle 2">
            <a:extLst>
              <a:ext uri="{FF2B5EF4-FFF2-40B4-BE49-F238E27FC236}">
                <a16:creationId xmlns:a16="http://schemas.microsoft.com/office/drawing/2014/main" id="{D345846A-12E2-4EA3-0A47-D967C6F6AB1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BC3D9213-D697-83DE-1A65-A01E628EC2CE}"/>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2D767807-6FAD-2DFB-6B74-9045D8598EE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56B1DA9-6B7E-41F6-AC37-913E9BD3DC9F}" type="slidenum">
              <a:rPr lang="it-IT" altLang="it-IT"/>
              <a:pPr/>
              <a:t>5</a:t>
            </a:fld>
            <a:endParaRPr lang="it-IT" altLang="it-IT"/>
          </a:p>
        </p:txBody>
      </p:sp>
      <p:sp>
        <p:nvSpPr>
          <p:cNvPr id="26627" name="Rectangle 2">
            <a:extLst>
              <a:ext uri="{FF2B5EF4-FFF2-40B4-BE49-F238E27FC236}">
                <a16:creationId xmlns:a16="http://schemas.microsoft.com/office/drawing/2014/main" id="{C42A2443-7C02-6360-4683-4DEE32E75E1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5DB88081-79ED-DC2C-CC23-7B721A553EC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C4301683-7E2F-F808-6EDD-EC02A00628E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E96B62C-862C-4A29-BC4C-DF7EB2A544AA}" type="slidenum">
              <a:rPr lang="it-IT" altLang="it-IT"/>
              <a:pPr/>
              <a:t>8</a:t>
            </a:fld>
            <a:endParaRPr lang="it-IT" altLang="it-IT"/>
          </a:p>
        </p:txBody>
      </p:sp>
      <p:sp>
        <p:nvSpPr>
          <p:cNvPr id="27651" name="Rectangle 2">
            <a:extLst>
              <a:ext uri="{FF2B5EF4-FFF2-40B4-BE49-F238E27FC236}">
                <a16:creationId xmlns:a16="http://schemas.microsoft.com/office/drawing/2014/main" id="{6E32E341-0609-E518-5036-63BCD754AEDB}"/>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ED99D48E-F213-7E1B-B3BA-4E4023E7DA97}"/>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01301B62-8ADB-5854-0105-D61A57E83544}"/>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CED358A-CDB5-4273-946D-8B77853913CE}" type="slidenum">
              <a:rPr lang="it-IT" altLang="it-IT"/>
              <a:pPr/>
              <a:t>9</a:t>
            </a:fld>
            <a:endParaRPr lang="it-IT" altLang="it-IT"/>
          </a:p>
        </p:txBody>
      </p:sp>
      <p:sp>
        <p:nvSpPr>
          <p:cNvPr id="28675" name="Rectangle 2">
            <a:extLst>
              <a:ext uri="{FF2B5EF4-FFF2-40B4-BE49-F238E27FC236}">
                <a16:creationId xmlns:a16="http://schemas.microsoft.com/office/drawing/2014/main" id="{0944BF81-FDDA-25CC-F1ED-DFC0967D4CD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2C942D9D-651B-4F31-B604-6B6F1A9D2B0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24D0854-2485-A888-BB46-48AB9CB6884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AFE9DED-AFCA-4599-B482-063CCD2BD61E}" type="slidenum">
              <a:rPr lang="it-IT" altLang="it-IT"/>
              <a:pPr/>
              <a:t>16</a:t>
            </a:fld>
            <a:endParaRPr lang="it-IT" altLang="it-IT"/>
          </a:p>
        </p:txBody>
      </p:sp>
      <p:sp>
        <p:nvSpPr>
          <p:cNvPr id="29699" name="Rectangle 2">
            <a:extLst>
              <a:ext uri="{FF2B5EF4-FFF2-40B4-BE49-F238E27FC236}">
                <a16:creationId xmlns:a16="http://schemas.microsoft.com/office/drawing/2014/main" id="{B19CFC36-0FE3-3AF9-76D8-4AAB497C233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D3A8BF9C-E791-7A95-A638-4E5E98E3A44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7F9F4B99-2D93-A538-7FCA-88577878609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99815F1-2306-4E29-A614-2D4C82258B1F}" type="slidenum">
              <a:rPr lang="it-IT" altLang="it-IT"/>
              <a:pPr/>
              <a:t>19</a:t>
            </a:fld>
            <a:endParaRPr lang="it-IT" altLang="it-IT"/>
          </a:p>
        </p:txBody>
      </p:sp>
      <p:sp>
        <p:nvSpPr>
          <p:cNvPr id="30723" name="Rectangle 2">
            <a:extLst>
              <a:ext uri="{FF2B5EF4-FFF2-40B4-BE49-F238E27FC236}">
                <a16:creationId xmlns:a16="http://schemas.microsoft.com/office/drawing/2014/main" id="{F05CD0E1-581E-95F4-BBAC-806A2488FCA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7B98AE2D-70CF-0875-FA5E-26CCC3667527}"/>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A6DEC121-983A-8B1B-B5E1-00DDF78040F8}"/>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FB67047-3EF3-7049-96EE-FFA8355DEF0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630A08BA-0CF8-BC51-31E2-7106BC9D8804}"/>
              </a:ext>
            </a:extLst>
          </p:cNvPr>
          <p:cNvSpPr>
            <a:spLocks noGrp="1" noChangeArrowheads="1"/>
          </p:cNvSpPr>
          <p:nvPr>
            <p:ph type="sldNum" sz="quarter" idx="12"/>
          </p:nvPr>
        </p:nvSpPr>
        <p:spPr>
          <a:ln/>
        </p:spPr>
        <p:txBody>
          <a:bodyPr/>
          <a:lstStyle>
            <a:lvl1pPr>
              <a:defRPr/>
            </a:lvl1pPr>
          </a:lstStyle>
          <a:p>
            <a:fld id="{8CE410A4-727E-45A7-A1E3-9AC4EDA84EC5}" type="slidenum">
              <a:rPr lang="it-IT" altLang="it-IT"/>
              <a:pPr/>
              <a:t>‹N›</a:t>
            </a:fld>
            <a:endParaRPr lang="it-IT" altLang="it-IT"/>
          </a:p>
        </p:txBody>
      </p:sp>
    </p:spTree>
    <p:extLst>
      <p:ext uri="{BB962C8B-B14F-4D97-AF65-F5344CB8AC3E}">
        <p14:creationId xmlns:p14="http://schemas.microsoft.com/office/powerpoint/2010/main" val="389509251"/>
      </p:ext>
    </p:extLst>
  </p:cSld>
  <p:clrMapOvr>
    <a:masterClrMapping/>
  </p:clrMapOvr>
  <p:transition spd="med" advClick="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03855BB5-269F-6AD3-6B67-A4F4D9F90A7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EB7CF7F3-2AB7-6808-382A-D1C9F3D4CBCD}"/>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B2FB5C0-E3F7-AE47-CF3B-EC83EDDB72E0}"/>
              </a:ext>
            </a:extLst>
          </p:cNvPr>
          <p:cNvSpPr>
            <a:spLocks noGrp="1" noChangeArrowheads="1"/>
          </p:cNvSpPr>
          <p:nvPr>
            <p:ph type="sldNum" sz="quarter" idx="12"/>
          </p:nvPr>
        </p:nvSpPr>
        <p:spPr>
          <a:ln/>
        </p:spPr>
        <p:txBody>
          <a:bodyPr/>
          <a:lstStyle>
            <a:lvl1pPr>
              <a:defRPr/>
            </a:lvl1pPr>
          </a:lstStyle>
          <a:p>
            <a:fld id="{74A73BA8-D8E1-4C9D-8355-FAF0F396493E}" type="slidenum">
              <a:rPr lang="it-IT" altLang="it-IT"/>
              <a:pPr/>
              <a:t>‹N›</a:t>
            </a:fld>
            <a:endParaRPr lang="it-IT" altLang="it-IT"/>
          </a:p>
        </p:txBody>
      </p:sp>
    </p:spTree>
    <p:extLst>
      <p:ext uri="{BB962C8B-B14F-4D97-AF65-F5344CB8AC3E}">
        <p14:creationId xmlns:p14="http://schemas.microsoft.com/office/powerpoint/2010/main" val="1889378571"/>
      </p:ext>
    </p:extLst>
  </p:cSld>
  <p:clrMapOvr>
    <a:masterClrMapping/>
  </p:clrMapOvr>
  <p:transition spd="med" advClick="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A393B11E-3B2B-06DA-E49D-F0724C90C19C}"/>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3ABA912-05AB-6F9E-080D-8BE2BAFB6B3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6195787A-28EA-FB0E-F345-2DA6ADCA47C5}"/>
              </a:ext>
            </a:extLst>
          </p:cNvPr>
          <p:cNvSpPr>
            <a:spLocks noGrp="1" noChangeArrowheads="1"/>
          </p:cNvSpPr>
          <p:nvPr>
            <p:ph type="sldNum" sz="quarter" idx="12"/>
          </p:nvPr>
        </p:nvSpPr>
        <p:spPr>
          <a:ln/>
        </p:spPr>
        <p:txBody>
          <a:bodyPr/>
          <a:lstStyle>
            <a:lvl1pPr>
              <a:defRPr/>
            </a:lvl1pPr>
          </a:lstStyle>
          <a:p>
            <a:fld id="{1CF7AB33-3FA4-4D12-ACF7-E134760DABDF}" type="slidenum">
              <a:rPr lang="it-IT" altLang="it-IT"/>
              <a:pPr/>
              <a:t>‹N›</a:t>
            </a:fld>
            <a:endParaRPr lang="it-IT" altLang="it-IT"/>
          </a:p>
        </p:txBody>
      </p:sp>
    </p:spTree>
    <p:extLst>
      <p:ext uri="{BB962C8B-B14F-4D97-AF65-F5344CB8AC3E}">
        <p14:creationId xmlns:p14="http://schemas.microsoft.com/office/powerpoint/2010/main" val="1588089310"/>
      </p:ext>
    </p:extLst>
  </p:cSld>
  <p:clrMapOvr>
    <a:masterClrMapping/>
  </p:clrMapOvr>
  <p:transition spd="med" advClick="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4BF3848D-129A-9AD8-0075-C63B5922D578}"/>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0D85EEB-C545-0234-728F-46498FFCEDA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AEB623E-0605-F9CD-9FFE-7A4BE156E159}"/>
              </a:ext>
            </a:extLst>
          </p:cNvPr>
          <p:cNvSpPr>
            <a:spLocks noGrp="1" noChangeArrowheads="1"/>
          </p:cNvSpPr>
          <p:nvPr>
            <p:ph type="sldNum" sz="quarter" idx="12"/>
          </p:nvPr>
        </p:nvSpPr>
        <p:spPr>
          <a:ln/>
        </p:spPr>
        <p:txBody>
          <a:bodyPr/>
          <a:lstStyle>
            <a:lvl1pPr>
              <a:defRPr/>
            </a:lvl1pPr>
          </a:lstStyle>
          <a:p>
            <a:fld id="{C7CAFF58-F090-4044-96CA-4FE6B19EF41F}" type="slidenum">
              <a:rPr lang="it-IT" altLang="it-IT"/>
              <a:pPr/>
              <a:t>‹N›</a:t>
            </a:fld>
            <a:endParaRPr lang="it-IT" altLang="it-IT"/>
          </a:p>
        </p:txBody>
      </p:sp>
    </p:spTree>
    <p:extLst>
      <p:ext uri="{BB962C8B-B14F-4D97-AF65-F5344CB8AC3E}">
        <p14:creationId xmlns:p14="http://schemas.microsoft.com/office/powerpoint/2010/main" val="4080514243"/>
      </p:ext>
    </p:extLst>
  </p:cSld>
  <p:clrMapOvr>
    <a:masterClrMapping/>
  </p:clrMapOvr>
  <p:transition spd="med" advClick="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6E183BCA-CF88-7AC4-C97F-CC3F6FD95B25}"/>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C15FD67-744F-5490-89E0-D917919B03B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FB62E6D-785D-90DB-E346-87A6B9CB05E2}"/>
              </a:ext>
            </a:extLst>
          </p:cNvPr>
          <p:cNvSpPr>
            <a:spLocks noGrp="1" noChangeArrowheads="1"/>
          </p:cNvSpPr>
          <p:nvPr>
            <p:ph type="sldNum" sz="quarter" idx="12"/>
          </p:nvPr>
        </p:nvSpPr>
        <p:spPr>
          <a:ln/>
        </p:spPr>
        <p:txBody>
          <a:bodyPr/>
          <a:lstStyle>
            <a:lvl1pPr>
              <a:defRPr/>
            </a:lvl1pPr>
          </a:lstStyle>
          <a:p>
            <a:fld id="{167C1C39-3EE1-4293-BC79-8A70262DD318}" type="slidenum">
              <a:rPr lang="it-IT" altLang="it-IT"/>
              <a:pPr/>
              <a:t>‹N›</a:t>
            </a:fld>
            <a:endParaRPr lang="it-IT" altLang="it-IT"/>
          </a:p>
        </p:txBody>
      </p:sp>
    </p:spTree>
    <p:extLst>
      <p:ext uri="{BB962C8B-B14F-4D97-AF65-F5344CB8AC3E}">
        <p14:creationId xmlns:p14="http://schemas.microsoft.com/office/powerpoint/2010/main" val="3038513019"/>
      </p:ext>
    </p:extLst>
  </p:cSld>
  <p:clrMapOvr>
    <a:masterClrMapping/>
  </p:clrMapOvr>
  <p:transition spd="med" advClick="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B684FB31-42B4-4B65-4496-5D96416CD5B7}"/>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1C8247A7-E572-E23C-CD2B-D226C14309D7}"/>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9BD0E0D4-8302-3E00-A525-A2429D378DA8}"/>
              </a:ext>
            </a:extLst>
          </p:cNvPr>
          <p:cNvSpPr>
            <a:spLocks noGrp="1" noChangeArrowheads="1"/>
          </p:cNvSpPr>
          <p:nvPr>
            <p:ph type="sldNum" sz="quarter" idx="12"/>
          </p:nvPr>
        </p:nvSpPr>
        <p:spPr>
          <a:ln/>
        </p:spPr>
        <p:txBody>
          <a:bodyPr/>
          <a:lstStyle>
            <a:lvl1pPr>
              <a:defRPr/>
            </a:lvl1pPr>
          </a:lstStyle>
          <a:p>
            <a:fld id="{2E7BEC54-B5A1-4DF4-82BB-EF0C9906861C}" type="slidenum">
              <a:rPr lang="it-IT" altLang="it-IT"/>
              <a:pPr/>
              <a:t>‹N›</a:t>
            </a:fld>
            <a:endParaRPr lang="it-IT" altLang="it-IT"/>
          </a:p>
        </p:txBody>
      </p:sp>
    </p:spTree>
    <p:extLst>
      <p:ext uri="{BB962C8B-B14F-4D97-AF65-F5344CB8AC3E}">
        <p14:creationId xmlns:p14="http://schemas.microsoft.com/office/powerpoint/2010/main" val="2701646752"/>
      </p:ext>
    </p:extLst>
  </p:cSld>
  <p:clrMapOvr>
    <a:masterClrMapping/>
  </p:clrMapOvr>
  <p:transition spd="med" advClick="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99159CDF-82E4-5D5A-9744-94DBE5A1E425}"/>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644DA531-BE28-E1B2-16D6-D44F0BFCAF16}"/>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9755F77A-E9A3-7922-188E-D967A8FD1685}"/>
              </a:ext>
            </a:extLst>
          </p:cNvPr>
          <p:cNvSpPr>
            <a:spLocks noGrp="1" noChangeArrowheads="1"/>
          </p:cNvSpPr>
          <p:nvPr>
            <p:ph type="sldNum" sz="quarter" idx="12"/>
          </p:nvPr>
        </p:nvSpPr>
        <p:spPr>
          <a:ln/>
        </p:spPr>
        <p:txBody>
          <a:bodyPr/>
          <a:lstStyle>
            <a:lvl1pPr>
              <a:defRPr/>
            </a:lvl1pPr>
          </a:lstStyle>
          <a:p>
            <a:fld id="{F91F6A7D-DC01-4880-B71B-16FA5ED05227}" type="slidenum">
              <a:rPr lang="it-IT" altLang="it-IT"/>
              <a:pPr/>
              <a:t>‹N›</a:t>
            </a:fld>
            <a:endParaRPr lang="it-IT" altLang="it-IT"/>
          </a:p>
        </p:txBody>
      </p:sp>
    </p:spTree>
    <p:extLst>
      <p:ext uri="{BB962C8B-B14F-4D97-AF65-F5344CB8AC3E}">
        <p14:creationId xmlns:p14="http://schemas.microsoft.com/office/powerpoint/2010/main" val="798550466"/>
      </p:ext>
    </p:extLst>
  </p:cSld>
  <p:clrMapOvr>
    <a:masterClrMapping/>
  </p:clrMapOvr>
  <p:transition spd="med" advClick="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A61DB175-9683-5D2A-822E-4762CE33B377}"/>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E3CC23CF-C433-6147-C36B-E41443D702FA}"/>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27D8FF7F-5FCF-9618-CB9C-5C0B19318951}"/>
              </a:ext>
            </a:extLst>
          </p:cNvPr>
          <p:cNvSpPr>
            <a:spLocks noGrp="1" noChangeArrowheads="1"/>
          </p:cNvSpPr>
          <p:nvPr>
            <p:ph type="sldNum" sz="quarter" idx="12"/>
          </p:nvPr>
        </p:nvSpPr>
        <p:spPr>
          <a:ln/>
        </p:spPr>
        <p:txBody>
          <a:bodyPr/>
          <a:lstStyle>
            <a:lvl1pPr>
              <a:defRPr/>
            </a:lvl1pPr>
          </a:lstStyle>
          <a:p>
            <a:fld id="{F99DACF1-DE0F-42B4-89C6-EA2812222145}" type="slidenum">
              <a:rPr lang="it-IT" altLang="it-IT"/>
              <a:pPr/>
              <a:t>‹N›</a:t>
            </a:fld>
            <a:endParaRPr lang="it-IT" altLang="it-IT"/>
          </a:p>
        </p:txBody>
      </p:sp>
    </p:spTree>
    <p:extLst>
      <p:ext uri="{BB962C8B-B14F-4D97-AF65-F5344CB8AC3E}">
        <p14:creationId xmlns:p14="http://schemas.microsoft.com/office/powerpoint/2010/main" val="3367447221"/>
      </p:ext>
    </p:extLst>
  </p:cSld>
  <p:clrMapOvr>
    <a:masterClrMapping/>
  </p:clrMapOvr>
  <p:transition spd="med" advClick="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6C1688D-FBE7-8C12-BA93-B51CC02BB9CE}"/>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FE084DFE-F162-3BDF-DF77-6B14AA640E91}"/>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42139817-FC18-33A6-731A-F63019AFEE86}"/>
              </a:ext>
            </a:extLst>
          </p:cNvPr>
          <p:cNvSpPr>
            <a:spLocks noGrp="1" noChangeArrowheads="1"/>
          </p:cNvSpPr>
          <p:nvPr>
            <p:ph type="sldNum" sz="quarter" idx="12"/>
          </p:nvPr>
        </p:nvSpPr>
        <p:spPr>
          <a:ln/>
        </p:spPr>
        <p:txBody>
          <a:bodyPr/>
          <a:lstStyle>
            <a:lvl1pPr>
              <a:defRPr/>
            </a:lvl1pPr>
          </a:lstStyle>
          <a:p>
            <a:fld id="{FF1BCD6E-82FD-4284-AD82-3D58A1B6252B}" type="slidenum">
              <a:rPr lang="it-IT" altLang="it-IT"/>
              <a:pPr/>
              <a:t>‹N›</a:t>
            </a:fld>
            <a:endParaRPr lang="it-IT" altLang="it-IT"/>
          </a:p>
        </p:txBody>
      </p:sp>
    </p:spTree>
    <p:extLst>
      <p:ext uri="{BB962C8B-B14F-4D97-AF65-F5344CB8AC3E}">
        <p14:creationId xmlns:p14="http://schemas.microsoft.com/office/powerpoint/2010/main" val="1081424316"/>
      </p:ext>
    </p:extLst>
  </p:cSld>
  <p:clrMapOvr>
    <a:masterClrMapping/>
  </p:clrMapOvr>
  <p:transition spd="med" advClick="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3EF7681-E69F-4103-0B67-D98BC21943D2}"/>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62991048-53A9-8BCC-49CD-141EE03FE38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D8E55913-BA74-A4B5-0258-C974E35B684D}"/>
              </a:ext>
            </a:extLst>
          </p:cNvPr>
          <p:cNvSpPr>
            <a:spLocks noGrp="1" noChangeArrowheads="1"/>
          </p:cNvSpPr>
          <p:nvPr>
            <p:ph type="sldNum" sz="quarter" idx="12"/>
          </p:nvPr>
        </p:nvSpPr>
        <p:spPr>
          <a:ln/>
        </p:spPr>
        <p:txBody>
          <a:bodyPr/>
          <a:lstStyle>
            <a:lvl1pPr>
              <a:defRPr/>
            </a:lvl1pPr>
          </a:lstStyle>
          <a:p>
            <a:fld id="{A2DBA5D1-E78C-4EC0-B37C-1A5002E6DC31}" type="slidenum">
              <a:rPr lang="it-IT" altLang="it-IT"/>
              <a:pPr/>
              <a:t>‹N›</a:t>
            </a:fld>
            <a:endParaRPr lang="it-IT" altLang="it-IT"/>
          </a:p>
        </p:txBody>
      </p:sp>
    </p:spTree>
    <p:extLst>
      <p:ext uri="{BB962C8B-B14F-4D97-AF65-F5344CB8AC3E}">
        <p14:creationId xmlns:p14="http://schemas.microsoft.com/office/powerpoint/2010/main" val="2796934205"/>
      </p:ext>
    </p:extLst>
  </p:cSld>
  <p:clrMapOvr>
    <a:masterClrMapping/>
  </p:clrMapOvr>
  <p:transition spd="med" advClick="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E80B3A8E-5636-B07E-ADD5-1E872E3EF93E}"/>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C32AE528-3BC9-5EEA-13DC-CAA56720B0A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B526CCD9-2172-DA08-CAB5-596E1F7C2B70}"/>
              </a:ext>
            </a:extLst>
          </p:cNvPr>
          <p:cNvSpPr>
            <a:spLocks noGrp="1" noChangeArrowheads="1"/>
          </p:cNvSpPr>
          <p:nvPr>
            <p:ph type="sldNum" sz="quarter" idx="12"/>
          </p:nvPr>
        </p:nvSpPr>
        <p:spPr>
          <a:ln/>
        </p:spPr>
        <p:txBody>
          <a:bodyPr/>
          <a:lstStyle>
            <a:lvl1pPr>
              <a:defRPr/>
            </a:lvl1pPr>
          </a:lstStyle>
          <a:p>
            <a:fld id="{CD178673-42EB-4CFE-826F-90F092A2CB25}" type="slidenum">
              <a:rPr lang="it-IT" altLang="it-IT"/>
              <a:pPr/>
              <a:t>‹N›</a:t>
            </a:fld>
            <a:endParaRPr lang="it-IT" altLang="it-IT"/>
          </a:p>
        </p:txBody>
      </p:sp>
    </p:spTree>
    <p:extLst>
      <p:ext uri="{BB962C8B-B14F-4D97-AF65-F5344CB8AC3E}">
        <p14:creationId xmlns:p14="http://schemas.microsoft.com/office/powerpoint/2010/main" val="4056135829"/>
      </p:ext>
    </p:extLst>
  </p:cSld>
  <p:clrMapOvr>
    <a:masterClrMapping/>
  </p:clrMapOvr>
  <p:transition spd="med" advClick="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92A00CC-8391-6419-6F62-E961A329BE3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43954B9-8522-E039-0AC0-628CA40F2C13}"/>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4E9AD624-88E7-7C1E-93E8-C0E7B7EF28B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98812B22-B694-1147-8A87-62DE6B5F6ED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5D5E3C4B-8B3A-110F-9474-E6810A64015A}"/>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C08C7FF8-BC84-4E86-ACCA-573D77C8049D}"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2" Type="http://schemas.openxmlformats.org/officeDocument/2006/relationships/tags" Target="../tags/tag13.xml"/><Relationship Id="rId16" Type="http://schemas.openxmlformats.org/officeDocument/2006/relationships/image" Target="../media/image4.pn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audio" Target="file:///G:\AUDIO\MUSICA%20MIDI\Musica%20Sacra\953-O%20magnum%20mysterium%20-%20Victoria.MID" TargetMode="External"/><Relationship Id="rId5" Type="http://schemas.openxmlformats.org/officeDocument/2006/relationships/tags" Target="../tags/tag16.xml"/><Relationship Id="rId15" Type="http://schemas.openxmlformats.org/officeDocument/2006/relationships/image" Target="../media/image3.jpeg"/><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image" Target="../media/image18.jpe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5" Type="http://schemas.openxmlformats.org/officeDocument/2006/relationships/image" Target="../media/image22.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tags" Target="../tags/tag90.xml"/><Relationship Id="rId5" Type="http://schemas.openxmlformats.org/officeDocument/2006/relationships/image" Target="../media/image23.jpe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5.xml"/><Relationship Id="rId7"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9" Type="http://schemas.openxmlformats.org/officeDocument/2006/relationships/image" Target="../media/image24.jp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tags" Target="../tags/tag103.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tags" Target="../tags/tag107.xml"/><Relationship Id="rId7" Type="http://schemas.openxmlformats.org/officeDocument/2006/relationships/image" Target="../media/image24.jp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8.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image" Target="../media/image6.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5.jpeg"/><Relationship Id="rId5" Type="http://schemas.openxmlformats.org/officeDocument/2006/relationships/tags" Target="../tags/tag26.xml"/><Relationship Id="rId10" Type="http://schemas.openxmlformats.org/officeDocument/2006/relationships/image" Target="../media/image1.jpeg"/><Relationship Id="rId4" Type="http://schemas.openxmlformats.org/officeDocument/2006/relationships/tags" Target="../tags/tag25.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7.jpe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5.xml"/></Relationships>
</file>

<file path=ppt/slides/_rels/slide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image" Target="../media/image9.png"/><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image" Target="../media/image1.jpeg"/><Relationship Id="rId2" Type="http://schemas.openxmlformats.org/officeDocument/2006/relationships/tags" Target="../tags/tag43.xml"/><Relationship Id="rId16" Type="http://schemas.openxmlformats.org/officeDocument/2006/relationships/image" Target="../media/image12.jpg"/><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notesSlide" Target="../notesSlides/notesSlide3.xml"/><Relationship Id="rId5" Type="http://schemas.openxmlformats.org/officeDocument/2006/relationships/tags" Target="../tags/tag46.xml"/><Relationship Id="rId15" Type="http://schemas.openxmlformats.org/officeDocument/2006/relationships/image" Target="../media/image11.jpeg"/><Relationship Id="rId10" Type="http://schemas.openxmlformats.org/officeDocument/2006/relationships/slideLayout" Target="../slideLayouts/slideLayout2.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image" Target="../media/image13.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1.xml"/><Relationship Id="rId7" Type="http://schemas.openxmlformats.org/officeDocument/2006/relationships/tags" Target="../tags/tag65.xml"/><Relationship Id="rId12" Type="http://schemas.openxmlformats.org/officeDocument/2006/relationships/image" Target="../media/image16.jpe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image" Target="../media/image15.jpeg"/><Relationship Id="rId5" Type="http://schemas.openxmlformats.org/officeDocument/2006/relationships/tags" Target="../tags/tag63.xml"/><Relationship Id="rId10" Type="http://schemas.openxmlformats.org/officeDocument/2006/relationships/image" Target="../media/image1.jpeg"/><Relationship Id="rId4" Type="http://schemas.openxmlformats.org/officeDocument/2006/relationships/tags" Target="../tags/tag62.xml"/><Relationship Id="rId9"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17.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B0DDEBA7-E192-994C-C258-2963EEE2878E}"/>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F19ED0D6-460A-8215-732D-1950926FC8F8}"/>
              </a:ext>
            </a:extLst>
          </p:cNvPr>
          <p:cNvSpPr>
            <a:spLocks noChangeArrowheads="1"/>
          </p:cNvSpPr>
          <p:nvPr>
            <p:custDataLst>
              <p:tags r:id="rId2"/>
            </p:custDataLst>
          </p:nvPr>
        </p:nvSpPr>
        <p:spPr bwMode="auto">
          <a:xfrm>
            <a:off x="468313" y="638175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O magnum </a:t>
            </a:r>
            <a:r>
              <a:rPr lang="it-IT" altLang="it-IT" sz="900" i="1" dirty="0" err="1">
                <a:solidFill>
                  <a:schemeClr val="bg1"/>
                </a:solidFill>
                <a:latin typeface="Verdana" panose="020B0604030504040204" pitchFamily="34" charset="0"/>
              </a:rPr>
              <a:t>mysterium</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323122E9-E618-2338-3A00-16F76FB5C5D7}"/>
              </a:ext>
            </a:extLst>
          </p:cNvPr>
          <p:cNvSpPr>
            <a:spLocks noChangeArrowheads="1"/>
          </p:cNvSpPr>
          <p:nvPr>
            <p:custDataLst>
              <p:tags r:id="rId3"/>
            </p:custDataLst>
          </p:nvPr>
        </p:nvSpPr>
        <p:spPr bwMode="auto">
          <a:xfrm>
            <a:off x="762000" y="0"/>
            <a:ext cx="7772400" cy="985838"/>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dirty="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XVII DOMENICA DEL TEMPO ORDINARIO</a:t>
            </a:r>
          </a:p>
          <a:p>
            <a:pPr algn="ctr" eaLnBrk="0" hangingPunct="0"/>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17</a:t>
            </a:r>
            <a:r>
              <a:rPr lang="it-IT" altLang="it-IT" sz="8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th</a:t>
            </a:r>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 SUNDAY IN ORDINARY TIME </a:t>
            </a: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C9471794-39EE-C311-1D88-2974DAB1782E}"/>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eaLnBrk="0" hangingPunct="0"/>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27C374E0-9BDE-59D3-DC3A-97F96648CAD1}"/>
              </a:ext>
            </a:extLst>
          </p:cNvPr>
          <p:cNvSpPr>
            <a:spLocks noChangeArrowheads="1"/>
          </p:cNvSpPr>
          <p:nvPr>
            <p:custDataLst>
              <p:tags r:id="rId5"/>
            </p:custDataLst>
          </p:nvPr>
        </p:nvSpPr>
        <p:spPr bwMode="auto">
          <a:xfrm>
            <a:off x="1143000" y="3384490"/>
            <a:ext cx="358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 pane moltiplicato che chiama alla fraternità </a:t>
            </a:r>
            <a:r>
              <a:rPr lang="it-IT" sz="1000" i="1" dirty="0">
                <a:solidFill>
                  <a:srgbClr val="222222"/>
                </a:solidFill>
                <a:effectLst/>
                <a:latin typeface="Helvetica" panose="020B0604020202020204" pitchFamily="34" charset="0"/>
                <a:ea typeface="Times New Roman" panose="02020603050405020304" pitchFamily="18" charset="0"/>
              </a:rPr>
              <a:t>That </a:t>
            </a:r>
            <a:r>
              <a:rPr lang="it-IT" sz="1000" i="1" dirty="0" err="1">
                <a:solidFill>
                  <a:srgbClr val="222222"/>
                </a:solidFill>
                <a:effectLst/>
                <a:latin typeface="Helvetica" panose="020B0604020202020204" pitchFamily="34" charset="0"/>
                <a:ea typeface="Times New Roman" panose="02020603050405020304" pitchFamily="18" charset="0"/>
              </a:rPr>
              <a:t>multiplied</a:t>
            </a:r>
            <a:r>
              <a:rPr lang="it-IT" sz="1000" i="1" dirty="0">
                <a:solidFill>
                  <a:srgbClr val="222222"/>
                </a:solidFill>
                <a:effectLst/>
                <a:latin typeface="Helvetica" panose="020B0604020202020204" pitchFamily="34" charset="0"/>
                <a:ea typeface="Times New Roman" panose="02020603050405020304" pitchFamily="18" charset="0"/>
              </a:rPr>
              <a:t> bread that calls to </a:t>
            </a:r>
            <a:r>
              <a:rPr lang="it-IT" sz="1000" i="1" dirty="0" err="1">
                <a:solidFill>
                  <a:srgbClr val="222222"/>
                </a:solidFill>
                <a:effectLst/>
                <a:latin typeface="Helvetica" panose="020B0604020202020204" pitchFamily="34" charset="0"/>
                <a:ea typeface="Times New Roman" panose="02020603050405020304" pitchFamily="18" charset="0"/>
              </a:rPr>
              <a:t>brotherhood</a:t>
            </a:r>
            <a:r>
              <a:rPr lang="it-IT" sz="1000" i="1" dirty="0">
                <a:solidFill>
                  <a:srgbClr val="222222"/>
                </a:solidFill>
                <a:effectLst/>
                <a:latin typeface="Helvetica" panose="020B0604020202020204" pitchFamily="34" charset="0"/>
                <a:ea typeface="Times New Roman" panose="02020603050405020304" pitchFamily="18" charset="0"/>
              </a:rPr>
              <a:t> </a:t>
            </a:r>
            <a:endParaRPr lang="it-IT" altLang="it-IT" sz="1000" i="1" dirty="0">
              <a:latin typeface="Verdana" panose="020B0604030504040204" pitchFamily="34" charset="0"/>
            </a:endParaRPr>
          </a:p>
        </p:txBody>
      </p:sp>
      <p:sp>
        <p:nvSpPr>
          <p:cNvPr id="2055" name="Rectangle 43">
            <a:extLst>
              <a:ext uri="{FF2B5EF4-FFF2-40B4-BE49-F238E27FC236}">
                <a16:creationId xmlns:a16="http://schemas.microsoft.com/office/drawing/2014/main" id="{E83B7F5E-2ED7-4173-3083-F4383130D2A4}"/>
              </a:ext>
            </a:extLst>
          </p:cNvPr>
          <p:cNvSpPr>
            <a:spLocks noChangeArrowheads="1"/>
          </p:cNvSpPr>
          <p:nvPr>
            <p:custDataLst>
              <p:tags r:id="rId6"/>
            </p:custDataLst>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eaLnBrk="0" hangingPunct="0"/>
            <a:r>
              <a:rPr lang="it-IT" altLang="it-IT" sz="900" dirty="0">
                <a:solidFill>
                  <a:srgbClr val="FFFF00"/>
                </a:solidFill>
                <a:latin typeface="Verdana" panose="020B0604030504040204" pitchFamily="34" charset="0"/>
              </a:rPr>
              <a:t>ANNO</a:t>
            </a:r>
          </a:p>
          <a:p>
            <a:pPr algn="ctr" eaLnBrk="0" hangingPunct="0"/>
            <a:r>
              <a:rPr lang="it-IT" altLang="it-IT" sz="900" dirty="0">
                <a:solidFill>
                  <a:srgbClr val="FFFF00"/>
                </a:solidFill>
                <a:latin typeface="Verdana" panose="020B0604030504040204" pitchFamily="34" charset="0"/>
              </a:rPr>
              <a:t>YEAR</a:t>
            </a:r>
          </a:p>
          <a:p>
            <a:pPr algn="ctr" eaLnBrk="0" hangingPunct="0"/>
            <a:r>
              <a:rPr lang="it-IT" altLang="it-IT" sz="900" dirty="0">
                <a:solidFill>
                  <a:srgbClr val="FFFF00"/>
                </a:solidFill>
                <a:latin typeface="Verdana" panose="020B0604030504040204" pitchFamily="34" charset="0"/>
              </a:rPr>
              <a:t>B</a:t>
            </a:r>
          </a:p>
        </p:txBody>
      </p:sp>
      <p:sp>
        <p:nvSpPr>
          <p:cNvPr id="2056" name="Rectangle 56">
            <a:extLst>
              <a:ext uri="{FF2B5EF4-FFF2-40B4-BE49-F238E27FC236}">
                <a16:creationId xmlns:a16="http://schemas.microsoft.com/office/drawing/2014/main" id="{89DE164F-8B68-FB3C-8A33-AF8A5B654266}"/>
              </a:ext>
            </a:extLst>
          </p:cNvPr>
          <p:cNvSpPr>
            <a:spLocks noChangeArrowheads="1"/>
          </p:cNvSpPr>
          <p:nvPr>
            <p:custDataLst>
              <p:tags r:id="rId7"/>
            </p:custDataLst>
          </p:nvPr>
        </p:nvSpPr>
        <p:spPr bwMode="auto">
          <a:xfrm>
            <a:off x="6099175" y="6497166"/>
            <a:ext cx="3168650" cy="230832"/>
          </a:xfrm>
          <a:prstGeom prst="rect">
            <a:avLst/>
          </a:prstGeom>
          <a:noFill/>
          <a:ln w="9525">
            <a:noFill/>
            <a:miter lim="800000"/>
          </a:ln>
        </p:spPr>
        <p:txBody>
          <a:bodyPr>
            <a:spAutoFit/>
          </a:bodyPr>
          <a:lstStyle/>
          <a:p>
            <a:pPr algn="ctr" eaLnBrk="0" hangingPunct="0"/>
            <a:r>
              <a:rPr lang="it-IT" altLang="it-IT" sz="900" i="1" dirty="0">
                <a:solidFill>
                  <a:srgbClr val="FFFF00"/>
                </a:solidFill>
                <a:latin typeface="Verdana" panose="020B0604030504040204" pitchFamily="34" charset="0"/>
                <a:cs typeface="Times New Roman" panose="02020603050405020304" pitchFamily="18" charset="0"/>
              </a:rPr>
              <a:t>by Gaetano Lastilla – </a:t>
            </a:r>
            <a:r>
              <a:rPr lang="it-IT" altLang="it-IT" sz="900" i="1" dirty="0" err="1">
                <a:solidFill>
                  <a:srgbClr val="FFFF00"/>
                </a:solidFill>
                <a:latin typeface="Verdana" panose="020B0604030504040204" pitchFamily="34" charset="0"/>
                <a:cs typeface="Times New Roman" panose="02020603050405020304" pitchFamily="18" charset="0"/>
              </a:rPr>
              <a:t>July</a:t>
            </a:r>
            <a:r>
              <a:rPr lang="it-IT" altLang="it-IT" sz="900" i="1" dirty="0">
                <a:solidFill>
                  <a:srgbClr val="FFFF00"/>
                </a:solidFill>
                <a:latin typeface="Verdana" panose="020B0604030504040204" pitchFamily="34"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2D94C85C-CE03-B5D3-B702-E26E1AA64795}"/>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88" descr="C:\ARCHIVIO GENERALE\PRESENTAZIONI\in COSTRUZIONE\08 S.Scritture del 26.7\L’Amore moltiplica.jpg">
            <a:extLst>
              <a:ext uri="{FF2B5EF4-FFF2-40B4-BE49-F238E27FC236}">
                <a16:creationId xmlns:a16="http://schemas.microsoft.com/office/drawing/2014/main" id="{4290646D-FF03-4B04-E979-67DD482A1200}"/>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4953000" y="1371600"/>
            <a:ext cx="2730500" cy="482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59" name="Rectangle 1106">
            <a:extLst>
              <a:ext uri="{FF2B5EF4-FFF2-40B4-BE49-F238E27FC236}">
                <a16:creationId xmlns:a16="http://schemas.microsoft.com/office/drawing/2014/main" id="{2ACAF815-6CCD-EA5A-045E-61036BFF770D}"/>
              </a:ext>
            </a:extLst>
          </p:cNvPr>
          <p:cNvSpPr>
            <a:spLocks noChangeArrowheads="1"/>
          </p:cNvSpPr>
          <p:nvPr>
            <p:custDataLst>
              <p:tags r:id="rId10"/>
            </p:custDataLst>
          </p:nvPr>
        </p:nvSpPr>
        <p:spPr bwMode="auto">
          <a:xfrm>
            <a:off x="1331913" y="3804721"/>
            <a:ext cx="287972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eaLnBrk="0" hangingPunct="0"/>
            <a:r>
              <a:rPr lang="it-IT" altLang="it-IT" sz="900" i="1" dirty="0">
                <a:solidFill>
                  <a:schemeClr val="tx1"/>
                </a:solidFill>
                <a:latin typeface="Times New Roman" panose="02020603050405020304" pitchFamily="18" charset="0"/>
                <a:cs typeface="Calibri" panose="020F0502020204030204" pitchFamily="34" charset="0"/>
              </a:rPr>
              <a:t>Commento di padre Ermes Ronchi</a:t>
            </a:r>
          </a:p>
          <a:p>
            <a:pPr algn="ctr" eaLnBrk="0" hangingPunct="0"/>
            <a:r>
              <a:rPr lang="it-IT" altLang="it-IT" sz="900" i="1" dirty="0">
                <a:solidFill>
                  <a:schemeClr val="tx1"/>
                </a:solidFill>
                <a:latin typeface="Times New Roman" panose="02020603050405020304" pitchFamily="18" charset="0"/>
                <a:cs typeface="Calibri" panose="020F0502020204030204" pitchFamily="34" charset="0"/>
              </a:rPr>
              <a:t>Commentary by </a:t>
            </a:r>
            <a:r>
              <a:rPr lang="it-IT" altLang="it-IT" sz="900" i="1" dirty="0" err="1">
                <a:solidFill>
                  <a:schemeClr val="tx1"/>
                </a:solidFill>
                <a:latin typeface="Times New Roman" panose="02020603050405020304" pitchFamily="18" charset="0"/>
                <a:cs typeface="Calibri" panose="020F0502020204030204" pitchFamily="34" charset="0"/>
              </a:rPr>
              <a:t>Father</a:t>
            </a:r>
            <a:r>
              <a:rPr lang="it-IT" altLang="it-IT" sz="900" i="1" dirty="0">
                <a:solidFill>
                  <a:schemeClr val="tx1"/>
                </a:solidFill>
                <a:latin typeface="Times New Roman" panose="02020603050405020304" pitchFamily="18" charset="0"/>
                <a:cs typeface="Calibri" panose="020F0502020204030204" pitchFamily="34" charset="0"/>
              </a:rPr>
              <a:t> Ermes Ronchi</a:t>
            </a:r>
            <a:endParaRPr lang="it-IT" altLang="it-IT" sz="900" dirty="0">
              <a:solidFill>
                <a:schemeClr val="tx1"/>
              </a:solidFill>
              <a:latin typeface="Times New Roman" panose="02020603050405020304" pitchFamily="18" charset="0"/>
            </a:endParaRPr>
          </a:p>
        </p:txBody>
      </p:sp>
      <p:pic>
        <p:nvPicPr>
          <p:cNvPr id="2061" name="953-O magnum mysterium - Victoria.MID">
            <a:hlinkClick r:id="" action="ppaction://media"/>
            <a:extLst>
              <a:ext uri="{FF2B5EF4-FFF2-40B4-BE49-F238E27FC236}">
                <a16:creationId xmlns:a16="http://schemas.microsoft.com/office/drawing/2014/main" id="{55FF08E4-C716-B804-897B-DA9AF0CAC60C}"/>
              </a:ext>
            </a:extLst>
          </p:cNvPr>
          <p:cNvPicPr>
            <a:picLocks noChangeAspect="1" noChangeArrowheads="1"/>
          </p:cNvPicPr>
          <p:nvPr>
            <a:audioFile r:link="rId11"/>
          </p:nvPr>
        </p:nvPicPr>
        <p:blipFill>
          <a:blip r:embed="rId16">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Rectangle 35">
            <a:extLst>
              <a:ext uri="{FF2B5EF4-FFF2-40B4-BE49-F238E27FC236}">
                <a16:creationId xmlns:a16="http://schemas.microsoft.com/office/drawing/2014/main" id="{6EE7BF08-212E-706E-BF2E-BB6585DB9B4F}"/>
              </a:ext>
            </a:extLst>
          </p:cNvPr>
          <p:cNvSpPr>
            <a:spLocks noChangeArrowheads="1"/>
          </p:cNvSpPr>
          <p:nvPr>
            <p:custDataLst>
              <p:tags r:id="rId1"/>
            </p:custDataLst>
          </p:nvPr>
        </p:nvSpPr>
        <p:spPr bwMode="auto">
          <a:xfrm>
            <a:off x="0" y="457200"/>
            <a:ext cx="9144000" cy="915988"/>
          </a:xfrm>
          <a:prstGeom prst="rect">
            <a:avLst/>
          </a:prstGeom>
          <a:noFill/>
          <a:ln w="9525">
            <a:noFill/>
            <a:miter lim="800000"/>
          </a:ln>
        </p:spPr>
        <p:txBody>
          <a:bodyPr>
            <a:spAutoFit/>
          </a:bodyPr>
          <a:lstStyle/>
          <a:p>
            <a:pPr algn="ctr" eaLnBrk="0" hangingPunct="0"/>
            <a:r>
              <a:rPr lang="it-IT" altLang="it-IT" sz="1800">
                <a:solidFill>
                  <a:schemeClr val="bg1"/>
                </a:solidFill>
                <a:latin typeface="Verdana" panose="020B0604030504040204" pitchFamily="34" charset="0"/>
                <a:cs typeface="Times New Roman" panose="02020603050405020304" pitchFamily="18" charset="0"/>
              </a:rPr>
              <a:t> Diceva così per metterlo alla prova; egli infatti sapeva quello che stava per compiere. Gli rispose Filippo: «Duecento denari di pane non sono sufficienti neppure perché ognuno possa riceverne un pezzo».</a:t>
            </a:r>
            <a:r>
              <a:rPr lang="it-IT" altLang="it-IT" sz="1800" i="1">
                <a:solidFill>
                  <a:schemeClr val="bg1"/>
                </a:solidFill>
                <a:latin typeface="Verdana" panose="020B0604030504040204" pitchFamily="34" charset="0"/>
                <a:cs typeface="Times New Roman" panose="02020603050405020304" pitchFamily="18" charset="0"/>
              </a:rPr>
              <a:t> (Gv 6, 6-7)</a:t>
            </a:r>
          </a:p>
        </p:txBody>
      </p:sp>
      <p:sp>
        <p:nvSpPr>
          <p:cNvPr id="11267" name="Rectangle 36">
            <a:extLst>
              <a:ext uri="{FF2B5EF4-FFF2-40B4-BE49-F238E27FC236}">
                <a16:creationId xmlns:a16="http://schemas.microsoft.com/office/drawing/2014/main" id="{1A4619A1-9010-2041-4CD6-1486878D9F3E}"/>
              </a:ext>
            </a:extLst>
          </p:cNvPr>
          <p:cNvSpPr>
            <a:spLocks noChangeArrowheads="1"/>
          </p:cNvSpPr>
          <p:nvPr>
            <p:custDataLst>
              <p:tags r:id="rId2"/>
            </p:custDataLst>
          </p:nvPr>
        </p:nvSpPr>
        <p:spPr bwMode="auto">
          <a:xfrm>
            <a:off x="0" y="54102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He said this to test Philip, for he himself knew what he was going to do. Philip answered him, "Two hundred silver coins would not buy enough bread for each of them to have a piece."</a:t>
            </a:r>
            <a:r>
              <a:rPr lang="en-US" altLang="it-IT" sz="1800" i="1">
                <a:solidFill>
                  <a:schemeClr val="bg1"/>
                </a:solidFill>
                <a:latin typeface="Verdana" panose="020B0604030504040204" pitchFamily="34" charset="0"/>
                <a:cs typeface="Times New Roman" panose="02020603050405020304" pitchFamily="18" charset="0"/>
              </a:rPr>
              <a:t> (In 6: 6-7)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268" name="Picture 32" descr="C:\ARCHIVIO GENERALE\PRESENTAZIONI\in COSTRUZIONE\08 S.Scritture del 26.7\moltiplicazione (1).jpg">
            <a:extLst>
              <a:ext uri="{FF2B5EF4-FFF2-40B4-BE49-F238E27FC236}">
                <a16:creationId xmlns:a16="http://schemas.microsoft.com/office/drawing/2014/main" id="{5F323976-4A22-718A-5DDE-209B69E29E54}"/>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762000" y="1371600"/>
            <a:ext cx="7696200"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B303A68D-C03E-234F-E3E4-2E4CB22C778A}"/>
              </a:ext>
            </a:extLst>
          </p:cNvPr>
          <p:cNvSpPr>
            <a:spLocks noGrp="1" noChangeArrowheads="1"/>
          </p:cNvSpPr>
          <p:nvPr>
            <p:ph type="title"/>
            <p:custDataLst>
              <p:tags r:id="rId1"/>
            </p:custDataLst>
          </p:nvPr>
        </p:nvSpPr>
        <p:spPr>
          <a:xfrm>
            <a:off x="0" y="3048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Gli disse allora uno dei suoi discepoli, Andrea, fratello di Simon Pietro:«C’è qui un ragazzo che ha cinque pani d’orzo e due pesci; ma che cos’è questo per tanta gente?». Rispose Gesù: «Fateli sedere». </a:t>
            </a:r>
            <a:r>
              <a:rPr lang="it-IT" altLang="it-IT" sz="1800" i="1">
                <a:solidFill>
                  <a:schemeClr val="bg1"/>
                </a:solidFill>
                <a:latin typeface="Verdana" panose="020B0604030504040204" pitchFamily="34" charset="0"/>
                <a:cs typeface="Times New Roman" panose="02020603050405020304" pitchFamily="18" charset="0"/>
              </a:rPr>
              <a:t>(Gv 6, 8-10a)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2291" name="Rectangle 4">
            <a:extLst>
              <a:ext uri="{FF2B5EF4-FFF2-40B4-BE49-F238E27FC236}">
                <a16:creationId xmlns:a16="http://schemas.microsoft.com/office/drawing/2014/main" id="{20F0A731-71F0-6715-CC91-6BA13D2A2E4B}"/>
              </a:ext>
            </a:extLst>
          </p:cNvPr>
          <p:cNvSpPr>
            <a:spLocks noChangeArrowheads="1"/>
          </p:cNvSpPr>
          <p:nvPr>
            <p:custDataLst>
              <p:tags r:id="rId2"/>
            </p:custDataLst>
          </p:nvPr>
        </p:nvSpPr>
        <p:spPr bwMode="auto">
          <a:xfrm>
            <a:off x="0" y="5562600"/>
            <a:ext cx="91440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Then one of Jesus' disciples, Andrew, Simon Peter's brother, said, "There is a boy here who has five barley loaves and two fish; but what good are these for so many?" Jesus said, "Make the people sit down.</a:t>
            </a:r>
            <a:r>
              <a:rPr lang="en-US" altLang="it-IT" sz="1800" i="1">
                <a:solidFill>
                  <a:schemeClr val="bg1"/>
                </a:solidFill>
                <a:latin typeface="Verdana" panose="020B0604030504040204" pitchFamily="34" charset="0"/>
                <a:cs typeface="Times New Roman" panose="02020603050405020304" pitchFamily="18" charset="0"/>
              </a:rPr>
              <a:t> (In 6: 8-10a)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2292" name="Picture 12" descr="C:\ARCHIVIO GENERALE\PRESENTAZIONI\in COSTRUZIONE\08 S.Scritture del 26.7\un ragazzo con 5 pani e 2 pesci.jpg">
            <a:extLst>
              <a:ext uri="{FF2B5EF4-FFF2-40B4-BE49-F238E27FC236}">
                <a16:creationId xmlns:a16="http://schemas.microsoft.com/office/drawing/2014/main" id="{3C724EAC-CA5A-0AD0-0286-C1D7A28D4F6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295400" y="1295400"/>
            <a:ext cx="6629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DD02ECD-F97F-A940-FEBF-6F9B342587B7}"/>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C’era molta erba in quel luogo. Si misero dunque a sedere ed erano circa cinquemila uomini. Allora Gesù prese i pani e, dopo aver reso grazie, li diede a quelli che erano seduti, e lo stesso fece dei pesci, quanto ne volevano.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6, 10b-11)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4C1C5637-CF06-F64E-6E71-195F5782F18F}"/>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"There was plenty of grass there so the people, about five thousand men, sat down to rest. Jesus then took the loaves, gave thanks and distributed them to those who were seated. He did the same with the fish and gave them as much as they wanted. </a:t>
            </a:r>
            <a:r>
              <a:rPr lang="en-US" altLang="it-IT" sz="1800" i="1">
                <a:solidFill>
                  <a:schemeClr val="bg1"/>
                </a:solidFill>
                <a:latin typeface="Verdana" panose="020B0604030504040204" pitchFamily="34" charset="0"/>
                <a:cs typeface="Times New Roman" panose="02020603050405020304" pitchFamily="18" charset="0"/>
              </a:rPr>
              <a:t>(In 6: 10b-11)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316" name="Picture 5" descr="C:\ARCHIVIO GENERALE\PRESENTAZIONI\in COSTRUZIONE\08 S.Scritture del 26.7\moltiplicazione-dei-pani-e-dei-pesci.jpg">
            <a:extLst>
              <a:ext uri="{FF2B5EF4-FFF2-40B4-BE49-F238E27FC236}">
                <a16:creationId xmlns:a16="http://schemas.microsoft.com/office/drawing/2014/main" id="{8EBF50D6-93BB-4688-3BE2-C5BAEDE0659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76400" y="1600200"/>
            <a:ext cx="58674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E54CF4E9-7E38-AF3E-C3CA-9D745BDF8EC1}"/>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r>
              <a:rPr lang="it-IT" sz="1800">
                <a:ln w="9525" cap="flat" cmpd="sng" algn="ctr">
                  <a:noFill/>
                  <a:prstDash val="solid"/>
                  <a:round/>
                  <a:headEnd type="none" w="med" len="med"/>
                  <a:tailEnd type="none" w="med" len="med"/>
                </a:ln>
                <a:solidFill>
                  <a:srgbClr val="FFFFFF"/>
                </a:solidFill>
                <a:latin typeface="Verdana" pitchFamily="34" charset="0"/>
                <a:cs typeface="Times New Roman" charset="0"/>
                <a:sym typeface="Wingdings"/>
              </a:rPr>
              <a:t>E quando furono saziati, disse ai suoi discepoli: «Raccogliete i pezzi avanzati, perché nulla vada perduto». Li raccolsero e riempirono dodici canestri con i pezzi dei cinque pani d’orzo, avanzati a coloro che avevano mangiato. </a:t>
            </a:r>
            <a:br>
              <a:rPr lang="it-IT" sz="1800">
                <a:ln w="9525" cap="flat" cmpd="sng" algn="ctr">
                  <a:noFill/>
                  <a:prstDash val="solid"/>
                  <a:round/>
                  <a:headEnd type="none" w="med" len="med"/>
                  <a:tailEnd type="none" w="med" len="med"/>
                </a:ln>
                <a:solidFill>
                  <a:srgbClr val="FFFFFF"/>
                </a:solidFill>
                <a:latin typeface="Verdana" pitchFamily="34" charset="0"/>
                <a:cs typeface="Times New Roman" charset="0"/>
                <a:sym typeface="Wingdings"/>
              </a:rPr>
            </a:br>
            <a:r>
              <a:rPr lang="it-IT" sz="1800" i="1">
                <a:ln w="9525" cap="flat" cmpd="sng" algn="ctr">
                  <a:noFill/>
                  <a:prstDash val="solid"/>
                  <a:round/>
                  <a:headEnd type="none" w="med" len="med"/>
                  <a:tailEnd type="none" w="med" len="med"/>
                </a:ln>
                <a:solidFill>
                  <a:srgbClr val="FFFFFF"/>
                </a:solidFill>
                <a:latin typeface="Verdana" pitchFamily="34" charset="0"/>
                <a:cs typeface="Times New Roman" charset="0"/>
                <a:sym typeface="Wingdings"/>
              </a:rPr>
              <a:t>(Gv 6, 12-13)</a:t>
            </a:r>
          </a:p>
        </p:txBody>
      </p:sp>
      <p:sp>
        <p:nvSpPr>
          <p:cNvPr id="14339" name="Rectangle 1028">
            <a:extLst>
              <a:ext uri="{FF2B5EF4-FFF2-40B4-BE49-F238E27FC236}">
                <a16:creationId xmlns:a16="http://schemas.microsoft.com/office/drawing/2014/main" id="{D7589E35-0882-0CEE-9A28-2E2F4E9B8883}"/>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And when they had eaten enough, he told his disciples, "Gather up the pieces left over, that nothing may be lost." So they gathered them up and filled twelve baskets with bread, that is with pieces of the five barley loaves left by those who had eaten.  </a:t>
            </a:r>
            <a:r>
              <a:rPr lang="en-US" altLang="it-IT" sz="1800" i="1">
                <a:solidFill>
                  <a:schemeClr val="bg1"/>
                </a:solidFill>
                <a:latin typeface="Verdana" panose="020B0604030504040204" pitchFamily="34" charset="0"/>
                <a:cs typeface="Times New Roman" panose="02020603050405020304" pitchFamily="18" charset="0"/>
              </a:rPr>
              <a:t>(In 6: 12-13)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40" name="Picture 1029" descr="C:\ARCHIVIO GENERALE\PRESENTAZIONI\in COSTRUZIONE\08 S.Scritture del 26.7\12 ceste rimaste.jpg">
            <a:extLst>
              <a:ext uri="{FF2B5EF4-FFF2-40B4-BE49-F238E27FC236}">
                <a16:creationId xmlns:a16="http://schemas.microsoft.com/office/drawing/2014/main" id="{8A44EA9B-5AB6-9FD6-8991-564935449A78}"/>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76400" y="1682750"/>
            <a:ext cx="5943600"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24">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a:extLst>
              <a:ext uri="{FF2B5EF4-FFF2-40B4-BE49-F238E27FC236}">
                <a16:creationId xmlns:a16="http://schemas.microsoft.com/office/drawing/2014/main" id="{7DC78370-E3F8-5038-3CB5-229D07C58E56}"/>
              </a:ext>
            </a:extLst>
          </p:cNvPr>
          <p:cNvSpPr>
            <a:spLocks noGrp="1" noChangeArrowheads="1"/>
          </p:cNvSpPr>
          <p:nvPr>
            <p:ph type="title"/>
            <p:custDataLst>
              <p:tags r:id="rId1"/>
            </p:custDataLst>
          </p:nvPr>
        </p:nvSpPr>
        <p:spPr>
          <a:xfrm>
            <a:off x="0" y="1676400"/>
            <a:ext cx="3657600" cy="1000125"/>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Allora la gente, visto il segno che egli aveva compiuto, diceva: «Questi è davvero il profeta, colui che viene nel mondo!». Ma Gesù, sapendo che venivano a prenderlo per farlo re, si ritirò di nuovo sul monte, lui da solo.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6, 14-15)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363" name="Rectangle 1028">
            <a:extLst>
              <a:ext uri="{FF2B5EF4-FFF2-40B4-BE49-F238E27FC236}">
                <a16:creationId xmlns:a16="http://schemas.microsoft.com/office/drawing/2014/main" id="{313DBA4A-4FD6-A587-0363-9059A41573B3}"/>
              </a:ext>
            </a:extLst>
          </p:cNvPr>
          <p:cNvSpPr>
            <a:spLocks noChangeArrowheads="1"/>
          </p:cNvSpPr>
          <p:nvPr>
            <p:custDataLst>
              <p:tags r:id="rId2"/>
            </p:custDataLst>
          </p:nvPr>
        </p:nvSpPr>
        <p:spPr bwMode="auto">
          <a:xfrm>
            <a:off x="0" y="3352800"/>
            <a:ext cx="36576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When the people saw this sign that Jesus had just given, they said, "This is really the Prophet, he who is to come into the world." Jesus realized that they would come and take him by force to make him king; so he fled to the hills by himself. </a:t>
            </a:r>
            <a:r>
              <a:rPr lang="en-US" altLang="it-IT" sz="1800" i="1">
                <a:solidFill>
                  <a:schemeClr val="bg1"/>
                </a:solidFill>
                <a:latin typeface="Verdana" panose="020B0604030504040204" pitchFamily="34" charset="0"/>
                <a:cs typeface="Times New Roman" panose="02020603050405020304" pitchFamily="18" charset="0"/>
              </a:rPr>
              <a:t>(In 6: 14-15)</a:t>
            </a:r>
            <a:r>
              <a:rPr lang="en-US"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5364" name="Picture 1029" descr="C:\ARCHIVIO GENERALE\PRESENTAZIONI\in COSTRUZIONE\08 S.Scritture del 26.7\sul monte da solo 1.jpg">
            <a:extLst>
              <a:ext uri="{FF2B5EF4-FFF2-40B4-BE49-F238E27FC236}">
                <a16:creationId xmlns:a16="http://schemas.microsoft.com/office/drawing/2014/main" id="{AC618B75-DBC7-CB30-D389-2FA0ABB85B7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676650" y="333375"/>
            <a:ext cx="5391150" cy="616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736">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ttangolo 3">
            <a:extLst>
              <a:ext uri="{FF2B5EF4-FFF2-40B4-BE49-F238E27FC236}">
                <a16:creationId xmlns:a16="http://schemas.microsoft.com/office/drawing/2014/main" id="{8516CCFA-3D45-48ED-F144-BEA5372B834C}"/>
              </a:ext>
            </a:extLst>
          </p:cNvPr>
          <p:cNvSpPr>
            <a:spLocks noChangeArrowheads="1"/>
          </p:cNvSpPr>
          <p:nvPr>
            <p:custDataLst>
              <p:tags r:id="rId1"/>
            </p:custDataLst>
          </p:nvPr>
        </p:nvSpPr>
        <p:spPr bwMode="auto">
          <a:xfrm>
            <a:off x="0" y="0"/>
            <a:ext cx="9144000" cy="1368425"/>
          </a:xfrm>
          <a:prstGeom prst="rect">
            <a:avLst/>
          </a:prstGeom>
          <a:noFill/>
          <a:ln w="9525">
            <a:noFill/>
            <a:miter lim="800000"/>
          </a:ln>
        </p:spPr>
        <p:txBody>
          <a:bodyPr>
            <a:spAutoFit/>
          </a:bodyPr>
          <a:lstStyle/>
          <a:p>
            <a:pPr algn="ctr" eaLnBrk="0" hangingPunct="0"/>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b="1">
                <a:solidFill>
                  <a:srgbClr val="FF0000"/>
                </a:solidFill>
                <a:latin typeface="Verdana" panose="020B0604030504040204" pitchFamily="34" charset="0"/>
                <a:cs typeface="Arial" panose="020B0604020202020204" pitchFamily="34" charset="0"/>
              </a:rPr>
              <a:t>non sostituiscono</a:t>
            </a:r>
            <a:r>
              <a:rPr lang="it-IT" altLang="it-IT" sz="1400">
                <a:solidFill>
                  <a:srgbClr val="FF0000"/>
                </a:solidFill>
                <a:latin typeface="Verdana" panose="020B0604030504040204" pitchFamily="34" charset="0"/>
                <a:cs typeface="Arial" panose="020B0604020202020204" pitchFamily="34" charset="0"/>
              </a:rPr>
              <a:t> </a:t>
            </a:r>
            <a:r>
              <a:rPr lang="it-IT" altLang="it-IT" sz="1400">
                <a:solidFill>
                  <a:srgbClr val="000000"/>
                </a:solidFill>
                <a:latin typeface="Verdana" panose="020B0604030504040204" pitchFamily="34" charset="0"/>
                <a:cs typeface="Arial" panose="020B0604020202020204" pitchFamily="34" charset="0"/>
              </a:rPr>
              <a:t>la Santa Messa, alla quale siamo tutti chiamati sia per rendere grazie e onore a Dio sia per chiedere perdono dei nostri peccati. Nella liturgia eucaristica </a:t>
            </a:r>
            <a:r>
              <a:rPr lang="it-IT" altLang="it-IT" sz="1400" b="1">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b="1">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endParaRPr lang="it-IT" altLang="it-IT" sz="1400"/>
          </a:p>
        </p:txBody>
      </p:sp>
      <p:sp>
        <p:nvSpPr>
          <p:cNvPr id="16387" name="Rettangolo 4">
            <a:extLst>
              <a:ext uri="{FF2B5EF4-FFF2-40B4-BE49-F238E27FC236}">
                <a16:creationId xmlns:a16="http://schemas.microsoft.com/office/drawing/2014/main" id="{785A966F-E431-3576-70B7-168724F5F48F}"/>
              </a:ext>
            </a:extLst>
          </p:cNvPr>
          <p:cNvSpPr>
            <a:spLocks noChangeArrowheads="1"/>
          </p:cNvSpPr>
          <p:nvPr>
            <p:custDataLst>
              <p:tags r:id="rId2"/>
            </p:custDataLst>
          </p:nvPr>
        </p:nvSpPr>
        <p:spPr bwMode="auto">
          <a:xfrm>
            <a:off x="0" y="5473700"/>
            <a:ext cx="91440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400">
                <a:latin typeface="Verdana" panose="020B0604030504040204" pitchFamily="34" charset="0"/>
                <a:cs typeface="Times New Roman" panose="02020603050405020304" pitchFamily="18" charset="0"/>
              </a:rPr>
              <a:t>Reading and meditation of Sacred Scriptures Sunday, </a:t>
            </a:r>
            <a:r>
              <a:rPr lang="en-US" altLang="it-IT" sz="1400" b="1">
                <a:solidFill>
                  <a:srgbClr val="FF0000"/>
                </a:solidFill>
                <a:latin typeface="Verdana" panose="020B0604030504040204" pitchFamily="34" charset="0"/>
                <a:cs typeface="Times New Roman" panose="02020603050405020304" pitchFamily="18" charset="0"/>
              </a:rPr>
              <a:t>do not replace</a:t>
            </a:r>
            <a:r>
              <a:rPr lang="en-US" altLang="it-IT" sz="1400">
                <a:solidFill>
                  <a:srgbClr val="FF0000"/>
                </a:solidFill>
                <a:latin typeface="Verdana" panose="020B0604030504040204" pitchFamily="34" charset="0"/>
                <a:cs typeface="Times New Roman" panose="02020603050405020304" pitchFamily="18" charset="0"/>
              </a:rPr>
              <a:t> </a:t>
            </a:r>
            <a:r>
              <a:rPr lang="en-US" altLang="it-IT" sz="1400">
                <a:latin typeface="Verdana" panose="020B0604030504040204" pitchFamily="34" charset="0"/>
                <a:cs typeface="Times New Roman" panose="02020603050405020304" pitchFamily="18" charset="0"/>
              </a:rPr>
              <a:t>the Holy Mass, to which we are all called to give thanks and honor to God and to ask forgiveness of our sins. In the Eucharistic liturgy, </a:t>
            </a:r>
            <a:r>
              <a:rPr lang="en-US" altLang="it-IT" sz="1400" b="1">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b="1">
                <a:solidFill>
                  <a:srgbClr val="FF0000"/>
                </a:solidFill>
                <a:latin typeface="Verdana" panose="020B0604030504040204" pitchFamily="34" charset="0"/>
                <a:cs typeface="Times New Roman" panose="02020603050405020304" pitchFamily="18" charset="0"/>
              </a:rPr>
              <a:t>their free choice of love</a:t>
            </a:r>
            <a:r>
              <a:rPr lang="en-US" altLang="it-IT" sz="1400">
                <a:latin typeface="Verdana" panose="020B0604030504040204" pitchFamily="34" charset="0"/>
                <a:cs typeface="Times New Roman" panose="02020603050405020304" pitchFamily="18" charset="0"/>
              </a:rPr>
              <a:t>.</a:t>
            </a:r>
            <a:endParaRPr lang="it-IT" altLang="it-IT" sz="1400">
              <a:latin typeface="Verdana" panose="020B0604030504040204" pitchFamily="34" charset="0"/>
              <a:cs typeface="Times New Roman" panose="02020603050405020304" pitchFamily="18" charset="0"/>
            </a:endParaRPr>
          </a:p>
        </p:txBody>
      </p:sp>
      <p:pic>
        <p:nvPicPr>
          <p:cNvPr id="16388" name="Immagine 5" descr="La Messa.jpg">
            <a:extLst>
              <a:ext uri="{FF2B5EF4-FFF2-40B4-BE49-F238E27FC236}">
                <a16:creationId xmlns:a16="http://schemas.microsoft.com/office/drawing/2014/main" id="{5D054899-A464-39AB-F1E8-F19CE7194CEE}"/>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539750" y="1341438"/>
            <a:ext cx="8126413"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34">
            <a:extLst>
              <a:ext uri="{FF2B5EF4-FFF2-40B4-BE49-F238E27FC236}">
                <a16:creationId xmlns:a16="http://schemas.microsoft.com/office/drawing/2014/main" id="{5FBAEA54-5BFC-D970-72B3-6DEDDCA53E29}"/>
              </a:ext>
            </a:extLst>
          </p:cNvPr>
          <p:cNvSpPr>
            <a:spLocks noChangeArrowheads="1"/>
          </p:cNvSpPr>
          <p:nvPr>
            <p:custDataLst>
              <p:tags r:id="rId1"/>
            </p:custDataLst>
          </p:nvPr>
        </p:nvSpPr>
        <p:spPr bwMode="auto">
          <a:xfrm>
            <a:off x="1475656" y="503106"/>
            <a:ext cx="8686800" cy="646331"/>
          </a:xfrm>
          <a:prstGeom prst="rect">
            <a:avLst/>
          </a:prstGeom>
          <a:noFill/>
          <a:ln w="9525">
            <a:noFill/>
            <a:miter lim="800000"/>
          </a:ln>
        </p:spPr>
        <p:txBody>
          <a:bodyPr>
            <a:spAutoFit/>
          </a:bodyPr>
          <a:lstStyle/>
          <a:p>
            <a:pPr algn="ctr" eaLnBrk="0" hangingPunct="0"/>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 pane moltiplicato che chiama alla fraternità</a:t>
            </a:r>
          </a:p>
          <a:p>
            <a:pPr algn="ctr" eaLnBrk="0" hangingPunct="0"/>
            <a:r>
              <a:rPr lang="it-IT" altLang="it-IT" sz="1800"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Gv 6, 1-15 </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7411" name="Rectangle 35">
            <a:extLst>
              <a:ext uri="{FF2B5EF4-FFF2-40B4-BE49-F238E27FC236}">
                <a16:creationId xmlns:a16="http://schemas.microsoft.com/office/drawing/2014/main" id="{E0843802-54EB-480E-69BC-94964D479708}"/>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17412" name="Rectangle 36">
            <a:extLst>
              <a:ext uri="{FF2B5EF4-FFF2-40B4-BE49-F238E27FC236}">
                <a16:creationId xmlns:a16="http://schemas.microsoft.com/office/drawing/2014/main" id="{8F72B988-2B4F-9F5F-FB7B-1B0EE7F9188A}"/>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pPr eaLnBrk="0" hangingPunct="0"/>
            <a:r>
              <a:rPr lang="it-IT" altLang="it-IT" sz="1000" b="1">
                <a:solidFill>
                  <a:srgbClr val="000000"/>
                </a:solidFill>
                <a:latin typeface="Times New Roman" panose="02020603050405020304" pitchFamily="18" charset="0"/>
                <a:cs typeface="Arial" panose="020B0604020202020204" pitchFamily="34" charset="0"/>
              </a:rPr>
              <a:t>                                                                            </a:t>
            </a:r>
          </a:p>
          <a:p>
            <a:pPr eaLnBrk="0" hangingPunct="0"/>
            <a:endParaRPr lang="it-IT" altLang="it-IT">
              <a:solidFill>
                <a:schemeClr val="tx1"/>
              </a:solidFill>
              <a:latin typeface="Times New Roman" panose="02020603050405020304" pitchFamily="18" charset="0"/>
            </a:endParaRPr>
          </a:p>
        </p:txBody>
      </p:sp>
      <p:sp>
        <p:nvSpPr>
          <p:cNvPr id="17413" name="Rectangle 37">
            <a:extLst>
              <a:ext uri="{FF2B5EF4-FFF2-40B4-BE49-F238E27FC236}">
                <a16:creationId xmlns:a16="http://schemas.microsoft.com/office/drawing/2014/main" id="{25F20392-94B6-03B3-2654-6D425438BE6C}"/>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endParaRPr lang="it-IT" altLang="it-IT"/>
          </a:p>
        </p:txBody>
      </p:sp>
      <p:sp>
        <p:nvSpPr>
          <p:cNvPr id="17414" name="Rectangle 38">
            <a:extLst>
              <a:ext uri="{FF2B5EF4-FFF2-40B4-BE49-F238E27FC236}">
                <a16:creationId xmlns:a16="http://schemas.microsoft.com/office/drawing/2014/main" id="{E2C91FF3-5ECF-DB87-B3E4-0900EA9D2BC7}"/>
              </a:ext>
            </a:extLst>
          </p:cNvPr>
          <p:cNvSpPr>
            <a:spLocks noChangeArrowheads="1"/>
          </p:cNvSpPr>
          <p:nvPr>
            <p:custDataLst>
              <p:tags r:id="rId5"/>
            </p:custDataLst>
          </p:nvPr>
        </p:nvSpPr>
        <p:spPr bwMode="auto">
          <a:xfrm>
            <a:off x="0" y="1480239"/>
            <a:ext cx="9144000" cy="5355312"/>
          </a:xfrm>
          <a:prstGeom prst="rect">
            <a:avLst/>
          </a:prstGeom>
          <a:noFill/>
          <a:ln w="9525">
            <a:noFill/>
            <a:miter lim="800000"/>
          </a:ln>
        </p:spPr>
        <p:txBody>
          <a:bodyPr>
            <a:spAutoFit/>
          </a:bodyPr>
          <a:lstStyle/>
          <a:p>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Domenica del pane che trabocca dalle mani, dalle 	              ceste, che sembra non finire mai. E mentre lo distribuivano, 	              non veniva a mancare; e mentre passava di mano in mano, restava in ogni mano.</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C'è qui un ragazzo che ha cinque pani d'orzo e due pesci...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 pane d'orzo, il primo cereale che matura; un ragazzo, in cui matura un uomo. Quella primizia d'umanità ha capito tutto, nessuno gli ha chiesto nulla e il ragazzo mette tutto a disposizione.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questa la prima scintilla della risposta alla fame della folla. Ma che cosa sono cinque pani per 5.000: uno a mille.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Vangelo sottolinea la sproporzione tra il poco di partenza e la fame innumerevole che assedia. Sproporzione però è anche il nome della speranza, che ha ragioni che la ragione non conosce.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il cristiano non può misurare le sue scelte solo sul ragionevole, sul possibile. Perché dovremmo credere a un Risorto, se siamo legati al possibile? La stessa sproporzione la sentiamo di fronte ai problemi immensi del nostro mondo. Io ho solo cinque pani, e i poveri sono legioni.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Eppure Gesù non bada alla quantità, ne basta anche meno, molto meno, una briciola. E la follia della generosità. </a:t>
            </a:r>
            <a:endParaRPr lang="it-IT" altLang="it-IT" sz="1800" i="1" dirty="0">
              <a:solidFill>
                <a:srgbClr val="000000"/>
              </a:solidFill>
              <a:latin typeface="Verdana" panose="020B0604030504040204" pitchFamily="34" charset="0"/>
              <a:ea typeface="Verdana" panose="020B0604030504040204" pitchFamily="34" charset="0"/>
            </a:endParaRPr>
          </a:p>
        </p:txBody>
      </p:sp>
      <p:sp>
        <p:nvSpPr>
          <p:cNvPr id="17415" name="Rectangle 39">
            <a:extLst>
              <a:ext uri="{FF2B5EF4-FFF2-40B4-BE49-F238E27FC236}">
                <a16:creationId xmlns:a16="http://schemas.microsoft.com/office/drawing/2014/main" id="{FC2F995F-AADE-C875-D7DD-E7D6155B99A1}"/>
              </a:ext>
            </a:extLst>
          </p:cNvPr>
          <p:cNvSpPr>
            <a:spLocks noChangeArrowheads="1"/>
          </p:cNvSpPr>
          <p:nvPr>
            <p:custDataLst>
              <p:tags r:id="rId6"/>
            </p:custDataLst>
          </p:nvPr>
        </p:nvSpPr>
        <p:spPr bwMode="auto">
          <a:xfrm>
            <a:off x="0" y="4876800"/>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dirty="0"/>
              <a:t> </a:t>
            </a:r>
          </a:p>
        </p:txBody>
      </p:sp>
      <p:pic>
        <p:nvPicPr>
          <p:cNvPr id="3" name="Immagine 2">
            <a:extLst>
              <a:ext uri="{FF2B5EF4-FFF2-40B4-BE49-F238E27FC236}">
                <a16:creationId xmlns:a16="http://schemas.microsoft.com/office/drawing/2014/main" id="{F7F24C50-86FF-1864-E9CC-1A50CF06CA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7504" y="301191"/>
            <a:ext cx="1932806" cy="1932806"/>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8BB843E6-CF13-9999-F68D-B36478A2C159}"/>
              </a:ext>
            </a:extLst>
          </p:cNvPr>
          <p:cNvSpPr>
            <a:spLocks noChangeArrowheads="1"/>
          </p:cNvSpPr>
          <p:nvPr>
            <p:custDataLst>
              <p:tags r:id="rId1"/>
            </p:custDataLst>
          </p:nvPr>
        </p:nvSpPr>
        <p:spPr bwMode="auto">
          <a:xfrm>
            <a:off x="10864" y="117693"/>
            <a:ext cx="9144000" cy="6740307"/>
          </a:xfrm>
          <a:prstGeom prst="rect">
            <a:avLst/>
          </a:prstGeom>
          <a:noFill/>
          <a:ln w="9525">
            <a:noFill/>
            <a:miter lim="800000"/>
          </a:ln>
        </p:spPr>
        <p:txBody>
          <a:bodyPr>
            <a:spAutoFit/>
          </a:bodyPr>
          <a:lstStyle/>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infatti, non appena gli riferiscono la poesia e il coraggio di questo ragazzo, sente scattare dentro come una molla: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Fateli sedere!</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Adesso sì che è possibile cominciare ad affrontare la fame!</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Gesù prese i pani e dopo aver reso grazie li diede... Giovanni non riferisce come accade.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Come avvengano certi miracoli non lo sapremo mai. Ci sono e basta. Sono perfino troppi. Ci sono, quando a vincere è la legge della generosità: poco pane spezzato con gli altri è misteriosamente sufficiente; il nostro pane tenuto gelosamente per noi è l'inizio della fame: «Nel mondo c'è pane sufficiente per la fame di tutti, ma insufficiente per l'avidità di pochi»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Gandhi</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Prese i pani e dopo aver reso grazie li diede... Tre verbi benedetti: prendere, ringraziare, donare. Gesù non è il padrone del pane, lo riceve, ne è attraversato, semplice luogo di passaggio. Quando noi ci consideriamo i padroni delle cose, ne profaniamo l'anima, roviniamo l'aria, l'acqua, la terra, il pane. Niente è nostro, noi riceviamo e doniamo, siamo attraversati da una vita, che viene da prima di noi e va oltre noi.</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Rese grazie: al Padre e al ragazzo senza nome, al suolo e alla pioggia d'autunno, alla macina e al fuoco, madre e padre del pane.   </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Tutto ci viene incontro, è vita che ci ospita, dono che viene «da un divino labirinto di cause ed effetti»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M. Gualtieri</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Che fa della vita un sacramento di comunione. E li diede.                                                                               Perché la vita è come il respiro, che non puoi trattenere o accumulare; è come una manna che per domani non dura. Dare è vivere.</a:t>
            </a:r>
            <a:endParaRPr lang="it-IT" sz="1800" dirty="0">
              <a:effectLst/>
              <a:highlight>
                <a:srgbClr val="FFFFFF"/>
              </a:highligh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ttangolo 5">
            <a:extLst>
              <a:ext uri="{FF2B5EF4-FFF2-40B4-BE49-F238E27FC236}">
                <a16:creationId xmlns:a16="http://schemas.microsoft.com/office/drawing/2014/main" id="{F1F1F654-94E9-D893-2F11-7FDB94C7429E}"/>
              </a:ext>
            </a:extLst>
          </p:cNvPr>
          <p:cNvSpPr>
            <a:spLocks noChangeArrowheads="1"/>
          </p:cNvSpPr>
          <p:nvPr>
            <p:custDataLst>
              <p:tags r:id="rId1"/>
            </p:custDataLst>
          </p:nvPr>
        </p:nvSpPr>
        <p:spPr bwMode="auto">
          <a:xfrm>
            <a:off x="0" y="0"/>
            <a:ext cx="9144000" cy="2893100"/>
          </a:xfrm>
          <a:prstGeom prst="rect">
            <a:avLst/>
          </a:prstGeom>
          <a:noFill/>
          <a:ln w="9525">
            <a:noFill/>
            <a:miter lim="800000"/>
          </a:ln>
        </p:spPr>
        <p:txBody>
          <a:bodyPr>
            <a:spAutoFit/>
          </a:bodyPr>
          <a:lstStyle/>
          <a:p>
            <a:pPr algn="ctr" eaLnBrk="0" hangingPunct="0"/>
            <a:r>
              <a:rPr lang="it-IT" altLang="it-IT" sz="1400"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u="sng" dirty="0">
                <a:solidFill>
                  <a:srgbClr val="FF0000"/>
                </a:solidFill>
                <a:latin typeface="Verdana" panose="020B0604030504040204" pitchFamily="34" charset="0"/>
                <a:cs typeface="Arial" panose="020B0604020202020204" pitchFamily="34" charset="0"/>
              </a:rPr>
              <a:t>iscriversi gratis</a:t>
            </a:r>
            <a:r>
              <a:rPr lang="it-IT" altLang="it-IT" sz="1400" u="sng" dirty="0">
                <a:solidFill>
                  <a:srgbClr val="000080"/>
                </a:solidFill>
                <a:latin typeface="Verdana" panose="020B0604030504040204" pitchFamily="34" charset="0"/>
                <a:cs typeface="Arial" panose="020B0604020202020204" pitchFamily="34" charset="0"/>
              </a:rPr>
              <a:t> </a:t>
            </a:r>
            <a:r>
              <a:rPr lang="it-IT" altLang="it-IT" sz="1400" dirty="0">
                <a:solidFill>
                  <a:srgbClr val="000080"/>
                </a:solidFill>
                <a:latin typeface="Verdana" panose="020B0604030504040204" pitchFamily="34" charset="0"/>
                <a:cs typeface="Arial" panose="020B0604020202020204" pitchFamily="34" charset="0"/>
              </a:rPr>
              <a:t>al sito </a:t>
            </a:r>
            <a:r>
              <a:rPr lang="it-IT" altLang="it-IT" sz="1400" dirty="0">
                <a:solidFill>
                  <a:srgbClr val="0066FF"/>
                </a:solidFill>
                <a:latin typeface="Verdana" panose="020B0604030504040204" pitchFamily="34" charset="0"/>
                <a:cs typeface="Arial" panose="020B0604020202020204" pitchFamily="34" charset="0"/>
              </a:rPr>
              <a:t>https://www.diffondilaparola.com </a:t>
            </a:r>
            <a:r>
              <a:rPr lang="it-IT" altLang="it-IT" sz="1400" dirty="0">
                <a:solidFill>
                  <a:srgbClr val="000080"/>
                </a:solidFill>
                <a:latin typeface="Verdana" panose="020B0604030504040204" pitchFamily="34" charset="0"/>
                <a:cs typeface="Arial" panose="020B0604020202020204" pitchFamily="34" charset="0"/>
              </a:rPr>
              <a:t>per ricevere l’audiovisivo settimanale </a:t>
            </a:r>
            <a:r>
              <a:rPr lang="it-IT" altLang="it-IT" sz="1400" dirty="0">
                <a:solidFill>
                  <a:srgbClr val="FF0000"/>
                </a:solidFill>
                <a:latin typeface="Verdana" panose="020B0604030504040204" pitchFamily="34" charset="0"/>
                <a:cs typeface="Arial" panose="020B0604020202020204" pitchFamily="34" charset="0"/>
              </a:rPr>
              <a:t>gratuitamente </a:t>
            </a:r>
            <a:r>
              <a:rPr lang="it-IT" altLang="it-IT" sz="1400" u="sng" dirty="0">
                <a:solidFill>
                  <a:srgbClr val="000066"/>
                </a:solidFill>
                <a:latin typeface="Verdana" panose="020B0604030504040204" pitchFamily="34" charset="0"/>
                <a:cs typeface="Arial" panose="020B0604020202020204" pitchFamily="34" charset="0"/>
              </a:rPr>
              <a:t>per sempre</a:t>
            </a: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chemeClr val="tx2"/>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Arial" panose="020B0604020202020204" pitchFamily="34" charset="0"/>
              </a:rPr>
              <a:t>In </a:t>
            </a:r>
            <a:r>
              <a:rPr lang="it-IT" altLang="it-IT" sz="1400" b="1" dirty="0">
                <a:solidFill>
                  <a:srgbClr val="000080"/>
                </a:solidFill>
                <a:latin typeface="Verdana" panose="020B0604030504040204" pitchFamily="34" charset="0"/>
                <a:cs typeface="Arial" panose="020B0604020202020204" pitchFamily="34" charset="0"/>
              </a:rPr>
              <a:t>YOUTUBE, FACEBOOK,</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b="1" dirty="0">
                <a:solidFill>
                  <a:srgbClr val="000080"/>
                </a:solidFill>
                <a:latin typeface="Verdana" panose="020B0604030504040204" pitchFamily="34" charset="0"/>
                <a:cs typeface="Arial" panose="020B0604020202020204" pitchFamily="34" charset="0"/>
              </a:rPr>
              <a:t>TWITTER, INSTAGRAM, LIMKEDIN</a:t>
            </a:r>
            <a:r>
              <a:rPr lang="it-IT" altLang="it-IT" sz="1400" dirty="0">
                <a:solidFill>
                  <a:srgbClr val="000080"/>
                </a:solidFill>
                <a:latin typeface="Verdana" panose="020B0604030504040204" pitchFamily="34" charset="0"/>
                <a:cs typeface="Arial" panose="020B0604020202020204" pitchFamily="34" charset="0"/>
              </a:rPr>
              <a:t> e </a:t>
            </a:r>
            <a:r>
              <a:rPr lang="it-IT" altLang="it-IT" sz="1400" b="1" dirty="0">
                <a:solidFill>
                  <a:srgbClr val="000080"/>
                </a:solidFill>
                <a:latin typeface="Verdana" panose="020B0604030504040204" pitchFamily="34" charset="0"/>
                <a:cs typeface="Arial" panose="020B0604020202020204" pitchFamily="34" charset="0"/>
              </a:rPr>
              <a:t>GLORIATV</a:t>
            </a:r>
            <a:r>
              <a:rPr lang="it-IT" altLang="it-IT" sz="1400"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endParaRPr lang="it-IT" altLang="it-IT" sz="1400" dirty="0"/>
          </a:p>
        </p:txBody>
      </p:sp>
      <p:sp>
        <p:nvSpPr>
          <p:cNvPr id="19459" name="Rettangolo 6">
            <a:extLst>
              <a:ext uri="{FF2B5EF4-FFF2-40B4-BE49-F238E27FC236}">
                <a16:creationId xmlns:a16="http://schemas.microsoft.com/office/drawing/2014/main" id="{24029B03-0567-B923-F37B-BD18AE8ED5FF}"/>
              </a:ext>
            </a:extLst>
          </p:cNvPr>
          <p:cNvSpPr>
            <a:spLocks noChangeArrowheads="1"/>
          </p:cNvSpPr>
          <p:nvPr>
            <p:custDataLst>
              <p:tags r:id="rId2"/>
            </p:custDataLst>
          </p:nvPr>
        </p:nvSpPr>
        <p:spPr bwMode="auto">
          <a:xfrm>
            <a:off x="0" y="4114800"/>
            <a:ext cx="91440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sz="12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66FF"/>
                </a:solidFill>
                <a:latin typeface="Verdana" panose="020B0604030504040204" pitchFamily="34" charset="0"/>
                <a:cs typeface="Arial" panose="020B0604020202020204" pitchFamily="34" charset="0"/>
              </a:rPr>
              <a:t>https://www.diffondilaparola.com </a:t>
            </a:r>
            <a:r>
              <a:rPr lang="en-GB" altLang="it-IT" sz="1400" i="1" dirty="0">
                <a:solidFill>
                  <a:srgbClr val="000080"/>
                </a:solidFill>
                <a:latin typeface="Verdana" panose="020B0604030504040204" pitchFamily="34" charset="0"/>
                <a:cs typeface="Arial" panose="020B0604020202020204" pitchFamily="34" charset="0"/>
              </a:rPr>
              <a:t>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a:t>
            </a:r>
            <a:r>
              <a:rPr lang="it-IT" altLang="it-IT" sz="1400" b="1" dirty="0">
                <a:solidFill>
                  <a:srgbClr val="000080"/>
                </a:solidFill>
                <a:latin typeface="Verdana" panose="020B0604030504040204" pitchFamily="34" charset="0"/>
                <a:cs typeface="Arial" panose="020B0604020202020204" pitchFamily="34" charset="0"/>
              </a:rPr>
              <a:t>INSTAGRAM, LIMKEDIN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a:t>
            </a:r>
            <a:r>
              <a:rPr lang="en-GB" altLang="it-IT" sz="1200" i="1" dirty="0">
                <a:solidFill>
                  <a:srgbClr val="000080"/>
                </a:solidFill>
                <a:latin typeface="Verdana" panose="020B0604030504040204" pitchFamily="34" charset="0"/>
                <a:cs typeface="Arial" panose="020B0604020202020204" pitchFamily="34" charset="0"/>
              </a:rPr>
              <a:t>the page LASTILLA GAETANO</a:t>
            </a:r>
            <a:br>
              <a:rPr lang="en-GB" altLang="it-IT" sz="12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dirty="0"/>
          </a:p>
        </p:txBody>
      </p:sp>
      <p:pic>
        <p:nvPicPr>
          <p:cNvPr id="19464" name="Picture 8">
            <a:extLst>
              <a:ext uri="{FF2B5EF4-FFF2-40B4-BE49-F238E27FC236}">
                <a16:creationId xmlns:a16="http://schemas.microsoft.com/office/drawing/2014/main" id="{2C4EF7E1-F3E5-8E6C-2C39-F05B6A4B2E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819400"/>
            <a:ext cx="6019800" cy="1284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AED04460-2FEE-1985-F0AF-4544A73CC2C2}"/>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endParaRPr lang="it-IT" altLang="it-IT"/>
          </a:p>
        </p:txBody>
      </p:sp>
      <p:sp>
        <p:nvSpPr>
          <p:cNvPr id="20483" name="Rectangle 7">
            <a:extLst>
              <a:ext uri="{FF2B5EF4-FFF2-40B4-BE49-F238E27FC236}">
                <a16:creationId xmlns:a16="http://schemas.microsoft.com/office/drawing/2014/main" id="{8016B0A4-9338-6028-9138-A5BCB8A429DC}"/>
              </a:ext>
            </a:extLst>
          </p:cNvPr>
          <p:cNvSpPr>
            <a:spLocks noChangeArrowheads="1"/>
          </p:cNvSpPr>
          <p:nvPr>
            <p:custDataLst>
              <p:tags r:id="rId2"/>
            </p:custDataLst>
          </p:nvPr>
        </p:nvSpPr>
        <p:spPr bwMode="auto">
          <a:xfrm>
            <a:off x="971600" y="260648"/>
            <a:ext cx="90678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285750" indent="-285750" algn="ctr" eaLnBrk="0" fontAlgn="t" hangingPunct="0">
              <a:buFontTx/>
              <a:buChar char="-"/>
            </a:pPr>
            <a:r>
              <a:rPr lang="it-IT" sz="1800" b="1" dirty="0">
                <a:solidFill>
                  <a:srgbClr val="222222"/>
                </a:solidFill>
                <a:effectLst/>
                <a:latin typeface="Helvetica" panose="020B0604020202020204" pitchFamily="34" charset="0"/>
                <a:ea typeface="Times New Roman" panose="02020603050405020304" pitchFamily="18" charset="0"/>
              </a:rPr>
              <a:t>That </a:t>
            </a:r>
            <a:r>
              <a:rPr lang="it-IT" sz="1800" b="1" dirty="0" err="1">
                <a:solidFill>
                  <a:srgbClr val="222222"/>
                </a:solidFill>
                <a:effectLst/>
                <a:latin typeface="Helvetica" panose="020B0604020202020204" pitchFamily="34" charset="0"/>
                <a:ea typeface="Times New Roman" panose="02020603050405020304" pitchFamily="18" charset="0"/>
              </a:rPr>
              <a:t>multiplied</a:t>
            </a:r>
            <a:r>
              <a:rPr lang="it-IT" sz="1800" b="1" dirty="0">
                <a:solidFill>
                  <a:srgbClr val="222222"/>
                </a:solidFill>
                <a:effectLst/>
                <a:latin typeface="Helvetica" panose="020B0604020202020204" pitchFamily="34" charset="0"/>
                <a:ea typeface="Times New Roman" panose="02020603050405020304" pitchFamily="18" charset="0"/>
              </a:rPr>
              <a:t> bread that calls to </a:t>
            </a:r>
            <a:r>
              <a:rPr lang="it-IT" sz="1800" b="1" dirty="0" err="1">
                <a:solidFill>
                  <a:srgbClr val="222222"/>
                </a:solidFill>
                <a:effectLst/>
                <a:latin typeface="Helvetica" panose="020B0604020202020204" pitchFamily="34" charset="0"/>
                <a:ea typeface="Times New Roman" panose="02020603050405020304" pitchFamily="18" charset="0"/>
              </a:rPr>
              <a:t>brotherhood</a:t>
            </a:r>
            <a:r>
              <a:rPr lang="it-IT" sz="1800" b="1" dirty="0">
                <a:solidFill>
                  <a:srgbClr val="222222"/>
                </a:solidFill>
                <a:effectLst/>
                <a:latin typeface="Helvetica" panose="020B0604020202020204" pitchFamily="34" charset="0"/>
                <a:ea typeface="Times New Roman" panose="02020603050405020304" pitchFamily="18" charset="0"/>
              </a:rPr>
              <a:t> </a:t>
            </a:r>
          </a:p>
          <a:p>
            <a:pPr marL="285750" indent="-285750" algn="ctr" eaLnBrk="0" fontAlgn="t" hangingPunct="0">
              <a:buFontTx/>
              <a:buChar char="-"/>
            </a:pPr>
            <a:r>
              <a:rPr lang="it-IT" altLang="it-IT" sz="1800" i="1" dirty="0">
                <a:solidFill>
                  <a:srgbClr val="000000"/>
                </a:solidFill>
                <a:latin typeface="Verdana" panose="020B0604030504040204" pitchFamily="34" charset="0"/>
                <a:cs typeface="Times New Roman" panose="02020603050405020304" pitchFamily="18" charset="0"/>
              </a:rPr>
              <a:t>Jn 6: 1-15 </a:t>
            </a:r>
            <a:r>
              <a:rPr lang="it-IT" altLang="it-IT" sz="1400" i="1" dirty="0">
                <a:solidFill>
                  <a:srgbClr val="990033"/>
                </a:solidFill>
                <a:cs typeface="Arial" panose="020B0604020202020204" pitchFamily="34" charset="0"/>
              </a:rPr>
              <a:t>Commentary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marL="285750" indent="-285750" algn="ctr" eaLnBrk="0" fontAlgn="t" hangingPunct="0">
              <a:buFontTx/>
              <a:buChar char="-"/>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a:p>
            <a:pPr algn="ctr" eaLnBrk="0" fontAlgn="t" hangingPunct="0"/>
            <a:r>
              <a:rPr lang="it-IT" altLang="it-IT" sz="1600" b="1" dirty="0">
                <a:solidFill>
                  <a:srgbClr val="3333CC"/>
                </a:solidFill>
                <a:latin typeface="Courier New" panose="02070309020205020404" pitchFamily="49" charset="0"/>
                <a:cs typeface="Arial" panose="020B0604020202020204" pitchFamily="34" charset="0"/>
              </a:rPr>
              <a:t> </a:t>
            </a:r>
          </a:p>
        </p:txBody>
      </p:sp>
      <p:sp>
        <p:nvSpPr>
          <p:cNvPr id="20484" name="Rectangle 9">
            <a:extLst>
              <a:ext uri="{FF2B5EF4-FFF2-40B4-BE49-F238E27FC236}">
                <a16:creationId xmlns:a16="http://schemas.microsoft.com/office/drawing/2014/main" id="{2F7902FD-730C-FFAB-325E-65F0C5E1EC07}"/>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endParaRPr lang="it-IT" altLang="it-IT"/>
          </a:p>
        </p:txBody>
      </p:sp>
      <p:sp>
        <p:nvSpPr>
          <p:cNvPr id="20485" name="Rectangle 23">
            <a:extLst>
              <a:ext uri="{FF2B5EF4-FFF2-40B4-BE49-F238E27FC236}">
                <a16:creationId xmlns:a16="http://schemas.microsoft.com/office/drawing/2014/main" id="{8FD71B02-6637-7B22-48B5-1C4201BA040A}"/>
              </a:ext>
            </a:extLst>
          </p:cNvPr>
          <p:cNvSpPr>
            <a:spLocks noChangeArrowheads="1"/>
          </p:cNvSpPr>
          <p:nvPr>
            <p:custDataLst>
              <p:tags r:id="rId4"/>
            </p:custDataLst>
          </p:nvPr>
        </p:nvSpPr>
        <p:spPr bwMode="auto">
          <a:xfrm>
            <a:off x="38100" y="1186705"/>
            <a:ext cx="90678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eaLnBrk="0" hangingPunct="0"/>
            <a:r>
              <a:rPr lang="it-IT" altLang="it-IT" sz="1800" dirty="0">
                <a:solidFill>
                  <a:srgbClr val="000000"/>
                </a:solidFill>
                <a:latin typeface="Verdana" panose="020B0604030504040204" pitchFamily="34" charset="0"/>
                <a:ea typeface="Verdana" panose="020B0604030504040204" pitchFamily="34" charset="0"/>
                <a:cs typeface="Helvetica"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222222"/>
                </a:solidFill>
                <a:effectLst/>
                <a:latin typeface="Verdana" panose="020B0604030504040204" pitchFamily="34" charset="0"/>
                <a:ea typeface="Verdana" panose="020B0604030504040204" pitchFamily="34" charset="0"/>
              </a:rPr>
              <a:t>Sunday of bread that overflows from hands, from 	   	              </a:t>
            </a:r>
            <a:r>
              <a:rPr lang="it-IT" sz="1800" dirty="0" err="1">
                <a:solidFill>
                  <a:srgbClr val="222222"/>
                </a:solidFill>
                <a:effectLst/>
                <a:latin typeface="Verdana" panose="020B0604030504040204" pitchFamily="34" charset="0"/>
                <a:ea typeface="Verdana" panose="020B0604030504040204" pitchFamily="34" charset="0"/>
              </a:rPr>
              <a:t>baskets</a:t>
            </a:r>
            <a:r>
              <a:rPr lang="it-IT" sz="1800" dirty="0">
                <a:solidFill>
                  <a:srgbClr val="222222"/>
                </a:solidFill>
                <a:effectLst/>
                <a:latin typeface="Verdana" panose="020B0604030504040204" pitchFamily="34" charset="0"/>
                <a:ea typeface="Verdana" panose="020B0604030504040204" pitchFamily="34" charset="0"/>
              </a:rPr>
              <a:t>, which </a:t>
            </a:r>
            <a:r>
              <a:rPr lang="it-IT" sz="1800" dirty="0" err="1">
                <a:solidFill>
                  <a:srgbClr val="222222"/>
                </a:solidFill>
                <a:effectLst/>
                <a:latin typeface="Verdana" panose="020B0604030504040204" pitchFamily="34" charset="0"/>
                <a:ea typeface="Verdana" panose="020B0604030504040204" pitchFamily="34" charset="0"/>
              </a:rPr>
              <a:t>seems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never</a:t>
            </a:r>
            <a:r>
              <a:rPr lang="it-IT" sz="1800" dirty="0">
                <a:solidFill>
                  <a:srgbClr val="222222"/>
                </a:solidFill>
                <a:effectLst/>
                <a:latin typeface="Verdana" panose="020B0604030504040204" pitchFamily="34" charset="0"/>
                <a:ea typeface="Verdana" panose="020B0604030504040204" pitchFamily="34" charset="0"/>
              </a:rPr>
              <a:t> end. And </a:t>
            </a:r>
            <a:r>
              <a:rPr lang="it-IT" sz="1800" dirty="0" err="1">
                <a:solidFill>
                  <a:srgbClr val="222222"/>
                </a:solidFill>
                <a:effectLst/>
                <a:latin typeface="Verdana" panose="020B0604030504040204" pitchFamily="34" charset="0"/>
                <a:ea typeface="Verdana" panose="020B0604030504040204" pitchFamily="34" charset="0"/>
              </a:rPr>
              <a:t>while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handing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out,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didn't</a:t>
            </a:r>
            <a:r>
              <a:rPr lang="it-IT" sz="1800" dirty="0">
                <a:solidFill>
                  <a:srgbClr val="222222"/>
                </a:solidFill>
                <a:effectLst/>
                <a:latin typeface="Verdana" panose="020B0604030504040204" pitchFamily="34" charset="0"/>
                <a:ea typeface="Verdana" panose="020B0604030504040204" pitchFamily="34" charset="0"/>
              </a:rPr>
              <a:t> come to </a:t>
            </a:r>
            <a:r>
              <a:rPr lang="it-IT" sz="1800" dirty="0" err="1">
                <a:solidFill>
                  <a:srgbClr val="222222"/>
                </a:solidFill>
                <a:effectLst/>
                <a:latin typeface="Verdana" panose="020B0604030504040204" pitchFamily="34" charset="0"/>
                <a:ea typeface="Verdana" panose="020B0604030504040204" pitchFamily="34" charset="0"/>
              </a:rPr>
              <a:t>to</a:t>
            </a:r>
            <a:r>
              <a:rPr lang="it-IT" sz="1800" dirty="0">
                <a:solidFill>
                  <a:srgbClr val="222222"/>
                </a:solidFill>
                <a:effectLst/>
                <a:latin typeface="Verdana" panose="020B0604030504040204" pitchFamily="34" charset="0"/>
                <a:ea typeface="Verdana" panose="020B0604030504040204" pitchFamily="34" charset="0"/>
              </a:rPr>
              <a:t> miss; and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passed</a:t>
            </a:r>
            <a:r>
              <a:rPr lang="it-IT" sz="1800" dirty="0">
                <a:solidFill>
                  <a:srgbClr val="222222"/>
                </a:solidFill>
                <a:effectLst/>
                <a:latin typeface="Verdana" panose="020B0604030504040204" pitchFamily="34" charset="0"/>
                <a:ea typeface="Verdana" panose="020B0604030504040204" pitchFamily="34" charset="0"/>
              </a:rPr>
              <a:t> from hand to hand,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remained</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hand.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There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boy </a:t>
            </a:r>
            <a:r>
              <a:rPr lang="it-IT" sz="1800" dirty="0" err="1">
                <a:solidFill>
                  <a:srgbClr val="222222"/>
                </a:solidFill>
                <a:effectLst/>
                <a:latin typeface="Verdana" panose="020B0604030504040204" pitchFamily="34" charset="0"/>
                <a:ea typeface="Verdana" panose="020B0604030504040204" pitchFamily="34" charset="0"/>
              </a:rPr>
              <a:t>here</a:t>
            </a:r>
            <a:r>
              <a:rPr lang="it-IT" sz="1800" dirty="0">
                <a:solidFill>
                  <a:srgbClr val="222222"/>
                </a:solidFill>
                <a:effectLst/>
                <a:latin typeface="Verdana" panose="020B0604030504040204" pitchFamily="34" charset="0"/>
                <a:ea typeface="Verdana" panose="020B0604030504040204" pitchFamily="34" charset="0"/>
              </a:rPr>
              <a:t> who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barley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loaves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fishes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barley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loaf</a:t>
            </a:r>
            <a:r>
              <a:rPr lang="it-IT" sz="1800" dirty="0">
                <a:solidFill>
                  <a:srgbClr val="222222"/>
                </a:solidFill>
                <a:effectLst/>
                <a:latin typeface="Verdana" panose="020B0604030504040204" pitchFamily="34" charset="0"/>
                <a:ea typeface="Verdana" panose="020B0604030504040204" pitchFamily="34" charset="0"/>
              </a:rPr>
              <a:t>, the first </a:t>
            </a:r>
            <a:r>
              <a:rPr lang="it-IT" sz="1800" dirty="0" err="1">
                <a:solidFill>
                  <a:srgbClr val="222222"/>
                </a:solidFill>
                <a:effectLst/>
                <a:latin typeface="Verdana" panose="020B0604030504040204" pitchFamily="34" charset="0"/>
                <a:ea typeface="Verdana" panose="020B0604030504040204" pitchFamily="34" charset="0"/>
              </a:rPr>
              <a:t>cereal</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ripens</a:t>
            </a:r>
            <a:r>
              <a:rPr lang="it-IT" sz="1800" dirty="0">
                <a:solidFill>
                  <a:srgbClr val="222222"/>
                </a:solidFill>
                <a:effectLst/>
                <a:latin typeface="Verdana" panose="020B0604030504040204" pitchFamily="34" charset="0"/>
                <a:ea typeface="Verdana" panose="020B0604030504040204" pitchFamily="34" charset="0"/>
              </a:rPr>
              <a:t>; a boy, in which a man </a:t>
            </a:r>
            <a:r>
              <a:rPr lang="it-IT" sz="1800" dirty="0" err="1">
                <a:solidFill>
                  <a:srgbClr val="222222"/>
                </a:solidFill>
                <a:effectLst/>
                <a:latin typeface="Verdana" panose="020B0604030504040204" pitchFamily="34" charset="0"/>
                <a:ea typeface="Verdana" panose="020B0604030504040204" pitchFamily="34" charset="0"/>
              </a:rPr>
              <a:t>matures</a:t>
            </a:r>
            <a:r>
              <a:rPr lang="it-IT" sz="1800" dirty="0">
                <a:solidFill>
                  <a:srgbClr val="222222"/>
                </a:solidFill>
                <a:effectLst/>
                <a:latin typeface="Verdana" panose="020B0604030504040204" pitchFamily="34" charset="0"/>
                <a:ea typeface="Verdana" panose="020B0604030504040204" pitchFamily="34" charset="0"/>
              </a:rPr>
              <a:t>. That first </a:t>
            </a:r>
            <a:r>
              <a:rPr lang="it-IT" sz="1800" dirty="0" err="1">
                <a:solidFill>
                  <a:srgbClr val="222222"/>
                </a:solidFill>
                <a:effectLst/>
                <a:latin typeface="Verdana" panose="020B0604030504040204" pitchFamily="34" charset="0"/>
                <a:ea typeface="Verdana" panose="020B0604030504040204" pitchFamily="34" charset="0"/>
              </a:rPr>
              <a:t>fruit</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humanity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understood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no one </a:t>
            </a:r>
            <a:r>
              <a:rPr lang="it-IT" sz="1800" dirty="0" err="1">
                <a:solidFill>
                  <a:srgbClr val="222222"/>
                </a:solidFill>
                <a:effectLst/>
                <a:latin typeface="Verdana" panose="020B0604030504040204" pitchFamily="34" charset="0"/>
                <a:ea typeface="Verdana" panose="020B0604030504040204" pitchFamily="34" charset="0"/>
              </a:rPr>
              <a:t>asked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anything</a:t>
            </a:r>
            <a:r>
              <a:rPr lang="it-IT" sz="1800" dirty="0">
                <a:solidFill>
                  <a:srgbClr val="222222"/>
                </a:solidFill>
                <a:effectLst/>
                <a:latin typeface="Verdana" panose="020B0604030504040204" pitchFamily="34" charset="0"/>
                <a:ea typeface="Verdana" panose="020B0604030504040204" pitchFamily="34" charset="0"/>
              </a:rPr>
              <a:t> and the boy made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available</a:t>
            </a:r>
            <a:r>
              <a:rPr lang="it-IT" sz="1800" dirty="0">
                <a:solidFill>
                  <a:srgbClr val="222222"/>
                </a:solidFill>
                <a:effectLst/>
                <a:latin typeface="Verdana" panose="020B0604030504040204" pitchFamily="34" charset="0"/>
                <a:ea typeface="Verdana" panose="020B0604030504040204" pitchFamily="34" charset="0"/>
              </a:rPr>
              <a:t>.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first </a:t>
            </a:r>
            <a:r>
              <a:rPr lang="it-IT" sz="1800" dirty="0" err="1">
                <a:solidFill>
                  <a:srgbClr val="222222"/>
                </a:solidFill>
                <a:effectLst/>
                <a:latin typeface="Verdana" panose="020B0604030504040204" pitchFamily="34" charset="0"/>
                <a:ea typeface="Verdana" panose="020B0604030504040204" pitchFamily="34" charset="0"/>
              </a:rPr>
              <a:t>spark</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response</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crowd's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hunger</a:t>
            </a:r>
            <a:r>
              <a:rPr lang="it-IT" sz="1800" dirty="0">
                <a:solidFill>
                  <a:srgbClr val="222222"/>
                </a:solidFill>
                <a:effectLst/>
                <a:latin typeface="Verdana" panose="020B0604030504040204" pitchFamily="34" charset="0"/>
                <a:ea typeface="Verdana" panose="020B0604030504040204" pitchFamily="34" charset="0"/>
              </a:rPr>
              <a:t>. But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five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loaves</a:t>
            </a:r>
            <a:r>
              <a:rPr lang="it-IT" sz="1800" dirty="0">
                <a:solidFill>
                  <a:srgbClr val="222222"/>
                </a:solidFill>
                <a:effectLst/>
                <a:latin typeface="Verdana" panose="020B0604030504040204" pitchFamily="34" charset="0"/>
                <a:ea typeface="Verdana" panose="020B0604030504040204" pitchFamily="34" charset="0"/>
              </a:rPr>
              <a:t> for 5,000: one for a </a:t>
            </a:r>
            <a:r>
              <a:rPr lang="it-IT" sz="1800" dirty="0" err="1">
                <a:solidFill>
                  <a:srgbClr val="222222"/>
                </a:solidFill>
                <a:effectLst/>
                <a:latin typeface="Verdana" panose="020B0604030504040204" pitchFamily="34" charset="0"/>
                <a:ea typeface="Verdana" panose="020B0604030504040204" pitchFamily="34" charset="0"/>
              </a:rPr>
              <a:t>thousand</a:t>
            </a:r>
            <a:r>
              <a:rPr lang="it-IT" sz="1800" dirty="0">
                <a:solidFill>
                  <a:srgbClr val="222222"/>
                </a:solidFill>
                <a:effectLst/>
                <a:latin typeface="Verdana" panose="020B0604030504040204" pitchFamily="34" charset="0"/>
                <a:ea typeface="Verdana" panose="020B0604030504040204" pitchFamily="34" charset="0"/>
              </a:rPr>
              <a:t>.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Gospel </a:t>
            </a:r>
            <a:r>
              <a:rPr lang="it-IT" sz="1800" dirty="0" err="1">
                <a:solidFill>
                  <a:srgbClr val="222222"/>
                </a:solidFill>
                <a:effectLst/>
                <a:latin typeface="Verdana" panose="020B0604030504040204" pitchFamily="34" charset="0"/>
                <a:ea typeface="Verdana" panose="020B0604030504040204" pitchFamily="34" charset="0"/>
              </a:rPr>
              <a:t>underlines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disproportion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between</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starting</a:t>
            </a:r>
            <a:r>
              <a:rPr lang="it-IT" sz="1800" dirty="0">
                <a:solidFill>
                  <a:srgbClr val="222222"/>
                </a:solidFill>
                <a:effectLst/>
                <a:latin typeface="Verdana" panose="020B0604030504040204" pitchFamily="34" charset="0"/>
                <a:ea typeface="Verdana" panose="020B0604030504040204" pitchFamily="34" charset="0"/>
              </a:rPr>
              <a:t> point and the </a:t>
            </a:r>
            <a:r>
              <a:rPr lang="it-IT" sz="1800" dirty="0" err="1">
                <a:solidFill>
                  <a:srgbClr val="222222"/>
                </a:solidFill>
                <a:effectLst/>
                <a:latin typeface="Verdana" panose="020B0604030504040204" pitchFamily="34" charset="0"/>
                <a:ea typeface="Verdana" panose="020B0604030504040204" pitchFamily="34" charset="0"/>
              </a:rPr>
              <a:t>innumerable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hunger</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besieges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Disproportion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however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the name of </a:t>
            </a:r>
            <a:r>
              <a:rPr lang="it-IT" sz="1800" dirty="0" err="1">
                <a:solidFill>
                  <a:srgbClr val="222222"/>
                </a:solidFill>
                <a:effectLst/>
                <a:latin typeface="Verdana" panose="020B0604030504040204" pitchFamily="34" charset="0"/>
                <a:ea typeface="Verdana" panose="020B0604030504040204" pitchFamily="34" charset="0"/>
              </a:rPr>
              <a:t>hope</a:t>
            </a:r>
            <a:r>
              <a:rPr lang="it-IT" sz="1800" dirty="0">
                <a:solidFill>
                  <a:srgbClr val="222222"/>
                </a:solidFill>
                <a:effectLst/>
                <a:latin typeface="Verdana" panose="020B0604030504040204" pitchFamily="34" charset="0"/>
                <a:ea typeface="Verdana" panose="020B0604030504040204" pitchFamily="34" charset="0"/>
              </a:rPr>
              <a:t>, which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reasons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reason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know.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And the Christian </a:t>
            </a:r>
            <a:r>
              <a:rPr lang="it-IT" sz="1800" dirty="0" err="1">
                <a:solidFill>
                  <a:srgbClr val="222222"/>
                </a:solidFill>
                <a:effectLst/>
                <a:latin typeface="Verdana" panose="020B0604030504040204" pitchFamily="34" charset="0"/>
                <a:ea typeface="Verdana" panose="020B0604030504040204" pitchFamily="34" charset="0"/>
              </a:rPr>
              <a:t>cannot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measure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choices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on the </a:t>
            </a:r>
            <a:r>
              <a:rPr lang="it-IT" sz="1800" dirty="0" err="1">
                <a:solidFill>
                  <a:srgbClr val="222222"/>
                </a:solidFill>
                <a:effectLst/>
                <a:latin typeface="Verdana" panose="020B0604030504040204" pitchFamily="34" charset="0"/>
                <a:ea typeface="Verdana" panose="020B0604030504040204" pitchFamily="34" charset="0"/>
              </a:rPr>
              <a:t>reasonable</a:t>
            </a:r>
            <a:r>
              <a:rPr lang="it-IT" sz="1800" dirty="0">
                <a:solidFill>
                  <a:srgbClr val="222222"/>
                </a:solidFill>
                <a:effectLst/>
                <a:latin typeface="Verdana" panose="020B0604030504040204" pitchFamily="34" charset="0"/>
                <a:ea typeface="Verdana" panose="020B0604030504040204" pitchFamily="34" charset="0"/>
              </a:rPr>
              <a:t>, on the </a:t>
            </a:r>
            <a:r>
              <a:rPr lang="it-IT" sz="1800" dirty="0" err="1">
                <a:solidFill>
                  <a:srgbClr val="222222"/>
                </a:solidFill>
                <a:effectLst/>
                <a:latin typeface="Verdana" panose="020B0604030504040204" pitchFamily="34" charset="0"/>
                <a:ea typeface="Verdana" panose="020B0604030504040204" pitchFamily="34" charset="0"/>
              </a:rPr>
              <a:t>possible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Why</a:t>
            </a:r>
            <a:r>
              <a:rPr lang="it-IT" sz="1800" dirty="0">
                <a:solidFill>
                  <a:srgbClr val="222222"/>
                </a:solidFill>
                <a:effectLst/>
                <a:latin typeface="Verdana" panose="020B0604030504040204" pitchFamily="34" charset="0"/>
                <a:ea typeface="Verdana" panose="020B0604030504040204" pitchFamily="34" charset="0"/>
              </a:rPr>
              <a:t> should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believe</a:t>
            </a:r>
            <a:r>
              <a:rPr lang="it-IT" sz="1800" dirty="0">
                <a:solidFill>
                  <a:srgbClr val="222222"/>
                </a:solidFill>
                <a:effectLst/>
                <a:latin typeface="Verdana" panose="020B0604030504040204" pitchFamily="34" charset="0"/>
                <a:ea typeface="Verdana" panose="020B0604030504040204" pitchFamily="34" charset="0"/>
              </a:rPr>
              <a:t> in a </a:t>
            </a:r>
            <a:r>
              <a:rPr lang="it-IT" sz="1800" dirty="0" err="1">
                <a:solidFill>
                  <a:srgbClr val="222222"/>
                </a:solidFill>
                <a:effectLst/>
                <a:latin typeface="Verdana" panose="020B0604030504040204" pitchFamily="34" charset="0"/>
                <a:ea typeface="Verdana" panose="020B0604030504040204" pitchFamily="34" charset="0"/>
              </a:rPr>
              <a:t>Risen</a:t>
            </a:r>
            <a:r>
              <a:rPr lang="it-IT" sz="1800" dirty="0">
                <a:solidFill>
                  <a:srgbClr val="222222"/>
                </a:solidFill>
                <a:effectLst/>
                <a:latin typeface="Verdana" panose="020B0604030504040204" pitchFamily="34" charset="0"/>
                <a:ea typeface="Verdana" panose="020B0604030504040204" pitchFamily="34" charset="0"/>
              </a:rPr>
              <a:t> One,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tied</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possible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feel</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same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disproportion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faced</a:t>
            </a:r>
            <a:r>
              <a:rPr lang="it-IT" sz="1800" dirty="0">
                <a:solidFill>
                  <a:srgbClr val="222222"/>
                </a:solidFill>
                <a:effectLst/>
                <a:latin typeface="Verdana" panose="020B0604030504040204" pitchFamily="34" charset="0"/>
                <a:ea typeface="Verdana" panose="020B0604030504040204" pitchFamily="34" charset="0"/>
              </a:rPr>
              <a:t> with immense </a:t>
            </a:r>
            <a:r>
              <a:rPr lang="it-IT" sz="1800" dirty="0" err="1">
                <a:solidFill>
                  <a:srgbClr val="222222"/>
                </a:solidFill>
                <a:effectLst/>
                <a:latin typeface="Verdana" panose="020B0604030504040204" pitchFamily="34" charset="0"/>
                <a:ea typeface="Verdana" panose="020B0604030504040204" pitchFamily="34" charset="0"/>
              </a:rPr>
              <a:t>problems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world. I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have </a:t>
            </a:r>
            <a:r>
              <a:rPr lang="it-IT" sz="1800" dirty="0" err="1">
                <a:solidFill>
                  <a:srgbClr val="222222"/>
                </a:solidFill>
                <a:effectLst/>
                <a:latin typeface="Verdana" panose="020B0604030504040204" pitchFamily="34" charset="0"/>
                <a:ea typeface="Verdana" panose="020B0604030504040204" pitchFamily="34" charset="0"/>
              </a:rPr>
              <a:t>five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loaves</a:t>
            </a:r>
            <a:r>
              <a:rPr lang="it-IT" sz="1800" dirty="0">
                <a:solidFill>
                  <a:srgbClr val="222222"/>
                </a:solidFill>
                <a:effectLst/>
                <a:latin typeface="Verdana" panose="020B0604030504040204" pitchFamily="34" charset="0"/>
                <a:ea typeface="Verdana" panose="020B0604030504040204" pitchFamily="34" charset="0"/>
              </a:rPr>
              <a:t> of bread, and the </a:t>
            </a:r>
            <a:r>
              <a:rPr lang="it-IT" sz="1800" dirty="0" err="1">
                <a:solidFill>
                  <a:srgbClr val="222222"/>
                </a:solidFill>
                <a:effectLst/>
                <a:latin typeface="Verdana" panose="020B0604030504040204" pitchFamily="34" charset="0"/>
                <a:ea typeface="Verdana" panose="020B0604030504040204" pitchFamily="34" charset="0"/>
              </a:rPr>
              <a:t>poors</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legion</a:t>
            </a:r>
            <a:r>
              <a:rPr lang="it-IT" sz="1800" dirty="0">
                <a:solidFill>
                  <a:srgbClr val="222222"/>
                </a:solidFill>
                <a:effectLst/>
                <a:latin typeface="Verdana" panose="020B0604030504040204" pitchFamily="34" charset="0"/>
                <a:ea typeface="Verdana" panose="020B0604030504040204" pitchFamily="34" charset="0"/>
              </a:rPr>
              <a:t>.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Yet</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doesn't</a:t>
            </a:r>
            <a:r>
              <a:rPr lang="it-IT" sz="1800" dirty="0">
                <a:solidFill>
                  <a:srgbClr val="222222"/>
                </a:solidFill>
                <a:effectLst/>
                <a:latin typeface="Verdana" panose="020B0604030504040204" pitchFamily="34" charset="0"/>
                <a:ea typeface="Verdana" panose="020B0604030504040204" pitchFamily="34" charset="0"/>
              </a:rPr>
              <a:t> care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quantity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enough</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less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much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less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crumb</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madness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generosity</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DBCE184A-65DD-1AC0-0DAD-B6580600E1B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116632"/>
            <a:ext cx="1932806" cy="1932806"/>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21F9D092-55B0-6E82-823F-EDD59C5EA542}"/>
              </a:ext>
            </a:extLst>
          </p:cNvPr>
          <p:cNvSpPr>
            <a:spLocks noChangeArrowheads="1"/>
          </p:cNvSpPr>
          <p:nvPr>
            <p:custDataLst>
              <p:tags r:id="rId1"/>
            </p:custDataLst>
          </p:nvPr>
        </p:nvSpPr>
        <p:spPr bwMode="auto">
          <a:xfrm>
            <a:off x="1143000" y="1295400"/>
            <a:ext cx="3429000" cy="366713"/>
          </a:xfrm>
          <a:prstGeom prst="rect">
            <a:avLst/>
          </a:prstGeom>
          <a:noFill/>
          <a:ln w="9525">
            <a:noFill/>
            <a:miter lim="800000"/>
          </a:ln>
        </p:spPr>
        <p:txBody>
          <a:bodyPr>
            <a:spAutoFit/>
          </a:bodyPr>
          <a:lstStyle/>
          <a:p>
            <a:pPr algn="ctr" eaLnBrk="0" hangingPunct="0">
              <a:spcBef>
                <a:spcPct val="50000"/>
              </a:spcBef>
            </a:pPr>
            <a:r>
              <a:rPr lang="it-IT" altLang="it-IT" sz="1800">
                <a:solidFill>
                  <a:srgbClr val="820000"/>
                </a:solidFill>
                <a:latin typeface="Verdana" panose="020B0604030504040204" pitchFamily="34" charset="0"/>
                <a:cs typeface="Times New Roman" panose="02020603050405020304" pitchFamily="18" charset="0"/>
              </a:rPr>
              <a:t>2° LIBRO DEI RE</a:t>
            </a:r>
          </a:p>
        </p:txBody>
      </p:sp>
      <p:sp>
        <p:nvSpPr>
          <p:cNvPr id="3075" name="Rectangle 157">
            <a:extLst>
              <a:ext uri="{FF2B5EF4-FFF2-40B4-BE49-F238E27FC236}">
                <a16:creationId xmlns:a16="http://schemas.microsoft.com/office/drawing/2014/main" id="{CBF8B45A-23A8-8A0F-16F4-4FEF204EEF75}"/>
              </a:ext>
            </a:extLst>
          </p:cNvPr>
          <p:cNvSpPr>
            <a:spLocks noChangeArrowheads="1"/>
          </p:cNvSpPr>
          <p:nvPr>
            <p:custDataLst>
              <p:tags r:id="rId2"/>
            </p:custDataLst>
          </p:nvPr>
        </p:nvSpPr>
        <p:spPr bwMode="auto">
          <a:xfrm>
            <a:off x="1295400" y="1752600"/>
            <a:ext cx="3200400" cy="2014538"/>
          </a:xfrm>
          <a:prstGeom prst="rect">
            <a:avLst/>
          </a:prstGeom>
          <a:noFill/>
          <a:ln w="9525">
            <a:noFill/>
            <a:miter lim="800000"/>
          </a:ln>
        </p:spPr>
        <p:txBody>
          <a:bodyPr>
            <a:spAutoFit/>
          </a:bodyPr>
          <a:lstStyle/>
          <a:p>
            <a:pPr eaLnBrk="0" hangingPunct="0"/>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da Baal Salisà venne un uomo, che portò pane di primizie all’uomo di Dio: venti pani d’orzo e grano novello che aveva nella bisaccia.</a:t>
            </a:r>
            <a:r>
              <a:rPr lang="it-IT" altLang="it-IT" sz="1800" i="1">
                <a:solidFill>
                  <a:srgbClr val="000000"/>
                </a:solidFill>
                <a:latin typeface="Verdana" panose="020B0604030504040204" pitchFamily="34" charset="0"/>
                <a:cs typeface="Times New Roman" panose="02020603050405020304" pitchFamily="18" charset="0"/>
              </a:rPr>
              <a:t> (2Re 4, 42a)</a:t>
            </a:r>
          </a:p>
        </p:txBody>
      </p:sp>
      <p:sp>
        <p:nvSpPr>
          <p:cNvPr id="3076" name="Rectangle 158">
            <a:extLst>
              <a:ext uri="{FF2B5EF4-FFF2-40B4-BE49-F238E27FC236}">
                <a16:creationId xmlns:a16="http://schemas.microsoft.com/office/drawing/2014/main" id="{9732233F-279B-6F0F-1103-E7C75E18A4BE}"/>
              </a:ext>
            </a:extLst>
          </p:cNvPr>
          <p:cNvSpPr>
            <a:spLocks noChangeArrowheads="1"/>
          </p:cNvSpPr>
          <p:nvPr>
            <p:custDataLst>
              <p:tags r:id="rId3"/>
            </p:custDataLst>
          </p:nvPr>
        </p:nvSpPr>
        <p:spPr bwMode="auto">
          <a:xfrm>
            <a:off x="4648200" y="1676400"/>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fontAlgn="t" hangingPunct="0"/>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a man came from Baal-shalishad bringing bread and wheat to the man of God. These were from the first part of the harvest, twenty loaves of barley and wheat.</a:t>
            </a:r>
            <a:r>
              <a:rPr lang="en-US" altLang="it-IT" sz="1800" i="1">
                <a:solidFill>
                  <a:srgbClr val="000000"/>
                </a:solidFill>
                <a:latin typeface="Verdana" panose="020B0604030504040204" pitchFamily="34" charset="0"/>
                <a:cs typeface="Times New Roman" panose="02020603050405020304" pitchFamily="18" charset="0"/>
              </a:rPr>
              <a:t> </a:t>
            </a:r>
          </a:p>
          <a:p>
            <a:pPr eaLnBrk="0" fontAlgn="t" hangingPunct="0"/>
            <a:r>
              <a:rPr lang="it-IT"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(2K 4: 42a)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055D2438-AA82-C382-C8B9-0CC193F55728}"/>
              </a:ext>
            </a:extLst>
          </p:cNvPr>
          <p:cNvSpPr>
            <a:spLocks noChangeArrowheads="1"/>
          </p:cNvSpPr>
          <p:nvPr>
            <p:custDataLst>
              <p:tags r:id="rId4"/>
            </p:custDataLst>
          </p:nvPr>
        </p:nvSpPr>
        <p:spPr bwMode="auto">
          <a:xfrm>
            <a:off x="4648200" y="12954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sz="1800">
                <a:solidFill>
                  <a:srgbClr val="600020"/>
                </a:solidFill>
                <a:latin typeface="Verdana" panose="020B0604030504040204" pitchFamily="34" charset="0"/>
                <a:cs typeface="Times New Roman" panose="02020603050405020304" pitchFamily="18" charset="0"/>
              </a:rPr>
              <a:t>2</a:t>
            </a:r>
            <a:r>
              <a:rPr lang="it-IT" altLang="it-IT" sz="800">
                <a:solidFill>
                  <a:srgbClr val="600020"/>
                </a:solidFill>
                <a:latin typeface="Verdana" panose="020B0604030504040204" pitchFamily="34" charset="0"/>
                <a:cs typeface="Times New Roman" panose="02020603050405020304" pitchFamily="18" charset="0"/>
              </a:rPr>
              <a:t>nd</a:t>
            </a:r>
            <a:r>
              <a:rPr lang="it-IT" altLang="it-IT" sz="1800">
                <a:solidFill>
                  <a:srgbClr val="600020"/>
                </a:solidFill>
                <a:latin typeface="Verdana" panose="020B0604030504040204" pitchFamily="34" charset="0"/>
                <a:cs typeface="Times New Roman" panose="02020603050405020304" pitchFamily="18" charset="0"/>
              </a:rPr>
              <a:t> BOOK OF KINGS</a:t>
            </a:r>
          </a:p>
        </p:txBody>
      </p:sp>
      <p:sp>
        <p:nvSpPr>
          <p:cNvPr id="327031" name="Rectangle 375">
            <a:extLst>
              <a:ext uri="{FF2B5EF4-FFF2-40B4-BE49-F238E27FC236}">
                <a16:creationId xmlns:a16="http://schemas.microsoft.com/office/drawing/2014/main" id="{61D65B35-DF8E-E7F3-01B9-CADE359579DA}"/>
              </a:ext>
            </a:extLst>
          </p:cNvPr>
          <p:cNvSpPr>
            <a:spLocks noChangeArrowheads="1"/>
          </p:cNvSpPr>
          <p:nvPr>
            <p:custDataLst>
              <p:tags r:id="rId5"/>
            </p:custDataLst>
          </p:nvPr>
        </p:nvSpPr>
        <p:spPr bwMode="auto">
          <a:xfrm>
            <a:off x="762000" y="0"/>
            <a:ext cx="7772400" cy="892175"/>
          </a:xfrm>
          <a:prstGeom prst="rect">
            <a:avLst/>
          </a:prstGeom>
          <a:solidFill>
            <a:srgbClr val="339966"/>
          </a:solidFill>
          <a:ln w="9525">
            <a:solidFill>
              <a:srgbClr val="339966"/>
            </a:solidFill>
            <a:miter lim="800000"/>
          </a:ln>
        </p:spPr>
        <p:txBody>
          <a:bodyPr>
            <a:spAutoFit/>
          </a:bodyPr>
          <a:lstStyle/>
          <a:p>
            <a:pPr algn="ctr" eaLnBrk="0" hangingPunct="0"/>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000000"/>
                  </a:outerShdw>
                </a:effectLst>
                <a:latin typeface="Verdana" panose="020B0604030504040204" pitchFamily="34" charset="0"/>
              </a:rPr>
              <a:t> </a:t>
            </a:r>
          </a:p>
          <a:p>
            <a:pPr algn="ctr" eaLnBrk="0" hangingPunct="0"/>
            <a:r>
              <a:rPr lang="it-IT" altLang="it-IT" sz="2000" b="1">
                <a:solidFill>
                  <a:srgbClr val="CC0000"/>
                </a:solidFill>
                <a:effectLst>
                  <a:outerShdw blurRad="38100" dist="38100" dir="2700000" algn="tl">
                    <a:srgbClr val="000000"/>
                  </a:outerShdw>
                </a:effectLst>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0" hangingPunct="0"/>
            <a:endParaRPr lang="it-IT" altLang="it-IT" sz="800" b="1">
              <a:solidFill>
                <a:schemeClr val="bg1"/>
              </a:solidFill>
              <a:latin typeface="Courier New" panose="02070309020205020404" pitchFamily="49" charset="0"/>
            </a:endParaRPr>
          </a:p>
        </p:txBody>
      </p:sp>
      <p:pic>
        <p:nvPicPr>
          <p:cNvPr id="3079" name="Picture 80" descr="C:\ARCHIVIO GENERALE\PRESENTAZIONI\in COSTRUZIONE\08 S.Scritture del 26.7\pane.jpg">
            <a:extLst>
              <a:ext uri="{FF2B5EF4-FFF2-40B4-BE49-F238E27FC236}">
                <a16:creationId xmlns:a16="http://schemas.microsoft.com/office/drawing/2014/main" id="{A9E10C54-9792-4863-B408-F840A3C592F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3933825"/>
            <a:ext cx="32004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81" descr="C:\ARCHIVIO GENERALE\PRESENTAZIONI\in COSTRUZIONE\08 S.Scritture del 26.7\pane 1.jpg">
            <a:extLst>
              <a:ext uri="{FF2B5EF4-FFF2-40B4-BE49-F238E27FC236}">
                <a16:creationId xmlns:a16="http://schemas.microsoft.com/office/drawing/2014/main" id="{2E03C860-5C18-246C-11D4-5A3A2254A21D}"/>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19200" y="3933825"/>
            <a:ext cx="3276600"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46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4EF04D4C-B50B-41D7-65AF-33D4FCF341A9}"/>
              </a:ext>
            </a:extLst>
          </p:cNvPr>
          <p:cNvSpPr>
            <a:spLocks noChangeArrowheads="1"/>
          </p:cNvSpPr>
          <p:nvPr>
            <p:custDataLst>
              <p:tags r:id="rId1"/>
            </p:custDataLst>
          </p:nvPr>
        </p:nvSpPr>
        <p:spPr bwMode="auto">
          <a:xfrm>
            <a:off x="0" y="0"/>
            <a:ext cx="9296400" cy="701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sz="1800" dirty="0">
                <a:solidFill>
                  <a:srgbClr val="222222"/>
                </a:solidFill>
                <a:effectLst/>
                <a:latin typeface="Helvetica" panose="020B0604020202020204" pitchFamily="34" charset="0"/>
                <a:ea typeface="Times New Roman" panose="02020603050405020304" pitchFamily="18" charset="0"/>
              </a:rPr>
              <a:t>    And in </a:t>
            </a:r>
            <a:r>
              <a:rPr lang="it-IT" sz="1800" dirty="0" err="1">
                <a:solidFill>
                  <a:srgbClr val="222222"/>
                </a:solidFill>
                <a:effectLst/>
                <a:latin typeface="Helvetica" panose="020B0604020202020204" pitchFamily="34" charset="0"/>
                <a:ea typeface="Times New Roman" panose="02020603050405020304" pitchFamily="18" charset="0"/>
              </a:rPr>
              <a:t>fact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soon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they</a:t>
            </a:r>
            <a:r>
              <a:rPr lang="it-IT" sz="1800" dirty="0">
                <a:solidFill>
                  <a:srgbClr val="222222"/>
                </a:solidFill>
                <a:effectLst/>
                <a:latin typeface="Helvetica" panose="020B0604020202020204" pitchFamily="34" charset="0"/>
                <a:ea typeface="Times New Roman" panose="02020603050405020304" pitchFamily="18" charset="0"/>
              </a:rPr>
              <a:t> tell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poetry</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courage</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this</a:t>
            </a:r>
            <a:r>
              <a:rPr lang="it-IT" sz="1800" dirty="0">
                <a:solidFill>
                  <a:srgbClr val="222222"/>
                </a:solidFill>
                <a:effectLst/>
                <a:latin typeface="Helvetica" panose="020B0604020202020204" pitchFamily="34" charset="0"/>
                <a:ea typeface="Times New Roman" panose="02020603050405020304" pitchFamily="18" charset="0"/>
              </a:rPr>
              <a:t> boy </a:t>
            </a:r>
            <a:r>
              <a:rPr lang="it-IT" sz="1800" dirty="0" err="1">
                <a:solidFill>
                  <a:srgbClr val="222222"/>
                </a:solidFill>
                <a:effectLst/>
                <a:latin typeface="Helvetica" panose="020B0604020202020204" pitchFamily="34" charset="0"/>
                <a:ea typeface="Times New Roman" panose="02020603050405020304" pitchFamily="18" charset="0"/>
              </a:rPr>
              <a:t>feels</a:t>
            </a:r>
            <a:r>
              <a:rPr lang="it-IT" sz="1800" dirty="0">
                <a:solidFill>
                  <a:srgbClr val="222222"/>
                </a:solidFill>
                <a:effectLst/>
                <a:latin typeface="Helvetica" panose="020B0604020202020204" pitchFamily="34" charset="0"/>
                <a:ea typeface="Times New Roman" panose="02020603050405020304" pitchFamily="18" charset="0"/>
              </a:rPr>
              <a:t> like a spring </a:t>
            </a:r>
            <a:r>
              <a:rPr lang="it-IT" sz="1800" dirty="0" err="1">
                <a:solidFill>
                  <a:srgbClr val="222222"/>
                </a:solidFill>
                <a:effectLst/>
                <a:latin typeface="Helvetica" panose="020B0604020202020204" pitchFamily="34" charset="0"/>
                <a:ea typeface="Times New Roman" panose="02020603050405020304" pitchFamily="18" charset="0"/>
              </a:rPr>
              <a:t>snapping</a:t>
            </a:r>
            <a:r>
              <a:rPr lang="it-IT" sz="1800" dirty="0">
                <a:solidFill>
                  <a:srgbClr val="222222"/>
                </a:solidFill>
                <a:effectLst/>
                <a:latin typeface="Helvetica" panose="020B0604020202020204" pitchFamily="34" charset="0"/>
                <a:ea typeface="Times New Roman" panose="02020603050405020304" pitchFamily="18" charset="0"/>
              </a:rPr>
              <a:t> inside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Make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sit</a:t>
            </a:r>
            <a:r>
              <a:rPr lang="it-IT" sz="1800" dirty="0">
                <a:solidFill>
                  <a:srgbClr val="222222"/>
                </a:solidFill>
                <a:effectLst/>
                <a:latin typeface="Helvetica" panose="020B0604020202020204" pitchFamily="34" charset="0"/>
                <a:ea typeface="Times New Roman" panose="02020603050405020304" pitchFamily="18" charset="0"/>
              </a:rPr>
              <a:t> down! </a:t>
            </a:r>
            <a:r>
              <a:rPr lang="it-IT" sz="1800" dirty="0" err="1">
                <a:solidFill>
                  <a:srgbClr val="222222"/>
                </a:solidFill>
                <a:effectLst/>
                <a:latin typeface="Helvetica" panose="020B0604020202020204" pitchFamily="34" charset="0"/>
                <a:ea typeface="Times New Roman" panose="02020603050405020304" pitchFamily="18" charset="0"/>
              </a:rPr>
              <a:t>Now</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possible</a:t>
            </a:r>
            <a:r>
              <a:rPr lang="it-IT" sz="1800" dirty="0">
                <a:solidFill>
                  <a:srgbClr val="222222"/>
                </a:solidFill>
                <a:effectLst/>
                <a:latin typeface="Helvetica" panose="020B0604020202020204" pitchFamily="34" charset="0"/>
                <a:ea typeface="Times New Roman" panose="02020603050405020304" pitchFamily="18" charset="0"/>
              </a:rPr>
              <a:t> to start </a:t>
            </a:r>
            <a:r>
              <a:rPr lang="it-IT" sz="1800" dirty="0" err="1">
                <a:solidFill>
                  <a:srgbClr val="222222"/>
                </a:solidFill>
                <a:effectLst/>
                <a:latin typeface="Helvetica" panose="020B0604020202020204" pitchFamily="34" charset="0"/>
                <a:ea typeface="Times New Roman" panose="02020603050405020304" pitchFamily="18" charset="0"/>
              </a:rPr>
              <a:t>tackling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hunger</a:t>
            </a:r>
            <a:r>
              <a:rPr lang="it-IT" sz="1800" dirty="0">
                <a:solidFill>
                  <a:srgbClr val="222222"/>
                </a:solidFill>
                <a:effectLst/>
                <a:latin typeface="Helvetica" panose="020B0604020202020204" pitchFamily="34" charset="0"/>
                <a:ea typeface="Times New Roman" panose="02020603050405020304" pitchFamily="18" charset="0"/>
              </a:rPr>
              <a:t>! </a:t>
            </a:r>
          </a:p>
          <a:p>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Jesus </a:t>
            </a:r>
            <a:r>
              <a:rPr lang="it-IT" sz="1800" dirty="0" err="1">
                <a:solidFill>
                  <a:srgbClr val="222222"/>
                </a:solidFill>
                <a:effectLst/>
                <a:latin typeface="Helvetica" panose="020B0604020202020204" pitchFamily="34" charset="0"/>
                <a:ea typeface="Times New Roman" panose="02020603050405020304" pitchFamily="18" charset="0"/>
              </a:rPr>
              <a:t>took</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loaves</a:t>
            </a:r>
            <a:r>
              <a:rPr lang="it-IT" sz="1800" dirty="0">
                <a:solidFill>
                  <a:srgbClr val="222222"/>
                </a:solidFill>
                <a:effectLst/>
                <a:latin typeface="Helvetica" panose="020B0604020202020204" pitchFamily="34" charset="0"/>
                <a:ea typeface="Times New Roman" panose="02020603050405020304" pitchFamily="18" charset="0"/>
              </a:rPr>
              <a:t> and after giving thanks He </a:t>
            </a:r>
            <a:r>
              <a:rPr lang="it-IT" sz="1800" dirty="0" err="1">
                <a:solidFill>
                  <a:srgbClr val="222222"/>
                </a:solidFill>
                <a:effectLst/>
                <a:latin typeface="Helvetica" panose="020B0604020202020204" pitchFamily="34" charset="0"/>
                <a:ea typeface="Times New Roman" panose="02020603050405020304" pitchFamily="18" charset="0"/>
              </a:rPr>
              <a:t>gave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John </a:t>
            </a:r>
            <a:r>
              <a:rPr lang="it-IT" sz="1800" dirty="0" err="1">
                <a:solidFill>
                  <a:srgbClr val="222222"/>
                </a:solidFill>
                <a:effectLst/>
                <a:latin typeface="Helvetica" panose="020B0604020202020204" pitchFamily="34" charset="0"/>
                <a:ea typeface="Times New Roman" panose="02020603050405020304" pitchFamily="18" charset="0"/>
              </a:rPr>
              <a:t>does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report how </a:t>
            </a:r>
            <a:r>
              <a:rPr lang="it-IT" sz="1800" dirty="0" err="1">
                <a:solidFill>
                  <a:srgbClr val="222222"/>
                </a:solidFill>
                <a:effectLst/>
                <a:latin typeface="Helvetica" panose="020B0604020202020204" pitchFamily="34" charset="0"/>
                <a:ea typeface="Times New Roman" panose="02020603050405020304" pitchFamily="18" charset="0"/>
              </a:rPr>
              <a:t>this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happens</a:t>
            </a:r>
            <a:r>
              <a:rPr lang="it-IT" sz="1800" dirty="0">
                <a:solidFill>
                  <a:srgbClr val="222222"/>
                </a:solidFill>
                <a:effectLst/>
                <a:latin typeface="Helvetica" panose="020B0604020202020204" pitchFamily="34" charset="0"/>
                <a:ea typeface="Times New Roman" panose="02020603050405020304" pitchFamily="18" charset="0"/>
              </a:rPr>
              <a:t>. How </a:t>
            </a:r>
            <a:r>
              <a:rPr lang="it-IT" sz="1800" dirty="0" err="1">
                <a:solidFill>
                  <a:srgbClr val="222222"/>
                </a:solidFill>
                <a:effectLst/>
                <a:latin typeface="Helvetica" panose="020B0604020202020204" pitchFamily="34" charset="0"/>
                <a:ea typeface="Times New Roman" panose="02020603050405020304" pitchFamily="18" charset="0"/>
              </a:rPr>
              <a:t>certain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miracles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happen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will</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never</a:t>
            </a:r>
            <a:r>
              <a:rPr lang="it-IT" sz="1800" dirty="0">
                <a:solidFill>
                  <a:srgbClr val="222222"/>
                </a:solidFill>
                <a:effectLst/>
                <a:latin typeface="Helvetica" panose="020B0604020202020204" pitchFamily="34" charset="0"/>
                <a:ea typeface="Times New Roman" panose="02020603050405020304" pitchFamily="18" charset="0"/>
              </a:rPr>
              <a:t> know. </a:t>
            </a:r>
            <a:r>
              <a:rPr lang="it-IT" sz="1800" dirty="0" err="1">
                <a:solidFill>
                  <a:srgbClr val="222222"/>
                </a:solidFill>
                <a:effectLst/>
                <a:latin typeface="Helvetica" panose="020B0604020202020204" pitchFamily="34" charset="0"/>
                <a:ea typeface="Times New Roman" panose="02020603050405020304" pitchFamily="18" charset="0"/>
              </a:rPr>
              <a:t>They're</a:t>
            </a:r>
            <a:r>
              <a:rPr lang="it-IT" sz="1800" dirty="0">
                <a:solidFill>
                  <a:srgbClr val="222222"/>
                </a:solidFill>
                <a:effectLst/>
                <a:latin typeface="Helvetica" panose="020B0604020202020204" pitchFamily="34" charset="0"/>
                <a:ea typeface="Times New Roman" panose="02020603050405020304" pitchFamily="18" charset="0"/>
              </a:rPr>
              <a:t> just </a:t>
            </a:r>
            <a:r>
              <a:rPr lang="it-IT" sz="1800" dirty="0" err="1">
                <a:solidFill>
                  <a:srgbClr val="222222"/>
                </a:solidFill>
                <a:effectLst/>
                <a:latin typeface="Helvetica" panose="020B0604020202020204" pitchFamily="34" charset="0"/>
                <a:ea typeface="Times New Roman" panose="02020603050405020304" pitchFamily="18" charset="0"/>
              </a:rPr>
              <a:t>there</a:t>
            </a:r>
            <a:r>
              <a:rPr lang="it-IT" sz="1800" dirty="0">
                <a:solidFill>
                  <a:srgbClr val="222222"/>
                </a:solidFill>
                <a:effectLst/>
                <a:latin typeface="Helvetica" panose="020B0604020202020204" pitchFamily="34" charset="0"/>
                <a:ea typeface="Times New Roman" panose="02020603050405020304" pitchFamily="18" charset="0"/>
              </a:rPr>
              <a:t>. </a:t>
            </a:r>
          </a:p>
          <a:p>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There are </a:t>
            </a:r>
            <a:r>
              <a:rPr lang="it-IT" sz="1800" dirty="0" err="1">
                <a:solidFill>
                  <a:srgbClr val="222222"/>
                </a:solidFill>
                <a:effectLst/>
                <a:latin typeface="Helvetica" panose="020B0604020202020204" pitchFamily="34" charset="0"/>
                <a:ea typeface="Times New Roman" panose="02020603050405020304" pitchFamily="18" charset="0"/>
              </a:rPr>
              <a:t>even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too</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many</a:t>
            </a:r>
            <a:r>
              <a:rPr lang="it-IT" sz="1800" dirty="0">
                <a:solidFill>
                  <a:srgbClr val="222222"/>
                </a:solidFill>
                <a:effectLst/>
                <a:latin typeface="Helvetica" panose="020B0604020202020204" pitchFamily="34" charset="0"/>
                <a:ea typeface="Times New Roman" panose="02020603050405020304" pitchFamily="18" charset="0"/>
              </a:rPr>
              <a:t>. There are, </a:t>
            </a:r>
            <a:r>
              <a:rPr lang="it-IT" sz="1800" dirty="0" err="1">
                <a:solidFill>
                  <a:srgbClr val="222222"/>
                </a:solidFill>
                <a:effectLst/>
                <a:latin typeface="Helvetica" panose="020B0604020202020204" pitchFamily="34" charset="0"/>
                <a:ea typeface="Times New Roman" panose="02020603050405020304" pitchFamily="18" charset="0"/>
              </a:rPr>
              <a:t>when</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law</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generosity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wins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little</a:t>
            </a:r>
            <a:r>
              <a:rPr lang="it-IT" sz="1800" dirty="0">
                <a:solidFill>
                  <a:srgbClr val="222222"/>
                </a:solidFill>
                <a:effectLst/>
                <a:latin typeface="Helvetica" panose="020B0604020202020204" pitchFamily="34" charset="0"/>
                <a:ea typeface="Times New Roman" panose="02020603050405020304" pitchFamily="18" charset="0"/>
              </a:rPr>
              <a:t> bread </a:t>
            </a:r>
            <a:r>
              <a:rPr lang="it-IT" sz="1800" dirty="0" err="1">
                <a:solidFill>
                  <a:srgbClr val="222222"/>
                </a:solidFill>
                <a:effectLst/>
                <a:latin typeface="Helvetica" panose="020B0604020202020204" pitchFamily="34" charset="0"/>
                <a:ea typeface="Times New Roman" panose="02020603050405020304" pitchFamily="18" charset="0"/>
              </a:rPr>
              <a:t>broken</a:t>
            </a:r>
            <a:r>
              <a:rPr lang="it-IT" sz="1800" dirty="0">
                <a:solidFill>
                  <a:srgbClr val="222222"/>
                </a:solidFill>
                <a:effectLst/>
                <a:latin typeface="Helvetica" panose="020B0604020202020204" pitchFamily="34" charset="0"/>
                <a:ea typeface="Times New Roman" panose="02020603050405020304" pitchFamily="18" charset="0"/>
              </a:rPr>
              <a:t> with the </a:t>
            </a:r>
            <a:r>
              <a:rPr lang="it-IT" sz="1800" dirty="0" err="1">
                <a:solidFill>
                  <a:srgbClr val="222222"/>
                </a:solidFill>
                <a:effectLst/>
                <a:latin typeface="Helvetica" panose="020B0604020202020204" pitchFamily="34" charset="0"/>
                <a:ea typeface="Times New Roman" panose="02020603050405020304" pitchFamily="18" charset="0"/>
              </a:rPr>
              <a:t>others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mysteriously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sufficient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our</a:t>
            </a:r>
            <a:r>
              <a:rPr lang="it-IT" sz="1800" dirty="0">
                <a:solidFill>
                  <a:srgbClr val="222222"/>
                </a:solidFill>
                <a:effectLst/>
                <a:latin typeface="Helvetica" panose="020B0604020202020204" pitchFamily="34" charset="0"/>
                <a:ea typeface="Times New Roman" panose="02020603050405020304" pitchFamily="18" charset="0"/>
              </a:rPr>
              <a:t> bread </a:t>
            </a:r>
            <a:r>
              <a:rPr lang="it-IT" sz="1800" dirty="0" err="1">
                <a:solidFill>
                  <a:srgbClr val="222222"/>
                </a:solidFill>
                <a:effectLst/>
                <a:latin typeface="Helvetica" panose="020B0604020202020204" pitchFamily="34" charset="0"/>
                <a:ea typeface="Times New Roman" panose="02020603050405020304" pitchFamily="18" charset="0"/>
              </a:rPr>
              <a:t>jealously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kept</a:t>
            </a:r>
            <a:r>
              <a:rPr lang="it-IT" sz="1800" dirty="0">
                <a:solidFill>
                  <a:srgbClr val="222222"/>
                </a:solidFill>
                <a:effectLst/>
                <a:latin typeface="Helvetica" panose="020B0604020202020204" pitchFamily="34" charset="0"/>
                <a:ea typeface="Times New Roman" panose="02020603050405020304" pitchFamily="18" charset="0"/>
              </a:rPr>
              <a:t> for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beginning</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hunger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i="1" dirty="0">
                <a:solidFill>
                  <a:srgbClr val="222222"/>
                </a:solidFill>
                <a:effectLst/>
                <a:latin typeface="Helvetica" panose="020B0604020202020204" pitchFamily="34" charset="0"/>
                <a:ea typeface="Times New Roman" panose="02020603050405020304" pitchFamily="18" charset="0"/>
              </a:rPr>
              <a:t>In the world </a:t>
            </a:r>
            <a:r>
              <a:rPr lang="it-IT" sz="1800" i="1" dirty="0" err="1">
                <a:solidFill>
                  <a:srgbClr val="222222"/>
                </a:solidFill>
                <a:effectLst/>
                <a:latin typeface="Helvetica" panose="020B0604020202020204" pitchFamily="34" charset="0"/>
                <a:ea typeface="Times New Roman" panose="02020603050405020304" pitchFamily="18" charset="0"/>
              </a:rPr>
              <a:t>there</a:t>
            </a:r>
            <a:r>
              <a:rPr lang="it-IT" sz="1800" i="1" dirty="0">
                <a:solidFill>
                  <a:srgbClr val="222222"/>
                </a:solidFill>
                <a:effectLst/>
                <a:latin typeface="Helvetica" panose="020B0604020202020204" pitchFamily="34" charset="0"/>
                <a:ea typeface="Times New Roman" panose="02020603050405020304" pitchFamily="18" charset="0"/>
              </a:rPr>
              <a:t> </a:t>
            </a:r>
            <a:r>
              <a:rPr lang="it-IT" sz="1800" i="1" dirty="0" err="1">
                <a:solidFill>
                  <a:srgbClr val="222222"/>
                </a:solidFill>
                <a:effectLst/>
                <a:latin typeface="Helvetica" panose="020B0604020202020204" pitchFamily="34" charset="0"/>
                <a:ea typeface="Times New Roman" panose="02020603050405020304" pitchFamily="18" charset="0"/>
              </a:rPr>
              <a:t>is</a:t>
            </a:r>
            <a:r>
              <a:rPr lang="it-IT" sz="1800" i="1" dirty="0">
                <a:solidFill>
                  <a:srgbClr val="222222"/>
                </a:solidFill>
                <a:effectLst/>
                <a:latin typeface="Helvetica" panose="020B0604020202020204" pitchFamily="34" charset="0"/>
                <a:ea typeface="Times New Roman" panose="02020603050405020304" pitchFamily="18" charset="0"/>
              </a:rPr>
              <a:t> bread </a:t>
            </a:r>
            <a:r>
              <a:rPr lang="it-IT" sz="1800" i="1" dirty="0" err="1">
                <a:solidFill>
                  <a:srgbClr val="222222"/>
                </a:solidFill>
                <a:effectLst/>
                <a:latin typeface="Helvetica" panose="020B0604020202020204" pitchFamily="34" charset="0"/>
                <a:ea typeface="Times New Roman" panose="02020603050405020304" pitchFamily="18" charset="0"/>
              </a:rPr>
              <a:t>sufficient</a:t>
            </a:r>
            <a:r>
              <a:rPr lang="it-IT" sz="1800" i="1" dirty="0">
                <a:solidFill>
                  <a:srgbClr val="222222"/>
                </a:solidFill>
                <a:effectLst/>
                <a:latin typeface="Helvetica" panose="020B0604020202020204" pitchFamily="34" charset="0"/>
                <a:ea typeface="Times New Roman" panose="02020603050405020304" pitchFamily="18" charset="0"/>
              </a:rPr>
              <a:t> for the </a:t>
            </a:r>
            <a:r>
              <a:rPr lang="it-IT" sz="1800" i="1" dirty="0" err="1">
                <a:solidFill>
                  <a:srgbClr val="222222"/>
                </a:solidFill>
                <a:effectLst/>
                <a:latin typeface="Helvetica" panose="020B0604020202020204" pitchFamily="34" charset="0"/>
                <a:ea typeface="Times New Roman" panose="02020603050405020304" pitchFamily="18" charset="0"/>
              </a:rPr>
              <a:t>hunger</a:t>
            </a:r>
            <a:r>
              <a:rPr lang="it-IT" sz="1800" i="1" dirty="0">
                <a:solidFill>
                  <a:srgbClr val="222222"/>
                </a:solidFill>
                <a:effectLst/>
                <a:latin typeface="Helvetica" panose="020B0604020202020204" pitchFamily="34" charset="0"/>
                <a:ea typeface="Times New Roman" panose="02020603050405020304" pitchFamily="18" charset="0"/>
              </a:rPr>
              <a:t> of </a:t>
            </a:r>
            <a:r>
              <a:rPr lang="it-IT" sz="1800" i="1" dirty="0" err="1">
                <a:solidFill>
                  <a:srgbClr val="222222"/>
                </a:solidFill>
                <a:effectLst/>
                <a:latin typeface="Helvetica" panose="020B0604020202020204" pitchFamily="34" charset="0"/>
                <a:ea typeface="Times New Roman" panose="02020603050405020304" pitchFamily="18" charset="0"/>
              </a:rPr>
              <a:t>all</a:t>
            </a:r>
            <a:r>
              <a:rPr lang="it-IT" sz="1800" i="1" dirty="0">
                <a:solidFill>
                  <a:srgbClr val="222222"/>
                </a:solidFill>
                <a:effectLst/>
                <a:latin typeface="Helvetica" panose="020B0604020202020204" pitchFamily="34" charset="0"/>
                <a:ea typeface="Times New Roman" panose="02020603050405020304" pitchFamily="18" charset="0"/>
              </a:rPr>
              <a:t>, </a:t>
            </a:r>
            <a:r>
              <a:rPr lang="it-IT" sz="1800" i="1" dirty="0" err="1">
                <a:solidFill>
                  <a:srgbClr val="222222"/>
                </a:solidFill>
                <a:effectLst/>
                <a:latin typeface="Helvetica" panose="020B0604020202020204" pitchFamily="34" charset="0"/>
                <a:ea typeface="Times New Roman" panose="02020603050405020304" pitchFamily="18" charset="0"/>
              </a:rPr>
              <a:t>but</a:t>
            </a:r>
            <a:r>
              <a:rPr lang="it-IT" sz="1800" i="1" dirty="0">
                <a:solidFill>
                  <a:srgbClr val="222222"/>
                </a:solidFill>
                <a:effectLst/>
                <a:latin typeface="Helvetica" panose="020B0604020202020204" pitchFamily="34" charset="0"/>
                <a:ea typeface="Times New Roman" panose="02020603050405020304" pitchFamily="18" charset="0"/>
              </a:rPr>
              <a:t> </a:t>
            </a:r>
            <a:r>
              <a:rPr lang="it-IT" sz="1800" i="1" dirty="0" err="1">
                <a:solidFill>
                  <a:srgbClr val="222222"/>
                </a:solidFill>
                <a:effectLst/>
                <a:latin typeface="Helvetica" panose="020B0604020202020204" pitchFamily="34" charset="0"/>
                <a:ea typeface="Times New Roman" panose="02020603050405020304" pitchFamily="18" charset="0"/>
              </a:rPr>
              <a:t>insufficient</a:t>
            </a:r>
            <a:r>
              <a:rPr lang="it-IT" sz="1800" i="1" dirty="0">
                <a:solidFill>
                  <a:srgbClr val="222222"/>
                </a:solidFill>
                <a:effectLst/>
                <a:latin typeface="Helvetica" panose="020B0604020202020204" pitchFamily="34" charset="0"/>
                <a:ea typeface="Times New Roman" panose="02020603050405020304" pitchFamily="18" charset="0"/>
              </a:rPr>
              <a:t> for the </a:t>
            </a:r>
            <a:r>
              <a:rPr lang="it-IT" sz="1800" i="1" dirty="0" err="1">
                <a:solidFill>
                  <a:srgbClr val="222222"/>
                </a:solidFill>
                <a:effectLst/>
                <a:latin typeface="Helvetica" panose="020B0604020202020204" pitchFamily="34" charset="0"/>
                <a:ea typeface="Times New Roman" panose="02020603050405020304" pitchFamily="18" charset="0"/>
              </a:rPr>
              <a:t>greed</a:t>
            </a:r>
            <a:r>
              <a:rPr lang="it-IT" sz="1800" i="1" dirty="0">
                <a:solidFill>
                  <a:srgbClr val="222222"/>
                </a:solidFill>
                <a:effectLst/>
                <a:latin typeface="Helvetica" panose="020B0604020202020204" pitchFamily="34" charset="0"/>
                <a:ea typeface="Times New Roman" panose="02020603050405020304" pitchFamily="18" charset="0"/>
              </a:rPr>
              <a:t> of a </a:t>
            </a:r>
            <a:r>
              <a:rPr lang="it-IT" sz="1800" i="1" dirty="0" err="1">
                <a:solidFill>
                  <a:srgbClr val="222222"/>
                </a:solidFill>
                <a:effectLst/>
                <a:latin typeface="Helvetica" panose="020B0604020202020204" pitchFamily="34" charset="0"/>
                <a:ea typeface="Times New Roman" panose="02020603050405020304" pitchFamily="18" charset="0"/>
              </a:rPr>
              <a:t>few</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i="1" dirty="0">
                <a:solidFill>
                  <a:srgbClr val="222222"/>
                </a:solidFill>
                <a:effectLst/>
                <a:latin typeface="Helvetica" panose="020B0604020202020204" pitchFamily="34" charset="0"/>
                <a:ea typeface="Times New Roman" panose="02020603050405020304" pitchFamily="18" charset="0"/>
              </a:rPr>
              <a:t>Gandhi</a:t>
            </a:r>
            <a:r>
              <a:rPr lang="it-IT" sz="1800" dirty="0">
                <a:solidFill>
                  <a:srgbClr val="222222"/>
                </a:solidFill>
                <a:effectLst/>
                <a:latin typeface="Helvetica" panose="020B0604020202020204" pitchFamily="34" charset="0"/>
                <a:ea typeface="Times New Roman" panose="02020603050405020304" pitchFamily="18" charset="0"/>
              </a:rPr>
              <a:t>). </a:t>
            </a:r>
          </a:p>
          <a:p>
            <a:endParaRPr lang="it-IT" sz="1800" dirty="0">
              <a:solidFill>
                <a:srgbClr val="222222"/>
              </a:solidFill>
              <a:effectLst/>
              <a:latin typeface="Helvetica" panose="020B0604020202020204" pitchFamily="34" charset="0"/>
              <a:ea typeface="Times New Roman" panose="02020603050405020304" pitchFamily="18" charset="0"/>
            </a:endParaRPr>
          </a:p>
          <a:p>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He </a:t>
            </a:r>
            <a:r>
              <a:rPr lang="it-IT" sz="1800" dirty="0" err="1">
                <a:solidFill>
                  <a:srgbClr val="222222"/>
                </a:solidFill>
                <a:effectLst/>
                <a:latin typeface="Helvetica" panose="020B0604020202020204" pitchFamily="34" charset="0"/>
                <a:ea typeface="Times New Roman" panose="02020603050405020304" pitchFamily="18" charset="0"/>
              </a:rPr>
              <a:t>took</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loaves</a:t>
            </a:r>
            <a:r>
              <a:rPr lang="it-IT" sz="1800" dirty="0">
                <a:solidFill>
                  <a:srgbClr val="222222"/>
                </a:solidFill>
                <a:effectLst/>
                <a:latin typeface="Helvetica" panose="020B0604020202020204" pitchFamily="34" charset="0"/>
                <a:ea typeface="Times New Roman" panose="02020603050405020304" pitchFamily="18" charset="0"/>
              </a:rPr>
              <a:t> and after giving thanks He </a:t>
            </a:r>
            <a:r>
              <a:rPr lang="it-IT" sz="1800" dirty="0" err="1">
                <a:solidFill>
                  <a:srgbClr val="222222"/>
                </a:solidFill>
                <a:effectLst/>
                <a:latin typeface="Helvetica" panose="020B0604020202020204" pitchFamily="34" charset="0"/>
                <a:ea typeface="Times New Roman" panose="02020603050405020304" pitchFamily="18" charset="0"/>
              </a:rPr>
              <a:t>gave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Three </a:t>
            </a:r>
            <a:r>
              <a:rPr lang="it-IT" sz="1800" dirty="0" err="1">
                <a:solidFill>
                  <a:srgbClr val="222222"/>
                </a:solidFill>
                <a:effectLst/>
                <a:latin typeface="Helvetica" panose="020B0604020202020204" pitchFamily="34" charset="0"/>
                <a:ea typeface="Times New Roman" panose="02020603050405020304" pitchFamily="18" charset="0"/>
              </a:rPr>
              <a:t>blessed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verbs</a:t>
            </a:r>
            <a:r>
              <a:rPr lang="it-IT" sz="1800" dirty="0">
                <a:solidFill>
                  <a:srgbClr val="222222"/>
                </a:solidFill>
                <a:effectLst/>
                <a:latin typeface="Helvetica" panose="020B0604020202020204" pitchFamily="34" charset="0"/>
                <a:ea typeface="Times New Roman" panose="02020603050405020304" pitchFamily="18" charset="0"/>
              </a:rPr>
              <a:t>: take, thank, donate. Jesus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the master of the bread, He </a:t>
            </a:r>
            <a:r>
              <a:rPr lang="it-IT" sz="1800" dirty="0" err="1">
                <a:solidFill>
                  <a:srgbClr val="222222"/>
                </a:solidFill>
                <a:effectLst/>
                <a:latin typeface="Helvetica" panose="020B0604020202020204" pitchFamily="34" charset="0"/>
                <a:ea typeface="Times New Roman" panose="02020603050405020304" pitchFamily="18" charset="0"/>
              </a:rPr>
              <a:t>receives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crossed</a:t>
            </a:r>
            <a:r>
              <a:rPr lang="it-IT" sz="1800" dirty="0">
                <a:solidFill>
                  <a:srgbClr val="222222"/>
                </a:solidFill>
                <a:effectLst/>
                <a:latin typeface="Helvetica" panose="020B0604020202020204" pitchFamily="34" charset="0"/>
                <a:ea typeface="Times New Roman" panose="02020603050405020304" pitchFamily="18" charset="0"/>
              </a:rPr>
              <a:t> by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simple</a:t>
            </a:r>
            <a:r>
              <a:rPr lang="it-IT" sz="1800" dirty="0">
                <a:solidFill>
                  <a:srgbClr val="222222"/>
                </a:solidFill>
                <a:effectLst/>
                <a:latin typeface="Helvetica" panose="020B0604020202020204" pitchFamily="34" charset="0"/>
                <a:ea typeface="Times New Roman" panose="02020603050405020304" pitchFamily="18" charset="0"/>
              </a:rPr>
              <a:t> place of ride.</a:t>
            </a:r>
          </a:p>
          <a:p>
            <a:r>
              <a:rPr lang="it-IT" sz="1800" dirty="0">
                <a:solidFill>
                  <a:srgbClr val="222222"/>
                </a:solidFill>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When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consider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ourselves</a:t>
            </a:r>
            <a:r>
              <a:rPr lang="it-IT" sz="1800" dirty="0">
                <a:solidFill>
                  <a:srgbClr val="222222"/>
                </a:solidFill>
                <a:effectLst/>
                <a:latin typeface="Helvetica" panose="020B0604020202020204" pitchFamily="34" charset="0"/>
                <a:ea typeface="Times New Roman" panose="02020603050405020304" pitchFamily="18" charset="0"/>
              </a:rPr>
              <a:t> the masters of </a:t>
            </a:r>
            <a:r>
              <a:rPr lang="it-IT" sz="1800" dirty="0" err="1">
                <a:solidFill>
                  <a:srgbClr val="222222"/>
                </a:solidFill>
                <a:effectLst/>
                <a:latin typeface="Helvetica" panose="020B0604020202020204" pitchFamily="34" charset="0"/>
                <a:ea typeface="Times New Roman" panose="02020603050405020304" pitchFamily="18" charset="0"/>
              </a:rPr>
              <a:t>things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profane </a:t>
            </a:r>
            <a:r>
              <a:rPr lang="it-IT" sz="1800" dirty="0" err="1">
                <a:solidFill>
                  <a:srgbClr val="222222"/>
                </a:solidFill>
                <a:effectLst/>
                <a:latin typeface="Helvetica" panose="020B0604020202020204" pitchFamily="34" charset="0"/>
                <a:ea typeface="Times New Roman" panose="02020603050405020304" pitchFamily="18" charset="0"/>
              </a:rPr>
              <a:t>their</a:t>
            </a:r>
            <a:r>
              <a:rPr lang="it-IT" sz="1800" dirty="0">
                <a:solidFill>
                  <a:srgbClr val="222222"/>
                </a:solidFill>
                <a:effectLst/>
                <a:latin typeface="Helvetica" panose="020B0604020202020204" pitchFamily="34" charset="0"/>
                <a:ea typeface="Times New Roman" panose="02020603050405020304" pitchFamily="18" charset="0"/>
              </a:rPr>
              <a:t> soul,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ruin</a:t>
            </a:r>
            <a:r>
              <a:rPr lang="it-IT" sz="1800" dirty="0">
                <a:solidFill>
                  <a:srgbClr val="222222"/>
                </a:solidFill>
                <a:effectLst/>
                <a:latin typeface="Helvetica" panose="020B0604020202020204" pitchFamily="34" charset="0"/>
                <a:ea typeface="Times New Roman" panose="02020603050405020304" pitchFamily="18" charset="0"/>
              </a:rPr>
              <a:t> the air, the water, the earth, the bread. </a:t>
            </a:r>
            <a:r>
              <a:rPr lang="it-IT" sz="1800" dirty="0" err="1">
                <a:solidFill>
                  <a:srgbClr val="222222"/>
                </a:solidFill>
                <a:effectLst/>
                <a:latin typeface="Helvetica" panose="020B0604020202020204" pitchFamily="34" charset="0"/>
                <a:ea typeface="Times New Roman" panose="02020603050405020304" pitchFamily="18" charset="0"/>
              </a:rPr>
              <a:t>Nothing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ours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receive</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give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we</a:t>
            </a:r>
            <a:r>
              <a:rPr lang="it-IT" sz="1800" dirty="0">
                <a:solidFill>
                  <a:srgbClr val="222222"/>
                </a:solidFill>
                <a:effectLst/>
                <a:latin typeface="Helvetica" panose="020B0604020202020204" pitchFamily="34" charset="0"/>
                <a:ea typeface="Times New Roman" panose="02020603050405020304" pitchFamily="18" charset="0"/>
              </a:rPr>
              <a:t> are </a:t>
            </a:r>
            <a:r>
              <a:rPr lang="it-IT" sz="1800" dirty="0" err="1">
                <a:solidFill>
                  <a:srgbClr val="222222"/>
                </a:solidFill>
                <a:effectLst/>
                <a:latin typeface="Helvetica" panose="020B0604020202020204" pitchFamily="34" charset="0"/>
                <a:ea typeface="Times New Roman" panose="02020603050405020304" pitchFamily="18" charset="0"/>
              </a:rPr>
              <a:t>crossed</a:t>
            </a:r>
            <a:r>
              <a:rPr lang="it-IT" sz="1800" dirty="0">
                <a:solidFill>
                  <a:srgbClr val="222222"/>
                </a:solidFill>
                <a:effectLst/>
                <a:latin typeface="Helvetica" panose="020B0604020202020204" pitchFamily="34" charset="0"/>
                <a:ea typeface="Times New Roman" panose="02020603050405020304" pitchFamily="18" charset="0"/>
              </a:rPr>
              <a:t> by a life that </a:t>
            </a:r>
            <a:r>
              <a:rPr lang="it-IT" sz="1800" dirty="0" err="1">
                <a:solidFill>
                  <a:srgbClr val="222222"/>
                </a:solidFill>
                <a:effectLst/>
                <a:latin typeface="Helvetica" panose="020B0604020202020204" pitchFamily="34" charset="0"/>
                <a:ea typeface="Times New Roman" panose="02020603050405020304" pitchFamily="18" charset="0"/>
              </a:rPr>
              <a:t>comes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before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goes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beyond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gave</a:t>
            </a:r>
            <a:r>
              <a:rPr lang="it-IT" sz="1800" dirty="0">
                <a:solidFill>
                  <a:srgbClr val="222222"/>
                </a:solidFill>
                <a:effectLst/>
                <a:latin typeface="Helvetica" panose="020B0604020202020204" pitchFamily="34" charset="0"/>
                <a:ea typeface="Times New Roman" panose="02020603050405020304" pitchFamily="18" charset="0"/>
              </a:rPr>
              <a:t> thanks: to the </a:t>
            </a:r>
            <a:r>
              <a:rPr lang="it-IT" sz="1800" dirty="0" err="1">
                <a:solidFill>
                  <a:srgbClr val="222222"/>
                </a:solidFill>
                <a:effectLst/>
                <a:latin typeface="Helvetica" panose="020B0604020202020204" pitchFamily="34" charset="0"/>
                <a:ea typeface="Times New Roman" panose="02020603050405020304" pitchFamily="18" charset="0"/>
              </a:rPr>
              <a:t>Father</a:t>
            </a:r>
            <a:r>
              <a:rPr lang="it-IT" sz="1800" dirty="0">
                <a:solidFill>
                  <a:srgbClr val="222222"/>
                </a:solidFill>
                <a:effectLst/>
                <a:latin typeface="Helvetica" panose="020B0604020202020204" pitchFamily="34" charset="0"/>
                <a:ea typeface="Times New Roman" panose="02020603050405020304" pitchFamily="18" charset="0"/>
              </a:rPr>
              <a:t> and the </a:t>
            </a:r>
            <a:r>
              <a:rPr lang="it-IT" sz="1800" dirty="0" err="1">
                <a:solidFill>
                  <a:srgbClr val="222222"/>
                </a:solidFill>
                <a:effectLst/>
                <a:latin typeface="Helvetica" panose="020B0604020202020204" pitchFamily="34" charset="0"/>
                <a:ea typeface="Times New Roman" panose="02020603050405020304" pitchFamily="18" charset="0"/>
              </a:rPr>
              <a:t>nameless</a:t>
            </a:r>
            <a:r>
              <a:rPr lang="it-IT" sz="1800" dirty="0">
                <a:solidFill>
                  <a:srgbClr val="222222"/>
                </a:solidFill>
                <a:effectLst/>
                <a:latin typeface="Helvetica" panose="020B0604020202020204" pitchFamily="34" charset="0"/>
                <a:ea typeface="Times New Roman" panose="02020603050405020304" pitchFamily="18" charset="0"/>
              </a:rPr>
              <a:t> boy, to the </a:t>
            </a:r>
            <a:r>
              <a:rPr lang="it-IT" sz="1800" dirty="0" err="1">
                <a:solidFill>
                  <a:srgbClr val="222222"/>
                </a:solidFill>
                <a:effectLst/>
                <a:latin typeface="Helvetica" panose="020B0604020202020204" pitchFamily="34" charset="0"/>
                <a:ea typeface="Times New Roman" panose="02020603050405020304" pitchFamily="18" charset="0"/>
              </a:rPr>
              <a:t>soil</a:t>
            </a:r>
            <a:r>
              <a:rPr lang="it-IT" sz="1800" dirty="0">
                <a:solidFill>
                  <a:srgbClr val="222222"/>
                </a:solidFill>
                <a:effectLst/>
                <a:latin typeface="Helvetica" panose="020B0604020202020204" pitchFamily="34" charset="0"/>
                <a:ea typeface="Times New Roman" panose="02020603050405020304" pitchFamily="18" charset="0"/>
              </a:rPr>
              <a:t> and the </a:t>
            </a:r>
            <a:r>
              <a:rPr lang="it-IT" sz="1800" dirty="0" err="1">
                <a:solidFill>
                  <a:srgbClr val="222222"/>
                </a:solidFill>
                <a:effectLst/>
                <a:latin typeface="Helvetica" panose="020B0604020202020204" pitchFamily="34" charset="0"/>
                <a:ea typeface="Times New Roman" panose="02020603050405020304" pitchFamily="18" charset="0"/>
              </a:rPr>
              <a:t>autumn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rain</a:t>
            </a:r>
            <a:r>
              <a:rPr lang="it-IT" sz="1800" dirty="0">
                <a:solidFill>
                  <a:srgbClr val="222222"/>
                </a:solidFill>
                <a:effectLst/>
                <a:latin typeface="Helvetica" panose="020B0604020202020204" pitchFamily="34" charset="0"/>
                <a:ea typeface="Times New Roman" panose="02020603050405020304" pitchFamily="18" charset="0"/>
              </a:rPr>
              <a:t>, to the </a:t>
            </a:r>
            <a:r>
              <a:rPr lang="it-IT" sz="1800" dirty="0" err="1">
                <a:solidFill>
                  <a:srgbClr val="222222"/>
                </a:solidFill>
                <a:effectLst/>
                <a:latin typeface="Helvetica" panose="020B0604020202020204" pitchFamily="34" charset="0"/>
                <a:ea typeface="Times New Roman" panose="02020603050405020304" pitchFamily="18" charset="0"/>
              </a:rPr>
              <a:t>millstone</a:t>
            </a:r>
            <a:r>
              <a:rPr lang="it-IT" sz="1800" dirty="0">
                <a:solidFill>
                  <a:srgbClr val="222222"/>
                </a:solidFill>
                <a:effectLst/>
                <a:latin typeface="Helvetica" panose="020B0604020202020204" pitchFamily="34" charset="0"/>
                <a:ea typeface="Times New Roman" panose="02020603050405020304" pitchFamily="18" charset="0"/>
              </a:rPr>
              <a:t> and the </a:t>
            </a:r>
            <a:r>
              <a:rPr lang="it-IT" sz="1800" dirty="0" err="1">
                <a:solidFill>
                  <a:srgbClr val="222222"/>
                </a:solidFill>
                <a:effectLst/>
                <a:latin typeface="Helvetica" panose="020B0604020202020204" pitchFamily="34" charset="0"/>
                <a:ea typeface="Times New Roman" panose="02020603050405020304" pitchFamily="18" charset="0"/>
              </a:rPr>
              <a:t>fire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mother</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father</a:t>
            </a:r>
            <a:r>
              <a:rPr lang="it-IT" sz="1800" dirty="0">
                <a:solidFill>
                  <a:srgbClr val="222222"/>
                </a:solidFill>
                <a:effectLst/>
                <a:latin typeface="Helvetica" panose="020B0604020202020204" pitchFamily="34" charset="0"/>
                <a:ea typeface="Times New Roman" panose="02020603050405020304" pitchFamily="18" charset="0"/>
              </a:rPr>
              <a:t> of bread. </a:t>
            </a:r>
          </a:p>
          <a:p>
            <a:endParaRPr lang="it-IT" sz="1800" dirty="0">
              <a:solidFill>
                <a:srgbClr val="222222"/>
              </a:solidFill>
              <a:effectLst/>
              <a:latin typeface="Helvetica" panose="020B0604020202020204" pitchFamily="34" charset="0"/>
              <a:ea typeface="Times New Roman" panose="02020603050405020304" pitchFamily="18" charset="0"/>
            </a:endParaRPr>
          </a:p>
          <a:p>
            <a:r>
              <a:rPr lang="it-IT" sz="1800" dirty="0">
                <a:solidFill>
                  <a:srgbClr val="222222"/>
                </a:solidFill>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Everything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comes</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life that </a:t>
            </a:r>
            <a:r>
              <a:rPr lang="it-IT" sz="1800" dirty="0" err="1">
                <a:solidFill>
                  <a:srgbClr val="222222"/>
                </a:solidFill>
                <a:effectLst/>
                <a:latin typeface="Helvetica" panose="020B0604020202020204" pitchFamily="34" charset="0"/>
                <a:ea typeface="Times New Roman" panose="02020603050405020304" pitchFamily="18" charset="0"/>
              </a:rPr>
              <a:t>hosts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gift</a:t>
            </a:r>
            <a:r>
              <a:rPr lang="it-IT" sz="1800" dirty="0">
                <a:solidFill>
                  <a:srgbClr val="222222"/>
                </a:solidFill>
                <a:effectLst/>
                <a:latin typeface="Helvetica" panose="020B0604020202020204" pitchFamily="34" charset="0"/>
                <a:ea typeface="Times New Roman" panose="02020603050405020304" pitchFamily="18" charset="0"/>
              </a:rPr>
              <a:t> that </a:t>
            </a:r>
            <a:r>
              <a:rPr lang="it-IT" sz="1800" dirty="0" err="1">
                <a:solidFill>
                  <a:srgbClr val="222222"/>
                </a:solidFill>
                <a:effectLst/>
                <a:latin typeface="Helvetica" panose="020B0604020202020204" pitchFamily="34" charset="0"/>
                <a:ea typeface="Times New Roman" panose="02020603050405020304" pitchFamily="18" charset="0"/>
              </a:rPr>
              <a:t>comes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i="1" dirty="0">
                <a:solidFill>
                  <a:srgbClr val="222222"/>
                </a:solidFill>
                <a:effectLst/>
                <a:latin typeface="Helvetica" panose="020B0604020202020204" pitchFamily="34" charset="0"/>
                <a:ea typeface="Times New Roman" panose="02020603050405020304" pitchFamily="18" charset="0"/>
              </a:rPr>
              <a:t>from a divine </a:t>
            </a:r>
            <a:r>
              <a:rPr lang="it-IT" sz="1800" i="1" dirty="0" err="1">
                <a:solidFill>
                  <a:srgbClr val="222222"/>
                </a:solidFill>
                <a:effectLst/>
                <a:latin typeface="Helvetica" panose="020B0604020202020204" pitchFamily="34" charset="0"/>
                <a:ea typeface="Times New Roman" panose="02020603050405020304" pitchFamily="18" charset="0"/>
              </a:rPr>
              <a:t>labyrinth</a:t>
            </a:r>
            <a:r>
              <a:rPr lang="it-IT" sz="1800" i="1" dirty="0">
                <a:solidFill>
                  <a:srgbClr val="222222"/>
                </a:solidFill>
                <a:effectLst/>
                <a:latin typeface="Helvetica" panose="020B0604020202020204" pitchFamily="34" charset="0"/>
                <a:ea typeface="Times New Roman" panose="02020603050405020304" pitchFamily="18" charset="0"/>
              </a:rPr>
              <a:t> of </a:t>
            </a:r>
            <a:r>
              <a:rPr lang="it-IT" sz="1800" i="1" dirty="0" err="1">
                <a:solidFill>
                  <a:srgbClr val="222222"/>
                </a:solidFill>
                <a:effectLst/>
                <a:latin typeface="Helvetica" panose="020B0604020202020204" pitchFamily="34" charset="0"/>
                <a:ea typeface="Times New Roman" panose="02020603050405020304" pitchFamily="18" charset="0"/>
              </a:rPr>
              <a:t>causes</a:t>
            </a:r>
            <a:r>
              <a:rPr lang="it-IT" sz="1800" i="1" dirty="0">
                <a:solidFill>
                  <a:srgbClr val="222222"/>
                </a:solidFill>
                <a:effectLst/>
                <a:latin typeface="Helvetica" panose="020B0604020202020204" pitchFamily="34" charset="0"/>
                <a:ea typeface="Times New Roman" panose="02020603050405020304" pitchFamily="18" charset="0"/>
              </a:rPr>
              <a:t> and </a:t>
            </a:r>
            <a:r>
              <a:rPr lang="it-IT" sz="1800" i="1" dirty="0" err="1">
                <a:solidFill>
                  <a:srgbClr val="222222"/>
                </a:solidFill>
                <a:effectLst/>
                <a:latin typeface="Helvetica" panose="020B0604020202020204" pitchFamily="34" charset="0"/>
                <a:ea typeface="Times New Roman" panose="02020603050405020304" pitchFamily="18" charset="0"/>
              </a:rPr>
              <a:t>effects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i="1" dirty="0">
                <a:solidFill>
                  <a:srgbClr val="222222"/>
                </a:solidFill>
                <a:effectLst/>
                <a:latin typeface="Helvetica" panose="020B0604020202020204" pitchFamily="34" charset="0"/>
                <a:ea typeface="Times New Roman" panose="02020603050405020304" pitchFamily="18" charset="0"/>
              </a:rPr>
              <a:t>M. Gualtieri</a:t>
            </a:r>
            <a:r>
              <a:rPr lang="it-IT" sz="1800" dirty="0">
                <a:solidFill>
                  <a:srgbClr val="222222"/>
                </a:solidFill>
                <a:effectLst/>
                <a:latin typeface="Helvetica" panose="020B0604020202020204" pitchFamily="34" charset="0"/>
                <a:ea typeface="Times New Roman" panose="02020603050405020304" pitchFamily="18" charset="0"/>
              </a:rPr>
              <a:t>). What </a:t>
            </a:r>
            <a:r>
              <a:rPr lang="it-IT" sz="1800" dirty="0" err="1">
                <a:solidFill>
                  <a:srgbClr val="222222"/>
                </a:solidFill>
                <a:effectLst/>
                <a:latin typeface="Helvetica" panose="020B0604020202020204" pitchFamily="34" charset="0"/>
                <a:ea typeface="Times New Roman" panose="02020603050405020304" pitchFamily="18" charset="0"/>
              </a:rPr>
              <a:t>does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do life a </a:t>
            </a:r>
            <a:r>
              <a:rPr lang="it-IT" sz="1800" dirty="0" err="1">
                <a:solidFill>
                  <a:srgbClr val="222222"/>
                </a:solidFill>
                <a:effectLst/>
                <a:latin typeface="Helvetica" panose="020B0604020202020204" pitchFamily="34" charset="0"/>
                <a:ea typeface="Times New Roman" panose="02020603050405020304" pitchFamily="18" charset="0"/>
              </a:rPr>
              <a:t>sacrament</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communion</a:t>
            </a:r>
            <a:r>
              <a:rPr lang="it-IT" sz="1800" dirty="0">
                <a:solidFill>
                  <a:srgbClr val="222222"/>
                </a:solidFill>
                <a:effectLst/>
                <a:latin typeface="Helvetica" panose="020B0604020202020204" pitchFamily="34" charset="0"/>
                <a:ea typeface="Times New Roman" panose="02020603050405020304" pitchFamily="18" charset="0"/>
              </a:rPr>
              <a:t>. </a:t>
            </a:r>
          </a:p>
          <a:p>
            <a:endParaRPr lang="it-IT" sz="1800" dirty="0">
              <a:solidFill>
                <a:srgbClr val="222222"/>
              </a:solidFill>
              <a:latin typeface="Helvetica" panose="020B0604020202020204" pitchFamily="34" charset="0"/>
              <a:ea typeface="Times New Roman" panose="02020603050405020304" pitchFamily="18" charset="0"/>
            </a:endParaRPr>
          </a:p>
          <a:p>
            <a:r>
              <a:rPr lang="it-IT" sz="1800" dirty="0">
                <a:solidFill>
                  <a:srgbClr val="222222"/>
                </a:solidFill>
                <a:effectLst/>
                <a:latin typeface="Helvetica" panose="020B0604020202020204" pitchFamily="34" charset="0"/>
                <a:ea typeface="Times New Roman" panose="02020603050405020304" pitchFamily="18" charset="0"/>
              </a:rPr>
              <a:t>   And he </a:t>
            </a:r>
            <a:r>
              <a:rPr lang="it-IT" sz="1800" dirty="0" err="1">
                <a:solidFill>
                  <a:srgbClr val="222222"/>
                </a:solidFill>
                <a:effectLst/>
                <a:latin typeface="Helvetica" panose="020B0604020202020204" pitchFamily="34" charset="0"/>
                <a:ea typeface="Times New Roman" panose="02020603050405020304" pitchFamily="18" charset="0"/>
              </a:rPr>
              <a:t>gave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Because</a:t>
            </a:r>
            <a:r>
              <a:rPr lang="it-IT" sz="1800" dirty="0">
                <a:solidFill>
                  <a:srgbClr val="222222"/>
                </a:solidFill>
                <a:effectLst/>
                <a:latin typeface="Helvetica" panose="020B0604020202020204" pitchFamily="34" charset="0"/>
                <a:ea typeface="Times New Roman" panose="02020603050405020304" pitchFamily="18" charset="0"/>
              </a:rPr>
              <a:t> life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like </a:t>
            </a:r>
            <a:r>
              <a:rPr lang="it-IT" sz="1800" dirty="0" err="1">
                <a:solidFill>
                  <a:srgbClr val="222222"/>
                </a:solidFill>
                <a:effectLst/>
                <a:latin typeface="Helvetica" panose="020B0604020202020204" pitchFamily="34" charset="0"/>
                <a:ea typeface="Times New Roman" panose="02020603050405020304" pitchFamily="18" charset="0"/>
              </a:rPr>
              <a:t>breath</a:t>
            </a:r>
            <a:r>
              <a:rPr lang="it-IT" sz="1800" dirty="0">
                <a:solidFill>
                  <a:srgbClr val="222222"/>
                </a:solidFill>
                <a:effectLst/>
                <a:latin typeface="Helvetica" panose="020B0604020202020204" pitchFamily="34" charset="0"/>
                <a:ea typeface="Times New Roman" panose="02020603050405020304" pitchFamily="18" charset="0"/>
              </a:rPr>
              <a:t>, which you </a:t>
            </a:r>
            <a:r>
              <a:rPr lang="it-IT" sz="1800" dirty="0" err="1">
                <a:solidFill>
                  <a:srgbClr val="222222"/>
                </a:solidFill>
                <a:effectLst/>
                <a:latin typeface="Helvetica" panose="020B0604020202020204" pitchFamily="34" charset="0"/>
                <a:ea typeface="Times New Roman" panose="02020603050405020304" pitchFamily="18" charset="0"/>
              </a:rPr>
              <a:t>cannot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hold</a:t>
            </a:r>
            <a:r>
              <a:rPr lang="it-IT" sz="1800" dirty="0">
                <a:solidFill>
                  <a:srgbClr val="222222"/>
                </a:solidFill>
                <a:effectLst/>
                <a:latin typeface="Helvetica" panose="020B0604020202020204" pitchFamily="34" charset="0"/>
                <a:ea typeface="Times New Roman" panose="02020603050405020304" pitchFamily="18" charset="0"/>
              </a:rPr>
              <a:t> or accumulate; </a:t>
            </a:r>
            <a:r>
              <a:rPr lang="it-IT" sz="1800" dirty="0" err="1">
                <a:solidFill>
                  <a:srgbClr val="222222"/>
                </a:solidFill>
                <a:effectLst/>
                <a:latin typeface="Helvetica" panose="020B0604020202020204" pitchFamily="34" charset="0"/>
                <a:ea typeface="Times New Roman" panose="02020603050405020304" pitchFamily="18" charset="0"/>
              </a:rPr>
              <a:t>it's</a:t>
            </a:r>
            <a:r>
              <a:rPr lang="it-IT" sz="1800" dirty="0">
                <a:solidFill>
                  <a:srgbClr val="222222"/>
                </a:solidFill>
                <a:effectLst/>
                <a:latin typeface="Helvetica" panose="020B0604020202020204" pitchFamily="34" charset="0"/>
                <a:ea typeface="Times New Roman" panose="02020603050405020304" pitchFamily="18" charset="0"/>
              </a:rPr>
              <a:t> like a manna that </a:t>
            </a:r>
            <a:r>
              <a:rPr lang="it-IT" sz="1800" dirty="0" err="1">
                <a:solidFill>
                  <a:srgbClr val="222222"/>
                </a:solidFill>
                <a:effectLst/>
                <a:latin typeface="Helvetica" panose="020B0604020202020204" pitchFamily="34" charset="0"/>
                <a:ea typeface="Times New Roman" panose="02020603050405020304" pitchFamily="18" charset="0"/>
              </a:rPr>
              <a:t>doesn't</a:t>
            </a:r>
            <a:r>
              <a:rPr lang="it-IT" sz="1800" dirty="0">
                <a:solidFill>
                  <a:srgbClr val="222222"/>
                </a:solidFill>
                <a:effectLst/>
                <a:latin typeface="Helvetica" panose="020B0604020202020204" pitchFamily="34" charset="0"/>
                <a:ea typeface="Times New Roman" panose="02020603050405020304" pitchFamily="18" charset="0"/>
              </a:rPr>
              <a:t> last for </a:t>
            </a:r>
            <a:r>
              <a:rPr lang="it-IT" sz="1800" dirty="0" err="1">
                <a:solidFill>
                  <a:srgbClr val="222222"/>
                </a:solidFill>
                <a:effectLst/>
                <a:latin typeface="Helvetica" panose="020B0604020202020204" pitchFamily="34" charset="0"/>
                <a:ea typeface="Times New Roman" panose="02020603050405020304" pitchFamily="18" charset="0"/>
              </a:rPr>
              <a:t>tomorrow</a:t>
            </a:r>
            <a:r>
              <a:rPr lang="it-IT" sz="1800" dirty="0">
                <a:solidFill>
                  <a:srgbClr val="222222"/>
                </a:solidFill>
                <a:effectLst/>
                <a:latin typeface="Helvetica" panose="020B0604020202020204" pitchFamily="34" charset="0"/>
                <a:ea typeface="Times New Roman" panose="02020603050405020304" pitchFamily="18" charset="0"/>
              </a:rPr>
              <a:t>. Giving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living.</a:t>
            </a:r>
            <a:endParaRPr lang="it-IT" sz="1800" dirty="0">
              <a:effectLst/>
              <a:latin typeface="Times New Roman" panose="02020603050405020304" pitchFamily="18" charset="0"/>
              <a:ea typeface="Times New Roman" panose="02020603050405020304" pitchFamily="18" charset="0"/>
            </a:endParaRPr>
          </a:p>
          <a:p>
            <a:r>
              <a:rPr lang="it-IT" sz="1800" dirty="0">
                <a:effectLst/>
                <a:highlight>
                  <a:srgbClr val="FFFF00"/>
                </a:highlight>
                <a:latin typeface="Verdana" panose="020B0604030504040204" pitchFamily="34" charset="0"/>
                <a:ea typeface="Times New Roman" panose="02020603050405020304" pitchFamily="18" charset="0"/>
              </a:rPr>
              <a:t> </a:t>
            </a:r>
            <a:endParaRPr lang="it-IT" sz="1800" dirty="0">
              <a:effectLst/>
              <a:highlight>
                <a:srgbClr val="FFFF00"/>
              </a:highligh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7C80B96-8A34-3463-40FA-3BA1A6895CD0}"/>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D936514F-BC83-A769-BBB0-0AF1CEC0D5BE}"/>
              </a:ext>
            </a:extLst>
          </p:cNvPr>
          <p:cNvSpPr>
            <a:spLocks noChangeArrowheads="1"/>
          </p:cNvSpPr>
          <p:nvPr>
            <p:custDataLst>
              <p:tags r:id="rId2"/>
            </p:custDataLst>
          </p:nvPr>
        </p:nvSpPr>
        <p:spPr bwMode="auto">
          <a:xfrm>
            <a:off x="0" y="3352800"/>
            <a:ext cx="38862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Elisha told him, "Give the loaves to these men that they may eat." His servant said to him, "How am I to divide these loaves among one hundred men?" Elisha insisted, "Give them to the men that they may eat, </a:t>
            </a:r>
            <a:r>
              <a:rPr lang="en-US" altLang="it-IT" sz="1800" i="1">
                <a:solidFill>
                  <a:schemeClr val="bg1"/>
                </a:solidFill>
                <a:latin typeface="Verdana" panose="020B0604030504040204" pitchFamily="34" charset="0"/>
                <a:cs typeface="Times New Roman" panose="02020603050405020304" pitchFamily="18" charset="0"/>
              </a:rPr>
              <a:t>(2K 4: 42b-43a)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4100" name="Rectangle 50">
            <a:extLst>
              <a:ext uri="{FF2B5EF4-FFF2-40B4-BE49-F238E27FC236}">
                <a16:creationId xmlns:a16="http://schemas.microsoft.com/office/drawing/2014/main" id="{8844EF56-F24D-A588-0FF9-49EC48905557}"/>
              </a:ext>
            </a:extLst>
          </p:cNvPr>
          <p:cNvSpPr>
            <a:spLocks noChangeArrowheads="1"/>
          </p:cNvSpPr>
          <p:nvPr>
            <p:custDataLst>
              <p:tags r:id="rId3"/>
            </p:custDataLst>
          </p:nvPr>
        </p:nvSpPr>
        <p:spPr bwMode="auto">
          <a:xfrm>
            <a:off x="0" y="1219200"/>
            <a:ext cx="3962400" cy="2014538"/>
          </a:xfrm>
          <a:prstGeom prst="rect">
            <a:avLst/>
          </a:prstGeom>
          <a:noFill/>
          <a:ln w="9525">
            <a:noFill/>
            <a:miter lim="800000"/>
          </a:ln>
        </p:spPr>
        <p:txBody>
          <a:bodyPr>
            <a:spAutoFit/>
          </a:bodyPr>
          <a:lstStyle/>
          <a:p>
            <a:pPr algn="ctr" eaLnBrk="0" hangingPunct="0"/>
            <a:r>
              <a:rPr lang="it-IT" altLang="it-IT" sz="1800">
                <a:solidFill>
                  <a:schemeClr val="bg1"/>
                </a:solidFill>
                <a:latin typeface="Verdana" panose="020B0604030504040204" pitchFamily="34" charset="0"/>
                <a:cs typeface="Times New Roman" panose="02020603050405020304" pitchFamily="18" charset="0"/>
              </a:rPr>
              <a:t>Eliseo disse: «Dallo da mangiare alla gente». Ma il suo servitore disse: «Come posso mettere questo davanti a cento persone?». Egli replicò: «Dallo da mangiare alla gente.</a:t>
            </a:r>
            <a:r>
              <a:rPr lang="it-IT" altLang="it-IT" sz="1800" i="1">
                <a:solidFill>
                  <a:schemeClr val="bg1"/>
                </a:solidFill>
                <a:latin typeface="Verdana" panose="020B0604030504040204" pitchFamily="34" charset="0"/>
                <a:cs typeface="Times New Roman" panose="02020603050405020304" pitchFamily="18" charset="0"/>
              </a:rPr>
              <a:t> </a:t>
            </a:r>
          </a:p>
          <a:p>
            <a:pPr algn="ctr" eaLnBrk="0" hangingPunct="0"/>
            <a:r>
              <a:rPr lang="en-US" altLang="it-IT" sz="1800" i="1">
                <a:solidFill>
                  <a:schemeClr val="bg1"/>
                </a:solidFill>
                <a:latin typeface="Verdana" panose="020B0604030504040204" pitchFamily="34" charset="0"/>
                <a:cs typeface="Times New Roman" panose="02020603050405020304" pitchFamily="18" charset="0"/>
              </a:rPr>
              <a:t>(2Re 4, 42b-43a)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4101" name="Picture 30" descr="C:\ARCHIVIO GENERALE\PRESENTAZIONI\in COSTRUZIONE\08 S.Scritture del 26.7\dallo alla gente.jpg">
            <a:extLst>
              <a:ext uri="{FF2B5EF4-FFF2-40B4-BE49-F238E27FC236}">
                <a16:creationId xmlns:a16="http://schemas.microsoft.com/office/drawing/2014/main" id="{5EB109F0-667A-193D-3ACF-CCD37579E77A}"/>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3962400" y="1219200"/>
            <a:ext cx="5029200" cy="440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A3A6FEA-067D-2663-ABC1-F6CD990612D1}"/>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Poiché così dice il Signore: “Ne mangeranno e ne faranno avanzare”». Lo pose davanti a quelli, che mangiarono e ne fecero avanzare, secondo la parola del Signore. </a:t>
            </a:r>
            <a:r>
              <a:rPr lang="it-IT" altLang="it-IT" sz="1800" i="1">
                <a:solidFill>
                  <a:schemeClr val="bg1"/>
                </a:solidFill>
                <a:latin typeface="Verdana" panose="020B0604030504040204" pitchFamily="34" charset="0"/>
                <a:cs typeface="Times New Roman" panose="02020603050405020304" pitchFamily="18" charset="0"/>
              </a:rPr>
              <a:t>(2Re 4, 43b-44)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0E740657-7BDF-C116-A3F9-3CECCEDD1C94}"/>
              </a:ext>
            </a:extLst>
          </p:cNvPr>
          <p:cNvSpPr>
            <a:spLocks noChangeArrowheads="1"/>
          </p:cNvSpPr>
          <p:nvPr>
            <p:custDataLst>
              <p:tags r:id="rId2"/>
            </p:custDataLst>
          </p:nvPr>
        </p:nvSpPr>
        <p:spPr bwMode="auto">
          <a:xfrm>
            <a:off x="0" y="544512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for Yahweh says: They shall eat and have some left over." So the man set it before them; and they ate and had some left, as Yahweh had said.</a:t>
            </a:r>
          </a:p>
          <a:p>
            <a:pPr algn="ctr" eaLnBrk="0" hangingPunct="0"/>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(2K 4: 43b-44)</a:t>
            </a:r>
          </a:p>
        </p:txBody>
      </p:sp>
      <p:pic>
        <p:nvPicPr>
          <p:cNvPr id="5124" name="Picture 15" descr="C:\ARCHIVIO GENERALE\PRESENTAZIONI\in COSTRUZIONE\08 S.Scritture del 26.7\date il pane 1.jpg">
            <a:extLst>
              <a:ext uri="{FF2B5EF4-FFF2-40B4-BE49-F238E27FC236}">
                <a16:creationId xmlns:a16="http://schemas.microsoft.com/office/drawing/2014/main" id="{CEB19629-445B-6ADC-FAC2-A2025E2F1AA4}"/>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524000"/>
            <a:ext cx="5715000" cy="393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4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19FDF43-278E-54A1-1E26-15ADF33D2DB6}"/>
              </a:ext>
            </a:extLst>
          </p:cNvPr>
          <p:cNvSpPr>
            <a:spLocks noGrp="1" noChangeArrowheads="1"/>
          </p:cNvSpPr>
          <p:nvPr>
            <p:ph type="title"/>
            <p:custDataLst>
              <p:tags r:id="rId1"/>
            </p:custDataLst>
          </p:nvPr>
        </p:nvSpPr>
        <p:spPr>
          <a:xfrm>
            <a:off x="4267200" y="1371600"/>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a:t>
            </a:r>
            <a:r>
              <a:rPr lang="it-IT" altLang="it-IT" sz="1600">
                <a:solidFill>
                  <a:srgbClr val="320011"/>
                </a:solidFill>
                <a:latin typeface="Verdana" panose="020B0604030504040204" pitchFamily="34" charset="0"/>
              </a:rPr>
              <a:t>TO THE</a:t>
            </a:r>
            <a:r>
              <a:rPr lang="it-IT" altLang="it-IT" sz="1800">
                <a:solidFill>
                  <a:srgbClr val="320011"/>
                </a:solidFill>
                <a:latin typeface="Verdana" panose="020B0604030504040204" pitchFamily="34" charset="0"/>
              </a:rPr>
              <a:t> EPHESIANS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6FB638D7-9E04-FEF9-759D-64EFA63749B0}"/>
              </a:ext>
            </a:extLst>
          </p:cNvPr>
          <p:cNvSpPr>
            <a:spLocks noChangeArrowheads="1"/>
          </p:cNvSpPr>
          <p:nvPr>
            <p:custDataLst>
              <p:tags r:id="rId2"/>
            </p:custDataLst>
          </p:nvPr>
        </p:nvSpPr>
        <p:spPr bwMode="auto">
          <a:xfrm>
            <a:off x="762000" y="0"/>
            <a:ext cx="7772400" cy="831850"/>
          </a:xfrm>
          <a:prstGeom prst="rect">
            <a:avLst/>
          </a:prstGeom>
          <a:solidFill>
            <a:srgbClr val="339966"/>
          </a:solidFill>
          <a:ln w="9525">
            <a:solidFill>
              <a:srgbClr val="339966"/>
            </a:solidFill>
            <a:miter lim="800000"/>
          </a:ln>
        </p:spPr>
        <p:txBody>
          <a:bodyPr>
            <a:spAutoFit/>
          </a:bodyPr>
          <a:lstStyle/>
          <a:p>
            <a:pPr algn="ctr" eaLnBrk="0" hangingPunct="0"/>
            <a:endParaRPr lang="it-IT" altLang="it-IT" b="1">
              <a:solidFill>
                <a:srgbClr val="FFFF00"/>
              </a:solidFill>
              <a:latin typeface="Cambria" panose="02040503050406030204" pitchFamily="18" charset="0"/>
              <a:cs typeface="Times New Roman" panose="02020603050405020304" pitchFamily="18" charset="0"/>
            </a:endParaRPr>
          </a:p>
          <a:p>
            <a:pPr algn="ctr" eaLnBrk="0" hangingPunct="0"/>
            <a:endParaRPr lang="it-IT" altLang="it-IT" b="1">
              <a:solidFill>
                <a:schemeClr val="tx1"/>
              </a:solidFill>
              <a:latin typeface="Cambria" panose="02040503050406030204" pitchFamily="18" charset="0"/>
            </a:endParaRPr>
          </a:p>
        </p:txBody>
      </p:sp>
      <p:sp>
        <p:nvSpPr>
          <p:cNvPr id="6148" name="Rectangle 22">
            <a:extLst>
              <a:ext uri="{FF2B5EF4-FFF2-40B4-BE49-F238E27FC236}">
                <a16:creationId xmlns:a16="http://schemas.microsoft.com/office/drawing/2014/main" id="{3C2C9A31-63EA-8177-6041-D86A89EA44F3}"/>
              </a:ext>
            </a:extLst>
          </p:cNvPr>
          <p:cNvSpPr>
            <a:spLocks noChangeArrowheads="1"/>
          </p:cNvSpPr>
          <p:nvPr>
            <p:custDataLst>
              <p:tags r:id="rId3"/>
            </p:custDataLst>
          </p:nvPr>
        </p:nvSpPr>
        <p:spPr bwMode="auto">
          <a:xfrm>
            <a:off x="1371600" y="13716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sz="1800">
                <a:solidFill>
                  <a:srgbClr val="320011"/>
                </a:solidFill>
                <a:latin typeface="Verdana" panose="020B0604030504040204" pitchFamily="34" charset="0"/>
              </a:rPr>
              <a:t>LETTERA AGLI EFESINI</a:t>
            </a:r>
          </a:p>
        </p:txBody>
      </p:sp>
      <p:sp>
        <p:nvSpPr>
          <p:cNvPr id="6149" name="Rectangle 205">
            <a:extLst>
              <a:ext uri="{FF2B5EF4-FFF2-40B4-BE49-F238E27FC236}">
                <a16:creationId xmlns:a16="http://schemas.microsoft.com/office/drawing/2014/main" id="{467B04E8-7499-5B31-98C5-A7FCD159FFF2}"/>
              </a:ext>
            </a:extLst>
          </p:cNvPr>
          <p:cNvSpPr>
            <a:spLocks noChangeArrowheads="1"/>
          </p:cNvSpPr>
          <p:nvPr>
            <p:custDataLst>
              <p:tags r:id="rId4"/>
            </p:custDataLst>
          </p:nvPr>
        </p:nvSpPr>
        <p:spPr bwMode="auto">
          <a:xfrm>
            <a:off x="1295400" y="1752600"/>
            <a:ext cx="32766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io, prigioniero a motivo del Signore, vi esorto: comportatevi in maniera degna della chiamata che avete ricevuto,</a:t>
            </a:r>
            <a:r>
              <a:rPr lang="it-IT" altLang="it-IT" sz="1800" i="1">
                <a:solidFill>
                  <a:srgbClr val="000000"/>
                </a:solidFill>
                <a:latin typeface="Verdana" panose="020B0604030504040204" pitchFamily="34" charset="0"/>
                <a:cs typeface="Times New Roman" panose="02020603050405020304" pitchFamily="18" charset="0"/>
              </a:rPr>
              <a:t> (Ef 4, 1)</a:t>
            </a:r>
          </a:p>
        </p:txBody>
      </p:sp>
      <p:sp>
        <p:nvSpPr>
          <p:cNvPr id="6150" name="Rectangle 206">
            <a:extLst>
              <a:ext uri="{FF2B5EF4-FFF2-40B4-BE49-F238E27FC236}">
                <a16:creationId xmlns:a16="http://schemas.microsoft.com/office/drawing/2014/main" id="{59BDA607-8416-E442-D4EF-56DBC1F2E248}"/>
              </a:ext>
            </a:extLst>
          </p:cNvPr>
          <p:cNvSpPr>
            <a:spLocks noChangeArrowheads="1"/>
          </p:cNvSpPr>
          <p:nvPr>
            <p:custDataLst>
              <p:tags r:id="rId5"/>
            </p:custDataLst>
          </p:nvPr>
        </p:nvSpPr>
        <p:spPr bwMode="auto">
          <a:xfrm>
            <a:off x="4648200" y="1905000"/>
            <a:ext cx="3352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US" altLang="it-IT" sz="1800">
                <a:solidFill>
                  <a:schemeClr val="tx1"/>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Therefore I, the prisoner of Christ, invite you to live the vocation you have received.</a:t>
            </a:r>
            <a:r>
              <a:rPr lang="en-US" altLang="it-IT" sz="1800" i="1">
                <a:solidFill>
                  <a:srgbClr val="000000"/>
                </a:solidFill>
                <a:latin typeface="Verdana" panose="020B0604030504040204" pitchFamily="34" charset="0"/>
                <a:cs typeface="Times New Roman" panose="02020603050405020304" pitchFamily="18" charset="0"/>
              </a:rPr>
              <a:t> (Eph 4: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6151" name="Picture 498" descr="C:\ARCHIVIO GENERALE\PRESENTAZIONI\in COSTRUZIONE\Gospel copia.gif">
            <a:extLst>
              <a:ext uri="{FF2B5EF4-FFF2-40B4-BE49-F238E27FC236}">
                <a16:creationId xmlns:a16="http://schemas.microsoft.com/office/drawing/2014/main" id="{80ADC416-BFA9-841F-4964-12819B823C6E}"/>
              </a:ext>
            </a:extLst>
          </p:cNvPr>
          <p:cNvPicPr>
            <a:picLocks noChangeAspect="1" noChangeArrowheads="1"/>
          </p:cNvPicPr>
          <p:nvPr>
            <p:custDataLst>
              <p:tags r:id="rId6"/>
            </p:custDataLst>
          </p:nvPr>
        </p:nvPicPr>
        <p:blipFill>
          <a:blip r:embed="rId13">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9" name="WordArt 510">
            <a:extLst>
              <a:ext uri="{FF2B5EF4-FFF2-40B4-BE49-F238E27FC236}">
                <a16:creationId xmlns:a16="http://schemas.microsoft.com/office/drawing/2014/main" id="{FD35E75F-B9E7-535A-E601-8BB29D1B2A4B}"/>
              </a:ext>
            </a:extLst>
          </p:cNvPr>
          <p:cNvSpPr>
            <a:spLocks noChangeArrowheads="1" noChangeShapeType="1" noTextEdit="1"/>
          </p:cNvSpPr>
          <p:nvPr>
            <p:custDataLst>
              <p:tags r:id="rId7"/>
            </p:custDataLst>
          </p:nvPr>
        </p:nvSpPr>
        <p:spPr bwMode="auto">
          <a:xfrm>
            <a:off x="5715000" y="152400"/>
            <a:ext cx="2286000" cy="4968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a:r>
              <a:rPr lang="en-US" sz="1800">
                <a:noFill/>
                <a:latin typeface="Verdana" panose="020B0604030504040204" pitchFamily="34" charset="0"/>
                <a:ea typeface="Verdana" panose="020B0604030504040204" pitchFamily="34" charset="0"/>
              </a:rPr>
              <a:t>The Word of God</a:t>
            </a:r>
          </a:p>
          <a:p>
            <a:pPr algn="ctr"/>
            <a:r>
              <a:rPr lang="en-US" sz="1800">
                <a:noFill/>
                <a:latin typeface="Verdana" panose="020B0604030504040204" pitchFamily="34" charset="0"/>
                <a:ea typeface="Verdana" panose="020B0604030504040204" pitchFamily="34" charset="0"/>
              </a:rPr>
              <a:t>speaks to our heart!</a:t>
            </a:r>
            <a:endParaRPr lang="it-IT" sz="1800">
              <a:noFill/>
              <a:latin typeface="Verdana" panose="020B0604030504040204" pitchFamily="34" charset="0"/>
              <a:ea typeface="Verdana" panose="020B0604030504040204" pitchFamily="34" charset="0"/>
            </a:endParaRPr>
          </a:p>
        </p:txBody>
      </p:sp>
      <p:pic>
        <p:nvPicPr>
          <p:cNvPr id="6154" name="Picture 83" descr="C:\ARCHIVIO GENERALE\PRESENTAZIONI\in COSTRUZIONE\08 S.Scritture del 26.7\paolo_prig.jpg">
            <a:extLst>
              <a:ext uri="{FF2B5EF4-FFF2-40B4-BE49-F238E27FC236}">
                <a16:creationId xmlns:a16="http://schemas.microsoft.com/office/drawing/2014/main" id="{36E3B2F7-74C5-9D3E-E664-1AC5D07FDAD1}"/>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5070475" y="3124200"/>
            <a:ext cx="254952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155" name="Picture 84" descr="C:\ARCHIVIO GENERALE\PRESENTAZIONI\in COSTRUZIONE\08 S.Scritture del 26.7\paolo prigioniero.jpg">
            <a:extLst>
              <a:ext uri="{FF2B5EF4-FFF2-40B4-BE49-F238E27FC236}">
                <a16:creationId xmlns:a16="http://schemas.microsoft.com/office/drawing/2014/main" id="{4B84CD6D-6E2B-7C8D-A630-FE4907A7FE34}"/>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1219200" y="3657600"/>
            <a:ext cx="3276600"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 name="Immagine 2">
            <a:extLst>
              <a:ext uri="{FF2B5EF4-FFF2-40B4-BE49-F238E27FC236}">
                <a16:creationId xmlns:a16="http://schemas.microsoft.com/office/drawing/2014/main" id="{CD2A4F75-0390-A643-A7F0-CA9CBC907E8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2000" y="31750"/>
            <a:ext cx="7772400" cy="838200"/>
          </a:xfrm>
          <a:prstGeom prst="rect">
            <a:avLst/>
          </a:prstGeom>
        </p:spPr>
      </p:pic>
    </p:spTree>
  </p:cSld>
  <p:clrMapOvr>
    <a:masterClrMapping/>
  </p:clrMapOvr>
  <p:transition spd="med" advClick="0" advTm="148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C7D2DC1-AA9C-A638-FF15-10202A92659A}"/>
              </a:ext>
            </a:extLst>
          </p:cNvPr>
          <p:cNvSpPr>
            <a:spLocks noGrp="1" noChangeArrowheads="1"/>
          </p:cNvSpPr>
          <p:nvPr>
            <p:ph type="title"/>
            <p:custDataLst>
              <p:tags r:id="rId1"/>
            </p:custDataLst>
          </p:nvPr>
        </p:nvSpPr>
        <p:spPr>
          <a:xfrm>
            <a:off x="0" y="692150"/>
            <a:ext cx="9144000" cy="8382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charset="0"/>
                <a:sym typeface="Wingdings"/>
              </a:rPr>
              <a:t>con ogni umiltà, dolcezza e magnanimità, sopportandovi a vicenda nell’amore, avendo a cuore di conservare l’unità dello spirito per mezzo del vincolo della pace.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charset="0"/>
                <a:sym typeface="Wingdings"/>
              </a:rPr>
              <a:t>(Ef 4, 2-3) </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charset="0"/>
                <a:sym typeface="Wingdings"/>
              </a:rPr>
            </a:br>
            <a:endParaRPr lang="it-IT" altLang="it-IT" sz="1800">
              <a:solidFill>
                <a:srgbClr val="FFFFFF"/>
              </a:solidFill>
              <a:latin typeface="Verdana" pitchFamily="34" charset="0"/>
              <a:cs typeface="Times New Roman" charset="0"/>
            </a:endParaRPr>
          </a:p>
        </p:txBody>
      </p:sp>
      <p:sp>
        <p:nvSpPr>
          <p:cNvPr id="7171" name="Rectangle 4">
            <a:extLst>
              <a:ext uri="{FF2B5EF4-FFF2-40B4-BE49-F238E27FC236}">
                <a16:creationId xmlns:a16="http://schemas.microsoft.com/office/drawing/2014/main" id="{433593E7-7086-C255-F511-E96B4DF1B3A0}"/>
              </a:ext>
            </a:extLst>
          </p:cNvPr>
          <p:cNvSpPr>
            <a:spLocks noChangeArrowheads="1"/>
          </p:cNvSpPr>
          <p:nvPr>
            <p:custDataLst>
              <p:tags r:id="rId2"/>
            </p:custDataLst>
          </p:nvPr>
        </p:nvSpPr>
        <p:spPr bwMode="auto">
          <a:xfrm>
            <a:off x="0" y="55165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rgbClr val="FFFFFF"/>
                </a:solidFill>
                <a:latin typeface="Verdana" panose="020B0604030504040204" pitchFamily="34" charset="0"/>
                <a:cs typeface="Times New Roman" panose="02020603050405020304" pitchFamily="18" charset="0"/>
              </a:rPr>
              <a:t>Be humble, kind, patient, and bear with one another in love. Make every effort to keep among you the unity of Spirit through bonds of peace.</a:t>
            </a:r>
            <a:r>
              <a:rPr lang="en-US" altLang="it-IT" sz="1800" i="1">
                <a:solidFill>
                  <a:srgbClr val="FFFFFF"/>
                </a:solidFill>
                <a:latin typeface="Verdana" panose="020B0604030504040204" pitchFamily="34" charset="0"/>
                <a:cs typeface="Times New Roman" panose="02020603050405020304" pitchFamily="18" charset="0"/>
              </a:rPr>
              <a:t> </a:t>
            </a:r>
          </a:p>
          <a:p>
            <a:pPr algn="ctr" eaLnBrk="0" hangingPunct="0"/>
            <a:r>
              <a:rPr lang="en-US" altLang="it-IT" sz="1800" i="1">
                <a:solidFill>
                  <a:srgbClr val="FFFFFF"/>
                </a:solidFill>
                <a:latin typeface="Verdana" panose="020B0604030504040204" pitchFamily="34" charset="0"/>
                <a:cs typeface="Times New Roman" panose="02020603050405020304" pitchFamily="18" charset="0"/>
              </a:rPr>
              <a:t>(Eph 4: 2-3) </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7172" name="Picture 36" descr="C:\ARCHIVIO GENERALE\PRESENTAZIONI\in COSTRUZIONE\08 S.Scritture del 26.7\con umiltà,,.jpg">
            <a:extLst>
              <a:ext uri="{FF2B5EF4-FFF2-40B4-BE49-F238E27FC236}">
                <a16:creationId xmlns:a16="http://schemas.microsoft.com/office/drawing/2014/main" id="{006C35CA-55A9-A26C-F525-CB56D74FE2B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533400" y="1447800"/>
            <a:ext cx="8142288"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4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5" name="Rectangle 1026">
            <a:extLst>
              <a:ext uri="{FF2B5EF4-FFF2-40B4-BE49-F238E27FC236}">
                <a16:creationId xmlns:a16="http://schemas.microsoft.com/office/drawing/2014/main" id="{40D35C2B-960E-1B66-5D10-0BA4A09CFC61}"/>
              </a:ext>
            </a:extLst>
          </p:cNvPr>
          <p:cNvSpPr>
            <a:spLocks noGrp="1" noChangeArrowheads="1"/>
          </p:cNvSpPr>
          <p:nvPr>
            <p:ph type="title"/>
            <p:custDataLst>
              <p:tags r:id="rId1"/>
            </p:custDataLst>
          </p:nvPr>
        </p:nvSpPr>
        <p:spPr>
          <a:xfrm>
            <a:off x="0" y="5334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Un solo corpo e un solo spirito, come una sola è la speranza alla quale siete stati chiamati, quella della vostra vocazione; un solo Signore, una sola fede, un solo battesimo. Un solo Dio e Padre di tutti, che è al di sopra di tutti, opera per mezzo di tutti ed è presente in tutti. </a:t>
            </a:r>
            <a:r>
              <a:rPr lang="it-IT" altLang="it-IT" sz="1800" i="1">
                <a:solidFill>
                  <a:srgbClr val="FFFFFF"/>
                </a:solidFill>
                <a:latin typeface="Verdana" panose="020B0604030504040204" pitchFamily="34" charset="0"/>
                <a:cs typeface="Times New Roman" panose="02020603050405020304" pitchFamily="18" charset="0"/>
              </a:rPr>
              <a:t>(Ef 4, 4-6)</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8195" name="Rectangle 1028">
            <a:extLst>
              <a:ext uri="{FF2B5EF4-FFF2-40B4-BE49-F238E27FC236}">
                <a16:creationId xmlns:a16="http://schemas.microsoft.com/office/drawing/2014/main" id="{F5A32428-48C5-9792-BE0B-CBE339782F5A}"/>
              </a:ext>
            </a:extLst>
          </p:cNvPr>
          <p:cNvSpPr>
            <a:spLocks noChangeArrowheads="1"/>
          </p:cNvSpPr>
          <p:nvPr>
            <p:custDataLst>
              <p:tags r:id="rId2"/>
            </p:custDataLst>
          </p:nvPr>
        </p:nvSpPr>
        <p:spPr bwMode="auto">
          <a:xfrm>
            <a:off x="0" y="5410200"/>
            <a:ext cx="9144000" cy="925513"/>
          </a:xfrm>
          <a:prstGeom prst="rect">
            <a:avLst/>
          </a:prstGeom>
          <a:solidFill>
            <a:srgbClr val="000000"/>
          </a:solidFill>
          <a:ln w="9525" algn="ctr">
            <a:solidFill>
              <a:srgbClr val="000000"/>
            </a:solidFill>
            <a:miter lim="800000"/>
            <a:headEnd/>
            <a:tailEnd/>
          </a:ln>
        </p:spPr>
        <p:txBody>
          <a:bodyPr>
            <a:spAutoFit/>
          </a:bodyPr>
          <a:lstStyle/>
          <a:p>
            <a:pPr algn="ctr" eaLnBrk="0" hangingPunct="0"/>
            <a:r>
              <a:rPr lang="en-US" altLang="it-IT" sz="1800">
                <a:solidFill>
                  <a:srgbClr val="FFFFFF"/>
                </a:solidFill>
                <a:latin typeface="Verdana" panose="020B0604030504040204" pitchFamily="34" charset="0"/>
                <a:cs typeface="Times New Roman" panose="02020603050405020304" pitchFamily="18" charset="0"/>
              </a:rPr>
              <a:t>Let there be one body and one spirit, for God, in calling you, gave the same Spirit to all. One Lord, one faith, one baptism. One God, the Father of all, who is above all and works through all and is in all.</a:t>
            </a:r>
            <a:r>
              <a:rPr lang="en-US"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(Eph 4: 4-6)</a:t>
            </a:r>
          </a:p>
        </p:txBody>
      </p:sp>
    </p:spTree>
  </p:cSld>
  <p:clrMapOvr>
    <a:masterClrMapping/>
  </p:clrMapOvr>
  <p:transition spd="med" advClick="0" advTm="17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85F2C99-5743-8B0A-5F83-CAB50D3E3EA6}"/>
              </a:ext>
            </a:extLst>
          </p:cNvPr>
          <p:cNvSpPr>
            <a:spLocks noGrp="1" noChangeArrowheads="1"/>
          </p:cNvSpPr>
          <p:nvPr>
            <p:ph type="title"/>
            <p:custDataLst>
              <p:tags r:id="rId1"/>
            </p:custDataLst>
          </p:nvPr>
        </p:nvSpPr>
        <p:spPr>
          <a:xfrm>
            <a:off x="43434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9219" name="Rectangle 5">
            <a:extLst>
              <a:ext uri="{FF2B5EF4-FFF2-40B4-BE49-F238E27FC236}">
                <a16:creationId xmlns:a16="http://schemas.microsoft.com/office/drawing/2014/main" id="{1AA577A4-9316-9CD9-F169-1197BCD85BDC}"/>
              </a:ext>
            </a:extLst>
          </p:cNvPr>
          <p:cNvSpPr>
            <a:spLocks noChangeArrowheads="1"/>
          </p:cNvSpPr>
          <p:nvPr>
            <p:custDataLst>
              <p:tags r:id="rId2"/>
            </p:custDataLst>
          </p:nvPr>
        </p:nvSpPr>
        <p:spPr bwMode="auto">
          <a:xfrm>
            <a:off x="1295400" y="1447800"/>
            <a:ext cx="3352800" cy="2289175"/>
          </a:xfrm>
          <a:prstGeom prst="rect">
            <a:avLst/>
          </a:prstGeom>
          <a:noFill/>
          <a:ln w="9525">
            <a:noFill/>
            <a:miter lim="800000"/>
          </a:ln>
        </p:spPr>
        <p:txBody>
          <a:bodyPr>
            <a:spAutoFit/>
          </a:bodyPr>
          <a:lstStyle/>
          <a:p>
            <a:pPr eaLnBrk="0" hangingPunct="0"/>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passò all’altra riva del mare di Galilea, cioè di Tiberìade, e lo seguiva una grande folla, perché vedeva i segni che compiva sugli infermi.</a:t>
            </a:r>
            <a:r>
              <a:rPr lang="it-IT" altLang="it-IT" sz="1800" i="1">
                <a:solidFill>
                  <a:srgbClr val="000000"/>
                </a:solidFill>
                <a:latin typeface="Verdana" panose="020B0604030504040204" pitchFamily="34" charset="0"/>
                <a:cs typeface="Times New Roman" panose="02020603050405020304" pitchFamily="18" charset="0"/>
              </a:rPr>
              <a:t> </a:t>
            </a:r>
          </a:p>
          <a:p>
            <a:pPr eaLnBrk="0" hangingPunct="0"/>
            <a:r>
              <a:rPr lang="it-IT" altLang="it-IT" sz="1800" i="1">
                <a:solidFill>
                  <a:srgbClr val="000000"/>
                </a:solidFill>
                <a:latin typeface="Verdana" panose="020B0604030504040204" pitchFamily="34" charset="0"/>
                <a:cs typeface="Times New Roman" panose="02020603050405020304" pitchFamily="18" charset="0"/>
              </a:rPr>
              <a:t>                    (Gv 6, 1-2)</a:t>
            </a:r>
          </a:p>
        </p:txBody>
      </p:sp>
      <p:sp>
        <p:nvSpPr>
          <p:cNvPr id="9220" name="Rectangle 6">
            <a:extLst>
              <a:ext uri="{FF2B5EF4-FFF2-40B4-BE49-F238E27FC236}">
                <a16:creationId xmlns:a16="http://schemas.microsoft.com/office/drawing/2014/main" id="{6333D368-7730-D182-E151-5F12AE513605}"/>
              </a:ext>
            </a:extLst>
          </p:cNvPr>
          <p:cNvSpPr>
            <a:spLocks noChangeArrowheads="1"/>
          </p:cNvSpPr>
          <p:nvPr>
            <p:custDataLst>
              <p:tags r:id="rId3"/>
            </p:custDataLst>
          </p:nvPr>
        </p:nvSpPr>
        <p:spPr bwMode="auto">
          <a:xfrm>
            <a:off x="4648200" y="1447800"/>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fontAlgn="t" hangingPunct="0"/>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After this Jesus went to the other side of the Sea of Galilee, near Tiberias,  2 and large crowds followed him because of the miraculous signs they saw when he healed the sick.</a:t>
            </a:r>
            <a:r>
              <a:rPr lang="en-US" altLang="it-IT" sz="1800" i="1">
                <a:solidFill>
                  <a:srgbClr val="000000"/>
                </a:solidFill>
                <a:latin typeface="Verdana" panose="020B0604030504040204" pitchFamily="34" charset="0"/>
                <a:cs typeface="Times New Roman" panose="02020603050405020304" pitchFamily="18" charset="0"/>
              </a:rPr>
              <a:t> 	           (In 6: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CAFEFC06-1D4D-8E1A-6C86-10F5FAA65BCE}"/>
              </a:ext>
            </a:extLst>
          </p:cNvPr>
          <p:cNvSpPr>
            <a:spLocks noChangeArrowheads="1"/>
          </p:cNvSpPr>
          <p:nvPr>
            <p:custDataLst>
              <p:tags r:id="rId4"/>
            </p:custDataLst>
          </p:nvPr>
        </p:nvSpPr>
        <p:spPr bwMode="auto">
          <a:xfrm>
            <a:off x="762000" y="0"/>
            <a:ext cx="7848600" cy="955675"/>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rgbClr val="FFFF00"/>
              </a:solidFill>
              <a:latin typeface="Verdana" panose="020B0604030504040204" pitchFamily="34" charset="0"/>
              <a:cs typeface="Arial" panose="020B0604020202020204" pitchFamily="34" charset="0"/>
            </a:endParaRPr>
          </a:p>
          <a:p>
            <a:pPr algn="ctr" eaLnBrk="0" hangingPunct="0"/>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Apri la tua mano, Signore, e sazia ogni vivente.</a:t>
            </a:r>
            <a:r>
              <a:rPr lang="it-IT" altLang="it-IT" sz="2000"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Open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your</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hand, Lord, and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satisfy</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every</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living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person</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a:t>
            </a:r>
            <a:b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9222" name="Rettangolo 1">
            <a:extLst>
              <a:ext uri="{FF2B5EF4-FFF2-40B4-BE49-F238E27FC236}">
                <a16:creationId xmlns:a16="http://schemas.microsoft.com/office/drawing/2014/main" id="{626C16C7-BBB0-3B09-E51B-5A5CAD00A9C3}"/>
              </a:ext>
            </a:extLst>
          </p:cNvPr>
          <p:cNvSpPr>
            <a:spLocks noChangeArrowheads="1"/>
          </p:cNvSpPr>
          <p:nvPr>
            <p:custDataLst>
              <p:tags r:id="rId5"/>
            </p:custDataLst>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9223" name="Picture 75" descr="C:\ARCHIVIO GENERALE\PRESENTAZIONI\in COSTRUZIONE\08 S.Scritture del 26.7\altra riva.jpg">
            <a:extLst>
              <a:ext uri="{FF2B5EF4-FFF2-40B4-BE49-F238E27FC236}">
                <a16:creationId xmlns:a16="http://schemas.microsoft.com/office/drawing/2014/main" id="{CA7095DB-5134-AB90-B236-D48797412C77}"/>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524000" y="3733800"/>
            <a:ext cx="2590800"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224" name="Picture 76" descr="C:\ARCHIVIO GENERALE\PRESENTAZIONI\in COSTRUZIONE\08 S.Scritture del 26.7\lo seguiva gran folla.jpg">
            <a:extLst>
              <a:ext uri="{FF2B5EF4-FFF2-40B4-BE49-F238E27FC236}">
                <a16:creationId xmlns:a16="http://schemas.microsoft.com/office/drawing/2014/main" id="{B51CC950-5016-0CFA-FF8F-20A9B9B1FF8A}"/>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733800"/>
            <a:ext cx="320040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04">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6F20AA3-FCA0-422F-26F6-9C2C40E87E04}"/>
              </a:ext>
            </a:extLst>
          </p:cNvPr>
          <p:cNvSpPr>
            <a:spLocks noChangeArrowheads="1"/>
          </p:cNvSpPr>
          <p:nvPr>
            <p:custDataLst>
              <p:tags r:id="rId1"/>
            </p:custDataLst>
          </p:nvPr>
        </p:nvSpPr>
        <p:spPr bwMode="auto">
          <a:xfrm>
            <a:off x="0" y="533400"/>
            <a:ext cx="9144000" cy="1069975"/>
          </a:xfrm>
          <a:prstGeom prst="rect">
            <a:avLst/>
          </a:prstGeom>
          <a:noFill/>
          <a:ln w="9525">
            <a:noFill/>
            <a:miter lim="800000"/>
          </a:ln>
        </p:spPr>
        <p:txBody>
          <a:bodyPr>
            <a:spAutoFit/>
          </a:bodyPr>
          <a:lstStyle/>
          <a:p>
            <a:pPr algn="ctr" eaLnBrk="0" hangingPunct="0"/>
            <a:r>
              <a:rPr lang="it-IT" altLang="it-IT" sz="1600">
                <a:solidFill>
                  <a:schemeClr val="bg1"/>
                </a:solidFill>
                <a:latin typeface="Verdana" panose="020B0604030504040204" pitchFamily="34" charset="0"/>
                <a:cs typeface="Times New Roman" panose="02020603050405020304" pitchFamily="18" charset="0"/>
              </a:rPr>
              <a:t>Gesù salì sul monte e là si pose a sedere con i suoi discepoli. Era vicina la Pasqua, la festa dei Giudei. Allora Gesù, alzàti gli occhi, vide che una grande folla veniva da lui e disse a Filippo: «Dove potremo comprare il pane perché costoro abbiano da mangiare?».</a:t>
            </a:r>
            <a:r>
              <a:rPr lang="it-IT" altLang="it-IT" sz="1600" i="1">
                <a:solidFill>
                  <a:schemeClr val="bg1"/>
                </a:solidFill>
                <a:latin typeface="Verdana" panose="020B0604030504040204" pitchFamily="34" charset="0"/>
                <a:cs typeface="Times New Roman" panose="02020603050405020304" pitchFamily="18" charset="0"/>
              </a:rPr>
              <a:t> (Gv 6, 3-5)</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2930" name="Rectangle 114">
            <a:extLst>
              <a:ext uri="{FF2B5EF4-FFF2-40B4-BE49-F238E27FC236}">
                <a16:creationId xmlns:a16="http://schemas.microsoft.com/office/drawing/2014/main" id="{77401A7D-22C4-0124-C475-8F327F7C9728}"/>
              </a:ext>
            </a:extLst>
          </p:cNvPr>
          <p:cNvSpPr>
            <a:spLocks noChangeArrowheads="1"/>
          </p:cNvSpPr>
          <p:nvPr>
            <p:custDataLst>
              <p:tags r:id="rId2"/>
            </p:custDataLst>
          </p:nvPr>
        </p:nvSpPr>
        <p:spPr bwMode="auto">
          <a:xfrm>
            <a:off x="0" y="5486400"/>
            <a:ext cx="9144000" cy="1100138"/>
          </a:xfrm>
          <a:prstGeom prst="rect">
            <a:avLst/>
          </a:prstGeom>
          <a:noFill/>
          <a:ln w="9525">
            <a:noFill/>
            <a:miter lim="800000"/>
          </a:ln>
        </p:spPr>
        <p:txBody>
          <a:bodyPr>
            <a:spAutoFit/>
          </a:bodyPr>
          <a:lstStyle/>
          <a:p>
            <a:pPr algn="ctr" eaLnBrk="0" hangingPunct="0"/>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 </a:t>
            </a:r>
            <a:r>
              <a:rPr lang="en-US" altLang="it-IT" sz="1600">
                <a:solidFill>
                  <a:schemeClr val="bg1"/>
                </a:solidFill>
                <a:latin typeface="Verdana" panose="020B0604030504040204" pitchFamily="34" charset="0"/>
                <a:cs typeface="Times New Roman" panose="02020603050405020304" pitchFamily="18" charset="0"/>
              </a:rPr>
              <a:t>So he went up into the hills and sat down there with his disciples. Now the Passover, the feast of the Jews, was at hand. Then lifting up his eyes, Jesus saw the crowds that were coming to him and said to Philip, "Where shall we buy bread so that these people may eat?"</a:t>
            </a:r>
            <a:r>
              <a:rPr lang="en-US" altLang="it-IT" sz="1600" i="1">
                <a:solidFill>
                  <a:schemeClr val="bg1"/>
                </a:solidFill>
                <a:latin typeface="Verdana" panose="020B0604030504040204" pitchFamily="34" charset="0"/>
                <a:cs typeface="Times New Roman" panose="02020603050405020304" pitchFamily="18" charset="0"/>
              </a:rPr>
              <a:t> (In 6: 3-5)  </a:t>
            </a:r>
            <a:endParaRPr lang="it-IT" altLang="it-IT" sz="1600" i="1">
              <a:solidFill>
                <a:schemeClr val="bg1"/>
              </a:solidFill>
              <a:latin typeface="Verdana" panose="020B0604030504040204" pitchFamily="34" charset="0"/>
              <a:cs typeface="Times New Roman" panose="02020603050405020304" pitchFamily="18" charset="0"/>
            </a:endParaRPr>
          </a:p>
        </p:txBody>
      </p:sp>
      <p:pic>
        <p:nvPicPr>
          <p:cNvPr id="10244" name="Picture 28" descr="C:\ARCHIVIO GENERALE\PRESENTAZIONI\in COSTRUZIONE\08 S.Scritture del 26.7\Filippo, dove possiamo comprare.jpg">
            <a:extLst>
              <a:ext uri="{FF2B5EF4-FFF2-40B4-BE49-F238E27FC236}">
                <a16:creationId xmlns:a16="http://schemas.microsoft.com/office/drawing/2014/main" id="{39470F92-204E-F6BA-3E06-5A250C5D6294}"/>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752600" y="1600200"/>
            <a:ext cx="5791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4"/>
</p:tagLst>
</file>

<file path=ppt/tags/tag100.xml><?xml version="1.0" encoding="utf-8"?>
<p:tagLst xmlns:a="http://schemas.openxmlformats.org/drawingml/2006/main" xmlns:r="http://schemas.openxmlformats.org/officeDocument/2006/relationships" xmlns:p="http://schemas.openxmlformats.org/presentationml/2006/main">
  <p:tag name="AS_UNIQUEID" val="152"/>
</p:tagLst>
</file>

<file path=ppt/tags/tag101.xml><?xml version="1.0" encoding="utf-8"?>
<p:tagLst xmlns:a="http://schemas.openxmlformats.org/drawingml/2006/main" xmlns:r="http://schemas.openxmlformats.org/officeDocument/2006/relationships" xmlns:p="http://schemas.openxmlformats.org/presentationml/2006/main">
  <p:tag name="AS_UNIQUEID" val="153"/>
</p:tagLst>
</file>

<file path=ppt/tags/tag102.xml><?xml version="1.0" encoding="utf-8"?>
<p:tagLst xmlns:a="http://schemas.openxmlformats.org/drawingml/2006/main" xmlns:r="http://schemas.openxmlformats.org/officeDocument/2006/relationships" xmlns:p="http://schemas.openxmlformats.org/presentationml/2006/main">
  <p:tag name="AS_UNIQUEID" val="113"/>
</p:tagLst>
</file>

<file path=ppt/tags/tag103.xml><?xml version="1.0" encoding="utf-8"?>
<p:tagLst xmlns:a="http://schemas.openxmlformats.org/drawingml/2006/main" xmlns:r="http://schemas.openxmlformats.org/officeDocument/2006/relationships" xmlns:p="http://schemas.openxmlformats.org/presentationml/2006/main">
  <p:tag name="AS_UNIQUEID" val="114"/>
</p:tagLst>
</file>

<file path=ppt/tags/tag104.xml><?xml version="1.0" encoding="utf-8"?>
<p:tagLst xmlns:a="http://schemas.openxmlformats.org/drawingml/2006/main" xmlns:r="http://schemas.openxmlformats.org/officeDocument/2006/relationships" xmlns:p="http://schemas.openxmlformats.org/presentationml/2006/main">
  <p:tag name="AS_UNIQUEID" val="115"/>
</p:tagLst>
</file>

<file path=ppt/tags/tag105.xml><?xml version="1.0" encoding="utf-8"?>
<p:tagLst xmlns:a="http://schemas.openxmlformats.org/drawingml/2006/main" xmlns:r="http://schemas.openxmlformats.org/officeDocument/2006/relationships" xmlns:p="http://schemas.openxmlformats.org/presentationml/2006/main">
  <p:tag name="AS_UNIQUEID" val="120"/>
</p:tagLst>
</file>

<file path=ppt/tags/tag106.xml><?xml version="1.0" encoding="utf-8"?>
<p:tagLst xmlns:a="http://schemas.openxmlformats.org/drawingml/2006/main" xmlns:r="http://schemas.openxmlformats.org/officeDocument/2006/relationships" xmlns:p="http://schemas.openxmlformats.org/presentationml/2006/main">
  <p:tag name="AS_UNIQUEID" val="121"/>
</p:tagLst>
</file>

<file path=ppt/tags/tag107.xml><?xml version="1.0" encoding="utf-8"?>
<p:tagLst xmlns:a="http://schemas.openxmlformats.org/drawingml/2006/main" xmlns:r="http://schemas.openxmlformats.org/officeDocument/2006/relationships" xmlns:p="http://schemas.openxmlformats.org/presentationml/2006/main">
  <p:tag name="AS_UNIQUEID" val="122"/>
</p:tagLst>
</file>

<file path=ppt/tags/tag108.xml><?xml version="1.0" encoding="utf-8"?>
<p:tagLst xmlns:a="http://schemas.openxmlformats.org/drawingml/2006/main" xmlns:r="http://schemas.openxmlformats.org/officeDocument/2006/relationships" xmlns:p="http://schemas.openxmlformats.org/presentationml/2006/main">
  <p:tag name="AS_UNIQUEID" val="123"/>
</p:tagLst>
</file>

<file path=ppt/tags/tag109.xml><?xml version="1.0" encoding="utf-8"?>
<p:tagLst xmlns:a="http://schemas.openxmlformats.org/drawingml/2006/main" xmlns:r="http://schemas.openxmlformats.org/officeDocument/2006/relationships" xmlns:p="http://schemas.openxmlformats.org/presentationml/2006/main">
  <p:tag name="AS_UNIQUEID" val="154"/>
</p:tagLst>
</file>

<file path=ppt/tags/tag11.xml><?xml version="1.0" encoding="utf-8"?>
<p:tagLst xmlns:a="http://schemas.openxmlformats.org/drawingml/2006/main" xmlns:r="http://schemas.openxmlformats.org/officeDocument/2006/relationships" xmlns:p="http://schemas.openxmlformats.org/presentationml/2006/main">
  <p:tag name="AS_UNIQUEID" val="135"/>
</p:tagLst>
</file>

<file path=ppt/tags/tag110.xml><?xml version="1.0" encoding="utf-8"?>
<p:tagLst xmlns:a="http://schemas.openxmlformats.org/drawingml/2006/main" xmlns:r="http://schemas.openxmlformats.org/officeDocument/2006/relationships" xmlns:p="http://schemas.openxmlformats.org/presentationml/2006/main">
  <p:tag name="AS_UNIQUEID" val="155"/>
</p:tagLst>
</file>

<file path=ppt/tags/tag111.xml><?xml version="1.0" encoding="utf-8"?>
<p:tagLst xmlns:a="http://schemas.openxmlformats.org/drawingml/2006/main" xmlns:r="http://schemas.openxmlformats.org/officeDocument/2006/relationships" xmlns:p="http://schemas.openxmlformats.org/presentationml/2006/main">
  <p:tag name="AS_UNIQUEID" val="156"/>
</p:tagLst>
</file>

<file path=ppt/tags/tag112.xml><?xml version="1.0" encoding="utf-8"?>
<p:tagLst xmlns:a="http://schemas.openxmlformats.org/drawingml/2006/main" xmlns:r="http://schemas.openxmlformats.org/officeDocument/2006/relationships" xmlns:p="http://schemas.openxmlformats.org/presentationml/2006/main">
  <p:tag name="AS_UNIQUEID" val="125"/>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6"/>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6"/>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54"/>
</p:tagLst>
</file>

<file path=ppt/tags/tag29.xml><?xml version="1.0" encoding="utf-8"?>
<p:tagLst xmlns:a="http://schemas.openxmlformats.org/drawingml/2006/main" xmlns:r="http://schemas.openxmlformats.org/officeDocument/2006/relationships" xmlns:p="http://schemas.openxmlformats.org/presentationml/2006/main">
  <p:tag name="AS_UNIQUEID" val="136"/>
</p:tagLst>
</file>

<file path=ppt/tags/tag3.xml><?xml version="1.0" encoding="utf-8"?>
<p:tagLst xmlns:a="http://schemas.openxmlformats.org/drawingml/2006/main" xmlns:r="http://schemas.openxmlformats.org/officeDocument/2006/relationships" xmlns:p="http://schemas.openxmlformats.org/presentationml/2006/main">
  <p:tag name="AS_UNIQUEID" val="127"/>
</p:tagLst>
</file>

<file path=ppt/tags/tag30.xml><?xml version="1.0" encoding="utf-8"?>
<p:tagLst xmlns:a="http://schemas.openxmlformats.org/drawingml/2006/main" xmlns:r="http://schemas.openxmlformats.org/officeDocument/2006/relationships" xmlns:p="http://schemas.openxmlformats.org/presentationml/2006/main">
  <p:tag name="AS_UNIQUEID" val="137"/>
</p:tagLst>
</file>

<file path=ppt/tags/tag31.xml><?xml version="1.0" encoding="utf-8"?>
<p:tagLst xmlns:a="http://schemas.openxmlformats.org/drawingml/2006/main" xmlns:r="http://schemas.openxmlformats.org/officeDocument/2006/relationships" xmlns:p="http://schemas.openxmlformats.org/presentationml/2006/main">
  <p:tag name="AS_UNIQUEID" val="138"/>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58"/>
</p:tagLst>
</file>

<file path=ppt/tags/tag36.xml><?xml version="1.0" encoding="utf-8"?>
<p:tagLst xmlns:a="http://schemas.openxmlformats.org/drawingml/2006/main" xmlns:r="http://schemas.openxmlformats.org/officeDocument/2006/relationships" xmlns:p="http://schemas.openxmlformats.org/presentationml/2006/main">
  <p:tag name="AS_UNIQUEID" val="139"/>
</p:tagLst>
</file>

<file path=ppt/tags/tag37.xml><?xml version="1.0" encoding="utf-8"?>
<p:tagLst xmlns:a="http://schemas.openxmlformats.org/drawingml/2006/main" xmlns:r="http://schemas.openxmlformats.org/officeDocument/2006/relationships" xmlns:p="http://schemas.openxmlformats.org/presentationml/2006/main">
  <p:tag name="AS_UNIQUEID" val="140"/>
</p:tagLst>
</file>

<file path=ppt/tags/tag38.xml><?xml version="1.0" encoding="utf-8"?>
<p:tagLst xmlns:a="http://schemas.openxmlformats.org/drawingml/2006/main" xmlns:r="http://schemas.openxmlformats.org/officeDocument/2006/relationships" xmlns:p="http://schemas.openxmlformats.org/presentationml/2006/main">
  <p:tag name="AS_UNIQUEID" val="141"/>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28"/>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9"/>
</p:tagLst>
</file>

<file path=ppt/tags/tag49.xml><?xml version="1.0" encoding="utf-8"?>
<p:tagLst xmlns:a="http://schemas.openxmlformats.org/drawingml/2006/main" xmlns:r="http://schemas.openxmlformats.org/officeDocument/2006/relationships" xmlns:p="http://schemas.openxmlformats.org/presentationml/2006/main">
  <p:tag name="AS_UNIQUEID" val="70"/>
</p:tagLst>
</file>

<file path=ppt/tags/tag5.xml><?xml version="1.0" encoding="utf-8"?>
<p:tagLst xmlns:a="http://schemas.openxmlformats.org/drawingml/2006/main" xmlns:r="http://schemas.openxmlformats.org/officeDocument/2006/relationships" xmlns:p="http://schemas.openxmlformats.org/presentationml/2006/main">
  <p:tag name="AS_UNIQUEID" val="129"/>
</p:tagLst>
</file>

<file path=ppt/tags/tag50.xml><?xml version="1.0" encoding="utf-8"?>
<p:tagLst xmlns:a="http://schemas.openxmlformats.org/drawingml/2006/main" xmlns:r="http://schemas.openxmlformats.org/officeDocument/2006/relationships" xmlns:p="http://schemas.openxmlformats.org/presentationml/2006/main">
  <p:tag name="AS_UNIQUEID" val="71"/>
</p:tagLst>
</file>

<file path=ppt/tags/tag51.xml><?xml version="1.0" encoding="utf-8"?>
<p:tagLst xmlns:a="http://schemas.openxmlformats.org/drawingml/2006/main" xmlns:r="http://schemas.openxmlformats.org/officeDocument/2006/relationships" xmlns:p="http://schemas.openxmlformats.org/presentationml/2006/main">
  <p:tag name="AS_UNIQUEID" val="142"/>
</p:tagLst>
</file>

<file path=ppt/tags/tag52.xml><?xml version="1.0" encoding="utf-8"?>
<p:tagLst xmlns:a="http://schemas.openxmlformats.org/drawingml/2006/main" xmlns:r="http://schemas.openxmlformats.org/officeDocument/2006/relationships" xmlns:p="http://schemas.openxmlformats.org/presentationml/2006/main">
  <p:tag name="AS_UNIQUEID" val="143"/>
</p:tagLst>
</file>

<file path=ppt/tags/tag53.xml><?xml version="1.0" encoding="utf-8"?>
<p:tagLst xmlns:a="http://schemas.openxmlformats.org/drawingml/2006/main" xmlns:r="http://schemas.openxmlformats.org/officeDocument/2006/relationships" xmlns:p="http://schemas.openxmlformats.org/presentationml/2006/main">
  <p:tag name="AS_UNIQUEID" val="144"/>
</p:tagLst>
</file>

<file path=ppt/tags/tag54.xml><?xml version="1.0" encoding="utf-8"?>
<p:tagLst xmlns:a="http://schemas.openxmlformats.org/drawingml/2006/main" xmlns:r="http://schemas.openxmlformats.org/officeDocument/2006/relationships" xmlns:p="http://schemas.openxmlformats.org/presentationml/2006/main">
  <p:tag name="AS_UNIQUEID" val="72"/>
</p:tagLst>
</file>

<file path=ppt/tags/tag55.xml><?xml version="1.0" encoding="utf-8"?>
<p:tagLst xmlns:a="http://schemas.openxmlformats.org/drawingml/2006/main" xmlns:r="http://schemas.openxmlformats.org/officeDocument/2006/relationships" xmlns:p="http://schemas.openxmlformats.org/presentationml/2006/main">
  <p:tag name="AS_UNIQUEID" val="73"/>
</p:tagLst>
</file>

<file path=ppt/tags/tag56.xml><?xml version="1.0" encoding="utf-8"?>
<p:tagLst xmlns:a="http://schemas.openxmlformats.org/drawingml/2006/main" xmlns:r="http://schemas.openxmlformats.org/officeDocument/2006/relationships" xmlns:p="http://schemas.openxmlformats.org/presentationml/2006/main">
  <p:tag name="AS_UNIQUEID" val="74"/>
</p:tagLst>
</file>

<file path=ppt/tags/tag57.xml><?xml version="1.0" encoding="utf-8"?>
<p:tagLst xmlns:a="http://schemas.openxmlformats.org/drawingml/2006/main" xmlns:r="http://schemas.openxmlformats.org/officeDocument/2006/relationships" xmlns:p="http://schemas.openxmlformats.org/presentationml/2006/main">
  <p:tag name="AS_UNIQUEID" val="75"/>
</p:tagLst>
</file>

<file path=ppt/tags/tag58.xml><?xml version="1.0" encoding="utf-8"?>
<p:tagLst xmlns:a="http://schemas.openxmlformats.org/drawingml/2006/main" xmlns:r="http://schemas.openxmlformats.org/officeDocument/2006/relationships" xmlns:p="http://schemas.openxmlformats.org/presentationml/2006/main">
  <p:tag name="AS_UNIQUEID" val="76"/>
</p:tagLst>
</file>

<file path=ppt/tags/tag59.xml><?xml version="1.0" encoding="utf-8"?>
<p:tagLst xmlns:a="http://schemas.openxmlformats.org/drawingml/2006/main" xmlns:r="http://schemas.openxmlformats.org/officeDocument/2006/relationships" xmlns:p="http://schemas.openxmlformats.org/presentationml/2006/main">
  <p:tag name="AS_UNIQUEID" val="77"/>
</p:tagLst>
</file>

<file path=ppt/tags/tag6.xml><?xml version="1.0" encoding="utf-8"?>
<p:tagLst xmlns:a="http://schemas.openxmlformats.org/drawingml/2006/main" xmlns:r="http://schemas.openxmlformats.org/officeDocument/2006/relationships" xmlns:p="http://schemas.openxmlformats.org/presentationml/2006/main">
  <p:tag name="AS_UNIQUEID" val="130"/>
</p:tagLst>
</file>

<file path=ppt/tags/tag60.xml><?xml version="1.0" encoding="utf-8"?>
<p:tagLst xmlns:a="http://schemas.openxmlformats.org/drawingml/2006/main" xmlns:r="http://schemas.openxmlformats.org/officeDocument/2006/relationships" xmlns:p="http://schemas.openxmlformats.org/presentationml/2006/main">
  <p:tag name="AS_UNIQUEID" val="78"/>
</p:tagLst>
</file>

<file path=ppt/tags/tag61.xml><?xml version="1.0" encoding="utf-8"?>
<p:tagLst xmlns:a="http://schemas.openxmlformats.org/drawingml/2006/main" xmlns:r="http://schemas.openxmlformats.org/officeDocument/2006/relationships" xmlns:p="http://schemas.openxmlformats.org/presentationml/2006/main">
  <p:tag name="AS_UNIQUEID" val="79"/>
</p:tagLst>
</file>

<file path=ppt/tags/tag62.xml><?xml version="1.0" encoding="utf-8"?>
<p:tagLst xmlns:a="http://schemas.openxmlformats.org/drawingml/2006/main" xmlns:r="http://schemas.openxmlformats.org/officeDocument/2006/relationships" xmlns:p="http://schemas.openxmlformats.org/presentationml/2006/main">
  <p:tag name="AS_UNIQUEID" val="80"/>
</p:tagLst>
</file>

<file path=ppt/tags/tag63.xml><?xml version="1.0" encoding="utf-8"?>
<p:tagLst xmlns:a="http://schemas.openxmlformats.org/drawingml/2006/main" xmlns:r="http://schemas.openxmlformats.org/officeDocument/2006/relationships" xmlns:p="http://schemas.openxmlformats.org/presentationml/2006/main">
  <p:tag name="AS_UNIQUEID" val="81"/>
</p:tagLst>
</file>

<file path=ppt/tags/tag64.xml><?xml version="1.0" encoding="utf-8"?>
<p:tagLst xmlns:a="http://schemas.openxmlformats.org/drawingml/2006/main" xmlns:r="http://schemas.openxmlformats.org/officeDocument/2006/relationships" xmlns:p="http://schemas.openxmlformats.org/presentationml/2006/main">
  <p:tag name="AS_UNIQUEID" val="82"/>
</p:tagLst>
</file>

<file path=ppt/tags/tag65.xml><?xml version="1.0" encoding="utf-8"?>
<p:tagLst xmlns:a="http://schemas.openxmlformats.org/drawingml/2006/main" xmlns:r="http://schemas.openxmlformats.org/officeDocument/2006/relationships" xmlns:p="http://schemas.openxmlformats.org/presentationml/2006/main">
  <p:tag name="AS_UNIQUEID" val="83"/>
</p:tagLst>
</file>

<file path=ppt/tags/tag66.xml><?xml version="1.0" encoding="utf-8"?>
<p:tagLst xmlns:a="http://schemas.openxmlformats.org/drawingml/2006/main" xmlns:r="http://schemas.openxmlformats.org/officeDocument/2006/relationships" xmlns:p="http://schemas.openxmlformats.org/presentationml/2006/main">
  <p:tag name="AS_UNIQUEID" val="145"/>
</p:tagLst>
</file>

<file path=ppt/tags/tag67.xml><?xml version="1.0" encoding="utf-8"?>
<p:tagLst xmlns:a="http://schemas.openxmlformats.org/drawingml/2006/main" xmlns:r="http://schemas.openxmlformats.org/officeDocument/2006/relationships" xmlns:p="http://schemas.openxmlformats.org/presentationml/2006/main">
  <p:tag name="AS_UNIQUEID" val="146"/>
</p:tagLst>
</file>

<file path=ppt/tags/tag68.xml><?xml version="1.0" encoding="utf-8"?>
<p:tagLst xmlns:a="http://schemas.openxmlformats.org/drawingml/2006/main" xmlns:r="http://schemas.openxmlformats.org/officeDocument/2006/relationships" xmlns:p="http://schemas.openxmlformats.org/presentationml/2006/main">
  <p:tag name="AS_UNIQUEID" val="147"/>
</p:tagLst>
</file>

<file path=ppt/tags/tag69.xml><?xml version="1.0" encoding="utf-8"?>
<p:tagLst xmlns:a="http://schemas.openxmlformats.org/drawingml/2006/main" xmlns:r="http://schemas.openxmlformats.org/officeDocument/2006/relationships" xmlns:p="http://schemas.openxmlformats.org/presentationml/2006/main">
  <p:tag name="AS_UNIQUEID" val="84"/>
</p:tagLst>
</file>

<file path=ppt/tags/tag7.xml><?xml version="1.0" encoding="utf-8"?>
<p:tagLst xmlns:a="http://schemas.openxmlformats.org/drawingml/2006/main" xmlns:r="http://schemas.openxmlformats.org/officeDocument/2006/relationships" xmlns:p="http://schemas.openxmlformats.org/presentationml/2006/main">
  <p:tag name="AS_UNIQUEID" val="131"/>
</p:tagLst>
</file>

<file path=ppt/tags/tag70.xml><?xml version="1.0" encoding="utf-8"?>
<p:tagLst xmlns:a="http://schemas.openxmlformats.org/drawingml/2006/main" xmlns:r="http://schemas.openxmlformats.org/officeDocument/2006/relationships" xmlns:p="http://schemas.openxmlformats.org/presentationml/2006/main">
  <p:tag name="AS_UNIQUEID" val="85"/>
</p:tagLst>
</file>

<file path=ppt/tags/tag71.xml><?xml version="1.0" encoding="utf-8"?>
<p:tagLst xmlns:a="http://schemas.openxmlformats.org/drawingml/2006/main" xmlns:r="http://schemas.openxmlformats.org/officeDocument/2006/relationships" xmlns:p="http://schemas.openxmlformats.org/presentationml/2006/main">
  <p:tag name="AS_UNIQUEID" val="86"/>
</p:tagLst>
</file>

<file path=ppt/tags/tag72.xml><?xml version="1.0" encoding="utf-8"?>
<p:tagLst xmlns:a="http://schemas.openxmlformats.org/drawingml/2006/main" xmlns:r="http://schemas.openxmlformats.org/officeDocument/2006/relationships" xmlns:p="http://schemas.openxmlformats.org/presentationml/2006/main">
  <p:tag name="AS_UNIQUEID" val="148"/>
</p:tagLst>
</file>

<file path=ppt/tags/tag73.xml><?xml version="1.0" encoding="utf-8"?>
<p:tagLst xmlns:a="http://schemas.openxmlformats.org/drawingml/2006/main" xmlns:r="http://schemas.openxmlformats.org/officeDocument/2006/relationships" xmlns:p="http://schemas.openxmlformats.org/presentationml/2006/main">
  <p:tag name="AS_UNIQUEID" val="149"/>
</p:tagLst>
</file>

<file path=ppt/tags/tag74.xml><?xml version="1.0" encoding="utf-8"?>
<p:tagLst xmlns:a="http://schemas.openxmlformats.org/drawingml/2006/main" xmlns:r="http://schemas.openxmlformats.org/officeDocument/2006/relationships" xmlns:p="http://schemas.openxmlformats.org/presentationml/2006/main">
  <p:tag name="AS_UNIQUEID" val="150"/>
</p:tagLst>
</file>

<file path=ppt/tags/tag75.xml><?xml version="1.0" encoding="utf-8"?>
<p:tagLst xmlns:a="http://schemas.openxmlformats.org/drawingml/2006/main" xmlns:r="http://schemas.openxmlformats.org/officeDocument/2006/relationships" xmlns:p="http://schemas.openxmlformats.org/presentationml/2006/main">
  <p:tag name="AS_UNIQUEID" val="87"/>
</p:tagLst>
</file>

<file path=ppt/tags/tag76.xml><?xml version="1.0" encoding="utf-8"?>
<p:tagLst xmlns:a="http://schemas.openxmlformats.org/drawingml/2006/main" xmlns:r="http://schemas.openxmlformats.org/officeDocument/2006/relationships" xmlns:p="http://schemas.openxmlformats.org/presentationml/2006/main">
  <p:tag name="AS_UNIQUEID" val="88"/>
</p:tagLst>
</file>

<file path=ppt/tags/tag77.xml><?xml version="1.0" encoding="utf-8"?>
<p:tagLst xmlns:a="http://schemas.openxmlformats.org/drawingml/2006/main" xmlns:r="http://schemas.openxmlformats.org/officeDocument/2006/relationships" xmlns:p="http://schemas.openxmlformats.org/presentationml/2006/main">
  <p:tag name="AS_UNIQUEID" val="89"/>
</p:tagLst>
</file>

<file path=ppt/tags/tag78.xml><?xml version="1.0" encoding="utf-8"?>
<p:tagLst xmlns:a="http://schemas.openxmlformats.org/drawingml/2006/main" xmlns:r="http://schemas.openxmlformats.org/officeDocument/2006/relationships" xmlns:p="http://schemas.openxmlformats.org/presentationml/2006/main">
  <p:tag name="AS_UNIQUEID" val="90"/>
</p:tagLst>
</file>

<file path=ppt/tags/tag79.xml><?xml version="1.0" encoding="utf-8"?>
<p:tagLst xmlns:a="http://schemas.openxmlformats.org/drawingml/2006/main" xmlns:r="http://schemas.openxmlformats.org/officeDocument/2006/relationships" xmlns:p="http://schemas.openxmlformats.org/presentationml/2006/main">
  <p:tag name="AS_UNIQUEID" val="91"/>
</p:tagLst>
</file>

<file path=ppt/tags/tag8.xml><?xml version="1.0" encoding="utf-8"?>
<p:tagLst xmlns:a="http://schemas.openxmlformats.org/drawingml/2006/main" xmlns:r="http://schemas.openxmlformats.org/officeDocument/2006/relationships" xmlns:p="http://schemas.openxmlformats.org/presentationml/2006/main">
  <p:tag name="AS_UNIQUEID" val="132"/>
</p:tagLst>
</file>

<file path=ppt/tags/tag80.xml><?xml version="1.0" encoding="utf-8"?>
<p:tagLst xmlns:a="http://schemas.openxmlformats.org/drawingml/2006/main" xmlns:r="http://schemas.openxmlformats.org/officeDocument/2006/relationships" xmlns:p="http://schemas.openxmlformats.org/presentationml/2006/main">
  <p:tag name="AS_UNIQUEID" val="92"/>
</p:tagLst>
</file>

<file path=ppt/tags/tag81.xml><?xml version="1.0" encoding="utf-8"?>
<p:tagLst xmlns:a="http://schemas.openxmlformats.org/drawingml/2006/main" xmlns:r="http://schemas.openxmlformats.org/officeDocument/2006/relationships" xmlns:p="http://schemas.openxmlformats.org/presentationml/2006/main">
  <p:tag name="AS_UNIQUEID" val="93"/>
</p:tagLst>
</file>

<file path=ppt/tags/tag82.xml><?xml version="1.0" encoding="utf-8"?>
<p:tagLst xmlns:a="http://schemas.openxmlformats.org/drawingml/2006/main" xmlns:r="http://schemas.openxmlformats.org/officeDocument/2006/relationships" xmlns:p="http://schemas.openxmlformats.org/presentationml/2006/main">
  <p:tag name="AS_UNIQUEID" val="94"/>
</p:tagLst>
</file>

<file path=ppt/tags/tag83.xml><?xml version="1.0" encoding="utf-8"?>
<p:tagLst xmlns:a="http://schemas.openxmlformats.org/drawingml/2006/main" xmlns:r="http://schemas.openxmlformats.org/officeDocument/2006/relationships" xmlns:p="http://schemas.openxmlformats.org/presentationml/2006/main">
  <p:tag name="AS_UNIQUEID" val="95"/>
</p:tagLst>
</file>

<file path=ppt/tags/tag84.xml><?xml version="1.0" encoding="utf-8"?>
<p:tagLst xmlns:a="http://schemas.openxmlformats.org/drawingml/2006/main" xmlns:r="http://schemas.openxmlformats.org/officeDocument/2006/relationships" xmlns:p="http://schemas.openxmlformats.org/presentationml/2006/main">
  <p:tag name="AS_UNIQUEID" val="96"/>
</p:tagLst>
</file>

<file path=ppt/tags/tag85.xml><?xml version="1.0" encoding="utf-8"?>
<p:tagLst xmlns:a="http://schemas.openxmlformats.org/drawingml/2006/main" xmlns:r="http://schemas.openxmlformats.org/officeDocument/2006/relationships" xmlns:p="http://schemas.openxmlformats.org/presentationml/2006/main">
  <p:tag name="AS_UNIQUEID" val="97"/>
</p:tagLst>
</file>

<file path=ppt/tags/tag86.xml><?xml version="1.0" encoding="utf-8"?>
<p:tagLst xmlns:a="http://schemas.openxmlformats.org/drawingml/2006/main" xmlns:r="http://schemas.openxmlformats.org/officeDocument/2006/relationships" xmlns:p="http://schemas.openxmlformats.org/presentationml/2006/main">
  <p:tag name="AS_UNIQUEID" val="98"/>
</p:tagLst>
</file>

<file path=ppt/tags/tag87.xml><?xml version="1.0" encoding="utf-8"?>
<p:tagLst xmlns:a="http://schemas.openxmlformats.org/drawingml/2006/main" xmlns:r="http://schemas.openxmlformats.org/officeDocument/2006/relationships" xmlns:p="http://schemas.openxmlformats.org/presentationml/2006/main">
  <p:tag name="AS_UNIQUEID" val="99"/>
</p:tagLst>
</file>

<file path=ppt/tags/tag88.xml><?xml version="1.0" encoding="utf-8"?>
<p:tagLst xmlns:a="http://schemas.openxmlformats.org/drawingml/2006/main" xmlns:r="http://schemas.openxmlformats.org/officeDocument/2006/relationships" xmlns:p="http://schemas.openxmlformats.org/presentationml/2006/main">
  <p:tag name="AS_UNIQUEID" val="100"/>
</p:tagLst>
</file>

<file path=ppt/tags/tag89.xml><?xml version="1.0" encoding="utf-8"?>
<p:tagLst xmlns:a="http://schemas.openxmlformats.org/drawingml/2006/main" xmlns:r="http://schemas.openxmlformats.org/officeDocument/2006/relationships" xmlns:p="http://schemas.openxmlformats.org/presentationml/2006/main">
  <p:tag name="AS_UNIQUEID" val="101"/>
</p:tagLst>
</file>

<file path=ppt/tags/tag9.xml><?xml version="1.0" encoding="utf-8"?>
<p:tagLst xmlns:a="http://schemas.openxmlformats.org/drawingml/2006/main" xmlns:r="http://schemas.openxmlformats.org/officeDocument/2006/relationships" xmlns:p="http://schemas.openxmlformats.org/presentationml/2006/main">
  <p:tag name="AS_UNIQUEID" val="133"/>
</p:tagLst>
</file>

<file path=ppt/tags/tag90.xml><?xml version="1.0" encoding="utf-8"?>
<p:tagLst xmlns:a="http://schemas.openxmlformats.org/drawingml/2006/main" xmlns:r="http://schemas.openxmlformats.org/officeDocument/2006/relationships" xmlns:p="http://schemas.openxmlformats.org/presentationml/2006/main">
  <p:tag name="AS_UNIQUEID" val="102"/>
</p:tagLst>
</file>

<file path=ppt/tags/tag91.xml><?xml version="1.0" encoding="utf-8"?>
<p:tagLst xmlns:a="http://schemas.openxmlformats.org/drawingml/2006/main" xmlns:r="http://schemas.openxmlformats.org/officeDocument/2006/relationships" xmlns:p="http://schemas.openxmlformats.org/presentationml/2006/main">
  <p:tag name="AS_UNIQUEID" val="103"/>
</p:tagLst>
</file>

<file path=ppt/tags/tag92.xml><?xml version="1.0" encoding="utf-8"?>
<p:tagLst xmlns:a="http://schemas.openxmlformats.org/drawingml/2006/main" xmlns:r="http://schemas.openxmlformats.org/officeDocument/2006/relationships" xmlns:p="http://schemas.openxmlformats.org/presentationml/2006/main">
  <p:tag name="AS_UNIQUEID" val="104"/>
</p:tagLst>
</file>

<file path=ppt/tags/tag93.xml><?xml version="1.0" encoding="utf-8"?>
<p:tagLst xmlns:a="http://schemas.openxmlformats.org/drawingml/2006/main" xmlns:r="http://schemas.openxmlformats.org/officeDocument/2006/relationships" xmlns:p="http://schemas.openxmlformats.org/presentationml/2006/main">
  <p:tag name="AS_UNIQUEID" val="105"/>
</p:tagLst>
</file>

<file path=ppt/tags/tag94.xml><?xml version="1.0" encoding="utf-8"?>
<p:tagLst xmlns:a="http://schemas.openxmlformats.org/drawingml/2006/main" xmlns:r="http://schemas.openxmlformats.org/officeDocument/2006/relationships" xmlns:p="http://schemas.openxmlformats.org/presentationml/2006/main">
  <p:tag name="AS_UNIQUEID" val="106"/>
</p:tagLst>
</file>

<file path=ppt/tags/tag95.xml><?xml version="1.0" encoding="utf-8"?>
<p:tagLst xmlns:a="http://schemas.openxmlformats.org/drawingml/2006/main" xmlns:r="http://schemas.openxmlformats.org/officeDocument/2006/relationships" xmlns:p="http://schemas.openxmlformats.org/presentationml/2006/main">
  <p:tag name="AS_UNIQUEID" val="107"/>
</p:tagLst>
</file>

<file path=ppt/tags/tag96.xml><?xml version="1.0" encoding="utf-8"?>
<p:tagLst xmlns:a="http://schemas.openxmlformats.org/drawingml/2006/main" xmlns:r="http://schemas.openxmlformats.org/officeDocument/2006/relationships" xmlns:p="http://schemas.openxmlformats.org/presentationml/2006/main">
  <p:tag name="AS_UNIQUEID" val="108"/>
</p:tagLst>
</file>

<file path=ppt/tags/tag97.xml><?xml version="1.0" encoding="utf-8"?>
<p:tagLst xmlns:a="http://schemas.openxmlformats.org/drawingml/2006/main" xmlns:r="http://schemas.openxmlformats.org/officeDocument/2006/relationships" xmlns:p="http://schemas.openxmlformats.org/presentationml/2006/main">
  <p:tag name="AS_UNIQUEID" val="109"/>
</p:tagLst>
</file>

<file path=ppt/tags/tag98.xml><?xml version="1.0" encoding="utf-8"?>
<p:tagLst xmlns:a="http://schemas.openxmlformats.org/drawingml/2006/main" xmlns:r="http://schemas.openxmlformats.org/officeDocument/2006/relationships" xmlns:p="http://schemas.openxmlformats.org/presentationml/2006/main">
  <p:tag name="AS_UNIQUEID" val="110"/>
</p:tagLst>
</file>

<file path=ppt/tags/tag99.xml><?xml version="1.0" encoding="utf-8"?>
<p:tagLst xmlns:a="http://schemas.openxmlformats.org/drawingml/2006/main" xmlns:r="http://schemas.openxmlformats.org/officeDocument/2006/relationships" xmlns:p="http://schemas.openxmlformats.org/presentationml/2006/main">
  <p:tag name="AS_UNIQUEID" val="15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72751</TotalTime>
  <Words>3267</Words>
  <Application>Microsoft Office PowerPoint</Application>
  <PresentationFormat>Presentazione su schermo (4:3)</PresentationFormat>
  <Paragraphs>107</Paragraphs>
  <Slides>20</Slides>
  <Notes>7</Notes>
  <HiddenSlides>0</HiddenSlides>
  <MMClips>1</MMClips>
  <ScaleCrop>false</ScaleCrop>
  <HeadingPairs>
    <vt:vector size="6" baseType="variant">
      <vt:variant>
        <vt:lpstr>Caratteri utilizzati</vt:lpstr>
      </vt:variant>
      <vt:variant>
        <vt:i4>14</vt:i4>
      </vt:variant>
      <vt:variant>
        <vt:lpstr>Tema</vt:lpstr>
      </vt:variant>
      <vt:variant>
        <vt:i4>1</vt:i4>
      </vt:variant>
      <vt:variant>
        <vt:lpstr>Titoli diapositive</vt:lpstr>
      </vt:variant>
      <vt:variant>
        <vt:i4>20</vt:i4>
      </vt:variant>
    </vt:vector>
  </HeadingPairs>
  <TitlesOfParts>
    <vt:vector size="35" baseType="lpstr">
      <vt:lpstr>Comic Sans MS</vt:lpstr>
      <vt:lpstr>Times New Roman</vt:lpstr>
      <vt:lpstr>Arial</vt:lpstr>
      <vt:lpstr>Calibri Light</vt:lpstr>
      <vt:lpstr>Tw Cen MT Condensed Extra Bold</vt:lpstr>
      <vt:lpstr>Harrington</vt:lpstr>
      <vt:lpstr>Verdana</vt:lpstr>
      <vt:lpstr>Calibri</vt:lpstr>
      <vt:lpstr>Courier New</vt:lpstr>
      <vt:lpstr>Cambria</vt:lpstr>
      <vt:lpstr>Arial Unicode MS</vt:lpstr>
      <vt:lpstr>Tahoma</vt:lpstr>
      <vt:lpstr>Helvetica Neue</vt:lpstr>
      <vt:lpstr>Helvetica</vt:lpstr>
      <vt:lpstr>Struttura predefinita</vt:lpstr>
      <vt:lpstr>Presentazione standard di PowerPoint</vt:lpstr>
      <vt:lpstr>Presentazione standard di PowerPoint</vt:lpstr>
      <vt:lpstr> </vt:lpstr>
      <vt:lpstr>Poiché così dice il Signore: “Ne mangeranno e ne faranno avanzare”». Lo pose davanti a quelli, che mangiarono e ne fecero avanzare, secondo la parola del Signore. (2Re 4, 43b-44)</vt:lpstr>
      <vt:lpstr>EPISTLE TO THE EPHESIANS</vt:lpstr>
      <vt:lpstr>con ogni umiltà, dolcezza e magnanimità, sopportandovi a vicenda nell’amore, avendo a cuore di conservare l’unità dello spirito per mezzo del vincolo della pace. (Ef 4, 2-3)  </vt:lpstr>
      <vt:lpstr>Un solo corpo e un solo spirito, come una sola è la speranza alla quale siete stati chiamati, quella della vostra vocazione; un solo Signore, una sola fede, un solo battesimo. Un solo Dio e Padre di tutti, che è al di sopra di tutti, opera per mezzo di tutti ed è presente in tutti. (Ef 4, 4-6)</vt:lpstr>
      <vt:lpstr>GOSPEL ACCORD. TO JOHN</vt:lpstr>
      <vt:lpstr>Presentazione standard di PowerPoint</vt:lpstr>
      <vt:lpstr>Presentazione standard di PowerPoint</vt:lpstr>
      <vt:lpstr>Gli disse allora uno dei suoi discepoli, Andrea, fratello di Simon Pietro:«C’è qui un ragazzo che ha cinque pani d’orzo e due pesci; ma che cos’è questo per tanta gente?». Rispose Gesù: «Fateli sedere». (Gv 6, 8-10a)</vt:lpstr>
      <vt:lpstr>C’era molta erba in quel luogo. Si misero dunque a sedere ed erano circa cinquemila uomini. Allora Gesù prese i pani e, dopo aver reso grazie, li diede a quelli che erano seduti, e lo stesso fece dei pesci, quanto ne volevano.  (Gv 6, 10b-11)</vt:lpstr>
      <vt:lpstr>E quando furono saziati, disse ai suoi discepoli: «Raccogliete i pezzi avanzati, perché nulla vada perduto». Li raccolsero e riempirono dodici canestri con i pezzi dei cinque pani d’orzo, avanzati a coloro che avevano mangiato.  (Gv 6, 12-13)</vt:lpstr>
      <vt:lpstr>Allora la gente, visto il segno che egli aveva compiuto, diceva: «Questi è davvero il profeta, colui che viene nel mondo!». Ma Gesù, sapendo che venivano a prenderlo per farlo re, si ritirò di nuovo sul monte, lui da solo.  (Gv 6, 14-15)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3193</cp:revision>
  <cp:lastPrinted>1601-01-01T00:00:00Z</cp:lastPrinted>
  <dcterms:created xsi:type="dcterms:W3CDTF">2007-05-09T13:51:32Z</dcterms:created>
  <dcterms:modified xsi:type="dcterms:W3CDTF">2024-07-22T14:44:39Z</dcterms:modified>
  <cp:category/>
</cp:coreProperties>
</file>