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heme/theme3.xml" ContentType="application/vnd.openxmlformats-officedocument.them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notesSlides/notesSlide1.xml" ContentType="application/vnd.openxmlformats-officedocument.presentationml.notesSlide+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notesSlides/notesSlide2.xml" ContentType="application/vnd.openxmlformats-officedocument.presentationml.notesSlide+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notesSlides/notesSlide3.xml" ContentType="application/vnd.openxmlformats-officedocument.presentationml.notesSlide+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notesSlides/notesSlide4.xml" ContentType="application/vnd.openxmlformats-officedocument.presentationml.notesSlide+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notesSlides/notesSlide5.xml" ContentType="application/vnd.openxmlformats-officedocument.presentationml.notesSlide+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notesSlides/notesSlide6.xml" ContentType="application/vnd.openxmlformats-officedocument.presentationml.notesSlide+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notesSlides/notesSlide7.xml" ContentType="application/vnd.openxmlformats-officedocument.presentationml.notesSlide+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handoutMasterIdLst>
    <p:handoutMasterId r:id="rId23"/>
  </p:handoutMasterIdLst>
  <p:sldIdLst>
    <p:sldId id="674" r:id="rId2"/>
    <p:sldId id="392" r:id="rId3"/>
    <p:sldId id="497" r:id="rId4"/>
    <p:sldId id="791" r:id="rId5"/>
    <p:sldId id="799" r:id="rId6"/>
    <p:sldId id="800" r:id="rId7"/>
    <p:sldId id="337" r:id="rId8"/>
    <p:sldId id="743" r:id="rId9"/>
    <p:sldId id="793" r:id="rId10"/>
    <p:sldId id="796" r:id="rId11"/>
    <p:sldId id="694" r:id="rId12"/>
    <p:sldId id="319" r:id="rId13"/>
    <p:sldId id="624" r:id="rId14"/>
    <p:sldId id="795" r:id="rId15"/>
    <p:sldId id="787" r:id="rId16"/>
    <p:sldId id="288" r:id="rId17"/>
    <p:sldId id="728" r:id="rId18"/>
    <p:sldId id="724" r:id="rId19"/>
    <p:sldId id="553" r:id="rId20"/>
    <p:sldId id="727" r:id="rId21"/>
  </p:sldIdLst>
  <p:sldSz cx="9144000" cy="6858000" type="screen4x3"/>
  <p:notesSz cx="6858000" cy="9144000"/>
  <p:custDataLst>
    <p:tags r:id="rId24"/>
  </p:custDataLst>
  <p:defaultTextStyle>
    <a:defPPr>
      <a:defRPr lang="it-IT"/>
    </a:defPPr>
    <a:lvl1pPr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457200"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914400"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371600"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1828800"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286000" algn="l" defTabSz="914400" rtl="0" eaLnBrk="1" latinLnBrk="0" hangingPunct="1">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743200" algn="l" defTabSz="914400" rtl="0" eaLnBrk="1" latinLnBrk="0" hangingPunct="1">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200400" algn="l" defTabSz="914400" rtl="0" eaLnBrk="1" latinLnBrk="0" hangingPunct="1">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657600" algn="l" defTabSz="914400" rtl="0" eaLnBrk="1" latinLnBrk="0" hangingPunct="1">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160">
          <p15:clr>
            <a:srgbClr val="A4A3A4"/>
          </p15:clr>
        </p15:guide>
        <p15:guide id="2" pos="288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5810" autoAdjust="0"/>
    <p:restoredTop sz="91822" autoAdjust="0"/>
  </p:normalViewPr>
  <p:slideViewPr>
    <p:cSldViewPr>
      <p:cViewPr varScale="1">
        <p:scale>
          <a:sx n="86" d="100"/>
          <a:sy n="86" d="100"/>
        </p:scale>
        <p:origin x="888" y="67"/>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p:scale>
          <a:sx n="10" d="100"/>
          <a:sy n="10" d="100"/>
        </p:scale>
        <p:origin x="-102" y="-26"/>
      </p:cViewPr>
      <p:guideLst>
        <p:guide orient="horz" pos="2160"/>
        <p:guide pos="288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theme" Target="../theme/theme3.xml"/><Relationship Id="rId5" Type="http://schemas.openxmlformats.org/officeDocument/2006/relationships/tags" Target="../tags/tag11.xml"/><Relationship Id="rId4" Type="http://schemas.openxmlformats.org/officeDocument/2006/relationships/tags" Target="../tags/tag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4" name="Rectangle 2">
            <a:extLst>
              <a:ext uri="{FF2B5EF4-FFF2-40B4-BE49-F238E27FC236}">
                <a16:creationId xmlns:a16="http://schemas.microsoft.com/office/drawing/2014/main" id="{A6E46878-1983-F588-BFDF-63A89085BACC}"/>
              </a:ext>
            </a:extLst>
          </p:cNvPr>
          <p:cNvSpPr>
            <a:spLocks noGrp="1" noChangeArrowheads="1"/>
          </p:cNvSpPr>
          <p:nvPr>
            <p:ph type="hdr" sz="quarter"/>
            <p:custDataLst>
              <p:tags r:id="rId2"/>
            </p:custDataLst>
          </p:nvPr>
        </p:nvSpPr>
        <p:spPr bwMode="auto">
          <a:xfrm>
            <a:off x="0" y="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defRPr sz="1200">
                <a:solidFill>
                  <a:schemeClr val="tx2"/>
                </a:solidFill>
                <a:latin typeface="Tw Cen MT Condensed Extra Bold" panose="020B0803020202020204" pitchFamily="34" charset="0"/>
              </a:defRPr>
            </a:lvl1pPr>
          </a:lstStyle>
          <a:p>
            <a:endParaRPr lang="it-IT" altLang="it-IT"/>
          </a:p>
        </p:txBody>
      </p:sp>
      <p:sp>
        <p:nvSpPr>
          <p:cNvPr id="23555" name="Rectangle 3">
            <a:extLst>
              <a:ext uri="{FF2B5EF4-FFF2-40B4-BE49-F238E27FC236}">
                <a16:creationId xmlns:a16="http://schemas.microsoft.com/office/drawing/2014/main" id="{3C5DA209-FD27-765D-5D1F-3E2244C5423A}"/>
              </a:ext>
            </a:extLst>
          </p:cNvPr>
          <p:cNvSpPr>
            <a:spLocks noGrp="1" noChangeArrowheads="1"/>
          </p:cNvSpPr>
          <p:nvPr>
            <p:ph type="dt" sz="quarter" idx="2"/>
            <p:custDataLst>
              <p:tags r:id="rId3"/>
            </p:custDataLst>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lgn="r">
              <a:defRPr sz="1200">
                <a:solidFill>
                  <a:schemeClr val="tx2"/>
                </a:solidFill>
                <a:latin typeface="Tw Cen MT Condensed Extra Bold" panose="020B0803020202020204" pitchFamily="34" charset="0"/>
              </a:defRPr>
            </a:lvl1pPr>
          </a:lstStyle>
          <a:p>
            <a:endParaRPr lang="it-IT" altLang="it-IT"/>
          </a:p>
        </p:txBody>
      </p:sp>
      <p:sp>
        <p:nvSpPr>
          <p:cNvPr id="23556" name="Rectangle 4">
            <a:extLst>
              <a:ext uri="{FF2B5EF4-FFF2-40B4-BE49-F238E27FC236}">
                <a16:creationId xmlns:a16="http://schemas.microsoft.com/office/drawing/2014/main" id="{0E433A30-71C3-014D-596C-1DAD00B365CF}"/>
              </a:ext>
            </a:extLst>
          </p:cNvPr>
          <p:cNvSpPr>
            <a:spLocks noGrp="1" noChangeArrowheads="1"/>
          </p:cNvSpPr>
          <p:nvPr>
            <p:ph type="ftr" sz="quarter" idx="3"/>
            <p:custDataLst>
              <p:tags r:id="rId4"/>
            </p:custDataLst>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b" anchorCtr="0" compatLnSpc="1">
            <a:prstTxWarp prst="textNoShape">
              <a:avLst/>
            </a:prstTxWarp>
          </a:bodyPr>
          <a:lstStyle>
            <a:lvl1pPr>
              <a:defRPr sz="1200">
                <a:solidFill>
                  <a:schemeClr val="tx2"/>
                </a:solidFill>
                <a:latin typeface="Tw Cen MT Condensed Extra Bold" panose="020B0803020202020204" pitchFamily="34" charset="0"/>
              </a:defRPr>
            </a:lvl1pPr>
          </a:lstStyle>
          <a:p>
            <a:endParaRPr lang="it-IT" altLang="it-IT"/>
          </a:p>
        </p:txBody>
      </p:sp>
      <p:sp>
        <p:nvSpPr>
          <p:cNvPr id="538629" name="Rectangle 5">
            <a:extLst>
              <a:ext uri="{FF2B5EF4-FFF2-40B4-BE49-F238E27FC236}">
                <a16:creationId xmlns:a16="http://schemas.microsoft.com/office/drawing/2014/main" id="{8EC03F22-261F-D51B-4E5D-7E8473D791E6}"/>
              </a:ext>
            </a:extLst>
          </p:cNvPr>
          <p:cNvSpPr>
            <a:spLocks noGrp="1" noChangeArrowheads="1"/>
          </p:cNvSpPr>
          <p:nvPr>
            <p:ph type="sldNum" sz="quarter" idx="3"/>
            <p:custDataLst>
              <p:tags r:id="rId5"/>
            </p:custDataLst>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solidFill>
                  <a:schemeClr val="tx2"/>
                </a:solidFill>
                <a:latin typeface="Tw Cen MT Condensed Extra Bold" panose="020B0803020202020204" pitchFamily="34" charset="0"/>
              </a:defRPr>
            </a:lvl1pPr>
          </a:lstStyle>
          <a:p>
            <a:fld id="{0D9BCE8E-0CE2-410E-82D5-3B18D6A175B0}" type="slidenum">
              <a:rPr lang="it-IT" altLang="it-IT"/>
              <a:pPr/>
              <a:t>‹N›</a:t>
            </a:fld>
            <a:endParaRPr lang="it-IT" altLang="it-IT"/>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3" Type="http://schemas.openxmlformats.org/officeDocument/2006/relationships/tags" Target="../tags/tag3.xml"/><Relationship Id="rId7" Type="http://schemas.openxmlformats.org/officeDocument/2006/relationships/tags" Target="../tags/tag7.xml"/><Relationship Id="rId2" Type="http://schemas.openxmlformats.org/officeDocument/2006/relationships/tags" Target="../tags/tag2.xml"/><Relationship Id="rId1" Type="http://schemas.openxmlformats.org/officeDocument/2006/relationships/theme" Target="../theme/theme2.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2">
            <a:extLst>
              <a:ext uri="{FF2B5EF4-FFF2-40B4-BE49-F238E27FC236}">
                <a16:creationId xmlns:a16="http://schemas.microsoft.com/office/drawing/2014/main" id="{97518809-B86A-F79F-E749-97F657351D23}"/>
              </a:ext>
            </a:extLst>
          </p:cNvPr>
          <p:cNvSpPr>
            <a:spLocks noGrp="1" noChangeArrowheads="1"/>
          </p:cNvSpPr>
          <p:nvPr>
            <p:ph type="hdr" sz="quarter"/>
            <p:custDataLst>
              <p:tags r:id="rId2"/>
            </p:custDataLst>
          </p:nvPr>
        </p:nvSpPr>
        <p:spPr bwMode="auto">
          <a:xfrm>
            <a:off x="0" y="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it-IT" altLang="it-IT"/>
          </a:p>
        </p:txBody>
      </p:sp>
      <p:sp>
        <p:nvSpPr>
          <p:cNvPr id="22531" name="Rectangle 3">
            <a:extLst>
              <a:ext uri="{FF2B5EF4-FFF2-40B4-BE49-F238E27FC236}">
                <a16:creationId xmlns:a16="http://schemas.microsoft.com/office/drawing/2014/main" id="{A137B5D7-7A4E-B4E7-7E5F-CA7DC2B0013B}"/>
              </a:ext>
            </a:extLst>
          </p:cNvPr>
          <p:cNvSpPr>
            <a:spLocks noGrp="1" noChangeArrowheads="1"/>
          </p:cNvSpPr>
          <p:nvPr>
            <p:ph type="dt" idx="2"/>
            <p:custDataLst>
              <p:tags r:id="rId3"/>
            </p:custDataLst>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it-IT" altLang="it-IT"/>
          </a:p>
        </p:txBody>
      </p:sp>
      <p:sp>
        <p:nvSpPr>
          <p:cNvPr id="22532" name="Rectangle 4">
            <a:extLst>
              <a:ext uri="{FF2B5EF4-FFF2-40B4-BE49-F238E27FC236}">
                <a16:creationId xmlns:a16="http://schemas.microsoft.com/office/drawing/2014/main" id="{46AA958B-637B-206E-5660-6F5D394D7A0D}"/>
              </a:ext>
            </a:extLst>
          </p:cNvPr>
          <p:cNvSpPr>
            <a:spLocks noGrp="1" noRot="1" noChangeAspect="1" noChangeArrowheads="1" noTextEdit="1"/>
          </p:cNvSpPr>
          <p:nvPr>
            <p:ph type="sldImg" idx="5"/>
            <p:custDataLst>
              <p:tags r:id="rId4"/>
            </p:custDataLst>
          </p:nvPr>
        </p:nvSpPr>
        <p:spPr bwMode="auto">
          <a:xfrm>
            <a:off x="1143000" y="685800"/>
            <a:ext cx="4572000" cy="3429000"/>
          </a:xfrm>
          <a:prstGeom prst="rect">
            <a:avLst/>
          </a:prstGeom>
          <a:noFill/>
          <a:ln w="9525" algn="ctr">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53317" name="Rectangle 5">
            <a:extLst>
              <a:ext uri="{FF2B5EF4-FFF2-40B4-BE49-F238E27FC236}">
                <a16:creationId xmlns:a16="http://schemas.microsoft.com/office/drawing/2014/main" id="{9C81F2AA-32F4-1C1B-747B-E9466CA8111D}"/>
              </a:ext>
            </a:extLst>
          </p:cNvPr>
          <p:cNvSpPr>
            <a:spLocks noGrp="1" noChangeArrowheads="1"/>
          </p:cNvSpPr>
          <p:nvPr>
            <p:ph type="body" sz="quarter" idx="3"/>
            <p:custDataLst>
              <p:tags r:id="rId5"/>
            </p:custDataLst>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noProof="0">
                <a:sym typeface="Wingdings"/>
              </a:rPr>
              <a:t>Fare clic per modificare gli stili del testo dello schema</a:t>
            </a:r>
          </a:p>
          <a:p>
            <a:pPr lvl="1"/>
            <a:r>
              <a:rPr lang="it-IT" altLang="it-IT" noProof="0">
                <a:sym typeface="Wingdings"/>
              </a:rPr>
              <a:t>Secondo livello</a:t>
            </a:r>
          </a:p>
          <a:p>
            <a:pPr lvl="2"/>
            <a:r>
              <a:rPr lang="it-IT" altLang="it-IT" noProof="0">
                <a:sym typeface="Wingdings"/>
              </a:rPr>
              <a:t>Terzo livello</a:t>
            </a:r>
          </a:p>
          <a:p>
            <a:pPr lvl="3"/>
            <a:r>
              <a:rPr lang="it-IT" altLang="it-IT" noProof="0">
                <a:sym typeface="Wingdings"/>
              </a:rPr>
              <a:t>Quarto livello</a:t>
            </a:r>
          </a:p>
          <a:p>
            <a:pPr lvl="4"/>
            <a:r>
              <a:rPr lang="it-IT" altLang="it-IT" noProof="0">
                <a:sym typeface="Wingdings"/>
              </a:rPr>
              <a:t>Quinto livello</a:t>
            </a:r>
          </a:p>
        </p:txBody>
      </p:sp>
      <p:sp>
        <p:nvSpPr>
          <p:cNvPr id="22534" name="Rectangle 6">
            <a:extLst>
              <a:ext uri="{FF2B5EF4-FFF2-40B4-BE49-F238E27FC236}">
                <a16:creationId xmlns:a16="http://schemas.microsoft.com/office/drawing/2014/main" id="{96D28C0F-BA8B-B764-898A-EAEAD1DA9600}"/>
              </a:ext>
            </a:extLst>
          </p:cNvPr>
          <p:cNvSpPr>
            <a:spLocks noGrp="1" noChangeArrowheads="1"/>
          </p:cNvSpPr>
          <p:nvPr>
            <p:ph type="ftr" sz="quarter" idx="3"/>
            <p:custDataLst>
              <p:tags r:id="rId6"/>
            </p:custDataLst>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it-IT" altLang="it-IT"/>
          </a:p>
        </p:txBody>
      </p:sp>
      <p:sp>
        <p:nvSpPr>
          <p:cNvPr id="653319" name="Rectangle 7">
            <a:extLst>
              <a:ext uri="{FF2B5EF4-FFF2-40B4-BE49-F238E27FC236}">
                <a16:creationId xmlns:a16="http://schemas.microsoft.com/office/drawing/2014/main" id="{9B948217-5AB7-CE58-47C3-FBBF2576EE75}"/>
              </a:ext>
            </a:extLst>
          </p:cNvPr>
          <p:cNvSpPr>
            <a:spLocks noGrp="1" noChangeArrowheads="1"/>
          </p:cNvSpPr>
          <p:nvPr>
            <p:ph type="sldNum" sz="quarter" idx="5"/>
            <p:custDataLst>
              <p:tags r:id="rId7"/>
            </p:custDataLst>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5AA474A1-96F4-41E4-B9CF-3E25DC4521C4}" type="slidenum">
              <a:rPr lang="it-IT" altLang="it-IT"/>
              <a:pPr/>
              <a:t>‹N›</a:t>
            </a:fld>
            <a:endParaRPr lang="it-IT" altLang="it-IT"/>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1pPr>
    <a:lvl2pPr marL="457200"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2pPr>
    <a:lvl3pPr marL="914400"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3pPr>
    <a:lvl4pPr marL="1371600"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4pPr>
    <a:lvl5pPr marL="1828800"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tags" Target="../tags/tag30.xml"/><Relationship Id="rId2" Type="http://schemas.openxmlformats.org/officeDocument/2006/relationships/tags" Target="../tags/tag29.xml"/><Relationship Id="rId1" Type="http://schemas.openxmlformats.org/officeDocument/2006/relationships/tags" Target="../tags/tag28.xml"/><Relationship Id="rId5" Type="http://schemas.openxmlformats.org/officeDocument/2006/relationships/slide" Target="../slides/slide2.xml"/><Relationship Id="rId4"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tags" Target="../tags/tag37.xml"/><Relationship Id="rId2" Type="http://schemas.openxmlformats.org/officeDocument/2006/relationships/tags" Target="../tags/tag36.xml"/><Relationship Id="rId1" Type="http://schemas.openxmlformats.org/officeDocument/2006/relationships/tags" Target="../tags/tag35.xml"/><Relationship Id="rId5" Type="http://schemas.openxmlformats.org/officeDocument/2006/relationships/slide" Target="../slides/slide3.xml"/><Relationship Id="rId4"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tags" Target="../tags/tag58.xml"/><Relationship Id="rId2" Type="http://schemas.openxmlformats.org/officeDocument/2006/relationships/tags" Target="../tags/tag57.xml"/><Relationship Id="rId1" Type="http://schemas.openxmlformats.org/officeDocument/2006/relationships/tags" Target="../tags/tag56.xml"/><Relationship Id="rId5" Type="http://schemas.openxmlformats.org/officeDocument/2006/relationships/slide" Target="../slides/slide7.xml"/><Relationship Id="rId4"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tags" Target="../tags/tag78.xml"/><Relationship Id="rId2" Type="http://schemas.openxmlformats.org/officeDocument/2006/relationships/tags" Target="../tags/tag77.xml"/><Relationship Id="rId1" Type="http://schemas.openxmlformats.org/officeDocument/2006/relationships/tags" Target="../tags/tag76.xml"/><Relationship Id="rId5" Type="http://schemas.openxmlformats.org/officeDocument/2006/relationships/slide" Target="../slides/slide11.xml"/><Relationship Id="rId4"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tags" Target="../tags/tag84.xml"/><Relationship Id="rId2" Type="http://schemas.openxmlformats.org/officeDocument/2006/relationships/tags" Target="../tags/tag83.xml"/><Relationship Id="rId1" Type="http://schemas.openxmlformats.org/officeDocument/2006/relationships/tags" Target="../tags/tag82.xml"/><Relationship Id="rId5" Type="http://schemas.openxmlformats.org/officeDocument/2006/relationships/slide" Target="../slides/slide12.xml"/><Relationship Id="rId4"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tags" Target="../tags/tag98.xml"/><Relationship Id="rId2" Type="http://schemas.openxmlformats.org/officeDocument/2006/relationships/tags" Target="../tags/tag97.xml"/><Relationship Id="rId1" Type="http://schemas.openxmlformats.org/officeDocument/2006/relationships/tags" Target="../tags/tag96.xml"/><Relationship Id="rId5" Type="http://schemas.openxmlformats.org/officeDocument/2006/relationships/slide" Target="../slides/slide16.xml"/><Relationship Id="rId4"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tags" Target="../tags/tag106.xml"/><Relationship Id="rId2" Type="http://schemas.openxmlformats.org/officeDocument/2006/relationships/tags" Target="../tags/tag105.xml"/><Relationship Id="rId1" Type="http://schemas.openxmlformats.org/officeDocument/2006/relationships/tags" Target="../tags/tag104.xml"/><Relationship Id="rId5" Type="http://schemas.openxmlformats.org/officeDocument/2006/relationships/slide" Target="../slides/slide19.xml"/><Relationship Id="rId4"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a:extLst>
              <a:ext uri="{FF2B5EF4-FFF2-40B4-BE49-F238E27FC236}">
                <a16:creationId xmlns:a16="http://schemas.microsoft.com/office/drawing/2014/main" id="{7ED2DAB6-CDE2-7CB7-1F61-89A45F7AF6DD}"/>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F62476B3-5830-4915-98B7-F832D84BED50}" type="slidenum">
              <a:rPr lang="it-IT" altLang="it-IT"/>
              <a:pPr/>
              <a:t>2</a:t>
            </a:fld>
            <a:endParaRPr lang="it-IT" altLang="it-IT"/>
          </a:p>
        </p:txBody>
      </p:sp>
      <p:sp>
        <p:nvSpPr>
          <p:cNvPr id="24579" name="Rectangle 2">
            <a:extLst>
              <a:ext uri="{FF2B5EF4-FFF2-40B4-BE49-F238E27FC236}">
                <a16:creationId xmlns:a16="http://schemas.microsoft.com/office/drawing/2014/main" id="{A1A69DC7-60DA-D940-C30E-66BADDEE482B}"/>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24580" name="Rectangle 3">
            <a:extLst>
              <a:ext uri="{FF2B5EF4-FFF2-40B4-BE49-F238E27FC236}">
                <a16:creationId xmlns:a16="http://schemas.microsoft.com/office/drawing/2014/main" id="{6FD36AA1-F2E0-570E-E59A-81FBA7FD9BD7}"/>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a:extLst>
              <a:ext uri="{FF2B5EF4-FFF2-40B4-BE49-F238E27FC236}">
                <a16:creationId xmlns:a16="http://schemas.microsoft.com/office/drawing/2014/main" id="{C5C8F232-E7F9-7592-0D80-568715693628}"/>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7F7010D5-1D4A-452D-8C3E-0612F2FA01CA}" type="slidenum">
              <a:rPr lang="it-IT" altLang="it-IT"/>
              <a:pPr/>
              <a:t>3</a:t>
            </a:fld>
            <a:endParaRPr lang="it-IT" altLang="it-IT"/>
          </a:p>
        </p:txBody>
      </p:sp>
      <p:sp>
        <p:nvSpPr>
          <p:cNvPr id="25603" name="Rectangle 2">
            <a:extLst>
              <a:ext uri="{FF2B5EF4-FFF2-40B4-BE49-F238E27FC236}">
                <a16:creationId xmlns:a16="http://schemas.microsoft.com/office/drawing/2014/main" id="{F63E29CC-8124-2D22-19FF-57CA07FBF029}"/>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25604" name="Rectangle 3">
            <a:extLst>
              <a:ext uri="{FF2B5EF4-FFF2-40B4-BE49-F238E27FC236}">
                <a16:creationId xmlns:a16="http://schemas.microsoft.com/office/drawing/2014/main" id="{31F96615-592E-460C-FE2E-80DFF0A60C0E}"/>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a:extLst>
              <a:ext uri="{FF2B5EF4-FFF2-40B4-BE49-F238E27FC236}">
                <a16:creationId xmlns:a16="http://schemas.microsoft.com/office/drawing/2014/main" id="{B91EC7C3-8DC9-55BA-9D31-507CECB4EF98}"/>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48F07081-641E-4696-92E6-BCAA2B4C486F}" type="slidenum">
              <a:rPr lang="it-IT" altLang="it-IT"/>
              <a:pPr/>
              <a:t>7</a:t>
            </a:fld>
            <a:endParaRPr lang="it-IT" altLang="it-IT"/>
          </a:p>
        </p:txBody>
      </p:sp>
      <p:sp>
        <p:nvSpPr>
          <p:cNvPr id="26627" name="Rectangle 2">
            <a:extLst>
              <a:ext uri="{FF2B5EF4-FFF2-40B4-BE49-F238E27FC236}">
                <a16:creationId xmlns:a16="http://schemas.microsoft.com/office/drawing/2014/main" id="{486A5E8B-3A5E-0E9A-6F16-0D5987D398A2}"/>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26628" name="Rectangle 3">
            <a:extLst>
              <a:ext uri="{FF2B5EF4-FFF2-40B4-BE49-F238E27FC236}">
                <a16:creationId xmlns:a16="http://schemas.microsoft.com/office/drawing/2014/main" id="{50A07BCC-D594-035A-17DB-FBCD867D1305}"/>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a:extLst>
              <a:ext uri="{FF2B5EF4-FFF2-40B4-BE49-F238E27FC236}">
                <a16:creationId xmlns:a16="http://schemas.microsoft.com/office/drawing/2014/main" id="{A383ADB9-EDFF-90F6-29A1-37D0796825D2}"/>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E0DE0BF8-2E59-4761-B050-8281E4EE9E8C}" type="slidenum">
              <a:rPr lang="it-IT" altLang="it-IT"/>
              <a:pPr/>
              <a:t>11</a:t>
            </a:fld>
            <a:endParaRPr lang="it-IT" altLang="it-IT"/>
          </a:p>
        </p:txBody>
      </p:sp>
      <p:sp>
        <p:nvSpPr>
          <p:cNvPr id="27651" name="Rectangle 2">
            <a:extLst>
              <a:ext uri="{FF2B5EF4-FFF2-40B4-BE49-F238E27FC236}">
                <a16:creationId xmlns:a16="http://schemas.microsoft.com/office/drawing/2014/main" id="{FAE6C552-6E06-17CD-82B6-8488F79109CE}"/>
              </a:ext>
            </a:extLst>
          </p:cNvPr>
          <p:cNvSpPr>
            <a:spLocks noGrp="1" noRot="1" noChangeAspect="1" noChangeArrowheads="1" noTextEdit="1"/>
          </p:cNvSpPr>
          <p:nvPr>
            <p:ph type="sldImg"/>
            <p:custDataLst>
              <p:tags r:id="rId2"/>
            </p:custDataLst>
          </p:nvPr>
        </p:nvSpPr>
        <p:spPr>
          <a:solidFill>
            <a:srgbClr val="FFFFFF"/>
          </a:solidFill>
          <a:ln cap="flat">
            <a:headEnd type="none" w="med" len="med"/>
            <a:tailEnd type="none" w="med" len="med"/>
          </a:ln>
        </p:spPr>
      </p:sp>
      <p:sp>
        <p:nvSpPr>
          <p:cNvPr id="27652" name="Rectangle 3">
            <a:extLst>
              <a:ext uri="{FF2B5EF4-FFF2-40B4-BE49-F238E27FC236}">
                <a16:creationId xmlns:a16="http://schemas.microsoft.com/office/drawing/2014/main" id="{9D315E1C-72A7-7576-BF24-34E1FA898BE5}"/>
              </a:ext>
            </a:extLst>
          </p:cNvPr>
          <p:cNvSpPr>
            <a:spLocks noGrp="1" noChangeArrowheads="1"/>
          </p:cNvSpPr>
          <p:nvPr>
            <p:ph type="body" idx="1"/>
            <p:custDataLst>
              <p:tags r:id="rId3"/>
            </p:custDataLst>
          </p:nvPr>
        </p:nvSpPr>
        <p:spPr>
          <a:solidFill>
            <a:srgbClr val="FFFFFF"/>
          </a:solidFill>
          <a:ln algn="ctr">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a:extLst>
              <a:ext uri="{FF2B5EF4-FFF2-40B4-BE49-F238E27FC236}">
                <a16:creationId xmlns:a16="http://schemas.microsoft.com/office/drawing/2014/main" id="{09FDB5CD-B52D-A123-D365-3D18212B87E7}"/>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5598EB9C-9EC7-4EFD-8137-1BDEC88349A1}" type="slidenum">
              <a:rPr lang="it-IT" altLang="it-IT"/>
              <a:pPr/>
              <a:t>12</a:t>
            </a:fld>
            <a:endParaRPr lang="it-IT" altLang="it-IT"/>
          </a:p>
        </p:txBody>
      </p:sp>
      <p:sp>
        <p:nvSpPr>
          <p:cNvPr id="28675" name="Rectangle 2">
            <a:extLst>
              <a:ext uri="{FF2B5EF4-FFF2-40B4-BE49-F238E27FC236}">
                <a16:creationId xmlns:a16="http://schemas.microsoft.com/office/drawing/2014/main" id="{FCB0D3E0-FDA3-6EAD-EA3D-83D6157EE870}"/>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28676" name="Rectangle 3">
            <a:extLst>
              <a:ext uri="{FF2B5EF4-FFF2-40B4-BE49-F238E27FC236}">
                <a16:creationId xmlns:a16="http://schemas.microsoft.com/office/drawing/2014/main" id="{E3500A06-5F7A-F207-0948-AD3FF29A25DC}"/>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a:extLst>
              <a:ext uri="{FF2B5EF4-FFF2-40B4-BE49-F238E27FC236}">
                <a16:creationId xmlns:a16="http://schemas.microsoft.com/office/drawing/2014/main" id="{01FCB25E-FE10-FFAC-BF63-0FAA9D587D45}"/>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2F393311-D9D7-4E08-B0F8-CDE6D5CB6D91}" type="slidenum">
              <a:rPr lang="it-IT" altLang="it-IT"/>
              <a:pPr/>
              <a:t>16</a:t>
            </a:fld>
            <a:endParaRPr lang="it-IT" altLang="it-IT"/>
          </a:p>
        </p:txBody>
      </p:sp>
      <p:sp>
        <p:nvSpPr>
          <p:cNvPr id="29699" name="Rectangle 2">
            <a:extLst>
              <a:ext uri="{FF2B5EF4-FFF2-40B4-BE49-F238E27FC236}">
                <a16:creationId xmlns:a16="http://schemas.microsoft.com/office/drawing/2014/main" id="{FD408FB9-E872-E383-C9DA-02F43385D90E}"/>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29700" name="Rectangle 3">
            <a:extLst>
              <a:ext uri="{FF2B5EF4-FFF2-40B4-BE49-F238E27FC236}">
                <a16:creationId xmlns:a16="http://schemas.microsoft.com/office/drawing/2014/main" id="{13CF128B-5146-07A6-2C6C-1D9D86580361}"/>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a:extLst>
              <a:ext uri="{FF2B5EF4-FFF2-40B4-BE49-F238E27FC236}">
                <a16:creationId xmlns:a16="http://schemas.microsoft.com/office/drawing/2014/main" id="{F53A9A44-1068-6B3F-89E7-D4001671EE48}"/>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30A107E1-D83C-4848-B61E-1BF2DAB1ABFE}" type="slidenum">
              <a:rPr lang="it-IT" altLang="it-IT"/>
              <a:pPr/>
              <a:t>19</a:t>
            </a:fld>
            <a:endParaRPr lang="it-IT" altLang="it-IT"/>
          </a:p>
        </p:txBody>
      </p:sp>
      <p:sp>
        <p:nvSpPr>
          <p:cNvPr id="30723" name="Rectangle 2">
            <a:extLst>
              <a:ext uri="{FF2B5EF4-FFF2-40B4-BE49-F238E27FC236}">
                <a16:creationId xmlns:a16="http://schemas.microsoft.com/office/drawing/2014/main" id="{FCE77ECC-5FD1-C719-98CB-010894BB1926}"/>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30724" name="Rectangle 3">
            <a:extLst>
              <a:ext uri="{FF2B5EF4-FFF2-40B4-BE49-F238E27FC236}">
                <a16:creationId xmlns:a16="http://schemas.microsoft.com/office/drawing/2014/main" id="{8AD6D086-BD05-EEFF-B452-D1D63A7325C4}"/>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143000" y="1122363"/>
            <a:ext cx="6858000" cy="2387600"/>
          </a:xfrm>
        </p:spPr>
        <p:txBody>
          <a:bodyPr anchor="b"/>
          <a:lstStyle>
            <a:lvl1pPr algn="ctr">
              <a:defRPr sz="6000"/>
            </a:lvl1pPr>
          </a:lstStyle>
          <a:p>
            <a:r>
              <a:rPr lang="it-IT" noProof="0"/>
              <a:t>Fare clic per modificare lo stile del titolo</a:t>
            </a:r>
          </a:p>
        </p:txBody>
      </p:sp>
      <p:sp>
        <p:nvSpPr>
          <p:cNvPr id="3" name="Sottotitolo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noProof="0"/>
              <a:t>Fare clic per modificare lo stile del sottotitolo dello schema</a:t>
            </a:r>
          </a:p>
        </p:txBody>
      </p:sp>
      <p:sp>
        <p:nvSpPr>
          <p:cNvPr id="4" name="Rectangle 4">
            <a:extLst>
              <a:ext uri="{FF2B5EF4-FFF2-40B4-BE49-F238E27FC236}">
                <a16:creationId xmlns:a16="http://schemas.microsoft.com/office/drawing/2014/main" id="{4607A2B3-3BE1-08F4-C029-F850700632D7}"/>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AF0AC786-A7A2-C837-6BEA-CDEC3622AC9B}"/>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8D6B6C60-8D2F-B8E0-B4E6-CC6252BE7419}"/>
              </a:ext>
            </a:extLst>
          </p:cNvPr>
          <p:cNvSpPr>
            <a:spLocks noGrp="1" noChangeArrowheads="1"/>
          </p:cNvSpPr>
          <p:nvPr>
            <p:ph type="sldNum" sz="quarter" idx="12"/>
          </p:nvPr>
        </p:nvSpPr>
        <p:spPr>
          <a:ln/>
        </p:spPr>
        <p:txBody>
          <a:bodyPr/>
          <a:lstStyle>
            <a:lvl1pPr>
              <a:defRPr/>
            </a:lvl1pPr>
          </a:lstStyle>
          <a:p>
            <a:fld id="{E43AF1B5-1CAE-475E-B534-C602D58B3E21}" type="slidenum">
              <a:rPr lang="it-IT" altLang="it-IT"/>
              <a:pPr/>
              <a:t>‹N›</a:t>
            </a:fld>
            <a:endParaRPr lang="it-IT" altLang="it-IT"/>
          </a:p>
        </p:txBody>
      </p:sp>
    </p:spTree>
    <p:extLst>
      <p:ext uri="{BB962C8B-B14F-4D97-AF65-F5344CB8AC3E}">
        <p14:creationId xmlns:p14="http://schemas.microsoft.com/office/powerpoint/2010/main" val="1312787361"/>
      </p:ext>
    </p:extLst>
  </p:cSld>
  <p:clrMapOvr>
    <a:masterClrMapping/>
  </p:clrMapOvr>
  <p:transition spd="med" advClick="0" advTm="30000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noProof="0"/>
              <a:t>Fare clic per modificare lo stile del titolo</a:t>
            </a:r>
          </a:p>
        </p:txBody>
      </p:sp>
      <p:sp>
        <p:nvSpPr>
          <p:cNvPr id="3" name="Segnaposto testo verticale 2"/>
          <p:cNvSpPr>
            <a:spLocks noGrp="1"/>
          </p:cNvSpPr>
          <p:nvPr>
            <p:ph type="body" orient="vert" idx="1"/>
          </p:nvPr>
        </p:nvSpPr>
        <p:spPr>
          <a:xfrm>
            <a:off x="685800" y="1981200"/>
            <a:ext cx="7772400" cy="4114800"/>
          </a:xfrm>
        </p:spPr>
        <p:txBody>
          <a:bodyPr vert="eaVert"/>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Rectangle 4">
            <a:extLst>
              <a:ext uri="{FF2B5EF4-FFF2-40B4-BE49-F238E27FC236}">
                <a16:creationId xmlns:a16="http://schemas.microsoft.com/office/drawing/2014/main" id="{4C23BE20-25E0-36FE-E56E-401453240657}"/>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6B6F6A44-49D9-0A1D-17D6-F0B51AB0387D}"/>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0B3089EA-46BE-7D05-6932-5C98BACDB631}"/>
              </a:ext>
            </a:extLst>
          </p:cNvPr>
          <p:cNvSpPr>
            <a:spLocks noGrp="1" noChangeArrowheads="1"/>
          </p:cNvSpPr>
          <p:nvPr>
            <p:ph type="sldNum" sz="quarter" idx="12"/>
          </p:nvPr>
        </p:nvSpPr>
        <p:spPr>
          <a:ln/>
        </p:spPr>
        <p:txBody>
          <a:bodyPr/>
          <a:lstStyle>
            <a:lvl1pPr>
              <a:defRPr/>
            </a:lvl1pPr>
          </a:lstStyle>
          <a:p>
            <a:fld id="{C763EF48-D523-4EFF-A95C-76ABC6DAA772}" type="slidenum">
              <a:rPr lang="it-IT" altLang="it-IT"/>
              <a:pPr/>
              <a:t>‹N›</a:t>
            </a:fld>
            <a:endParaRPr lang="it-IT" altLang="it-IT"/>
          </a:p>
        </p:txBody>
      </p:sp>
    </p:spTree>
    <p:extLst>
      <p:ext uri="{BB962C8B-B14F-4D97-AF65-F5344CB8AC3E}">
        <p14:creationId xmlns:p14="http://schemas.microsoft.com/office/powerpoint/2010/main" val="3245749204"/>
      </p:ext>
    </p:extLst>
  </p:cSld>
  <p:clrMapOvr>
    <a:masterClrMapping/>
  </p:clrMapOvr>
  <p:transition spd="med" advClick="0" advTm="30000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15100" y="609600"/>
            <a:ext cx="1943100" cy="5486400"/>
          </a:xfrm>
        </p:spPr>
        <p:txBody>
          <a:bodyPr vert="eaVert"/>
          <a:lstStyle/>
          <a:p>
            <a:r>
              <a:rPr lang="it-IT" noProof="0"/>
              <a:t>Fare clic per modificare lo stile del titolo</a:t>
            </a:r>
          </a:p>
        </p:txBody>
      </p:sp>
      <p:sp>
        <p:nvSpPr>
          <p:cNvPr id="3" name="Segnaposto testo verticale 2"/>
          <p:cNvSpPr>
            <a:spLocks noGrp="1"/>
          </p:cNvSpPr>
          <p:nvPr>
            <p:ph type="body" orient="vert" idx="1"/>
          </p:nvPr>
        </p:nvSpPr>
        <p:spPr>
          <a:xfrm>
            <a:off x="685800" y="609600"/>
            <a:ext cx="5676900" cy="5486400"/>
          </a:xfrm>
        </p:spPr>
        <p:txBody>
          <a:bodyPr vert="eaVert"/>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Rectangle 4">
            <a:extLst>
              <a:ext uri="{FF2B5EF4-FFF2-40B4-BE49-F238E27FC236}">
                <a16:creationId xmlns:a16="http://schemas.microsoft.com/office/drawing/2014/main" id="{A3C47E28-EC3D-2414-3787-7E4C6EFC0125}"/>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162B6BF1-DA41-33D3-5636-ACCD853A5686}"/>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F1598771-EA5A-CECB-F252-605CEDAB0969}"/>
              </a:ext>
            </a:extLst>
          </p:cNvPr>
          <p:cNvSpPr>
            <a:spLocks noGrp="1" noChangeArrowheads="1"/>
          </p:cNvSpPr>
          <p:nvPr>
            <p:ph type="sldNum" sz="quarter" idx="12"/>
          </p:nvPr>
        </p:nvSpPr>
        <p:spPr>
          <a:ln/>
        </p:spPr>
        <p:txBody>
          <a:bodyPr/>
          <a:lstStyle>
            <a:lvl1pPr>
              <a:defRPr/>
            </a:lvl1pPr>
          </a:lstStyle>
          <a:p>
            <a:fld id="{5BC65AA3-A6BE-4AB6-8F6C-FF1AD90FD8AC}" type="slidenum">
              <a:rPr lang="it-IT" altLang="it-IT"/>
              <a:pPr/>
              <a:t>‹N›</a:t>
            </a:fld>
            <a:endParaRPr lang="it-IT" altLang="it-IT"/>
          </a:p>
        </p:txBody>
      </p:sp>
    </p:spTree>
    <p:extLst>
      <p:ext uri="{BB962C8B-B14F-4D97-AF65-F5344CB8AC3E}">
        <p14:creationId xmlns:p14="http://schemas.microsoft.com/office/powerpoint/2010/main" val="2496780673"/>
      </p:ext>
    </p:extLst>
  </p:cSld>
  <p:clrMapOvr>
    <a:masterClrMapping/>
  </p:clrMapOvr>
  <p:transition spd="med" advClick="0" advTm="300000">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noProof="0"/>
              <a:t>Fare clic per modificare lo stile del titolo</a:t>
            </a:r>
          </a:p>
        </p:txBody>
      </p:sp>
      <p:sp>
        <p:nvSpPr>
          <p:cNvPr id="3" name="Segnaposto contenuto 2"/>
          <p:cNvSpPr>
            <a:spLocks noGrp="1"/>
          </p:cNvSpPr>
          <p:nvPr>
            <p:ph idx="1"/>
          </p:nvPr>
        </p:nvSpPr>
        <p:spPr>
          <a:xfrm>
            <a:off x="685800" y="1981200"/>
            <a:ext cx="7772400" cy="4114800"/>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Rectangle 4">
            <a:extLst>
              <a:ext uri="{FF2B5EF4-FFF2-40B4-BE49-F238E27FC236}">
                <a16:creationId xmlns:a16="http://schemas.microsoft.com/office/drawing/2014/main" id="{0EA98E78-2C18-680D-C4DD-F9C129F18ECD}"/>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93250066-1677-705A-79D7-ECB7A0E3031E}"/>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AC9E58AA-9C22-6D3C-C176-1F5243BB034A}"/>
              </a:ext>
            </a:extLst>
          </p:cNvPr>
          <p:cNvSpPr>
            <a:spLocks noGrp="1" noChangeArrowheads="1"/>
          </p:cNvSpPr>
          <p:nvPr>
            <p:ph type="sldNum" sz="quarter" idx="12"/>
          </p:nvPr>
        </p:nvSpPr>
        <p:spPr>
          <a:ln/>
        </p:spPr>
        <p:txBody>
          <a:bodyPr/>
          <a:lstStyle>
            <a:lvl1pPr>
              <a:defRPr/>
            </a:lvl1pPr>
          </a:lstStyle>
          <a:p>
            <a:fld id="{77E003B1-44ED-4CD9-A28A-F582D148F752}" type="slidenum">
              <a:rPr lang="it-IT" altLang="it-IT"/>
              <a:pPr/>
              <a:t>‹N›</a:t>
            </a:fld>
            <a:endParaRPr lang="it-IT" altLang="it-IT"/>
          </a:p>
        </p:txBody>
      </p:sp>
    </p:spTree>
    <p:extLst>
      <p:ext uri="{BB962C8B-B14F-4D97-AF65-F5344CB8AC3E}">
        <p14:creationId xmlns:p14="http://schemas.microsoft.com/office/powerpoint/2010/main" val="3104453946"/>
      </p:ext>
    </p:extLst>
  </p:cSld>
  <p:clrMapOvr>
    <a:masterClrMapping/>
  </p:clrMapOvr>
  <p:transition spd="med" advClick="0" advTm="30000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623888" y="1709738"/>
            <a:ext cx="7886700" cy="2852737"/>
          </a:xfrm>
        </p:spPr>
        <p:txBody>
          <a:bodyPr anchor="b"/>
          <a:lstStyle>
            <a:lvl1pPr>
              <a:defRPr sz="6000"/>
            </a:lvl1pPr>
          </a:lstStyle>
          <a:p>
            <a:r>
              <a:rPr lang="it-IT" noProof="0"/>
              <a:t>Fare clic per modificare lo stile del titolo</a:t>
            </a:r>
          </a:p>
        </p:txBody>
      </p:sp>
      <p:sp>
        <p:nvSpPr>
          <p:cNvPr id="3" name="Segnaposto testo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it-IT" noProof="0"/>
              <a:t>Fare clic per modificare stili del testo dello schema</a:t>
            </a:r>
          </a:p>
        </p:txBody>
      </p:sp>
      <p:sp>
        <p:nvSpPr>
          <p:cNvPr id="4" name="Rectangle 4">
            <a:extLst>
              <a:ext uri="{FF2B5EF4-FFF2-40B4-BE49-F238E27FC236}">
                <a16:creationId xmlns:a16="http://schemas.microsoft.com/office/drawing/2014/main" id="{0125546D-9F70-E378-959F-4570426C9FF7}"/>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E58E4ECC-85A9-3312-FCEE-ACA3F5182041}"/>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3B8E5CFD-9E81-CB15-7213-6C21436667D9}"/>
              </a:ext>
            </a:extLst>
          </p:cNvPr>
          <p:cNvSpPr>
            <a:spLocks noGrp="1" noChangeArrowheads="1"/>
          </p:cNvSpPr>
          <p:nvPr>
            <p:ph type="sldNum" sz="quarter" idx="12"/>
          </p:nvPr>
        </p:nvSpPr>
        <p:spPr>
          <a:ln/>
        </p:spPr>
        <p:txBody>
          <a:bodyPr/>
          <a:lstStyle>
            <a:lvl1pPr>
              <a:defRPr/>
            </a:lvl1pPr>
          </a:lstStyle>
          <a:p>
            <a:fld id="{4F74CD51-9B8C-40BF-8B45-07BE6FE22595}" type="slidenum">
              <a:rPr lang="it-IT" altLang="it-IT"/>
              <a:pPr/>
              <a:t>‹N›</a:t>
            </a:fld>
            <a:endParaRPr lang="it-IT" altLang="it-IT"/>
          </a:p>
        </p:txBody>
      </p:sp>
    </p:spTree>
    <p:extLst>
      <p:ext uri="{BB962C8B-B14F-4D97-AF65-F5344CB8AC3E}">
        <p14:creationId xmlns:p14="http://schemas.microsoft.com/office/powerpoint/2010/main" val="3735273168"/>
      </p:ext>
    </p:extLst>
  </p:cSld>
  <p:clrMapOvr>
    <a:masterClrMapping/>
  </p:clrMapOvr>
  <p:transition spd="med" advClick="0" advTm="30000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noProof="0"/>
              <a:t>Fare clic per modificare lo stile del titolo</a:t>
            </a:r>
          </a:p>
        </p:txBody>
      </p:sp>
      <p:sp>
        <p:nvSpPr>
          <p:cNvPr id="3" name="Segnaposto contenuto 2"/>
          <p:cNvSpPr>
            <a:spLocks noGrp="1"/>
          </p:cNvSpPr>
          <p:nvPr>
            <p:ph sz="half" idx="1"/>
          </p:nvPr>
        </p:nvSpPr>
        <p:spPr>
          <a:xfrm>
            <a:off x="685800" y="1981200"/>
            <a:ext cx="3810000" cy="4114800"/>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Segnaposto contenuto 3"/>
          <p:cNvSpPr>
            <a:spLocks noGrp="1"/>
          </p:cNvSpPr>
          <p:nvPr>
            <p:ph sz="half" idx="2"/>
          </p:nvPr>
        </p:nvSpPr>
        <p:spPr>
          <a:xfrm>
            <a:off x="4648200" y="1981200"/>
            <a:ext cx="3810000" cy="4114800"/>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5" name="Rectangle 4">
            <a:extLst>
              <a:ext uri="{FF2B5EF4-FFF2-40B4-BE49-F238E27FC236}">
                <a16:creationId xmlns:a16="http://schemas.microsoft.com/office/drawing/2014/main" id="{109A475F-B2F0-0612-7ED5-E36CF21E60DA}"/>
              </a:ext>
            </a:extLst>
          </p:cNvPr>
          <p:cNvSpPr>
            <a:spLocks noGrp="1" noChangeArrowheads="1"/>
          </p:cNvSpPr>
          <p:nvPr>
            <p:ph type="dt" sz="half" idx="10"/>
          </p:nvPr>
        </p:nvSpPr>
        <p:spPr>
          <a:ln/>
        </p:spPr>
        <p:txBody>
          <a:bodyPr/>
          <a:lstStyle>
            <a:lvl1pPr>
              <a:defRPr/>
            </a:lvl1pPr>
          </a:lstStyle>
          <a:p>
            <a:endParaRPr lang="it-IT" altLang="it-IT"/>
          </a:p>
        </p:txBody>
      </p:sp>
      <p:sp>
        <p:nvSpPr>
          <p:cNvPr id="6" name="Rectangle 5">
            <a:extLst>
              <a:ext uri="{FF2B5EF4-FFF2-40B4-BE49-F238E27FC236}">
                <a16:creationId xmlns:a16="http://schemas.microsoft.com/office/drawing/2014/main" id="{77A9A0A2-223F-4F49-A74D-FDBE4199F3CD}"/>
              </a:ext>
            </a:extLst>
          </p:cNvPr>
          <p:cNvSpPr>
            <a:spLocks noGrp="1" noChangeArrowheads="1"/>
          </p:cNvSpPr>
          <p:nvPr>
            <p:ph type="ftr" sz="quarter" idx="11"/>
          </p:nvPr>
        </p:nvSpPr>
        <p:spPr>
          <a:ln/>
        </p:spPr>
        <p:txBody>
          <a:bodyPr/>
          <a:lstStyle>
            <a:lvl1pPr>
              <a:defRPr/>
            </a:lvl1pPr>
          </a:lstStyle>
          <a:p>
            <a:endParaRPr lang="it-IT" altLang="it-IT"/>
          </a:p>
        </p:txBody>
      </p:sp>
      <p:sp>
        <p:nvSpPr>
          <p:cNvPr id="7" name="Rectangle 6">
            <a:extLst>
              <a:ext uri="{FF2B5EF4-FFF2-40B4-BE49-F238E27FC236}">
                <a16:creationId xmlns:a16="http://schemas.microsoft.com/office/drawing/2014/main" id="{ABA8CD59-55A9-FDDA-70C2-E9057FD13F49}"/>
              </a:ext>
            </a:extLst>
          </p:cNvPr>
          <p:cNvSpPr>
            <a:spLocks noGrp="1" noChangeArrowheads="1"/>
          </p:cNvSpPr>
          <p:nvPr>
            <p:ph type="sldNum" sz="quarter" idx="12"/>
          </p:nvPr>
        </p:nvSpPr>
        <p:spPr>
          <a:ln/>
        </p:spPr>
        <p:txBody>
          <a:bodyPr/>
          <a:lstStyle>
            <a:lvl1pPr>
              <a:defRPr/>
            </a:lvl1pPr>
          </a:lstStyle>
          <a:p>
            <a:fld id="{B9DC44F7-18DE-448E-944D-F86672741699}" type="slidenum">
              <a:rPr lang="it-IT" altLang="it-IT"/>
              <a:pPr/>
              <a:t>‹N›</a:t>
            </a:fld>
            <a:endParaRPr lang="it-IT" altLang="it-IT"/>
          </a:p>
        </p:txBody>
      </p:sp>
    </p:spTree>
    <p:extLst>
      <p:ext uri="{BB962C8B-B14F-4D97-AF65-F5344CB8AC3E}">
        <p14:creationId xmlns:p14="http://schemas.microsoft.com/office/powerpoint/2010/main" val="2220316588"/>
      </p:ext>
    </p:extLst>
  </p:cSld>
  <p:clrMapOvr>
    <a:masterClrMapping/>
  </p:clrMapOvr>
  <p:transition spd="med" advClick="0" advTm="30000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630238" y="365125"/>
            <a:ext cx="7886700" cy="1325563"/>
          </a:xfrm>
        </p:spPr>
        <p:txBody>
          <a:bodyPr/>
          <a:lstStyle/>
          <a:p>
            <a:r>
              <a:rPr lang="it-IT" noProof="0"/>
              <a:t>Fare clic per modificare lo stile del titolo</a:t>
            </a:r>
          </a:p>
        </p:txBody>
      </p:sp>
      <p:sp>
        <p:nvSpPr>
          <p:cNvPr id="3" name="Segnaposto testo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noProof="0"/>
              <a:t>Fare clic per modificare stili del testo dello schema</a:t>
            </a:r>
          </a:p>
        </p:txBody>
      </p:sp>
      <p:sp>
        <p:nvSpPr>
          <p:cNvPr id="4" name="Segnaposto contenuto 3"/>
          <p:cNvSpPr>
            <a:spLocks noGrp="1"/>
          </p:cNvSpPr>
          <p:nvPr>
            <p:ph sz="half" idx="2"/>
          </p:nvPr>
        </p:nvSpPr>
        <p:spPr>
          <a:xfrm>
            <a:off x="630238" y="2505075"/>
            <a:ext cx="3868737" cy="3684588"/>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5" name="Segnaposto testo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noProof="0"/>
              <a:t>Fare clic per modificare stili del testo dello schema</a:t>
            </a:r>
          </a:p>
        </p:txBody>
      </p:sp>
      <p:sp>
        <p:nvSpPr>
          <p:cNvPr id="6" name="Segnaposto contenuto 5"/>
          <p:cNvSpPr>
            <a:spLocks noGrp="1"/>
          </p:cNvSpPr>
          <p:nvPr>
            <p:ph sz="quarter" idx="4"/>
          </p:nvPr>
        </p:nvSpPr>
        <p:spPr>
          <a:xfrm>
            <a:off x="4629150" y="2505075"/>
            <a:ext cx="3887788" cy="3684588"/>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7" name="Rectangle 4">
            <a:extLst>
              <a:ext uri="{FF2B5EF4-FFF2-40B4-BE49-F238E27FC236}">
                <a16:creationId xmlns:a16="http://schemas.microsoft.com/office/drawing/2014/main" id="{26349F5E-97E7-DCAE-084A-EB40B25B1C5C}"/>
              </a:ext>
            </a:extLst>
          </p:cNvPr>
          <p:cNvSpPr>
            <a:spLocks noGrp="1" noChangeArrowheads="1"/>
          </p:cNvSpPr>
          <p:nvPr>
            <p:ph type="dt" sz="half" idx="10"/>
          </p:nvPr>
        </p:nvSpPr>
        <p:spPr>
          <a:ln/>
        </p:spPr>
        <p:txBody>
          <a:bodyPr/>
          <a:lstStyle>
            <a:lvl1pPr>
              <a:defRPr/>
            </a:lvl1pPr>
          </a:lstStyle>
          <a:p>
            <a:endParaRPr lang="it-IT" altLang="it-IT"/>
          </a:p>
        </p:txBody>
      </p:sp>
      <p:sp>
        <p:nvSpPr>
          <p:cNvPr id="8" name="Rectangle 5">
            <a:extLst>
              <a:ext uri="{FF2B5EF4-FFF2-40B4-BE49-F238E27FC236}">
                <a16:creationId xmlns:a16="http://schemas.microsoft.com/office/drawing/2014/main" id="{EF3866FD-B635-7968-5CAC-61EC79D45CF4}"/>
              </a:ext>
            </a:extLst>
          </p:cNvPr>
          <p:cNvSpPr>
            <a:spLocks noGrp="1" noChangeArrowheads="1"/>
          </p:cNvSpPr>
          <p:nvPr>
            <p:ph type="ftr" sz="quarter" idx="11"/>
          </p:nvPr>
        </p:nvSpPr>
        <p:spPr>
          <a:ln/>
        </p:spPr>
        <p:txBody>
          <a:bodyPr/>
          <a:lstStyle>
            <a:lvl1pPr>
              <a:defRPr/>
            </a:lvl1pPr>
          </a:lstStyle>
          <a:p>
            <a:endParaRPr lang="it-IT" altLang="it-IT"/>
          </a:p>
        </p:txBody>
      </p:sp>
      <p:sp>
        <p:nvSpPr>
          <p:cNvPr id="9" name="Rectangle 6">
            <a:extLst>
              <a:ext uri="{FF2B5EF4-FFF2-40B4-BE49-F238E27FC236}">
                <a16:creationId xmlns:a16="http://schemas.microsoft.com/office/drawing/2014/main" id="{975A0F1A-E067-B649-945F-642BC93BD9C6}"/>
              </a:ext>
            </a:extLst>
          </p:cNvPr>
          <p:cNvSpPr>
            <a:spLocks noGrp="1" noChangeArrowheads="1"/>
          </p:cNvSpPr>
          <p:nvPr>
            <p:ph type="sldNum" sz="quarter" idx="12"/>
          </p:nvPr>
        </p:nvSpPr>
        <p:spPr>
          <a:ln/>
        </p:spPr>
        <p:txBody>
          <a:bodyPr/>
          <a:lstStyle>
            <a:lvl1pPr>
              <a:defRPr/>
            </a:lvl1pPr>
          </a:lstStyle>
          <a:p>
            <a:fld id="{45A02558-BDF1-44CC-BB66-4DCF0CEE05D7}" type="slidenum">
              <a:rPr lang="it-IT" altLang="it-IT"/>
              <a:pPr/>
              <a:t>‹N›</a:t>
            </a:fld>
            <a:endParaRPr lang="it-IT" altLang="it-IT"/>
          </a:p>
        </p:txBody>
      </p:sp>
    </p:spTree>
    <p:extLst>
      <p:ext uri="{BB962C8B-B14F-4D97-AF65-F5344CB8AC3E}">
        <p14:creationId xmlns:p14="http://schemas.microsoft.com/office/powerpoint/2010/main" val="30575271"/>
      </p:ext>
    </p:extLst>
  </p:cSld>
  <p:clrMapOvr>
    <a:masterClrMapping/>
  </p:clrMapOvr>
  <p:transition spd="med" advClick="0" advTm="30000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noProof="0"/>
              <a:t>Fare clic per modificare lo stile del titolo</a:t>
            </a:r>
          </a:p>
        </p:txBody>
      </p:sp>
      <p:sp>
        <p:nvSpPr>
          <p:cNvPr id="3" name="Rectangle 4">
            <a:extLst>
              <a:ext uri="{FF2B5EF4-FFF2-40B4-BE49-F238E27FC236}">
                <a16:creationId xmlns:a16="http://schemas.microsoft.com/office/drawing/2014/main" id="{64367CDA-0358-C4D2-3881-4B689F8E4AD0}"/>
              </a:ext>
            </a:extLst>
          </p:cNvPr>
          <p:cNvSpPr>
            <a:spLocks noGrp="1" noChangeArrowheads="1"/>
          </p:cNvSpPr>
          <p:nvPr>
            <p:ph type="dt" sz="half" idx="10"/>
          </p:nvPr>
        </p:nvSpPr>
        <p:spPr>
          <a:ln/>
        </p:spPr>
        <p:txBody>
          <a:bodyPr/>
          <a:lstStyle>
            <a:lvl1pPr>
              <a:defRPr/>
            </a:lvl1pPr>
          </a:lstStyle>
          <a:p>
            <a:endParaRPr lang="it-IT" altLang="it-IT"/>
          </a:p>
        </p:txBody>
      </p:sp>
      <p:sp>
        <p:nvSpPr>
          <p:cNvPr id="4" name="Rectangle 5">
            <a:extLst>
              <a:ext uri="{FF2B5EF4-FFF2-40B4-BE49-F238E27FC236}">
                <a16:creationId xmlns:a16="http://schemas.microsoft.com/office/drawing/2014/main" id="{FCF23E02-CECC-1093-8691-503D58D20068}"/>
              </a:ext>
            </a:extLst>
          </p:cNvPr>
          <p:cNvSpPr>
            <a:spLocks noGrp="1" noChangeArrowheads="1"/>
          </p:cNvSpPr>
          <p:nvPr>
            <p:ph type="ftr" sz="quarter" idx="11"/>
          </p:nvPr>
        </p:nvSpPr>
        <p:spPr>
          <a:ln/>
        </p:spPr>
        <p:txBody>
          <a:bodyPr/>
          <a:lstStyle>
            <a:lvl1pPr>
              <a:defRPr/>
            </a:lvl1pPr>
          </a:lstStyle>
          <a:p>
            <a:endParaRPr lang="it-IT" altLang="it-IT"/>
          </a:p>
        </p:txBody>
      </p:sp>
      <p:sp>
        <p:nvSpPr>
          <p:cNvPr id="5" name="Rectangle 6">
            <a:extLst>
              <a:ext uri="{FF2B5EF4-FFF2-40B4-BE49-F238E27FC236}">
                <a16:creationId xmlns:a16="http://schemas.microsoft.com/office/drawing/2014/main" id="{10CAC57C-6945-A0A6-BE21-303B2F76D38D}"/>
              </a:ext>
            </a:extLst>
          </p:cNvPr>
          <p:cNvSpPr>
            <a:spLocks noGrp="1" noChangeArrowheads="1"/>
          </p:cNvSpPr>
          <p:nvPr>
            <p:ph type="sldNum" sz="quarter" idx="12"/>
          </p:nvPr>
        </p:nvSpPr>
        <p:spPr>
          <a:ln/>
        </p:spPr>
        <p:txBody>
          <a:bodyPr/>
          <a:lstStyle>
            <a:lvl1pPr>
              <a:defRPr/>
            </a:lvl1pPr>
          </a:lstStyle>
          <a:p>
            <a:fld id="{81CA1421-607E-41E7-B92A-FD558B1D783E}" type="slidenum">
              <a:rPr lang="it-IT" altLang="it-IT"/>
              <a:pPr/>
              <a:t>‹N›</a:t>
            </a:fld>
            <a:endParaRPr lang="it-IT" altLang="it-IT"/>
          </a:p>
        </p:txBody>
      </p:sp>
    </p:spTree>
    <p:extLst>
      <p:ext uri="{BB962C8B-B14F-4D97-AF65-F5344CB8AC3E}">
        <p14:creationId xmlns:p14="http://schemas.microsoft.com/office/powerpoint/2010/main" val="4016848171"/>
      </p:ext>
    </p:extLst>
  </p:cSld>
  <p:clrMapOvr>
    <a:masterClrMapping/>
  </p:clrMapOvr>
  <p:transition spd="med" advClick="0" advTm="30000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C3AD0FA9-AD80-67AB-FCC8-3452E20E734E}"/>
              </a:ext>
            </a:extLst>
          </p:cNvPr>
          <p:cNvSpPr>
            <a:spLocks noGrp="1" noChangeArrowheads="1"/>
          </p:cNvSpPr>
          <p:nvPr>
            <p:ph type="dt" sz="half" idx="10"/>
          </p:nvPr>
        </p:nvSpPr>
        <p:spPr>
          <a:ln/>
        </p:spPr>
        <p:txBody>
          <a:bodyPr/>
          <a:lstStyle>
            <a:lvl1pPr>
              <a:defRPr/>
            </a:lvl1pPr>
          </a:lstStyle>
          <a:p>
            <a:endParaRPr lang="it-IT" altLang="it-IT"/>
          </a:p>
        </p:txBody>
      </p:sp>
      <p:sp>
        <p:nvSpPr>
          <p:cNvPr id="3" name="Rectangle 5">
            <a:extLst>
              <a:ext uri="{FF2B5EF4-FFF2-40B4-BE49-F238E27FC236}">
                <a16:creationId xmlns:a16="http://schemas.microsoft.com/office/drawing/2014/main" id="{54F4FAE8-1363-0970-C986-0D90837D0219}"/>
              </a:ext>
            </a:extLst>
          </p:cNvPr>
          <p:cNvSpPr>
            <a:spLocks noGrp="1" noChangeArrowheads="1"/>
          </p:cNvSpPr>
          <p:nvPr>
            <p:ph type="ftr" sz="quarter" idx="11"/>
          </p:nvPr>
        </p:nvSpPr>
        <p:spPr>
          <a:ln/>
        </p:spPr>
        <p:txBody>
          <a:bodyPr/>
          <a:lstStyle>
            <a:lvl1pPr>
              <a:defRPr/>
            </a:lvl1pPr>
          </a:lstStyle>
          <a:p>
            <a:endParaRPr lang="it-IT" altLang="it-IT"/>
          </a:p>
        </p:txBody>
      </p:sp>
      <p:sp>
        <p:nvSpPr>
          <p:cNvPr id="4" name="Rectangle 6">
            <a:extLst>
              <a:ext uri="{FF2B5EF4-FFF2-40B4-BE49-F238E27FC236}">
                <a16:creationId xmlns:a16="http://schemas.microsoft.com/office/drawing/2014/main" id="{63CD8026-346E-9147-8546-7A35EEE6AC3E}"/>
              </a:ext>
            </a:extLst>
          </p:cNvPr>
          <p:cNvSpPr>
            <a:spLocks noGrp="1" noChangeArrowheads="1"/>
          </p:cNvSpPr>
          <p:nvPr>
            <p:ph type="sldNum" sz="quarter" idx="12"/>
          </p:nvPr>
        </p:nvSpPr>
        <p:spPr>
          <a:ln/>
        </p:spPr>
        <p:txBody>
          <a:bodyPr/>
          <a:lstStyle>
            <a:lvl1pPr>
              <a:defRPr/>
            </a:lvl1pPr>
          </a:lstStyle>
          <a:p>
            <a:fld id="{5327D212-E981-4B74-A5D5-BE72FD8944B8}" type="slidenum">
              <a:rPr lang="it-IT" altLang="it-IT"/>
              <a:pPr/>
              <a:t>‹N›</a:t>
            </a:fld>
            <a:endParaRPr lang="it-IT" altLang="it-IT"/>
          </a:p>
        </p:txBody>
      </p:sp>
    </p:spTree>
    <p:extLst>
      <p:ext uri="{BB962C8B-B14F-4D97-AF65-F5344CB8AC3E}">
        <p14:creationId xmlns:p14="http://schemas.microsoft.com/office/powerpoint/2010/main" val="189344280"/>
      </p:ext>
    </p:extLst>
  </p:cSld>
  <p:clrMapOvr>
    <a:masterClrMapping/>
  </p:clrMapOvr>
  <p:transition spd="med" advClick="0" advTm="30000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noProof="0"/>
              <a:t>Fare clic per modificare lo stile del titolo</a:t>
            </a:r>
          </a:p>
        </p:txBody>
      </p:sp>
      <p:sp>
        <p:nvSpPr>
          <p:cNvPr id="3" name="Segnaposto contenuto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noProof="0"/>
              <a:t>Fare clic per modificare stili del testo dello schema</a:t>
            </a:r>
          </a:p>
        </p:txBody>
      </p:sp>
      <p:sp>
        <p:nvSpPr>
          <p:cNvPr id="5" name="Rectangle 4">
            <a:extLst>
              <a:ext uri="{FF2B5EF4-FFF2-40B4-BE49-F238E27FC236}">
                <a16:creationId xmlns:a16="http://schemas.microsoft.com/office/drawing/2014/main" id="{EFE92AF8-E19E-0876-D935-375F545E41A6}"/>
              </a:ext>
            </a:extLst>
          </p:cNvPr>
          <p:cNvSpPr>
            <a:spLocks noGrp="1" noChangeArrowheads="1"/>
          </p:cNvSpPr>
          <p:nvPr>
            <p:ph type="dt" sz="half" idx="10"/>
          </p:nvPr>
        </p:nvSpPr>
        <p:spPr>
          <a:ln/>
        </p:spPr>
        <p:txBody>
          <a:bodyPr/>
          <a:lstStyle>
            <a:lvl1pPr>
              <a:defRPr/>
            </a:lvl1pPr>
          </a:lstStyle>
          <a:p>
            <a:endParaRPr lang="it-IT" altLang="it-IT"/>
          </a:p>
        </p:txBody>
      </p:sp>
      <p:sp>
        <p:nvSpPr>
          <p:cNvPr id="6" name="Rectangle 5">
            <a:extLst>
              <a:ext uri="{FF2B5EF4-FFF2-40B4-BE49-F238E27FC236}">
                <a16:creationId xmlns:a16="http://schemas.microsoft.com/office/drawing/2014/main" id="{D09BF238-88F9-020B-8854-80D448EDBEC1}"/>
              </a:ext>
            </a:extLst>
          </p:cNvPr>
          <p:cNvSpPr>
            <a:spLocks noGrp="1" noChangeArrowheads="1"/>
          </p:cNvSpPr>
          <p:nvPr>
            <p:ph type="ftr" sz="quarter" idx="11"/>
          </p:nvPr>
        </p:nvSpPr>
        <p:spPr>
          <a:ln/>
        </p:spPr>
        <p:txBody>
          <a:bodyPr/>
          <a:lstStyle>
            <a:lvl1pPr>
              <a:defRPr/>
            </a:lvl1pPr>
          </a:lstStyle>
          <a:p>
            <a:endParaRPr lang="it-IT" altLang="it-IT"/>
          </a:p>
        </p:txBody>
      </p:sp>
      <p:sp>
        <p:nvSpPr>
          <p:cNvPr id="7" name="Rectangle 6">
            <a:extLst>
              <a:ext uri="{FF2B5EF4-FFF2-40B4-BE49-F238E27FC236}">
                <a16:creationId xmlns:a16="http://schemas.microsoft.com/office/drawing/2014/main" id="{092DE5E4-5B44-C957-2671-E89BD3F95F32}"/>
              </a:ext>
            </a:extLst>
          </p:cNvPr>
          <p:cNvSpPr>
            <a:spLocks noGrp="1" noChangeArrowheads="1"/>
          </p:cNvSpPr>
          <p:nvPr>
            <p:ph type="sldNum" sz="quarter" idx="12"/>
          </p:nvPr>
        </p:nvSpPr>
        <p:spPr>
          <a:ln/>
        </p:spPr>
        <p:txBody>
          <a:bodyPr/>
          <a:lstStyle>
            <a:lvl1pPr>
              <a:defRPr/>
            </a:lvl1pPr>
          </a:lstStyle>
          <a:p>
            <a:fld id="{23C65BC4-1E2E-4837-9CE2-B90AFA75A22A}" type="slidenum">
              <a:rPr lang="it-IT" altLang="it-IT"/>
              <a:pPr/>
              <a:t>‹N›</a:t>
            </a:fld>
            <a:endParaRPr lang="it-IT" altLang="it-IT"/>
          </a:p>
        </p:txBody>
      </p:sp>
    </p:spTree>
    <p:extLst>
      <p:ext uri="{BB962C8B-B14F-4D97-AF65-F5344CB8AC3E}">
        <p14:creationId xmlns:p14="http://schemas.microsoft.com/office/powerpoint/2010/main" val="82869197"/>
      </p:ext>
    </p:extLst>
  </p:cSld>
  <p:clrMapOvr>
    <a:masterClrMapping/>
  </p:clrMapOvr>
  <p:transition spd="med" advClick="0" advTm="30000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noProof="0"/>
              <a:t>Fare clic per modificare lo stile del titolo</a:t>
            </a:r>
          </a:p>
        </p:txBody>
      </p:sp>
      <p:sp>
        <p:nvSpPr>
          <p:cNvPr id="3" name="Segnaposto immagine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noProof="0"/>
              <a:t>Fare clic per modificare stili del testo dello schema</a:t>
            </a:r>
          </a:p>
        </p:txBody>
      </p:sp>
      <p:sp>
        <p:nvSpPr>
          <p:cNvPr id="5" name="Rectangle 4">
            <a:extLst>
              <a:ext uri="{FF2B5EF4-FFF2-40B4-BE49-F238E27FC236}">
                <a16:creationId xmlns:a16="http://schemas.microsoft.com/office/drawing/2014/main" id="{EC799D9A-3186-A519-6AAB-1D0892E3683B}"/>
              </a:ext>
            </a:extLst>
          </p:cNvPr>
          <p:cNvSpPr>
            <a:spLocks noGrp="1" noChangeArrowheads="1"/>
          </p:cNvSpPr>
          <p:nvPr>
            <p:ph type="dt" sz="half" idx="10"/>
          </p:nvPr>
        </p:nvSpPr>
        <p:spPr>
          <a:ln/>
        </p:spPr>
        <p:txBody>
          <a:bodyPr/>
          <a:lstStyle>
            <a:lvl1pPr>
              <a:defRPr/>
            </a:lvl1pPr>
          </a:lstStyle>
          <a:p>
            <a:endParaRPr lang="it-IT" altLang="it-IT"/>
          </a:p>
        </p:txBody>
      </p:sp>
      <p:sp>
        <p:nvSpPr>
          <p:cNvPr id="6" name="Rectangle 5">
            <a:extLst>
              <a:ext uri="{FF2B5EF4-FFF2-40B4-BE49-F238E27FC236}">
                <a16:creationId xmlns:a16="http://schemas.microsoft.com/office/drawing/2014/main" id="{80525536-B297-D3FA-ECCB-278F0AED43AD}"/>
              </a:ext>
            </a:extLst>
          </p:cNvPr>
          <p:cNvSpPr>
            <a:spLocks noGrp="1" noChangeArrowheads="1"/>
          </p:cNvSpPr>
          <p:nvPr>
            <p:ph type="ftr" sz="quarter" idx="11"/>
          </p:nvPr>
        </p:nvSpPr>
        <p:spPr>
          <a:ln/>
        </p:spPr>
        <p:txBody>
          <a:bodyPr/>
          <a:lstStyle>
            <a:lvl1pPr>
              <a:defRPr/>
            </a:lvl1pPr>
          </a:lstStyle>
          <a:p>
            <a:endParaRPr lang="it-IT" altLang="it-IT"/>
          </a:p>
        </p:txBody>
      </p:sp>
      <p:sp>
        <p:nvSpPr>
          <p:cNvPr id="7" name="Rectangle 6">
            <a:extLst>
              <a:ext uri="{FF2B5EF4-FFF2-40B4-BE49-F238E27FC236}">
                <a16:creationId xmlns:a16="http://schemas.microsoft.com/office/drawing/2014/main" id="{3FEE3DC5-281C-7859-C140-EE14C6818633}"/>
              </a:ext>
            </a:extLst>
          </p:cNvPr>
          <p:cNvSpPr>
            <a:spLocks noGrp="1" noChangeArrowheads="1"/>
          </p:cNvSpPr>
          <p:nvPr>
            <p:ph type="sldNum" sz="quarter" idx="12"/>
          </p:nvPr>
        </p:nvSpPr>
        <p:spPr>
          <a:ln/>
        </p:spPr>
        <p:txBody>
          <a:bodyPr/>
          <a:lstStyle>
            <a:lvl1pPr>
              <a:defRPr/>
            </a:lvl1pPr>
          </a:lstStyle>
          <a:p>
            <a:fld id="{9CB8F03E-427C-4B00-BA14-86ABE3C63A22}" type="slidenum">
              <a:rPr lang="it-IT" altLang="it-IT"/>
              <a:pPr/>
              <a:t>‹N›</a:t>
            </a:fld>
            <a:endParaRPr lang="it-IT" altLang="it-IT"/>
          </a:p>
        </p:txBody>
      </p:sp>
    </p:spTree>
    <p:extLst>
      <p:ext uri="{BB962C8B-B14F-4D97-AF65-F5344CB8AC3E}">
        <p14:creationId xmlns:p14="http://schemas.microsoft.com/office/powerpoint/2010/main" val="1095756720"/>
      </p:ext>
    </p:extLst>
  </p:cSld>
  <p:clrMapOvr>
    <a:masterClrMapping/>
  </p:clrMapOvr>
  <p:transition spd="med" advClick="0" advTm="300000">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4AF34706-8C71-C1A0-6B0A-4F7DB6B0B262}"/>
              </a:ext>
            </a:extLst>
          </p:cNvPr>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ctr" anchorCtr="0" compatLnSpc="1">
            <a:prstTxWarp prst="textNoShape">
              <a:avLst/>
            </a:prstTxWarp>
          </a:bodyPr>
          <a:lstStyle/>
          <a:p>
            <a:pPr lvl="0"/>
            <a:r>
              <a:rPr lang="it-IT" altLang="it-IT"/>
              <a:t>Fare clic per modificare lo stile del titolo dello schema</a:t>
            </a:r>
          </a:p>
        </p:txBody>
      </p:sp>
      <p:sp>
        <p:nvSpPr>
          <p:cNvPr id="1027" name="Rectangle 3">
            <a:extLst>
              <a:ext uri="{FF2B5EF4-FFF2-40B4-BE49-F238E27FC236}">
                <a16:creationId xmlns:a16="http://schemas.microsoft.com/office/drawing/2014/main" id="{2B714B6F-9B56-7180-AB75-F265C04F174C}"/>
              </a:ext>
            </a:extLst>
          </p:cNvPr>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1028" name="Rectangle 4">
            <a:extLst>
              <a:ext uri="{FF2B5EF4-FFF2-40B4-BE49-F238E27FC236}">
                <a16:creationId xmlns:a16="http://schemas.microsoft.com/office/drawing/2014/main" id="{BF0CCBCB-28C0-53B8-8128-B1E1D9B87FE6}"/>
              </a:ext>
            </a:extLst>
          </p:cNvPr>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defRPr sz="1400">
                <a:solidFill>
                  <a:schemeClr val="tx1"/>
                </a:solidFill>
                <a:latin typeface="Times New Roman" panose="02020603050405020304" pitchFamily="18" charset="0"/>
              </a:defRPr>
            </a:lvl1pPr>
          </a:lstStyle>
          <a:p>
            <a:endParaRPr lang="it-IT" altLang="it-IT"/>
          </a:p>
        </p:txBody>
      </p:sp>
      <p:sp>
        <p:nvSpPr>
          <p:cNvPr id="1029" name="Rectangle 5">
            <a:extLst>
              <a:ext uri="{FF2B5EF4-FFF2-40B4-BE49-F238E27FC236}">
                <a16:creationId xmlns:a16="http://schemas.microsoft.com/office/drawing/2014/main" id="{37B4FD1F-CF1C-36BB-2813-0DECFA05923B}"/>
              </a:ext>
            </a:extLst>
          </p:cNvPr>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lgn="ctr">
              <a:defRPr sz="1400">
                <a:solidFill>
                  <a:schemeClr val="tx1"/>
                </a:solidFill>
                <a:latin typeface="Times New Roman" panose="02020603050405020304" pitchFamily="18" charset="0"/>
              </a:defRPr>
            </a:lvl1pPr>
          </a:lstStyle>
          <a:p>
            <a:endParaRPr lang="it-IT" altLang="it-IT"/>
          </a:p>
        </p:txBody>
      </p:sp>
      <p:sp>
        <p:nvSpPr>
          <p:cNvPr id="1030" name="Rectangle 6">
            <a:extLst>
              <a:ext uri="{FF2B5EF4-FFF2-40B4-BE49-F238E27FC236}">
                <a16:creationId xmlns:a16="http://schemas.microsoft.com/office/drawing/2014/main" id="{1A14130A-2FE2-69D0-7849-F75791420F12}"/>
              </a:ext>
            </a:extLst>
          </p:cNvPr>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solidFill>
                  <a:schemeClr val="tx1"/>
                </a:solidFill>
                <a:latin typeface="Times New Roman" panose="02020603050405020304" pitchFamily="18" charset="0"/>
              </a:defRPr>
            </a:lvl1pPr>
          </a:lstStyle>
          <a:p>
            <a:fld id="{8F7DA703-E47B-44D2-A42E-1D0262AD29E4}" type="slidenum">
              <a:rPr lang="it-IT" altLang="it-IT"/>
              <a:pPr/>
              <a:t>‹N›</a:t>
            </a:fld>
            <a:endParaRPr lang="it-IT" alt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advClick="0" advTm="5000">
    <p:random/>
  </p:transition>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cs typeface="Arial" panose="020B0604020202020204" pitchFamily="34" charset="0"/>
        </a:defRPr>
      </a:lvl2pPr>
      <a:lvl3pPr algn="ctr" rtl="0" eaLnBrk="0" fontAlgn="base" hangingPunct="0">
        <a:spcBef>
          <a:spcPct val="0"/>
        </a:spcBef>
        <a:spcAft>
          <a:spcPct val="0"/>
        </a:spcAft>
        <a:defRPr sz="4400">
          <a:solidFill>
            <a:schemeClr val="tx2"/>
          </a:solidFill>
          <a:latin typeface="Times New Roman" pitchFamily="18" charset="0"/>
          <a:cs typeface="Arial" panose="020B0604020202020204" pitchFamily="34" charset="0"/>
        </a:defRPr>
      </a:lvl3pPr>
      <a:lvl4pPr algn="ctr" rtl="0" eaLnBrk="0" fontAlgn="base" hangingPunct="0">
        <a:spcBef>
          <a:spcPct val="0"/>
        </a:spcBef>
        <a:spcAft>
          <a:spcPct val="0"/>
        </a:spcAft>
        <a:defRPr sz="4400">
          <a:solidFill>
            <a:schemeClr val="tx2"/>
          </a:solidFill>
          <a:latin typeface="Times New Roman" pitchFamily="18" charset="0"/>
          <a:cs typeface="Arial" panose="020B0604020202020204" pitchFamily="34" charset="0"/>
        </a:defRPr>
      </a:lvl4pPr>
      <a:lvl5pPr algn="ctr" rtl="0" eaLnBrk="0" fontAlgn="base" hangingPunct="0">
        <a:spcBef>
          <a:spcPct val="0"/>
        </a:spcBef>
        <a:spcAft>
          <a:spcPct val="0"/>
        </a:spcAft>
        <a:defRPr sz="4400">
          <a:solidFill>
            <a:schemeClr val="tx2"/>
          </a:solidFill>
          <a:latin typeface="Times New Roman" pitchFamily="18" charset="0"/>
          <a:cs typeface="Arial" panose="020B0604020202020204" pitchFamily="34"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19.xml"/><Relationship Id="rId13" Type="http://schemas.openxmlformats.org/officeDocument/2006/relationships/image" Target="../media/image2.png"/><Relationship Id="rId3" Type="http://schemas.openxmlformats.org/officeDocument/2006/relationships/tags" Target="../tags/tag14.xml"/><Relationship Id="rId7" Type="http://schemas.openxmlformats.org/officeDocument/2006/relationships/tags" Target="../tags/tag18.xml"/><Relationship Id="rId12" Type="http://schemas.openxmlformats.org/officeDocument/2006/relationships/image" Target="../media/image1.jpeg"/><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tags" Target="../tags/tag17.xml"/><Relationship Id="rId11" Type="http://schemas.openxmlformats.org/officeDocument/2006/relationships/slideLayout" Target="../slideLayouts/slideLayout2.xml"/><Relationship Id="rId5" Type="http://schemas.openxmlformats.org/officeDocument/2006/relationships/tags" Target="../tags/tag16.xml"/><Relationship Id="rId15" Type="http://schemas.openxmlformats.org/officeDocument/2006/relationships/image" Target="../media/image4.png"/><Relationship Id="rId10" Type="http://schemas.openxmlformats.org/officeDocument/2006/relationships/audio" Target="file:///G:\AUDIO\MUSICA%20MIDI\Yanni\952-Yanni.mid" TargetMode="External"/><Relationship Id="rId4" Type="http://schemas.openxmlformats.org/officeDocument/2006/relationships/tags" Target="../tags/tag15.xml"/><Relationship Id="rId9" Type="http://schemas.openxmlformats.org/officeDocument/2006/relationships/tags" Target="../tags/tag20.xml"/><Relationship Id="rId1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tags" Target="../tags/tag67.xml"/><Relationship Id="rId2" Type="http://schemas.openxmlformats.org/officeDocument/2006/relationships/tags" Target="../tags/tag66.xml"/><Relationship Id="rId1" Type="http://schemas.openxmlformats.org/officeDocument/2006/relationships/tags" Target="../tags/tag65.xml"/><Relationship Id="rId6" Type="http://schemas.openxmlformats.org/officeDocument/2006/relationships/image" Target="../media/image17.png"/><Relationship Id="rId5" Type="http://schemas.openxmlformats.org/officeDocument/2006/relationships/slideLayout" Target="../slideLayouts/slideLayout2.xml"/><Relationship Id="rId4" Type="http://schemas.openxmlformats.org/officeDocument/2006/relationships/tags" Target="../tags/tag68.xml"/></Relationships>
</file>

<file path=ppt/slides/_rels/slide11.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71.xml"/><Relationship Id="rId7" Type="http://schemas.openxmlformats.org/officeDocument/2006/relationships/tags" Target="../tags/tag75.xml"/><Relationship Id="rId12" Type="http://schemas.openxmlformats.org/officeDocument/2006/relationships/image" Target="../media/image19.jpeg"/><Relationship Id="rId2" Type="http://schemas.openxmlformats.org/officeDocument/2006/relationships/tags" Target="../tags/tag70.xml"/><Relationship Id="rId1" Type="http://schemas.openxmlformats.org/officeDocument/2006/relationships/tags" Target="../tags/tag69.xml"/><Relationship Id="rId6" Type="http://schemas.openxmlformats.org/officeDocument/2006/relationships/tags" Target="../tags/tag74.xml"/><Relationship Id="rId11" Type="http://schemas.openxmlformats.org/officeDocument/2006/relationships/image" Target="../media/image18.jpeg"/><Relationship Id="rId5" Type="http://schemas.openxmlformats.org/officeDocument/2006/relationships/tags" Target="../tags/tag73.xml"/><Relationship Id="rId10" Type="http://schemas.openxmlformats.org/officeDocument/2006/relationships/image" Target="../media/image1.jpeg"/><Relationship Id="rId4" Type="http://schemas.openxmlformats.org/officeDocument/2006/relationships/tags" Target="../tags/tag72.xml"/><Relationship Id="rId9" Type="http://schemas.openxmlformats.org/officeDocument/2006/relationships/notesSlide" Target="../notesSlides/notesSlide4.xml"/></Relationships>
</file>

<file path=ppt/slides/_rels/slide12.xml.rels><?xml version="1.0" encoding="UTF-8" standalone="yes"?>
<Relationships xmlns="http://schemas.openxmlformats.org/package/2006/relationships"><Relationship Id="rId3" Type="http://schemas.openxmlformats.org/officeDocument/2006/relationships/tags" Target="../tags/tag81.xml"/><Relationship Id="rId2" Type="http://schemas.openxmlformats.org/officeDocument/2006/relationships/tags" Target="../tags/tag80.xml"/><Relationship Id="rId1" Type="http://schemas.openxmlformats.org/officeDocument/2006/relationships/tags" Target="../tags/tag79.xml"/><Relationship Id="rId6" Type="http://schemas.openxmlformats.org/officeDocument/2006/relationships/image" Target="../media/image20.jpeg"/><Relationship Id="rId5" Type="http://schemas.openxmlformats.org/officeDocument/2006/relationships/notesSlide" Target="../notesSlides/notesSlide5.xml"/><Relationship Id="rId4"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tags" Target="../tags/tag87.xml"/><Relationship Id="rId2" Type="http://schemas.openxmlformats.org/officeDocument/2006/relationships/tags" Target="../tags/tag86.xml"/><Relationship Id="rId1" Type="http://schemas.openxmlformats.org/officeDocument/2006/relationships/tags" Target="../tags/tag85.xml"/><Relationship Id="rId5" Type="http://schemas.openxmlformats.org/officeDocument/2006/relationships/image" Target="../media/image21.jpeg"/><Relationship Id="rId4"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9.xml"/><Relationship Id="rId1" Type="http://schemas.openxmlformats.org/officeDocument/2006/relationships/tags" Target="../tags/tag88.xml"/><Relationship Id="rId4" Type="http://schemas.openxmlformats.org/officeDocument/2006/relationships/image" Target="../media/image22.jpg"/></Relationships>
</file>

<file path=ppt/slides/_rels/slide15.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notesSlide" Target="../notesSlides/notesSlide6.xml"/><Relationship Id="rId3" Type="http://schemas.openxmlformats.org/officeDocument/2006/relationships/tags" Target="../tags/tag92.xml"/><Relationship Id="rId7" Type="http://schemas.openxmlformats.org/officeDocument/2006/relationships/slideLayout" Target="../slideLayouts/slideLayout2.xml"/><Relationship Id="rId2" Type="http://schemas.openxmlformats.org/officeDocument/2006/relationships/tags" Target="../tags/tag91.xml"/><Relationship Id="rId1" Type="http://schemas.openxmlformats.org/officeDocument/2006/relationships/tags" Target="../tags/tag90.xml"/><Relationship Id="rId6" Type="http://schemas.openxmlformats.org/officeDocument/2006/relationships/tags" Target="../tags/tag95.xml"/><Relationship Id="rId5" Type="http://schemas.openxmlformats.org/officeDocument/2006/relationships/tags" Target="../tags/tag94.xml"/><Relationship Id="rId4" Type="http://schemas.openxmlformats.org/officeDocument/2006/relationships/tags" Target="../tags/tag93.xml"/><Relationship Id="rId9" Type="http://schemas.openxmlformats.org/officeDocument/2006/relationships/image" Target="../media/image24.jp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99.xml"/></Relationships>
</file>

<file path=ppt/slides/_rels/slide18.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tags" Target="../tags/tag102.xml"/><Relationship Id="rId7" Type="http://schemas.openxmlformats.org/officeDocument/2006/relationships/image" Target="../media/image24.jpg"/><Relationship Id="rId2" Type="http://schemas.openxmlformats.org/officeDocument/2006/relationships/tags" Target="../tags/tag101.xml"/><Relationship Id="rId1" Type="http://schemas.openxmlformats.org/officeDocument/2006/relationships/tags" Target="../tags/tag100.xml"/><Relationship Id="rId6" Type="http://schemas.openxmlformats.org/officeDocument/2006/relationships/notesSlide" Target="../notesSlides/notesSlide7.xml"/><Relationship Id="rId5" Type="http://schemas.openxmlformats.org/officeDocument/2006/relationships/slideLayout" Target="../slideLayouts/slideLayout2.xml"/><Relationship Id="rId4" Type="http://schemas.openxmlformats.org/officeDocument/2006/relationships/tags" Target="../tags/tag103.xml"/></Relationships>
</file>

<file path=ppt/slides/_rels/slide2.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23.xml"/><Relationship Id="rId7" Type="http://schemas.openxmlformats.org/officeDocument/2006/relationships/tags" Target="../tags/tag27.xml"/><Relationship Id="rId12" Type="http://schemas.openxmlformats.org/officeDocument/2006/relationships/image" Target="../media/image6.jpeg"/><Relationship Id="rId2" Type="http://schemas.openxmlformats.org/officeDocument/2006/relationships/tags" Target="../tags/tag22.xml"/><Relationship Id="rId1" Type="http://schemas.openxmlformats.org/officeDocument/2006/relationships/tags" Target="../tags/tag21.xml"/><Relationship Id="rId6" Type="http://schemas.openxmlformats.org/officeDocument/2006/relationships/tags" Target="../tags/tag26.xml"/><Relationship Id="rId11" Type="http://schemas.openxmlformats.org/officeDocument/2006/relationships/image" Target="../media/image5.jpeg"/><Relationship Id="rId5" Type="http://schemas.openxmlformats.org/officeDocument/2006/relationships/tags" Target="../tags/tag25.xml"/><Relationship Id="rId10" Type="http://schemas.openxmlformats.org/officeDocument/2006/relationships/image" Target="../media/image1.jpeg"/><Relationship Id="rId4" Type="http://schemas.openxmlformats.org/officeDocument/2006/relationships/tags" Target="../tags/tag24.xml"/><Relationship Id="rId9"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07.xml"/></Relationships>
</file>

<file path=ppt/slides/_rels/slide3.xml.rels><?xml version="1.0" encoding="UTF-8" standalone="yes"?>
<Relationships xmlns="http://schemas.openxmlformats.org/package/2006/relationships"><Relationship Id="rId3" Type="http://schemas.openxmlformats.org/officeDocument/2006/relationships/tags" Target="../tags/tag33.xml"/><Relationship Id="rId7" Type="http://schemas.openxmlformats.org/officeDocument/2006/relationships/image" Target="../media/image7.jpeg"/><Relationship Id="rId2" Type="http://schemas.openxmlformats.org/officeDocument/2006/relationships/tags" Target="../tags/tag32.xml"/><Relationship Id="rId1" Type="http://schemas.openxmlformats.org/officeDocument/2006/relationships/tags" Target="../tags/tag31.xml"/><Relationship Id="rId6" Type="http://schemas.openxmlformats.org/officeDocument/2006/relationships/notesSlide" Target="../notesSlides/notesSlide2.xml"/><Relationship Id="rId5" Type="http://schemas.openxmlformats.org/officeDocument/2006/relationships/slideLayout" Target="../slideLayouts/slideLayout2.xml"/><Relationship Id="rId4" Type="http://schemas.openxmlformats.org/officeDocument/2006/relationships/tags" Target="../tags/tag34.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9.xml"/><Relationship Id="rId1" Type="http://schemas.openxmlformats.org/officeDocument/2006/relationships/tags" Target="../tags/tag38.xml"/><Relationship Id="rId4" Type="http://schemas.openxmlformats.org/officeDocument/2006/relationships/image" Target="../media/image8.jpg"/></Relationships>
</file>

<file path=ppt/slides/_rels/slide5.xml.rels><?xml version="1.0" encoding="UTF-8" standalone="yes"?>
<Relationships xmlns="http://schemas.openxmlformats.org/package/2006/relationships"><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tags" Target="../tags/tag40.xml"/><Relationship Id="rId5" Type="http://schemas.openxmlformats.org/officeDocument/2006/relationships/image" Target="../media/image9.jpeg"/><Relationship Id="rId4"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tags" Target="../tags/tag45.xml"/><Relationship Id="rId2" Type="http://schemas.openxmlformats.org/officeDocument/2006/relationships/tags" Target="../tags/tag44.xml"/><Relationship Id="rId1" Type="http://schemas.openxmlformats.org/officeDocument/2006/relationships/tags" Target="../tags/tag43.xml"/><Relationship Id="rId5" Type="http://schemas.openxmlformats.org/officeDocument/2006/relationships/image" Target="../media/image10.png"/><Relationship Id="rId4"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tags" Target="../tags/tag53.xml"/><Relationship Id="rId13" Type="http://schemas.openxmlformats.org/officeDocument/2006/relationships/image" Target="../media/image1.jpeg"/><Relationship Id="rId3" Type="http://schemas.openxmlformats.org/officeDocument/2006/relationships/tags" Target="../tags/tag48.xml"/><Relationship Id="rId7" Type="http://schemas.openxmlformats.org/officeDocument/2006/relationships/tags" Target="../tags/tag52.xml"/><Relationship Id="rId12" Type="http://schemas.openxmlformats.org/officeDocument/2006/relationships/notesSlide" Target="../notesSlides/notesSlide3.xml"/><Relationship Id="rId17" Type="http://schemas.openxmlformats.org/officeDocument/2006/relationships/image" Target="../media/image14.jpg"/><Relationship Id="rId2" Type="http://schemas.openxmlformats.org/officeDocument/2006/relationships/tags" Target="../tags/tag47.xml"/><Relationship Id="rId16" Type="http://schemas.openxmlformats.org/officeDocument/2006/relationships/image" Target="../media/image13.jpeg"/><Relationship Id="rId1" Type="http://schemas.openxmlformats.org/officeDocument/2006/relationships/tags" Target="../tags/tag46.xml"/><Relationship Id="rId6" Type="http://schemas.openxmlformats.org/officeDocument/2006/relationships/tags" Target="../tags/tag51.xml"/><Relationship Id="rId11" Type="http://schemas.openxmlformats.org/officeDocument/2006/relationships/slideLayout" Target="../slideLayouts/slideLayout2.xml"/><Relationship Id="rId5" Type="http://schemas.openxmlformats.org/officeDocument/2006/relationships/tags" Target="../tags/tag50.xml"/><Relationship Id="rId15" Type="http://schemas.openxmlformats.org/officeDocument/2006/relationships/image" Target="../media/image12.jpeg"/><Relationship Id="rId10" Type="http://schemas.openxmlformats.org/officeDocument/2006/relationships/tags" Target="../tags/tag55.xml"/><Relationship Id="rId4" Type="http://schemas.openxmlformats.org/officeDocument/2006/relationships/tags" Target="../tags/tag49.xml"/><Relationship Id="rId9" Type="http://schemas.openxmlformats.org/officeDocument/2006/relationships/tags" Target="../tags/tag54.xml"/><Relationship Id="rId1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tags" Target="../tags/tag61.xml"/><Relationship Id="rId2" Type="http://schemas.openxmlformats.org/officeDocument/2006/relationships/tags" Target="../tags/tag60.xml"/><Relationship Id="rId1" Type="http://schemas.openxmlformats.org/officeDocument/2006/relationships/tags" Target="../tags/tag59.xml"/><Relationship Id="rId5" Type="http://schemas.openxmlformats.org/officeDocument/2006/relationships/image" Target="../media/image15.jpeg"/><Relationship Id="rId4"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tags" Target="../tags/tag64.xml"/><Relationship Id="rId2" Type="http://schemas.openxmlformats.org/officeDocument/2006/relationships/tags" Target="../tags/tag63.xml"/><Relationship Id="rId1" Type="http://schemas.openxmlformats.org/officeDocument/2006/relationships/tags" Target="../tags/tag62.xml"/><Relationship Id="rId5" Type="http://schemas.openxmlformats.org/officeDocument/2006/relationships/image" Target="../media/image16.jpeg"/><Relationship Id="rId4"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12"/>
          <a:srcRect/>
          <a:stretch>
            <a:fillRect/>
          </a:stretch>
        </a:blipFill>
        <a:effectLst/>
      </p:bgPr>
    </p:bg>
    <p:spTree>
      <p:nvGrpSpPr>
        <p:cNvPr id="1" name=""/>
        <p:cNvGrpSpPr/>
        <p:nvPr/>
      </p:nvGrpSpPr>
      <p:grpSpPr>
        <a:xfrm>
          <a:off x="0" y="0"/>
          <a:ext cx="0" cy="0"/>
          <a:chOff x="0" y="0"/>
          <a:chExt cx="0" cy="0"/>
        </a:xfrm>
      </p:grpSpPr>
      <p:sp>
        <p:nvSpPr>
          <p:cNvPr id="2050" name="Rectangle 4">
            <a:extLst>
              <a:ext uri="{FF2B5EF4-FFF2-40B4-BE49-F238E27FC236}">
                <a16:creationId xmlns:a16="http://schemas.microsoft.com/office/drawing/2014/main" id="{F08FC4F0-CF6D-5FE5-4013-E87475F8D2D7}"/>
              </a:ext>
            </a:extLst>
          </p:cNvPr>
          <p:cNvSpPr>
            <a:spLocks noChangeArrowheads="1"/>
          </p:cNvSpPr>
          <p:nvPr>
            <p:custDataLst>
              <p:tags r:id="rId1"/>
            </p:custDataLst>
          </p:nvPr>
        </p:nvSpPr>
        <p:spPr bwMode="auto">
          <a:xfrm>
            <a:off x="1143000" y="5715000"/>
            <a:ext cx="3200400"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it-IT" altLang="it-IT" sz="1800">
                <a:solidFill>
                  <a:srgbClr val="969696"/>
                </a:solidFill>
                <a:latin typeface="Harrington" panose="04040505050A02020702" pitchFamily="82" charset="0"/>
                <a:cs typeface="Arial" panose="020B0604020202020204" pitchFamily="34" charset="0"/>
              </a:rPr>
              <a:t>Sacra Bibbia</a:t>
            </a:r>
          </a:p>
        </p:txBody>
      </p:sp>
      <p:sp>
        <p:nvSpPr>
          <p:cNvPr id="2051" name="Rectangle 5">
            <a:extLst>
              <a:ext uri="{FF2B5EF4-FFF2-40B4-BE49-F238E27FC236}">
                <a16:creationId xmlns:a16="http://schemas.microsoft.com/office/drawing/2014/main" id="{6BC921B4-7F6D-C7BE-73AA-4AB63B63478B}"/>
              </a:ext>
            </a:extLst>
          </p:cNvPr>
          <p:cNvSpPr>
            <a:spLocks noChangeArrowheads="1"/>
          </p:cNvSpPr>
          <p:nvPr>
            <p:custDataLst>
              <p:tags r:id="rId2"/>
            </p:custDataLst>
          </p:nvPr>
        </p:nvSpPr>
        <p:spPr bwMode="auto">
          <a:xfrm>
            <a:off x="342900" y="6339681"/>
            <a:ext cx="4343400" cy="2308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it-IT" altLang="it-IT" sz="900" dirty="0">
                <a:solidFill>
                  <a:schemeClr val="bg1"/>
                </a:solidFill>
                <a:latin typeface="Verdana" panose="020B0604030504040204" pitchFamily="34" charset="0"/>
              </a:rPr>
              <a:t>Musica:</a:t>
            </a:r>
            <a:r>
              <a:rPr lang="it-IT" altLang="it-IT" sz="900" i="1" dirty="0">
                <a:solidFill>
                  <a:schemeClr val="bg1"/>
                </a:solidFill>
                <a:latin typeface="Verdana" panose="020B0604030504040204" pitchFamily="34" charset="0"/>
              </a:rPr>
              <a:t> </a:t>
            </a:r>
            <a:r>
              <a:rPr lang="it-IT" altLang="it-IT" sz="900" i="1" dirty="0" err="1">
                <a:solidFill>
                  <a:schemeClr val="bg1"/>
                </a:solidFill>
                <a:latin typeface="Verdana" panose="020B0604030504040204" pitchFamily="34" charset="0"/>
              </a:rPr>
              <a:t>Yanni</a:t>
            </a:r>
            <a:endParaRPr lang="it-IT" altLang="it-IT" sz="900" i="1" dirty="0">
              <a:solidFill>
                <a:schemeClr val="bg1"/>
              </a:solidFill>
              <a:latin typeface="Verdana" panose="020B0604030504040204" pitchFamily="34" charset="0"/>
              <a:cs typeface="Times New Roman" panose="02020603050405020304" pitchFamily="18" charset="0"/>
            </a:endParaRPr>
          </a:p>
        </p:txBody>
      </p:sp>
      <p:sp>
        <p:nvSpPr>
          <p:cNvPr id="813062" name="Rectangle 6">
            <a:extLst>
              <a:ext uri="{FF2B5EF4-FFF2-40B4-BE49-F238E27FC236}">
                <a16:creationId xmlns:a16="http://schemas.microsoft.com/office/drawing/2014/main" id="{E45924AD-937E-DCFC-7CE7-D3105706A848}"/>
              </a:ext>
            </a:extLst>
          </p:cNvPr>
          <p:cNvSpPr>
            <a:spLocks noChangeArrowheads="1"/>
          </p:cNvSpPr>
          <p:nvPr>
            <p:custDataLst>
              <p:tags r:id="rId3"/>
            </p:custDataLst>
          </p:nvPr>
        </p:nvSpPr>
        <p:spPr bwMode="auto">
          <a:xfrm>
            <a:off x="762000" y="0"/>
            <a:ext cx="7772400" cy="985838"/>
          </a:xfrm>
          <a:prstGeom prst="rect">
            <a:avLst/>
          </a:prstGeom>
          <a:solidFill>
            <a:srgbClr val="339966"/>
          </a:solidFill>
          <a:ln w="9525">
            <a:solidFill>
              <a:srgbClr val="339966"/>
            </a:solidFill>
            <a:miter lim="800000"/>
          </a:ln>
        </p:spPr>
        <p:txBody>
          <a:bodyPr>
            <a:spAutoFit/>
          </a:bodyPr>
          <a:lstStyle/>
          <a:p>
            <a:pPr algn="ctr" eaLnBrk="0" hangingPunct="0"/>
            <a:endParaRPr lang="it-IT" altLang="it-IT" sz="800" dirty="0">
              <a:solidFill>
                <a:schemeClr val="bg1"/>
              </a:solidFill>
              <a:effectLst>
                <a:outerShdw blurRad="38100" dist="38100" dir="2700000" algn="tl">
                  <a:srgbClr val="000000"/>
                </a:outerShdw>
              </a:effectLst>
              <a:latin typeface="Verdana" pitchFamily="34" charset="0"/>
              <a:cs typeface="Times New Roman" pitchFamily="18" charset="0"/>
            </a:endParaRPr>
          </a:p>
          <a:p>
            <a:pPr algn="ctr" eaLnBrk="0" hangingPunct="0"/>
            <a:r>
              <a:rPr lang="it-IT" altLang="it-IT" sz="2000" dirty="0">
                <a:ln w="9525" cap="flat" cmpd="sng" algn="ctr">
                  <a:noFill/>
                  <a:prstDash val="solid"/>
                  <a:round/>
                  <a:headEnd type="none" w="med" len="med"/>
                  <a:tailEnd type="none" w="med" len="med"/>
                </a:ln>
                <a:solidFill>
                  <a:srgbClr val="FFFF66"/>
                </a:solidFill>
                <a:effectLst>
                  <a:outerShdw blurRad="38100" dist="38100" dir="2700000" algn="tl">
                    <a:srgbClr val="000000">
                      <a:alpha val="43137"/>
                    </a:srgbClr>
                  </a:outerShdw>
                </a:effectLst>
                <a:latin typeface="Verdana" pitchFamily="34" charset="0"/>
                <a:ea typeface="Arial"/>
                <a:cs typeface="Times New Roman" pitchFamily="18" charset="0"/>
                <a:sym typeface="Wingdings"/>
              </a:rPr>
              <a:t>XVI DOMENICA DEL TEMPO ORDINARIO</a:t>
            </a:r>
          </a:p>
          <a:p>
            <a:pPr algn="ctr" eaLnBrk="0" hangingPunct="0"/>
            <a:r>
              <a:rPr lang="it-IT" altLang="it-IT" sz="2000" dirty="0">
                <a:ln w="9525" cap="flat" cmpd="sng" algn="ctr">
                  <a:noFill/>
                  <a:prstDash val="solid"/>
                  <a:round/>
                  <a:headEnd type="none" w="med" len="med"/>
                  <a:tailEnd type="none" w="med" len="med"/>
                </a:ln>
                <a:solidFill>
                  <a:srgbClr val="FFFFFF"/>
                </a:solidFill>
                <a:effectLst>
                  <a:outerShdw blurRad="38100" dist="38100" dir="2700000" algn="tl">
                    <a:srgbClr val="000000">
                      <a:alpha val="43137"/>
                    </a:srgbClr>
                  </a:outerShdw>
                </a:effectLst>
                <a:latin typeface="Verdana" pitchFamily="34" charset="0"/>
                <a:ea typeface="Arial"/>
                <a:cs typeface="Times New Roman" pitchFamily="18" charset="0"/>
                <a:sym typeface="Wingdings"/>
              </a:rPr>
              <a:t>16</a:t>
            </a:r>
            <a:r>
              <a:rPr lang="it-IT" altLang="it-IT" sz="800" dirty="0">
                <a:ln w="9525" cap="flat" cmpd="sng" algn="ctr">
                  <a:noFill/>
                  <a:prstDash val="solid"/>
                  <a:round/>
                  <a:headEnd type="none" w="med" len="med"/>
                  <a:tailEnd type="none" w="med" len="med"/>
                </a:ln>
                <a:solidFill>
                  <a:srgbClr val="FFFFFF"/>
                </a:solidFill>
                <a:effectLst>
                  <a:outerShdw blurRad="38100" dist="38100" dir="2700000" algn="tl">
                    <a:srgbClr val="000000">
                      <a:alpha val="43137"/>
                    </a:srgbClr>
                  </a:outerShdw>
                </a:effectLst>
                <a:latin typeface="Verdana" pitchFamily="34" charset="0"/>
                <a:ea typeface="Arial"/>
                <a:cs typeface="Times New Roman" pitchFamily="18" charset="0"/>
                <a:sym typeface="Wingdings"/>
              </a:rPr>
              <a:t>th</a:t>
            </a:r>
            <a:r>
              <a:rPr lang="it-IT" altLang="it-IT" sz="2000" dirty="0">
                <a:ln w="9525" cap="flat" cmpd="sng" algn="ctr">
                  <a:noFill/>
                  <a:prstDash val="solid"/>
                  <a:round/>
                  <a:headEnd type="none" w="med" len="med"/>
                  <a:tailEnd type="none" w="med" len="med"/>
                </a:ln>
                <a:solidFill>
                  <a:srgbClr val="FFFFFF"/>
                </a:solidFill>
                <a:effectLst>
                  <a:outerShdw blurRad="38100" dist="38100" dir="2700000" algn="tl">
                    <a:srgbClr val="000000">
                      <a:alpha val="43137"/>
                    </a:srgbClr>
                  </a:outerShdw>
                </a:effectLst>
                <a:latin typeface="Verdana" pitchFamily="34" charset="0"/>
                <a:ea typeface="Arial"/>
                <a:cs typeface="Times New Roman" pitchFamily="18" charset="0"/>
                <a:sym typeface="Wingdings"/>
              </a:rPr>
              <a:t> SUNDAY IN ORDINARY TIME </a:t>
            </a:r>
          </a:p>
          <a:p>
            <a:pPr algn="ctr" eaLnBrk="0" hangingPunct="0"/>
            <a:r>
              <a:rPr lang="it-IT" altLang="it-IT" sz="1000" b="1" dirty="0">
                <a:ln w="9525" cap="flat" cmpd="sng" algn="ctr">
                  <a:noFill/>
                  <a:prstDash val="solid"/>
                  <a:round/>
                  <a:headEnd type="none" w="med" len="med"/>
                  <a:tailEnd type="none" w="med" len="med"/>
                </a:ln>
                <a:solidFill>
                  <a:srgbClr val="000000"/>
                </a:solidFill>
                <a:latin typeface="Verdana" pitchFamily="34" charset="0"/>
                <a:ea typeface="Arial"/>
                <a:cs typeface="Arial"/>
                <a:sym typeface="Wingdings"/>
              </a:rPr>
              <a:t>TUTTE LE IMMAGINI SONO PROTETTE DA COPYRIGHT - ALL PICTURES ARE BY COPYRIGHT</a:t>
            </a:r>
          </a:p>
        </p:txBody>
      </p:sp>
      <p:sp>
        <p:nvSpPr>
          <p:cNvPr id="2053" name="Rectangle 7">
            <a:extLst>
              <a:ext uri="{FF2B5EF4-FFF2-40B4-BE49-F238E27FC236}">
                <a16:creationId xmlns:a16="http://schemas.microsoft.com/office/drawing/2014/main" id="{4A8EED4E-F47A-E8A4-B8DC-110994DCB64D}"/>
              </a:ext>
            </a:extLst>
          </p:cNvPr>
          <p:cNvSpPr>
            <a:spLocks noChangeArrowheads="1"/>
          </p:cNvSpPr>
          <p:nvPr>
            <p:custDataLst>
              <p:tags r:id="rId4"/>
            </p:custDataLst>
          </p:nvPr>
        </p:nvSpPr>
        <p:spPr bwMode="auto">
          <a:xfrm>
            <a:off x="2133600" y="1219200"/>
            <a:ext cx="1241425"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gn="ctr"/>
            <a:r>
              <a:rPr lang="it-IT" altLang="it-IT" sz="1800">
                <a:solidFill>
                  <a:srgbClr val="969696"/>
                </a:solidFill>
                <a:latin typeface="Harrington" panose="04040505050A02020702" pitchFamily="82" charset="0"/>
                <a:cs typeface="Arial" panose="020B0604020202020204" pitchFamily="34" charset="0"/>
              </a:rPr>
              <a:t>Holy Bible</a:t>
            </a:r>
          </a:p>
        </p:txBody>
      </p:sp>
      <p:sp>
        <p:nvSpPr>
          <p:cNvPr id="4102" name="Rectangle 8">
            <a:extLst>
              <a:ext uri="{FF2B5EF4-FFF2-40B4-BE49-F238E27FC236}">
                <a16:creationId xmlns:a16="http://schemas.microsoft.com/office/drawing/2014/main" id="{E20B7EC8-22DB-61F8-0959-F6E96CD9F30F}"/>
              </a:ext>
            </a:extLst>
          </p:cNvPr>
          <p:cNvSpPr>
            <a:spLocks noChangeArrowheads="1"/>
          </p:cNvSpPr>
          <p:nvPr>
            <p:custDataLst>
              <p:tags r:id="rId5"/>
            </p:custDataLst>
          </p:nvPr>
        </p:nvSpPr>
        <p:spPr bwMode="auto">
          <a:xfrm>
            <a:off x="1106410" y="3428849"/>
            <a:ext cx="3581400" cy="400110"/>
          </a:xfrm>
          <a:prstGeom prst="rect">
            <a:avLst/>
          </a:prstGeom>
          <a:noFill/>
          <a:ln w="9525">
            <a:noFill/>
            <a:miter lim="800000"/>
          </a:ln>
          <a:effectLst/>
        </p:spPr>
        <p:txBody>
          <a:bodyPr>
            <a:spAutoFit/>
          </a:bodyPr>
          <a:lstStyle/>
          <a:p>
            <a:pPr algn="ctr">
              <a:tabLst>
                <a:tab pos="4229100" algn="l"/>
              </a:tabLst>
            </a:pPr>
            <a:r>
              <a:rPr lang="it-IT" sz="1000"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Finché c'è compassione il mondo può sperare        </a:t>
            </a:r>
            <a:r>
              <a:rPr lang="it-IT" sz="1000" dirty="0">
                <a:solidFill>
                  <a:srgbClr val="222222"/>
                </a:solidFill>
                <a:effectLst/>
                <a:latin typeface="Verdana" panose="020B0604030504040204" pitchFamily="34" charset="0"/>
                <a:ea typeface="Verdana" panose="020B0604030504040204" pitchFamily="34" charset="0"/>
              </a:rPr>
              <a:t>As long </a:t>
            </a:r>
            <a:r>
              <a:rPr lang="it-IT" sz="1000" dirty="0" err="1">
                <a:solidFill>
                  <a:srgbClr val="222222"/>
                </a:solidFill>
                <a:effectLst/>
                <a:latin typeface="Verdana" panose="020B0604030504040204" pitchFamily="34" charset="0"/>
                <a:ea typeface="Verdana" panose="020B0604030504040204" pitchFamily="34" charset="0"/>
              </a:rPr>
              <a:t>as</a:t>
            </a:r>
            <a:r>
              <a:rPr lang="it-IT" sz="1000" dirty="0">
                <a:solidFill>
                  <a:srgbClr val="222222"/>
                </a:solidFill>
                <a:effectLst/>
                <a:latin typeface="Verdana" panose="020B0604030504040204" pitchFamily="34" charset="0"/>
                <a:ea typeface="Verdana" panose="020B0604030504040204" pitchFamily="34" charset="0"/>
              </a:rPr>
              <a:t> </a:t>
            </a:r>
            <a:r>
              <a:rPr lang="it-IT" sz="1000" dirty="0" err="1">
                <a:solidFill>
                  <a:srgbClr val="222222"/>
                </a:solidFill>
                <a:effectLst/>
                <a:latin typeface="Verdana" panose="020B0604030504040204" pitchFamily="34" charset="0"/>
                <a:ea typeface="Verdana" panose="020B0604030504040204" pitchFamily="34" charset="0"/>
              </a:rPr>
              <a:t>there</a:t>
            </a:r>
            <a:r>
              <a:rPr lang="it-IT" sz="1000" dirty="0">
                <a:solidFill>
                  <a:srgbClr val="222222"/>
                </a:solidFill>
                <a:effectLst/>
                <a:latin typeface="Verdana" panose="020B0604030504040204" pitchFamily="34" charset="0"/>
                <a:ea typeface="Verdana" panose="020B0604030504040204" pitchFamily="34" charset="0"/>
              </a:rPr>
              <a:t> </a:t>
            </a:r>
            <a:r>
              <a:rPr lang="it-IT" sz="1000" dirty="0" err="1">
                <a:solidFill>
                  <a:srgbClr val="222222"/>
                </a:solidFill>
                <a:effectLst/>
                <a:latin typeface="Verdana" panose="020B0604030504040204" pitchFamily="34" charset="0"/>
                <a:ea typeface="Verdana" panose="020B0604030504040204" pitchFamily="34" charset="0"/>
              </a:rPr>
              <a:t>is</a:t>
            </a:r>
            <a:r>
              <a:rPr lang="it-IT" sz="1000" dirty="0">
                <a:solidFill>
                  <a:srgbClr val="222222"/>
                </a:solidFill>
                <a:effectLst/>
                <a:latin typeface="Verdana" panose="020B0604030504040204" pitchFamily="34" charset="0"/>
                <a:ea typeface="Verdana" panose="020B0604030504040204" pitchFamily="34" charset="0"/>
              </a:rPr>
              <a:t> </a:t>
            </a:r>
            <a:r>
              <a:rPr lang="it-IT" sz="1000" dirty="0" err="1">
                <a:solidFill>
                  <a:srgbClr val="222222"/>
                </a:solidFill>
                <a:effectLst/>
                <a:latin typeface="Verdana" panose="020B0604030504040204" pitchFamily="34" charset="0"/>
                <a:ea typeface="Verdana" panose="020B0604030504040204" pitchFamily="34" charset="0"/>
              </a:rPr>
              <a:t>compassion</a:t>
            </a:r>
            <a:r>
              <a:rPr lang="it-IT" sz="1000" dirty="0">
                <a:solidFill>
                  <a:srgbClr val="222222"/>
                </a:solidFill>
                <a:effectLst/>
                <a:latin typeface="Verdana" panose="020B0604030504040204" pitchFamily="34" charset="0"/>
                <a:ea typeface="Verdana" panose="020B0604030504040204" pitchFamily="34" charset="0"/>
              </a:rPr>
              <a:t> the world can </a:t>
            </a:r>
            <a:r>
              <a:rPr lang="it-IT" sz="1000" dirty="0" err="1">
                <a:solidFill>
                  <a:srgbClr val="222222"/>
                </a:solidFill>
                <a:effectLst/>
                <a:latin typeface="Verdana" panose="020B0604030504040204" pitchFamily="34" charset="0"/>
                <a:ea typeface="Verdana" panose="020B0604030504040204" pitchFamily="34" charset="0"/>
              </a:rPr>
              <a:t>hope</a:t>
            </a:r>
            <a:endParaRPr lang="it-IT" altLang="it-IT" sz="1000" i="1" dirty="0">
              <a:ln w="9525" cap="flat" cmpd="sng" algn="ctr">
                <a:noFill/>
                <a:prstDash val="solid"/>
                <a:round/>
                <a:headEnd type="none" w="med" len="med"/>
                <a:tailEnd type="none" w="med" len="med"/>
              </a:ln>
              <a:solidFill>
                <a:srgbClr val="333333"/>
              </a:solidFill>
              <a:latin typeface="Verdana" panose="020B0604030504040204" pitchFamily="34" charset="0"/>
              <a:ea typeface="Verdana" panose="020B0604030504040204" pitchFamily="34" charset="0"/>
              <a:cs typeface="Arial"/>
              <a:sym typeface="Wingdings"/>
            </a:endParaRPr>
          </a:p>
        </p:txBody>
      </p:sp>
      <p:sp>
        <p:nvSpPr>
          <p:cNvPr id="2055" name="Rectangle 43">
            <a:extLst>
              <a:ext uri="{FF2B5EF4-FFF2-40B4-BE49-F238E27FC236}">
                <a16:creationId xmlns:a16="http://schemas.microsoft.com/office/drawing/2014/main" id="{ECA3594F-904D-66C2-E387-BBF34F61368E}"/>
              </a:ext>
            </a:extLst>
          </p:cNvPr>
          <p:cNvSpPr>
            <a:spLocks noChangeArrowheads="1"/>
          </p:cNvSpPr>
          <p:nvPr>
            <p:custDataLst>
              <p:tags r:id="rId6"/>
            </p:custDataLst>
          </p:nvPr>
        </p:nvSpPr>
        <p:spPr bwMode="auto">
          <a:xfrm>
            <a:off x="44121" y="1397000"/>
            <a:ext cx="527709" cy="5078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gn="ctr"/>
            <a:r>
              <a:rPr lang="it-IT" altLang="it-IT" sz="900" dirty="0">
                <a:solidFill>
                  <a:srgbClr val="FFFF00"/>
                </a:solidFill>
                <a:latin typeface="Verdana" panose="020B0604030504040204" pitchFamily="34" charset="0"/>
              </a:rPr>
              <a:t>ANNO</a:t>
            </a:r>
          </a:p>
          <a:p>
            <a:pPr algn="ctr"/>
            <a:r>
              <a:rPr lang="it-IT" altLang="it-IT" sz="900" dirty="0">
                <a:solidFill>
                  <a:srgbClr val="FFFF00"/>
                </a:solidFill>
                <a:latin typeface="Verdana" panose="020B0604030504040204" pitchFamily="34" charset="0"/>
              </a:rPr>
              <a:t>YEAR</a:t>
            </a:r>
          </a:p>
          <a:p>
            <a:pPr algn="ctr"/>
            <a:r>
              <a:rPr lang="it-IT" altLang="it-IT" sz="900" dirty="0">
                <a:solidFill>
                  <a:srgbClr val="FFFF00"/>
                </a:solidFill>
                <a:latin typeface="Verdana" panose="020B0604030504040204" pitchFamily="34" charset="0"/>
              </a:rPr>
              <a:t>B</a:t>
            </a:r>
          </a:p>
        </p:txBody>
      </p:sp>
      <p:sp>
        <p:nvSpPr>
          <p:cNvPr id="4104" name="Rectangle 56">
            <a:extLst>
              <a:ext uri="{FF2B5EF4-FFF2-40B4-BE49-F238E27FC236}">
                <a16:creationId xmlns:a16="http://schemas.microsoft.com/office/drawing/2014/main" id="{F018BF5B-E8C8-3E2E-9D15-DEA4C41A346C}"/>
              </a:ext>
            </a:extLst>
          </p:cNvPr>
          <p:cNvSpPr>
            <a:spLocks noChangeArrowheads="1"/>
          </p:cNvSpPr>
          <p:nvPr>
            <p:custDataLst>
              <p:tags r:id="rId7"/>
            </p:custDataLst>
          </p:nvPr>
        </p:nvSpPr>
        <p:spPr bwMode="auto">
          <a:xfrm>
            <a:off x="6156176" y="6536033"/>
            <a:ext cx="3168650" cy="230832"/>
          </a:xfrm>
          <a:prstGeom prst="rect">
            <a:avLst/>
          </a:prstGeom>
          <a:noFill/>
          <a:ln w="9525">
            <a:noFill/>
            <a:miter lim="800000"/>
          </a:ln>
          <a:effectLst/>
        </p:spPr>
        <p:txBody>
          <a:bodyPr>
            <a:spAutoFit/>
          </a:bodyPr>
          <a:lstStyle/>
          <a:p>
            <a:pPr algn="ctr"/>
            <a:r>
              <a:rPr lang="it-IT" altLang="it-IT" sz="900" dirty="0">
                <a:solidFill>
                  <a:srgbClr val="FFFF00"/>
                </a:solidFill>
                <a:latin typeface="Times New Roman" panose="02020603050405020304" pitchFamily="18" charset="0"/>
                <a:cs typeface="Times New Roman" panose="02020603050405020304" pitchFamily="18" charset="0"/>
              </a:rPr>
              <a:t>By  Gaetano Lastilla – </a:t>
            </a:r>
            <a:r>
              <a:rPr lang="it-IT" altLang="it-IT" sz="900" dirty="0" err="1">
                <a:solidFill>
                  <a:srgbClr val="FFFF00"/>
                </a:solidFill>
                <a:latin typeface="Times New Roman" panose="02020603050405020304" pitchFamily="18" charset="0"/>
                <a:cs typeface="Times New Roman" panose="02020603050405020304" pitchFamily="18" charset="0"/>
              </a:rPr>
              <a:t>July</a:t>
            </a:r>
            <a:r>
              <a:rPr lang="it-IT" altLang="it-IT" sz="900" dirty="0">
                <a:solidFill>
                  <a:srgbClr val="FFFF00"/>
                </a:solidFill>
                <a:latin typeface="Times New Roman" panose="02020603050405020304" pitchFamily="18" charset="0"/>
                <a:cs typeface="Times New Roman" panose="02020603050405020304" pitchFamily="18" charset="0"/>
              </a:rPr>
              <a:t> 2024</a:t>
            </a:r>
          </a:p>
        </p:txBody>
      </p:sp>
      <p:pic>
        <p:nvPicPr>
          <p:cNvPr id="2057" name="Picture 101" descr="C:\ARCHIVIO GENERALE\PRESENTAZIONI\in COSTRUZIONE\S.Scritture del 24.08\candelabro copia.gif">
            <a:extLst>
              <a:ext uri="{FF2B5EF4-FFF2-40B4-BE49-F238E27FC236}">
                <a16:creationId xmlns:a16="http://schemas.microsoft.com/office/drawing/2014/main" id="{1B9C84E6-AEFD-0FC3-8085-5C27026C230B}"/>
              </a:ext>
            </a:extLst>
          </p:cNvPr>
          <p:cNvPicPr>
            <a:picLocks noChangeAspect="1" noChangeArrowheads="1"/>
          </p:cNvPicPr>
          <p:nvPr>
            <p:custDataLst>
              <p:tags r:id="rId8"/>
            </p:custDataLst>
          </p:nvPr>
        </p:nvPicPr>
        <p:blipFill>
          <a:blip r:embed="rId13">
            <a:extLst>
              <a:ext uri="{28A0092B-C50C-407E-A947-70E740481C1C}">
                <a14:useLocalDpi xmlns:a14="http://schemas.microsoft.com/office/drawing/2010/main" val="0"/>
              </a:ext>
            </a:extLst>
          </a:blip>
          <a:srcRect/>
          <a:stretch>
            <a:fillRect/>
          </a:stretch>
        </p:blipFill>
        <p:spPr bwMode="auto">
          <a:xfrm>
            <a:off x="2514600" y="5334000"/>
            <a:ext cx="442913"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2058" name="Picture 86" descr="C:\ARCHIVIO GENERALE\PRESENTAZIONI\in COSTRUZIONE\07 S. Scritture del 19.7\riposatevi un pò.jpg">
            <a:extLst>
              <a:ext uri="{FF2B5EF4-FFF2-40B4-BE49-F238E27FC236}">
                <a16:creationId xmlns:a16="http://schemas.microsoft.com/office/drawing/2014/main" id="{12752C80-C638-F96F-68D7-B30B8548B563}"/>
              </a:ext>
            </a:extLst>
          </p:cNvPr>
          <p:cNvPicPr>
            <a:picLocks noChangeAspect="1" noChangeArrowheads="1"/>
          </p:cNvPicPr>
          <p:nvPr>
            <p:custDataLst>
              <p:tags r:id="rId9"/>
            </p:custDataLst>
          </p:nvPr>
        </p:nvPicPr>
        <p:blipFill>
          <a:blip r:embed="rId14">
            <a:extLst>
              <a:ext uri="{28A0092B-C50C-407E-A947-70E740481C1C}">
                <a14:useLocalDpi xmlns:a14="http://schemas.microsoft.com/office/drawing/2010/main" val="0"/>
              </a:ext>
            </a:extLst>
          </a:blip>
          <a:srcRect/>
          <a:stretch>
            <a:fillRect/>
          </a:stretch>
        </p:blipFill>
        <p:spPr bwMode="auto">
          <a:xfrm>
            <a:off x="4724400" y="1536700"/>
            <a:ext cx="3136900" cy="425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pic>
        <p:nvPicPr>
          <p:cNvPr id="2061" name="952-Yanni.mid">
            <a:hlinkClick r:id="" action="ppaction://media"/>
            <a:extLst>
              <a:ext uri="{FF2B5EF4-FFF2-40B4-BE49-F238E27FC236}">
                <a16:creationId xmlns:a16="http://schemas.microsoft.com/office/drawing/2014/main" id="{29A6A92E-AED8-310B-7F53-D89D3E147D23}"/>
              </a:ext>
            </a:extLst>
          </p:cNvPr>
          <p:cNvPicPr>
            <a:picLocks noChangeAspect="1" noChangeArrowheads="1"/>
          </p:cNvPicPr>
          <p:nvPr>
            <a:audioFile r:link="rId10"/>
          </p:nvPr>
        </p:nvPicPr>
        <p:blipFill>
          <a:blip r:embed="rId15">
            <a:extLst>
              <a:ext uri="{28A0092B-C50C-407E-A947-70E740481C1C}">
                <a14:useLocalDpi xmlns:a14="http://schemas.microsoft.com/office/drawing/2010/main" val="0"/>
              </a:ext>
            </a:extLst>
          </a:blip>
          <a:srcRect/>
          <a:stretch>
            <a:fillRect/>
          </a:stretch>
        </p:blipFill>
        <p:spPr bwMode="auto">
          <a:xfrm>
            <a:off x="6324600" y="-457200"/>
            <a:ext cx="304800" cy="304800"/>
          </a:xfrm>
          <a:prstGeom prst="rect">
            <a:avLst/>
          </a:prstGeom>
          <a:noFill/>
          <a:extLst>
            <a:ext uri="{909E8E84-426E-40DD-AFC4-6F175D3DCCD1}">
              <a14:hiddenFill xmlns:a14="http://schemas.microsoft.com/office/drawing/2010/main">
                <a:solidFill>
                  <a:srgbClr val="FFFFFF"/>
                </a:solidFill>
              </a14:hiddenFill>
            </a:ext>
          </a:extLst>
        </p:spPr>
      </p:pic>
      <p:sp>
        <p:nvSpPr>
          <p:cNvPr id="2062" name="Rectangle 14">
            <a:extLst>
              <a:ext uri="{FF2B5EF4-FFF2-40B4-BE49-F238E27FC236}">
                <a16:creationId xmlns:a16="http://schemas.microsoft.com/office/drawing/2014/main" id="{2A219AFC-E8CD-228F-F872-91678CC2EC45}"/>
              </a:ext>
            </a:extLst>
          </p:cNvPr>
          <p:cNvSpPr>
            <a:spLocks noChangeArrowheads="1"/>
          </p:cNvSpPr>
          <p:nvPr/>
        </p:nvSpPr>
        <p:spPr bwMode="auto">
          <a:xfrm>
            <a:off x="1691680" y="3816127"/>
            <a:ext cx="22860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it-IT" altLang="it-IT" sz="900" i="1" dirty="0">
                <a:latin typeface="Times New Roman" panose="02020603050405020304" pitchFamily="18" charset="0"/>
                <a:cs typeface="Times New Roman" panose="02020603050405020304" pitchFamily="18" charset="0"/>
              </a:rPr>
              <a:t>Commento di padre Ermes Ronchi           Commentary by </a:t>
            </a:r>
            <a:r>
              <a:rPr lang="it-IT" altLang="it-IT" sz="900" i="1" dirty="0" err="1">
                <a:latin typeface="Times New Roman" panose="02020603050405020304" pitchFamily="18" charset="0"/>
                <a:cs typeface="Times New Roman" panose="02020603050405020304" pitchFamily="18" charset="0"/>
              </a:rPr>
              <a:t>Father</a:t>
            </a:r>
            <a:r>
              <a:rPr lang="it-IT" altLang="it-IT" sz="900" i="1" dirty="0">
                <a:latin typeface="Times New Roman" panose="02020603050405020304" pitchFamily="18" charset="0"/>
                <a:cs typeface="Times New Roman" panose="02020603050405020304" pitchFamily="18" charset="0"/>
              </a:rPr>
              <a:t> Ermes Ronchi</a:t>
            </a:r>
          </a:p>
        </p:txBody>
      </p:sp>
    </p:spTree>
  </p:cSld>
  <p:clrMapOvr>
    <a:masterClrMapping/>
  </p:clrMapOvr>
  <p:transition spd="med" advClick="0" advTm="14064">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 fill="hold"/>
                                        <p:tgtEl>
                                          <p:spTgt spid="2061"/>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21">
                <p:cTn id="7" repeatCount="indefinite" fill="hold" display="0">
                  <p:stCondLst>
                    <p:cond delay="indefinite"/>
                  </p:stCondLst>
                  <p:endCondLst>
                    <p:cond evt="onStopAudio" delay="0">
                      <p:tgtEl>
                        <p:sldTgt/>
                      </p:tgtEl>
                    </p:cond>
                  </p:endCondLst>
                </p:cTn>
                <p:tgtEl>
                  <p:spTgt spid="2061"/>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a:extLst>
              <a:ext uri="{FF2B5EF4-FFF2-40B4-BE49-F238E27FC236}">
                <a16:creationId xmlns:a16="http://schemas.microsoft.com/office/drawing/2014/main" id="{4C7EC219-1F3A-1864-EDB1-47182A20005C}"/>
              </a:ext>
            </a:extLst>
          </p:cNvPr>
          <p:cNvSpPr>
            <a:spLocks noGrp="1" noChangeArrowheads="1"/>
          </p:cNvSpPr>
          <p:nvPr>
            <p:ph type="title"/>
            <p:custDataLst>
              <p:tags r:id="rId1"/>
            </p:custDataLst>
          </p:nvPr>
        </p:nvSpPr>
        <p:spPr>
          <a:xfrm>
            <a:off x="0" y="333375"/>
            <a:ext cx="9144000" cy="1143000"/>
          </a:xfrm>
          <a:ln cap="flat" algn="ctr">
            <a:miter lim="800000"/>
            <a:headEnd type="none" w="med" len="med"/>
            <a:tailEnd type="none" w="med" len="med"/>
          </a:ln>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Egli è venuto ad annunciare pace a voi che eravate lontani, e pace a coloro che erano vicini. Per mezzo di lui infatti possiamo presentarci, gli uni e gli altri, al Padre in un solo Spirito. </a:t>
            </a:r>
            <a:r>
              <a:rPr lang="it-IT" altLang="it-IT" sz="1800" i="1">
                <a:solidFill>
                  <a:srgbClr val="FFFFFF"/>
                </a:solidFill>
                <a:latin typeface="Verdana" panose="020B0604030504040204" pitchFamily="34" charset="0"/>
                <a:cs typeface="Times New Roman" panose="02020603050405020304" pitchFamily="18" charset="0"/>
              </a:rPr>
              <a:t>(Ef 2, 17-18)</a:t>
            </a:r>
            <a:endParaRPr lang="it-IT" altLang="it-IT" sz="1800">
              <a:solidFill>
                <a:srgbClr val="FFFFFF"/>
              </a:solidFill>
              <a:latin typeface="Verdana" panose="020B0604030504040204" pitchFamily="34" charset="0"/>
              <a:cs typeface="Times New Roman" panose="02020603050405020304" pitchFamily="18" charset="0"/>
            </a:endParaRPr>
          </a:p>
        </p:txBody>
      </p:sp>
      <p:sp>
        <p:nvSpPr>
          <p:cNvPr id="11267" name="Rectangle 4">
            <a:extLst>
              <a:ext uri="{FF2B5EF4-FFF2-40B4-BE49-F238E27FC236}">
                <a16:creationId xmlns:a16="http://schemas.microsoft.com/office/drawing/2014/main" id="{2865EF48-8841-9CAD-85C8-4A96E2470CF8}"/>
              </a:ext>
            </a:extLst>
          </p:cNvPr>
          <p:cNvSpPr>
            <a:spLocks noChangeArrowheads="1"/>
          </p:cNvSpPr>
          <p:nvPr>
            <p:custDataLst>
              <p:tags r:id="rId2"/>
            </p:custDataLst>
          </p:nvPr>
        </p:nvSpPr>
        <p:spPr bwMode="auto">
          <a:xfrm>
            <a:off x="0" y="5638800"/>
            <a:ext cx="9144000" cy="9159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eaLnBrk="0" hangingPunct="0"/>
            <a:r>
              <a:rPr lang="en-US" altLang="it-IT" sz="1800">
                <a:solidFill>
                  <a:srgbClr val="FFFFFF"/>
                </a:solidFill>
                <a:latin typeface="Verdana" panose="020B0604030504040204" pitchFamily="34" charset="0"/>
                <a:cs typeface="Times New Roman" panose="02020603050405020304" pitchFamily="18" charset="0"/>
              </a:rPr>
              <a:t>He came to proclaim peace; peace to you who were far off, peace to the Jews who were near. Through him we - the two peoples - approach the Father in one Spirit.</a:t>
            </a:r>
            <a:r>
              <a:rPr lang="en-US" altLang="it-IT" sz="1800" i="1">
                <a:solidFill>
                  <a:srgbClr val="FFFFFF"/>
                </a:solidFill>
                <a:latin typeface="Verdana" panose="020B0604030504040204" pitchFamily="34" charset="0"/>
                <a:cs typeface="Times New Roman" panose="02020603050405020304" pitchFamily="18" charset="0"/>
              </a:rPr>
              <a:t> (Eph 2: 17-18)</a:t>
            </a:r>
            <a:endParaRPr lang="it-IT" altLang="it-IT" sz="1800" i="1">
              <a:solidFill>
                <a:srgbClr val="FFFFFF"/>
              </a:solidFill>
              <a:latin typeface="Verdana" panose="020B0604030504040204" pitchFamily="34" charset="0"/>
              <a:cs typeface="Times New Roman" panose="02020603050405020304" pitchFamily="18" charset="0"/>
            </a:endParaRPr>
          </a:p>
        </p:txBody>
      </p:sp>
      <p:pic>
        <p:nvPicPr>
          <p:cNvPr id="11268" name="Picture 6" descr="C:\ARCHIVIO GENERALE\PRESENTAZIONI\in COSTRUZIONE\07 S. Scritture del 19.7\Pace a voi copia.gif">
            <a:extLst>
              <a:ext uri="{FF2B5EF4-FFF2-40B4-BE49-F238E27FC236}">
                <a16:creationId xmlns:a16="http://schemas.microsoft.com/office/drawing/2014/main" id="{0ABC1C99-6435-8CB9-AC45-22663CBDA16B}"/>
              </a:ext>
            </a:extLst>
          </p:cNvPr>
          <p:cNvPicPr>
            <a:picLocks noChangeAspect="1" noChangeArrowheads="1"/>
          </p:cNvPicPr>
          <p:nvPr>
            <p:custDataLst>
              <p:tags r:id="rId3"/>
            </p:custDataLst>
          </p:nvPr>
        </p:nvPicPr>
        <p:blipFill>
          <a:blip r:embed="rId6">
            <a:extLst>
              <a:ext uri="{28A0092B-C50C-407E-A947-70E740481C1C}">
                <a14:useLocalDpi xmlns:a14="http://schemas.microsoft.com/office/drawing/2010/main" val="0"/>
              </a:ext>
            </a:extLst>
          </a:blip>
          <a:srcRect/>
          <a:stretch>
            <a:fillRect/>
          </a:stretch>
        </p:blipFill>
        <p:spPr bwMode="auto">
          <a:xfrm>
            <a:off x="1143000" y="1362075"/>
            <a:ext cx="6705600" cy="435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
        <p:nvSpPr>
          <p:cNvPr id="11269" name="Rectangle 7">
            <a:extLst>
              <a:ext uri="{FF2B5EF4-FFF2-40B4-BE49-F238E27FC236}">
                <a16:creationId xmlns:a16="http://schemas.microsoft.com/office/drawing/2014/main" id="{22492B57-BCA8-2257-83BB-7A6D76ECC1B0}"/>
              </a:ext>
            </a:extLst>
          </p:cNvPr>
          <p:cNvSpPr>
            <a:spLocks noChangeArrowheads="1"/>
          </p:cNvSpPr>
          <p:nvPr>
            <p:custDataLst>
              <p:tags r:id="rId4"/>
            </p:custDataLst>
          </p:nvPr>
        </p:nvSpPr>
        <p:spPr bwMode="auto">
          <a:xfrm>
            <a:off x="3352800" y="4648200"/>
            <a:ext cx="2362200" cy="831850"/>
          </a:xfrm>
          <a:prstGeom prst="rect">
            <a:avLst/>
          </a:prstGeom>
          <a:solidFill>
            <a:srgbClr val="000000"/>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eaLnBrk="0" hangingPunct="0"/>
            <a:r>
              <a:rPr lang="it-IT" altLang="it-IT" b="1">
                <a:solidFill>
                  <a:srgbClr val="FF0000"/>
                </a:solidFill>
                <a:latin typeface="Lucida Calligraphy" panose="03010101010101010101" pitchFamily="66" charset="0"/>
                <a:cs typeface="Times New Roman" panose="02020603050405020304" pitchFamily="18" charset="0"/>
              </a:rPr>
              <a:t>Pace a voi!</a:t>
            </a:r>
          </a:p>
          <a:p>
            <a:pPr algn="ctr" eaLnBrk="0" hangingPunct="0"/>
            <a:r>
              <a:rPr lang="it-IT" altLang="it-IT" b="1">
                <a:solidFill>
                  <a:srgbClr val="FF0000"/>
                </a:solidFill>
                <a:latin typeface="Lucida Calligraphy" panose="03010101010101010101" pitchFamily="66" charset="0"/>
                <a:cs typeface="Times New Roman" panose="02020603050405020304" pitchFamily="18" charset="0"/>
              </a:rPr>
              <a:t>Peace to you!</a:t>
            </a:r>
          </a:p>
        </p:txBody>
      </p:sp>
    </p:spTree>
  </p:cSld>
  <p:clrMapOvr>
    <a:masterClrMapping/>
  </p:clrMapOvr>
  <p:transition spd="med" advClick="0" advTm="15000">
    <p:random/>
  </p:transition>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10"/>
          <a:srcRect/>
          <a:stretch>
            <a:fillRect/>
          </a:stretch>
        </a:blipFill>
        <a:effectLst/>
      </p:bgPr>
    </p:bg>
    <p:spTree>
      <p:nvGrpSpPr>
        <p:cNvPr id="1" name=""/>
        <p:cNvGrpSpPr/>
        <p:nvPr/>
      </p:nvGrpSpPr>
      <p:grpSpPr>
        <a:xfrm>
          <a:off x="0" y="0"/>
          <a:ext cx="0" cy="0"/>
          <a:chOff x="0" y="0"/>
          <a:chExt cx="0" cy="0"/>
        </a:xfrm>
      </p:grpSpPr>
      <p:sp>
        <p:nvSpPr>
          <p:cNvPr id="12290" name="Rectangle 2">
            <a:extLst>
              <a:ext uri="{FF2B5EF4-FFF2-40B4-BE49-F238E27FC236}">
                <a16:creationId xmlns:a16="http://schemas.microsoft.com/office/drawing/2014/main" id="{02CAF1A4-4B44-BD66-3AAC-8C881623EE1B}"/>
              </a:ext>
            </a:extLst>
          </p:cNvPr>
          <p:cNvSpPr>
            <a:spLocks noGrp="1" noChangeArrowheads="1"/>
          </p:cNvSpPr>
          <p:nvPr>
            <p:ph type="title"/>
            <p:custDataLst>
              <p:tags r:id="rId1"/>
            </p:custDataLst>
          </p:nvPr>
        </p:nvSpPr>
        <p:spPr>
          <a:xfrm>
            <a:off x="4343400" y="1371600"/>
            <a:ext cx="3962400" cy="304800"/>
          </a:xfrm>
          <a:extLs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lstStyle/>
          <a:p>
            <a:pPr eaLnBrk="1" hangingPunct="1"/>
            <a:r>
              <a:rPr lang="it-IT" altLang="it-IT" sz="1800">
                <a:solidFill>
                  <a:srgbClr val="320011"/>
                </a:solidFill>
                <a:latin typeface="Verdana" panose="020B0604030504040204" pitchFamily="34" charset="0"/>
              </a:rPr>
              <a:t>GOSPEL</a:t>
            </a:r>
            <a:r>
              <a:rPr lang="it-IT" altLang="it-IT" sz="1800">
                <a:solidFill>
                  <a:srgbClr val="990033"/>
                </a:solidFill>
                <a:latin typeface="Verdana" panose="020B0604030504040204" pitchFamily="34" charset="0"/>
              </a:rPr>
              <a:t> </a:t>
            </a:r>
            <a:r>
              <a:rPr lang="it-IT" altLang="it-IT" sz="1200">
                <a:solidFill>
                  <a:srgbClr val="320011"/>
                </a:solidFill>
                <a:latin typeface="Verdana" panose="020B0604030504040204" pitchFamily="34" charset="0"/>
              </a:rPr>
              <a:t>ACCORD.</a:t>
            </a:r>
            <a:r>
              <a:rPr lang="it-IT" altLang="it-IT" sz="1800">
                <a:solidFill>
                  <a:srgbClr val="320011"/>
                </a:solidFill>
                <a:latin typeface="Verdana" panose="020B0604030504040204" pitchFamily="34" charset="0"/>
              </a:rPr>
              <a:t> </a:t>
            </a:r>
            <a:r>
              <a:rPr lang="it-IT" altLang="it-IT" sz="1200">
                <a:solidFill>
                  <a:srgbClr val="320011"/>
                </a:solidFill>
                <a:latin typeface="Verdana" panose="020B0604030504040204" pitchFamily="34" charset="0"/>
              </a:rPr>
              <a:t>TO</a:t>
            </a:r>
            <a:r>
              <a:rPr lang="it-IT" altLang="it-IT" sz="1800">
                <a:solidFill>
                  <a:srgbClr val="320011"/>
                </a:solidFill>
                <a:latin typeface="Verdana" panose="020B0604030504040204" pitchFamily="34" charset="0"/>
              </a:rPr>
              <a:t> MARK</a:t>
            </a:r>
          </a:p>
        </p:txBody>
      </p:sp>
      <p:sp>
        <p:nvSpPr>
          <p:cNvPr id="17411" name="Rectangle 5">
            <a:extLst>
              <a:ext uri="{FF2B5EF4-FFF2-40B4-BE49-F238E27FC236}">
                <a16:creationId xmlns:a16="http://schemas.microsoft.com/office/drawing/2014/main" id="{A310BE02-2420-8906-0C40-CF04BDDBD22A}"/>
              </a:ext>
            </a:extLst>
          </p:cNvPr>
          <p:cNvSpPr>
            <a:spLocks noChangeArrowheads="1"/>
          </p:cNvSpPr>
          <p:nvPr>
            <p:custDataLst>
              <p:tags r:id="rId2"/>
            </p:custDataLst>
          </p:nvPr>
        </p:nvSpPr>
        <p:spPr bwMode="auto">
          <a:xfrm>
            <a:off x="1258888" y="1628775"/>
            <a:ext cx="3352800" cy="2014538"/>
          </a:xfrm>
          <a:prstGeom prst="rect">
            <a:avLst/>
          </a:prstGeom>
          <a:noFill/>
          <a:ln w="9525">
            <a:noFill/>
            <a:miter lim="800000"/>
          </a:ln>
          <a:effectLst/>
        </p:spPr>
        <p:txBody>
          <a:bodyPr>
            <a:spAutoFit/>
          </a:bodyPr>
          <a:lstStyle/>
          <a:p>
            <a:r>
              <a:rPr lang="it-IT" altLang="it-IT" sz="1800">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a:t>
            </a:r>
            <a:r>
              <a:rPr lang="it-IT" altLang="it-IT" sz="1800" i="1">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In quel tempo, </a:t>
            </a:r>
            <a:r>
              <a:rPr lang="it-IT" altLang="it-IT" sz="1800">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gli apostoli si riunirono attorno a Gesù e gli riferirono tutto quello che avevano fatto e quello che avevano insegnato.       </a:t>
            </a:r>
            <a:r>
              <a:rPr lang="it-IT" altLang="it-IT" sz="1800" i="1">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(Mc 6, 30)</a:t>
            </a:r>
          </a:p>
        </p:txBody>
      </p:sp>
      <p:sp>
        <p:nvSpPr>
          <p:cNvPr id="12292" name="Rectangle 6">
            <a:extLst>
              <a:ext uri="{FF2B5EF4-FFF2-40B4-BE49-F238E27FC236}">
                <a16:creationId xmlns:a16="http://schemas.microsoft.com/office/drawing/2014/main" id="{3BCBB58E-5E33-226C-51ED-999509D9C2F8}"/>
              </a:ext>
            </a:extLst>
          </p:cNvPr>
          <p:cNvSpPr>
            <a:spLocks noChangeArrowheads="1"/>
          </p:cNvSpPr>
          <p:nvPr>
            <p:custDataLst>
              <p:tags r:id="rId3"/>
            </p:custDataLst>
          </p:nvPr>
        </p:nvSpPr>
        <p:spPr bwMode="auto">
          <a:xfrm>
            <a:off x="4724400" y="1828800"/>
            <a:ext cx="3352800" cy="14652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fontAlgn="t"/>
            <a:r>
              <a:rPr lang="it-IT" altLang="it-IT" sz="1800">
                <a:solidFill>
                  <a:srgbClr val="000000"/>
                </a:solidFill>
                <a:latin typeface="Verdana" panose="020B0604030504040204" pitchFamily="34" charset="0"/>
                <a:cs typeface="Times New Roman" panose="02020603050405020304" pitchFamily="18" charset="0"/>
              </a:rPr>
              <a:t>  </a:t>
            </a:r>
            <a:r>
              <a:rPr lang="en-GB" altLang="it-IT" sz="1800">
                <a:solidFill>
                  <a:srgbClr val="000000"/>
                </a:solidFill>
                <a:latin typeface="Verdana" panose="020B0604030504040204" pitchFamily="34" charset="0"/>
                <a:cs typeface="Times New Roman" panose="02020603050405020304" pitchFamily="18" charset="0"/>
              </a:rPr>
              <a:t> </a:t>
            </a:r>
            <a:r>
              <a:rPr lang="en-GB" altLang="it-IT" sz="1800">
                <a:solidFill>
                  <a:srgbClr val="000000"/>
                </a:solidFill>
                <a:latin typeface="Verdana" panose="020B0604030504040204" pitchFamily="34" charset="0"/>
                <a:ea typeface="Arial Unicode MS" pitchFamily="34" charset="-128"/>
              </a:rPr>
              <a:t> </a:t>
            </a:r>
            <a:r>
              <a:rPr lang="en-GB" altLang="it-IT" sz="1800">
                <a:solidFill>
                  <a:srgbClr val="000000"/>
                </a:solidFill>
                <a:latin typeface="Verdana" panose="020B0604030504040204" pitchFamily="34" charset="0"/>
                <a:cs typeface="Arial" panose="020B0604020202020204" pitchFamily="34" charset="0"/>
              </a:rPr>
              <a:t> </a:t>
            </a:r>
            <a:r>
              <a:rPr lang="en-US" altLang="it-IT" sz="1800" i="1">
                <a:solidFill>
                  <a:srgbClr val="000000"/>
                </a:solidFill>
                <a:latin typeface="Verdana" panose="020B0604030504040204" pitchFamily="34" charset="0"/>
                <a:cs typeface="Times New Roman" panose="02020603050405020304" pitchFamily="18" charset="0"/>
              </a:rPr>
              <a:t>During that time, </a:t>
            </a:r>
            <a:r>
              <a:rPr lang="en-US" altLang="it-IT" sz="1800">
                <a:solidFill>
                  <a:srgbClr val="000000"/>
                </a:solidFill>
                <a:latin typeface="Verdana" panose="020B0604030504040204" pitchFamily="34" charset="0"/>
                <a:cs typeface="Times New Roman" panose="02020603050405020304" pitchFamily="18" charset="0"/>
              </a:rPr>
              <a:t>the apostles returned and reported to Jesus all they had done and taught.</a:t>
            </a:r>
            <a:r>
              <a:rPr lang="en-US" altLang="it-IT" sz="1800" i="1">
                <a:solidFill>
                  <a:srgbClr val="000000"/>
                </a:solidFill>
                <a:latin typeface="Verdana" panose="020B0604030504040204" pitchFamily="34" charset="0"/>
                <a:cs typeface="Times New Roman" panose="02020603050405020304" pitchFamily="18" charset="0"/>
              </a:rPr>
              <a:t>    	          (Mk 6: 30)</a:t>
            </a: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838676" name="Rectangle 20">
            <a:extLst>
              <a:ext uri="{FF2B5EF4-FFF2-40B4-BE49-F238E27FC236}">
                <a16:creationId xmlns:a16="http://schemas.microsoft.com/office/drawing/2014/main" id="{5985671A-DA50-9E1D-D55C-2BBF64214FF3}"/>
              </a:ext>
            </a:extLst>
          </p:cNvPr>
          <p:cNvSpPr>
            <a:spLocks noChangeArrowheads="1"/>
          </p:cNvSpPr>
          <p:nvPr>
            <p:custDataLst>
              <p:tags r:id="rId4"/>
            </p:custDataLst>
          </p:nvPr>
        </p:nvSpPr>
        <p:spPr bwMode="auto">
          <a:xfrm>
            <a:off x="762000" y="0"/>
            <a:ext cx="7848600" cy="955675"/>
          </a:xfrm>
          <a:prstGeom prst="rect">
            <a:avLst/>
          </a:prstGeom>
          <a:solidFill>
            <a:srgbClr val="339966"/>
          </a:solidFill>
          <a:ln w="9525">
            <a:solidFill>
              <a:srgbClr val="339966"/>
            </a:solidFill>
            <a:miter lim="800000"/>
          </a:ln>
        </p:spPr>
        <p:txBody>
          <a:bodyPr>
            <a:spAutoFit/>
          </a:bodyPr>
          <a:lstStyle/>
          <a:p>
            <a:pPr algn="ctr"/>
            <a:endParaRPr lang="it-IT" altLang="it-IT" sz="800" dirty="0">
              <a:solidFill>
                <a:srgbClr val="FFFF00"/>
              </a:solidFill>
              <a:latin typeface="Verdana" panose="020B0604030504040204" pitchFamily="34" charset="0"/>
              <a:cs typeface="Arial" panose="020B0604020202020204" pitchFamily="34" charset="0"/>
            </a:endParaRPr>
          </a:p>
          <a:p>
            <a:pPr algn="ctr"/>
            <a:r>
              <a:rPr lang="it-IT" altLang="it-IT" sz="2000" dirty="0">
                <a:solidFill>
                  <a:srgbClr val="FFFF00"/>
                </a:solidFill>
                <a:effectLst>
                  <a:outerShdw blurRad="38100" dist="38100" dir="2700000" algn="tl">
                    <a:srgbClr val="000000"/>
                  </a:outerShdw>
                </a:effectLst>
                <a:latin typeface="Verdana" panose="020B0604030504040204" pitchFamily="34" charset="0"/>
                <a:cs typeface="Arial" panose="020B0604020202020204" pitchFamily="34" charset="0"/>
              </a:rPr>
              <a:t>Il Signore è il mio pastore: non manco di nulla.</a:t>
            </a:r>
            <a:r>
              <a:rPr lang="it-IT" altLang="it-IT" sz="2000" dirty="0">
                <a:solidFill>
                  <a:srgbClr val="000000"/>
                </a:solidFill>
                <a:effectLst>
                  <a:outerShdw blurRad="38100" dist="38100" dir="2700000" algn="tl">
                    <a:srgbClr val="FFFFFF"/>
                  </a:outerShdw>
                </a:effectLst>
                <a:latin typeface="Verdana" panose="020B0604030504040204" pitchFamily="34" charset="0"/>
                <a:cs typeface="Arial" panose="020B0604020202020204" pitchFamily="34" charset="0"/>
              </a:rPr>
              <a:t>                      </a:t>
            </a:r>
            <a:r>
              <a:rPr lang="it-IT" altLang="it-IT" sz="2000" dirty="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The Lord </a:t>
            </a:r>
            <a:r>
              <a:rPr lang="it-IT" altLang="it-IT" sz="2000" dirty="0" err="1">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is</a:t>
            </a:r>
            <a:r>
              <a:rPr lang="it-IT" altLang="it-IT" sz="2000" dirty="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 </a:t>
            </a:r>
            <a:r>
              <a:rPr lang="it-IT" altLang="it-IT" sz="2000" dirty="0" err="1">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my</a:t>
            </a:r>
            <a:r>
              <a:rPr lang="it-IT" altLang="it-IT" sz="2000" dirty="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 </a:t>
            </a:r>
            <a:r>
              <a:rPr lang="it-IT" altLang="it-IT" sz="2000" dirty="0" err="1">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shepherd</a:t>
            </a:r>
            <a:r>
              <a:rPr lang="it-IT" altLang="it-IT" sz="2000" dirty="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a:t>
            </a:r>
            <a:r>
              <a:rPr lang="en-US" altLang="it-IT" sz="2000" dirty="0">
                <a:effectLst>
                  <a:outerShdw blurRad="38100" dist="38100" dir="2700000" algn="tl">
                    <a:srgbClr val="000000"/>
                  </a:outerShdw>
                </a:effectLst>
              </a:rPr>
              <a:t> </a:t>
            </a:r>
            <a:r>
              <a:rPr lang="en-US" altLang="it-IT" sz="2000" dirty="0">
                <a:solidFill>
                  <a:schemeClr val="bg1"/>
                </a:solidFill>
                <a:effectLst>
                  <a:outerShdw blurRad="38100" dist="38100" dir="2700000" algn="tl">
                    <a:srgbClr val="000000"/>
                  </a:outerShdw>
                </a:effectLst>
                <a:latin typeface="Verdana" panose="020B0604030504040204" pitchFamily="34" charset="0"/>
              </a:rPr>
              <a:t>I </a:t>
            </a:r>
            <a:r>
              <a:rPr lang="it-IT" altLang="it-IT" sz="2000" dirty="0" err="1">
                <a:solidFill>
                  <a:schemeClr val="bg1"/>
                </a:solidFill>
                <a:effectLst>
                  <a:outerShdw blurRad="38100" dist="38100" dir="2700000" algn="tl">
                    <a:srgbClr val="000000"/>
                  </a:outerShdw>
                </a:effectLst>
                <a:latin typeface="Verdana" panose="020B0604030504040204" pitchFamily="34" charset="0"/>
              </a:rPr>
              <a:t>don’t</a:t>
            </a:r>
            <a:r>
              <a:rPr lang="it-IT" altLang="it-IT" sz="2000" dirty="0">
                <a:solidFill>
                  <a:schemeClr val="bg1"/>
                </a:solidFill>
                <a:effectLst>
                  <a:outerShdw blurRad="38100" dist="38100" dir="2700000" algn="tl">
                    <a:srgbClr val="000000"/>
                  </a:outerShdw>
                </a:effectLst>
                <a:latin typeface="Verdana" panose="020B0604030504040204" pitchFamily="34" charset="0"/>
              </a:rPr>
              <a:t> </a:t>
            </a:r>
            <a:r>
              <a:rPr lang="it-IT" altLang="it-IT" sz="2000" dirty="0" err="1">
                <a:solidFill>
                  <a:schemeClr val="bg1"/>
                </a:solidFill>
                <a:effectLst>
                  <a:outerShdw blurRad="38100" dist="38100" dir="2700000" algn="tl">
                    <a:srgbClr val="000000"/>
                  </a:outerShdw>
                </a:effectLst>
                <a:latin typeface="Verdana" panose="020B0604030504040204" pitchFamily="34" charset="0"/>
              </a:rPr>
              <a:t>need</a:t>
            </a:r>
            <a:r>
              <a:rPr lang="it-IT" altLang="it-IT" sz="2000" dirty="0">
                <a:solidFill>
                  <a:schemeClr val="bg1"/>
                </a:solidFill>
                <a:effectLst>
                  <a:outerShdw blurRad="38100" dist="38100" dir="2700000" algn="tl">
                    <a:srgbClr val="000000"/>
                  </a:outerShdw>
                </a:effectLst>
                <a:latin typeface="Verdana" panose="020B0604030504040204" pitchFamily="34" charset="0"/>
              </a:rPr>
              <a:t> </a:t>
            </a:r>
            <a:r>
              <a:rPr lang="it-IT" altLang="it-IT" sz="2000" dirty="0" err="1">
                <a:solidFill>
                  <a:schemeClr val="bg1"/>
                </a:solidFill>
                <a:effectLst>
                  <a:outerShdw blurRad="38100" dist="38100" dir="2700000" algn="tl">
                    <a:srgbClr val="000000"/>
                  </a:outerShdw>
                </a:effectLst>
                <a:latin typeface="Verdana" panose="020B0604030504040204" pitchFamily="34" charset="0"/>
              </a:rPr>
              <a:t>anything</a:t>
            </a:r>
            <a:r>
              <a:rPr lang="en-US" altLang="it-IT" sz="2000" dirty="0">
                <a:solidFill>
                  <a:schemeClr val="bg1"/>
                </a:solidFill>
                <a:effectLst>
                  <a:outerShdw blurRad="38100" dist="38100" dir="2700000" algn="tl">
                    <a:srgbClr val="000000"/>
                  </a:outerShdw>
                </a:effectLst>
                <a:latin typeface="Verdana" panose="020B0604030504040204" pitchFamily="34" charset="0"/>
              </a:rPr>
              <a:t>.</a:t>
            </a:r>
            <a:br>
              <a:rPr lang="it-IT" altLang="it-IT" sz="2000" dirty="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br>
            <a:endParaRPr lang="it-IT" altLang="it-IT" sz="800" dirty="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endParaRPr>
          </a:p>
        </p:txBody>
      </p:sp>
      <p:sp>
        <p:nvSpPr>
          <p:cNvPr id="12294" name="Rettangolo 1">
            <a:extLst>
              <a:ext uri="{FF2B5EF4-FFF2-40B4-BE49-F238E27FC236}">
                <a16:creationId xmlns:a16="http://schemas.microsoft.com/office/drawing/2014/main" id="{F828E1B3-49F7-5F8E-5756-8FAB1EE3C895}"/>
              </a:ext>
            </a:extLst>
          </p:cNvPr>
          <p:cNvSpPr>
            <a:spLocks noChangeArrowheads="1"/>
          </p:cNvSpPr>
          <p:nvPr>
            <p:custDataLst>
              <p:tags r:id="rId5"/>
            </p:custDataLst>
          </p:nvPr>
        </p:nvSpPr>
        <p:spPr bwMode="auto">
          <a:xfrm>
            <a:off x="1258888" y="1268413"/>
            <a:ext cx="32766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r>
              <a:rPr lang="it-IT" altLang="it-IT" sz="1800">
                <a:latin typeface="Verdana" panose="020B0604030504040204" pitchFamily="34" charset="0"/>
                <a:ea typeface="Verdana" panose="020B0604030504040204" pitchFamily="34" charset="0"/>
                <a:cs typeface="Verdana" panose="020B0604030504040204" pitchFamily="34" charset="0"/>
              </a:rPr>
              <a:t>VANGELO </a:t>
            </a:r>
            <a:r>
              <a:rPr lang="it-IT" altLang="it-IT" sz="1400">
                <a:latin typeface="Verdana" panose="020B0604030504040204" pitchFamily="34" charset="0"/>
                <a:ea typeface="Verdana" panose="020B0604030504040204" pitchFamily="34" charset="0"/>
                <a:cs typeface="Verdana" panose="020B0604030504040204" pitchFamily="34" charset="0"/>
              </a:rPr>
              <a:t>DI</a:t>
            </a:r>
            <a:r>
              <a:rPr lang="it-IT" altLang="it-IT" sz="1800">
                <a:latin typeface="Verdana" panose="020B0604030504040204" pitchFamily="34" charset="0"/>
                <a:ea typeface="Verdana" panose="020B0604030504040204" pitchFamily="34" charset="0"/>
                <a:cs typeface="Verdana" panose="020B0604030504040204" pitchFamily="34" charset="0"/>
              </a:rPr>
              <a:t> MARCO</a:t>
            </a:r>
          </a:p>
        </p:txBody>
      </p:sp>
      <p:pic>
        <p:nvPicPr>
          <p:cNvPr id="12295" name="Picture 73" descr="C:\ARCHIVIO GENERALE\PRESENTAZIONI\in COSTRUZIONE\07 S. Scritture del 19.7\apostoli ri riuniscono con Gesù.jpg">
            <a:extLst>
              <a:ext uri="{FF2B5EF4-FFF2-40B4-BE49-F238E27FC236}">
                <a16:creationId xmlns:a16="http://schemas.microsoft.com/office/drawing/2014/main" id="{7F0CDDDA-2716-27BE-D893-DB350DB183B2}"/>
              </a:ext>
            </a:extLst>
          </p:cNvPr>
          <p:cNvPicPr>
            <a:picLocks noChangeAspect="1" noChangeArrowheads="1"/>
          </p:cNvPicPr>
          <p:nvPr>
            <p:custDataLst>
              <p:tags r:id="rId6"/>
            </p:custDataLst>
          </p:nvPr>
        </p:nvPicPr>
        <p:blipFill>
          <a:blip r:embed="rId11">
            <a:extLst>
              <a:ext uri="{28A0092B-C50C-407E-A947-70E740481C1C}">
                <a14:useLocalDpi xmlns:a14="http://schemas.microsoft.com/office/drawing/2010/main" val="0"/>
              </a:ext>
            </a:extLst>
          </a:blip>
          <a:srcRect/>
          <a:stretch>
            <a:fillRect/>
          </a:stretch>
        </p:blipFill>
        <p:spPr bwMode="auto">
          <a:xfrm>
            <a:off x="4724400" y="3733800"/>
            <a:ext cx="3276600" cy="2416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pic>
        <p:nvPicPr>
          <p:cNvPr id="12296" name="Picture 74" descr="C:\ARCHIVIO GENERALE\PRESENTAZIONI\in COSTRUZIONE\07 S. Scritture del 19.7\apostoli riuniti con Gesù 1.jpg">
            <a:extLst>
              <a:ext uri="{FF2B5EF4-FFF2-40B4-BE49-F238E27FC236}">
                <a16:creationId xmlns:a16="http://schemas.microsoft.com/office/drawing/2014/main" id="{396AD3BD-0A2B-8544-7B41-581A4486D1D1}"/>
              </a:ext>
            </a:extLst>
          </p:cNvPr>
          <p:cNvPicPr>
            <a:picLocks noChangeAspect="1" noChangeArrowheads="1"/>
          </p:cNvPicPr>
          <p:nvPr>
            <p:custDataLst>
              <p:tags r:id="rId7"/>
            </p:custDataLst>
          </p:nvPr>
        </p:nvPicPr>
        <p:blipFill>
          <a:blip r:embed="rId12">
            <a:extLst>
              <a:ext uri="{28A0092B-C50C-407E-A947-70E740481C1C}">
                <a14:useLocalDpi xmlns:a14="http://schemas.microsoft.com/office/drawing/2010/main" val="0"/>
              </a:ext>
            </a:extLst>
          </a:blip>
          <a:srcRect/>
          <a:stretch>
            <a:fillRect/>
          </a:stretch>
        </p:blipFill>
        <p:spPr bwMode="auto">
          <a:xfrm>
            <a:off x="1371600" y="3733800"/>
            <a:ext cx="2971800" cy="2420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4160">
    <p:random/>
  </p:transition>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62894" name="Rectangle 78">
            <a:extLst>
              <a:ext uri="{FF2B5EF4-FFF2-40B4-BE49-F238E27FC236}">
                <a16:creationId xmlns:a16="http://schemas.microsoft.com/office/drawing/2014/main" id="{E21FD90B-2159-BF50-AEC0-976A5CBCA0F2}"/>
              </a:ext>
            </a:extLst>
          </p:cNvPr>
          <p:cNvSpPr>
            <a:spLocks noChangeArrowheads="1"/>
          </p:cNvSpPr>
          <p:nvPr>
            <p:custDataLst>
              <p:tags r:id="rId1"/>
            </p:custDataLst>
          </p:nvPr>
        </p:nvSpPr>
        <p:spPr bwMode="auto">
          <a:xfrm>
            <a:off x="250825" y="692150"/>
            <a:ext cx="8763000" cy="915988"/>
          </a:xfrm>
          <a:prstGeom prst="rect">
            <a:avLst/>
          </a:prstGeom>
          <a:noFill/>
          <a:ln w="9525">
            <a:noFill/>
            <a:miter lim="800000"/>
          </a:ln>
          <a:effectLst/>
        </p:spPr>
        <p:txBody>
          <a:bodyPr>
            <a:spAutoFit/>
          </a:bodyPr>
          <a:lstStyle/>
          <a:p>
            <a:pPr algn="ctr"/>
            <a:r>
              <a:rPr lang="it-IT" altLang="it-IT" sz="1800">
                <a:solidFill>
                  <a:schemeClr val="bg1"/>
                </a:solidFill>
                <a:latin typeface="Verdana" panose="020B0604030504040204" pitchFamily="34" charset="0"/>
                <a:cs typeface="Times New Roman" panose="02020603050405020304" pitchFamily="18" charset="0"/>
              </a:rPr>
              <a:t>Ed egli disse loro: «Venite in disparte, voi soli, in un luogo deserto, e riposatevi un po’». Erano infatti molti quelli che andavano e venivano e non avevano neanche il tempo di mangiare.</a:t>
            </a:r>
            <a:r>
              <a:rPr lang="it-IT" altLang="it-IT" sz="1800" i="1">
                <a:solidFill>
                  <a:schemeClr val="bg1"/>
                </a:solidFill>
                <a:latin typeface="Verdana" panose="020B0604030504040204" pitchFamily="34" charset="0"/>
                <a:cs typeface="Times New Roman" panose="02020603050405020304" pitchFamily="18" charset="0"/>
              </a:rPr>
              <a:t> (Mc 6, 31)</a:t>
            </a:r>
          </a:p>
        </p:txBody>
      </p:sp>
      <p:sp>
        <p:nvSpPr>
          <p:cNvPr id="162930" name="Rectangle 114">
            <a:extLst>
              <a:ext uri="{FF2B5EF4-FFF2-40B4-BE49-F238E27FC236}">
                <a16:creationId xmlns:a16="http://schemas.microsoft.com/office/drawing/2014/main" id="{6DDA5364-3BE1-7405-65F7-283F86707CE5}"/>
              </a:ext>
            </a:extLst>
          </p:cNvPr>
          <p:cNvSpPr>
            <a:spLocks noChangeArrowheads="1"/>
          </p:cNvSpPr>
          <p:nvPr>
            <p:custDataLst>
              <p:tags r:id="rId2"/>
            </p:custDataLst>
          </p:nvPr>
        </p:nvSpPr>
        <p:spPr bwMode="auto">
          <a:xfrm>
            <a:off x="0" y="5229225"/>
            <a:ext cx="9144000" cy="915988"/>
          </a:xfrm>
          <a:prstGeom prst="rect">
            <a:avLst/>
          </a:prstGeom>
          <a:noFill/>
          <a:ln w="9525">
            <a:noFill/>
            <a:miter lim="800000"/>
          </a:ln>
          <a:effectLst/>
        </p:spPr>
        <p:txBody>
          <a:bodyPr>
            <a:spAutoFit/>
          </a:bodyPr>
          <a:lstStyle/>
          <a:p>
            <a:pPr algn="ctr"/>
            <a:r>
              <a:rPr lang="en-GB" altLang="it-IT" sz="1800">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a:t>
            </a:r>
            <a:r>
              <a:rPr lang="en-GB" altLang="it-IT" sz="1800">
                <a:ln w="9525" cap="flat" cmpd="sng" algn="ctr">
                  <a:noFill/>
                  <a:prstDash val="solid"/>
                  <a:round/>
                  <a:headEnd type="none" w="med" len="med"/>
                  <a:tailEnd type="none" w="med" len="med"/>
                </a:ln>
                <a:solidFill>
                  <a:srgbClr val="000000"/>
                </a:solidFill>
                <a:latin typeface="Verdana" pitchFamily="34" charset="0"/>
                <a:ea typeface="Arial"/>
                <a:cs typeface="Tahoma" pitchFamily="34" charset="0"/>
                <a:sym typeface="Wingdings"/>
              </a:rPr>
              <a:t> </a:t>
            </a:r>
            <a:r>
              <a:rPr lang="en-GB" altLang="it-IT" sz="1800">
                <a:ln w="9525" cap="flat" cmpd="sng" algn="ctr">
                  <a:noFill/>
                  <a:prstDash val="solid"/>
                  <a:round/>
                  <a:headEnd type="none" w="med" len="med"/>
                  <a:tailEnd type="none" w="med" len="med"/>
                </a:ln>
                <a:solidFill>
                  <a:srgbClr val="FFFFFF"/>
                </a:solidFill>
                <a:latin typeface="Verdana" pitchFamily="34" charset="0"/>
                <a:ea typeface="Arial"/>
                <a:cs typeface="Times New Roman" pitchFamily="18" charset="0"/>
                <a:sym typeface="Wingdings"/>
              </a:rPr>
              <a:t> </a:t>
            </a:r>
            <a:r>
              <a:rPr lang="en-US" altLang="it-IT" sz="1800">
                <a:ln w="9525" cap="flat" cmpd="sng" algn="ctr">
                  <a:noFill/>
                  <a:prstDash val="solid"/>
                  <a:round/>
                  <a:headEnd type="none" w="med" len="med"/>
                  <a:tailEnd type="none" w="med" len="med"/>
                </a:ln>
                <a:solidFill>
                  <a:srgbClr val="FFFFFF"/>
                </a:solidFill>
                <a:latin typeface="Verdana" pitchFamily="34" charset="0"/>
                <a:ea typeface="Arial"/>
                <a:cs typeface="Times New Roman" pitchFamily="18" charset="0"/>
                <a:sym typeface="Wingdings"/>
              </a:rPr>
              <a:t>Then he said to them, "Go off by yourselves to a remote place and have some rest." For there were so many people coming and going that the apostles had no time even to eat.</a:t>
            </a:r>
            <a:r>
              <a:rPr lang="en-US" altLang="it-IT" sz="1800" i="1">
                <a:ln w="9525" cap="flat" cmpd="sng" algn="ctr">
                  <a:noFill/>
                  <a:prstDash val="solid"/>
                  <a:round/>
                  <a:headEnd type="none" w="med" len="med"/>
                  <a:tailEnd type="none" w="med" len="med"/>
                </a:ln>
                <a:solidFill>
                  <a:srgbClr val="FFFFFF"/>
                </a:solidFill>
                <a:latin typeface="Verdana" pitchFamily="34" charset="0"/>
                <a:ea typeface="Arial"/>
                <a:cs typeface="Times New Roman" pitchFamily="18" charset="0"/>
                <a:sym typeface="Wingdings"/>
              </a:rPr>
              <a:t> (Mk 6: 31)</a:t>
            </a:r>
            <a:endParaRPr lang="it-IT" altLang="it-IT" sz="1800" i="1">
              <a:solidFill>
                <a:schemeClr val="bg1"/>
              </a:solidFill>
              <a:latin typeface="Verdana" pitchFamily="34" charset="0"/>
              <a:cs typeface="Times New Roman" pitchFamily="18" charset="0"/>
            </a:endParaRPr>
          </a:p>
        </p:txBody>
      </p:sp>
      <p:pic>
        <p:nvPicPr>
          <p:cNvPr id="13316" name="Picture 27" descr="C:\ARCHIVIO GENERALE\PRESENTAZIONI\in COSTRUZIONE\07 S. Scritture del 19.7\venite in disparte a.jpg">
            <a:extLst>
              <a:ext uri="{FF2B5EF4-FFF2-40B4-BE49-F238E27FC236}">
                <a16:creationId xmlns:a16="http://schemas.microsoft.com/office/drawing/2014/main" id="{47898DE7-8E21-0886-2BD5-495F70A73535}"/>
              </a:ext>
            </a:extLst>
          </p:cNvPr>
          <p:cNvPicPr>
            <a:picLocks noChangeAspect="1" noChangeArrowheads="1"/>
          </p:cNvPicPr>
          <p:nvPr>
            <p:custDataLst>
              <p:tags r:id="rId3"/>
            </p:custDataLst>
          </p:nvPr>
        </p:nvPicPr>
        <p:blipFill>
          <a:blip r:embed="rId6">
            <a:extLst>
              <a:ext uri="{28A0092B-C50C-407E-A947-70E740481C1C}">
                <a14:useLocalDpi xmlns:a14="http://schemas.microsoft.com/office/drawing/2010/main" val="0"/>
              </a:ext>
            </a:extLst>
          </a:blip>
          <a:srcRect/>
          <a:stretch>
            <a:fillRect/>
          </a:stretch>
        </p:blipFill>
        <p:spPr bwMode="auto">
          <a:xfrm>
            <a:off x="395288" y="1600200"/>
            <a:ext cx="8310562" cy="364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4384">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162894"/>
                                        </p:tgtEl>
                                        <p:attrNameLst>
                                          <p:attrName>style.visibility</p:attrName>
                                        </p:attrNameLst>
                                      </p:cBhvr>
                                      <p:to>
                                        <p:strVal val="visible"/>
                                      </p:to>
                                    </p:set>
                                    <p:anim calcmode="lin" valueType="num">
                                      <p:cBhvr additive="base">
                                        <p:cTn id="7" dur="500" fill="hold"/>
                                        <p:tgtEl>
                                          <p:spTgt spid="162894"/>
                                        </p:tgtEl>
                                        <p:attrNameLst>
                                          <p:attrName>ppt_x</p:attrName>
                                        </p:attrNameLst>
                                      </p:cBhvr>
                                      <p:tavLst>
                                        <p:tav tm="0">
                                          <p:val>
                                            <p:strVal val="0-#ppt_w/2"/>
                                          </p:val>
                                        </p:tav>
                                        <p:tav tm="100000">
                                          <p:val>
                                            <p:strVal val="#ppt_x"/>
                                          </p:val>
                                        </p:tav>
                                      </p:tavLst>
                                    </p:anim>
                                    <p:anim calcmode="lin" valueType="num">
                                      <p:cBhvr additive="base">
                                        <p:cTn id="8" dur="500" fill="hold"/>
                                        <p:tgtEl>
                                          <p:spTgt spid="16289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nodeType="afterEffect">
                                  <p:stCondLst>
                                    <p:cond delay="0"/>
                                  </p:stCondLst>
                                  <p:childTnLst>
                                    <p:set>
                                      <p:cBhvr>
                                        <p:cTn id="11" dur="1" fill="hold">
                                          <p:stCondLst>
                                            <p:cond delay="0"/>
                                          </p:stCondLst>
                                        </p:cTn>
                                        <p:tgtEl>
                                          <p:spTgt spid="162930"/>
                                        </p:tgtEl>
                                        <p:attrNameLst>
                                          <p:attrName>style.visibility</p:attrName>
                                        </p:attrNameLst>
                                      </p:cBhvr>
                                      <p:to>
                                        <p:strVal val="visible"/>
                                      </p:to>
                                    </p:set>
                                    <p:anim calcmode="lin" valueType="num">
                                      <p:cBhvr additive="base">
                                        <p:cTn id="12" dur="500" fill="hold"/>
                                        <p:tgtEl>
                                          <p:spTgt spid="162930"/>
                                        </p:tgtEl>
                                        <p:attrNameLst>
                                          <p:attrName>ppt_x</p:attrName>
                                        </p:attrNameLst>
                                      </p:cBhvr>
                                      <p:tavLst>
                                        <p:tav tm="0">
                                          <p:val>
                                            <p:strVal val="1+#ppt_w/2"/>
                                          </p:val>
                                        </p:tav>
                                        <p:tav tm="100000">
                                          <p:val>
                                            <p:strVal val="#ppt_x"/>
                                          </p:val>
                                        </p:tav>
                                      </p:tavLst>
                                    </p:anim>
                                    <p:anim calcmode="lin" valueType="num">
                                      <p:cBhvr additive="base">
                                        <p:cTn id="13" dur="500" fill="hold"/>
                                        <p:tgtEl>
                                          <p:spTgt spid="1629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94" grpId="0" animBg="1"/>
      <p:bldP spid="16293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1506" name="Rectangle 35">
            <a:extLst>
              <a:ext uri="{FF2B5EF4-FFF2-40B4-BE49-F238E27FC236}">
                <a16:creationId xmlns:a16="http://schemas.microsoft.com/office/drawing/2014/main" id="{CD870435-F710-21E8-36FA-C1A9398440DA}"/>
              </a:ext>
            </a:extLst>
          </p:cNvPr>
          <p:cNvSpPr>
            <a:spLocks noChangeArrowheads="1"/>
          </p:cNvSpPr>
          <p:nvPr>
            <p:custDataLst>
              <p:tags r:id="rId1"/>
            </p:custDataLst>
          </p:nvPr>
        </p:nvSpPr>
        <p:spPr bwMode="auto">
          <a:xfrm>
            <a:off x="0" y="457200"/>
            <a:ext cx="9144000" cy="915988"/>
          </a:xfrm>
          <a:prstGeom prst="rect">
            <a:avLst/>
          </a:prstGeom>
          <a:noFill/>
          <a:ln w="9525">
            <a:noFill/>
            <a:miter lim="800000"/>
          </a:ln>
          <a:effectLst/>
        </p:spPr>
        <p:txBody>
          <a:bodyPr>
            <a:spAutoFit/>
          </a:bodyPr>
          <a:lstStyle/>
          <a:p>
            <a:pPr algn="ctr"/>
            <a:r>
              <a:rPr lang="it-IT" altLang="it-IT" sz="1800">
                <a:solidFill>
                  <a:schemeClr val="bg1"/>
                </a:solidFill>
                <a:latin typeface="Verdana" panose="020B0604030504040204" pitchFamily="34" charset="0"/>
                <a:cs typeface="Times New Roman" panose="02020603050405020304" pitchFamily="18" charset="0"/>
              </a:rPr>
              <a:t> Allora andarono con la barca verso un luogo deserto, in disparte. Molti però li videro partire e capirono, e da tutte le città accorsero là a piedi e li precedettero. </a:t>
            </a:r>
            <a:r>
              <a:rPr lang="it-IT" altLang="it-IT" sz="1800" i="1">
                <a:solidFill>
                  <a:schemeClr val="bg1"/>
                </a:solidFill>
                <a:latin typeface="Verdana" panose="020B0604030504040204" pitchFamily="34" charset="0"/>
                <a:cs typeface="Times New Roman" panose="02020603050405020304" pitchFamily="18" charset="0"/>
              </a:rPr>
              <a:t>(Mc 6, 32-33)</a:t>
            </a:r>
          </a:p>
        </p:txBody>
      </p:sp>
      <p:sp>
        <p:nvSpPr>
          <p:cNvPr id="14339" name="Rectangle 36">
            <a:extLst>
              <a:ext uri="{FF2B5EF4-FFF2-40B4-BE49-F238E27FC236}">
                <a16:creationId xmlns:a16="http://schemas.microsoft.com/office/drawing/2014/main" id="{498CB628-2D22-8B2B-3E74-06EBC8A72003}"/>
              </a:ext>
            </a:extLst>
          </p:cNvPr>
          <p:cNvSpPr>
            <a:spLocks noChangeArrowheads="1"/>
          </p:cNvSpPr>
          <p:nvPr>
            <p:custDataLst>
              <p:tags r:id="rId2"/>
            </p:custDataLst>
          </p:nvPr>
        </p:nvSpPr>
        <p:spPr bwMode="auto">
          <a:xfrm>
            <a:off x="0" y="5410200"/>
            <a:ext cx="9144000" cy="1190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en-US" altLang="it-IT" sz="1800">
                <a:solidFill>
                  <a:srgbClr val="FFFF00"/>
                </a:solidFill>
                <a:latin typeface="Verdana" panose="020B0604030504040204" pitchFamily="34" charset="0"/>
                <a:cs typeface="Times New Roman" panose="02020603050405020304" pitchFamily="18" charset="0"/>
              </a:rPr>
              <a:t> </a:t>
            </a:r>
            <a:r>
              <a:rPr lang="en-GB" altLang="it-IT" sz="1800">
                <a:solidFill>
                  <a:srgbClr val="FFFF00"/>
                </a:solidFill>
                <a:latin typeface="Verdana" panose="020B0604030504040204" pitchFamily="34" charset="0"/>
                <a:cs typeface="Times New Roman" panose="02020603050405020304" pitchFamily="18" charset="0"/>
              </a:rPr>
              <a:t> </a:t>
            </a:r>
            <a:r>
              <a:rPr lang="en-US" altLang="it-IT" sz="1800">
                <a:solidFill>
                  <a:schemeClr val="bg1"/>
                </a:solidFill>
                <a:latin typeface="Verdana" panose="020B0604030504040204" pitchFamily="34" charset="0"/>
                <a:cs typeface="Times New Roman" panose="02020603050405020304" pitchFamily="18" charset="0"/>
              </a:rPr>
              <a:t>And they went away in the boat to a secluded area by themselves. But people saw them leaving and many could guess where they were going. So, from all the towns they hurried there on foot, arriving ahead of them.</a:t>
            </a:r>
            <a:r>
              <a:rPr lang="en-US" altLang="it-IT" sz="1800" i="1">
                <a:solidFill>
                  <a:schemeClr val="bg1"/>
                </a:solidFill>
                <a:latin typeface="Verdana" panose="020B0604030504040204" pitchFamily="34" charset="0"/>
                <a:cs typeface="Times New Roman" panose="02020603050405020304" pitchFamily="18" charset="0"/>
              </a:rPr>
              <a:t> </a:t>
            </a:r>
          </a:p>
          <a:p>
            <a:pPr algn="ctr"/>
            <a:r>
              <a:rPr lang="en-US" altLang="it-IT" sz="1800" i="1">
                <a:solidFill>
                  <a:schemeClr val="bg1"/>
                </a:solidFill>
                <a:latin typeface="Verdana" panose="020B0604030504040204" pitchFamily="34" charset="0"/>
                <a:cs typeface="Times New Roman" panose="02020603050405020304" pitchFamily="18" charset="0"/>
              </a:rPr>
              <a:t>(Mk 6: 32-33) </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14340" name="Picture 30" descr="C:\ARCHIVIO GENERALE\PRESENTAZIONI\in COSTRUZIONE\07 S. Scritture del 19.7\folla.jpg">
            <a:extLst>
              <a:ext uri="{FF2B5EF4-FFF2-40B4-BE49-F238E27FC236}">
                <a16:creationId xmlns:a16="http://schemas.microsoft.com/office/drawing/2014/main" id="{EC102246-DD92-B29B-7F36-9CBA207B06A1}"/>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1752600" y="1371600"/>
            <a:ext cx="5715000" cy="403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4000">
    <p:random/>
  </p:transition>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14690" name="Rectangle 2">
            <a:extLst>
              <a:ext uri="{FF2B5EF4-FFF2-40B4-BE49-F238E27FC236}">
                <a16:creationId xmlns:a16="http://schemas.microsoft.com/office/drawing/2014/main" id="{DBF1D4A6-569B-4C0F-A571-D16C110F0564}"/>
              </a:ext>
            </a:extLst>
          </p:cNvPr>
          <p:cNvSpPr>
            <a:spLocks noGrp="1" noChangeArrowheads="1"/>
          </p:cNvSpPr>
          <p:nvPr>
            <p:ph type="title"/>
            <p:custDataLst>
              <p:tags r:id="rId1"/>
            </p:custDataLst>
          </p:nvPr>
        </p:nvSpPr>
        <p:spPr>
          <a:xfrm>
            <a:off x="179388" y="333375"/>
            <a:ext cx="8785225" cy="1143000"/>
          </a:xfrm>
          <a:ln cap="flat" algn="ctr">
            <a:miter lim="800000"/>
            <a:headEnd type="none" w="med" len="med"/>
            <a:tailEnd type="none" w="med" len="med"/>
          </a:ln>
        </p:spPr>
        <p:txBody>
          <a:bodyPr/>
          <a:lstStyle/>
          <a:p>
            <a:r>
              <a:rPr lang="it-IT" altLang="it-IT" sz="1800" dirty="0">
                <a:solidFill>
                  <a:schemeClr val="bg1"/>
                </a:solidFill>
                <a:latin typeface="Verdana" panose="020B0604030504040204" pitchFamily="34" charset="0"/>
                <a:cs typeface="Times New Roman" panose="02020603050405020304" pitchFamily="18" charset="0"/>
              </a:rPr>
              <a:t>Sceso dalla barca, egli vide una grande folla, ebbe compassione di loro, perché erano come pecore che non hanno pastore, e si mise a insegnare loro molte cose. </a:t>
            </a:r>
            <a:r>
              <a:rPr lang="it-IT" altLang="it-IT" sz="1800" i="1" dirty="0">
                <a:solidFill>
                  <a:schemeClr val="bg1"/>
                </a:solidFill>
                <a:latin typeface="Verdana" panose="020B0604030504040204" pitchFamily="34" charset="0"/>
                <a:cs typeface="Times New Roman" panose="02020603050405020304" pitchFamily="18" charset="0"/>
              </a:rPr>
              <a:t>(Mc 6, 34)</a:t>
            </a:r>
            <a:endParaRPr lang="it-IT" altLang="it-IT" sz="1800" dirty="0">
              <a:solidFill>
                <a:schemeClr val="bg1"/>
              </a:solidFill>
              <a:latin typeface="Verdana" panose="020B0604030504040204" pitchFamily="34" charset="0"/>
              <a:cs typeface="Times New Roman" panose="02020603050405020304" pitchFamily="18" charset="0"/>
            </a:endParaRPr>
          </a:p>
        </p:txBody>
      </p:sp>
      <p:sp>
        <p:nvSpPr>
          <p:cNvPr id="15363" name="Rectangle 4">
            <a:extLst>
              <a:ext uri="{FF2B5EF4-FFF2-40B4-BE49-F238E27FC236}">
                <a16:creationId xmlns:a16="http://schemas.microsoft.com/office/drawing/2014/main" id="{3EF8DE08-6F5C-0FE5-B6BE-F018AF4A5BA4}"/>
              </a:ext>
            </a:extLst>
          </p:cNvPr>
          <p:cNvSpPr>
            <a:spLocks noChangeArrowheads="1"/>
          </p:cNvSpPr>
          <p:nvPr>
            <p:custDataLst>
              <p:tags r:id="rId2"/>
            </p:custDataLst>
          </p:nvPr>
        </p:nvSpPr>
        <p:spPr bwMode="auto">
          <a:xfrm>
            <a:off x="179388" y="5516563"/>
            <a:ext cx="8856662" cy="9159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eaLnBrk="0" hangingPunct="0"/>
            <a:r>
              <a:rPr lang="en-US" altLang="it-IT" sz="1800">
                <a:solidFill>
                  <a:schemeClr val="bg1"/>
                </a:solidFill>
                <a:latin typeface="Verdana" panose="020B0604030504040204" pitchFamily="34" charset="0"/>
                <a:cs typeface="Times New Roman" panose="02020603050405020304" pitchFamily="18" charset="0"/>
              </a:rPr>
              <a:t>As Jesus went ashore he saw a large crowd, and he had compassion on them for they were like sheep without a shepherd. And he began a long teaching session with them.</a:t>
            </a:r>
            <a:r>
              <a:rPr lang="en-US" altLang="it-IT" sz="1800" i="1">
                <a:solidFill>
                  <a:schemeClr val="bg1"/>
                </a:solidFill>
                <a:latin typeface="Verdana" panose="020B0604030504040204" pitchFamily="34" charset="0"/>
                <a:cs typeface="Times New Roman" panose="02020603050405020304" pitchFamily="18" charset="0"/>
              </a:rPr>
              <a:t> </a:t>
            </a:r>
            <a:r>
              <a:rPr lang="it-IT" altLang="it-IT" sz="1800" i="1">
                <a:solidFill>
                  <a:schemeClr val="bg1"/>
                </a:solidFill>
                <a:latin typeface="Verdana" panose="020B0604030504040204" pitchFamily="34" charset="0"/>
                <a:cs typeface="Times New Roman" panose="02020603050405020304" pitchFamily="18" charset="0"/>
              </a:rPr>
              <a:t>(Mk 6: 34)</a:t>
            </a:r>
          </a:p>
        </p:txBody>
      </p:sp>
      <p:pic>
        <p:nvPicPr>
          <p:cNvPr id="3" name="Immagine 2">
            <a:extLst>
              <a:ext uri="{FF2B5EF4-FFF2-40B4-BE49-F238E27FC236}">
                <a16:creationId xmlns:a16="http://schemas.microsoft.com/office/drawing/2014/main" id="{658AEC36-DF06-AD13-2932-FB4CDBC24AC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19672" y="1320194"/>
            <a:ext cx="5904656" cy="4217611"/>
          </a:xfrm>
          <a:prstGeom prst="rect">
            <a:avLst/>
          </a:prstGeom>
        </p:spPr>
      </p:pic>
    </p:spTree>
  </p:cSld>
  <p:clrMapOvr>
    <a:masterClrMapping/>
  </p:clrMapOvr>
  <p:transition spd="med" advClick="0" advTm="14272">
    <p:random/>
  </p:transition>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spd="med" advClick="0" advTm="25000">
    <p:random/>
  </p:transition>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34">
            <a:extLst>
              <a:ext uri="{FF2B5EF4-FFF2-40B4-BE49-F238E27FC236}">
                <a16:creationId xmlns:a16="http://schemas.microsoft.com/office/drawing/2014/main" id="{CDBFA0A9-94CF-358C-66C3-0EE1E6FF5A31}"/>
              </a:ext>
            </a:extLst>
          </p:cNvPr>
          <p:cNvSpPr>
            <a:spLocks noChangeArrowheads="1"/>
          </p:cNvSpPr>
          <p:nvPr>
            <p:custDataLst>
              <p:tags r:id="rId1"/>
            </p:custDataLst>
          </p:nvPr>
        </p:nvSpPr>
        <p:spPr bwMode="auto">
          <a:xfrm>
            <a:off x="2069405" y="194903"/>
            <a:ext cx="6823075" cy="646331"/>
          </a:xfrm>
          <a:prstGeom prst="rect">
            <a:avLst/>
          </a:prstGeom>
          <a:noFill/>
          <a:ln w="9525">
            <a:noFill/>
            <a:miter lim="800000"/>
          </a:ln>
          <a:effectLst/>
        </p:spPr>
        <p:txBody>
          <a:bodyPr>
            <a:spAutoFit/>
          </a:bodyPr>
          <a:lstStyle/>
          <a:p>
            <a:pPr algn="ctr"/>
            <a:r>
              <a:rPr lang="it-IT" sz="1800" b="1"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Finché c'è compassione il mondo può sperare                 </a:t>
            </a:r>
            <a:r>
              <a:rPr lang="it-IT" altLang="it-IT" sz="1800" i="1" dirty="0">
                <a:solidFill>
                  <a:schemeClr val="tx1"/>
                </a:solidFill>
                <a:latin typeface="Verdana" panose="020B0604030504040204" pitchFamily="34" charset="0"/>
                <a:cs typeface="Arial" panose="020B0604020202020204" pitchFamily="34" charset="0"/>
              </a:rPr>
              <a:t>Mc 6, 30-34 - </a:t>
            </a:r>
            <a:r>
              <a:rPr lang="en-US" altLang="it-IT" sz="1800" i="1" dirty="0">
                <a:solidFill>
                  <a:srgbClr val="990033"/>
                </a:solidFill>
                <a:cs typeface="Arial" panose="020B0604020202020204" pitchFamily="34" charset="0"/>
              </a:rPr>
              <a:t>(</a:t>
            </a:r>
            <a:r>
              <a:rPr lang="en-US" altLang="it-IT" sz="1800" i="1" dirty="0" err="1">
                <a:solidFill>
                  <a:srgbClr val="990033"/>
                </a:solidFill>
                <a:cs typeface="Arial" panose="020B0604020202020204" pitchFamily="34" charset="0"/>
              </a:rPr>
              <a:t>Commento</a:t>
            </a:r>
            <a:r>
              <a:rPr lang="en-US" altLang="it-IT" sz="1800" i="1" dirty="0">
                <a:solidFill>
                  <a:srgbClr val="990033"/>
                </a:solidFill>
                <a:cs typeface="Arial" panose="020B0604020202020204" pitchFamily="34" charset="0"/>
              </a:rPr>
              <a:t> di padre </a:t>
            </a:r>
            <a:r>
              <a:rPr lang="en-US" altLang="it-IT" sz="1800" i="1" dirty="0" err="1">
                <a:solidFill>
                  <a:srgbClr val="990033"/>
                </a:solidFill>
                <a:cs typeface="Arial" panose="020B0604020202020204" pitchFamily="34" charset="0"/>
              </a:rPr>
              <a:t>Ermes</a:t>
            </a:r>
            <a:r>
              <a:rPr lang="en-US" altLang="it-IT" sz="1800" i="1" dirty="0">
                <a:solidFill>
                  <a:srgbClr val="990033"/>
                </a:solidFill>
                <a:cs typeface="Arial" panose="020B0604020202020204" pitchFamily="34" charset="0"/>
              </a:rPr>
              <a:t> Ronchi)</a:t>
            </a:r>
            <a:endParaRPr lang="it-IT" altLang="it-IT" sz="1800" i="1" dirty="0">
              <a:solidFill>
                <a:srgbClr val="990033"/>
              </a:solidFill>
              <a:cs typeface="Arial" panose="020B0604020202020204" pitchFamily="34" charset="0"/>
            </a:endParaRPr>
          </a:p>
        </p:txBody>
      </p:sp>
      <p:sp>
        <p:nvSpPr>
          <p:cNvPr id="17411" name="Rectangle 35">
            <a:extLst>
              <a:ext uri="{FF2B5EF4-FFF2-40B4-BE49-F238E27FC236}">
                <a16:creationId xmlns:a16="http://schemas.microsoft.com/office/drawing/2014/main" id="{1C874D51-65C6-C7AD-2B25-BE3A54603101}"/>
              </a:ext>
            </a:extLst>
          </p:cNvPr>
          <p:cNvSpPr>
            <a:spLocks noChangeArrowheads="1"/>
          </p:cNvSpPr>
          <p:nvPr>
            <p:custDataLst>
              <p:tags r:id="rId2"/>
            </p:custDataLst>
          </p:nvPr>
        </p:nvSpPr>
        <p:spPr bwMode="auto">
          <a:xfrm>
            <a:off x="0" y="1981200"/>
            <a:ext cx="9144000" cy="244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it-IT" altLang="it-IT" sz="1000" b="1">
                <a:solidFill>
                  <a:schemeClr val="tx1"/>
                </a:solidFill>
                <a:latin typeface="Times New Roman" panose="02020603050405020304" pitchFamily="18" charset="0"/>
                <a:cs typeface="Arial" panose="020B0604020202020204" pitchFamily="34" charset="0"/>
              </a:rPr>
              <a:t> </a:t>
            </a:r>
            <a:endParaRPr lang="it-IT" altLang="it-IT">
              <a:solidFill>
                <a:schemeClr val="tx1"/>
              </a:solidFill>
              <a:latin typeface="Times New Roman" panose="02020603050405020304" pitchFamily="18" charset="0"/>
            </a:endParaRPr>
          </a:p>
        </p:txBody>
      </p:sp>
      <p:sp>
        <p:nvSpPr>
          <p:cNvPr id="29700" name="Rectangle 36">
            <a:extLst>
              <a:ext uri="{FF2B5EF4-FFF2-40B4-BE49-F238E27FC236}">
                <a16:creationId xmlns:a16="http://schemas.microsoft.com/office/drawing/2014/main" id="{A0B79DA4-A112-D84C-AE9C-6CD749A1AB0D}"/>
              </a:ext>
            </a:extLst>
          </p:cNvPr>
          <p:cNvSpPr>
            <a:spLocks noChangeArrowheads="1"/>
          </p:cNvSpPr>
          <p:nvPr>
            <p:custDataLst>
              <p:tags r:id="rId3"/>
            </p:custDataLst>
          </p:nvPr>
        </p:nvSpPr>
        <p:spPr bwMode="auto">
          <a:xfrm>
            <a:off x="0" y="2895600"/>
            <a:ext cx="9144000" cy="609600"/>
          </a:xfrm>
          <a:prstGeom prst="rect">
            <a:avLst/>
          </a:prstGeom>
          <a:noFill/>
          <a:ln w="9525">
            <a:noFill/>
            <a:miter lim="800000"/>
          </a:ln>
          <a:effectLst/>
        </p:spPr>
        <p:txBody>
          <a:bodyPr>
            <a:spAutoFit/>
          </a:bodyPr>
          <a:lstStyle/>
          <a:p>
            <a:r>
              <a:rPr lang="it-IT" altLang="it-IT" sz="1000" b="1">
                <a:ln w="9525" cap="flat" cmpd="sng" algn="ctr">
                  <a:noFill/>
                  <a:prstDash val="solid"/>
                  <a:round/>
                  <a:headEnd type="none" w="med" len="med"/>
                  <a:tailEnd type="none" w="med" len="med"/>
                </a:ln>
                <a:solidFill>
                  <a:srgbClr val="000000"/>
                </a:solidFill>
                <a:latin typeface="Times New Roman" pitchFamily="18" charset="0"/>
                <a:ea typeface="Arial"/>
                <a:cs typeface="Arial" panose="020B0604020202020204" pitchFamily="34" charset="0"/>
                <a:sym typeface="Wingdings"/>
              </a:rPr>
              <a:t>                                                                            </a:t>
            </a:r>
          </a:p>
          <a:p>
            <a:pPr eaLnBrk="0" hangingPunct="0"/>
            <a:endParaRPr lang="it-IT" altLang="it-IT">
              <a:solidFill>
                <a:schemeClr val="tx1"/>
              </a:solidFill>
              <a:latin typeface="Times New Roman" pitchFamily="18" charset="0"/>
            </a:endParaRPr>
          </a:p>
        </p:txBody>
      </p:sp>
      <p:sp>
        <p:nvSpPr>
          <p:cNvPr id="17413" name="Rectangle 37">
            <a:extLst>
              <a:ext uri="{FF2B5EF4-FFF2-40B4-BE49-F238E27FC236}">
                <a16:creationId xmlns:a16="http://schemas.microsoft.com/office/drawing/2014/main" id="{39160639-7A6D-D5D7-97CA-2C678D5064F7}"/>
              </a:ext>
            </a:extLst>
          </p:cNvPr>
          <p:cNvSpPr>
            <a:spLocks noChangeArrowheads="1"/>
          </p:cNvSpPr>
          <p:nvPr>
            <p:custDataLst>
              <p:tags r:id="rId4"/>
            </p:custDataLst>
          </p:nvPr>
        </p:nvSpPr>
        <p:spPr bwMode="auto">
          <a:xfrm>
            <a:off x="0" y="3505200"/>
            <a:ext cx="9144000" cy="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endParaRPr lang="it-IT" altLang="it-IT"/>
          </a:p>
        </p:txBody>
      </p:sp>
      <p:sp>
        <p:nvSpPr>
          <p:cNvPr id="29702" name="Rectangle 38">
            <a:extLst>
              <a:ext uri="{FF2B5EF4-FFF2-40B4-BE49-F238E27FC236}">
                <a16:creationId xmlns:a16="http://schemas.microsoft.com/office/drawing/2014/main" id="{9D5370C8-3E29-5286-C734-7B0596731A27}"/>
              </a:ext>
            </a:extLst>
          </p:cNvPr>
          <p:cNvSpPr>
            <a:spLocks noChangeArrowheads="1"/>
          </p:cNvSpPr>
          <p:nvPr>
            <p:custDataLst>
              <p:tags r:id="rId5"/>
            </p:custDataLst>
          </p:nvPr>
        </p:nvSpPr>
        <p:spPr bwMode="auto">
          <a:xfrm>
            <a:off x="0" y="1052736"/>
            <a:ext cx="9144000" cy="5863144"/>
          </a:xfrm>
          <a:prstGeom prst="rect">
            <a:avLst/>
          </a:prstGeom>
          <a:noFill/>
          <a:ln w="9525">
            <a:noFill/>
            <a:miter lim="800000"/>
          </a:ln>
          <a:effectLst/>
        </p:spPr>
        <p:txBody>
          <a:bodyPr>
            <a:spAutoFit/>
          </a:bodyPr>
          <a:lstStyle/>
          <a:p>
            <a:pPr>
              <a:spcAft>
                <a:spcPts val="600"/>
              </a:spcAft>
            </a:pP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a:t>
            </a:r>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Times New Roman" panose="02020603050405020304" pitchFamily="18" charset="0"/>
              </a:rPr>
              <a:t>    </a:t>
            </a:r>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Venite in disparte e riposatevi un po'. I suoi sono 	  	     ritornati felici da quell'invio a due a due, da quella 	  	                missione in cui li aveva lanciati, un pellegrinaggio di Parola e di povertà. I Dodici hanno incontrato tanta gente, l'hanno fatto con l'arte appresa da Gesù: l'arte della prossimità e della carezza, della guarigione dai demoni del vivere. </a:t>
            </a:r>
          </a:p>
          <a:p>
            <a:pPr>
              <a:spcAft>
                <a:spcPts val="600"/>
              </a:spcAft>
            </a:pPr>
            <a:r>
              <a:rPr lang="it-IT" sz="1800" dirty="0">
                <a:solidFill>
                  <a:srgbClr val="000000"/>
                </a:solidFill>
                <a:highlight>
                  <a:srgbClr val="FFFFFF"/>
                </a:highlight>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Ora è il tempo dell'incontro con se stessi, di riconnettersi con ciò che accade nel proprio spazio vitale. C'è un tempo per ogni cosa, dice il sapiente d'Israele, un tempo per agire e un tempo per interrogarsi sui motivi dell'agire. Un tempo per andare di casa in casa e un tempo per “fare casa” tra amici e con se stessi. C'è tanto da fare in Israele, malati, lebbrosi, vedove di Nain, lacrime, eppure Gesù, invece di buttare i suoi discepoli dentro il vortice del dolore e della fame, li porta via con sé e insegna loro una sapienza del vivere.</a:t>
            </a:r>
            <a:endParaRPr lang="it-IT" sz="1800" dirty="0">
              <a:effectLst/>
              <a:highlight>
                <a:srgbClr val="FFFFFF"/>
              </a:highlight>
              <a:latin typeface="Verdana" panose="020B0604030504040204" pitchFamily="34" charset="0"/>
              <a:ea typeface="Verdana" panose="020B0604030504040204" pitchFamily="34" charset="0"/>
              <a:cs typeface="Times New Roman" panose="02020603050405020304" pitchFamily="18" charset="0"/>
            </a:endParaRPr>
          </a:p>
          <a:p>
            <a:pPr>
              <a:spcAft>
                <a:spcPts val="600"/>
              </a:spcAft>
            </a:pPr>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   Viviamo oggi in una cultura in cui il reddito che deve crescere e la produttività che deve sempre aumentare ci hanno convinti che sono gli impegni a dare valore alla vita. Gesù ci insegna che la vita vale indipendentemente dai nostri impegni (</a:t>
            </a:r>
            <a:r>
              <a:rPr lang="it-IT" sz="1800" i="1"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G. Piccolo</a:t>
            </a:r>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a:t>
            </a:r>
            <a:endParaRPr lang="it-IT" sz="1800" dirty="0">
              <a:effectLst/>
              <a:highlight>
                <a:srgbClr val="FFFFFF"/>
              </a:highlight>
              <a:latin typeface="Verdana" panose="020B0604030504040204" pitchFamily="34" charset="0"/>
              <a:ea typeface="Verdana" panose="020B0604030504040204" pitchFamily="34" charset="0"/>
              <a:cs typeface="Times New Roman" panose="02020603050405020304" pitchFamily="18" charset="0"/>
            </a:endParaRPr>
          </a:p>
          <a:p>
            <a:pPr>
              <a:spcAft>
                <a:spcPts val="600"/>
              </a:spcAft>
            </a:pP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La gente ha capito, e il flusso inarrestabile delle persone li raggiunge anche in quel luogo appartato. </a:t>
            </a:r>
            <a:endParaRPr lang="it-IT" altLang="it-IT" sz="1800" dirty="0">
              <a:solidFill>
                <a:srgbClr val="000000"/>
              </a:solidFill>
              <a:latin typeface="Verdana" panose="020B0604030504040204" pitchFamily="34" charset="0"/>
              <a:ea typeface="Verdana" panose="020B0604030504040204" pitchFamily="34" charset="0"/>
            </a:endParaRPr>
          </a:p>
        </p:txBody>
      </p:sp>
      <p:sp>
        <p:nvSpPr>
          <p:cNvPr id="17415" name="Rectangle 39">
            <a:extLst>
              <a:ext uri="{FF2B5EF4-FFF2-40B4-BE49-F238E27FC236}">
                <a16:creationId xmlns:a16="http://schemas.microsoft.com/office/drawing/2014/main" id="{CB96D5E0-BE50-377A-E82E-50B9B5CC3BB2}"/>
              </a:ext>
            </a:extLst>
          </p:cNvPr>
          <p:cNvSpPr>
            <a:spLocks noChangeArrowheads="1"/>
          </p:cNvSpPr>
          <p:nvPr>
            <p:custDataLst>
              <p:tags r:id="rId6"/>
            </p:custDataLst>
          </p:nvPr>
        </p:nvSpPr>
        <p:spPr bwMode="auto">
          <a:xfrm>
            <a:off x="0" y="4876800"/>
            <a:ext cx="9144000" cy="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endParaRPr lang="it-IT" altLang="it-IT"/>
          </a:p>
        </p:txBody>
      </p:sp>
      <p:pic>
        <p:nvPicPr>
          <p:cNvPr id="3" name="Immagine 2">
            <a:extLst>
              <a:ext uri="{FF2B5EF4-FFF2-40B4-BE49-F238E27FC236}">
                <a16:creationId xmlns:a16="http://schemas.microsoft.com/office/drawing/2014/main" id="{6FB47659-02F1-FF93-D42B-A2AA6D5C6AFD}"/>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51520" y="100123"/>
            <a:ext cx="1728192" cy="1728192"/>
          </a:xfrm>
          <a:prstGeom prst="rect">
            <a:avLst/>
          </a:prstGeom>
        </p:spPr>
      </p:pic>
    </p:spTree>
  </p:cSld>
  <p:clrMapOvr>
    <a:masterClrMapping/>
  </p:clrMapOvr>
  <p:transition spd="med" advClick="0" advTm="80000">
    <p:random/>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5">
            <a:extLst>
              <a:ext uri="{FF2B5EF4-FFF2-40B4-BE49-F238E27FC236}">
                <a16:creationId xmlns:a16="http://schemas.microsoft.com/office/drawing/2014/main" id="{323A794C-DCB4-C10B-6CFF-08A981A969C5}"/>
              </a:ext>
            </a:extLst>
          </p:cNvPr>
          <p:cNvSpPr>
            <a:spLocks noChangeArrowheads="1"/>
          </p:cNvSpPr>
          <p:nvPr>
            <p:custDataLst>
              <p:tags r:id="rId1"/>
            </p:custDataLst>
          </p:nvPr>
        </p:nvSpPr>
        <p:spPr bwMode="auto">
          <a:xfrm>
            <a:off x="0" y="0"/>
            <a:ext cx="9144000" cy="7016857"/>
          </a:xfrm>
          <a:prstGeom prst="rect">
            <a:avLst/>
          </a:prstGeom>
          <a:noFill/>
          <a:ln w="9525">
            <a:noFill/>
            <a:miter lim="800000"/>
          </a:ln>
          <a:effectLst/>
        </p:spPr>
        <p:txBody>
          <a:bodyPr>
            <a:spAutoFit/>
          </a:bodyPr>
          <a:lstStyle/>
          <a:p>
            <a:pPr>
              <a:lnSpc>
                <a:spcPct val="115000"/>
              </a:lnSpc>
              <a:spcAft>
                <a:spcPts val="1000"/>
              </a:spcAft>
            </a:pPr>
            <a:r>
              <a:rPr lang="it-IT" sz="1800" dirty="0">
                <a:solidFill>
                  <a:srgbClr val="000000"/>
                </a:solidFill>
                <a:effectLst/>
                <a:highlight>
                  <a:srgbClr val="FFFFFF"/>
                </a:highlight>
                <a:latin typeface="Verdana" panose="020B0604030504040204" pitchFamily="34" charset="0"/>
                <a:ea typeface="Times New Roman" panose="02020603050405020304" pitchFamily="18" charset="0"/>
                <a:cs typeface="Open Sans" panose="020B0606030504020204" pitchFamily="34" charset="0"/>
              </a:rPr>
              <a:t>   E Gesù anziché dare la priorità al suo programma, la dà alle persone. Il motivo è detto in due parole: prova compassione. Termine di una carica bellissima, infinita, termine che richiama le viscere, e indica un morso, un crampo, uno spasmo dentro. La prima reazione di Gesù: prova dolore per il dolore del mondo. E si mise a insegnare molte cose. Forse, diremmo noi, c'erano problemi più urgenti per la folla: guarire, sfamare, liberare; bisogni più immediati che non mettersi a insegnare. Forse abbiamo dimenticato che c'è una vita profonda in noi che continuiamo a mortificare, ad affamare, a disidratare. </a:t>
            </a:r>
          </a:p>
          <a:p>
            <a:pPr>
              <a:lnSpc>
                <a:spcPct val="115000"/>
              </a:lnSpc>
              <a:spcAft>
                <a:spcPts val="1000"/>
              </a:spcAft>
            </a:pPr>
            <a:r>
              <a:rPr lang="it-IT" sz="1800" dirty="0">
                <a:solidFill>
                  <a:srgbClr val="000000"/>
                </a:solidFill>
                <a:highlight>
                  <a:srgbClr val="FFFFFF"/>
                </a:highlight>
                <a:latin typeface="Verdana" panose="020B0604030504040204" pitchFamily="34" charset="0"/>
                <a:ea typeface="Times New Roman" panose="02020603050405020304" pitchFamily="18" charset="0"/>
                <a:cs typeface="Open Sans" panose="020B0606030504020204" pitchFamily="34" charset="0"/>
              </a:rPr>
              <a:t>   </a:t>
            </a:r>
            <a:r>
              <a:rPr lang="it-IT" sz="1800" dirty="0">
                <a:solidFill>
                  <a:srgbClr val="000000"/>
                </a:solidFill>
                <a:effectLst/>
                <a:highlight>
                  <a:srgbClr val="FFFFFF"/>
                </a:highlight>
                <a:latin typeface="Verdana" panose="020B0604030504040204" pitchFamily="34" charset="0"/>
                <a:ea typeface="Times New Roman" panose="02020603050405020304" pitchFamily="18" charset="0"/>
                <a:cs typeface="Open Sans" panose="020B0606030504020204" pitchFamily="34" charset="0"/>
              </a:rPr>
              <a:t>A questa Gesù si rivolge, come una manciata di luce gettata nel cuore di ciascuno, a illuminare la via. Questo Gesù che si mette a disposizione, che non si risparmia, che lascia dettare agli altri l'agenda, generoso di sentimenti, consegna qualcosa di grande alla folla: «Si può dare il pane, è vero, ma chi riceve il pane può non averne bisogno estremo. Invece di un gesto d'affetto ha bisogno ogni cuore stanco. E ogni cuore è stanco» (</a:t>
            </a:r>
            <a:r>
              <a:rPr lang="it-IT" sz="1800" i="1" dirty="0">
                <a:solidFill>
                  <a:srgbClr val="000000"/>
                </a:solidFill>
                <a:effectLst/>
                <a:highlight>
                  <a:srgbClr val="FFFFFF"/>
                </a:highlight>
                <a:latin typeface="Verdana" panose="020B0604030504040204" pitchFamily="34" charset="0"/>
                <a:ea typeface="Times New Roman" panose="02020603050405020304" pitchFamily="18" charset="0"/>
                <a:cs typeface="Open Sans" panose="020B0606030504020204" pitchFamily="34" charset="0"/>
              </a:rPr>
              <a:t>Sorella Maria di Campello</a:t>
            </a:r>
            <a:r>
              <a:rPr lang="it-IT" sz="1800" dirty="0">
                <a:solidFill>
                  <a:srgbClr val="000000"/>
                </a:solidFill>
                <a:effectLst/>
                <a:highlight>
                  <a:srgbClr val="FFFFFF"/>
                </a:highlight>
                <a:latin typeface="Verdana" panose="020B0604030504040204" pitchFamily="34" charset="0"/>
                <a:ea typeface="Times New Roman" panose="02020603050405020304" pitchFamily="18" charset="0"/>
                <a:cs typeface="Open Sans" panose="020B0606030504020204" pitchFamily="34" charset="0"/>
              </a:rPr>
              <a:t>). </a:t>
            </a:r>
          </a:p>
          <a:p>
            <a:pPr>
              <a:lnSpc>
                <a:spcPct val="115000"/>
              </a:lnSpc>
              <a:spcAft>
                <a:spcPts val="1000"/>
              </a:spcAft>
            </a:pPr>
            <a:r>
              <a:rPr lang="it-IT" sz="1800" dirty="0">
                <a:solidFill>
                  <a:srgbClr val="000000"/>
                </a:solidFill>
                <a:highlight>
                  <a:srgbClr val="FFFFFF"/>
                </a:highlight>
                <a:latin typeface="Verdana" panose="020B0604030504040204" pitchFamily="34" charset="0"/>
                <a:ea typeface="Times New Roman" panose="02020603050405020304" pitchFamily="18" charset="0"/>
                <a:cs typeface="Open Sans" panose="020B0606030504020204" pitchFamily="34" charset="0"/>
              </a:rPr>
              <a:t>   </a:t>
            </a:r>
            <a:r>
              <a:rPr lang="it-IT" sz="1800" dirty="0">
                <a:solidFill>
                  <a:srgbClr val="000000"/>
                </a:solidFill>
                <a:effectLst/>
                <a:highlight>
                  <a:srgbClr val="FFFFFF"/>
                </a:highlight>
                <a:latin typeface="Verdana" panose="020B0604030504040204" pitchFamily="34" charset="0"/>
                <a:ea typeface="Times New Roman" panose="02020603050405020304" pitchFamily="18" charset="0"/>
                <a:cs typeface="Open Sans" panose="020B0606030504020204" pitchFamily="34" charset="0"/>
              </a:rPr>
              <a:t>È il grande insegnamento ai Dodici: imparare uno sguardo che abbia commozione e tenerezza. Le parole nasceranno. E vale per ognuno di noi: quando impari la compassione, quando ritrovi la capacità di commuoverti, il mondo si innesta nella tua anima, e diventiamo un fiume solo. Se ancora c'è chi sa, tra noi, commuoversi per l'uomo, questo mondo può ancora sperare.</a:t>
            </a:r>
            <a:endParaRPr lang="it-IT" sz="1800" dirty="0">
              <a:effectLst/>
              <a:highlight>
                <a:srgbClr val="FFFFFF"/>
              </a:highlight>
              <a:latin typeface="Calibri" panose="020F0502020204030204" pitchFamily="34" charset="0"/>
              <a:ea typeface="Times New Roman" panose="02020603050405020304" pitchFamily="18" charset="0"/>
              <a:cs typeface="Times New Roman" panose="02020603050405020304" pitchFamily="18" charset="0"/>
            </a:endParaRPr>
          </a:p>
        </p:txBody>
      </p:sp>
    </p:spTree>
  </p:cSld>
  <p:clrMapOvr>
    <a:masterClrMapping/>
  </p:clrMapOvr>
  <p:transition spd="med" advClick="0" advTm="100000">
    <p:random/>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9" name="Rectangle 3">
            <a:extLst>
              <a:ext uri="{FF2B5EF4-FFF2-40B4-BE49-F238E27FC236}">
                <a16:creationId xmlns:a16="http://schemas.microsoft.com/office/drawing/2014/main" id="{FADECD39-B8BA-20C4-463A-4C3F4BB40344}"/>
              </a:ext>
            </a:extLst>
          </p:cNvPr>
          <p:cNvSpPr>
            <a:spLocks noChangeArrowheads="1"/>
          </p:cNvSpPr>
          <p:nvPr/>
        </p:nvSpPr>
        <p:spPr bwMode="auto">
          <a:xfrm>
            <a:off x="0" y="-90488"/>
            <a:ext cx="9144000" cy="70326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it-IT" altLang="it-IT" sz="1400" i="1" dirty="0">
                <a:solidFill>
                  <a:srgbClr val="000080"/>
                </a:solidFill>
                <a:latin typeface="Verdana" panose="020B0604030504040204" pitchFamily="34" charset="0"/>
                <a:cs typeface="Arial" panose="020B0604020202020204" pitchFamily="34" charset="0"/>
              </a:rPr>
              <a:t>Questo messaggio è pronto per essere inviato, via mail o whatsapp, ad amici, parenti e conoscenti. Invitate i vostri amici a </a:t>
            </a:r>
            <a:r>
              <a:rPr lang="it-IT" altLang="it-IT" sz="1400" i="1" u="sng" dirty="0">
                <a:solidFill>
                  <a:srgbClr val="FF0000"/>
                </a:solidFill>
                <a:latin typeface="Verdana" panose="020B0604030504040204" pitchFamily="34" charset="0"/>
                <a:cs typeface="Arial" panose="020B0604020202020204" pitchFamily="34" charset="0"/>
              </a:rPr>
              <a:t>iscriversi gratis</a:t>
            </a:r>
            <a:r>
              <a:rPr lang="it-IT" altLang="it-IT" sz="1400" i="1" u="sng" dirty="0">
                <a:solidFill>
                  <a:srgbClr val="000080"/>
                </a:solidFill>
                <a:latin typeface="Verdana" panose="020B0604030504040204" pitchFamily="34" charset="0"/>
                <a:cs typeface="Arial" panose="020B0604020202020204" pitchFamily="34" charset="0"/>
              </a:rPr>
              <a:t> </a:t>
            </a:r>
            <a:r>
              <a:rPr lang="it-IT" altLang="it-IT" sz="1400" i="1" dirty="0">
                <a:solidFill>
                  <a:srgbClr val="000080"/>
                </a:solidFill>
                <a:latin typeface="Verdana" panose="020B0604030504040204" pitchFamily="34" charset="0"/>
                <a:cs typeface="Arial" panose="020B0604020202020204" pitchFamily="34" charset="0"/>
              </a:rPr>
              <a:t>al sito </a:t>
            </a:r>
            <a:r>
              <a:rPr lang="it-IT" altLang="it-IT" sz="1400" i="1" dirty="0">
                <a:solidFill>
                  <a:schemeClr val="accent2"/>
                </a:solidFill>
                <a:latin typeface="Verdana" panose="020B0604030504040204" pitchFamily="34" charset="0"/>
                <a:cs typeface="Arial" panose="020B0604020202020204" pitchFamily="34" charset="0"/>
              </a:rPr>
              <a:t>https://www.diffondilaparola.com</a:t>
            </a:r>
            <a:r>
              <a:rPr lang="it-IT" altLang="it-IT" sz="1400" i="1" dirty="0">
                <a:solidFill>
                  <a:srgbClr val="000080"/>
                </a:solidFill>
                <a:latin typeface="Verdana" panose="020B0604030504040204" pitchFamily="34" charset="0"/>
                <a:cs typeface="Arial" panose="020B0604020202020204" pitchFamily="34" charset="0"/>
              </a:rPr>
              <a:t> per ricevere l’audiovisivo settimanale </a:t>
            </a:r>
            <a:r>
              <a:rPr lang="it-IT" altLang="it-IT" sz="1400" i="1" dirty="0">
                <a:solidFill>
                  <a:srgbClr val="FF0000"/>
                </a:solidFill>
                <a:latin typeface="Verdana" panose="020B0604030504040204" pitchFamily="34" charset="0"/>
                <a:cs typeface="Arial" panose="020B0604020202020204" pitchFamily="34" charset="0"/>
              </a:rPr>
              <a:t>gratuitamente </a:t>
            </a:r>
            <a:r>
              <a:rPr lang="it-IT" altLang="it-IT" sz="1400" i="1" u="sng" dirty="0">
                <a:solidFill>
                  <a:srgbClr val="000066"/>
                </a:solidFill>
                <a:latin typeface="Verdana" panose="020B0604030504040204" pitchFamily="34" charset="0"/>
                <a:cs typeface="Arial" panose="020B0604020202020204" pitchFamily="34" charset="0"/>
              </a:rPr>
              <a:t>per sempre</a:t>
            </a:r>
            <a:r>
              <a:rPr lang="it-IT" altLang="it-IT" sz="1400" i="1" dirty="0">
                <a:solidFill>
                  <a:srgbClr val="000080"/>
                </a:solidFill>
                <a:latin typeface="Verdana" panose="020B0604030504040204" pitchFamily="34" charset="0"/>
                <a:cs typeface="Arial" panose="020B0604020202020204" pitchFamily="34" charset="0"/>
              </a:rPr>
              <a:t>. </a:t>
            </a:r>
            <a:br>
              <a:rPr lang="it-IT" altLang="it-IT" sz="1400" i="1" dirty="0">
                <a:solidFill>
                  <a:schemeClr val="tx2"/>
                </a:solidFill>
                <a:latin typeface="Verdana" panose="020B0604030504040204" pitchFamily="34" charset="0"/>
                <a:cs typeface="Times New Roman" panose="02020603050405020304" pitchFamily="18" charset="0"/>
              </a:rPr>
            </a:br>
            <a:r>
              <a:rPr lang="it-IT" altLang="it-IT" sz="1400" i="1" dirty="0">
                <a:solidFill>
                  <a:srgbClr val="000080"/>
                </a:solidFill>
                <a:latin typeface="Verdana" panose="020B0604030504040204" pitchFamily="34" charset="0"/>
                <a:cs typeface="Arial" panose="020B0604020202020204" pitchFamily="34" charset="0"/>
              </a:rPr>
              <a:t>In </a:t>
            </a:r>
            <a:r>
              <a:rPr lang="it-IT" altLang="it-IT" sz="1400" b="1" i="1" dirty="0">
                <a:solidFill>
                  <a:srgbClr val="000080"/>
                </a:solidFill>
                <a:latin typeface="Verdana" panose="020B0604030504040204" pitchFamily="34" charset="0"/>
                <a:cs typeface="Arial" panose="020B0604020202020204" pitchFamily="34" charset="0"/>
              </a:rPr>
              <a:t>YOUTUBE, FACEBOOK,</a:t>
            </a:r>
            <a:r>
              <a:rPr lang="it-IT" altLang="it-IT" sz="1400" i="1" dirty="0">
                <a:solidFill>
                  <a:srgbClr val="000080"/>
                </a:solidFill>
                <a:latin typeface="Verdana" panose="020B0604030504040204" pitchFamily="34" charset="0"/>
                <a:cs typeface="Arial" panose="020B0604020202020204" pitchFamily="34" charset="0"/>
              </a:rPr>
              <a:t> </a:t>
            </a:r>
            <a:r>
              <a:rPr lang="it-IT" altLang="it-IT" sz="1400" b="1" i="1" dirty="0">
                <a:solidFill>
                  <a:srgbClr val="000080"/>
                </a:solidFill>
                <a:latin typeface="Verdana" panose="020B0604030504040204" pitchFamily="34" charset="0"/>
                <a:cs typeface="Arial" panose="020B0604020202020204" pitchFamily="34" charset="0"/>
              </a:rPr>
              <a:t>TWITTER, INSTAGRAM, LINKEDIN</a:t>
            </a:r>
            <a:r>
              <a:rPr lang="it-IT" altLang="it-IT" sz="1400" i="1" dirty="0">
                <a:solidFill>
                  <a:srgbClr val="000080"/>
                </a:solidFill>
                <a:latin typeface="Verdana" panose="020B0604030504040204" pitchFamily="34" charset="0"/>
                <a:cs typeface="Arial" panose="020B0604020202020204" pitchFamily="34" charset="0"/>
              </a:rPr>
              <a:t> e </a:t>
            </a:r>
            <a:r>
              <a:rPr lang="it-IT" altLang="it-IT" sz="1400" b="1" i="1" dirty="0">
                <a:solidFill>
                  <a:srgbClr val="000080"/>
                </a:solidFill>
                <a:latin typeface="Verdana" panose="020B0604030504040204" pitchFamily="34" charset="0"/>
                <a:cs typeface="Arial" panose="020B0604020202020204" pitchFamily="34" charset="0"/>
              </a:rPr>
              <a:t>GLORIATV</a:t>
            </a:r>
            <a:r>
              <a:rPr lang="it-IT" altLang="it-IT" sz="1400" i="1" dirty="0">
                <a:solidFill>
                  <a:srgbClr val="000080"/>
                </a:solidFill>
                <a:latin typeface="Verdana" panose="020B0604030504040204" pitchFamily="34" charset="0"/>
                <a:cs typeface="Arial" panose="020B0604020202020204" pitchFamily="34" charset="0"/>
              </a:rPr>
              <a:t> trovi la versione VIDEO alla pagina di LASTILLA GAETANO</a:t>
            </a:r>
            <a:br>
              <a:rPr lang="it-IT" altLang="it-IT" sz="1400" dirty="0">
                <a:solidFill>
                  <a:srgbClr val="000080"/>
                </a:solidFill>
                <a:latin typeface="Verdana" panose="020B0604030504040204" pitchFamily="34" charset="0"/>
                <a:cs typeface="Arial" panose="020B0604020202020204" pitchFamily="34" charset="0"/>
              </a:rPr>
            </a:br>
            <a:r>
              <a:rPr lang="it-IT" altLang="it-IT" sz="1400" b="1" dirty="0">
                <a:solidFill>
                  <a:srgbClr val="FF0000"/>
                </a:solidFill>
                <a:latin typeface="Verdana" panose="020B0604030504040204" pitchFamily="34" charset="0"/>
                <a:cs typeface="Times New Roman" panose="02020603050405020304" pitchFamily="18" charset="0"/>
              </a:rPr>
              <a:t>ANDATE IN TUTTO IL MONDO E PREDICATE IL VANGELO AD OGNI CREATURA</a:t>
            </a:r>
            <a:r>
              <a:rPr lang="it-IT" altLang="it-IT" sz="1400" dirty="0">
                <a:solidFill>
                  <a:srgbClr val="FF0000"/>
                </a:solidFill>
                <a:latin typeface="Verdana" panose="020B0604030504040204" pitchFamily="34" charset="0"/>
                <a:cs typeface="Times New Roman" panose="02020603050405020304" pitchFamily="18" charset="0"/>
              </a:rPr>
              <a:t> (</a:t>
            </a:r>
            <a:r>
              <a:rPr lang="it-IT" altLang="it-IT" sz="1400" i="1" dirty="0">
                <a:solidFill>
                  <a:srgbClr val="FF0000"/>
                </a:solidFill>
                <a:latin typeface="Verdana" panose="020B0604030504040204" pitchFamily="34" charset="0"/>
                <a:cs typeface="Times New Roman" panose="02020603050405020304" pitchFamily="18" charset="0"/>
              </a:rPr>
              <a:t>Mc 16,15</a:t>
            </a:r>
            <a:br>
              <a:rPr lang="it-IT" altLang="it-IT" sz="1400" dirty="0">
                <a:solidFill>
                  <a:srgbClr val="000080"/>
                </a:solidFill>
                <a:latin typeface="Verdana" panose="020B0604030504040204" pitchFamily="34" charset="0"/>
                <a:cs typeface="Times New Roman" panose="02020603050405020304" pitchFamily="18" charset="0"/>
              </a:rPr>
            </a:br>
            <a:r>
              <a:rPr lang="it-IT" altLang="it-IT" sz="1400" dirty="0">
                <a:solidFill>
                  <a:srgbClr val="000080"/>
                </a:solidFill>
                <a:latin typeface="Verdana" panose="020B0604030504040204" pitchFamily="34" charset="0"/>
                <a:cs typeface="Times New Roman" panose="02020603050405020304" pitchFamily="18" charset="0"/>
              </a:rPr>
              <a:t> </a:t>
            </a:r>
            <a:r>
              <a:rPr lang="it-IT" altLang="it-IT" sz="1400" dirty="0">
                <a:solidFill>
                  <a:srgbClr val="000080"/>
                </a:solidFill>
                <a:latin typeface="Verdana" panose="020B0604030504040204" pitchFamily="34" charset="0"/>
                <a:cs typeface="Arial" panose="020B0604020202020204" pitchFamily="34" charset="0"/>
              </a:rPr>
              <a:t>LA PAROLA DI DIO SOPRAVVIVE DA SEMPRE E NON PASSERA' MAI. DI ESSA CI SI PUO' FIDARE PERCHE' NON INGANNA! </a:t>
            </a:r>
            <a:br>
              <a:rPr lang="it-IT" altLang="it-IT" sz="1400" dirty="0">
                <a:solidFill>
                  <a:srgbClr val="000080"/>
                </a:solidFill>
                <a:latin typeface="Verdana" panose="020B0604030504040204" pitchFamily="34" charset="0"/>
                <a:cs typeface="Arial" panose="020B0604020202020204" pitchFamily="34" charset="0"/>
              </a:rPr>
            </a:br>
            <a:r>
              <a:rPr lang="it-IT" altLang="it-IT" sz="1400" b="1" dirty="0">
                <a:solidFill>
                  <a:srgbClr val="000080"/>
                </a:solidFill>
                <a:latin typeface="Verdana" panose="020B0604030504040204" pitchFamily="34" charset="0"/>
                <a:cs typeface="Arial" panose="020B0604020202020204" pitchFamily="34" charset="0"/>
              </a:rPr>
              <a:t>NON ABBIATE PAURA! SPALANCATE LE PORTE A CRISTO</a:t>
            </a:r>
            <a:r>
              <a:rPr lang="it-IT" altLang="it-IT" sz="1400" dirty="0">
                <a:solidFill>
                  <a:srgbClr val="000080"/>
                </a:solidFill>
                <a:latin typeface="Verdana" panose="020B0604030504040204" pitchFamily="34" charset="0"/>
                <a:cs typeface="Arial" panose="020B0604020202020204" pitchFamily="34" charset="0"/>
              </a:rPr>
              <a:t> (</a:t>
            </a:r>
            <a:r>
              <a:rPr lang="it-IT" altLang="it-IT" sz="1400" i="1" dirty="0">
                <a:solidFill>
                  <a:srgbClr val="000080"/>
                </a:solidFill>
                <a:latin typeface="Verdana" panose="020B0604030504040204" pitchFamily="34" charset="0"/>
                <a:cs typeface="Arial" panose="020B0604020202020204" pitchFamily="34" charset="0"/>
              </a:rPr>
              <a:t>Giovanni Paolo II</a:t>
            </a:r>
            <a:r>
              <a:rPr lang="it-IT" altLang="it-IT" sz="1400" dirty="0">
                <a:solidFill>
                  <a:srgbClr val="000080"/>
                </a:solidFill>
                <a:latin typeface="Verdana" panose="020B0604030504040204" pitchFamily="34" charset="0"/>
                <a:cs typeface="Arial" panose="020B0604020202020204" pitchFamily="34" charset="0"/>
              </a:rPr>
              <a:t>)</a:t>
            </a:r>
            <a:br>
              <a:rPr lang="it-IT" altLang="it-IT" sz="1400" dirty="0">
                <a:solidFill>
                  <a:srgbClr val="000080"/>
                </a:solidFill>
                <a:latin typeface="Verdana" panose="020B0604030504040204" pitchFamily="34" charset="0"/>
                <a:cs typeface="Arial" panose="020B0604020202020204" pitchFamily="34" charset="0"/>
              </a:rPr>
            </a:br>
            <a:r>
              <a:rPr lang="it-IT" altLang="it-IT" sz="1400" i="1" dirty="0">
                <a:solidFill>
                  <a:srgbClr val="000080"/>
                </a:solidFill>
                <a:latin typeface="Verdana" panose="020B0604030504040204" pitchFamily="34" charset="0"/>
                <a:cs typeface="Arial" panose="020B0604020202020204" pitchFamily="34" charset="0"/>
              </a:rPr>
              <a:t>In INTERNET circolano miliardi di parole spesso vuote, insulse, volgari, offensive ecc. e allora gustiamoci la PAROLA DI DIO! Nessuno si senta obbligato a diffondere la Parola di Dio, tramite mail. Chi non si sente pronto a farlo, sappia che prima deve imparare ad accoglierla nel proprio cuore e poi, pian piano troverà il piacere di trasmetterla ad altri.</a:t>
            </a:r>
            <a:br>
              <a:rPr lang="it-IT" altLang="it-IT" sz="1400" i="1" dirty="0">
                <a:solidFill>
                  <a:srgbClr val="000080"/>
                </a:solidFill>
                <a:latin typeface="Verdana" panose="020B0604030504040204" pitchFamily="34" charset="0"/>
                <a:cs typeface="Arial" panose="020B0604020202020204" pitchFamily="34" charset="0"/>
              </a:rPr>
            </a:br>
            <a:r>
              <a:rPr lang="it-IT" altLang="it-IT" sz="1400" dirty="0">
                <a:solidFill>
                  <a:srgbClr val="000080"/>
                </a:solidFill>
                <a:latin typeface="Verdana" panose="020B0604030504040204" pitchFamily="34" charset="0"/>
                <a:cs typeface="Arial" panose="020B0604020202020204" pitchFamily="34" charset="0"/>
              </a:rPr>
              <a:t>  </a:t>
            </a:r>
            <a:br>
              <a:rPr lang="it-IT" altLang="it-IT" sz="1400" dirty="0">
                <a:solidFill>
                  <a:srgbClr val="000080"/>
                </a:solidFill>
                <a:latin typeface="Verdana" panose="020B0604030504040204" pitchFamily="34" charset="0"/>
                <a:cs typeface="Arial" panose="020B0604020202020204" pitchFamily="34" charset="0"/>
              </a:rPr>
            </a:br>
            <a:endParaRPr lang="it-IT" altLang="it-IT" sz="1400" dirty="0">
              <a:solidFill>
                <a:srgbClr val="000080"/>
              </a:solidFill>
              <a:latin typeface="Verdana" panose="020B0604030504040204" pitchFamily="34" charset="0"/>
              <a:cs typeface="Arial" panose="020B0604020202020204" pitchFamily="34" charset="0"/>
            </a:endParaRPr>
          </a:p>
          <a:p>
            <a:pPr>
              <a:spcBef>
                <a:spcPct val="50000"/>
              </a:spcBef>
            </a:pPr>
            <a:endParaRPr lang="it-IT" altLang="it-IT" sz="1200" dirty="0">
              <a:solidFill>
                <a:srgbClr val="000080"/>
              </a:solidFill>
              <a:latin typeface="Verdana" panose="020B0604030504040204" pitchFamily="34" charset="0"/>
              <a:cs typeface="Arial" panose="020B0604020202020204" pitchFamily="34" charset="0"/>
            </a:endParaRPr>
          </a:p>
          <a:p>
            <a:pPr>
              <a:spcBef>
                <a:spcPct val="50000"/>
              </a:spcBef>
            </a:pPr>
            <a:endParaRPr lang="it-IT" altLang="it-IT" sz="1200" dirty="0">
              <a:solidFill>
                <a:srgbClr val="000080"/>
              </a:solidFill>
              <a:latin typeface="Verdana" panose="020B0604030504040204" pitchFamily="34" charset="0"/>
              <a:cs typeface="Arial" panose="020B0604020202020204" pitchFamily="34" charset="0"/>
            </a:endParaRPr>
          </a:p>
          <a:p>
            <a:pPr>
              <a:spcBef>
                <a:spcPct val="50000"/>
              </a:spcBef>
            </a:pPr>
            <a:endParaRPr lang="it-IT" altLang="it-IT" sz="1200" dirty="0">
              <a:solidFill>
                <a:srgbClr val="000080"/>
              </a:solidFill>
              <a:latin typeface="Verdana" panose="020B0604030504040204" pitchFamily="34" charset="0"/>
              <a:cs typeface="Arial" panose="020B0604020202020204" pitchFamily="34" charset="0"/>
            </a:endParaRPr>
          </a:p>
          <a:p>
            <a:pPr algn="ctr">
              <a:spcBef>
                <a:spcPct val="50000"/>
              </a:spcBef>
            </a:pPr>
            <a:r>
              <a:rPr lang="en-GB" altLang="it-IT" sz="1400" i="1" dirty="0">
                <a:solidFill>
                  <a:srgbClr val="000080"/>
                </a:solidFill>
                <a:latin typeface="Verdana" panose="020B0604030504040204" pitchFamily="34" charset="0"/>
                <a:cs typeface="Arial" panose="020B0604020202020204" pitchFamily="34" charset="0"/>
              </a:rPr>
              <a:t>This message is ready to be sent, via email or </a:t>
            </a:r>
            <a:r>
              <a:rPr lang="en-GB" altLang="it-IT" sz="1400" i="1" dirty="0" err="1">
                <a:solidFill>
                  <a:srgbClr val="000080"/>
                </a:solidFill>
                <a:latin typeface="Verdana" panose="020B0604030504040204" pitchFamily="34" charset="0"/>
                <a:cs typeface="Arial" panose="020B0604020202020204" pitchFamily="34" charset="0"/>
              </a:rPr>
              <a:t>whatsapp</a:t>
            </a:r>
            <a:r>
              <a:rPr lang="en-GB" altLang="it-IT" sz="1400" i="1" dirty="0">
                <a:solidFill>
                  <a:srgbClr val="000080"/>
                </a:solidFill>
                <a:latin typeface="Verdana" panose="020B0604030504040204" pitchFamily="34" charset="0"/>
                <a:cs typeface="Arial" panose="020B0604020202020204" pitchFamily="34" charset="0"/>
              </a:rPr>
              <a:t>, to friends, relatives and acquaintances: </a:t>
            </a:r>
            <a:br>
              <a:rPr lang="en-GB" altLang="it-IT" sz="1400" i="1" dirty="0">
                <a:solidFill>
                  <a:srgbClr val="000080"/>
                </a:solidFill>
                <a:latin typeface="Verdana" panose="020B0604030504040204" pitchFamily="34" charset="0"/>
                <a:cs typeface="Arial" panose="020B0604020202020204" pitchFamily="34" charset="0"/>
              </a:rPr>
            </a:br>
            <a:r>
              <a:rPr lang="en-GB" altLang="it-IT" sz="1400" i="1" dirty="0">
                <a:solidFill>
                  <a:srgbClr val="000080"/>
                </a:solidFill>
                <a:latin typeface="Verdana" panose="020B0604030504040204" pitchFamily="34" charset="0"/>
                <a:cs typeface="Arial" panose="020B0604020202020204" pitchFamily="34" charset="0"/>
              </a:rPr>
              <a:t>              invite your friends </a:t>
            </a:r>
            <a:r>
              <a:rPr lang="en-GB" altLang="it-IT" sz="1400" i="1" dirty="0">
                <a:solidFill>
                  <a:srgbClr val="FF0000"/>
                </a:solidFill>
                <a:latin typeface="Verdana" panose="020B0604030504040204" pitchFamily="34" charset="0"/>
                <a:cs typeface="Arial" panose="020B0604020202020204" pitchFamily="34" charset="0"/>
              </a:rPr>
              <a:t>to join for free</a:t>
            </a:r>
            <a:r>
              <a:rPr lang="en-GB" altLang="it-IT" sz="1400" i="1" dirty="0">
                <a:solidFill>
                  <a:srgbClr val="000080"/>
                </a:solidFill>
                <a:latin typeface="Verdana" panose="020B0604030504040204" pitchFamily="34" charset="0"/>
                <a:cs typeface="Arial" panose="020B0604020202020204" pitchFamily="34" charset="0"/>
              </a:rPr>
              <a:t> at </a:t>
            </a:r>
            <a:r>
              <a:rPr lang="en-GB" altLang="it-IT" sz="1400" i="1" dirty="0" err="1">
                <a:solidFill>
                  <a:srgbClr val="000080"/>
                </a:solidFill>
                <a:latin typeface="Verdana" panose="020B0604030504040204" pitchFamily="34" charset="0"/>
                <a:cs typeface="Arial" panose="020B0604020202020204" pitchFamily="34" charset="0"/>
              </a:rPr>
              <a:t>siteweb</a:t>
            </a:r>
            <a:r>
              <a:rPr lang="en-GB" altLang="it-IT" sz="1400" i="1" dirty="0">
                <a:solidFill>
                  <a:srgbClr val="000080"/>
                </a:solidFill>
                <a:latin typeface="Verdana" panose="020B0604030504040204" pitchFamily="34" charset="0"/>
                <a:cs typeface="Arial" panose="020B0604020202020204" pitchFamily="34" charset="0"/>
              </a:rPr>
              <a:t> </a:t>
            </a:r>
            <a:r>
              <a:rPr lang="it-IT" altLang="it-IT" sz="1400" i="1" dirty="0">
                <a:solidFill>
                  <a:schemeClr val="accent2"/>
                </a:solidFill>
                <a:latin typeface="Verdana" panose="020B0604030504040204" pitchFamily="34" charset="0"/>
                <a:cs typeface="Arial" panose="020B0604020202020204" pitchFamily="34" charset="0"/>
              </a:rPr>
              <a:t>https://www.diffondilaparola.com</a:t>
            </a:r>
            <a:r>
              <a:rPr lang="it-IT" altLang="it-IT" sz="1400" i="1" dirty="0">
                <a:solidFill>
                  <a:srgbClr val="000080"/>
                </a:solidFill>
                <a:latin typeface="Verdana" panose="020B0604030504040204" pitchFamily="34" charset="0"/>
                <a:cs typeface="Arial" panose="020B0604020202020204" pitchFamily="34" charset="0"/>
              </a:rPr>
              <a:t> </a:t>
            </a:r>
            <a:r>
              <a:rPr lang="en-GB" altLang="it-IT" sz="1400" i="1" dirty="0">
                <a:solidFill>
                  <a:srgbClr val="000080"/>
                </a:solidFill>
                <a:latin typeface="Verdana" panose="020B0604030504040204" pitchFamily="34" charset="0"/>
                <a:cs typeface="Arial" panose="020B0604020202020204" pitchFamily="34" charset="0"/>
              </a:rPr>
              <a:t>to receive weekly audiovisual</a:t>
            </a:r>
            <a:r>
              <a:rPr lang="en-GB" altLang="it-IT" sz="1400" i="1" u="sng" dirty="0">
                <a:solidFill>
                  <a:srgbClr val="000080"/>
                </a:solidFill>
                <a:latin typeface="Verdana" panose="020B0604030504040204" pitchFamily="34" charset="0"/>
                <a:cs typeface="Arial" panose="020B0604020202020204" pitchFamily="34" charset="0"/>
              </a:rPr>
              <a:t> </a:t>
            </a:r>
            <a:r>
              <a:rPr lang="en-GB" altLang="it-IT" sz="1400" i="1" u="sng" dirty="0">
                <a:solidFill>
                  <a:srgbClr val="FF0000"/>
                </a:solidFill>
                <a:latin typeface="Verdana" panose="020B0604030504040204" pitchFamily="34" charset="0"/>
                <a:cs typeface="Arial" panose="020B0604020202020204" pitchFamily="34" charset="0"/>
              </a:rPr>
              <a:t>free</a:t>
            </a:r>
            <a:r>
              <a:rPr lang="en-GB" altLang="it-IT" sz="1400" i="1" u="sng" dirty="0">
                <a:solidFill>
                  <a:srgbClr val="000080"/>
                </a:solidFill>
                <a:latin typeface="Verdana" panose="020B0604030504040204" pitchFamily="34" charset="0"/>
                <a:cs typeface="Arial" panose="020B0604020202020204" pitchFamily="34" charset="0"/>
              </a:rPr>
              <a:t> forever</a:t>
            </a:r>
            <a:br>
              <a:rPr lang="it-IT" altLang="it-IT" sz="1400" i="1" dirty="0">
                <a:solidFill>
                  <a:srgbClr val="000080"/>
                </a:solidFill>
                <a:latin typeface="Verdana" panose="020B0604030504040204" pitchFamily="34" charset="0"/>
                <a:cs typeface="Times New Roman" panose="02020603050405020304" pitchFamily="18" charset="0"/>
              </a:rPr>
            </a:br>
            <a:r>
              <a:rPr lang="en-GB" altLang="it-IT" sz="1400" i="1" dirty="0">
                <a:solidFill>
                  <a:srgbClr val="000080"/>
                </a:solidFill>
                <a:latin typeface="Verdana" panose="020B0604030504040204" pitchFamily="34" charset="0"/>
                <a:cs typeface="Arial" panose="020B0604020202020204" pitchFamily="34" charset="0"/>
              </a:rPr>
              <a:t>In </a:t>
            </a:r>
            <a:r>
              <a:rPr lang="en-GB" altLang="it-IT" sz="1400" b="1" i="1" dirty="0">
                <a:solidFill>
                  <a:srgbClr val="000080"/>
                </a:solidFill>
                <a:latin typeface="Verdana" panose="020B0604030504040204" pitchFamily="34" charset="0"/>
                <a:cs typeface="Arial" panose="020B0604020202020204" pitchFamily="34" charset="0"/>
              </a:rPr>
              <a:t>YOUTUBE, FACEBOOK, </a:t>
            </a:r>
            <a:r>
              <a:rPr lang="it-IT" altLang="it-IT" sz="1400" b="1" i="1" dirty="0">
                <a:solidFill>
                  <a:srgbClr val="000080"/>
                </a:solidFill>
                <a:latin typeface="Verdana" panose="020B0604030504040204" pitchFamily="34" charset="0"/>
                <a:cs typeface="Arial" panose="020B0604020202020204" pitchFamily="34" charset="0"/>
              </a:rPr>
              <a:t>TWITTER, INSTAGRAM, LINKEDIN</a:t>
            </a:r>
            <a:r>
              <a:rPr lang="en-GB" altLang="it-IT" sz="1400" i="1" dirty="0">
                <a:solidFill>
                  <a:srgbClr val="000080"/>
                </a:solidFill>
                <a:latin typeface="Verdana" panose="020B0604030504040204" pitchFamily="34" charset="0"/>
                <a:cs typeface="Arial" panose="020B0604020202020204" pitchFamily="34" charset="0"/>
              </a:rPr>
              <a:t> and </a:t>
            </a:r>
            <a:r>
              <a:rPr lang="en-GB" altLang="it-IT" sz="1400" b="1" i="1" dirty="0">
                <a:solidFill>
                  <a:srgbClr val="000080"/>
                </a:solidFill>
                <a:latin typeface="Verdana" panose="020B0604030504040204" pitchFamily="34" charset="0"/>
                <a:cs typeface="Arial" panose="020B0604020202020204" pitchFamily="34" charset="0"/>
              </a:rPr>
              <a:t>GLORIATV</a:t>
            </a:r>
            <a:r>
              <a:rPr lang="en-GB" altLang="it-IT" sz="1400" i="1" dirty="0">
                <a:solidFill>
                  <a:srgbClr val="000080"/>
                </a:solidFill>
                <a:latin typeface="Verdana" panose="020B0604030504040204" pitchFamily="34" charset="0"/>
                <a:cs typeface="Arial" panose="020B0604020202020204" pitchFamily="34" charset="0"/>
              </a:rPr>
              <a:t> find the VIDEO version of the page LASTILLA GAETANO</a:t>
            </a:r>
            <a:br>
              <a:rPr lang="en-GB" altLang="it-IT" sz="1400" i="1" dirty="0">
                <a:solidFill>
                  <a:srgbClr val="000080"/>
                </a:solidFill>
                <a:latin typeface="Verdana" panose="020B0604030504040204" pitchFamily="34" charset="0"/>
                <a:cs typeface="Arial" panose="020B0604020202020204" pitchFamily="34" charset="0"/>
              </a:rPr>
            </a:br>
            <a:r>
              <a:rPr lang="en-GB" altLang="it-IT" sz="1200" b="1" dirty="0">
                <a:solidFill>
                  <a:srgbClr val="FF0000"/>
                </a:solidFill>
                <a:latin typeface="Verdana" panose="020B0604030504040204" pitchFamily="34" charset="0"/>
                <a:cs typeface="Times New Roman" panose="02020603050405020304" pitchFamily="18" charset="0"/>
              </a:rPr>
              <a:t>GO OUT TO THE WHOLE WORLD AND PROCLAIM THE GOOD NEWS TO ALL CREATION</a:t>
            </a:r>
            <a:r>
              <a:rPr lang="en-GB" altLang="it-IT" sz="1200" dirty="0">
                <a:solidFill>
                  <a:srgbClr val="FF0000"/>
                </a:solidFill>
                <a:latin typeface="Verdana" panose="020B0604030504040204" pitchFamily="34" charset="0"/>
                <a:cs typeface="Times New Roman" panose="02020603050405020304" pitchFamily="18" charset="0"/>
              </a:rPr>
              <a:t> (</a:t>
            </a:r>
            <a:r>
              <a:rPr lang="en-GB" altLang="it-IT" sz="1200" i="1" dirty="0">
                <a:solidFill>
                  <a:srgbClr val="FF0000"/>
                </a:solidFill>
                <a:latin typeface="Verdana" panose="020B0604030504040204" pitchFamily="34" charset="0"/>
                <a:cs typeface="Times New Roman" panose="02020603050405020304" pitchFamily="18" charset="0"/>
              </a:rPr>
              <a:t>Mk 16, 15</a:t>
            </a:r>
            <a:r>
              <a:rPr lang="en-GB" altLang="it-IT" sz="1200" dirty="0">
                <a:solidFill>
                  <a:srgbClr val="FF0000"/>
                </a:solidFill>
                <a:latin typeface="Verdana" panose="020B0604030504040204" pitchFamily="34" charset="0"/>
                <a:cs typeface="Times New Roman" panose="02020603050405020304" pitchFamily="18" charset="0"/>
              </a:rPr>
              <a:t>)</a:t>
            </a:r>
            <a:br>
              <a:rPr lang="it-IT" altLang="it-IT" sz="1200" dirty="0">
                <a:solidFill>
                  <a:srgbClr val="000080"/>
                </a:solidFill>
                <a:latin typeface="Verdana" panose="020B0604030504040204" pitchFamily="34" charset="0"/>
                <a:cs typeface="Times New Roman" panose="02020603050405020304" pitchFamily="18" charset="0"/>
              </a:rPr>
            </a:br>
            <a:r>
              <a:rPr lang="en-GB" altLang="it-IT" sz="1400" dirty="0">
                <a:solidFill>
                  <a:srgbClr val="000080"/>
                </a:solidFill>
                <a:latin typeface="Verdana" panose="020B0604030504040204" pitchFamily="34" charset="0"/>
                <a:cs typeface="Arial" panose="020B0604020202020204" pitchFamily="34" charset="0"/>
              </a:rPr>
              <a:t>THE WORD OF GOD TO SURVIVE AND NOT ALWAYS FLUKE NEVER. CAN YOU 'REALLY WHY TRUST' AND THE ONLY THAT NEVER DECEIVES! </a:t>
            </a:r>
            <a:br>
              <a:rPr lang="en-GB" altLang="it-IT" sz="1400" dirty="0">
                <a:solidFill>
                  <a:srgbClr val="000080"/>
                </a:solidFill>
                <a:latin typeface="Verdana" panose="020B0604030504040204" pitchFamily="34" charset="0"/>
                <a:cs typeface="Arial" panose="020B0604020202020204" pitchFamily="34" charset="0"/>
              </a:rPr>
            </a:br>
            <a:r>
              <a:rPr lang="en-GB" altLang="it-IT" sz="1400" b="1" dirty="0">
                <a:solidFill>
                  <a:srgbClr val="000080"/>
                </a:solidFill>
                <a:latin typeface="Verdana" panose="020B0604030504040204" pitchFamily="34" charset="0"/>
                <a:cs typeface="Arial" panose="020B0604020202020204" pitchFamily="34" charset="0"/>
              </a:rPr>
              <a:t>DO NOT BE AFRAID! OPEN WIDE THE DOORS TO CHRIST</a:t>
            </a:r>
            <a:r>
              <a:rPr lang="en-GB" altLang="it-IT" sz="1400" dirty="0">
                <a:solidFill>
                  <a:srgbClr val="000080"/>
                </a:solidFill>
                <a:latin typeface="Verdana" panose="020B0604030504040204" pitchFamily="34" charset="0"/>
                <a:cs typeface="Arial" panose="020B0604020202020204" pitchFamily="34" charset="0"/>
              </a:rPr>
              <a:t> </a:t>
            </a:r>
            <a:r>
              <a:rPr lang="en-GB" altLang="it-IT" sz="1400" i="1" dirty="0">
                <a:solidFill>
                  <a:srgbClr val="000080"/>
                </a:solidFill>
                <a:latin typeface="Verdana" panose="020B0604030504040204" pitchFamily="34" charset="0"/>
                <a:cs typeface="Arial" panose="020B0604020202020204" pitchFamily="34" charset="0"/>
              </a:rPr>
              <a:t>(John Paul II)</a:t>
            </a:r>
            <a:br>
              <a:rPr lang="it-IT" altLang="it-IT" sz="1400" dirty="0">
                <a:solidFill>
                  <a:srgbClr val="000080"/>
                </a:solidFill>
                <a:latin typeface="Verdana" panose="020B0604030504040204" pitchFamily="34" charset="0"/>
                <a:cs typeface="Times New Roman" panose="02020603050405020304" pitchFamily="18" charset="0"/>
              </a:rPr>
            </a:br>
            <a:r>
              <a:rPr lang="en-GB" altLang="it-IT" sz="1400" i="1" dirty="0">
                <a:solidFill>
                  <a:srgbClr val="000080"/>
                </a:solidFill>
                <a:latin typeface="Verdana" panose="020B0604030504040204" pitchFamily="34" charset="0"/>
                <a:cs typeface="Arial" panose="020B0604020202020204" pitchFamily="34" charset="0"/>
              </a:rPr>
              <a:t>INTERNET moving billions of words often empty, vapid, vulgar, offensive etc. so let's enjoy the WORD OF GOD! No one should feel obliged to spread the Word of God, through email. In fact, who does not feel ready to do it, know that first he must learn to accept it in their hearts and then, slowly finds the pleasure of transmitting it to others.</a:t>
            </a:r>
            <a:endParaRPr lang="it-IT" altLang="it-IT" sz="1400" i="1" dirty="0">
              <a:solidFill>
                <a:srgbClr val="000080"/>
              </a:solidFill>
              <a:latin typeface="Verdana" panose="020B0604030504040204" pitchFamily="34" charset="0"/>
              <a:cs typeface="Arial" panose="020B0604020202020204" pitchFamily="34" charset="0"/>
            </a:endParaRPr>
          </a:p>
        </p:txBody>
      </p:sp>
      <p:pic>
        <p:nvPicPr>
          <p:cNvPr id="19460" name="Picture 4">
            <a:extLst>
              <a:ext uri="{FF2B5EF4-FFF2-40B4-BE49-F238E27FC236}">
                <a16:creationId xmlns:a16="http://schemas.microsoft.com/office/drawing/2014/main" id="{BB8D5783-364E-380B-6EE5-33D4B9C407D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0200" y="2819400"/>
            <a:ext cx="6019800" cy="12842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25000">
    <p:random/>
  </p:transition>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20482" name="Rectangle 5">
            <a:extLst>
              <a:ext uri="{FF2B5EF4-FFF2-40B4-BE49-F238E27FC236}">
                <a16:creationId xmlns:a16="http://schemas.microsoft.com/office/drawing/2014/main" id="{107A55EF-25B7-EC01-D367-A7BAFA0F3C2D}"/>
              </a:ext>
            </a:extLst>
          </p:cNvPr>
          <p:cNvSpPr>
            <a:spLocks noChangeArrowheads="1"/>
          </p:cNvSpPr>
          <p:nvPr>
            <p:custDataLst>
              <p:tags r:id="rId1"/>
            </p:custDataLst>
          </p:nvPr>
        </p:nvSpPr>
        <p:spPr bwMode="auto">
          <a:xfrm>
            <a:off x="0" y="3132138"/>
            <a:ext cx="9144000" cy="0"/>
          </a:xfrm>
          <a:prstGeom prst="rect">
            <a:avLst/>
          </a:prstGeom>
          <a:solidFill>
            <a:srgbClr val="FFFFFF"/>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endParaRPr lang="it-IT" altLang="it-IT"/>
          </a:p>
        </p:txBody>
      </p:sp>
      <p:sp>
        <p:nvSpPr>
          <p:cNvPr id="20483" name="Rectangle 7">
            <a:extLst>
              <a:ext uri="{FF2B5EF4-FFF2-40B4-BE49-F238E27FC236}">
                <a16:creationId xmlns:a16="http://schemas.microsoft.com/office/drawing/2014/main" id="{47F588F3-F53D-2EFD-36B0-BC2A78BACD8C}"/>
              </a:ext>
            </a:extLst>
          </p:cNvPr>
          <p:cNvSpPr>
            <a:spLocks noChangeArrowheads="1"/>
          </p:cNvSpPr>
          <p:nvPr>
            <p:custDataLst>
              <p:tags r:id="rId2"/>
            </p:custDataLst>
          </p:nvPr>
        </p:nvSpPr>
        <p:spPr bwMode="auto">
          <a:xfrm>
            <a:off x="1619672" y="257449"/>
            <a:ext cx="7694613" cy="89255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fontAlgn="t"/>
            <a:r>
              <a:rPr lang="it-IT" sz="1800" b="1" dirty="0">
                <a:solidFill>
                  <a:srgbClr val="222222"/>
                </a:solidFill>
                <a:effectLst/>
                <a:latin typeface="Helvetica" panose="020B0604020202020204" pitchFamily="34" charset="0"/>
                <a:ea typeface="Times New Roman" panose="02020603050405020304" pitchFamily="18" charset="0"/>
              </a:rPr>
              <a:t>As long </a:t>
            </a:r>
            <a:r>
              <a:rPr lang="it-IT" sz="1800" b="1" dirty="0" err="1">
                <a:solidFill>
                  <a:srgbClr val="222222"/>
                </a:solidFill>
                <a:effectLst/>
                <a:latin typeface="Helvetica" panose="020B0604020202020204" pitchFamily="34" charset="0"/>
                <a:ea typeface="Times New Roman" panose="02020603050405020304" pitchFamily="18" charset="0"/>
              </a:rPr>
              <a:t>as</a:t>
            </a:r>
            <a:r>
              <a:rPr lang="it-IT" sz="1800" b="1" dirty="0">
                <a:solidFill>
                  <a:srgbClr val="222222"/>
                </a:solidFill>
                <a:effectLst/>
                <a:latin typeface="Helvetica" panose="020B0604020202020204" pitchFamily="34" charset="0"/>
                <a:ea typeface="Times New Roman" panose="02020603050405020304" pitchFamily="18" charset="0"/>
              </a:rPr>
              <a:t> </a:t>
            </a:r>
            <a:r>
              <a:rPr lang="it-IT" sz="1800" b="1" dirty="0" err="1">
                <a:solidFill>
                  <a:srgbClr val="222222"/>
                </a:solidFill>
                <a:effectLst/>
                <a:latin typeface="Helvetica" panose="020B0604020202020204" pitchFamily="34" charset="0"/>
                <a:ea typeface="Times New Roman" panose="02020603050405020304" pitchFamily="18" charset="0"/>
              </a:rPr>
              <a:t>there</a:t>
            </a:r>
            <a:r>
              <a:rPr lang="it-IT" sz="1800" b="1" dirty="0">
                <a:solidFill>
                  <a:srgbClr val="222222"/>
                </a:solidFill>
                <a:effectLst/>
                <a:latin typeface="Helvetica" panose="020B0604020202020204" pitchFamily="34" charset="0"/>
                <a:ea typeface="Times New Roman" panose="02020603050405020304" pitchFamily="18" charset="0"/>
              </a:rPr>
              <a:t> </a:t>
            </a:r>
            <a:r>
              <a:rPr lang="it-IT" sz="1800" b="1" dirty="0" err="1">
                <a:solidFill>
                  <a:srgbClr val="222222"/>
                </a:solidFill>
                <a:effectLst/>
                <a:latin typeface="Helvetica" panose="020B0604020202020204" pitchFamily="34" charset="0"/>
                <a:ea typeface="Times New Roman" panose="02020603050405020304" pitchFamily="18" charset="0"/>
              </a:rPr>
              <a:t>is</a:t>
            </a:r>
            <a:r>
              <a:rPr lang="it-IT" sz="1800" b="1" dirty="0">
                <a:solidFill>
                  <a:srgbClr val="222222"/>
                </a:solidFill>
                <a:effectLst/>
                <a:latin typeface="Helvetica" panose="020B0604020202020204" pitchFamily="34" charset="0"/>
                <a:ea typeface="Times New Roman" panose="02020603050405020304" pitchFamily="18" charset="0"/>
              </a:rPr>
              <a:t> </a:t>
            </a:r>
            <a:r>
              <a:rPr lang="it-IT" sz="1800" b="1" dirty="0" err="1">
                <a:solidFill>
                  <a:srgbClr val="222222"/>
                </a:solidFill>
                <a:effectLst/>
                <a:latin typeface="Helvetica" panose="020B0604020202020204" pitchFamily="34" charset="0"/>
                <a:ea typeface="Times New Roman" panose="02020603050405020304" pitchFamily="18" charset="0"/>
              </a:rPr>
              <a:t>compassion</a:t>
            </a:r>
            <a:r>
              <a:rPr lang="it-IT" sz="1800" b="1" dirty="0">
                <a:solidFill>
                  <a:srgbClr val="222222"/>
                </a:solidFill>
                <a:effectLst/>
                <a:latin typeface="Helvetica" panose="020B0604020202020204" pitchFamily="34" charset="0"/>
                <a:ea typeface="Times New Roman" panose="02020603050405020304" pitchFamily="18" charset="0"/>
              </a:rPr>
              <a:t> the world can </a:t>
            </a:r>
            <a:r>
              <a:rPr lang="it-IT" sz="1800" b="1" dirty="0" err="1">
                <a:solidFill>
                  <a:srgbClr val="222222"/>
                </a:solidFill>
                <a:effectLst/>
                <a:latin typeface="Helvetica" panose="020B0604020202020204" pitchFamily="34" charset="0"/>
                <a:ea typeface="Times New Roman" panose="02020603050405020304" pitchFamily="18" charset="0"/>
              </a:rPr>
              <a:t>hope</a:t>
            </a:r>
            <a:r>
              <a:rPr lang="it-IT" sz="1800" b="1" dirty="0">
                <a:solidFill>
                  <a:srgbClr val="222222"/>
                </a:solidFill>
                <a:effectLst/>
                <a:latin typeface="Helvetica" panose="020B0604020202020204" pitchFamily="34" charset="0"/>
                <a:ea typeface="Times New Roman" panose="02020603050405020304" pitchFamily="18" charset="0"/>
              </a:rPr>
              <a:t>                                          </a:t>
            </a:r>
            <a:r>
              <a:rPr lang="it-IT" altLang="it-IT" sz="1800" dirty="0">
                <a:solidFill>
                  <a:srgbClr val="000000"/>
                </a:solidFill>
                <a:latin typeface="Verdana" panose="020B0604030504040204" pitchFamily="34" charset="0"/>
                <a:cs typeface="Times New Roman" panose="02020603050405020304" pitchFamily="18" charset="0"/>
              </a:rPr>
              <a:t> </a:t>
            </a:r>
            <a:r>
              <a:rPr lang="it-IT" altLang="it-IT" sz="1800" i="1" dirty="0">
                <a:solidFill>
                  <a:srgbClr val="000000"/>
                </a:solidFill>
                <a:latin typeface="Verdana" panose="020B0604030504040204" pitchFamily="34" charset="0"/>
                <a:cs typeface="Times New Roman" panose="02020603050405020304" pitchFamily="18" charset="0"/>
              </a:rPr>
              <a:t>Mk 6, 30:34 </a:t>
            </a:r>
            <a:r>
              <a:rPr lang="it-IT" altLang="it-IT" sz="1400" i="1" dirty="0">
                <a:solidFill>
                  <a:srgbClr val="990033"/>
                </a:solidFill>
                <a:cs typeface="Arial" panose="020B0604020202020204" pitchFamily="34" charset="0"/>
              </a:rPr>
              <a:t>Commentary by</a:t>
            </a:r>
            <a:r>
              <a:rPr lang="it-IT" altLang="it-IT" sz="1600" i="1" dirty="0">
                <a:solidFill>
                  <a:srgbClr val="990033"/>
                </a:solidFill>
                <a:cs typeface="Arial" panose="020B0604020202020204" pitchFamily="34" charset="0"/>
              </a:rPr>
              <a:t> </a:t>
            </a:r>
            <a:r>
              <a:rPr lang="it-IT" altLang="it-IT" sz="1400" i="1" dirty="0" err="1">
                <a:solidFill>
                  <a:srgbClr val="990033"/>
                </a:solidFill>
                <a:cs typeface="Arial" panose="020B0604020202020204" pitchFamily="34" charset="0"/>
              </a:rPr>
              <a:t>Father</a:t>
            </a:r>
            <a:r>
              <a:rPr lang="it-IT" altLang="it-IT" sz="1400" i="1" dirty="0">
                <a:solidFill>
                  <a:srgbClr val="990033"/>
                </a:solidFill>
                <a:cs typeface="Arial" panose="020B0604020202020204" pitchFamily="34" charset="0"/>
              </a:rPr>
              <a:t> Ermes Ronchi                                        </a:t>
            </a:r>
            <a:r>
              <a:rPr lang="it-IT" altLang="it-IT" sz="1600" b="1" dirty="0" err="1">
                <a:solidFill>
                  <a:srgbClr val="3333CC"/>
                </a:solidFill>
                <a:latin typeface="Courier New" panose="02070309020205020404" pitchFamily="49" charset="0"/>
                <a:cs typeface="Arial" panose="020B0604020202020204" pitchFamily="34" charset="0"/>
              </a:rPr>
              <a:t>Translated</a:t>
            </a:r>
            <a:r>
              <a:rPr lang="it-IT" altLang="it-IT" sz="1600" b="1" dirty="0">
                <a:solidFill>
                  <a:srgbClr val="3333CC"/>
                </a:solidFill>
                <a:latin typeface="Courier New" panose="02070309020205020404" pitchFamily="49" charset="0"/>
                <a:cs typeface="Arial" panose="020B0604020202020204" pitchFamily="34" charset="0"/>
              </a:rPr>
              <a:t> by Simone Parenti</a:t>
            </a:r>
          </a:p>
        </p:txBody>
      </p:sp>
      <p:sp>
        <p:nvSpPr>
          <p:cNvPr id="20484" name="Rectangle 9">
            <a:extLst>
              <a:ext uri="{FF2B5EF4-FFF2-40B4-BE49-F238E27FC236}">
                <a16:creationId xmlns:a16="http://schemas.microsoft.com/office/drawing/2014/main" id="{BFE4D94B-862E-F17D-E33B-84E7C1D0F88A}"/>
              </a:ext>
            </a:extLst>
          </p:cNvPr>
          <p:cNvSpPr>
            <a:spLocks noChangeArrowheads="1"/>
          </p:cNvSpPr>
          <p:nvPr>
            <p:custDataLst>
              <p:tags r:id="rId3"/>
            </p:custDataLst>
          </p:nvPr>
        </p:nvSpPr>
        <p:spPr bwMode="auto">
          <a:xfrm>
            <a:off x="0" y="2151063"/>
            <a:ext cx="9144000" cy="0"/>
          </a:xfrm>
          <a:prstGeom prst="rect">
            <a:avLst/>
          </a:prstGeom>
          <a:solidFill>
            <a:srgbClr val="FFFFFF"/>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endParaRPr lang="it-IT" altLang="it-IT"/>
          </a:p>
        </p:txBody>
      </p:sp>
      <p:sp>
        <p:nvSpPr>
          <p:cNvPr id="33799" name="Rectangle 23">
            <a:extLst>
              <a:ext uri="{FF2B5EF4-FFF2-40B4-BE49-F238E27FC236}">
                <a16:creationId xmlns:a16="http://schemas.microsoft.com/office/drawing/2014/main" id="{A03B8A4C-10AD-5712-1E09-27CE78CE5190}"/>
              </a:ext>
            </a:extLst>
          </p:cNvPr>
          <p:cNvSpPr>
            <a:spLocks noChangeArrowheads="1"/>
          </p:cNvSpPr>
          <p:nvPr>
            <p:custDataLst>
              <p:tags r:id="rId4"/>
            </p:custDataLst>
          </p:nvPr>
        </p:nvSpPr>
        <p:spPr bwMode="auto">
          <a:xfrm>
            <a:off x="0" y="1196752"/>
            <a:ext cx="9144000" cy="5632311"/>
          </a:xfrm>
          <a:prstGeom prst="rect">
            <a:avLst/>
          </a:prstGeom>
          <a:noFill/>
          <a:ln w="9525">
            <a:noFill/>
            <a:miter lim="800000"/>
          </a:ln>
          <a:effectLst/>
        </p:spPr>
        <p:txBody>
          <a:bodyPr>
            <a:spAutoFit/>
          </a:bodyPr>
          <a:lstStyle/>
          <a:p>
            <a:r>
              <a:rPr lang="it-IT" altLang="it-IT" sz="1800" dirty="0">
                <a:solidFill>
                  <a:srgbClr val="000000"/>
                </a:solidFill>
                <a:latin typeface="Verdana" panose="020B0604030504040204" pitchFamily="34" charset="0"/>
                <a:cs typeface="Helvetica" panose="020B0604020202020204" pitchFamily="34" charset="0"/>
              </a:rPr>
              <a:t>   		</a:t>
            </a:r>
            <a:r>
              <a:rPr lang="it-IT" sz="1800" dirty="0">
                <a:solidFill>
                  <a:srgbClr val="222222"/>
                </a:solidFill>
                <a:effectLst/>
                <a:latin typeface="Helvetica" panose="020B0604020202020204" pitchFamily="34" charset="0"/>
                <a:ea typeface="Times New Roman" panose="02020603050405020304" pitchFamily="18" charset="0"/>
              </a:rPr>
              <a:t>              </a:t>
            </a:r>
            <a:r>
              <a:rPr lang="it-IT" sz="1800" dirty="0">
                <a:solidFill>
                  <a:srgbClr val="222222"/>
                </a:solidFill>
                <a:effectLst/>
                <a:latin typeface="Verdana" panose="020B0604030504040204" pitchFamily="34" charset="0"/>
                <a:ea typeface="Verdana" panose="020B0604030504040204" pitchFamily="34" charset="0"/>
              </a:rPr>
              <a:t>Come </a:t>
            </a:r>
            <a:r>
              <a:rPr lang="it-IT" sz="1800" dirty="0" err="1">
                <a:solidFill>
                  <a:srgbClr val="222222"/>
                </a:solidFill>
                <a:effectLst/>
                <a:latin typeface="Verdana" panose="020B0604030504040204" pitchFamily="34" charset="0"/>
                <a:ea typeface="Verdana" panose="020B0604030504040204" pitchFamily="34" charset="0"/>
              </a:rPr>
              <a:t>aside</a:t>
            </a:r>
            <a:r>
              <a:rPr lang="it-IT" sz="1800" dirty="0">
                <a:solidFill>
                  <a:srgbClr val="222222"/>
                </a:solidFill>
                <a:effectLst/>
                <a:latin typeface="Verdana" panose="020B0604030504040204" pitchFamily="34" charset="0"/>
                <a:ea typeface="Verdana" panose="020B0604030504040204" pitchFamily="34" charset="0"/>
              </a:rPr>
              <a:t> and </a:t>
            </a:r>
            <a:r>
              <a:rPr lang="it-IT" sz="1800" dirty="0" err="1">
                <a:solidFill>
                  <a:srgbClr val="222222"/>
                </a:solidFill>
                <a:effectLst/>
                <a:latin typeface="Verdana" panose="020B0604030504040204" pitchFamily="34" charset="0"/>
                <a:ea typeface="Verdana" panose="020B0604030504040204" pitchFamily="34" charset="0"/>
              </a:rPr>
              <a:t>rest</a:t>
            </a:r>
            <a:r>
              <a:rPr lang="it-IT" sz="1800" dirty="0">
                <a:solidFill>
                  <a:srgbClr val="222222"/>
                </a:solidFill>
                <a:effectLst/>
                <a:latin typeface="Verdana" panose="020B0604030504040204" pitchFamily="34" charset="0"/>
                <a:ea typeface="Verdana" panose="020B0604030504040204" pitchFamily="34" charset="0"/>
              </a:rPr>
              <a:t> a bit. His </a:t>
            </a:r>
            <a:r>
              <a:rPr lang="it-IT" sz="1800" dirty="0" err="1">
                <a:solidFill>
                  <a:srgbClr val="222222"/>
                </a:solidFill>
                <a:effectLst/>
                <a:latin typeface="Verdana" panose="020B0604030504040204" pitchFamily="34" charset="0"/>
                <a:ea typeface="Verdana" panose="020B0604030504040204" pitchFamily="34" charset="0"/>
              </a:rPr>
              <a:t>parents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returned</a:t>
            </a:r>
            <a:r>
              <a:rPr lang="it-IT" sz="1800" dirty="0">
                <a:solidFill>
                  <a:srgbClr val="222222"/>
                </a:solidFill>
                <a:effectLst/>
                <a:latin typeface="Verdana" panose="020B0604030504040204" pitchFamily="34" charset="0"/>
                <a:ea typeface="Verdana" panose="020B0604030504040204" pitchFamily="34" charset="0"/>
              </a:rPr>
              <a:t> 	               happy from that </a:t>
            </a:r>
            <a:r>
              <a:rPr lang="it-IT" sz="1800" dirty="0" err="1">
                <a:solidFill>
                  <a:srgbClr val="222222"/>
                </a:solidFill>
                <a:effectLst/>
                <a:latin typeface="Verdana" panose="020B0604030504040204" pitchFamily="34" charset="0"/>
                <a:ea typeface="Verdana" panose="020B0604030504040204" pitchFamily="34" charset="0"/>
              </a:rPr>
              <a:t>expedition</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two</a:t>
            </a:r>
            <a:r>
              <a:rPr lang="it-IT" sz="1800" dirty="0">
                <a:solidFill>
                  <a:srgbClr val="222222"/>
                </a:solidFill>
                <a:effectLst/>
                <a:latin typeface="Verdana" panose="020B0604030504040204" pitchFamily="34" charset="0"/>
                <a:ea typeface="Verdana" panose="020B0604030504040204" pitchFamily="34" charset="0"/>
              </a:rPr>
              <a:t> by </a:t>
            </a:r>
            <a:r>
              <a:rPr lang="it-IT" sz="1800" dirty="0" err="1">
                <a:solidFill>
                  <a:srgbClr val="222222"/>
                </a:solidFill>
                <a:effectLst/>
                <a:latin typeface="Verdana" panose="020B0604030504040204" pitchFamily="34" charset="0"/>
                <a:ea typeface="Verdana" panose="020B0604030504040204" pitchFamily="34" charset="0"/>
              </a:rPr>
              <a:t>two</a:t>
            </a:r>
            <a:r>
              <a:rPr lang="it-IT" sz="1800" dirty="0">
                <a:solidFill>
                  <a:srgbClr val="222222"/>
                </a:solidFill>
                <a:effectLst/>
                <a:latin typeface="Verdana" panose="020B0604030504040204" pitchFamily="34" charset="0"/>
                <a:ea typeface="Verdana" panose="020B0604030504040204" pitchFamily="34" charset="0"/>
              </a:rPr>
              <a:t>, from that mission 	               in which He </a:t>
            </a:r>
            <a:r>
              <a:rPr lang="it-IT" sz="1800" dirty="0" err="1">
                <a:solidFill>
                  <a:srgbClr val="222222"/>
                </a:solidFill>
                <a:effectLst/>
                <a:latin typeface="Verdana" panose="020B0604030504040204" pitchFamily="34" charset="0"/>
                <a:ea typeface="Verdana" panose="020B0604030504040204" pitchFamily="34" charset="0"/>
              </a:rPr>
              <a:t>had</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them</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launch</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themself</a:t>
            </a:r>
            <a:r>
              <a:rPr lang="it-IT" sz="1800" dirty="0">
                <a:solidFill>
                  <a:srgbClr val="222222"/>
                </a:solidFill>
                <a:effectLst/>
                <a:latin typeface="Verdana" panose="020B0604030504040204" pitchFamily="34" charset="0"/>
                <a:ea typeface="Verdana" panose="020B0604030504040204" pitchFamily="34" charset="0"/>
              </a:rPr>
              <a:t>, a </a:t>
            </a:r>
            <a:r>
              <a:rPr lang="it-IT" sz="1800" dirty="0" err="1">
                <a:solidFill>
                  <a:srgbClr val="222222"/>
                </a:solidFill>
                <a:effectLst/>
                <a:latin typeface="Verdana" panose="020B0604030504040204" pitchFamily="34" charset="0"/>
                <a:ea typeface="Verdana" panose="020B0604030504040204" pitchFamily="34" charset="0"/>
              </a:rPr>
              <a:t>pilgrimage</a:t>
            </a:r>
            <a:r>
              <a:rPr lang="it-IT" sz="1800" dirty="0">
                <a:solidFill>
                  <a:srgbClr val="222222"/>
                </a:solidFill>
                <a:effectLst/>
                <a:latin typeface="Verdana" panose="020B0604030504040204" pitchFamily="34" charset="0"/>
                <a:ea typeface="Verdana" panose="020B0604030504040204" pitchFamily="34" charset="0"/>
              </a:rPr>
              <a:t> of the Word and of </a:t>
            </a:r>
            <a:r>
              <a:rPr lang="it-IT" sz="1800" dirty="0" err="1">
                <a:solidFill>
                  <a:srgbClr val="222222"/>
                </a:solidFill>
                <a:effectLst/>
                <a:latin typeface="Verdana" panose="020B0604030504040204" pitchFamily="34" charset="0"/>
                <a:ea typeface="Verdana" panose="020B0604030504040204" pitchFamily="34" charset="0"/>
              </a:rPr>
              <a:t>poverty</a:t>
            </a:r>
            <a:r>
              <a:rPr lang="it-IT" sz="1800" dirty="0">
                <a:solidFill>
                  <a:srgbClr val="222222"/>
                </a:solidFill>
                <a:effectLst/>
                <a:latin typeface="Verdana" panose="020B0604030504040204" pitchFamily="34" charset="0"/>
                <a:ea typeface="Verdana" panose="020B0604030504040204" pitchFamily="34" charset="0"/>
              </a:rPr>
              <a:t>. The Twelve </a:t>
            </a:r>
            <a:r>
              <a:rPr lang="it-IT" sz="1800" dirty="0" err="1">
                <a:solidFill>
                  <a:srgbClr val="222222"/>
                </a:solidFill>
                <a:effectLst/>
                <a:latin typeface="Verdana" panose="020B0604030504040204" pitchFamily="34" charset="0"/>
                <a:ea typeface="Verdana" panose="020B0604030504040204" pitchFamily="34" charset="0"/>
              </a:rPr>
              <a:t>met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many</a:t>
            </a:r>
            <a:r>
              <a:rPr lang="it-IT" sz="1800" dirty="0">
                <a:solidFill>
                  <a:srgbClr val="222222"/>
                </a:solidFill>
                <a:effectLst/>
                <a:latin typeface="Verdana" panose="020B0604030504040204" pitchFamily="34" charset="0"/>
                <a:ea typeface="Verdana" panose="020B0604030504040204" pitchFamily="34" charset="0"/>
              </a:rPr>
              <a:t> people, </a:t>
            </a:r>
            <a:r>
              <a:rPr lang="it-IT" sz="1800" dirty="0" err="1">
                <a:solidFill>
                  <a:srgbClr val="222222"/>
                </a:solidFill>
                <a:effectLst/>
                <a:latin typeface="Verdana" panose="020B0604030504040204" pitchFamily="34" charset="0"/>
                <a:ea typeface="Verdana" panose="020B0604030504040204" pitchFamily="34" charset="0"/>
              </a:rPr>
              <a:t>they</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did</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it</a:t>
            </a:r>
            <a:r>
              <a:rPr lang="it-IT" sz="1800" dirty="0">
                <a:solidFill>
                  <a:srgbClr val="222222"/>
                </a:solidFill>
                <a:effectLst/>
                <a:latin typeface="Verdana" panose="020B0604030504040204" pitchFamily="34" charset="0"/>
                <a:ea typeface="Verdana" panose="020B0604030504040204" pitchFamily="34" charset="0"/>
              </a:rPr>
              <a:t> with the art </a:t>
            </a:r>
            <a:r>
              <a:rPr lang="it-IT" sz="1800" dirty="0" err="1">
                <a:solidFill>
                  <a:srgbClr val="222222"/>
                </a:solidFill>
                <a:effectLst/>
                <a:latin typeface="Verdana" panose="020B0604030504040204" pitchFamily="34" charset="0"/>
                <a:ea typeface="Verdana" panose="020B0604030504040204" pitchFamily="34" charset="0"/>
              </a:rPr>
              <a:t>learned</a:t>
            </a:r>
            <a:r>
              <a:rPr lang="it-IT" sz="1800" dirty="0">
                <a:solidFill>
                  <a:srgbClr val="222222"/>
                </a:solidFill>
                <a:effectLst/>
                <a:latin typeface="Verdana" panose="020B0604030504040204" pitchFamily="34" charset="0"/>
                <a:ea typeface="Verdana" panose="020B0604030504040204" pitchFamily="34" charset="0"/>
              </a:rPr>
              <a:t> from Jesus: the art of </a:t>
            </a:r>
            <a:r>
              <a:rPr lang="it-IT" sz="1800" dirty="0" err="1">
                <a:solidFill>
                  <a:srgbClr val="222222"/>
                </a:solidFill>
                <a:effectLst/>
                <a:latin typeface="Verdana" panose="020B0604030504040204" pitchFamily="34" charset="0"/>
                <a:ea typeface="Verdana" panose="020B0604030504040204" pitchFamily="34" charset="0"/>
              </a:rPr>
              <a:t>closeness</a:t>
            </a:r>
            <a:r>
              <a:rPr lang="it-IT" sz="1800" dirty="0">
                <a:solidFill>
                  <a:srgbClr val="222222"/>
                </a:solidFill>
                <a:effectLst/>
                <a:latin typeface="Verdana" panose="020B0604030504040204" pitchFamily="34" charset="0"/>
                <a:ea typeface="Verdana" panose="020B0604030504040204" pitchFamily="34" charset="0"/>
              </a:rPr>
              <a:t> and </a:t>
            </a:r>
            <a:r>
              <a:rPr lang="it-IT" sz="1800" dirty="0" err="1">
                <a:solidFill>
                  <a:srgbClr val="222222"/>
                </a:solidFill>
                <a:effectLst/>
                <a:latin typeface="Verdana" panose="020B0604030504040204" pitchFamily="34" charset="0"/>
                <a:ea typeface="Verdana" panose="020B0604030504040204" pitchFamily="34" charset="0"/>
              </a:rPr>
              <a:t>caress</a:t>
            </a:r>
            <a:r>
              <a:rPr lang="it-IT" sz="1800" dirty="0">
                <a:solidFill>
                  <a:srgbClr val="222222"/>
                </a:solidFill>
                <a:effectLst/>
                <a:latin typeface="Verdana" panose="020B0604030504040204" pitchFamily="34" charset="0"/>
                <a:ea typeface="Verdana" panose="020B0604030504040204" pitchFamily="34" charset="0"/>
              </a:rPr>
              <a:t>, of </a:t>
            </a:r>
            <a:r>
              <a:rPr lang="it-IT" sz="1800" dirty="0" err="1">
                <a:solidFill>
                  <a:srgbClr val="222222"/>
                </a:solidFill>
                <a:effectLst/>
                <a:latin typeface="Verdana" panose="020B0604030504040204" pitchFamily="34" charset="0"/>
                <a:ea typeface="Verdana" panose="020B0604030504040204" pitchFamily="34" charset="0"/>
              </a:rPr>
              <a:t>healing</a:t>
            </a:r>
            <a:r>
              <a:rPr lang="it-IT" sz="1800" dirty="0">
                <a:solidFill>
                  <a:srgbClr val="222222"/>
                </a:solidFill>
                <a:effectLst/>
                <a:latin typeface="Verdana" panose="020B0604030504040204" pitchFamily="34" charset="0"/>
                <a:ea typeface="Verdana" panose="020B0604030504040204" pitchFamily="34" charset="0"/>
              </a:rPr>
              <a:t> from the </a:t>
            </a:r>
            <a:r>
              <a:rPr lang="it-IT" sz="1800" dirty="0" err="1">
                <a:solidFill>
                  <a:srgbClr val="222222"/>
                </a:solidFill>
                <a:effectLst/>
                <a:latin typeface="Verdana" panose="020B0604030504040204" pitchFamily="34" charset="0"/>
                <a:ea typeface="Verdana" panose="020B0604030504040204" pitchFamily="34" charset="0"/>
              </a:rPr>
              <a:t>demons</a:t>
            </a:r>
            <a:r>
              <a:rPr lang="it-IT" sz="1800" dirty="0">
                <a:solidFill>
                  <a:srgbClr val="222222"/>
                </a:solidFill>
                <a:effectLst/>
                <a:latin typeface="Verdana" panose="020B0604030504040204" pitchFamily="34" charset="0"/>
                <a:ea typeface="Verdana" panose="020B0604030504040204" pitchFamily="34" charset="0"/>
              </a:rPr>
              <a:t> of life. </a:t>
            </a:r>
          </a:p>
          <a:p>
            <a:r>
              <a:rPr lang="it-IT" sz="1800" dirty="0">
                <a:solidFill>
                  <a:srgbClr val="222222"/>
                </a:solidFill>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Now</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the time to </a:t>
            </a:r>
            <a:r>
              <a:rPr lang="it-IT" sz="1800" dirty="0" err="1">
                <a:solidFill>
                  <a:srgbClr val="222222"/>
                </a:solidFill>
                <a:effectLst/>
                <a:latin typeface="Verdana" panose="020B0604030504040204" pitchFamily="34" charset="0"/>
                <a:ea typeface="Verdana" panose="020B0604030504040204" pitchFamily="34" charset="0"/>
              </a:rPr>
              <a:t>meet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yourself</a:t>
            </a:r>
            <a:r>
              <a:rPr lang="it-IT" sz="1800" dirty="0">
                <a:solidFill>
                  <a:srgbClr val="222222"/>
                </a:solidFill>
                <a:effectLst/>
                <a:latin typeface="Verdana" panose="020B0604030504040204" pitchFamily="34" charset="0"/>
                <a:ea typeface="Verdana" panose="020B0604030504040204" pitchFamily="34" charset="0"/>
              </a:rPr>
              <a:t>, to </a:t>
            </a:r>
            <a:r>
              <a:rPr lang="it-IT" sz="1800" dirty="0" err="1">
                <a:solidFill>
                  <a:srgbClr val="222222"/>
                </a:solidFill>
                <a:effectLst/>
                <a:latin typeface="Verdana" panose="020B0604030504040204" pitchFamily="34" charset="0"/>
                <a:ea typeface="Verdana" panose="020B0604030504040204" pitchFamily="34" charset="0"/>
              </a:rPr>
              <a:t>reconnect</a:t>
            </a:r>
            <a:r>
              <a:rPr lang="it-IT" sz="1800" dirty="0">
                <a:solidFill>
                  <a:srgbClr val="222222"/>
                </a:solidFill>
                <a:effectLst/>
                <a:latin typeface="Verdana" panose="020B0604030504040204" pitchFamily="34" charset="0"/>
                <a:ea typeface="Verdana" panose="020B0604030504040204" pitchFamily="34" charset="0"/>
              </a:rPr>
              <a:t> with </a:t>
            </a:r>
            <a:r>
              <a:rPr lang="it-IT" sz="1800" dirty="0" err="1">
                <a:solidFill>
                  <a:srgbClr val="222222"/>
                </a:solidFill>
                <a:effectLst/>
                <a:latin typeface="Verdana" panose="020B0604030504040204" pitchFamily="34" charset="0"/>
                <a:ea typeface="Verdana" panose="020B0604030504040204" pitchFamily="34" charset="0"/>
              </a:rPr>
              <a:t>what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happens</a:t>
            </a:r>
            <a:r>
              <a:rPr lang="it-IT" sz="1800" dirty="0">
                <a:solidFill>
                  <a:srgbClr val="222222"/>
                </a:solidFill>
                <a:effectLst/>
                <a:latin typeface="Verdana" panose="020B0604030504040204" pitchFamily="34" charset="0"/>
                <a:ea typeface="Verdana" panose="020B0604030504040204" pitchFamily="34" charset="0"/>
              </a:rPr>
              <a:t> in </a:t>
            </a:r>
            <a:r>
              <a:rPr lang="it-IT" sz="1800" dirty="0" err="1">
                <a:solidFill>
                  <a:srgbClr val="222222"/>
                </a:solidFill>
                <a:effectLst/>
                <a:latin typeface="Verdana" panose="020B0604030504040204" pitchFamily="34" charset="0"/>
                <a:ea typeface="Verdana" panose="020B0604030504040204" pitchFamily="34" charset="0"/>
              </a:rPr>
              <a:t>your</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vital</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space</a:t>
            </a:r>
            <a:r>
              <a:rPr lang="it-IT" sz="1800" dirty="0">
                <a:solidFill>
                  <a:srgbClr val="222222"/>
                </a:solidFill>
                <a:effectLst/>
                <a:latin typeface="Verdana" panose="020B0604030504040204" pitchFamily="34" charset="0"/>
                <a:ea typeface="Verdana" panose="020B0604030504040204" pitchFamily="34" charset="0"/>
              </a:rPr>
              <a:t> . </a:t>
            </a:r>
            <a:r>
              <a:rPr lang="it-IT" sz="1800" dirty="0" err="1">
                <a:solidFill>
                  <a:srgbClr val="222222"/>
                </a:solidFill>
                <a:effectLst/>
                <a:latin typeface="Verdana" panose="020B0604030504040204" pitchFamily="34" charset="0"/>
                <a:ea typeface="Verdana" panose="020B0604030504040204" pitchFamily="34" charset="0"/>
              </a:rPr>
              <a:t>There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a time for </a:t>
            </a:r>
            <a:r>
              <a:rPr lang="it-IT" sz="1800" dirty="0" err="1">
                <a:solidFill>
                  <a:srgbClr val="222222"/>
                </a:solidFill>
                <a:effectLst/>
                <a:latin typeface="Verdana" panose="020B0604030504040204" pitchFamily="34" charset="0"/>
                <a:ea typeface="Verdana" panose="020B0604030504040204" pitchFamily="34" charset="0"/>
              </a:rPr>
              <a:t>everything</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says</a:t>
            </a:r>
            <a:r>
              <a:rPr lang="it-IT" sz="1800" dirty="0">
                <a:solidFill>
                  <a:srgbClr val="222222"/>
                </a:solidFill>
                <a:effectLst/>
                <a:latin typeface="Verdana" panose="020B0604030504040204" pitchFamily="34" charset="0"/>
                <a:ea typeface="Verdana" panose="020B0604030504040204" pitchFamily="34" charset="0"/>
              </a:rPr>
              <a:t> the wise man of Israel, a time to act and a time to </a:t>
            </a:r>
            <a:r>
              <a:rPr lang="it-IT" sz="1800" dirty="0" err="1">
                <a:solidFill>
                  <a:srgbClr val="222222"/>
                </a:solidFill>
                <a:effectLst/>
                <a:latin typeface="Verdana" panose="020B0604030504040204" pitchFamily="34" charset="0"/>
                <a:ea typeface="Verdana" panose="020B0604030504040204" pitchFamily="34" charset="0"/>
              </a:rPr>
              <a:t>question</a:t>
            </a:r>
            <a:r>
              <a:rPr lang="it-IT" sz="1800" dirty="0">
                <a:solidFill>
                  <a:srgbClr val="222222"/>
                </a:solidFill>
                <a:effectLst/>
                <a:latin typeface="Verdana" panose="020B0604030504040204" pitchFamily="34" charset="0"/>
                <a:ea typeface="Verdana" panose="020B0604030504040204" pitchFamily="34" charset="0"/>
              </a:rPr>
              <a:t> the </a:t>
            </a:r>
            <a:r>
              <a:rPr lang="it-IT" sz="1800" dirty="0" err="1">
                <a:solidFill>
                  <a:srgbClr val="222222"/>
                </a:solidFill>
                <a:effectLst/>
                <a:latin typeface="Verdana" panose="020B0604030504040204" pitchFamily="34" charset="0"/>
                <a:ea typeface="Verdana" panose="020B0604030504040204" pitchFamily="34" charset="0"/>
              </a:rPr>
              <a:t>reasons</a:t>
            </a:r>
            <a:r>
              <a:rPr lang="it-IT" sz="1800" dirty="0">
                <a:solidFill>
                  <a:srgbClr val="222222"/>
                </a:solidFill>
                <a:effectLst/>
                <a:latin typeface="Verdana" panose="020B0604030504040204" pitchFamily="34" charset="0"/>
                <a:ea typeface="Verdana" panose="020B0604030504040204" pitchFamily="34" charset="0"/>
              </a:rPr>
              <a:t> for </a:t>
            </a:r>
            <a:r>
              <a:rPr lang="it-IT" sz="1800" dirty="0" err="1">
                <a:solidFill>
                  <a:srgbClr val="222222"/>
                </a:solidFill>
                <a:effectLst/>
                <a:latin typeface="Verdana" panose="020B0604030504040204" pitchFamily="34" charset="0"/>
                <a:ea typeface="Verdana" panose="020B0604030504040204" pitchFamily="34" charset="0"/>
              </a:rPr>
              <a:t>acting</a:t>
            </a:r>
            <a:r>
              <a:rPr lang="it-IT" sz="1800" dirty="0">
                <a:solidFill>
                  <a:srgbClr val="222222"/>
                </a:solidFill>
                <a:effectLst/>
                <a:latin typeface="Verdana" panose="020B0604030504040204" pitchFamily="34" charset="0"/>
                <a:ea typeface="Verdana" panose="020B0604030504040204" pitchFamily="34" charset="0"/>
              </a:rPr>
              <a:t>. </a:t>
            </a:r>
          </a:p>
          <a:p>
            <a:r>
              <a:rPr lang="it-IT" sz="1800" dirty="0">
                <a:solidFill>
                  <a:srgbClr val="222222"/>
                </a:solidFill>
                <a:latin typeface="Verdana" panose="020B0604030504040204" pitchFamily="34" charset="0"/>
                <a:ea typeface="Verdana" panose="020B0604030504040204" pitchFamily="34" charset="0"/>
              </a:rPr>
              <a:t>   </a:t>
            </a:r>
            <a:r>
              <a:rPr lang="it-IT" sz="1800" dirty="0">
                <a:solidFill>
                  <a:srgbClr val="222222"/>
                </a:solidFill>
                <a:effectLst/>
                <a:latin typeface="Verdana" panose="020B0604030504040204" pitchFamily="34" charset="0"/>
                <a:ea typeface="Verdana" panose="020B0604030504040204" pitchFamily="34" charset="0"/>
              </a:rPr>
              <a:t>A time to go from house to house and a time to "make home" </a:t>
            </a:r>
            <a:r>
              <a:rPr lang="it-IT" sz="1800" dirty="0" err="1">
                <a:solidFill>
                  <a:srgbClr val="222222"/>
                </a:solidFill>
                <a:effectLst/>
                <a:latin typeface="Verdana" panose="020B0604030504040204" pitchFamily="34" charset="0"/>
                <a:ea typeface="Verdana" panose="020B0604030504040204" pitchFamily="34" charset="0"/>
              </a:rPr>
              <a:t>among</a:t>
            </a:r>
            <a:r>
              <a:rPr lang="it-IT" sz="1800" dirty="0">
                <a:solidFill>
                  <a:srgbClr val="222222"/>
                </a:solidFill>
                <a:effectLst/>
                <a:latin typeface="Verdana" panose="020B0604030504040204" pitchFamily="34" charset="0"/>
                <a:ea typeface="Verdana" panose="020B0604030504040204" pitchFamily="34" charset="0"/>
              </a:rPr>
              <a:t> friends and with </a:t>
            </a:r>
            <a:r>
              <a:rPr lang="it-IT" sz="1800" dirty="0" err="1">
                <a:solidFill>
                  <a:srgbClr val="222222"/>
                </a:solidFill>
                <a:effectLst/>
                <a:latin typeface="Verdana" panose="020B0604030504040204" pitchFamily="34" charset="0"/>
                <a:ea typeface="Verdana" panose="020B0604030504040204" pitchFamily="34" charset="0"/>
              </a:rPr>
              <a:t>oneself</a:t>
            </a:r>
            <a:r>
              <a:rPr lang="it-IT" sz="1800" dirty="0">
                <a:solidFill>
                  <a:srgbClr val="222222"/>
                </a:solidFill>
                <a:effectLst/>
                <a:latin typeface="Verdana" panose="020B0604030504040204" pitchFamily="34" charset="0"/>
                <a:ea typeface="Verdana" panose="020B0604030504040204" pitchFamily="34" charset="0"/>
              </a:rPr>
              <a:t>. </a:t>
            </a:r>
          </a:p>
          <a:p>
            <a:r>
              <a:rPr lang="it-IT" sz="1800" dirty="0">
                <a:solidFill>
                  <a:srgbClr val="222222"/>
                </a:solidFill>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There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so </a:t>
            </a:r>
            <a:r>
              <a:rPr lang="it-IT" sz="1800" dirty="0" err="1">
                <a:solidFill>
                  <a:srgbClr val="222222"/>
                </a:solidFill>
                <a:effectLst/>
                <a:latin typeface="Verdana" panose="020B0604030504040204" pitchFamily="34" charset="0"/>
                <a:ea typeface="Verdana" panose="020B0604030504040204" pitchFamily="34" charset="0"/>
              </a:rPr>
              <a:t>much</a:t>
            </a:r>
            <a:r>
              <a:rPr lang="it-IT" sz="1800" dirty="0">
                <a:solidFill>
                  <a:srgbClr val="222222"/>
                </a:solidFill>
                <a:effectLst/>
                <a:latin typeface="Verdana" panose="020B0604030504040204" pitchFamily="34" charset="0"/>
                <a:ea typeface="Verdana" panose="020B0604030504040204" pitchFamily="34" charset="0"/>
              </a:rPr>
              <a:t> to do in Israel, </a:t>
            </a:r>
            <a:r>
              <a:rPr lang="it-IT" sz="1800" dirty="0" err="1">
                <a:solidFill>
                  <a:srgbClr val="222222"/>
                </a:solidFill>
                <a:effectLst/>
                <a:latin typeface="Verdana" panose="020B0604030504040204" pitchFamily="34" charset="0"/>
                <a:ea typeface="Verdana" panose="020B0604030504040204" pitchFamily="34" charset="0"/>
              </a:rPr>
              <a:t>sick</a:t>
            </a:r>
            <a:r>
              <a:rPr lang="it-IT" sz="1800" dirty="0">
                <a:solidFill>
                  <a:srgbClr val="222222"/>
                </a:solidFill>
                <a:effectLst/>
                <a:latin typeface="Verdana" panose="020B0604030504040204" pitchFamily="34" charset="0"/>
                <a:ea typeface="Verdana" panose="020B0604030504040204" pitchFamily="34" charset="0"/>
              </a:rPr>
              <a:t> people, </a:t>
            </a:r>
            <a:r>
              <a:rPr lang="it-IT" sz="1800" dirty="0" err="1">
                <a:solidFill>
                  <a:srgbClr val="222222"/>
                </a:solidFill>
                <a:effectLst/>
                <a:latin typeface="Verdana" panose="020B0604030504040204" pitchFamily="34" charset="0"/>
                <a:ea typeface="Verdana" panose="020B0604030504040204" pitchFamily="34" charset="0"/>
              </a:rPr>
              <a:t>lepers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widows</a:t>
            </a:r>
            <a:r>
              <a:rPr lang="it-IT" sz="1800" dirty="0">
                <a:solidFill>
                  <a:srgbClr val="222222"/>
                </a:solidFill>
                <a:effectLst/>
                <a:latin typeface="Verdana" panose="020B0604030504040204" pitchFamily="34" charset="0"/>
                <a:ea typeface="Verdana" panose="020B0604030504040204" pitchFamily="34" charset="0"/>
              </a:rPr>
              <a:t> of Nain, </a:t>
            </a:r>
            <a:r>
              <a:rPr lang="it-IT" sz="1800" dirty="0" err="1">
                <a:solidFill>
                  <a:srgbClr val="222222"/>
                </a:solidFill>
                <a:effectLst/>
                <a:latin typeface="Verdana" panose="020B0604030504040204" pitchFamily="34" charset="0"/>
                <a:ea typeface="Verdana" panose="020B0604030504040204" pitchFamily="34" charset="0"/>
              </a:rPr>
              <a:t>tears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yet</a:t>
            </a:r>
            <a:r>
              <a:rPr lang="it-IT" sz="1800" dirty="0">
                <a:solidFill>
                  <a:srgbClr val="222222"/>
                </a:solidFill>
                <a:effectLst/>
                <a:latin typeface="Verdana" panose="020B0604030504040204" pitchFamily="34" charset="0"/>
                <a:ea typeface="Verdana" panose="020B0604030504040204" pitchFamily="34" charset="0"/>
              </a:rPr>
              <a:t> Jesus, </a:t>
            </a:r>
            <a:r>
              <a:rPr lang="it-IT" sz="1800" dirty="0" err="1">
                <a:solidFill>
                  <a:srgbClr val="222222"/>
                </a:solidFill>
                <a:effectLst/>
                <a:latin typeface="Verdana" panose="020B0604030504040204" pitchFamily="34" charset="0"/>
                <a:ea typeface="Verdana" panose="020B0604030504040204" pitchFamily="34" charset="0"/>
              </a:rPr>
              <a:t>instead</a:t>
            </a:r>
            <a:r>
              <a:rPr lang="it-IT" sz="1800" dirty="0">
                <a:solidFill>
                  <a:srgbClr val="222222"/>
                </a:solidFill>
                <a:effectLst/>
                <a:latin typeface="Verdana" panose="020B0604030504040204" pitchFamily="34" charset="0"/>
                <a:ea typeface="Verdana" panose="020B0604030504040204" pitchFamily="34" charset="0"/>
              </a:rPr>
              <a:t> of </a:t>
            </a:r>
            <a:r>
              <a:rPr lang="it-IT" sz="1800" dirty="0" err="1">
                <a:solidFill>
                  <a:srgbClr val="222222"/>
                </a:solidFill>
                <a:effectLst/>
                <a:latin typeface="Verdana" panose="020B0604030504040204" pitchFamily="34" charset="0"/>
                <a:ea typeface="Verdana" panose="020B0604030504040204" pitchFamily="34" charset="0"/>
              </a:rPr>
              <a:t>throwing</a:t>
            </a:r>
            <a:r>
              <a:rPr lang="it-IT" sz="1800" dirty="0">
                <a:solidFill>
                  <a:srgbClr val="222222"/>
                </a:solidFill>
                <a:effectLst/>
                <a:latin typeface="Verdana" panose="020B0604030504040204" pitchFamily="34" charset="0"/>
                <a:ea typeface="Verdana" panose="020B0604030504040204" pitchFamily="34" charset="0"/>
              </a:rPr>
              <a:t> His </a:t>
            </a:r>
            <a:r>
              <a:rPr lang="it-IT" sz="1800" dirty="0" err="1">
                <a:solidFill>
                  <a:srgbClr val="222222"/>
                </a:solidFill>
                <a:effectLst/>
                <a:latin typeface="Verdana" panose="020B0604030504040204" pitchFamily="34" charset="0"/>
                <a:ea typeface="Verdana" panose="020B0604030504040204" pitchFamily="34" charset="0"/>
              </a:rPr>
              <a:t>disciples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into</a:t>
            </a:r>
            <a:r>
              <a:rPr lang="it-IT" sz="1800" dirty="0">
                <a:solidFill>
                  <a:srgbClr val="222222"/>
                </a:solidFill>
                <a:effectLst/>
                <a:latin typeface="Verdana" panose="020B0604030504040204" pitchFamily="34" charset="0"/>
                <a:ea typeface="Verdana" panose="020B0604030504040204" pitchFamily="34" charset="0"/>
              </a:rPr>
              <a:t> the vortex of </a:t>
            </a:r>
            <a:r>
              <a:rPr lang="it-IT" sz="1800" dirty="0" err="1">
                <a:solidFill>
                  <a:srgbClr val="222222"/>
                </a:solidFill>
                <a:effectLst/>
                <a:latin typeface="Verdana" panose="020B0604030504040204" pitchFamily="34" charset="0"/>
                <a:ea typeface="Verdana" panose="020B0604030504040204" pitchFamily="34" charset="0"/>
              </a:rPr>
              <a:t>pain</a:t>
            </a:r>
            <a:r>
              <a:rPr lang="it-IT" sz="1800" dirty="0">
                <a:solidFill>
                  <a:srgbClr val="222222"/>
                </a:solidFill>
                <a:effectLst/>
                <a:latin typeface="Verdana" panose="020B0604030504040204" pitchFamily="34" charset="0"/>
                <a:ea typeface="Verdana" panose="020B0604030504040204" pitchFamily="34" charset="0"/>
              </a:rPr>
              <a:t> and </a:t>
            </a:r>
            <a:r>
              <a:rPr lang="it-IT" sz="1800" dirty="0" err="1">
                <a:solidFill>
                  <a:srgbClr val="222222"/>
                </a:solidFill>
                <a:effectLst/>
                <a:latin typeface="Verdana" panose="020B0604030504040204" pitchFamily="34" charset="0"/>
                <a:ea typeface="Verdana" panose="020B0604030504040204" pitchFamily="34" charset="0"/>
              </a:rPr>
              <a:t>hunger</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brings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them</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away</a:t>
            </a:r>
            <a:r>
              <a:rPr lang="it-IT" sz="1800" dirty="0">
                <a:solidFill>
                  <a:srgbClr val="222222"/>
                </a:solidFill>
                <a:effectLst/>
                <a:latin typeface="Verdana" panose="020B0604030504040204" pitchFamily="34" charset="0"/>
                <a:ea typeface="Verdana" panose="020B0604030504040204" pitchFamily="34" charset="0"/>
              </a:rPr>
              <a:t> with </a:t>
            </a:r>
            <a:r>
              <a:rPr lang="it-IT" sz="1800" dirty="0" err="1">
                <a:solidFill>
                  <a:srgbClr val="222222"/>
                </a:solidFill>
                <a:effectLst/>
                <a:latin typeface="Verdana" panose="020B0604030504040204" pitchFamily="34" charset="0"/>
                <a:ea typeface="Verdana" panose="020B0604030504040204" pitchFamily="34" charset="0"/>
              </a:rPr>
              <a:t>Him</a:t>
            </a:r>
            <a:r>
              <a:rPr lang="it-IT" sz="1800" dirty="0">
                <a:solidFill>
                  <a:srgbClr val="222222"/>
                </a:solidFill>
                <a:effectLst/>
                <a:latin typeface="Verdana" panose="020B0604030504040204" pitchFamily="34" charset="0"/>
                <a:ea typeface="Verdana" panose="020B0604030504040204" pitchFamily="34" charset="0"/>
              </a:rPr>
              <a:t> and </a:t>
            </a:r>
            <a:r>
              <a:rPr lang="it-IT" sz="1800" dirty="0" err="1">
                <a:solidFill>
                  <a:srgbClr val="222222"/>
                </a:solidFill>
                <a:effectLst/>
                <a:latin typeface="Verdana" panose="020B0604030504040204" pitchFamily="34" charset="0"/>
                <a:ea typeface="Verdana" panose="020B0604030504040204" pitchFamily="34" charset="0"/>
              </a:rPr>
              <a:t>teaches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them</a:t>
            </a:r>
            <a:r>
              <a:rPr lang="it-IT" sz="1800" dirty="0">
                <a:solidFill>
                  <a:srgbClr val="222222"/>
                </a:solidFill>
                <a:effectLst/>
                <a:latin typeface="Verdana" panose="020B0604030504040204" pitchFamily="34" charset="0"/>
                <a:ea typeface="Verdana" panose="020B0604030504040204" pitchFamily="34" charset="0"/>
              </a:rPr>
              <a:t> the </a:t>
            </a:r>
            <a:r>
              <a:rPr lang="it-IT" sz="1800" dirty="0" err="1">
                <a:solidFill>
                  <a:srgbClr val="222222"/>
                </a:solidFill>
                <a:effectLst/>
                <a:latin typeface="Verdana" panose="020B0604030504040204" pitchFamily="34" charset="0"/>
                <a:ea typeface="Verdana" panose="020B0604030504040204" pitchFamily="34" charset="0"/>
              </a:rPr>
              <a:t>wisdom</a:t>
            </a:r>
            <a:r>
              <a:rPr lang="it-IT" sz="1800" dirty="0">
                <a:solidFill>
                  <a:srgbClr val="222222"/>
                </a:solidFill>
                <a:effectLst/>
                <a:latin typeface="Verdana" panose="020B0604030504040204" pitchFamily="34" charset="0"/>
                <a:ea typeface="Verdana" panose="020B0604030504040204" pitchFamily="34" charset="0"/>
              </a:rPr>
              <a:t> of living. </a:t>
            </a:r>
          </a:p>
          <a:p>
            <a:r>
              <a:rPr lang="it-IT" sz="1800" dirty="0">
                <a:solidFill>
                  <a:srgbClr val="222222"/>
                </a:solidFill>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We</a:t>
            </a:r>
            <a:r>
              <a:rPr lang="it-IT" sz="1800" dirty="0">
                <a:solidFill>
                  <a:srgbClr val="222222"/>
                </a:solidFill>
                <a:effectLst/>
                <a:latin typeface="Verdana" panose="020B0604030504040204" pitchFamily="34" charset="0"/>
                <a:ea typeface="Verdana" panose="020B0604030504040204" pitchFamily="34" charset="0"/>
              </a:rPr>
              <a:t> live </a:t>
            </a:r>
            <a:r>
              <a:rPr lang="it-IT" sz="1800" dirty="0" err="1">
                <a:solidFill>
                  <a:srgbClr val="222222"/>
                </a:solidFill>
                <a:effectLst/>
                <a:latin typeface="Verdana" panose="020B0604030504040204" pitchFamily="34" charset="0"/>
                <a:ea typeface="Verdana" panose="020B0604030504040204" pitchFamily="34" charset="0"/>
              </a:rPr>
              <a:t>today</a:t>
            </a:r>
            <a:r>
              <a:rPr lang="it-IT" sz="1800" dirty="0">
                <a:solidFill>
                  <a:srgbClr val="222222"/>
                </a:solidFill>
                <a:effectLst/>
                <a:latin typeface="Verdana" panose="020B0604030504040204" pitchFamily="34" charset="0"/>
                <a:ea typeface="Verdana" panose="020B0604030504040204" pitchFamily="34" charset="0"/>
              </a:rPr>
              <a:t> in a culture </a:t>
            </a:r>
            <a:r>
              <a:rPr lang="it-IT" sz="1800" dirty="0" err="1">
                <a:solidFill>
                  <a:srgbClr val="222222"/>
                </a:solidFill>
                <a:effectLst/>
                <a:latin typeface="Verdana" panose="020B0604030504040204" pitchFamily="34" charset="0"/>
                <a:ea typeface="Verdana" panose="020B0604030504040204" pitchFamily="34" charset="0"/>
              </a:rPr>
              <a:t>where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income</a:t>
            </a:r>
            <a:r>
              <a:rPr lang="it-IT" sz="1800" dirty="0">
                <a:solidFill>
                  <a:srgbClr val="222222"/>
                </a:solidFill>
                <a:effectLst/>
                <a:latin typeface="Verdana" panose="020B0604030504040204" pitchFamily="34" charset="0"/>
                <a:ea typeface="Verdana" panose="020B0604030504040204" pitchFamily="34" charset="0"/>
              </a:rPr>
              <a:t> that must </a:t>
            </a:r>
            <a:r>
              <a:rPr lang="it-IT" sz="1800" dirty="0" err="1">
                <a:solidFill>
                  <a:srgbClr val="222222"/>
                </a:solidFill>
                <a:effectLst/>
                <a:latin typeface="Verdana" panose="020B0604030504040204" pitchFamily="34" charset="0"/>
                <a:ea typeface="Verdana" panose="020B0604030504040204" pitchFamily="34" charset="0"/>
              </a:rPr>
              <a:t>grow</a:t>
            </a:r>
            <a:r>
              <a:rPr lang="it-IT" sz="1800" dirty="0">
                <a:solidFill>
                  <a:srgbClr val="222222"/>
                </a:solidFill>
                <a:effectLst/>
                <a:latin typeface="Verdana" panose="020B0604030504040204" pitchFamily="34" charset="0"/>
                <a:ea typeface="Verdana" panose="020B0604030504040204" pitchFamily="34" charset="0"/>
              </a:rPr>
              <a:t> and </a:t>
            </a:r>
            <a:r>
              <a:rPr lang="it-IT" sz="1800" dirty="0" err="1">
                <a:solidFill>
                  <a:srgbClr val="222222"/>
                </a:solidFill>
                <a:effectLst/>
                <a:latin typeface="Verdana" panose="020B0604030504040204" pitchFamily="34" charset="0"/>
                <a:ea typeface="Verdana" panose="020B0604030504040204" pitchFamily="34" charset="0"/>
              </a:rPr>
              <a:t>productivity</a:t>
            </a:r>
            <a:r>
              <a:rPr lang="it-IT" sz="1800" dirty="0">
                <a:solidFill>
                  <a:srgbClr val="222222"/>
                </a:solidFill>
                <a:effectLst/>
                <a:latin typeface="Verdana" panose="020B0604030504040204" pitchFamily="34" charset="0"/>
                <a:ea typeface="Verdana" panose="020B0604030504040204" pitchFamily="34" charset="0"/>
              </a:rPr>
              <a:t> that must </a:t>
            </a:r>
            <a:r>
              <a:rPr lang="it-IT" sz="1800" dirty="0" err="1">
                <a:solidFill>
                  <a:srgbClr val="222222"/>
                </a:solidFill>
                <a:effectLst/>
                <a:latin typeface="Verdana" panose="020B0604030504040204" pitchFamily="34" charset="0"/>
                <a:ea typeface="Verdana" panose="020B0604030504040204" pitchFamily="34" charset="0"/>
              </a:rPr>
              <a:t>always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increase</a:t>
            </a:r>
            <a:r>
              <a:rPr lang="it-IT" sz="1800" dirty="0">
                <a:solidFill>
                  <a:srgbClr val="222222"/>
                </a:solidFill>
                <a:effectLst/>
                <a:latin typeface="Verdana" panose="020B0604030504040204" pitchFamily="34" charset="0"/>
                <a:ea typeface="Verdana" panose="020B0604030504040204" pitchFamily="34" charset="0"/>
              </a:rPr>
              <a:t> have </a:t>
            </a:r>
            <a:r>
              <a:rPr lang="it-IT" sz="1800" dirty="0" err="1">
                <a:solidFill>
                  <a:srgbClr val="222222"/>
                </a:solidFill>
                <a:effectLst/>
                <a:latin typeface="Verdana" panose="020B0604030504040204" pitchFamily="34" charset="0"/>
                <a:ea typeface="Verdana" panose="020B0604030504040204" pitchFamily="34" charset="0"/>
              </a:rPr>
              <a:t>convinced</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us</a:t>
            </a:r>
            <a:r>
              <a:rPr lang="it-IT" sz="1800" dirty="0">
                <a:solidFill>
                  <a:srgbClr val="222222"/>
                </a:solidFill>
                <a:effectLst/>
                <a:latin typeface="Verdana" panose="020B0604030504040204" pitchFamily="34" charset="0"/>
                <a:ea typeface="Verdana" panose="020B0604030504040204" pitchFamily="34" charset="0"/>
              </a:rPr>
              <a:t> that It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commitments that </a:t>
            </a:r>
            <a:r>
              <a:rPr lang="it-IT" sz="1800" dirty="0" err="1">
                <a:solidFill>
                  <a:srgbClr val="222222"/>
                </a:solidFill>
                <a:effectLst/>
                <a:latin typeface="Verdana" panose="020B0604030504040204" pitchFamily="34" charset="0"/>
                <a:ea typeface="Verdana" panose="020B0604030504040204" pitchFamily="34" charset="0"/>
              </a:rPr>
              <a:t>give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value</a:t>
            </a:r>
            <a:r>
              <a:rPr lang="it-IT" sz="1800" dirty="0">
                <a:solidFill>
                  <a:srgbClr val="222222"/>
                </a:solidFill>
                <a:effectLst/>
                <a:latin typeface="Verdana" panose="020B0604030504040204" pitchFamily="34" charset="0"/>
                <a:ea typeface="Verdana" panose="020B0604030504040204" pitchFamily="34" charset="0"/>
              </a:rPr>
              <a:t> to life. </a:t>
            </a:r>
          </a:p>
          <a:p>
            <a:r>
              <a:rPr lang="it-IT" sz="1800" dirty="0">
                <a:solidFill>
                  <a:srgbClr val="222222"/>
                </a:solidFill>
                <a:latin typeface="Verdana" panose="020B0604030504040204" pitchFamily="34" charset="0"/>
                <a:ea typeface="Verdana" panose="020B0604030504040204" pitchFamily="34" charset="0"/>
              </a:rPr>
              <a:t>   </a:t>
            </a:r>
            <a:r>
              <a:rPr lang="it-IT" sz="1800" dirty="0">
                <a:solidFill>
                  <a:srgbClr val="222222"/>
                </a:solidFill>
                <a:effectLst/>
                <a:latin typeface="Verdana" panose="020B0604030504040204" pitchFamily="34" charset="0"/>
                <a:ea typeface="Verdana" panose="020B0604030504040204" pitchFamily="34" charset="0"/>
              </a:rPr>
              <a:t>Jesus </a:t>
            </a:r>
            <a:r>
              <a:rPr lang="it-IT" sz="1800" dirty="0" err="1">
                <a:solidFill>
                  <a:srgbClr val="222222"/>
                </a:solidFill>
                <a:effectLst/>
                <a:latin typeface="Verdana" panose="020B0604030504040204" pitchFamily="34" charset="0"/>
                <a:ea typeface="Verdana" panose="020B0604030504040204" pitchFamily="34" charset="0"/>
              </a:rPr>
              <a:t>teaches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us</a:t>
            </a:r>
            <a:r>
              <a:rPr lang="it-IT" sz="1800" dirty="0">
                <a:solidFill>
                  <a:srgbClr val="222222"/>
                </a:solidFill>
                <a:effectLst/>
                <a:latin typeface="Verdana" panose="020B0604030504040204" pitchFamily="34" charset="0"/>
                <a:ea typeface="Verdana" panose="020B0604030504040204" pitchFamily="34" charset="0"/>
              </a:rPr>
              <a:t> that life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valid</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regardless</a:t>
            </a:r>
            <a:r>
              <a:rPr lang="it-IT" sz="1800" dirty="0">
                <a:solidFill>
                  <a:srgbClr val="222222"/>
                </a:solidFill>
                <a:effectLst/>
                <a:latin typeface="Verdana" panose="020B0604030504040204" pitchFamily="34" charset="0"/>
                <a:ea typeface="Verdana" panose="020B0604030504040204" pitchFamily="34" charset="0"/>
              </a:rPr>
              <a:t> of </a:t>
            </a:r>
            <a:r>
              <a:rPr lang="it-IT" sz="1800" dirty="0" err="1">
                <a:solidFill>
                  <a:srgbClr val="222222"/>
                </a:solidFill>
                <a:effectLst/>
                <a:latin typeface="Verdana" panose="020B0604030504040204" pitchFamily="34" charset="0"/>
                <a:ea typeface="Verdana" panose="020B0604030504040204" pitchFamily="34" charset="0"/>
              </a:rPr>
              <a:t>our</a:t>
            </a:r>
            <a:r>
              <a:rPr lang="it-IT" sz="1800" dirty="0">
                <a:solidFill>
                  <a:srgbClr val="222222"/>
                </a:solidFill>
                <a:effectLst/>
                <a:latin typeface="Verdana" panose="020B0604030504040204" pitchFamily="34" charset="0"/>
                <a:ea typeface="Verdana" panose="020B0604030504040204" pitchFamily="34" charset="0"/>
              </a:rPr>
              <a:t> commitments (</a:t>
            </a:r>
            <a:r>
              <a:rPr lang="it-IT" sz="1800" i="1" dirty="0">
                <a:solidFill>
                  <a:srgbClr val="222222"/>
                </a:solidFill>
                <a:effectLst/>
                <a:latin typeface="Verdana" panose="020B0604030504040204" pitchFamily="34" charset="0"/>
                <a:ea typeface="Verdana" panose="020B0604030504040204" pitchFamily="34" charset="0"/>
              </a:rPr>
              <a:t>G. Piccolo</a:t>
            </a:r>
            <a:r>
              <a:rPr lang="it-IT" sz="1800" dirty="0">
                <a:solidFill>
                  <a:srgbClr val="222222"/>
                </a:solidFill>
                <a:effectLst/>
                <a:latin typeface="Verdana" panose="020B0604030504040204" pitchFamily="34" charset="0"/>
                <a:ea typeface="Verdana" panose="020B0604030504040204" pitchFamily="34" charset="0"/>
              </a:rPr>
              <a:t>). The people </a:t>
            </a:r>
            <a:r>
              <a:rPr lang="it-IT" sz="1800" dirty="0" err="1">
                <a:solidFill>
                  <a:srgbClr val="222222"/>
                </a:solidFill>
                <a:effectLst/>
                <a:latin typeface="Verdana" panose="020B0604030504040204" pitchFamily="34" charset="0"/>
                <a:ea typeface="Verdana" panose="020B0604030504040204" pitchFamily="34" charset="0"/>
              </a:rPr>
              <a:t>understood</a:t>
            </a:r>
            <a:r>
              <a:rPr lang="it-IT" sz="1800" dirty="0">
                <a:solidFill>
                  <a:srgbClr val="222222"/>
                </a:solidFill>
                <a:effectLst/>
                <a:latin typeface="Verdana" panose="020B0604030504040204" pitchFamily="34" charset="0"/>
                <a:ea typeface="Verdana" panose="020B0604030504040204" pitchFamily="34" charset="0"/>
              </a:rPr>
              <a:t>, and the </a:t>
            </a:r>
            <a:r>
              <a:rPr lang="it-IT" sz="1800" dirty="0" err="1">
                <a:solidFill>
                  <a:srgbClr val="222222"/>
                </a:solidFill>
                <a:effectLst/>
                <a:latin typeface="Verdana" panose="020B0604030504040204" pitchFamily="34" charset="0"/>
                <a:ea typeface="Verdana" panose="020B0604030504040204" pitchFamily="34" charset="0"/>
              </a:rPr>
              <a:t>unstoppable</a:t>
            </a:r>
            <a:r>
              <a:rPr lang="it-IT" sz="1800" dirty="0">
                <a:solidFill>
                  <a:srgbClr val="222222"/>
                </a:solidFill>
                <a:effectLst/>
                <a:latin typeface="Verdana" panose="020B0604030504040204" pitchFamily="34" charset="0"/>
                <a:ea typeface="Verdana" panose="020B0604030504040204" pitchFamily="34" charset="0"/>
              </a:rPr>
              <a:t> flow of people </a:t>
            </a:r>
            <a:r>
              <a:rPr lang="it-IT" sz="1800" dirty="0" err="1">
                <a:solidFill>
                  <a:srgbClr val="222222"/>
                </a:solidFill>
                <a:effectLst/>
                <a:latin typeface="Verdana" panose="020B0604030504040204" pitchFamily="34" charset="0"/>
                <a:ea typeface="Verdana" panose="020B0604030504040204" pitchFamily="34" charset="0"/>
              </a:rPr>
              <a:t>reaches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them</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even</a:t>
            </a:r>
            <a:r>
              <a:rPr lang="it-IT" sz="1800" dirty="0">
                <a:solidFill>
                  <a:srgbClr val="222222"/>
                </a:solidFill>
                <a:effectLst/>
                <a:latin typeface="Verdana" panose="020B0604030504040204" pitchFamily="34" charset="0"/>
                <a:ea typeface="Verdana" panose="020B0604030504040204" pitchFamily="34" charset="0"/>
              </a:rPr>
              <a:t> in that </a:t>
            </a:r>
            <a:r>
              <a:rPr lang="it-IT" sz="1800" dirty="0" err="1">
                <a:solidFill>
                  <a:srgbClr val="222222"/>
                </a:solidFill>
                <a:effectLst/>
                <a:latin typeface="Verdana" panose="020B0604030504040204" pitchFamily="34" charset="0"/>
                <a:ea typeface="Verdana" panose="020B0604030504040204" pitchFamily="34" charset="0"/>
              </a:rPr>
              <a:t>secluded</a:t>
            </a:r>
            <a:r>
              <a:rPr lang="it-IT" sz="1800" dirty="0">
                <a:solidFill>
                  <a:srgbClr val="222222"/>
                </a:solidFill>
                <a:effectLst/>
                <a:latin typeface="Verdana" panose="020B0604030504040204" pitchFamily="34" charset="0"/>
                <a:ea typeface="Verdana" panose="020B0604030504040204" pitchFamily="34" charset="0"/>
              </a:rPr>
              <a:t> place. </a:t>
            </a:r>
            <a:endParaRPr lang="en-US" altLang="it-IT" sz="1800" dirty="0">
              <a:solidFill>
                <a:schemeClr val="tx1"/>
              </a:solidFill>
              <a:latin typeface="Verdana" panose="020B0604030504040204" pitchFamily="34" charset="0"/>
              <a:ea typeface="Verdana" panose="020B0604030504040204" pitchFamily="34" charset="0"/>
            </a:endParaRPr>
          </a:p>
        </p:txBody>
      </p:sp>
      <p:pic>
        <p:nvPicPr>
          <p:cNvPr id="2" name="Immagine 1">
            <a:extLst>
              <a:ext uri="{FF2B5EF4-FFF2-40B4-BE49-F238E27FC236}">
                <a16:creationId xmlns:a16="http://schemas.microsoft.com/office/drawing/2014/main" id="{4714193D-26D6-9C45-972E-9E2B8BA48F3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51520" y="244134"/>
            <a:ext cx="1728192" cy="1728192"/>
          </a:xfrm>
          <a:prstGeom prst="rect">
            <a:avLst/>
          </a:prstGeom>
        </p:spPr>
      </p:pic>
    </p:spTree>
  </p:cSld>
  <p:clrMapOvr>
    <a:masterClrMapping/>
  </p:clrMapOvr>
  <p:transition spd="med" advClick="0" advTm="80000">
    <p:random/>
  </p:transition>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10"/>
          <a:srcRect/>
          <a:stretch>
            <a:fillRect/>
          </a:stretch>
        </a:blipFill>
        <a:effectLst/>
      </p:bgPr>
    </p:bg>
    <p:spTree>
      <p:nvGrpSpPr>
        <p:cNvPr id="1" name=""/>
        <p:cNvGrpSpPr/>
        <p:nvPr/>
      </p:nvGrpSpPr>
      <p:grpSpPr>
        <a:xfrm>
          <a:off x="0" y="0"/>
          <a:ext cx="0" cy="0"/>
          <a:chOff x="0" y="0"/>
          <a:chExt cx="0" cy="0"/>
        </a:xfrm>
      </p:grpSpPr>
      <p:sp>
        <p:nvSpPr>
          <p:cNvPr id="3074" name="Rectangle 5">
            <a:extLst>
              <a:ext uri="{FF2B5EF4-FFF2-40B4-BE49-F238E27FC236}">
                <a16:creationId xmlns:a16="http://schemas.microsoft.com/office/drawing/2014/main" id="{065F74F8-AA34-69C4-1D21-9CE2653271BB}"/>
              </a:ext>
            </a:extLst>
          </p:cNvPr>
          <p:cNvSpPr>
            <a:spLocks noChangeArrowheads="1"/>
          </p:cNvSpPr>
          <p:nvPr>
            <p:custDataLst>
              <p:tags r:id="rId1"/>
            </p:custDataLst>
          </p:nvPr>
        </p:nvSpPr>
        <p:spPr bwMode="auto">
          <a:xfrm>
            <a:off x="1187450" y="1341438"/>
            <a:ext cx="3429000" cy="366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spcBef>
                <a:spcPct val="50000"/>
              </a:spcBef>
            </a:pPr>
            <a:r>
              <a:rPr lang="it-IT" altLang="it-IT" sz="1800">
                <a:solidFill>
                  <a:srgbClr val="820000"/>
                </a:solidFill>
                <a:latin typeface="Verdana" panose="020B0604030504040204" pitchFamily="34" charset="0"/>
                <a:cs typeface="Times New Roman" panose="02020603050405020304" pitchFamily="18" charset="0"/>
              </a:rPr>
              <a:t>GEREMIA</a:t>
            </a:r>
          </a:p>
        </p:txBody>
      </p:sp>
      <p:sp>
        <p:nvSpPr>
          <p:cNvPr id="5123" name="Rectangle 157">
            <a:extLst>
              <a:ext uri="{FF2B5EF4-FFF2-40B4-BE49-F238E27FC236}">
                <a16:creationId xmlns:a16="http://schemas.microsoft.com/office/drawing/2014/main" id="{BB17961C-2C63-E674-9D7D-720EACE7C159}"/>
              </a:ext>
            </a:extLst>
          </p:cNvPr>
          <p:cNvSpPr>
            <a:spLocks noChangeArrowheads="1"/>
          </p:cNvSpPr>
          <p:nvPr>
            <p:custDataLst>
              <p:tags r:id="rId2"/>
            </p:custDataLst>
          </p:nvPr>
        </p:nvSpPr>
        <p:spPr bwMode="auto">
          <a:xfrm>
            <a:off x="1331913" y="1844675"/>
            <a:ext cx="3200400" cy="1739900"/>
          </a:xfrm>
          <a:prstGeom prst="rect">
            <a:avLst/>
          </a:prstGeom>
          <a:noFill/>
          <a:ln w="9525">
            <a:noFill/>
            <a:miter lim="800000"/>
          </a:ln>
          <a:effectLst/>
        </p:spPr>
        <p:txBody>
          <a:bodyPr>
            <a:spAutoFit/>
          </a:bodyPr>
          <a:lstStyle/>
          <a:p>
            <a:r>
              <a:rPr lang="it-IT" altLang="it-IT" sz="1800">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a:t>
            </a:r>
            <a:r>
              <a:rPr lang="it-IT" altLang="it-IT" sz="1800" i="1">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Dice il Signore: </a:t>
            </a:r>
            <a:r>
              <a:rPr lang="it-IT" altLang="it-IT" sz="1800">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«Guai ai pastori che fanno perire e disperdono il gregge del mio pascolo. Oracolo del Signore.</a:t>
            </a:r>
            <a:r>
              <a:rPr lang="it-IT" altLang="it-IT" sz="1800" i="1">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a:t>
            </a:r>
          </a:p>
          <a:p>
            <a:r>
              <a:rPr lang="it-IT" altLang="it-IT" sz="1800" i="1">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(Ger 23, 1)</a:t>
            </a:r>
          </a:p>
        </p:txBody>
      </p:sp>
      <p:sp>
        <p:nvSpPr>
          <p:cNvPr id="3076" name="Rectangle 158">
            <a:extLst>
              <a:ext uri="{FF2B5EF4-FFF2-40B4-BE49-F238E27FC236}">
                <a16:creationId xmlns:a16="http://schemas.microsoft.com/office/drawing/2014/main" id="{5327CE1E-15A7-676F-74E9-DA7F7A33BFAB}"/>
              </a:ext>
            </a:extLst>
          </p:cNvPr>
          <p:cNvSpPr>
            <a:spLocks noChangeArrowheads="1"/>
          </p:cNvSpPr>
          <p:nvPr>
            <p:custDataLst>
              <p:tags r:id="rId3"/>
            </p:custDataLst>
          </p:nvPr>
        </p:nvSpPr>
        <p:spPr bwMode="auto">
          <a:xfrm>
            <a:off x="4648200" y="1905000"/>
            <a:ext cx="3200400" cy="14652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fontAlgn="t"/>
            <a:r>
              <a:rPr lang="en-GB" altLang="it-IT" sz="1600" b="1">
                <a:solidFill>
                  <a:srgbClr val="000000"/>
                </a:solidFill>
                <a:latin typeface="Verdana" panose="020B0604030504040204" pitchFamily="34" charset="0"/>
                <a:cs typeface="Arial" panose="020B0604020202020204" pitchFamily="34" charset="0"/>
              </a:rPr>
              <a:t>   </a:t>
            </a:r>
            <a:r>
              <a:rPr lang="it-IT" altLang="it-IT" sz="1600" b="1">
                <a:solidFill>
                  <a:srgbClr val="000000"/>
                </a:solidFill>
                <a:latin typeface="Verdana" panose="020B0604030504040204" pitchFamily="34" charset="0"/>
                <a:cs typeface="Times New Roman" panose="02020603050405020304" pitchFamily="18" charset="0"/>
              </a:rPr>
              <a:t> </a:t>
            </a:r>
            <a:r>
              <a:rPr lang="en-US" altLang="it-IT" sz="1800" i="1">
                <a:solidFill>
                  <a:srgbClr val="000000"/>
                </a:solidFill>
                <a:latin typeface="Verdana" panose="020B0604030504040204" pitchFamily="34" charset="0"/>
                <a:cs typeface="Times New Roman" panose="02020603050405020304" pitchFamily="18" charset="0"/>
              </a:rPr>
              <a:t>The Lord says: </a:t>
            </a:r>
            <a:r>
              <a:rPr lang="en-US" altLang="it-IT" sz="1800">
                <a:solidFill>
                  <a:srgbClr val="000000"/>
                </a:solidFill>
                <a:latin typeface="Verdana" panose="020B0604030504040204" pitchFamily="34" charset="0"/>
                <a:cs typeface="Times New Roman" panose="02020603050405020304" pitchFamily="18" charset="0"/>
              </a:rPr>
              <a:t>"Woe to the shepherds  who mislead and scatter the sheep of my pasture!"</a:t>
            </a:r>
            <a:r>
              <a:rPr lang="en-US" altLang="it-IT" sz="1800" i="1">
                <a:solidFill>
                  <a:srgbClr val="000000"/>
                </a:solidFill>
                <a:latin typeface="Verdana" panose="020B0604030504040204" pitchFamily="34" charset="0"/>
                <a:cs typeface="Times New Roman" panose="02020603050405020304" pitchFamily="18" charset="0"/>
              </a:rPr>
              <a:t> (Jer 23: 1)</a:t>
            </a: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3077" name="Rectangle 189">
            <a:extLst>
              <a:ext uri="{FF2B5EF4-FFF2-40B4-BE49-F238E27FC236}">
                <a16:creationId xmlns:a16="http://schemas.microsoft.com/office/drawing/2014/main" id="{C5FBA9C6-131E-B232-1F4D-70DCCCD72CDD}"/>
              </a:ext>
            </a:extLst>
          </p:cNvPr>
          <p:cNvSpPr>
            <a:spLocks noChangeArrowheads="1"/>
          </p:cNvSpPr>
          <p:nvPr>
            <p:custDataLst>
              <p:tags r:id="rId4"/>
            </p:custDataLst>
          </p:nvPr>
        </p:nvSpPr>
        <p:spPr bwMode="auto">
          <a:xfrm>
            <a:off x="4572000" y="1371600"/>
            <a:ext cx="3124200"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it-IT" altLang="it-IT" sz="1800">
                <a:solidFill>
                  <a:srgbClr val="600020"/>
                </a:solidFill>
                <a:latin typeface="Verdana" panose="020B0604030504040204" pitchFamily="34" charset="0"/>
                <a:cs typeface="Times New Roman" panose="02020603050405020304" pitchFamily="18" charset="0"/>
              </a:rPr>
              <a:t>JEREMIAH</a:t>
            </a:r>
          </a:p>
        </p:txBody>
      </p:sp>
      <p:sp>
        <p:nvSpPr>
          <p:cNvPr id="327031" name="Rectangle 375">
            <a:extLst>
              <a:ext uri="{FF2B5EF4-FFF2-40B4-BE49-F238E27FC236}">
                <a16:creationId xmlns:a16="http://schemas.microsoft.com/office/drawing/2014/main" id="{D3CADA8E-FAA1-58C2-BA01-969FB4D94B5A}"/>
              </a:ext>
            </a:extLst>
          </p:cNvPr>
          <p:cNvSpPr>
            <a:spLocks noChangeArrowheads="1"/>
          </p:cNvSpPr>
          <p:nvPr>
            <p:custDataLst>
              <p:tags r:id="rId5"/>
            </p:custDataLst>
          </p:nvPr>
        </p:nvSpPr>
        <p:spPr bwMode="auto">
          <a:xfrm>
            <a:off x="755650" y="0"/>
            <a:ext cx="7777163" cy="984250"/>
          </a:xfrm>
          <a:prstGeom prst="rect">
            <a:avLst/>
          </a:prstGeom>
          <a:solidFill>
            <a:srgbClr val="339966"/>
          </a:solidFill>
          <a:ln w="9525">
            <a:solidFill>
              <a:srgbClr val="339966"/>
            </a:solidFill>
            <a:miter lim="800000"/>
          </a:ln>
        </p:spPr>
        <p:txBody>
          <a:bodyPr>
            <a:spAutoFit/>
          </a:bodyPr>
          <a:lstStyle/>
          <a:p>
            <a:pPr algn="ctr"/>
            <a:endParaRPr lang="it-IT" altLang="it-IT" sz="800">
              <a:solidFill>
                <a:srgbClr val="FFFF66"/>
              </a:solidFill>
              <a:effectLst>
                <a:outerShdw blurRad="38100" dist="38100" dir="2700000" algn="tl">
                  <a:srgbClr val="000000">
                    <a:alpha val="43137"/>
                  </a:srgbClr>
                </a:outerShdw>
              </a:effectLst>
              <a:latin typeface="Verdana" pitchFamily="34" charset="0"/>
            </a:endParaRPr>
          </a:p>
          <a:p>
            <a:pPr algn="ctr"/>
            <a:r>
              <a:rPr lang="it-IT" altLang="it-IT" sz="2000">
                <a:ln w="9525" cap="flat" cmpd="sng" algn="ctr">
                  <a:noFill/>
                  <a:prstDash val="solid"/>
                  <a:round/>
                  <a:headEnd type="none" w="med" len="med"/>
                  <a:tailEnd type="none" w="med" len="med"/>
                </a:ln>
                <a:solidFill>
                  <a:srgbClr val="FFFF66"/>
                </a:solidFill>
                <a:effectLst>
                  <a:outerShdw blurRad="38100" dist="38100" dir="2700000" algn="tl">
                    <a:srgbClr val="000000">
                      <a:alpha val="43137"/>
                    </a:srgbClr>
                  </a:outerShdw>
                </a:effectLst>
                <a:latin typeface="Verdana" pitchFamily="34" charset="0"/>
                <a:ea typeface="Arial"/>
                <a:cs typeface="Arial"/>
                <a:sym typeface="Wingdings"/>
              </a:rPr>
              <a:t>Diffondi la Parola di Dio - Spread the Word of God</a:t>
            </a:r>
            <a:r>
              <a:rPr lang="it-IT" altLang="it-IT" sz="2000" b="1">
                <a:ln w="9525" cap="flat" cmpd="sng" algn="ctr">
                  <a:noFill/>
                  <a:prstDash val="solid"/>
                  <a:round/>
                  <a:headEnd type="none" w="med" len="med"/>
                  <a:tailEnd type="none" w="med" len="med"/>
                </a:ln>
                <a:solidFill>
                  <a:srgbClr val="CC0000"/>
                </a:solidFill>
                <a:effectLst>
                  <a:outerShdw blurRad="38100" dist="38100" dir="2700000" algn="tl">
                    <a:srgbClr val="000000">
                      <a:alpha val="43137"/>
                    </a:srgbClr>
                  </a:outerShdw>
                </a:effectLst>
                <a:latin typeface="Verdana" pitchFamily="34" charset="0"/>
                <a:ea typeface="Arial"/>
                <a:cs typeface="Arial"/>
                <a:sym typeface="Wingdings"/>
              </a:rPr>
              <a:t>   </a:t>
            </a:r>
            <a:endParaRPr lang="it-IT" altLang="it-IT" sz="2000" b="1">
              <a:solidFill>
                <a:srgbClr val="CC0000"/>
              </a:solidFill>
              <a:effectLst>
                <a:outerShdw blurRad="38100" dist="38100" dir="2700000" algn="tl">
                  <a:srgbClr val="000000">
                    <a:alpha val="43137"/>
                  </a:srgbClr>
                </a:outerShdw>
              </a:effectLst>
              <a:latin typeface="Verdana" pitchFamily="34" charset="0"/>
            </a:endParaRPr>
          </a:p>
          <a:p>
            <a:pPr algn="ctr"/>
            <a:endParaRPr lang="it-IT" altLang="it-IT" sz="800" b="1">
              <a:solidFill>
                <a:srgbClr val="CC0000"/>
              </a:solidFill>
              <a:effectLst>
                <a:outerShdw blurRad="38100" dist="38100" dir="2700000" algn="tl">
                  <a:srgbClr val="000000">
                    <a:alpha val="43137"/>
                  </a:srgbClr>
                </a:outerShdw>
              </a:effectLst>
              <a:latin typeface="Verdana" pitchFamily="34" charset="0"/>
            </a:endParaRPr>
          </a:p>
          <a:p>
            <a:pPr algn="ctr"/>
            <a:r>
              <a:rPr lang="it-IT" altLang="it-IT" sz="1400">
                <a:ln w="9525" cap="flat" cmpd="sng" algn="ctr">
                  <a:noFill/>
                  <a:prstDash val="solid"/>
                  <a:round/>
                  <a:headEnd type="none" w="med" len="med"/>
                  <a:tailEnd type="none" w="med" len="med"/>
                </a:ln>
                <a:solidFill>
                  <a:srgbClr val="FFFFFF"/>
                </a:solidFill>
                <a:latin typeface="Verdana" pitchFamily="34" charset="0"/>
                <a:ea typeface="Arial"/>
                <a:cs typeface="Arial"/>
                <a:sym typeface="Wingdings"/>
              </a:rPr>
              <a:t>https://www.diffondilaparola.com</a:t>
            </a:r>
            <a:endParaRPr lang="it-IT" altLang="it-IT" sz="1400">
              <a:solidFill>
                <a:schemeClr val="bg1"/>
              </a:solidFill>
              <a:latin typeface="Verdana" pitchFamily="34" charset="0"/>
            </a:endParaRPr>
          </a:p>
          <a:p>
            <a:pPr algn="ctr"/>
            <a:endParaRPr lang="it-IT" altLang="it-IT" sz="800">
              <a:solidFill>
                <a:schemeClr val="bg1"/>
              </a:solidFill>
              <a:latin typeface="Verdana" pitchFamily="34" charset="0"/>
            </a:endParaRPr>
          </a:p>
        </p:txBody>
      </p:sp>
      <p:pic>
        <p:nvPicPr>
          <p:cNvPr id="3079" name="Picture 77" descr="C:\ARCHIVIO GENERALE\PRESENTAZIONI\in COSTRUZIONE\07 S. Scritture del 19.7\gregge disperso b.jpg">
            <a:extLst>
              <a:ext uri="{FF2B5EF4-FFF2-40B4-BE49-F238E27FC236}">
                <a16:creationId xmlns:a16="http://schemas.microsoft.com/office/drawing/2014/main" id="{0CAE40B1-4DFF-C157-E2CA-31A346D5CEC0}"/>
              </a:ext>
            </a:extLst>
          </p:cNvPr>
          <p:cNvPicPr>
            <a:picLocks noChangeAspect="1" noChangeArrowheads="1"/>
          </p:cNvPicPr>
          <p:nvPr>
            <p:custDataLst>
              <p:tags r:id="rId6"/>
            </p:custDataLst>
          </p:nvPr>
        </p:nvPicPr>
        <p:blipFill>
          <a:blip r:embed="rId11">
            <a:extLst>
              <a:ext uri="{28A0092B-C50C-407E-A947-70E740481C1C}">
                <a14:useLocalDpi xmlns:a14="http://schemas.microsoft.com/office/drawing/2010/main" val="0"/>
              </a:ext>
            </a:extLst>
          </a:blip>
          <a:srcRect/>
          <a:stretch>
            <a:fillRect/>
          </a:stretch>
        </p:blipFill>
        <p:spPr bwMode="auto">
          <a:xfrm>
            <a:off x="1295400" y="3810000"/>
            <a:ext cx="3048000"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pic>
        <p:nvPicPr>
          <p:cNvPr id="3080" name="Picture 78" descr="C:\ARCHIVIO GENERALE\PRESENTAZIONI\in COSTRUZIONE\07 S. Scritture del 19.7\popolo disperso.jpg">
            <a:extLst>
              <a:ext uri="{FF2B5EF4-FFF2-40B4-BE49-F238E27FC236}">
                <a16:creationId xmlns:a16="http://schemas.microsoft.com/office/drawing/2014/main" id="{69EA3929-719A-4603-D979-F947B71B1ABA}"/>
              </a:ext>
            </a:extLst>
          </p:cNvPr>
          <p:cNvPicPr>
            <a:picLocks noChangeAspect="1" noChangeArrowheads="1"/>
          </p:cNvPicPr>
          <p:nvPr>
            <p:custDataLst>
              <p:tags r:id="rId7"/>
            </p:custDataLst>
          </p:nvPr>
        </p:nvPicPr>
        <p:blipFill>
          <a:blip r:embed="rId12">
            <a:extLst>
              <a:ext uri="{28A0092B-C50C-407E-A947-70E740481C1C}">
                <a14:useLocalDpi xmlns:a14="http://schemas.microsoft.com/office/drawing/2010/main" val="0"/>
              </a:ext>
            </a:extLst>
          </a:blip>
          <a:srcRect/>
          <a:stretch>
            <a:fillRect/>
          </a:stretch>
        </p:blipFill>
        <p:spPr bwMode="auto">
          <a:xfrm>
            <a:off x="4648200" y="3810000"/>
            <a:ext cx="3352800" cy="226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4928">
    <p:random/>
  </p:transition>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5842" name="Rectangle 5">
            <a:extLst>
              <a:ext uri="{FF2B5EF4-FFF2-40B4-BE49-F238E27FC236}">
                <a16:creationId xmlns:a16="http://schemas.microsoft.com/office/drawing/2014/main" id="{4789DB5A-1E44-6C50-BAF7-E25FA90543D1}"/>
              </a:ext>
            </a:extLst>
          </p:cNvPr>
          <p:cNvSpPr>
            <a:spLocks noChangeArrowheads="1"/>
          </p:cNvSpPr>
          <p:nvPr>
            <p:custDataLst>
              <p:tags r:id="rId1"/>
            </p:custDataLst>
          </p:nvPr>
        </p:nvSpPr>
        <p:spPr bwMode="auto">
          <a:xfrm>
            <a:off x="0" y="0"/>
            <a:ext cx="9144000" cy="7006533"/>
          </a:xfrm>
          <a:prstGeom prst="rect">
            <a:avLst/>
          </a:prstGeom>
          <a:noFill/>
          <a:ln w="9525">
            <a:noFill/>
            <a:miter lim="800000"/>
          </a:ln>
          <a:effectLst/>
        </p:spPr>
        <p:txBody>
          <a:bodyPr>
            <a:spAutoFit/>
          </a:bodyPr>
          <a:lstStyle/>
          <a:p>
            <a:pPr>
              <a:lnSpc>
                <a:spcPct val="115000"/>
              </a:lnSpc>
              <a:spcAft>
                <a:spcPts val="1000"/>
              </a:spcAft>
            </a:pP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And Jesus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instead</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of giving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priority</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to His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program</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gives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to the people.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reason</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said</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in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two</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words: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feel</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compassion</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Term</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of a  beautiful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meaning</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infinite one, a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term</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that recalls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bowels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and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indicates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 bite, a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cramp</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spasm</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inside. </a:t>
            </a:r>
          </a:p>
          <a:p>
            <a:pPr>
              <a:lnSpc>
                <a:spcPct val="115000"/>
              </a:lnSpc>
              <a:spcAft>
                <a:spcPts val="1000"/>
              </a:spcAft>
            </a:pPr>
            <a:r>
              <a:rPr lang="it-IT" sz="1800" dirty="0">
                <a:solidFill>
                  <a:srgbClr val="222222"/>
                </a:solidFill>
                <a:latin typeface="Verdana" panose="020B0604030504040204" pitchFamily="34" charset="0"/>
                <a:ea typeface="Verdana" panose="020B0604030504040204" pitchFamily="34" charset="0"/>
                <a:cs typeface="Times New Roman" panose="02020603050405020304" pitchFamily="18" charset="0"/>
              </a:rPr>
              <a:t>    </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Jesus' first reaction: 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feels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pain</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for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pain</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of the world. And 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began</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to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teach</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many</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things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Perhaps,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we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would</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say</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there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were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more pressing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problems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for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crowd</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heal</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feed, liberate; more immediate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needs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than</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teaching</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Maybe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we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have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forgotten</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there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 life deep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within</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us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who continue to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mortify</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starve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dehydrate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Jesus turns to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this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like a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handful</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of light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thrown</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into</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heart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of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each</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one, to light the way. This Jesus who makes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himself</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available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who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doesn't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spare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himself</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who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lets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dictate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to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others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the agenda,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generous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with feelings,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delivers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something</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great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to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crowd</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«You can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give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the bread,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it's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true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but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whoever</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receives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the bread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may</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not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be in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extreme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need</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Instead</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of a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gesture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of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affection</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every</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tired</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heart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needs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And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every</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heart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tired</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i="1"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Sister Maria di Campello</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It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great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teaching</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to the Twelve: learning a gaze that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has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emotion</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and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tenderness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p>
          <a:p>
            <a:pPr>
              <a:lnSpc>
                <a:spcPct val="115000"/>
              </a:lnSpc>
              <a:spcAft>
                <a:spcPts val="1000"/>
              </a:spcAft>
            </a:pPr>
            <a:r>
              <a:rPr lang="it-IT" sz="1800" dirty="0">
                <a:solidFill>
                  <a:srgbClr val="222222"/>
                </a:solidFill>
                <a:latin typeface="Verdana" panose="020B0604030504040204" pitchFamily="34" charset="0"/>
                <a:ea typeface="Verdana" panose="020B0604030504040204" pitchFamily="34" charset="0"/>
                <a:cs typeface="Times New Roman" panose="02020603050405020304" pitchFamily="18" charset="0"/>
              </a:rPr>
              <a:t>   </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The words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they</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will</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be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born</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And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applies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to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each</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of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us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when</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you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learn</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compassion</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when</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you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find</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ability</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to be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moved</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the world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does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graft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into</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your</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soul, and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we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become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one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river</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If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there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are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still</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those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among</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us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who know how to be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moved</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by man,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this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world can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still</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hope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t>
            </a:r>
            <a:endParaRPr lang="it-IT" sz="1800" dirty="0">
              <a:effectLst/>
              <a:latin typeface="Verdana" panose="020B0604030504040204" pitchFamily="34" charset="0"/>
              <a:ea typeface="Verdana" panose="020B0604030504040204" pitchFamily="34" charset="0"/>
              <a:cs typeface="Times New Roman" panose="02020603050405020304" pitchFamily="18" charset="0"/>
            </a:endParaRPr>
          </a:p>
        </p:txBody>
      </p:sp>
    </p:spTree>
  </p:cSld>
  <p:clrMapOvr>
    <a:masterClrMapping/>
  </p:clrMapOvr>
  <p:transition spd="med" advClick="0" advTm="100000">
    <p:random/>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860DA777-0AF6-0B2D-08C6-D479282FA82A}"/>
              </a:ext>
            </a:extLst>
          </p:cNvPr>
          <p:cNvSpPr>
            <a:spLocks noGrp="1" noChangeArrowheads="1"/>
          </p:cNvSpPr>
          <p:nvPr>
            <p:ph type="title"/>
            <p:custDataLst>
              <p:tags r:id="rId1"/>
            </p:custDataLst>
          </p:nvPr>
        </p:nvSpPr>
        <p:spPr>
          <a:xfrm>
            <a:off x="0" y="188913"/>
            <a:ext cx="9144000" cy="1066800"/>
          </a:xfrm>
          <a:extLs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lstStyle/>
          <a:p>
            <a:pPr eaLnBrk="1" hangingPunct="1"/>
            <a:r>
              <a:rPr lang="it-IT" altLang="it-IT" sz="2000" b="1">
                <a:solidFill>
                  <a:srgbClr val="990033"/>
                </a:solidFill>
                <a:latin typeface="Comic Sans MS" panose="030F0702030302020204" pitchFamily="66" charset="0"/>
              </a:rPr>
              <a:t> </a:t>
            </a:r>
          </a:p>
        </p:txBody>
      </p:sp>
      <p:sp>
        <p:nvSpPr>
          <p:cNvPr id="4099" name="Rectangle 5">
            <a:extLst>
              <a:ext uri="{FF2B5EF4-FFF2-40B4-BE49-F238E27FC236}">
                <a16:creationId xmlns:a16="http://schemas.microsoft.com/office/drawing/2014/main" id="{F606A58B-D1A9-C506-C887-590B27800204}"/>
              </a:ext>
            </a:extLst>
          </p:cNvPr>
          <p:cNvSpPr>
            <a:spLocks noChangeArrowheads="1"/>
          </p:cNvSpPr>
          <p:nvPr>
            <p:custDataLst>
              <p:tags r:id="rId2"/>
            </p:custDataLst>
          </p:nvPr>
        </p:nvSpPr>
        <p:spPr bwMode="auto">
          <a:xfrm>
            <a:off x="250825" y="5300663"/>
            <a:ext cx="8686800" cy="1190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en-US" altLang="it-IT" sz="1800">
                <a:solidFill>
                  <a:schemeClr val="bg1"/>
                </a:solidFill>
                <a:latin typeface="Verdana" panose="020B0604030504040204" pitchFamily="34" charset="0"/>
                <a:cs typeface="Times New Roman" panose="02020603050405020304" pitchFamily="18" charset="0"/>
              </a:rPr>
              <a:t>This is the message of Yahweh, God of Israel, to the shepherds in charge of my people, "You have scattered my sheep and driven them away instead of caring for them. Now I will deal with you because of your evil deeds.</a:t>
            </a:r>
            <a:r>
              <a:rPr lang="en-US" altLang="it-IT" sz="1800" i="1">
                <a:solidFill>
                  <a:schemeClr val="bg1"/>
                </a:solidFill>
                <a:latin typeface="Verdana" panose="020B0604030504040204" pitchFamily="34" charset="0"/>
                <a:cs typeface="Times New Roman" panose="02020603050405020304" pitchFamily="18" charset="0"/>
              </a:rPr>
              <a:t> (Jer 23: 2) </a:t>
            </a: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7172" name="Rectangle 50">
            <a:extLst>
              <a:ext uri="{FF2B5EF4-FFF2-40B4-BE49-F238E27FC236}">
                <a16:creationId xmlns:a16="http://schemas.microsoft.com/office/drawing/2014/main" id="{6A6E5DC0-336F-0978-7C90-B64E5EB84451}"/>
              </a:ext>
            </a:extLst>
          </p:cNvPr>
          <p:cNvSpPr>
            <a:spLocks noChangeArrowheads="1"/>
          </p:cNvSpPr>
          <p:nvPr>
            <p:custDataLst>
              <p:tags r:id="rId3"/>
            </p:custDataLst>
          </p:nvPr>
        </p:nvSpPr>
        <p:spPr bwMode="auto">
          <a:xfrm>
            <a:off x="0" y="457200"/>
            <a:ext cx="9144000" cy="1190625"/>
          </a:xfrm>
          <a:prstGeom prst="rect">
            <a:avLst/>
          </a:prstGeom>
          <a:noFill/>
          <a:ln w="9525">
            <a:noFill/>
            <a:miter lim="800000"/>
          </a:ln>
          <a:effectLst/>
        </p:spPr>
        <p:txBody>
          <a:bodyPr>
            <a:spAutoFit/>
          </a:bodyPr>
          <a:lstStyle/>
          <a:p>
            <a:pPr algn="ctr"/>
            <a:r>
              <a:rPr lang="it-IT" altLang="it-IT" sz="1800">
                <a:solidFill>
                  <a:schemeClr val="bg1"/>
                </a:solidFill>
                <a:latin typeface="Verdana" panose="020B0604030504040204" pitchFamily="34" charset="0"/>
                <a:cs typeface="Times New Roman" panose="02020603050405020304" pitchFamily="18" charset="0"/>
              </a:rPr>
              <a:t>Perciò dice il Signore, Dio d’Israele, contro i pastori che devono pascere il mio popolo: Voi avete disperso le mie pecore, le avete scacciate e non ve ne siete preoccupati; ecco io vi punirò per la malvagità delle vostre opere. Oracolo del Signore. </a:t>
            </a:r>
            <a:r>
              <a:rPr lang="it-IT" altLang="it-IT" sz="1800" i="1">
                <a:solidFill>
                  <a:schemeClr val="bg1"/>
                </a:solidFill>
                <a:latin typeface="Verdana" panose="020B0604030504040204" pitchFamily="34" charset="0"/>
                <a:cs typeface="Times New Roman" panose="02020603050405020304" pitchFamily="18" charset="0"/>
              </a:rPr>
              <a:t>(Ger 23, 2)</a:t>
            </a:r>
          </a:p>
        </p:txBody>
      </p:sp>
      <p:pic>
        <p:nvPicPr>
          <p:cNvPr id="4101" name="Picture 28" descr="C:\ARCHIVIO GENERALE\PRESENTAZIONI\in COSTRUZIONE\07 S. Scritture del 19.7\avete disperso le mie pecore.jpg">
            <a:extLst>
              <a:ext uri="{FF2B5EF4-FFF2-40B4-BE49-F238E27FC236}">
                <a16:creationId xmlns:a16="http://schemas.microsoft.com/office/drawing/2014/main" id="{FC678351-0036-7FB8-479C-7245E32DE96B}"/>
              </a:ext>
            </a:extLst>
          </p:cNvPr>
          <p:cNvPicPr>
            <a:picLocks noChangeAspect="1" noChangeArrowheads="1"/>
          </p:cNvPicPr>
          <p:nvPr>
            <p:custDataLst>
              <p:tags r:id="rId4"/>
            </p:custDataLst>
          </p:nvPr>
        </p:nvPicPr>
        <p:blipFill>
          <a:blip r:embed="rId7">
            <a:extLst>
              <a:ext uri="{28A0092B-C50C-407E-A947-70E740481C1C}">
                <a14:useLocalDpi xmlns:a14="http://schemas.microsoft.com/office/drawing/2010/main" val="0"/>
              </a:ext>
            </a:extLst>
          </a:blip>
          <a:srcRect/>
          <a:stretch>
            <a:fillRect/>
          </a:stretch>
        </p:blipFill>
        <p:spPr bwMode="auto">
          <a:xfrm>
            <a:off x="533400" y="1644650"/>
            <a:ext cx="8077200" cy="3602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6000">
    <p:random/>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99330" name="Rectangle 2">
            <a:extLst>
              <a:ext uri="{FF2B5EF4-FFF2-40B4-BE49-F238E27FC236}">
                <a16:creationId xmlns:a16="http://schemas.microsoft.com/office/drawing/2014/main" id="{D3DE4C61-3570-4FCC-2D76-7576116BC336}"/>
              </a:ext>
            </a:extLst>
          </p:cNvPr>
          <p:cNvSpPr>
            <a:spLocks noGrp="1" noChangeArrowheads="1"/>
          </p:cNvSpPr>
          <p:nvPr>
            <p:ph type="title"/>
            <p:custDataLst>
              <p:tags r:id="rId1"/>
            </p:custDataLst>
          </p:nvPr>
        </p:nvSpPr>
        <p:spPr>
          <a:xfrm>
            <a:off x="0" y="152400"/>
            <a:ext cx="9144000" cy="1143000"/>
          </a:xfrm>
          <a:ln cap="flat" algn="ctr">
            <a:miter lim="800000"/>
            <a:headEnd type="none" w="med" len="med"/>
            <a:tailEnd type="none" w="med" len="med"/>
          </a:ln>
        </p:spPr>
        <p:txBody>
          <a:bodyPr/>
          <a:lstStyle/>
          <a:p>
            <a:pPr eaLnBrk="1" hangingPunct="1"/>
            <a:br>
              <a:rPr lang="it-IT" altLang="it-IT" sz="1800" dirty="0">
                <a:solidFill>
                  <a:schemeClr val="bg1"/>
                </a:solidFill>
                <a:latin typeface="Verdana" panose="020B0604030504040204" pitchFamily="34" charset="0"/>
                <a:cs typeface="Times New Roman" panose="02020603050405020304" pitchFamily="18" charset="0"/>
              </a:rPr>
            </a:br>
            <a:r>
              <a:rPr lang="it-IT" altLang="it-IT" sz="1800" dirty="0">
                <a:solidFill>
                  <a:schemeClr val="bg1"/>
                </a:solidFill>
                <a:latin typeface="Verdana" panose="020B0604030504040204" pitchFamily="34" charset="0"/>
                <a:cs typeface="Times New Roman" panose="02020603050405020304" pitchFamily="18" charset="0"/>
              </a:rPr>
              <a:t> Radunerò io stesso il resto delle mie pecore da tutte le regioni dove le ho scacciate e le farò tornare ai loro pascoli; saranno feconde e si moltiplicheranno. </a:t>
            </a:r>
            <a:r>
              <a:rPr lang="it-IT" altLang="it-IT" sz="1800" i="1" dirty="0">
                <a:solidFill>
                  <a:schemeClr val="bg1"/>
                </a:solidFill>
                <a:latin typeface="Verdana" panose="020B0604030504040204" pitchFamily="34" charset="0"/>
                <a:cs typeface="Times New Roman" panose="02020603050405020304" pitchFamily="18" charset="0"/>
              </a:rPr>
              <a:t>(</a:t>
            </a:r>
            <a:r>
              <a:rPr lang="it-IT" altLang="it-IT" sz="1800" i="1" dirty="0" err="1">
                <a:solidFill>
                  <a:schemeClr val="bg1"/>
                </a:solidFill>
                <a:latin typeface="Verdana" panose="020B0604030504040204" pitchFamily="34" charset="0"/>
                <a:cs typeface="Times New Roman" panose="02020603050405020304" pitchFamily="18" charset="0"/>
              </a:rPr>
              <a:t>Ger</a:t>
            </a:r>
            <a:r>
              <a:rPr lang="it-IT" altLang="it-IT" sz="1800" i="1" dirty="0">
                <a:solidFill>
                  <a:schemeClr val="bg1"/>
                </a:solidFill>
                <a:latin typeface="Verdana" panose="020B0604030504040204" pitchFamily="34" charset="0"/>
                <a:cs typeface="Times New Roman" panose="02020603050405020304" pitchFamily="18" charset="0"/>
              </a:rPr>
              <a:t> 23, 3)</a:t>
            </a:r>
            <a:endParaRPr lang="it-IT" altLang="it-IT" sz="1800" dirty="0">
              <a:solidFill>
                <a:schemeClr val="bg1"/>
              </a:solidFill>
              <a:latin typeface="Verdana" panose="020B0604030504040204" pitchFamily="34" charset="0"/>
              <a:cs typeface="Times New Roman" panose="02020603050405020304" pitchFamily="18" charset="0"/>
            </a:endParaRPr>
          </a:p>
        </p:txBody>
      </p:sp>
      <p:sp>
        <p:nvSpPr>
          <p:cNvPr id="5123" name="Rectangle 4">
            <a:extLst>
              <a:ext uri="{FF2B5EF4-FFF2-40B4-BE49-F238E27FC236}">
                <a16:creationId xmlns:a16="http://schemas.microsoft.com/office/drawing/2014/main" id="{9EEFC364-51AC-0256-788E-315E9F3A532E}"/>
              </a:ext>
            </a:extLst>
          </p:cNvPr>
          <p:cNvSpPr>
            <a:spLocks noChangeArrowheads="1"/>
          </p:cNvSpPr>
          <p:nvPr>
            <p:custDataLst>
              <p:tags r:id="rId2"/>
            </p:custDataLst>
          </p:nvPr>
        </p:nvSpPr>
        <p:spPr bwMode="auto">
          <a:xfrm>
            <a:off x="0" y="5562600"/>
            <a:ext cx="9144000" cy="9159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eaLnBrk="0" hangingPunct="0"/>
            <a:r>
              <a:rPr lang="en-US" altLang="it-IT" sz="1800">
                <a:solidFill>
                  <a:schemeClr val="bg1"/>
                </a:solidFill>
                <a:latin typeface="Verdana" panose="020B0604030504040204" pitchFamily="34" charset="0"/>
                <a:cs typeface="Times New Roman" panose="02020603050405020304" pitchFamily="18" charset="0"/>
              </a:rPr>
              <a:t>I will gather the remnant of my sheep from every land to which I have driven them and I will bring them back to the grasslands. They will be fruitful and increase in number.</a:t>
            </a:r>
            <a:r>
              <a:rPr lang="en-US" altLang="it-IT" sz="1800" i="1">
                <a:solidFill>
                  <a:schemeClr val="bg1"/>
                </a:solidFill>
                <a:latin typeface="Verdana" panose="020B0604030504040204" pitchFamily="34" charset="0"/>
                <a:cs typeface="Times New Roman" panose="02020603050405020304" pitchFamily="18" charset="0"/>
              </a:rPr>
              <a:t> (Jer 23: 3)</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5" name="Immagine 4">
            <a:extLst>
              <a:ext uri="{FF2B5EF4-FFF2-40B4-BE49-F238E27FC236}">
                <a16:creationId xmlns:a16="http://schemas.microsoft.com/office/drawing/2014/main" id="{1B1D27FA-AF22-AB62-C0EC-DAF1E7A4F8C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06760" y="1323872"/>
            <a:ext cx="6089576" cy="4238728"/>
          </a:xfrm>
          <a:prstGeom prst="rect">
            <a:avLst/>
          </a:prstGeom>
        </p:spPr>
      </p:pic>
    </p:spTree>
  </p:cSld>
  <p:clrMapOvr>
    <a:masterClrMapping/>
  </p:clrMapOvr>
  <p:transition spd="med" advClick="0" advTm="14400">
    <p:random/>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a:extLst>
              <a:ext uri="{FF2B5EF4-FFF2-40B4-BE49-F238E27FC236}">
                <a16:creationId xmlns:a16="http://schemas.microsoft.com/office/drawing/2014/main" id="{F673EB2F-C49D-0F16-6442-1DF58EBEB915}"/>
              </a:ext>
            </a:extLst>
          </p:cNvPr>
          <p:cNvSpPr>
            <a:spLocks noGrp="1" noChangeArrowheads="1"/>
          </p:cNvSpPr>
          <p:nvPr>
            <p:ph type="title"/>
            <p:custDataLst>
              <p:tags r:id="rId1"/>
            </p:custDataLst>
          </p:nvPr>
        </p:nvSpPr>
        <p:spPr>
          <a:xfrm>
            <a:off x="0" y="476250"/>
            <a:ext cx="9144000" cy="1143000"/>
          </a:xfrm>
          <a:ln cap="flat" algn="ctr">
            <a:miter lim="800000"/>
            <a:headEnd type="none" w="med" len="med"/>
            <a:tailEnd type="none" w="med" len="med"/>
          </a:ln>
        </p:spPr>
        <p:txBody>
          <a:bodyPr/>
          <a:lstStyle/>
          <a:p>
            <a:pPr eaLnBrk="1" hangingPunct="1"/>
            <a:r>
              <a:rPr lang="it-IT" altLang="it-IT" sz="1800">
                <a:solidFill>
                  <a:schemeClr val="bg1"/>
                </a:solidFill>
                <a:latin typeface="Verdana" panose="020B0604030504040204" pitchFamily="34" charset="0"/>
                <a:cs typeface="Times New Roman" panose="02020603050405020304" pitchFamily="18" charset="0"/>
              </a:rPr>
              <a:t>Costituirò sopra di esse pastori che le faranno pascolare, così che non dovranno più temere né sgomentarsi; non ne mancherà neppure una. Oracolo del Signore. Ecco, verranno giorni – oracolo del Signore –             </a:t>
            </a:r>
            <a:r>
              <a:rPr lang="it-IT" altLang="it-IT" sz="1800" i="1">
                <a:solidFill>
                  <a:schemeClr val="bg1"/>
                </a:solidFill>
                <a:latin typeface="Verdana" panose="020B0604030504040204" pitchFamily="34" charset="0"/>
                <a:cs typeface="Times New Roman" panose="02020603050405020304" pitchFamily="18" charset="0"/>
              </a:rPr>
              <a:t>(Ger 23, 4-5a)</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6147" name="Rectangle 4">
            <a:extLst>
              <a:ext uri="{FF2B5EF4-FFF2-40B4-BE49-F238E27FC236}">
                <a16:creationId xmlns:a16="http://schemas.microsoft.com/office/drawing/2014/main" id="{AFB3399C-5271-C914-654A-2415CA755063}"/>
              </a:ext>
            </a:extLst>
          </p:cNvPr>
          <p:cNvSpPr>
            <a:spLocks noChangeArrowheads="1"/>
          </p:cNvSpPr>
          <p:nvPr>
            <p:custDataLst>
              <p:tags r:id="rId2"/>
            </p:custDataLst>
          </p:nvPr>
        </p:nvSpPr>
        <p:spPr bwMode="auto">
          <a:xfrm>
            <a:off x="107950" y="5229225"/>
            <a:ext cx="8763000" cy="1190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eaLnBrk="0" hangingPunct="0"/>
            <a:r>
              <a:rPr lang="en-US" altLang="it-IT" sz="1800">
                <a:solidFill>
                  <a:schemeClr val="bg1"/>
                </a:solidFill>
                <a:latin typeface="Verdana" panose="020B0604030504040204" pitchFamily="34" charset="0"/>
                <a:cs typeface="Times New Roman" panose="02020603050405020304" pitchFamily="18" charset="0"/>
              </a:rPr>
              <a:t>I will appoint shepherds who will take care of them. No longer will they fear or be terrified. No one will be lost." Yahweh further says, "The day is coming when I will raise up a king who is David's righteous successor. </a:t>
            </a:r>
            <a:r>
              <a:rPr lang="en-US" altLang="it-IT" sz="1800" i="1">
                <a:solidFill>
                  <a:schemeClr val="bg1"/>
                </a:solidFill>
                <a:latin typeface="Verdana" panose="020B0604030504040204" pitchFamily="34" charset="0"/>
                <a:cs typeface="Times New Roman" panose="02020603050405020304" pitchFamily="18" charset="0"/>
              </a:rPr>
              <a:t>(Jer 23: 4-5a)</a:t>
            </a:r>
            <a:r>
              <a:rPr lang="en-US" altLang="it-IT" sz="1800">
                <a:solidFill>
                  <a:schemeClr val="bg1"/>
                </a:solidFill>
                <a:latin typeface="Verdana" panose="020B0604030504040204" pitchFamily="34" charset="0"/>
                <a:cs typeface="Times New Roman" panose="02020603050405020304" pitchFamily="18" charset="0"/>
              </a:rPr>
              <a:t> </a:t>
            </a:r>
            <a:endParaRPr lang="it-IT" altLang="it-IT" sz="1800">
              <a:solidFill>
                <a:schemeClr val="bg1"/>
              </a:solidFill>
              <a:latin typeface="Verdana" panose="020B0604030504040204" pitchFamily="34" charset="0"/>
              <a:cs typeface="Times New Roman" panose="02020603050405020304" pitchFamily="18" charset="0"/>
            </a:endParaRPr>
          </a:p>
        </p:txBody>
      </p:sp>
      <p:pic>
        <p:nvPicPr>
          <p:cNvPr id="6148" name="Picture 5" descr="C:\ARCHIVIO GENERALE\PRESENTAZIONI\in COSTRUZIONE\07 S. Scritture del 19.7\pastori buoni.jpg">
            <a:extLst>
              <a:ext uri="{FF2B5EF4-FFF2-40B4-BE49-F238E27FC236}">
                <a16:creationId xmlns:a16="http://schemas.microsoft.com/office/drawing/2014/main" id="{90984DF6-AFCE-62E4-F36E-3C3909FDF255}"/>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228600" y="1600200"/>
            <a:ext cx="8686800" cy="3613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5000">
    <p:random/>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a:extLst>
              <a:ext uri="{FF2B5EF4-FFF2-40B4-BE49-F238E27FC236}">
                <a16:creationId xmlns:a16="http://schemas.microsoft.com/office/drawing/2014/main" id="{591EB431-A3AB-D6C8-7510-727012593947}"/>
              </a:ext>
            </a:extLst>
          </p:cNvPr>
          <p:cNvSpPr>
            <a:spLocks noGrp="1" noChangeArrowheads="1"/>
          </p:cNvSpPr>
          <p:nvPr>
            <p:ph type="title"/>
            <p:custDataLst>
              <p:tags r:id="rId1"/>
            </p:custDataLst>
          </p:nvPr>
        </p:nvSpPr>
        <p:spPr>
          <a:xfrm>
            <a:off x="0" y="533400"/>
            <a:ext cx="9144000" cy="1143000"/>
          </a:xfrm>
          <a:ln cap="flat" algn="ctr">
            <a:miter lim="800000"/>
            <a:headEnd type="none" w="med" len="med"/>
            <a:tailEnd type="none" w="med" len="med"/>
          </a:ln>
        </p:spPr>
        <p:txBody>
          <a:bodyPr/>
          <a:lstStyle/>
          <a:p>
            <a:pPr eaLnBrk="1" hangingPunct="1"/>
            <a:r>
              <a:rPr lang="it-IT" altLang="it-IT" sz="1800">
                <a:solidFill>
                  <a:schemeClr val="bg1"/>
                </a:solidFill>
                <a:latin typeface="Verdana" panose="020B0604030504040204" pitchFamily="34" charset="0"/>
                <a:cs typeface="Times New Roman" panose="02020603050405020304" pitchFamily="18" charset="0"/>
              </a:rPr>
              <a:t>nei quali susciterò a Davide un germoglio giusto, che regnerà da vero re e sarà saggio ed eserciterà il diritto e la giustizia sulla terra. Nei suoi giorni Giuda sarà salvato e Israele vivrà tranquillo, e lo chiameranno con questo nome: Signore-nostra-giustizia». </a:t>
            </a:r>
            <a:r>
              <a:rPr lang="it-IT" altLang="it-IT" sz="1800" i="1">
                <a:solidFill>
                  <a:schemeClr val="bg1"/>
                </a:solidFill>
                <a:latin typeface="Verdana" panose="020B0604030504040204" pitchFamily="34" charset="0"/>
                <a:cs typeface="Times New Roman" panose="02020603050405020304" pitchFamily="18" charset="0"/>
              </a:rPr>
              <a:t>(Ger 23, 5b-6)</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7171" name="Rectangle 4">
            <a:extLst>
              <a:ext uri="{FF2B5EF4-FFF2-40B4-BE49-F238E27FC236}">
                <a16:creationId xmlns:a16="http://schemas.microsoft.com/office/drawing/2014/main" id="{5FACB08D-1D1F-8E0F-BCFA-139B19880584}"/>
              </a:ext>
            </a:extLst>
          </p:cNvPr>
          <p:cNvSpPr>
            <a:spLocks noChangeArrowheads="1"/>
          </p:cNvSpPr>
          <p:nvPr>
            <p:custDataLst>
              <p:tags r:id="rId2"/>
            </p:custDataLst>
          </p:nvPr>
        </p:nvSpPr>
        <p:spPr bwMode="auto">
          <a:xfrm>
            <a:off x="0" y="5589588"/>
            <a:ext cx="9144000" cy="9159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eaLnBrk="0" hangingPunct="0"/>
            <a:r>
              <a:rPr lang="en-US" altLang="it-IT" sz="1800">
                <a:solidFill>
                  <a:schemeClr val="bg1"/>
                </a:solidFill>
                <a:latin typeface="Verdana" panose="020B0604030504040204" pitchFamily="34" charset="0"/>
                <a:cs typeface="Times New Roman" panose="02020603050405020304" pitchFamily="18" charset="0"/>
              </a:rPr>
              <a:t>He will rule wisely and govern with justice and righteousness. That will be a grandiose era when Judah will enjoy peace and Israel will live in safety. He will be called Yahweh-our-justice! </a:t>
            </a:r>
            <a:r>
              <a:rPr lang="it-IT" altLang="it-IT" sz="1800" i="1">
                <a:solidFill>
                  <a:schemeClr val="bg1"/>
                </a:solidFill>
                <a:latin typeface="Verdana" panose="020B0604030504040204" pitchFamily="34" charset="0"/>
                <a:cs typeface="Times New Roman" panose="02020603050405020304" pitchFamily="18" charset="0"/>
              </a:rPr>
              <a:t>(Jer 23: 5b-6)</a:t>
            </a:r>
          </a:p>
        </p:txBody>
      </p:sp>
      <p:pic>
        <p:nvPicPr>
          <p:cNvPr id="7172" name="Picture 5" descr="C:\ARCHIVIO GENERALE\PRESENTAZIONI\in COSTRUZIONE\07 S. Scritture del 19.7\germoglio di Davide copia.gif">
            <a:extLst>
              <a:ext uri="{FF2B5EF4-FFF2-40B4-BE49-F238E27FC236}">
                <a16:creationId xmlns:a16="http://schemas.microsoft.com/office/drawing/2014/main" id="{FA5F09E8-3618-3446-EA2C-7ECCEBE5F86A}"/>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2057400" y="1447800"/>
            <a:ext cx="5181600" cy="4291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5000">
    <p:random/>
  </p:transition>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9F998AA7-C753-9368-998B-126784698804}"/>
              </a:ext>
            </a:extLst>
          </p:cNvPr>
          <p:cNvSpPr>
            <a:spLocks noGrp="1" noChangeArrowheads="1"/>
          </p:cNvSpPr>
          <p:nvPr>
            <p:ph type="title"/>
            <p:custDataLst>
              <p:tags r:id="rId1"/>
            </p:custDataLst>
          </p:nvPr>
        </p:nvSpPr>
        <p:spPr>
          <a:xfrm>
            <a:off x="4284663" y="1341438"/>
            <a:ext cx="4114800" cy="457200"/>
          </a:xfrm>
          <a:extLs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lstStyle/>
          <a:p>
            <a:pPr eaLnBrk="1" hangingPunct="1"/>
            <a:r>
              <a:rPr lang="en-US" altLang="it-IT" sz="1800">
                <a:solidFill>
                  <a:srgbClr val="320011"/>
                </a:solidFill>
                <a:latin typeface="Verdana" panose="020B0604030504040204" pitchFamily="34" charset="0"/>
              </a:rPr>
              <a:t>EPISTLE</a:t>
            </a:r>
            <a:r>
              <a:rPr lang="it-IT" altLang="it-IT" sz="1800">
                <a:solidFill>
                  <a:srgbClr val="320011"/>
                </a:solidFill>
                <a:latin typeface="Verdana" panose="020B0604030504040204" pitchFamily="34" charset="0"/>
              </a:rPr>
              <a:t> </a:t>
            </a:r>
            <a:r>
              <a:rPr lang="it-IT" altLang="it-IT" sz="1600">
                <a:solidFill>
                  <a:srgbClr val="320011"/>
                </a:solidFill>
                <a:latin typeface="Verdana" panose="020B0604030504040204" pitchFamily="34" charset="0"/>
              </a:rPr>
              <a:t>TO THE</a:t>
            </a:r>
            <a:r>
              <a:rPr lang="it-IT" altLang="it-IT" sz="1800">
                <a:solidFill>
                  <a:srgbClr val="320011"/>
                </a:solidFill>
                <a:latin typeface="Verdana" panose="020B0604030504040204" pitchFamily="34" charset="0"/>
              </a:rPr>
              <a:t> EPHESIANS</a:t>
            </a:r>
            <a:endParaRPr lang="en-US" altLang="it-IT" sz="1800">
              <a:solidFill>
                <a:srgbClr val="320011"/>
              </a:solidFill>
              <a:latin typeface="Verdana" panose="020B0604030504040204" pitchFamily="34" charset="0"/>
            </a:endParaRPr>
          </a:p>
        </p:txBody>
      </p:sp>
      <p:sp>
        <p:nvSpPr>
          <p:cNvPr id="202765" name="Rectangle 13">
            <a:extLst>
              <a:ext uri="{FF2B5EF4-FFF2-40B4-BE49-F238E27FC236}">
                <a16:creationId xmlns:a16="http://schemas.microsoft.com/office/drawing/2014/main" id="{519A62D3-03C4-8176-D945-77FA8EAB612D}"/>
              </a:ext>
            </a:extLst>
          </p:cNvPr>
          <p:cNvSpPr>
            <a:spLocks noChangeArrowheads="1"/>
          </p:cNvSpPr>
          <p:nvPr>
            <p:custDataLst>
              <p:tags r:id="rId2"/>
            </p:custDataLst>
          </p:nvPr>
        </p:nvSpPr>
        <p:spPr bwMode="auto">
          <a:xfrm>
            <a:off x="762000" y="0"/>
            <a:ext cx="7770813" cy="831850"/>
          </a:xfrm>
          <a:prstGeom prst="rect">
            <a:avLst/>
          </a:prstGeom>
          <a:solidFill>
            <a:srgbClr val="339966"/>
          </a:solidFill>
          <a:ln w="9525">
            <a:solidFill>
              <a:srgbClr val="339966"/>
            </a:solidFill>
            <a:miter lim="800000"/>
          </a:ln>
        </p:spPr>
        <p:txBody>
          <a:bodyPr>
            <a:spAutoFit/>
          </a:bodyPr>
          <a:lstStyle/>
          <a:p>
            <a:pPr algn="ctr"/>
            <a:endParaRPr lang="it-IT" altLang="it-IT" b="1">
              <a:solidFill>
                <a:srgbClr val="FFFF00"/>
              </a:solidFill>
              <a:latin typeface="Cambria" pitchFamily="18" charset="0"/>
              <a:cs typeface="Times New Roman" pitchFamily="18" charset="0"/>
            </a:endParaRPr>
          </a:p>
          <a:p>
            <a:pPr algn="ctr"/>
            <a:endParaRPr lang="it-IT" altLang="it-IT" b="1">
              <a:solidFill>
                <a:schemeClr val="tx1"/>
              </a:solidFill>
              <a:latin typeface="Cambria" pitchFamily="18" charset="0"/>
            </a:endParaRPr>
          </a:p>
        </p:txBody>
      </p:sp>
      <p:sp>
        <p:nvSpPr>
          <p:cNvPr id="8196" name="Rectangle 22">
            <a:extLst>
              <a:ext uri="{FF2B5EF4-FFF2-40B4-BE49-F238E27FC236}">
                <a16:creationId xmlns:a16="http://schemas.microsoft.com/office/drawing/2014/main" id="{9D4EC07A-E6FC-E593-A5CC-08F724EF93B6}"/>
              </a:ext>
            </a:extLst>
          </p:cNvPr>
          <p:cNvSpPr>
            <a:spLocks noChangeArrowheads="1"/>
          </p:cNvSpPr>
          <p:nvPr>
            <p:custDataLst>
              <p:tags r:id="rId3"/>
            </p:custDataLst>
          </p:nvPr>
        </p:nvSpPr>
        <p:spPr bwMode="auto">
          <a:xfrm>
            <a:off x="1371600" y="1371600"/>
            <a:ext cx="3124200"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it-IT" altLang="it-IT" sz="1800">
                <a:solidFill>
                  <a:srgbClr val="320011"/>
                </a:solidFill>
                <a:latin typeface="Verdana" panose="020B0604030504040204" pitchFamily="34" charset="0"/>
              </a:rPr>
              <a:t>LETTERA AGLI EFESINI</a:t>
            </a:r>
          </a:p>
        </p:txBody>
      </p:sp>
      <p:sp>
        <p:nvSpPr>
          <p:cNvPr id="11269" name="Rectangle 205">
            <a:extLst>
              <a:ext uri="{FF2B5EF4-FFF2-40B4-BE49-F238E27FC236}">
                <a16:creationId xmlns:a16="http://schemas.microsoft.com/office/drawing/2014/main" id="{368C3B70-5CDF-A8CE-90BD-1D21F3435F37}"/>
              </a:ext>
            </a:extLst>
          </p:cNvPr>
          <p:cNvSpPr>
            <a:spLocks noChangeArrowheads="1"/>
          </p:cNvSpPr>
          <p:nvPr>
            <p:custDataLst>
              <p:tags r:id="rId4"/>
            </p:custDataLst>
          </p:nvPr>
        </p:nvSpPr>
        <p:spPr bwMode="auto">
          <a:xfrm>
            <a:off x="1295400" y="1752600"/>
            <a:ext cx="3276600" cy="1739900"/>
          </a:xfrm>
          <a:prstGeom prst="rect">
            <a:avLst/>
          </a:prstGeom>
          <a:noFill/>
          <a:ln w="9525">
            <a:noFill/>
            <a:miter lim="800000"/>
          </a:ln>
          <a:effectLst/>
        </p:spPr>
        <p:txBody>
          <a:bodyPr>
            <a:spAutoFit/>
          </a:bodyPr>
          <a:lstStyle/>
          <a:p>
            <a:r>
              <a:rPr lang="it-IT" altLang="it-IT" sz="1800">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a:t>
            </a:r>
            <a:r>
              <a:rPr lang="it-IT" altLang="it-IT" sz="1800" i="1">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Fratelli, </a:t>
            </a:r>
            <a:r>
              <a:rPr lang="it-IT" altLang="it-IT" sz="1800">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ora, in Cristo Gesù, voi che un tempo eravate lontani, siete diventati vicini, grazie al sangue di Cristo.</a:t>
            </a:r>
            <a:r>
              <a:rPr lang="it-IT" altLang="it-IT" sz="1800" i="1">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(Ef 2, 13)</a:t>
            </a:r>
          </a:p>
        </p:txBody>
      </p:sp>
      <p:sp>
        <p:nvSpPr>
          <p:cNvPr id="8198" name="Rectangle 206">
            <a:extLst>
              <a:ext uri="{FF2B5EF4-FFF2-40B4-BE49-F238E27FC236}">
                <a16:creationId xmlns:a16="http://schemas.microsoft.com/office/drawing/2014/main" id="{94BBCD31-AEE7-52EA-D461-812AEBD83746}"/>
              </a:ext>
            </a:extLst>
          </p:cNvPr>
          <p:cNvSpPr>
            <a:spLocks noChangeArrowheads="1"/>
          </p:cNvSpPr>
          <p:nvPr>
            <p:custDataLst>
              <p:tags r:id="rId5"/>
            </p:custDataLst>
          </p:nvPr>
        </p:nvSpPr>
        <p:spPr bwMode="auto">
          <a:xfrm>
            <a:off x="4572000" y="1752600"/>
            <a:ext cx="3505200" cy="1190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en-US" altLang="it-IT" sz="1800">
                <a:solidFill>
                  <a:schemeClr val="tx1"/>
                </a:solidFill>
                <a:latin typeface="Verdana" panose="020B0604030504040204" pitchFamily="34" charset="0"/>
                <a:cs typeface="Arial" panose="020B0604020202020204" pitchFamily="34" charset="0"/>
              </a:rPr>
              <a:t>  </a:t>
            </a:r>
            <a:r>
              <a:rPr lang="en-US" altLang="it-IT" sz="1800" i="1">
                <a:solidFill>
                  <a:srgbClr val="000000"/>
                </a:solidFill>
                <a:latin typeface="Verdana" panose="020B0604030504040204" pitchFamily="34" charset="0"/>
                <a:cs typeface="Times New Roman" panose="02020603050405020304" pitchFamily="18" charset="0"/>
              </a:rPr>
              <a:t>Brothers, </a:t>
            </a:r>
            <a:r>
              <a:rPr lang="en-US" altLang="it-IT" sz="1800">
                <a:solidFill>
                  <a:srgbClr val="000000"/>
                </a:solidFill>
                <a:latin typeface="Verdana" panose="020B0604030504040204" pitchFamily="34" charset="0"/>
                <a:cs typeface="Times New Roman" panose="02020603050405020304" pitchFamily="18" charset="0"/>
              </a:rPr>
              <a:t>now, in Christ Jesus and by his blood, you who were once far off have come near.</a:t>
            </a:r>
            <a:r>
              <a:rPr lang="en-US" altLang="it-IT" sz="1800" i="1">
                <a:solidFill>
                  <a:srgbClr val="000000"/>
                </a:solidFill>
                <a:latin typeface="Verdana" panose="020B0604030504040204" pitchFamily="34" charset="0"/>
                <a:cs typeface="Times New Roman" panose="02020603050405020304" pitchFamily="18" charset="0"/>
              </a:rPr>
              <a:t>  (Eph 2: 13)</a:t>
            </a:r>
            <a:endParaRPr lang="it-IT" altLang="it-IT" sz="1800" i="1">
              <a:solidFill>
                <a:srgbClr val="000000"/>
              </a:solidFill>
              <a:latin typeface="Verdana" panose="020B0604030504040204" pitchFamily="34" charset="0"/>
              <a:cs typeface="Times New Roman" panose="02020603050405020304" pitchFamily="18" charset="0"/>
            </a:endParaRPr>
          </a:p>
        </p:txBody>
      </p:sp>
      <p:pic>
        <p:nvPicPr>
          <p:cNvPr id="8199" name="Picture 498" descr="C:\ARCHIVIO GENERALE\PRESENTAZIONI\in COSTRUZIONE\Gospel copia.gif">
            <a:extLst>
              <a:ext uri="{FF2B5EF4-FFF2-40B4-BE49-F238E27FC236}">
                <a16:creationId xmlns:a16="http://schemas.microsoft.com/office/drawing/2014/main" id="{324DF254-17E8-3E6E-4E68-C061F28A74F5}"/>
              </a:ext>
            </a:extLst>
          </p:cNvPr>
          <p:cNvPicPr>
            <a:picLocks noChangeAspect="1" noChangeArrowheads="1"/>
          </p:cNvPicPr>
          <p:nvPr>
            <p:custDataLst>
              <p:tags r:id="rId6"/>
            </p:custDataLst>
          </p:nvPr>
        </p:nvPicPr>
        <p:blipFill>
          <a:blip r:embed="rId14">
            <a:extLst>
              <a:ext uri="{28A0092B-C50C-407E-A947-70E740481C1C}">
                <a14:useLocalDpi xmlns:a14="http://schemas.microsoft.com/office/drawing/2010/main" val="0"/>
              </a:ext>
            </a:extLst>
          </a:blip>
          <a:srcRect/>
          <a:stretch>
            <a:fillRect/>
          </a:stretch>
        </p:blipFill>
        <p:spPr bwMode="auto">
          <a:xfrm>
            <a:off x="3657600" y="0"/>
            <a:ext cx="18288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74" name="WordArt 509">
            <a:extLst>
              <a:ext uri="{FF2B5EF4-FFF2-40B4-BE49-F238E27FC236}">
                <a16:creationId xmlns:a16="http://schemas.microsoft.com/office/drawing/2014/main" id="{C34D1930-363E-6AA9-B0B3-DD9BD43791E2}"/>
              </a:ext>
            </a:extLst>
          </p:cNvPr>
          <p:cNvSpPr>
            <a:spLocks noChangeArrowheads="1" noChangeShapeType="1" noTextEdit="1"/>
          </p:cNvSpPr>
          <p:nvPr>
            <p:custDataLst>
              <p:tags r:id="rId7"/>
            </p:custDataLst>
          </p:nvPr>
        </p:nvSpPr>
        <p:spPr bwMode="auto">
          <a:xfrm>
            <a:off x="1219200" y="152400"/>
            <a:ext cx="2286000" cy="53340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wrap="none" fromWordArt="1">
            <a:prstTxWarp prst="textPlain">
              <a:avLst>
                <a:gd name="adj" fmla="val 50000"/>
              </a:avLst>
            </a:prstTxWarp>
          </a:bodyPr>
          <a:lstStyle/>
          <a:p>
            <a:pPr algn="ctr" eaLnBrk="0" hangingPunct="0"/>
            <a:r>
              <a:rPr lang="it-IT" sz="1600" kern="10">
                <a:ln w="3175" cap="flat" cmpd="sng" algn="ctr">
                  <a:solidFill>
                    <a:srgbClr val="FFFF00"/>
                  </a:solidFill>
                  <a:prstDash val="solid"/>
                  <a:round/>
                  <a:headEnd type="none" w="med" len="med"/>
                  <a:tailEnd type="none" w="med" len="med"/>
                </a:ln>
                <a:solidFill>
                  <a:srgbClr val="FFFF99"/>
                </a:solidFill>
                <a:latin typeface="Verdana"/>
                <a:ea typeface="Arial"/>
                <a:cs typeface="Arial"/>
                <a:sym typeface="Wingdings"/>
              </a:rPr>
              <a:t>La Parola di Dio </a:t>
            </a:r>
          </a:p>
          <a:p>
            <a:pPr algn="ctr" eaLnBrk="0" hangingPunct="0"/>
            <a:r>
              <a:rPr lang="it-IT" sz="1600" kern="10">
                <a:ln w="3175" cap="flat" cmpd="sng" algn="ctr">
                  <a:solidFill>
                    <a:srgbClr val="FFFF00"/>
                  </a:solidFill>
                  <a:prstDash val="solid"/>
                  <a:round/>
                  <a:headEnd type="none" w="med" len="med"/>
                  <a:tailEnd type="none" w="med" len="med"/>
                </a:ln>
                <a:solidFill>
                  <a:srgbClr val="FFFF99"/>
                </a:solidFill>
                <a:latin typeface="Verdana"/>
                <a:ea typeface="Arial"/>
                <a:cs typeface="Arial"/>
                <a:sym typeface="Wingdings"/>
              </a:rPr>
              <a:t>parla  al nostro cuore!</a:t>
            </a:r>
          </a:p>
        </p:txBody>
      </p:sp>
      <p:sp>
        <p:nvSpPr>
          <p:cNvPr id="75" name="WordArt 510">
            <a:extLst>
              <a:ext uri="{FF2B5EF4-FFF2-40B4-BE49-F238E27FC236}">
                <a16:creationId xmlns:a16="http://schemas.microsoft.com/office/drawing/2014/main" id="{70DF0F24-4AD6-1C7B-80C4-93C74F559AF1}"/>
              </a:ext>
            </a:extLst>
          </p:cNvPr>
          <p:cNvSpPr>
            <a:spLocks noChangeArrowheads="1" noChangeShapeType="1" noTextEdit="1"/>
          </p:cNvSpPr>
          <p:nvPr>
            <p:custDataLst>
              <p:tags r:id="rId8"/>
            </p:custDataLst>
          </p:nvPr>
        </p:nvSpPr>
        <p:spPr bwMode="auto">
          <a:xfrm>
            <a:off x="5638800" y="260350"/>
            <a:ext cx="2286000" cy="42545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wrap="none" fromWordArt="1">
            <a:prstTxWarp prst="textPlain">
              <a:avLst>
                <a:gd name="adj" fmla="val 50000"/>
              </a:avLst>
            </a:prstTxWarp>
          </a:bodyPr>
          <a:lstStyle/>
          <a:p>
            <a:pPr algn="ctr"/>
            <a:r>
              <a:rPr lang="en-US" sz="1800">
                <a:noFill/>
                <a:latin typeface="Verdana" panose="020B0604030504040204" pitchFamily="34" charset="0"/>
                <a:ea typeface="Verdana" panose="020B0604030504040204" pitchFamily="34" charset="0"/>
              </a:rPr>
              <a:t>The Word of God</a:t>
            </a:r>
          </a:p>
          <a:p>
            <a:pPr algn="ctr"/>
            <a:r>
              <a:rPr lang="en-US" sz="1800">
                <a:noFill/>
                <a:latin typeface="Verdana" panose="020B0604030504040204" pitchFamily="34" charset="0"/>
                <a:ea typeface="Verdana" panose="020B0604030504040204" pitchFamily="34" charset="0"/>
              </a:rPr>
              <a:t>speaks to our heart!</a:t>
            </a:r>
            <a:endParaRPr lang="it-IT" sz="1800">
              <a:noFill/>
              <a:latin typeface="Verdana" panose="020B0604030504040204" pitchFamily="34" charset="0"/>
              <a:ea typeface="Verdana" panose="020B0604030504040204" pitchFamily="34" charset="0"/>
            </a:endParaRPr>
          </a:p>
        </p:txBody>
      </p:sp>
      <p:pic>
        <p:nvPicPr>
          <p:cNvPr id="8202" name="Picture 79" descr="C:\ARCHIVIO GENERALE\PRESENTAZIONI\in COSTRUZIONE\07 S. Scritture del 19.7\st_paul_at_ephesus.jpg">
            <a:extLst>
              <a:ext uri="{FF2B5EF4-FFF2-40B4-BE49-F238E27FC236}">
                <a16:creationId xmlns:a16="http://schemas.microsoft.com/office/drawing/2014/main" id="{F13182C4-C8F6-9779-8D8E-E8549074918F}"/>
              </a:ext>
            </a:extLst>
          </p:cNvPr>
          <p:cNvPicPr>
            <a:picLocks noChangeAspect="1" noChangeArrowheads="1"/>
          </p:cNvPicPr>
          <p:nvPr>
            <p:custDataLst>
              <p:tags r:id="rId9"/>
            </p:custDataLst>
          </p:nvPr>
        </p:nvPicPr>
        <p:blipFill>
          <a:blip r:embed="rId15">
            <a:extLst>
              <a:ext uri="{28A0092B-C50C-407E-A947-70E740481C1C}">
                <a14:useLocalDpi xmlns:a14="http://schemas.microsoft.com/office/drawing/2010/main" val="0"/>
              </a:ext>
            </a:extLst>
          </a:blip>
          <a:srcRect/>
          <a:stretch>
            <a:fillRect/>
          </a:stretch>
        </p:blipFill>
        <p:spPr bwMode="auto">
          <a:xfrm>
            <a:off x="5105400" y="2971800"/>
            <a:ext cx="2438400" cy="327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pic>
        <p:nvPicPr>
          <p:cNvPr id="8203" name="Picture 82" descr="C:\ARCHIVIO GENERALE\PRESENTAZIONI\in COSTRUZIONE\07 S. Scritture del 19.7\siete diventati vicini A.jpg">
            <a:extLst>
              <a:ext uri="{FF2B5EF4-FFF2-40B4-BE49-F238E27FC236}">
                <a16:creationId xmlns:a16="http://schemas.microsoft.com/office/drawing/2014/main" id="{8D903A5B-F568-A8C3-D2AD-C2641ACFAA33}"/>
              </a:ext>
            </a:extLst>
          </p:cNvPr>
          <p:cNvPicPr>
            <a:picLocks noChangeAspect="1" noChangeArrowheads="1"/>
          </p:cNvPicPr>
          <p:nvPr>
            <p:custDataLst>
              <p:tags r:id="rId10"/>
            </p:custDataLst>
          </p:nvPr>
        </p:nvPicPr>
        <p:blipFill>
          <a:blip r:embed="rId16">
            <a:extLst>
              <a:ext uri="{28A0092B-C50C-407E-A947-70E740481C1C}">
                <a14:useLocalDpi xmlns:a14="http://schemas.microsoft.com/office/drawing/2010/main" val="0"/>
              </a:ext>
            </a:extLst>
          </a:blip>
          <a:srcRect/>
          <a:stretch>
            <a:fillRect/>
          </a:stretch>
        </p:blipFill>
        <p:spPr bwMode="auto">
          <a:xfrm>
            <a:off x="1371600" y="3657600"/>
            <a:ext cx="2971800" cy="2511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pic>
        <p:nvPicPr>
          <p:cNvPr id="3" name="Immagine 2">
            <a:extLst>
              <a:ext uri="{FF2B5EF4-FFF2-40B4-BE49-F238E27FC236}">
                <a16:creationId xmlns:a16="http://schemas.microsoft.com/office/drawing/2014/main" id="{E5326600-DFAC-2E95-CA8D-DC4EB0245F58}"/>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804068" y="31750"/>
            <a:ext cx="7686675" cy="838200"/>
          </a:xfrm>
          <a:prstGeom prst="rect">
            <a:avLst/>
          </a:prstGeom>
        </p:spPr>
      </p:pic>
    </p:spTree>
  </p:cSld>
  <p:clrMapOvr>
    <a:masterClrMapping/>
  </p:clrMapOvr>
  <p:transition spd="med" advClick="0" advTm="14704">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iterate type="wd">
                                    <p:tmPct val="100000"/>
                                  </p:iterate>
                                  <p:childTnLst>
                                    <p:set>
                                      <p:cBhvr>
                                        <p:cTn id="6" dur="1" fill="hold">
                                          <p:stCondLst>
                                            <p:cond delay="0"/>
                                          </p:stCondLst>
                                        </p:cTn>
                                        <p:tgtEl>
                                          <p:spTgt spid="202765"/>
                                        </p:tgtEl>
                                        <p:attrNameLst>
                                          <p:attrName>style.visibility</p:attrName>
                                        </p:attrNameLst>
                                      </p:cBhvr>
                                      <p:to>
                                        <p:strVal val="visible"/>
                                      </p:to>
                                    </p:set>
                                    <p:anim calcmode="lin" valueType="num">
                                      <p:cBhvr additive="base">
                                        <p:cTn id="7" dur="300" fill="hold"/>
                                        <p:tgtEl>
                                          <p:spTgt spid="202765"/>
                                        </p:tgtEl>
                                        <p:attrNameLst>
                                          <p:attrName>ppt_x</p:attrName>
                                        </p:attrNameLst>
                                      </p:cBhvr>
                                      <p:tavLst>
                                        <p:tav tm="0">
                                          <p:val>
                                            <p:strVal val="0-#ppt_w/2"/>
                                          </p:val>
                                        </p:tav>
                                        <p:tav tm="100000">
                                          <p:val>
                                            <p:strVal val="#ppt_x"/>
                                          </p:val>
                                        </p:tav>
                                      </p:tavLst>
                                    </p:anim>
                                    <p:anim calcmode="lin" valueType="num">
                                      <p:cBhvr additive="base">
                                        <p:cTn id="8" dur="300" fill="hold"/>
                                        <p:tgtEl>
                                          <p:spTgt spid="2027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76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2A7A602A-7D97-5CC0-3A90-BE8230DB5BD1}"/>
              </a:ext>
            </a:extLst>
          </p:cNvPr>
          <p:cNvSpPr>
            <a:spLocks noGrp="1" noChangeArrowheads="1"/>
          </p:cNvSpPr>
          <p:nvPr>
            <p:ph type="title"/>
            <p:custDataLst>
              <p:tags r:id="rId1"/>
            </p:custDataLst>
          </p:nvPr>
        </p:nvSpPr>
        <p:spPr>
          <a:xfrm>
            <a:off x="179388" y="692150"/>
            <a:ext cx="8812212" cy="838200"/>
          </a:xfrm>
          <a:ln cap="flat" algn="ctr">
            <a:miter lim="800000"/>
            <a:headEnd type="none" w="med" len="med"/>
            <a:tailEnd type="none" w="med" len="med"/>
          </a:ln>
        </p:spPr>
        <p:txBody>
          <a:bodyPr/>
          <a:lstStyle/>
          <a:p>
            <a:pPr eaLnBrk="1" hangingPunct="1"/>
            <a:r>
              <a:rPr lang="it-IT" altLang="it-IT" sz="1800">
                <a:ln w="9525" cap="flat" cmpd="sng" algn="ctr">
                  <a:noFill/>
                  <a:prstDash val="solid"/>
                  <a:round/>
                  <a:headEnd type="none" w="med" len="med"/>
                  <a:tailEnd type="none" w="med" len="med"/>
                </a:ln>
                <a:solidFill>
                  <a:srgbClr val="FFFFFF"/>
                </a:solidFill>
                <a:latin typeface="Verdana" pitchFamily="34" charset="0"/>
                <a:cs typeface="Times New Roman" pitchFamily="18" charset="0"/>
                <a:sym typeface="Wingdings"/>
              </a:rPr>
              <a:t>Egli infatti è la nostra pace, colui che di due ha fatto una cosa sola, abbattendo il muro di separazione che li divideva, cioè l’inimicizia, per mezzo della sua carne. </a:t>
            </a:r>
            <a:r>
              <a:rPr lang="it-IT" altLang="it-IT" sz="1800" i="1">
                <a:ln w="9525" cap="flat" cmpd="sng" algn="ctr">
                  <a:noFill/>
                  <a:prstDash val="solid"/>
                  <a:round/>
                  <a:headEnd type="none" w="med" len="med"/>
                  <a:tailEnd type="none" w="med" len="med"/>
                </a:ln>
                <a:solidFill>
                  <a:srgbClr val="FFFFFF"/>
                </a:solidFill>
                <a:latin typeface="Verdana" pitchFamily="34" charset="0"/>
                <a:cs typeface="Times New Roman" pitchFamily="18" charset="0"/>
                <a:sym typeface="Wingdings"/>
              </a:rPr>
              <a:t>(Ef 2, 14) </a:t>
            </a:r>
            <a:br>
              <a:rPr lang="it-IT" altLang="it-IT" sz="1800">
                <a:ln w="9525" cap="flat" cmpd="sng" algn="ctr">
                  <a:noFill/>
                  <a:prstDash val="solid"/>
                  <a:round/>
                  <a:headEnd type="none" w="med" len="med"/>
                  <a:tailEnd type="none" w="med" len="med"/>
                </a:ln>
                <a:solidFill>
                  <a:srgbClr val="FFFFFF"/>
                </a:solidFill>
                <a:latin typeface="Verdana" pitchFamily="34" charset="0"/>
                <a:cs typeface="Times New Roman" pitchFamily="18" charset="0"/>
                <a:sym typeface="Wingdings"/>
              </a:rPr>
            </a:br>
            <a:endParaRPr lang="it-IT" altLang="it-IT" sz="1800">
              <a:solidFill>
                <a:srgbClr val="FFFFFF"/>
              </a:solidFill>
              <a:latin typeface="Verdana" pitchFamily="34" charset="0"/>
              <a:cs typeface="Times New Roman" pitchFamily="18" charset="0"/>
            </a:endParaRPr>
          </a:p>
        </p:txBody>
      </p:sp>
      <p:sp>
        <p:nvSpPr>
          <p:cNvPr id="9219" name="Rectangle 4">
            <a:extLst>
              <a:ext uri="{FF2B5EF4-FFF2-40B4-BE49-F238E27FC236}">
                <a16:creationId xmlns:a16="http://schemas.microsoft.com/office/drawing/2014/main" id="{6055B5FE-D977-B9F2-513A-A05A8A6C427E}"/>
              </a:ext>
            </a:extLst>
          </p:cNvPr>
          <p:cNvSpPr>
            <a:spLocks noChangeArrowheads="1"/>
          </p:cNvSpPr>
          <p:nvPr>
            <p:custDataLst>
              <p:tags r:id="rId2"/>
            </p:custDataLst>
          </p:nvPr>
        </p:nvSpPr>
        <p:spPr bwMode="auto">
          <a:xfrm>
            <a:off x="323850" y="5373688"/>
            <a:ext cx="8569325" cy="9239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en-US" altLang="it-IT" sz="1800">
                <a:solidFill>
                  <a:srgbClr val="FFFFFF"/>
                </a:solidFill>
                <a:latin typeface="Verdana" panose="020B0604030504040204" pitchFamily="34" charset="0"/>
                <a:cs typeface="Times New Roman" panose="02020603050405020304" pitchFamily="18" charset="0"/>
              </a:rPr>
              <a:t>For Christ is our peace, he who has made the two peoples one, destroying in his own flesh the wall - the hatred - which separated us.</a:t>
            </a:r>
            <a:r>
              <a:rPr lang="en-US" altLang="it-IT" sz="1800" i="1">
                <a:solidFill>
                  <a:srgbClr val="FFFFFF"/>
                </a:solidFill>
                <a:latin typeface="Verdana" panose="020B0604030504040204" pitchFamily="34" charset="0"/>
                <a:cs typeface="Times New Roman" panose="02020603050405020304" pitchFamily="18" charset="0"/>
              </a:rPr>
              <a:t> (Eph 2: 14) </a:t>
            </a:r>
            <a:endParaRPr lang="it-IT" altLang="it-IT" sz="1800" i="1">
              <a:solidFill>
                <a:srgbClr val="FFFFFF"/>
              </a:solidFill>
              <a:latin typeface="Verdana" panose="020B0604030504040204" pitchFamily="34" charset="0"/>
              <a:cs typeface="Times New Roman" panose="02020603050405020304" pitchFamily="18" charset="0"/>
            </a:endParaRPr>
          </a:p>
        </p:txBody>
      </p:sp>
      <p:pic>
        <p:nvPicPr>
          <p:cNvPr id="9220" name="Picture 35" descr="C:\ARCHIVIO GENERALE\PRESENTAZIONI\in COSTRUZIONE\07 S. Scritture del 19.7\abbattendo il muro di separazione A.jpg">
            <a:extLst>
              <a:ext uri="{FF2B5EF4-FFF2-40B4-BE49-F238E27FC236}">
                <a16:creationId xmlns:a16="http://schemas.microsoft.com/office/drawing/2014/main" id="{085DF0A9-564E-E8F7-2CD7-940D73014B24}"/>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381000" y="1509713"/>
            <a:ext cx="8458200" cy="387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5000">
    <p:random/>
  </p:transition>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1378" name="Rectangle 2">
            <a:extLst>
              <a:ext uri="{FF2B5EF4-FFF2-40B4-BE49-F238E27FC236}">
                <a16:creationId xmlns:a16="http://schemas.microsoft.com/office/drawing/2014/main" id="{2E507F1E-4865-1908-4721-7A91F656A71B}"/>
              </a:ext>
            </a:extLst>
          </p:cNvPr>
          <p:cNvSpPr>
            <a:spLocks noGrp="1" noChangeArrowheads="1"/>
          </p:cNvSpPr>
          <p:nvPr>
            <p:ph type="title"/>
            <p:custDataLst>
              <p:tags r:id="rId1"/>
            </p:custDataLst>
          </p:nvPr>
        </p:nvSpPr>
        <p:spPr>
          <a:xfrm>
            <a:off x="0" y="381000"/>
            <a:ext cx="9144000" cy="1143000"/>
          </a:xfrm>
          <a:ln cap="flat" algn="ctr">
            <a:miter lim="800000"/>
            <a:headEnd type="none" w="med" len="med"/>
            <a:tailEnd type="none" w="med" len="med"/>
          </a:ln>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Così egli ha abolito la Legge, fatta di prescrizioni e di decreti, per creare in se stesso, dei due, un solo uomo nuovo, facendo la pace, e per riconciliare tutti e due con Dio in un solo corpo, per mezzo della croce, eliminando in se stesso l’inimicizia. </a:t>
            </a:r>
            <a:r>
              <a:rPr lang="it-IT" altLang="it-IT" sz="1800" i="1">
                <a:solidFill>
                  <a:srgbClr val="FFFFFF"/>
                </a:solidFill>
                <a:latin typeface="Verdana" panose="020B0604030504040204" pitchFamily="34" charset="0"/>
                <a:cs typeface="Times New Roman" panose="02020603050405020304" pitchFamily="18" charset="0"/>
              </a:rPr>
              <a:t>(Ef 2, 15-16)</a:t>
            </a:r>
            <a:endParaRPr lang="it-IT" altLang="it-IT" sz="1800">
              <a:solidFill>
                <a:srgbClr val="FFFFFF"/>
              </a:solidFill>
              <a:latin typeface="Verdana" panose="020B0604030504040204" pitchFamily="34" charset="0"/>
              <a:cs typeface="Times New Roman" panose="02020603050405020304" pitchFamily="18" charset="0"/>
            </a:endParaRPr>
          </a:p>
        </p:txBody>
      </p:sp>
      <p:sp>
        <p:nvSpPr>
          <p:cNvPr id="10243" name="Rectangle 4">
            <a:extLst>
              <a:ext uri="{FF2B5EF4-FFF2-40B4-BE49-F238E27FC236}">
                <a16:creationId xmlns:a16="http://schemas.microsoft.com/office/drawing/2014/main" id="{492D31F5-9F52-9DE2-DECD-0E3B6D7C44C0}"/>
              </a:ext>
            </a:extLst>
          </p:cNvPr>
          <p:cNvSpPr>
            <a:spLocks noChangeArrowheads="1"/>
          </p:cNvSpPr>
          <p:nvPr>
            <p:custDataLst>
              <p:tags r:id="rId2"/>
            </p:custDataLst>
          </p:nvPr>
        </p:nvSpPr>
        <p:spPr bwMode="auto">
          <a:xfrm>
            <a:off x="0" y="5334000"/>
            <a:ext cx="9144000" cy="1190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eaLnBrk="0" hangingPunct="0"/>
            <a:r>
              <a:rPr lang="en-US" altLang="it-IT" sz="1800">
                <a:solidFill>
                  <a:srgbClr val="FFFFFF"/>
                </a:solidFill>
                <a:latin typeface="Verdana" panose="020B0604030504040204" pitchFamily="34" charset="0"/>
                <a:cs typeface="Times New Roman" panose="02020603050405020304" pitchFamily="18" charset="0"/>
              </a:rPr>
              <a:t>He abolished the Law with its commands and precepts. He made peace in uniting the two peoples in him, creating out of the two one New Man. He destroyed hatred and reconciled us both to God through the cross, making the two one body.</a:t>
            </a:r>
            <a:r>
              <a:rPr lang="en-US" altLang="it-IT" sz="1800" i="1">
                <a:solidFill>
                  <a:srgbClr val="FFFFFF"/>
                </a:solidFill>
                <a:latin typeface="Verdana" panose="020B0604030504040204" pitchFamily="34" charset="0"/>
                <a:cs typeface="Times New Roman" panose="02020603050405020304" pitchFamily="18" charset="0"/>
              </a:rPr>
              <a:t> (Eph 2: 15-16)</a:t>
            </a:r>
            <a:endParaRPr lang="it-IT" altLang="it-IT" sz="1800" i="1">
              <a:solidFill>
                <a:srgbClr val="FFFFFF"/>
              </a:solidFill>
              <a:latin typeface="Verdana" panose="020B0604030504040204" pitchFamily="34" charset="0"/>
              <a:cs typeface="Times New Roman" panose="02020603050405020304" pitchFamily="18" charset="0"/>
            </a:endParaRPr>
          </a:p>
        </p:txBody>
      </p:sp>
      <p:pic>
        <p:nvPicPr>
          <p:cNvPr id="10244" name="Picture 12" descr="C:\ARCHIVIO GENERALE\PRESENTAZIONI\in COSTRUZIONE\07 S. Scritture del 19.7\Cristo pastore.jpg">
            <a:extLst>
              <a:ext uri="{FF2B5EF4-FFF2-40B4-BE49-F238E27FC236}">
                <a16:creationId xmlns:a16="http://schemas.microsoft.com/office/drawing/2014/main" id="{B56364D6-41C4-71D5-61BF-4B02348981FC}"/>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1905000" y="1524000"/>
            <a:ext cx="5486400" cy="3883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5000">
    <p:random/>
  </p:transition>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6.2.9200.0"/>
  <p:tag name="AS_RELEASE_DATE" val="2020.06.14"/>
  <p:tag name="AS_TITLE" val="Aspose.Slides for .NET 2.0"/>
  <p:tag name="AS_VERSION" val="20.6"/>
</p:tagLst>
</file>

<file path=ppt/tags/tag10.xml><?xml version="1.0" encoding="utf-8"?>
<p:tagLst xmlns:a="http://schemas.openxmlformats.org/drawingml/2006/main" xmlns:r="http://schemas.openxmlformats.org/officeDocument/2006/relationships" xmlns:p="http://schemas.openxmlformats.org/presentationml/2006/main">
  <p:tag name="AS_UNIQUEID" val="127"/>
</p:tagLst>
</file>

<file path=ppt/tags/tag100.xml><?xml version="1.0" encoding="utf-8"?>
<p:tagLst xmlns:a="http://schemas.openxmlformats.org/drawingml/2006/main" xmlns:r="http://schemas.openxmlformats.org/officeDocument/2006/relationships" xmlns:p="http://schemas.openxmlformats.org/presentationml/2006/main">
  <p:tag name="AS_UNIQUEID" val="113"/>
</p:tagLst>
</file>

<file path=ppt/tags/tag101.xml><?xml version="1.0" encoding="utf-8"?>
<p:tagLst xmlns:a="http://schemas.openxmlformats.org/drawingml/2006/main" xmlns:r="http://schemas.openxmlformats.org/officeDocument/2006/relationships" xmlns:p="http://schemas.openxmlformats.org/presentationml/2006/main">
  <p:tag name="AS_UNIQUEID" val="114"/>
</p:tagLst>
</file>

<file path=ppt/tags/tag102.xml><?xml version="1.0" encoding="utf-8"?>
<p:tagLst xmlns:a="http://schemas.openxmlformats.org/drawingml/2006/main" xmlns:r="http://schemas.openxmlformats.org/officeDocument/2006/relationships" xmlns:p="http://schemas.openxmlformats.org/presentationml/2006/main">
  <p:tag name="AS_UNIQUEID" val="115"/>
</p:tagLst>
</file>

<file path=ppt/tags/tag103.xml><?xml version="1.0" encoding="utf-8"?>
<p:tagLst xmlns:a="http://schemas.openxmlformats.org/drawingml/2006/main" xmlns:r="http://schemas.openxmlformats.org/officeDocument/2006/relationships" xmlns:p="http://schemas.openxmlformats.org/presentationml/2006/main">
  <p:tag name="AS_UNIQUEID" val="116"/>
</p:tagLst>
</file>

<file path=ppt/tags/tag104.xml><?xml version="1.0" encoding="utf-8"?>
<p:tagLst xmlns:a="http://schemas.openxmlformats.org/drawingml/2006/main" xmlns:r="http://schemas.openxmlformats.org/officeDocument/2006/relationships" xmlns:p="http://schemas.openxmlformats.org/presentationml/2006/main">
  <p:tag name="AS_UNIQUEID" val="147"/>
</p:tagLst>
</file>

<file path=ppt/tags/tag105.xml><?xml version="1.0" encoding="utf-8"?>
<p:tagLst xmlns:a="http://schemas.openxmlformats.org/drawingml/2006/main" xmlns:r="http://schemas.openxmlformats.org/officeDocument/2006/relationships" xmlns:p="http://schemas.openxmlformats.org/presentationml/2006/main">
  <p:tag name="AS_UNIQUEID" val="148"/>
</p:tagLst>
</file>

<file path=ppt/tags/tag106.xml><?xml version="1.0" encoding="utf-8"?>
<p:tagLst xmlns:a="http://schemas.openxmlformats.org/drawingml/2006/main" xmlns:r="http://schemas.openxmlformats.org/officeDocument/2006/relationships" xmlns:p="http://schemas.openxmlformats.org/presentationml/2006/main">
  <p:tag name="AS_UNIQUEID" val="149"/>
</p:tagLst>
</file>

<file path=ppt/tags/tag107.xml><?xml version="1.0" encoding="utf-8"?>
<p:tagLst xmlns:a="http://schemas.openxmlformats.org/drawingml/2006/main" xmlns:r="http://schemas.openxmlformats.org/officeDocument/2006/relationships" xmlns:p="http://schemas.openxmlformats.org/presentationml/2006/main">
  <p:tag name="AS_UNIQUEID" val="118"/>
</p:tagLst>
</file>

<file path=ppt/tags/tag11.xml><?xml version="1.0" encoding="utf-8"?>
<p:tagLst xmlns:a="http://schemas.openxmlformats.org/drawingml/2006/main" xmlns:r="http://schemas.openxmlformats.org/officeDocument/2006/relationships" xmlns:p="http://schemas.openxmlformats.org/presentationml/2006/main">
  <p:tag name="AS_UNIQUEID" val="128"/>
</p:tagLst>
</file>

<file path=ppt/tags/tag12.xml><?xml version="1.0" encoding="utf-8"?>
<p:tagLst xmlns:a="http://schemas.openxmlformats.org/drawingml/2006/main" xmlns:r="http://schemas.openxmlformats.org/officeDocument/2006/relationships" xmlns:p="http://schemas.openxmlformats.org/presentationml/2006/main">
  <p:tag name="AS_UNIQUEID" val="37"/>
</p:tagLst>
</file>

<file path=ppt/tags/tag13.xml><?xml version="1.0" encoding="utf-8"?>
<p:tagLst xmlns:a="http://schemas.openxmlformats.org/drawingml/2006/main" xmlns:r="http://schemas.openxmlformats.org/officeDocument/2006/relationships" xmlns:p="http://schemas.openxmlformats.org/presentationml/2006/main">
  <p:tag name="AS_UNIQUEID" val="38"/>
</p:tagLst>
</file>

<file path=ppt/tags/tag14.xml><?xml version="1.0" encoding="utf-8"?>
<p:tagLst xmlns:a="http://schemas.openxmlformats.org/drawingml/2006/main" xmlns:r="http://schemas.openxmlformats.org/officeDocument/2006/relationships" xmlns:p="http://schemas.openxmlformats.org/presentationml/2006/main">
  <p:tag name="AS_UNIQUEID" val="39"/>
</p:tagLst>
</file>

<file path=ppt/tags/tag15.xml><?xml version="1.0" encoding="utf-8"?>
<p:tagLst xmlns:a="http://schemas.openxmlformats.org/drawingml/2006/main" xmlns:r="http://schemas.openxmlformats.org/officeDocument/2006/relationships" xmlns:p="http://schemas.openxmlformats.org/presentationml/2006/main">
  <p:tag name="AS_UNIQUEID" val="40"/>
</p:tagLst>
</file>

<file path=ppt/tags/tag16.xml><?xml version="1.0" encoding="utf-8"?>
<p:tagLst xmlns:a="http://schemas.openxmlformats.org/drawingml/2006/main" xmlns:r="http://schemas.openxmlformats.org/officeDocument/2006/relationships" xmlns:p="http://schemas.openxmlformats.org/presentationml/2006/main">
  <p:tag name="AS_UNIQUEID" val="41"/>
</p:tagLst>
</file>

<file path=ppt/tags/tag17.xml><?xml version="1.0" encoding="utf-8"?>
<p:tagLst xmlns:a="http://schemas.openxmlformats.org/drawingml/2006/main" xmlns:r="http://schemas.openxmlformats.org/officeDocument/2006/relationships" xmlns:p="http://schemas.openxmlformats.org/presentationml/2006/main">
  <p:tag name="AS_UNIQUEID" val="42"/>
</p:tagLst>
</file>

<file path=ppt/tags/tag18.xml><?xml version="1.0" encoding="utf-8"?>
<p:tagLst xmlns:a="http://schemas.openxmlformats.org/drawingml/2006/main" xmlns:r="http://schemas.openxmlformats.org/officeDocument/2006/relationships" xmlns:p="http://schemas.openxmlformats.org/presentationml/2006/main">
  <p:tag name="AS_UNIQUEID" val="43"/>
</p:tagLst>
</file>

<file path=ppt/tags/tag19.xml><?xml version="1.0" encoding="utf-8"?>
<p:tagLst xmlns:a="http://schemas.openxmlformats.org/drawingml/2006/main" xmlns:r="http://schemas.openxmlformats.org/officeDocument/2006/relationships" xmlns:p="http://schemas.openxmlformats.org/presentationml/2006/main">
  <p:tag name="AS_UNIQUEID" val="44"/>
</p:tagLst>
</file>

<file path=ppt/tags/tag2.xml><?xml version="1.0" encoding="utf-8"?>
<p:tagLst xmlns:a="http://schemas.openxmlformats.org/drawingml/2006/main" xmlns:r="http://schemas.openxmlformats.org/officeDocument/2006/relationships" xmlns:p="http://schemas.openxmlformats.org/presentationml/2006/main">
  <p:tag name="AS_UNIQUEID" val="119"/>
</p:tagLst>
</file>

<file path=ppt/tags/tag20.xml><?xml version="1.0" encoding="utf-8"?>
<p:tagLst xmlns:a="http://schemas.openxmlformats.org/drawingml/2006/main" xmlns:r="http://schemas.openxmlformats.org/officeDocument/2006/relationships" xmlns:p="http://schemas.openxmlformats.org/presentationml/2006/main">
  <p:tag name="AS_UNIQUEID" val="45"/>
</p:tagLst>
</file>

<file path=ppt/tags/tag21.xml><?xml version="1.0" encoding="utf-8"?>
<p:tagLst xmlns:a="http://schemas.openxmlformats.org/drawingml/2006/main" xmlns:r="http://schemas.openxmlformats.org/officeDocument/2006/relationships" xmlns:p="http://schemas.openxmlformats.org/presentationml/2006/main">
  <p:tag name="AS_UNIQUEID" val="48"/>
</p:tagLst>
</file>

<file path=ppt/tags/tag22.xml><?xml version="1.0" encoding="utf-8"?>
<p:tagLst xmlns:a="http://schemas.openxmlformats.org/drawingml/2006/main" xmlns:r="http://schemas.openxmlformats.org/officeDocument/2006/relationships" xmlns:p="http://schemas.openxmlformats.org/presentationml/2006/main">
  <p:tag name="AS_UNIQUEID" val="49"/>
</p:tagLst>
</file>

<file path=ppt/tags/tag23.xml><?xml version="1.0" encoding="utf-8"?>
<p:tagLst xmlns:a="http://schemas.openxmlformats.org/drawingml/2006/main" xmlns:r="http://schemas.openxmlformats.org/officeDocument/2006/relationships" xmlns:p="http://schemas.openxmlformats.org/presentationml/2006/main">
  <p:tag name="AS_UNIQUEID" val="50"/>
</p:tagLst>
</file>

<file path=ppt/tags/tag24.xml><?xml version="1.0" encoding="utf-8"?>
<p:tagLst xmlns:a="http://schemas.openxmlformats.org/drawingml/2006/main" xmlns:r="http://schemas.openxmlformats.org/officeDocument/2006/relationships" xmlns:p="http://schemas.openxmlformats.org/presentationml/2006/main">
  <p:tag name="AS_UNIQUEID" val="51"/>
</p:tagLst>
</file>

<file path=ppt/tags/tag25.xml><?xml version="1.0" encoding="utf-8"?>
<p:tagLst xmlns:a="http://schemas.openxmlformats.org/drawingml/2006/main" xmlns:r="http://schemas.openxmlformats.org/officeDocument/2006/relationships" xmlns:p="http://schemas.openxmlformats.org/presentationml/2006/main">
  <p:tag name="AS_UNIQUEID" val="52"/>
</p:tagLst>
</file>

<file path=ppt/tags/tag26.xml><?xml version="1.0" encoding="utf-8"?>
<p:tagLst xmlns:a="http://schemas.openxmlformats.org/drawingml/2006/main" xmlns:r="http://schemas.openxmlformats.org/officeDocument/2006/relationships" xmlns:p="http://schemas.openxmlformats.org/presentationml/2006/main">
  <p:tag name="AS_UNIQUEID" val="53"/>
</p:tagLst>
</file>

<file path=ppt/tags/tag27.xml><?xml version="1.0" encoding="utf-8"?>
<p:tagLst xmlns:a="http://schemas.openxmlformats.org/drawingml/2006/main" xmlns:r="http://schemas.openxmlformats.org/officeDocument/2006/relationships" xmlns:p="http://schemas.openxmlformats.org/presentationml/2006/main">
  <p:tag name="AS_UNIQUEID" val="54"/>
</p:tagLst>
</file>

<file path=ppt/tags/tag28.xml><?xml version="1.0" encoding="utf-8"?>
<p:tagLst xmlns:a="http://schemas.openxmlformats.org/drawingml/2006/main" xmlns:r="http://schemas.openxmlformats.org/officeDocument/2006/relationships" xmlns:p="http://schemas.openxmlformats.org/presentationml/2006/main">
  <p:tag name="AS_UNIQUEID" val="129"/>
</p:tagLst>
</file>

<file path=ppt/tags/tag29.xml><?xml version="1.0" encoding="utf-8"?>
<p:tagLst xmlns:a="http://schemas.openxmlformats.org/drawingml/2006/main" xmlns:r="http://schemas.openxmlformats.org/officeDocument/2006/relationships" xmlns:p="http://schemas.openxmlformats.org/presentationml/2006/main">
  <p:tag name="AS_UNIQUEID" val="130"/>
</p:tagLst>
</file>

<file path=ppt/tags/tag3.xml><?xml version="1.0" encoding="utf-8"?>
<p:tagLst xmlns:a="http://schemas.openxmlformats.org/drawingml/2006/main" xmlns:r="http://schemas.openxmlformats.org/officeDocument/2006/relationships" xmlns:p="http://schemas.openxmlformats.org/presentationml/2006/main">
  <p:tag name="AS_UNIQUEID" val="120"/>
</p:tagLst>
</file>

<file path=ppt/tags/tag30.xml><?xml version="1.0" encoding="utf-8"?>
<p:tagLst xmlns:a="http://schemas.openxmlformats.org/drawingml/2006/main" xmlns:r="http://schemas.openxmlformats.org/officeDocument/2006/relationships" xmlns:p="http://schemas.openxmlformats.org/presentationml/2006/main">
  <p:tag name="AS_UNIQUEID" val="131"/>
</p:tagLst>
</file>

<file path=ppt/tags/tag31.xml><?xml version="1.0" encoding="utf-8"?>
<p:tagLst xmlns:a="http://schemas.openxmlformats.org/drawingml/2006/main" xmlns:r="http://schemas.openxmlformats.org/officeDocument/2006/relationships" xmlns:p="http://schemas.openxmlformats.org/presentationml/2006/main">
  <p:tag name="AS_UNIQUEID" val="55"/>
</p:tagLst>
</file>

<file path=ppt/tags/tag32.xml><?xml version="1.0" encoding="utf-8"?>
<p:tagLst xmlns:a="http://schemas.openxmlformats.org/drawingml/2006/main" xmlns:r="http://schemas.openxmlformats.org/officeDocument/2006/relationships" xmlns:p="http://schemas.openxmlformats.org/presentationml/2006/main">
  <p:tag name="AS_UNIQUEID" val="56"/>
</p:tagLst>
</file>

<file path=ppt/tags/tag33.xml><?xml version="1.0" encoding="utf-8"?>
<p:tagLst xmlns:a="http://schemas.openxmlformats.org/drawingml/2006/main" xmlns:r="http://schemas.openxmlformats.org/officeDocument/2006/relationships" xmlns:p="http://schemas.openxmlformats.org/presentationml/2006/main">
  <p:tag name="AS_UNIQUEID" val="57"/>
</p:tagLst>
</file>

<file path=ppt/tags/tag34.xml><?xml version="1.0" encoding="utf-8"?>
<p:tagLst xmlns:a="http://schemas.openxmlformats.org/drawingml/2006/main" xmlns:r="http://schemas.openxmlformats.org/officeDocument/2006/relationships" xmlns:p="http://schemas.openxmlformats.org/presentationml/2006/main">
  <p:tag name="AS_UNIQUEID" val="58"/>
</p:tagLst>
</file>

<file path=ppt/tags/tag35.xml><?xml version="1.0" encoding="utf-8"?>
<p:tagLst xmlns:a="http://schemas.openxmlformats.org/drawingml/2006/main" xmlns:r="http://schemas.openxmlformats.org/officeDocument/2006/relationships" xmlns:p="http://schemas.openxmlformats.org/presentationml/2006/main">
  <p:tag name="AS_UNIQUEID" val="132"/>
</p:tagLst>
</file>

<file path=ppt/tags/tag36.xml><?xml version="1.0" encoding="utf-8"?>
<p:tagLst xmlns:a="http://schemas.openxmlformats.org/drawingml/2006/main" xmlns:r="http://schemas.openxmlformats.org/officeDocument/2006/relationships" xmlns:p="http://schemas.openxmlformats.org/presentationml/2006/main">
  <p:tag name="AS_UNIQUEID" val="133"/>
</p:tagLst>
</file>

<file path=ppt/tags/tag37.xml><?xml version="1.0" encoding="utf-8"?>
<p:tagLst xmlns:a="http://schemas.openxmlformats.org/drawingml/2006/main" xmlns:r="http://schemas.openxmlformats.org/officeDocument/2006/relationships" xmlns:p="http://schemas.openxmlformats.org/presentationml/2006/main">
  <p:tag name="AS_UNIQUEID" val="134"/>
</p:tagLst>
</file>

<file path=ppt/tags/tag38.xml><?xml version="1.0" encoding="utf-8"?>
<p:tagLst xmlns:a="http://schemas.openxmlformats.org/drawingml/2006/main" xmlns:r="http://schemas.openxmlformats.org/officeDocument/2006/relationships" xmlns:p="http://schemas.openxmlformats.org/presentationml/2006/main">
  <p:tag name="AS_UNIQUEID" val="59"/>
</p:tagLst>
</file>

<file path=ppt/tags/tag39.xml><?xml version="1.0" encoding="utf-8"?>
<p:tagLst xmlns:a="http://schemas.openxmlformats.org/drawingml/2006/main" xmlns:r="http://schemas.openxmlformats.org/officeDocument/2006/relationships" xmlns:p="http://schemas.openxmlformats.org/presentationml/2006/main">
  <p:tag name="AS_UNIQUEID" val="60"/>
</p:tagLst>
</file>

<file path=ppt/tags/tag4.xml><?xml version="1.0" encoding="utf-8"?>
<p:tagLst xmlns:a="http://schemas.openxmlformats.org/drawingml/2006/main" xmlns:r="http://schemas.openxmlformats.org/officeDocument/2006/relationships" xmlns:p="http://schemas.openxmlformats.org/presentationml/2006/main">
  <p:tag name="AS_UNIQUEID" val="121"/>
</p:tagLst>
</file>

<file path=ppt/tags/tag40.xml><?xml version="1.0" encoding="utf-8"?>
<p:tagLst xmlns:a="http://schemas.openxmlformats.org/drawingml/2006/main" xmlns:r="http://schemas.openxmlformats.org/officeDocument/2006/relationships" xmlns:p="http://schemas.openxmlformats.org/presentationml/2006/main">
  <p:tag name="AS_UNIQUEID" val="62"/>
</p:tagLst>
</file>

<file path=ppt/tags/tag41.xml><?xml version="1.0" encoding="utf-8"?>
<p:tagLst xmlns:a="http://schemas.openxmlformats.org/drawingml/2006/main" xmlns:r="http://schemas.openxmlformats.org/officeDocument/2006/relationships" xmlns:p="http://schemas.openxmlformats.org/presentationml/2006/main">
  <p:tag name="AS_UNIQUEID" val="63"/>
</p:tagLst>
</file>

<file path=ppt/tags/tag42.xml><?xml version="1.0" encoding="utf-8"?>
<p:tagLst xmlns:a="http://schemas.openxmlformats.org/drawingml/2006/main" xmlns:r="http://schemas.openxmlformats.org/officeDocument/2006/relationships" xmlns:p="http://schemas.openxmlformats.org/presentationml/2006/main">
  <p:tag name="AS_UNIQUEID" val="64"/>
</p:tagLst>
</file>

<file path=ppt/tags/tag43.xml><?xml version="1.0" encoding="utf-8"?>
<p:tagLst xmlns:a="http://schemas.openxmlformats.org/drawingml/2006/main" xmlns:r="http://schemas.openxmlformats.org/officeDocument/2006/relationships" xmlns:p="http://schemas.openxmlformats.org/presentationml/2006/main">
  <p:tag name="AS_UNIQUEID" val="65"/>
</p:tagLst>
</file>

<file path=ppt/tags/tag44.xml><?xml version="1.0" encoding="utf-8"?>
<p:tagLst xmlns:a="http://schemas.openxmlformats.org/drawingml/2006/main" xmlns:r="http://schemas.openxmlformats.org/officeDocument/2006/relationships" xmlns:p="http://schemas.openxmlformats.org/presentationml/2006/main">
  <p:tag name="AS_UNIQUEID" val="66"/>
</p:tagLst>
</file>

<file path=ppt/tags/tag45.xml><?xml version="1.0" encoding="utf-8"?>
<p:tagLst xmlns:a="http://schemas.openxmlformats.org/drawingml/2006/main" xmlns:r="http://schemas.openxmlformats.org/officeDocument/2006/relationships" xmlns:p="http://schemas.openxmlformats.org/presentationml/2006/main">
  <p:tag name="AS_UNIQUEID" val="67"/>
</p:tagLst>
</file>

<file path=ppt/tags/tag46.xml><?xml version="1.0" encoding="utf-8"?>
<p:tagLst xmlns:a="http://schemas.openxmlformats.org/drawingml/2006/main" xmlns:r="http://schemas.openxmlformats.org/officeDocument/2006/relationships" xmlns:p="http://schemas.openxmlformats.org/presentationml/2006/main">
  <p:tag name="AS_UNIQUEID" val="68"/>
</p:tagLst>
</file>

<file path=ppt/tags/tag47.xml><?xml version="1.0" encoding="utf-8"?>
<p:tagLst xmlns:a="http://schemas.openxmlformats.org/drawingml/2006/main" xmlns:r="http://schemas.openxmlformats.org/officeDocument/2006/relationships" xmlns:p="http://schemas.openxmlformats.org/presentationml/2006/main">
  <p:tag name="AS_UNIQUEID" val="69"/>
</p:tagLst>
</file>

<file path=ppt/tags/tag48.xml><?xml version="1.0" encoding="utf-8"?>
<p:tagLst xmlns:a="http://schemas.openxmlformats.org/drawingml/2006/main" xmlns:r="http://schemas.openxmlformats.org/officeDocument/2006/relationships" xmlns:p="http://schemas.openxmlformats.org/presentationml/2006/main">
  <p:tag name="AS_UNIQUEID" val="70"/>
</p:tagLst>
</file>

<file path=ppt/tags/tag49.xml><?xml version="1.0" encoding="utf-8"?>
<p:tagLst xmlns:a="http://schemas.openxmlformats.org/drawingml/2006/main" xmlns:r="http://schemas.openxmlformats.org/officeDocument/2006/relationships" xmlns:p="http://schemas.openxmlformats.org/presentationml/2006/main">
  <p:tag name="AS_UNIQUEID" val="71"/>
</p:tagLst>
</file>

<file path=ppt/tags/tag5.xml><?xml version="1.0" encoding="utf-8"?>
<p:tagLst xmlns:a="http://schemas.openxmlformats.org/drawingml/2006/main" xmlns:r="http://schemas.openxmlformats.org/officeDocument/2006/relationships" xmlns:p="http://schemas.openxmlformats.org/presentationml/2006/main">
  <p:tag name="AS_UNIQUEID" val="122"/>
</p:tagLst>
</file>

<file path=ppt/tags/tag50.xml><?xml version="1.0" encoding="utf-8"?>
<p:tagLst xmlns:a="http://schemas.openxmlformats.org/drawingml/2006/main" xmlns:r="http://schemas.openxmlformats.org/officeDocument/2006/relationships" xmlns:p="http://schemas.openxmlformats.org/presentationml/2006/main">
  <p:tag name="AS_UNIQUEID" val="72"/>
</p:tagLst>
</file>

<file path=ppt/tags/tag51.xml><?xml version="1.0" encoding="utf-8"?>
<p:tagLst xmlns:a="http://schemas.openxmlformats.org/drawingml/2006/main" xmlns:r="http://schemas.openxmlformats.org/officeDocument/2006/relationships" xmlns:p="http://schemas.openxmlformats.org/presentationml/2006/main">
  <p:tag name="AS_UNIQUEID" val="73"/>
</p:tagLst>
</file>

<file path=ppt/tags/tag52.xml><?xml version="1.0" encoding="utf-8"?>
<p:tagLst xmlns:a="http://schemas.openxmlformats.org/drawingml/2006/main" xmlns:r="http://schemas.openxmlformats.org/officeDocument/2006/relationships" xmlns:p="http://schemas.openxmlformats.org/presentationml/2006/main">
  <p:tag name="AS_UNIQUEID" val="74"/>
</p:tagLst>
</file>

<file path=ppt/tags/tag53.xml><?xml version="1.0" encoding="utf-8"?>
<p:tagLst xmlns:a="http://schemas.openxmlformats.org/drawingml/2006/main" xmlns:r="http://schemas.openxmlformats.org/officeDocument/2006/relationships" xmlns:p="http://schemas.openxmlformats.org/presentationml/2006/main">
  <p:tag name="AS_UNIQUEID" val="75"/>
</p:tagLst>
</file>

<file path=ppt/tags/tag54.xml><?xml version="1.0" encoding="utf-8"?>
<p:tagLst xmlns:a="http://schemas.openxmlformats.org/drawingml/2006/main" xmlns:r="http://schemas.openxmlformats.org/officeDocument/2006/relationships" xmlns:p="http://schemas.openxmlformats.org/presentationml/2006/main">
  <p:tag name="AS_UNIQUEID" val="76"/>
</p:tagLst>
</file>

<file path=ppt/tags/tag55.xml><?xml version="1.0" encoding="utf-8"?>
<p:tagLst xmlns:a="http://schemas.openxmlformats.org/drawingml/2006/main" xmlns:r="http://schemas.openxmlformats.org/officeDocument/2006/relationships" xmlns:p="http://schemas.openxmlformats.org/presentationml/2006/main">
  <p:tag name="AS_UNIQUEID" val="77"/>
</p:tagLst>
</file>

<file path=ppt/tags/tag56.xml><?xml version="1.0" encoding="utf-8"?>
<p:tagLst xmlns:a="http://schemas.openxmlformats.org/drawingml/2006/main" xmlns:r="http://schemas.openxmlformats.org/officeDocument/2006/relationships" xmlns:p="http://schemas.openxmlformats.org/presentationml/2006/main">
  <p:tag name="AS_UNIQUEID" val="135"/>
</p:tagLst>
</file>

<file path=ppt/tags/tag57.xml><?xml version="1.0" encoding="utf-8"?>
<p:tagLst xmlns:a="http://schemas.openxmlformats.org/drawingml/2006/main" xmlns:r="http://schemas.openxmlformats.org/officeDocument/2006/relationships" xmlns:p="http://schemas.openxmlformats.org/presentationml/2006/main">
  <p:tag name="AS_UNIQUEID" val="136"/>
</p:tagLst>
</file>

<file path=ppt/tags/tag58.xml><?xml version="1.0" encoding="utf-8"?>
<p:tagLst xmlns:a="http://schemas.openxmlformats.org/drawingml/2006/main" xmlns:r="http://schemas.openxmlformats.org/officeDocument/2006/relationships" xmlns:p="http://schemas.openxmlformats.org/presentationml/2006/main">
  <p:tag name="AS_UNIQUEID" val="137"/>
</p:tagLst>
</file>

<file path=ppt/tags/tag59.xml><?xml version="1.0" encoding="utf-8"?>
<p:tagLst xmlns:a="http://schemas.openxmlformats.org/drawingml/2006/main" xmlns:r="http://schemas.openxmlformats.org/officeDocument/2006/relationships" xmlns:p="http://schemas.openxmlformats.org/presentationml/2006/main">
  <p:tag name="AS_UNIQUEID" val="78"/>
</p:tagLst>
</file>

<file path=ppt/tags/tag6.xml><?xml version="1.0" encoding="utf-8"?>
<p:tagLst xmlns:a="http://schemas.openxmlformats.org/drawingml/2006/main" xmlns:r="http://schemas.openxmlformats.org/officeDocument/2006/relationships" xmlns:p="http://schemas.openxmlformats.org/presentationml/2006/main">
  <p:tag name="AS_UNIQUEID" val="123"/>
</p:tagLst>
</file>

<file path=ppt/tags/tag60.xml><?xml version="1.0" encoding="utf-8"?>
<p:tagLst xmlns:a="http://schemas.openxmlformats.org/drawingml/2006/main" xmlns:r="http://schemas.openxmlformats.org/officeDocument/2006/relationships" xmlns:p="http://schemas.openxmlformats.org/presentationml/2006/main">
  <p:tag name="AS_UNIQUEID" val="79"/>
</p:tagLst>
</file>

<file path=ppt/tags/tag61.xml><?xml version="1.0" encoding="utf-8"?>
<p:tagLst xmlns:a="http://schemas.openxmlformats.org/drawingml/2006/main" xmlns:r="http://schemas.openxmlformats.org/officeDocument/2006/relationships" xmlns:p="http://schemas.openxmlformats.org/presentationml/2006/main">
  <p:tag name="AS_UNIQUEID" val="80"/>
</p:tagLst>
</file>

<file path=ppt/tags/tag62.xml><?xml version="1.0" encoding="utf-8"?>
<p:tagLst xmlns:a="http://schemas.openxmlformats.org/drawingml/2006/main" xmlns:r="http://schemas.openxmlformats.org/officeDocument/2006/relationships" xmlns:p="http://schemas.openxmlformats.org/presentationml/2006/main">
  <p:tag name="AS_UNIQUEID" val="81"/>
</p:tagLst>
</file>

<file path=ppt/tags/tag63.xml><?xml version="1.0" encoding="utf-8"?>
<p:tagLst xmlns:a="http://schemas.openxmlformats.org/drawingml/2006/main" xmlns:r="http://schemas.openxmlformats.org/officeDocument/2006/relationships" xmlns:p="http://schemas.openxmlformats.org/presentationml/2006/main">
  <p:tag name="AS_UNIQUEID" val="82"/>
</p:tagLst>
</file>

<file path=ppt/tags/tag64.xml><?xml version="1.0" encoding="utf-8"?>
<p:tagLst xmlns:a="http://schemas.openxmlformats.org/drawingml/2006/main" xmlns:r="http://schemas.openxmlformats.org/officeDocument/2006/relationships" xmlns:p="http://schemas.openxmlformats.org/presentationml/2006/main">
  <p:tag name="AS_UNIQUEID" val="83"/>
</p:tagLst>
</file>

<file path=ppt/tags/tag65.xml><?xml version="1.0" encoding="utf-8"?>
<p:tagLst xmlns:a="http://schemas.openxmlformats.org/drawingml/2006/main" xmlns:r="http://schemas.openxmlformats.org/officeDocument/2006/relationships" xmlns:p="http://schemas.openxmlformats.org/presentationml/2006/main">
  <p:tag name="AS_UNIQUEID" val="84"/>
</p:tagLst>
</file>

<file path=ppt/tags/tag66.xml><?xml version="1.0" encoding="utf-8"?>
<p:tagLst xmlns:a="http://schemas.openxmlformats.org/drawingml/2006/main" xmlns:r="http://schemas.openxmlformats.org/officeDocument/2006/relationships" xmlns:p="http://schemas.openxmlformats.org/presentationml/2006/main">
  <p:tag name="AS_UNIQUEID" val="85"/>
</p:tagLst>
</file>

<file path=ppt/tags/tag67.xml><?xml version="1.0" encoding="utf-8"?>
<p:tagLst xmlns:a="http://schemas.openxmlformats.org/drawingml/2006/main" xmlns:r="http://schemas.openxmlformats.org/officeDocument/2006/relationships" xmlns:p="http://schemas.openxmlformats.org/presentationml/2006/main">
  <p:tag name="AS_UNIQUEID" val="86"/>
</p:tagLst>
</file>

<file path=ppt/tags/tag68.xml><?xml version="1.0" encoding="utf-8"?>
<p:tagLst xmlns:a="http://schemas.openxmlformats.org/drawingml/2006/main" xmlns:r="http://schemas.openxmlformats.org/officeDocument/2006/relationships" xmlns:p="http://schemas.openxmlformats.org/presentationml/2006/main">
  <p:tag name="AS_UNIQUEID" val="87"/>
</p:tagLst>
</file>

<file path=ppt/tags/tag69.xml><?xml version="1.0" encoding="utf-8"?>
<p:tagLst xmlns:a="http://schemas.openxmlformats.org/drawingml/2006/main" xmlns:r="http://schemas.openxmlformats.org/officeDocument/2006/relationships" xmlns:p="http://schemas.openxmlformats.org/presentationml/2006/main">
  <p:tag name="AS_UNIQUEID" val="88"/>
</p:tagLst>
</file>

<file path=ppt/tags/tag7.xml><?xml version="1.0" encoding="utf-8"?>
<p:tagLst xmlns:a="http://schemas.openxmlformats.org/drawingml/2006/main" xmlns:r="http://schemas.openxmlformats.org/officeDocument/2006/relationships" xmlns:p="http://schemas.openxmlformats.org/presentationml/2006/main">
  <p:tag name="AS_UNIQUEID" val="124"/>
</p:tagLst>
</file>

<file path=ppt/tags/tag70.xml><?xml version="1.0" encoding="utf-8"?>
<p:tagLst xmlns:a="http://schemas.openxmlformats.org/drawingml/2006/main" xmlns:r="http://schemas.openxmlformats.org/officeDocument/2006/relationships" xmlns:p="http://schemas.openxmlformats.org/presentationml/2006/main">
  <p:tag name="AS_UNIQUEID" val="89"/>
</p:tagLst>
</file>

<file path=ppt/tags/tag71.xml><?xml version="1.0" encoding="utf-8"?>
<p:tagLst xmlns:a="http://schemas.openxmlformats.org/drawingml/2006/main" xmlns:r="http://schemas.openxmlformats.org/officeDocument/2006/relationships" xmlns:p="http://schemas.openxmlformats.org/presentationml/2006/main">
  <p:tag name="AS_UNIQUEID" val="90"/>
</p:tagLst>
</file>

<file path=ppt/tags/tag72.xml><?xml version="1.0" encoding="utf-8"?>
<p:tagLst xmlns:a="http://schemas.openxmlformats.org/drawingml/2006/main" xmlns:r="http://schemas.openxmlformats.org/officeDocument/2006/relationships" xmlns:p="http://schemas.openxmlformats.org/presentationml/2006/main">
  <p:tag name="AS_UNIQUEID" val="91"/>
</p:tagLst>
</file>

<file path=ppt/tags/tag73.xml><?xml version="1.0" encoding="utf-8"?>
<p:tagLst xmlns:a="http://schemas.openxmlformats.org/drawingml/2006/main" xmlns:r="http://schemas.openxmlformats.org/officeDocument/2006/relationships" xmlns:p="http://schemas.openxmlformats.org/presentationml/2006/main">
  <p:tag name="AS_UNIQUEID" val="92"/>
</p:tagLst>
</file>

<file path=ppt/tags/tag74.xml><?xml version="1.0" encoding="utf-8"?>
<p:tagLst xmlns:a="http://schemas.openxmlformats.org/drawingml/2006/main" xmlns:r="http://schemas.openxmlformats.org/officeDocument/2006/relationships" xmlns:p="http://schemas.openxmlformats.org/presentationml/2006/main">
  <p:tag name="AS_UNIQUEID" val="93"/>
</p:tagLst>
</file>

<file path=ppt/tags/tag75.xml><?xml version="1.0" encoding="utf-8"?>
<p:tagLst xmlns:a="http://schemas.openxmlformats.org/drawingml/2006/main" xmlns:r="http://schemas.openxmlformats.org/officeDocument/2006/relationships" xmlns:p="http://schemas.openxmlformats.org/presentationml/2006/main">
  <p:tag name="AS_UNIQUEID" val="94"/>
</p:tagLst>
</file>

<file path=ppt/tags/tag76.xml><?xml version="1.0" encoding="utf-8"?>
<p:tagLst xmlns:a="http://schemas.openxmlformats.org/drawingml/2006/main" xmlns:r="http://schemas.openxmlformats.org/officeDocument/2006/relationships" xmlns:p="http://schemas.openxmlformats.org/presentationml/2006/main">
  <p:tag name="AS_UNIQUEID" val="138"/>
</p:tagLst>
</file>

<file path=ppt/tags/tag77.xml><?xml version="1.0" encoding="utf-8"?>
<p:tagLst xmlns:a="http://schemas.openxmlformats.org/drawingml/2006/main" xmlns:r="http://schemas.openxmlformats.org/officeDocument/2006/relationships" xmlns:p="http://schemas.openxmlformats.org/presentationml/2006/main">
  <p:tag name="AS_UNIQUEID" val="139"/>
</p:tagLst>
</file>

<file path=ppt/tags/tag78.xml><?xml version="1.0" encoding="utf-8"?>
<p:tagLst xmlns:a="http://schemas.openxmlformats.org/drawingml/2006/main" xmlns:r="http://schemas.openxmlformats.org/officeDocument/2006/relationships" xmlns:p="http://schemas.openxmlformats.org/presentationml/2006/main">
  <p:tag name="AS_UNIQUEID" val="140"/>
</p:tagLst>
</file>

<file path=ppt/tags/tag79.xml><?xml version="1.0" encoding="utf-8"?>
<p:tagLst xmlns:a="http://schemas.openxmlformats.org/drawingml/2006/main" xmlns:r="http://schemas.openxmlformats.org/officeDocument/2006/relationships" xmlns:p="http://schemas.openxmlformats.org/presentationml/2006/main">
  <p:tag name="AS_UNIQUEID" val="95"/>
</p:tagLst>
</file>

<file path=ppt/tags/tag8.xml><?xml version="1.0" encoding="utf-8"?>
<p:tagLst xmlns:a="http://schemas.openxmlformats.org/drawingml/2006/main" xmlns:r="http://schemas.openxmlformats.org/officeDocument/2006/relationships" xmlns:p="http://schemas.openxmlformats.org/presentationml/2006/main">
  <p:tag name="AS_UNIQUEID" val="125"/>
</p:tagLst>
</file>

<file path=ppt/tags/tag80.xml><?xml version="1.0" encoding="utf-8"?>
<p:tagLst xmlns:a="http://schemas.openxmlformats.org/drawingml/2006/main" xmlns:r="http://schemas.openxmlformats.org/officeDocument/2006/relationships" xmlns:p="http://schemas.openxmlformats.org/presentationml/2006/main">
  <p:tag name="AS_UNIQUEID" val="96"/>
</p:tagLst>
</file>

<file path=ppt/tags/tag81.xml><?xml version="1.0" encoding="utf-8"?>
<p:tagLst xmlns:a="http://schemas.openxmlformats.org/drawingml/2006/main" xmlns:r="http://schemas.openxmlformats.org/officeDocument/2006/relationships" xmlns:p="http://schemas.openxmlformats.org/presentationml/2006/main">
  <p:tag name="AS_UNIQUEID" val="97"/>
</p:tagLst>
</file>

<file path=ppt/tags/tag82.xml><?xml version="1.0" encoding="utf-8"?>
<p:tagLst xmlns:a="http://schemas.openxmlformats.org/drawingml/2006/main" xmlns:r="http://schemas.openxmlformats.org/officeDocument/2006/relationships" xmlns:p="http://schemas.openxmlformats.org/presentationml/2006/main">
  <p:tag name="AS_UNIQUEID" val="141"/>
</p:tagLst>
</file>

<file path=ppt/tags/tag83.xml><?xml version="1.0" encoding="utf-8"?>
<p:tagLst xmlns:a="http://schemas.openxmlformats.org/drawingml/2006/main" xmlns:r="http://schemas.openxmlformats.org/officeDocument/2006/relationships" xmlns:p="http://schemas.openxmlformats.org/presentationml/2006/main">
  <p:tag name="AS_UNIQUEID" val="142"/>
</p:tagLst>
</file>

<file path=ppt/tags/tag84.xml><?xml version="1.0" encoding="utf-8"?>
<p:tagLst xmlns:a="http://schemas.openxmlformats.org/drawingml/2006/main" xmlns:r="http://schemas.openxmlformats.org/officeDocument/2006/relationships" xmlns:p="http://schemas.openxmlformats.org/presentationml/2006/main">
  <p:tag name="AS_UNIQUEID" val="143"/>
</p:tagLst>
</file>

<file path=ppt/tags/tag85.xml><?xml version="1.0" encoding="utf-8"?>
<p:tagLst xmlns:a="http://schemas.openxmlformats.org/drawingml/2006/main" xmlns:r="http://schemas.openxmlformats.org/officeDocument/2006/relationships" xmlns:p="http://schemas.openxmlformats.org/presentationml/2006/main">
  <p:tag name="AS_UNIQUEID" val="98"/>
</p:tagLst>
</file>

<file path=ppt/tags/tag86.xml><?xml version="1.0" encoding="utf-8"?>
<p:tagLst xmlns:a="http://schemas.openxmlformats.org/drawingml/2006/main" xmlns:r="http://schemas.openxmlformats.org/officeDocument/2006/relationships" xmlns:p="http://schemas.openxmlformats.org/presentationml/2006/main">
  <p:tag name="AS_UNIQUEID" val="99"/>
</p:tagLst>
</file>

<file path=ppt/tags/tag87.xml><?xml version="1.0" encoding="utf-8"?>
<p:tagLst xmlns:a="http://schemas.openxmlformats.org/drawingml/2006/main" xmlns:r="http://schemas.openxmlformats.org/officeDocument/2006/relationships" xmlns:p="http://schemas.openxmlformats.org/presentationml/2006/main">
  <p:tag name="AS_UNIQUEID" val="100"/>
</p:tagLst>
</file>

<file path=ppt/tags/tag88.xml><?xml version="1.0" encoding="utf-8"?>
<p:tagLst xmlns:a="http://schemas.openxmlformats.org/drawingml/2006/main" xmlns:r="http://schemas.openxmlformats.org/officeDocument/2006/relationships" xmlns:p="http://schemas.openxmlformats.org/presentationml/2006/main">
  <p:tag name="AS_UNIQUEID" val="101"/>
</p:tagLst>
</file>

<file path=ppt/tags/tag89.xml><?xml version="1.0" encoding="utf-8"?>
<p:tagLst xmlns:a="http://schemas.openxmlformats.org/drawingml/2006/main" xmlns:r="http://schemas.openxmlformats.org/officeDocument/2006/relationships" xmlns:p="http://schemas.openxmlformats.org/presentationml/2006/main">
  <p:tag name="AS_UNIQUEID" val="102"/>
</p:tagLst>
</file>

<file path=ppt/tags/tag9.xml><?xml version="1.0" encoding="utf-8"?>
<p:tagLst xmlns:a="http://schemas.openxmlformats.org/drawingml/2006/main" xmlns:r="http://schemas.openxmlformats.org/officeDocument/2006/relationships" xmlns:p="http://schemas.openxmlformats.org/presentationml/2006/main">
  <p:tag name="AS_UNIQUEID" val="126"/>
</p:tagLst>
</file>

<file path=ppt/tags/tag90.xml><?xml version="1.0" encoding="utf-8"?>
<p:tagLst xmlns:a="http://schemas.openxmlformats.org/drawingml/2006/main" xmlns:r="http://schemas.openxmlformats.org/officeDocument/2006/relationships" xmlns:p="http://schemas.openxmlformats.org/presentationml/2006/main">
  <p:tag name="AS_UNIQUEID" val="104"/>
</p:tagLst>
</file>

<file path=ppt/tags/tag91.xml><?xml version="1.0" encoding="utf-8"?>
<p:tagLst xmlns:a="http://schemas.openxmlformats.org/drawingml/2006/main" xmlns:r="http://schemas.openxmlformats.org/officeDocument/2006/relationships" xmlns:p="http://schemas.openxmlformats.org/presentationml/2006/main">
  <p:tag name="AS_UNIQUEID" val="105"/>
</p:tagLst>
</file>

<file path=ppt/tags/tag92.xml><?xml version="1.0" encoding="utf-8"?>
<p:tagLst xmlns:a="http://schemas.openxmlformats.org/drawingml/2006/main" xmlns:r="http://schemas.openxmlformats.org/officeDocument/2006/relationships" xmlns:p="http://schemas.openxmlformats.org/presentationml/2006/main">
  <p:tag name="AS_UNIQUEID" val="106"/>
</p:tagLst>
</file>

<file path=ppt/tags/tag93.xml><?xml version="1.0" encoding="utf-8"?>
<p:tagLst xmlns:a="http://schemas.openxmlformats.org/drawingml/2006/main" xmlns:r="http://schemas.openxmlformats.org/officeDocument/2006/relationships" xmlns:p="http://schemas.openxmlformats.org/presentationml/2006/main">
  <p:tag name="AS_UNIQUEID" val="107"/>
</p:tagLst>
</file>

<file path=ppt/tags/tag94.xml><?xml version="1.0" encoding="utf-8"?>
<p:tagLst xmlns:a="http://schemas.openxmlformats.org/drawingml/2006/main" xmlns:r="http://schemas.openxmlformats.org/officeDocument/2006/relationships" xmlns:p="http://schemas.openxmlformats.org/presentationml/2006/main">
  <p:tag name="AS_UNIQUEID" val="108"/>
</p:tagLst>
</file>

<file path=ppt/tags/tag95.xml><?xml version="1.0" encoding="utf-8"?>
<p:tagLst xmlns:a="http://schemas.openxmlformats.org/drawingml/2006/main" xmlns:r="http://schemas.openxmlformats.org/officeDocument/2006/relationships" xmlns:p="http://schemas.openxmlformats.org/presentationml/2006/main">
  <p:tag name="AS_UNIQUEID" val="109"/>
</p:tagLst>
</file>

<file path=ppt/tags/tag96.xml><?xml version="1.0" encoding="utf-8"?>
<p:tagLst xmlns:a="http://schemas.openxmlformats.org/drawingml/2006/main" xmlns:r="http://schemas.openxmlformats.org/officeDocument/2006/relationships" xmlns:p="http://schemas.openxmlformats.org/presentationml/2006/main">
  <p:tag name="AS_UNIQUEID" val="144"/>
</p:tagLst>
</file>

<file path=ppt/tags/tag97.xml><?xml version="1.0" encoding="utf-8"?>
<p:tagLst xmlns:a="http://schemas.openxmlformats.org/drawingml/2006/main" xmlns:r="http://schemas.openxmlformats.org/officeDocument/2006/relationships" xmlns:p="http://schemas.openxmlformats.org/presentationml/2006/main">
  <p:tag name="AS_UNIQUEID" val="145"/>
</p:tagLst>
</file>

<file path=ppt/tags/tag98.xml><?xml version="1.0" encoding="utf-8"?>
<p:tagLst xmlns:a="http://schemas.openxmlformats.org/drawingml/2006/main" xmlns:r="http://schemas.openxmlformats.org/officeDocument/2006/relationships" xmlns:p="http://schemas.openxmlformats.org/presentationml/2006/main">
  <p:tag name="AS_UNIQUEID" val="146"/>
</p:tagLst>
</file>

<file path=ppt/tags/tag99.xml><?xml version="1.0" encoding="utf-8"?>
<p:tagLst xmlns:a="http://schemas.openxmlformats.org/drawingml/2006/main" xmlns:r="http://schemas.openxmlformats.org/officeDocument/2006/relationships" xmlns:p="http://schemas.openxmlformats.org/presentationml/2006/main">
  <p:tag name="AS_UNIQUEID" val="111"/>
</p:tagLst>
</file>

<file path=ppt/theme/theme1.xml><?xml version="1.0" encoding="utf-8"?>
<a:theme xmlns:a="http://schemas.openxmlformats.org/drawingml/2006/main" name="Struttura predefinita">
  <a:themeElements>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ruttura predefinita">
      <a:majorFont>
        <a:latin typeface="Times New Roman"/>
        <a:ea typeface="Arial"/>
        <a:cs typeface="Arial"/>
      </a:majorFont>
      <a:minorFont>
        <a:latin typeface="Times New Roman"/>
        <a:ea typeface="Arial"/>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lnDef>
  </a:objectDefaults>
  <a:extraClrSchemeLst>
    <a:extraClrScheme>
      <a:clrScheme name="Struttura predefinita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72545</TotalTime>
  <Words>2855</Words>
  <Application>Microsoft Office PowerPoint</Application>
  <PresentationFormat>Presentazione su schermo (4:3)</PresentationFormat>
  <Paragraphs>92</Paragraphs>
  <Slides>20</Slides>
  <Notes>7</Notes>
  <HiddenSlides>0</HiddenSlides>
  <MMClips>1</MMClips>
  <ScaleCrop>false</ScaleCrop>
  <HeadingPairs>
    <vt:vector size="6" baseType="variant">
      <vt:variant>
        <vt:lpstr>Caratteri utilizzati</vt:lpstr>
      </vt:variant>
      <vt:variant>
        <vt:i4>12</vt:i4>
      </vt:variant>
      <vt:variant>
        <vt:lpstr>Tema</vt:lpstr>
      </vt:variant>
      <vt:variant>
        <vt:i4>1</vt:i4>
      </vt:variant>
      <vt:variant>
        <vt:lpstr>Titoli diapositive</vt:lpstr>
      </vt:variant>
      <vt:variant>
        <vt:i4>20</vt:i4>
      </vt:variant>
    </vt:vector>
  </HeadingPairs>
  <TitlesOfParts>
    <vt:vector size="33" baseType="lpstr">
      <vt:lpstr>Arial</vt:lpstr>
      <vt:lpstr>Calibri</vt:lpstr>
      <vt:lpstr>Calibri Light</vt:lpstr>
      <vt:lpstr>Cambria</vt:lpstr>
      <vt:lpstr>Comic Sans MS</vt:lpstr>
      <vt:lpstr>Courier New</vt:lpstr>
      <vt:lpstr>Harrington</vt:lpstr>
      <vt:lpstr>Helvetica</vt:lpstr>
      <vt:lpstr>Lucida Calligraphy</vt:lpstr>
      <vt:lpstr>Times New Roman</vt:lpstr>
      <vt:lpstr>Tw Cen MT Condensed Extra Bold</vt:lpstr>
      <vt:lpstr>Verdana</vt:lpstr>
      <vt:lpstr>Struttura predefinita</vt:lpstr>
      <vt:lpstr>Presentazione standard di PowerPoint</vt:lpstr>
      <vt:lpstr>Presentazione standard di PowerPoint</vt:lpstr>
      <vt:lpstr> </vt:lpstr>
      <vt:lpstr>  Radunerò io stesso il resto delle mie pecore da tutte le regioni dove le ho scacciate e le farò tornare ai loro pascoli; saranno feconde e si moltiplicheranno. (Ger 23, 3)</vt:lpstr>
      <vt:lpstr>Costituirò sopra di esse pastori che le faranno pascolare, così che non dovranno più temere né sgomentarsi; non ne mancherà neppure una. Oracolo del Signore. Ecco, verranno giorni – oracolo del Signore –             (Ger 23, 4-5a)</vt:lpstr>
      <vt:lpstr>nei quali susciterò a Davide un germoglio giusto, che regnerà da vero re e sarà saggio ed eserciterà il diritto e la giustizia sulla terra. Nei suoi giorni Giuda sarà salvato e Israele vivrà tranquillo, e lo chiameranno con questo nome: Signore-nostra-giustizia». (Ger 23, 5b-6)</vt:lpstr>
      <vt:lpstr>EPISTLE TO THE EPHESIANS</vt:lpstr>
      <vt:lpstr>Egli infatti è la nostra pace, colui che di due ha fatto una cosa sola, abbattendo il muro di separazione che li divideva, cioè l’inimicizia, per mezzo della sua carne. (Ef 2, 14)  </vt:lpstr>
      <vt:lpstr>Così egli ha abolito la Legge, fatta di prescrizioni e di decreti, per creare in se stesso, dei due, un solo uomo nuovo, facendo la pace, e per riconciliare tutti e due con Dio in un solo corpo, per mezzo della croce, eliminando in se stesso l’inimicizia. (Ef 2, 15-16)</vt:lpstr>
      <vt:lpstr>Egli è venuto ad annunciare pace a voi che eravate lontani, e pace a coloro che erano vicini. Per mezzo di lui infatti possiamo presentarci, gli uni e gli altri, al Padre in un solo Spirito. (Ef 2, 17-18)</vt:lpstr>
      <vt:lpstr>GOSPEL ACCORD. TO MARK</vt:lpstr>
      <vt:lpstr>Presentazione standard di PowerPoint</vt:lpstr>
      <vt:lpstr>Presentazione standard di PowerPoint</vt:lpstr>
      <vt:lpstr>Sceso dalla barca, egli vide una grande folla, ebbe compassione di loro, perché erano come pecore che non hanno pastore, e si mise a insegnare loro molte cose. (Mc 6, 34)</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Manager/>
  <Company>private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subject/>
  <dc:creator>Gaetano Lastilla</dc:creator>
  <cp:keywords/>
  <dc:description/>
  <cp:lastModifiedBy>Gaetano Lastilla</cp:lastModifiedBy>
  <cp:revision>3173</cp:revision>
  <cp:lastPrinted>1601-01-01T00:00:00Z</cp:lastPrinted>
  <dcterms:created xsi:type="dcterms:W3CDTF">2007-05-09T13:51:32Z</dcterms:created>
  <dcterms:modified xsi:type="dcterms:W3CDTF">2024-07-16T13:10:07Z</dcterms:modified>
  <cp:category/>
</cp:coreProperties>
</file>