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4.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6.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7.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91" r:id="rId5"/>
    <p:sldId id="337" r:id="rId6"/>
    <p:sldId id="743" r:id="rId7"/>
    <p:sldId id="793" r:id="rId8"/>
    <p:sldId id="796" r:id="rId9"/>
    <p:sldId id="797" r:id="rId10"/>
    <p:sldId id="798" r:id="rId11"/>
    <p:sldId id="694" r:id="rId12"/>
    <p:sldId id="319" r:id="rId13"/>
    <p:sldId id="624" r:id="rId14"/>
    <p:sldId id="795" r:id="rId15"/>
    <p:sldId id="787"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968" autoAdjust="0"/>
    <p:restoredTop sz="91822" autoAdjust="0"/>
  </p:normalViewPr>
  <p:slideViewPr>
    <p:cSldViewPr>
      <p:cViewPr varScale="1">
        <p:scale>
          <a:sx n="86" d="100"/>
          <a:sy n="86" d="100"/>
        </p:scale>
        <p:origin x="878"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36E53A35-C9AA-825B-7556-8928FC059821}"/>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DD878CE7-FAFA-A7F1-F569-0DF016B5EFF3}"/>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56C79C83-44B0-35DA-0E7F-4581956DA2B7}"/>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AD4ED275-F563-F425-904D-5854D56EF444}"/>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650AFAC5-C3C8-43AF-85EF-EA7E68553E27}"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D675F29-A331-DB5E-7B1C-05B799109936}"/>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BB550413-C5BA-703B-8AED-8D1F9B489E9E}"/>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7C2B6C06-4DA0-C922-21F5-197007E8F91C}"/>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38BC04DE-669F-0168-4F8B-58A547C24170}"/>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38F9627A-037C-F04E-B8AB-C6F83DF704C0}"/>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469F9045-2AD3-F01E-A2AA-B22884E83571}"/>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273B12D-FBD9-4862-82D7-4861B11FCD7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464099A1-2E45-C9E4-BF26-F5D1BA86CDD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276754D-F069-4BE3-B552-7D0E9E257F7C}" type="slidenum">
              <a:rPr lang="it-IT" altLang="it-IT"/>
              <a:pPr/>
              <a:t>2</a:t>
            </a:fld>
            <a:endParaRPr lang="it-IT" altLang="it-IT"/>
          </a:p>
        </p:txBody>
      </p:sp>
      <p:sp>
        <p:nvSpPr>
          <p:cNvPr id="24579" name="Rectangle 2">
            <a:extLst>
              <a:ext uri="{FF2B5EF4-FFF2-40B4-BE49-F238E27FC236}">
                <a16:creationId xmlns:a16="http://schemas.microsoft.com/office/drawing/2014/main" id="{5E58C39C-EE5D-4FCD-3F8C-5ED4A331492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EB450409-83BC-47FB-CD4E-185C24ADDEF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9A9E747-6CF3-1B67-AD14-CD974DC0504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94FC83F-1378-4EEF-8388-5A1F0188DD55}" type="slidenum">
              <a:rPr lang="it-IT" altLang="it-IT"/>
              <a:pPr/>
              <a:t>3</a:t>
            </a:fld>
            <a:endParaRPr lang="it-IT" altLang="it-IT"/>
          </a:p>
        </p:txBody>
      </p:sp>
      <p:sp>
        <p:nvSpPr>
          <p:cNvPr id="25603" name="Rectangle 2">
            <a:extLst>
              <a:ext uri="{FF2B5EF4-FFF2-40B4-BE49-F238E27FC236}">
                <a16:creationId xmlns:a16="http://schemas.microsoft.com/office/drawing/2014/main" id="{1745212A-6C18-2374-49D0-9386BCC16C3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AF5AC083-5B29-907A-BC04-51206B0ABC9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0BEFF626-3E94-C246-0F3F-BDD41413F24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E58DDCC-AF1D-4A2F-9AE6-053527BF7350}" type="slidenum">
              <a:rPr lang="it-IT" altLang="it-IT"/>
              <a:pPr/>
              <a:t>5</a:t>
            </a:fld>
            <a:endParaRPr lang="it-IT" altLang="it-IT"/>
          </a:p>
        </p:txBody>
      </p:sp>
      <p:sp>
        <p:nvSpPr>
          <p:cNvPr id="26627" name="Rectangle 2">
            <a:extLst>
              <a:ext uri="{FF2B5EF4-FFF2-40B4-BE49-F238E27FC236}">
                <a16:creationId xmlns:a16="http://schemas.microsoft.com/office/drawing/2014/main" id="{7F59AEDE-107B-EDD7-98F4-88D1B35969C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16A613AF-D6B9-3C92-2581-B0CC12BC183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FAAB2941-76CD-FBBA-1124-80AA366BDCE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DF8B83C-C464-4FE4-922A-F532FD9A41AC}" type="slidenum">
              <a:rPr lang="it-IT" altLang="it-IT"/>
              <a:pPr/>
              <a:t>11</a:t>
            </a:fld>
            <a:endParaRPr lang="it-IT" altLang="it-IT"/>
          </a:p>
        </p:txBody>
      </p:sp>
      <p:sp>
        <p:nvSpPr>
          <p:cNvPr id="27651" name="Rectangle 2">
            <a:extLst>
              <a:ext uri="{FF2B5EF4-FFF2-40B4-BE49-F238E27FC236}">
                <a16:creationId xmlns:a16="http://schemas.microsoft.com/office/drawing/2014/main" id="{1DA7F077-90CD-15E4-529C-FB26E64F1E59}"/>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BE7210CE-CAB2-CBD7-4784-FEC72F1CD69F}"/>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B01011E9-8BE8-064F-1A9D-0E15B2AD0DF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5504E43-A912-47EB-97DA-3E48431D8597}" type="slidenum">
              <a:rPr lang="it-IT" altLang="it-IT"/>
              <a:pPr/>
              <a:t>12</a:t>
            </a:fld>
            <a:endParaRPr lang="it-IT" altLang="it-IT"/>
          </a:p>
        </p:txBody>
      </p:sp>
      <p:sp>
        <p:nvSpPr>
          <p:cNvPr id="28675" name="Rectangle 2">
            <a:extLst>
              <a:ext uri="{FF2B5EF4-FFF2-40B4-BE49-F238E27FC236}">
                <a16:creationId xmlns:a16="http://schemas.microsoft.com/office/drawing/2014/main" id="{B7A9B4AC-6075-F40E-2095-101FBEAAA8E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AB6D2D34-8DE0-FB1D-BE5F-531E407A9C6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6304657D-FD09-6D21-DC09-B93EF1A07BD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23BD093-96C1-4CA9-8673-2BD335463B4A}" type="slidenum">
              <a:rPr lang="it-IT" altLang="it-IT"/>
              <a:pPr/>
              <a:t>16</a:t>
            </a:fld>
            <a:endParaRPr lang="it-IT" altLang="it-IT"/>
          </a:p>
        </p:txBody>
      </p:sp>
      <p:sp>
        <p:nvSpPr>
          <p:cNvPr id="29699" name="Rectangle 2">
            <a:extLst>
              <a:ext uri="{FF2B5EF4-FFF2-40B4-BE49-F238E27FC236}">
                <a16:creationId xmlns:a16="http://schemas.microsoft.com/office/drawing/2014/main" id="{78599A21-54A8-8D2F-2FA8-C82A7CDEDE65}"/>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5FEE3807-FE64-8AF6-A0A4-16168A68764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413A4086-1A99-9220-2CD3-3EBCF1C9B92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78D9A0A-68D2-4669-9D51-7FD8E7239B07}" type="slidenum">
              <a:rPr lang="it-IT" altLang="it-IT"/>
              <a:pPr/>
              <a:t>19</a:t>
            </a:fld>
            <a:endParaRPr lang="it-IT" altLang="it-IT"/>
          </a:p>
        </p:txBody>
      </p:sp>
      <p:sp>
        <p:nvSpPr>
          <p:cNvPr id="30723" name="Rectangle 2">
            <a:extLst>
              <a:ext uri="{FF2B5EF4-FFF2-40B4-BE49-F238E27FC236}">
                <a16:creationId xmlns:a16="http://schemas.microsoft.com/office/drawing/2014/main" id="{67256DCB-B574-E938-957E-715DDF28638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77D1A6CA-6DC5-EC6B-B582-E3D1380F2A8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B33C2457-EAB8-EBA4-BB0D-F3887DA29D8C}"/>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8B876A88-7E5B-6DCF-63F4-1B883B1D728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6D215F5-F254-48B6-1BC2-0129E24C3397}"/>
              </a:ext>
            </a:extLst>
          </p:cNvPr>
          <p:cNvSpPr>
            <a:spLocks noGrp="1" noChangeArrowheads="1"/>
          </p:cNvSpPr>
          <p:nvPr>
            <p:ph type="sldNum" sz="quarter" idx="12"/>
          </p:nvPr>
        </p:nvSpPr>
        <p:spPr>
          <a:ln/>
        </p:spPr>
        <p:txBody>
          <a:bodyPr/>
          <a:lstStyle>
            <a:lvl1pPr>
              <a:defRPr/>
            </a:lvl1pPr>
          </a:lstStyle>
          <a:p>
            <a:fld id="{82D22BAD-99AE-4F24-A1EE-88C3EAA476B3}" type="slidenum">
              <a:rPr lang="it-IT" altLang="it-IT"/>
              <a:pPr/>
              <a:t>‹N›</a:t>
            </a:fld>
            <a:endParaRPr lang="it-IT" altLang="it-IT"/>
          </a:p>
        </p:txBody>
      </p:sp>
    </p:spTree>
    <p:extLst>
      <p:ext uri="{BB962C8B-B14F-4D97-AF65-F5344CB8AC3E}">
        <p14:creationId xmlns:p14="http://schemas.microsoft.com/office/powerpoint/2010/main" val="301476315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EA27D85-5423-3A58-9C0D-64E5056616B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7D11DC95-FA8C-73D0-C68E-D16F32D2C04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10D713A-EF81-12AA-E9FD-7D23BD4978A7}"/>
              </a:ext>
            </a:extLst>
          </p:cNvPr>
          <p:cNvSpPr>
            <a:spLocks noGrp="1" noChangeArrowheads="1"/>
          </p:cNvSpPr>
          <p:nvPr>
            <p:ph type="sldNum" sz="quarter" idx="12"/>
          </p:nvPr>
        </p:nvSpPr>
        <p:spPr>
          <a:ln/>
        </p:spPr>
        <p:txBody>
          <a:bodyPr/>
          <a:lstStyle>
            <a:lvl1pPr>
              <a:defRPr/>
            </a:lvl1pPr>
          </a:lstStyle>
          <a:p>
            <a:fld id="{82E9F07C-2D8E-4C8B-BCAA-90A83569E32E}" type="slidenum">
              <a:rPr lang="it-IT" altLang="it-IT"/>
              <a:pPr/>
              <a:t>‹N›</a:t>
            </a:fld>
            <a:endParaRPr lang="it-IT" altLang="it-IT"/>
          </a:p>
        </p:txBody>
      </p:sp>
    </p:spTree>
    <p:extLst>
      <p:ext uri="{BB962C8B-B14F-4D97-AF65-F5344CB8AC3E}">
        <p14:creationId xmlns:p14="http://schemas.microsoft.com/office/powerpoint/2010/main" val="146365032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4FD3CD1-7E1E-94E8-3206-39DD382974A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C6CFCC2-8E64-20E9-3961-02CBE896913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8DA52A3-C6C3-B7C2-17A9-564275083691}"/>
              </a:ext>
            </a:extLst>
          </p:cNvPr>
          <p:cNvSpPr>
            <a:spLocks noGrp="1" noChangeArrowheads="1"/>
          </p:cNvSpPr>
          <p:nvPr>
            <p:ph type="sldNum" sz="quarter" idx="12"/>
          </p:nvPr>
        </p:nvSpPr>
        <p:spPr>
          <a:ln/>
        </p:spPr>
        <p:txBody>
          <a:bodyPr/>
          <a:lstStyle>
            <a:lvl1pPr>
              <a:defRPr/>
            </a:lvl1pPr>
          </a:lstStyle>
          <a:p>
            <a:fld id="{0AAED86D-300C-4F75-9C7A-1154BED51427}" type="slidenum">
              <a:rPr lang="it-IT" altLang="it-IT"/>
              <a:pPr/>
              <a:t>‹N›</a:t>
            </a:fld>
            <a:endParaRPr lang="it-IT" altLang="it-IT"/>
          </a:p>
        </p:txBody>
      </p:sp>
    </p:spTree>
    <p:extLst>
      <p:ext uri="{BB962C8B-B14F-4D97-AF65-F5344CB8AC3E}">
        <p14:creationId xmlns:p14="http://schemas.microsoft.com/office/powerpoint/2010/main" val="388205549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27AE1E6-94EF-B8DC-0571-F327CADFABB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7551D0D-85EE-BB22-66ED-BDC16C2E86B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DE4FD46C-F501-5986-65FE-50711F83BDE4}"/>
              </a:ext>
            </a:extLst>
          </p:cNvPr>
          <p:cNvSpPr>
            <a:spLocks noGrp="1" noChangeArrowheads="1"/>
          </p:cNvSpPr>
          <p:nvPr>
            <p:ph type="sldNum" sz="quarter" idx="12"/>
          </p:nvPr>
        </p:nvSpPr>
        <p:spPr>
          <a:ln/>
        </p:spPr>
        <p:txBody>
          <a:bodyPr/>
          <a:lstStyle>
            <a:lvl1pPr>
              <a:defRPr/>
            </a:lvl1pPr>
          </a:lstStyle>
          <a:p>
            <a:fld id="{7084DAAD-BA21-4502-A879-EBC181F8A670}" type="slidenum">
              <a:rPr lang="it-IT" altLang="it-IT"/>
              <a:pPr/>
              <a:t>‹N›</a:t>
            </a:fld>
            <a:endParaRPr lang="it-IT" altLang="it-IT"/>
          </a:p>
        </p:txBody>
      </p:sp>
    </p:spTree>
    <p:extLst>
      <p:ext uri="{BB962C8B-B14F-4D97-AF65-F5344CB8AC3E}">
        <p14:creationId xmlns:p14="http://schemas.microsoft.com/office/powerpoint/2010/main" val="2287930264"/>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BF16BCE4-171B-8F1B-4315-867C3C8CA9D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664FDCA-28E7-2C16-6F68-4A0CC62363A8}"/>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149AB57-C8AB-B5E5-0417-C63CE6493F2E}"/>
              </a:ext>
            </a:extLst>
          </p:cNvPr>
          <p:cNvSpPr>
            <a:spLocks noGrp="1" noChangeArrowheads="1"/>
          </p:cNvSpPr>
          <p:nvPr>
            <p:ph type="sldNum" sz="quarter" idx="12"/>
          </p:nvPr>
        </p:nvSpPr>
        <p:spPr>
          <a:ln/>
        </p:spPr>
        <p:txBody>
          <a:bodyPr/>
          <a:lstStyle>
            <a:lvl1pPr>
              <a:defRPr/>
            </a:lvl1pPr>
          </a:lstStyle>
          <a:p>
            <a:fld id="{BFD32102-342E-4AB9-A7ED-488CEA6B3AA0}" type="slidenum">
              <a:rPr lang="it-IT" altLang="it-IT"/>
              <a:pPr/>
              <a:t>‹N›</a:t>
            </a:fld>
            <a:endParaRPr lang="it-IT" altLang="it-IT"/>
          </a:p>
        </p:txBody>
      </p:sp>
    </p:spTree>
    <p:extLst>
      <p:ext uri="{BB962C8B-B14F-4D97-AF65-F5344CB8AC3E}">
        <p14:creationId xmlns:p14="http://schemas.microsoft.com/office/powerpoint/2010/main" val="249082334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0EA503AA-5B8F-6D1A-6901-16D4E5E8CB25}"/>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9834A06-31DF-AF9F-F8B1-40408F569A83}"/>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BF18143-7E3A-734D-D3D9-D884FFA042F9}"/>
              </a:ext>
            </a:extLst>
          </p:cNvPr>
          <p:cNvSpPr>
            <a:spLocks noGrp="1" noChangeArrowheads="1"/>
          </p:cNvSpPr>
          <p:nvPr>
            <p:ph type="sldNum" sz="quarter" idx="12"/>
          </p:nvPr>
        </p:nvSpPr>
        <p:spPr>
          <a:ln/>
        </p:spPr>
        <p:txBody>
          <a:bodyPr/>
          <a:lstStyle>
            <a:lvl1pPr>
              <a:defRPr/>
            </a:lvl1pPr>
          </a:lstStyle>
          <a:p>
            <a:fld id="{C664EC86-7FE0-484C-9F07-18185BF76B3C}" type="slidenum">
              <a:rPr lang="it-IT" altLang="it-IT"/>
              <a:pPr/>
              <a:t>‹N›</a:t>
            </a:fld>
            <a:endParaRPr lang="it-IT" altLang="it-IT"/>
          </a:p>
        </p:txBody>
      </p:sp>
    </p:spTree>
    <p:extLst>
      <p:ext uri="{BB962C8B-B14F-4D97-AF65-F5344CB8AC3E}">
        <p14:creationId xmlns:p14="http://schemas.microsoft.com/office/powerpoint/2010/main" val="223225628"/>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CE6B29ED-7F26-36F7-79F5-C840CC7E46C2}"/>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D99DAD57-E6F2-5D40-BF85-9CAEC2A068A4}"/>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866C4928-0640-0F97-1CC0-A596918AD970}"/>
              </a:ext>
            </a:extLst>
          </p:cNvPr>
          <p:cNvSpPr>
            <a:spLocks noGrp="1" noChangeArrowheads="1"/>
          </p:cNvSpPr>
          <p:nvPr>
            <p:ph type="sldNum" sz="quarter" idx="12"/>
          </p:nvPr>
        </p:nvSpPr>
        <p:spPr>
          <a:ln/>
        </p:spPr>
        <p:txBody>
          <a:bodyPr/>
          <a:lstStyle>
            <a:lvl1pPr>
              <a:defRPr/>
            </a:lvl1pPr>
          </a:lstStyle>
          <a:p>
            <a:fld id="{FA40C1CB-90E7-40B2-AF92-2155CC5F1D37}" type="slidenum">
              <a:rPr lang="it-IT" altLang="it-IT"/>
              <a:pPr/>
              <a:t>‹N›</a:t>
            </a:fld>
            <a:endParaRPr lang="it-IT" altLang="it-IT"/>
          </a:p>
        </p:txBody>
      </p:sp>
    </p:spTree>
    <p:extLst>
      <p:ext uri="{BB962C8B-B14F-4D97-AF65-F5344CB8AC3E}">
        <p14:creationId xmlns:p14="http://schemas.microsoft.com/office/powerpoint/2010/main" val="148608148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E11C480B-5CB8-79C4-9043-8A02DCFBF37B}"/>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36DB0FBA-7FB7-AA04-0C6A-6AF2BCB9DCA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9B231C30-55A1-6C5A-2F17-4A4690C74355}"/>
              </a:ext>
            </a:extLst>
          </p:cNvPr>
          <p:cNvSpPr>
            <a:spLocks noGrp="1" noChangeArrowheads="1"/>
          </p:cNvSpPr>
          <p:nvPr>
            <p:ph type="sldNum" sz="quarter" idx="12"/>
          </p:nvPr>
        </p:nvSpPr>
        <p:spPr>
          <a:ln/>
        </p:spPr>
        <p:txBody>
          <a:bodyPr/>
          <a:lstStyle>
            <a:lvl1pPr>
              <a:defRPr/>
            </a:lvl1pPr>
          </a:lstStyle>
          <a:p>
            <a:fld id="{C168DDF1-6485-4652-87E4-788D3C786C28}" type="slidenum">
              <a:rPr lang="it-IT" altLang="it-IT"/>
              <a:pPr/>
              <a:t>‹N›</a:t>
            </a:fld>
            <a:endParaRPr lang="it-IT" altLang="it-IT"/>
          </a:p>
        </p:txBody>
      </p:sp>
    </p:spTree>
    <p:extLst>
      <p:ext uri="{BB962C8B-B14F-4D97-AF65-F5344CB8AC3E}">
        <p14:creationId xmlns:p14="http://schemas.microsoft.com/office/powerpoint/2010/main" val="64223132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9E63BA2-93FA-A6B9-9A07-F5A33E5DAC45}"/>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A96FBACB-A5C7-FE32-80CE-A1B789083723}"/>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87ED0280-B0A5-E2D2-E25F-7FC1E5CDDAD1}"/>
              </a:ext>
            </a:extLst>
          </p:cNvPr>
          <p:cNvSpPr>
            <a:spLocks noGrp="1" noChangeArrowheads="1"/>
          </p:cNvSpPr>
          <p:nvPr>
            <p:ph type="sldNum" sz="quarter" idx="12"/>
          </p:nvPr>
        </p:nvSpPr>
        <p:spPr>
          <a:ln/>
        </p:spPr>
        <p:txBody>
          <a:bodyPr/>
          <a:lstStyle>
            <a:lvl1pPr>
              <a:defRPr/>
            </a:lvl1pPr>
          </a:lstStyle>
          <a:p>
            <a:fld id="{18D76B60-0111-4CE3-95F6-A62412E71D89}" type="slidenum">
              <a:rPr lang="it-IT" altLang="it-IT"/>
              <a:pPr/>
              <a:t>‹N›</a:t>
            </a:fld>
            <a:endParaRPr lang="it-IT" altLang="it-IT"/>
          </a:p>
        </p:txBody>
      </p:sp>
    </p:spTree>
    <p:extLst>
      <p:ext uri="{BB962C8B-B14F-4D97-AF65-F5344CB8AC3E}">
        <p14:creationId xmlns:p14="http://schemas.microsoft.com/office/powerpoint/2010/main" val="69793026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D6F40B0-75C6-F112-58DC-8175BB1095BC}"/>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BABDCF24-3980-D2ED-B84F-61D15220362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E817F45-308B-20B5-A73F-97441BB5F1B9}"/>
              </a:ext>
            </a:extLst>
          </p:cNvPr>
          <p:cNvSpPr>
            <a:spLocks noGrp="1" noChangeArrowheads="1"/>
          </p:cNvSpPr>
          <p:nvPr>
            <p:ph type="sldNum" sz="quarter" idx="12"/>
          </p:nvPr>
        </p:nvSpPr>
        <p:spPr>
          <a:ln/>
        </p:spPr>
        <p:txBody>
          <a:bodyPr/>
          <a:lstStyle>
            <a:lvl1pPr>
              <a:defRPr/>
            </a:lvl1pPr>
          </a:lstStyle>
          <a:p>
            <a:fld id="{FFBFAFF4-6F10-4866-8A40-D4931A34DF49}" type="slidenum">
              <a:rPr lang="it-IT" altLang="it-IT"/>
              <a:pPr/>
              <a:t>‹N›</a:t>
            </a:fld>
            <a:endParaRPr lang="it-IT" altLang="it-IT"/>
          </a:p>
        </p:txBody>
      </p:sp>
    </p:spTree>
    <p:extLst>
      <p:ext uri="{BB962C8B-B14F-4D97-AF65-F5344CB8AC3E}">
        <p14:creationId xmlns:p14="http://schemas.microsoft.com/office/powerpoint/2010/main" val="168391220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D202F9C9-9F15-95D5-5C50-E7FD60F6D4B4}"/>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97F09C46-7BF2-117B-44EE-E6AC835E05D6}"/>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DEABA10D-8861-6D69-42D6-445BE650580B}"/>
              </a:ext>
            </a:extLst>
          </p:cNvPr>
          <p:cNvSpPr>
            <a:spLocks noGrp="1" noChangeArrowheads="1"/>
          </p:cNvSpPr>
          <p:nvPr>
            <p:ph type="sldNum" sz="quarter" idx="12"/>
          </p:nvPr>
        </p:nvSpPr>
        <p:spPr>
          <a:ln/>
        </p:spPr>
        <p:txBody>
          <a:bodyPr/>
          <a:lstStyle>
            <a:lvl1pPr>
              <a:defRPr/>
            </a:lvl1pPr>
          </a:lstStyle>
          <a:p>
            <a:fld id="{178E0740-8212-4541-9855-2F13CCF65E0C}" type="slidenum">
              <a:rPr lang="it-IT" altLang="it-IT"/>
              <a:pPr/>
              <a:t>‹N›</a:t>
            </a:fld>
            <a:endParaRPr lang="it-IT" altLang="it-IT"/>
          </a:p>
        </p:txBody>
      </p:sp>
    </p:spTree>
    <p:extLst>
      <p:ext uri="{BB962C8B-B14F-4D97-AF65-F5344CB8AC3E}">
        <p14:creationId xmlns:p14="http://schemas.microsoft.com/office/powerpoint/2010/main" val="114587544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F759BD2-1428-C52E-C141-6DE55E53DFAA}"/>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A6D654A7-CC19-BC30-5180-91E3D733B75F}"/>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0793D36-E1FF-DEAB-B13C-F9ECD27C9F6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E61CDD08-B40F-DA59-942B-BAD1117D0A9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50AA5F3-3CD0-0172-E04C-8696267C7E4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D50D7551-87E2-4185-BEFF-47095A9C549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Padre%20Zezinho\951-P.Zezinho-Como_Sao_Belos_Os_Pes_do_Mensageiro.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tags" Target="../tags/tag68.xml"/><Relationship Id="rId7" Type="http://schemas.openxmlformats.org/officeDocument/2006/relationships/image" Target="../media/image17.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16.png"/><Relationship Id="rId5" Type="http://schemas.openxmlformats.org/officeDocument/2006/relationships/slideLayout" Target="../slideLayouts/slideLayout2.xml"/><Relationship Id="rId4" Type="http://schemas.openxmlformats.org/officeDocument/2006/relationships/tags" Target="../tags/tag69.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image" Target="../media/image19.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image" Target="../media/image18.jpeg"/><Relationship Id="rId5" Type="http://schemas.openxmlformats.org/officeDocument/2006/relationships/tags" Target="../tags/tag74.xml"/><Relationship Id="rId10" Type="http://schemas.openxmlformats.org/officeDocument/2006/relationships/image" Target="../media/image1.jpeg"/><Relationship Id="rId4" Type="http://schemas.openxmlformats.org/officeDocument/2006/relationships/tags" Target="../tags/tag73.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20.jpeg"/><Relationship Id="rId4"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1.xml"/><Relationship Id="rId7" Type="http://schemas.openxmlformats.org/officeDocument/2006/relationships/tags" Target="../tags/tag95.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10" Type="http://schemas.openxmlformats.org/officeDocument/2006/relationships/image" Target="../media/image24.jpg"/><Relationship Id="rId4" Type="http://schemas.openxmlformats.org/officeDocument/2006/relationships/tags" Target="../tags/tag92.xml"/><Relationship Id="rId9"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tags" Target="../tags/tag99.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image" Target="../media/image24.jpg"/><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4.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8.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image" Target="../media/image10.jpeg"/><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image" Target="../media/image9.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image" Target="../media/image1.jpeg"/><Relationship Id="rId5" Type="http://schemas.openxmlformats.org/officeDocument/2006/relationships/tags" Target="../tags/tag45.xml"/><Relationship Id="rId10" Type="http://schemas.openxmlformats.org/officeDocument/2006/relationships/notesSlide" Target="../notesSlides/notesSlide3.xml"/><Relationship Id="rId4" Type="http://schemas.openxmlformats.org/officeDocument/2006/relationships/tags" Target="../tags/tag44.xml"/><Relationship Id="rId9" Type="http://schemas.openxmlformats.org/officeDocument/2006/relationships/slideLayout" Target="../slideLayouts/slideLayout2.xml"/><Relationship Id="rId1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12.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image" Target="../media/image13.jpe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Layout" Target="../slideLayouts/slideLayout2.xml"/><Relationship Id="rId5" Type="http://schemas.openxmlformats.org/officeDocument/2006/relationships/tags" Target="../tags/tag59.xml"/><Relationship Id="rId4" Type="http://schemas.openxmlformats.org/officeDocument/2006/relationships/tags" Target="../tags/tag58.xml"/></Relationships>
</file>

<file path=ppt/slides/_rels/slide8.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14.jpeg"/><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B0B94357-7A9D-AE1A-18F9-EAFE51F0EEB6}"/>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E0F114EF-7FA5-E6D2-01EA-8FC310D8584F}"/>
              </a:ext>
            </a:extLst>
          </p:cNvPr>
          <p:cNvSpPr>
            <a:spLocks noChangeArrowheads="1"/>
          </p:cNvSpPr>
          <p:nvPr>
            <p:custDataLst>
              <p:tags r:id="rId2"/>
            </p:custDataLst>
          </p:nvPr>
        </p:nvSpPr>
        <p:spPr bwMode="auto">
          <a:xfrm>
            <a:off x="5334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Come sono belli i piedi del messaggero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76F96990-C174-71A1-74E0-A8AE7C837416}"/>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XV DOMENICA DEL TEMPO ORDINARIO</a:t>
            </a:r>
          </a:p>
          <a:p>
            <a:pPr algn="ctr" eaLnBrk="0" hangingPunct="0"/>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15</a:t>
            </a:r>
            <a:r>
              <a:rPr lang="it-IT" altLang="it-IT" sz="8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th</a:t>
            </a:r>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 SUNDAY IN ORDINARY TIME </a:t>
            </a:r>
          </a:p>
          <a:p>
            <a:pPr algn="ctr" eaLnBrk="0" hangingPunct="0"/>
            <a:r>
              <a:rPr lang="it-IT" altLang="it-IT" sz="1000" b="1"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F3C777FD-CDED-3703-D8F1-539932DB78E8}"/>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7FA61A0A-5981-83BC-D082-B64F3B550296}"/>
              </a:ext>
            </a:extLst>
          </p:cNvPr>
          <p:cNvSpPr>
            <a:spLocks noChangeArrowheads="1"/>
          </p:cNvSpPr>
          <p:nvPr>
            <p:custDataLst>
              <p:tags r:id="rId5"/>
            </p:custDataLst>
          </p:nvPr>
        </p:nvSpPr>
        <p:spPr bwMode="auto">
          <a:xfrm>
            <a:off x="4572000" y="5638800"/>
            <a:ext cx="35814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000" i="1">
                <a:solidFill>
                  <a:srgbClr val="000000"/>
                </a:solidFill>
                <a:latin typeface="Verdana" panose="020B0604030504040204" pitchFamily="34" charset="0"/>
                <a:cs typeface="Arial" panose="020B0604020202020204" pitchFamily="34" charset="0"/>
              </a:rPr>
              <a:t>Diffondete la mia Parola                                Spread my Word</a:t>
            </a:r>
            <a:r>
              <a:rPr lang="it-IT" altLang="it-IT" sz="1000" i="1">
                <a:solidFill>
                  <a:srgbClr val="333333"/>
                </a:solidFill>
                <a:latin typeface="Verdana" panose="020B0604030504040204" pitchFamily="34" charset="0"/>
                <a:ea typeface="SimSun" panose="02010600030101010101" pitchFamily="2" charset="-122"/>
              </a:rPr>
              <a:t> </a:t>
            </a:r>
          </a:p>
        </p:txBody>
      </p:sp>
      <p:sp>
        <p:nvSpPr>
          <p:cNvPr id="2055" name="Rectangle 43">
            <a:extLst>
              <a:ext uri="{FF2B5EF4-FFF2-40B4-BE49-F238E27FC236}">
                <a16:creationId xmlns:a16="http://schemas.microsoft.com/office/drawing/2014/main" id="{1EB14536-FF02-C622-EAA8-AA4B1C552798}"/>
              </a:ext>
            </a:extLst>
          </p:cNvPr>
          <p:cNvSpPr>
            <a:spLocks noChangeArrowheads="1"/>
          </p:cNvSpPr>
          <p:nvPr>
            <p:custDataLst>
              <p:tags r:id="rId6"/>
            </p:custDataLst>
          </p:nvPr>
        </p:nvSpPr>
        <p:spPr bwMode="auto">
          <a:xfrm>
            <a:off x="43327" y="1397000"/>
            <a:ext cx="527709" cy="538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10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2DE67E58-42B7-6B9F-CAAC-DADEFB3067FD}"/>
              </a:ext>
            </a:extLst>
          </p:cNvPr>
          <p:cNvSpPr>
            <a:spLocks noChangeArrowheads="1"/>
          </p:cNvSpPr>
          <p:nvPr>
            <p:custDataLst>
              <p:tags r:id="rId7"/>
            </p:custDataLst>
          </p:nvPr>
        </p:nvSpPr>
        <p:spPr bwMode="auto">
          <a:xfrm>
            <a:off x="5975350" y="6477000"/>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Verdana" panose="020B0604030504040204" pitchFamily="34" charset="0"/>
                <a:cs typeface="Times New Roman" panose="02020603050405020304" pitchFamily="18" charset="0"/>
              </a:rPr>
              <a:t>by Gaetano Lastilla – </a:t>
            </a:r>
            <a:r>
              <a:rPr lang="it-IT" altLang="it-IT" sz="900" dirty="0" err="1">
                <a:solidFill>
                  <a:srgbClr val="FFFF00"/>
                </a:solidFill>
                <a:latin typeface="Verdana" panose="020B0604030504040204" pitchFamily="34" charset="0"/>
                <a:cs typeface="Times New Roman" panose="02020603050405020304" pitchFamily="18" charset="0"/>
              </a:rPr>
              <a:t>July</a:t>
            </a:r>
            <a:r>
              <a:rPr lang="it-IT" altLang="it-IT" sz="900" dirty="0">
                <a:solidFill>
                  <a:srgbClr val="FFFF00"/>
                </a:solidFill>
                <a:latin typeface="Verdana" panose="020B0604030504040204" pitchFamily="34"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75154C9A-B77B-A8BD-AB3B-7460F48F1721}"/>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84" descr="C:\ARCHIVIO GENERALE\PRESENTAZIONI\in COSTRUZIONE\06 S.Scritture del 12.07\llamado de Jesús copia.gif">
            <a:extLst>
              <a:ext uri="{FF2B5EF4-FFF2-40B4-BE49-F238E27FC236}">
                <a16:creationId xmlns:a16="http://schemas.microsoft.com/office/drawing/2014/main" id="{9693519D-3CF2-261F-1955-FDDBAD4DCD14}"/>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713288" y="1844675"/>
            <a:ext cx="3314700" cy="373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0" name="951-P.Zezinho-Como_Sao_Belos_Os_Pes_do_Mensageiro.mid">
            <a:hlinkClick r:id="" action="ppaction://media"/>
            <a:extLst>
              <a:ext uri="{FF2B5EF4-FFF2-40B4-BE49-F238E27FC236}">
                <a16:creationId xmlns:a16="http://schemas.microsoft.com/office/drawing/2014/main" id="{7F9223DA-16B5-B6C6-F41E-9F11FB51C1C2}"/>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324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a:extLst>
              <a:ext uri="{FF2B5EF4-FFF2-40B4-BE49-F238E27FC236}">
                <a16:creationId xmlns:a16="http://schemas.microsoft.com/office/drawing/2014/main" id="{73AE17BB-BA0A-43E0-8518-B58178504729}"/>
              </a:ext>
            </a:extLst>
          </p:cNvPr>
          <p:cNvSpPr>
            <a:spLocks noChangeArrowheads="1"/>
          </p:cNvSpPr>
          <p:nvPr/>
        </p:nvSpPr>
        <p:spPr bwMode="auto">
          <a:xfrm>
            <a:off x="1447800" y="3429000"/>
            <a:ext cx="2971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Vita senza demoni e un mondo guarito </a:t>
            </a:r>
            <a:r>
              <a:rPr lang="it-IT" sz="1000" i="1" dirty="0">
                <a:effectLst/>
                <a:latin typeface="Verdana" panose="020B0604030504040204" pitchFamily="34" charset="0"/>
                <a:ea typeface="Times New Roman" panose="02020603050405020304" pitchFamily="18" charset="0"/>
                <a:cs typeface="Verdana" panose="020B0604030504040204" pitchFamily="34" charset="0"/>
              </a:rPr>
              <a:t> </a:t>
            </a:r>
            <a:r>
              <a:rPr lang="it-IT" sz="1000" dirty="0">
                <a:solidFill>
                  <a:srgbClr val="222222"/>
                </a:solidFill>
                <a:effectLst/>
                <a:latin typeface="Verdana" panose="020B0604030504040204" pitchFamily="34" charset="0"/>
                <a:ea typeface="Verdana" panose="020B0604030504040204" pitchFamily="34" charset="0"/>
              </a:rPr>
              <a:t>Life </a:t>
            </a:r>
            <a:r>
              <a:rPr lang="it-IT" sz="1000" dirty="0" err="1">
                <a:solidFill>
                  <a:srgbClr val="222222"/>
                </a:solidFill>
                <a:effectLst/>
                <a:latin typeface="Verdana" panose="020B0604030504040204" pitchFamily="34" charset="0"/>
                <a:ea typeface="Verdana" panose="020B0604030504040204" pitchFamily="34" charset="0"/>
              </a:rPr>
              <a:t>without</a:t>
            </a:r>
            <a:r>
              <a:rPr lang="it-IT" sz="1000" dirty="0">
                <a:solidFill>
                  <a:srgbClr val="222222"/>
                </a:solidFill>
                <a:effectLst/>
                <a:latin typeface="Verdana" panose="020B0604030504040204" pitchFamily="34" charset="0"/>
                <a:ea typeface="Verdana" panose="020B0604030504040204" pitchFamily="34" charset="0"/>
              </a:rPr>
              <a:t> </a:t>
            </a:r>
            <a:r>
              <a:rPr lang="it-IT" sz="1000" dirty="0" err="1">
                <a:solidFill>
                  <a:srgbClr val="222222"/>
                </a:solidFill>
                <a:effectLst/>
                <a:latin typeface="Verdana" panose="020B0604030504040204" pitchFamily="34" charset="0"/>
                <a:ea typeface="Verdana" panose="020B0604030504040204" pitchFamily="34" charset="0"/>
              </a:rPr>
              <a:t>demons</a:t>
            </a:r>
            <a:r>
              <a:rPr lang="it-IT" sz="1000" dirty="0">
                <a:solidFill>
                  <a:srgbClr val="222222"/>
                </a:solidFill>
                <a:effectLst/>
                <a:latin typeface="Verdana" panose="020B0604030504040204" pitchFamily="34" charset="0"/>
                <a:ea typeface="Verdana" panose="020B0604030504040204" pitchFamily="34" charset="0"/>
              </a:rPr>
              <a:t> and a </a:t>
            </a:r>
            <a:r>
              <a:rPr lang="it-IT" sz="1000" dirty="0" err="1">
                <a:solidFill>
                  <a:srgbClr val="222222"/>
                </a:solidFill>
                <a:effectLst/>
                <a:latin typeface="Verdana" panose="020B0604030504040204" pitchFamily="34" charset="0"/>
                <a:ea typeface="Verdana" panose="020B0604030504040204" pitchFamily="34" charset="0"/>
              </a:rPr>
              <a:t>healed</a:t>
            </a:r>
            <a:r>
              <a:rPr lang="it-IT" sz="1000" dirty="0">
                <a:solidFill>
                  <a:srgbClr val="222222"/>
                </a:solidFill>
                <a:effectLst/>
                <a:latin typeface="Verdana" panose="020B0604030504040204" pitchFamily="34" charset="0"/>
                <a:ea typeface="Verdana" panose="020B0604030504040204" pitchFamily="34" charset="0"/>
              </a:rPr>
              <a:t> world </a:t>
            </a:r>
            <a:endParaRPr lang="it-IT" altLang="it-IT" sz="1000" i="1" dirty="0">
              <a:latin typeface="Verdana" panose="020B0604030504040204" pitchFamily="34" charset="0"/>
              <a:ea typeface="Verdana" panose="020B0604030504040204" pitchFamily="34" charset="0"/>
            </a:endParaRPr>
          </a:p>
        </p:txBody>
      </p:sp>
      <p:sp>
        <p:nvSpPr>
          <p:cNvPr id="2062" name="Rectangle 14">
            <a:extLst>
              <a:ext uri="{FF2B5EF4-FFF2-40B4-BE49-F238E27FC236}">
                <a16:creationId xmlns:a16="http://schemas.microsoft.com/office/drawing/2014/main" id="{671F1600-BF6A-9095-2D0B-E9202CFCBFAE}"/>
              </a:ext>
            </a:extLst>
          </p:cNvPr>
          <p:cNvSpPr>
            <a:spLocks noChangeArrowheads="1"/>
          </p:cNvSpPr>
          <p:nvPr/>
        </p:nvSpPr>
        <p:spPr bwMode="auto">
          <a:xfrm>
            <a:off x="1676400" y="3886200"/>
            <a:ext cx="2438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C9F2D97D-8C76-1A96-F673-6CAD5986A8F4}"/>
              </a:ext>
            </a:extLst>
          </p:cNvPr>
          <p:cNvSpPr>
            <a:spLocks noGrp="1" noChangeArrowheads="1"/>
          </p:cNvSpPr>
          <p:nvPr>
            <p:ph type="title"/>
            <p:custDataLst>
              <p:tags r:id="rId1"/>
            </p:custDataLst>
          </p:nvPr>
        </p:nvSpPr>
        <p:spPr>
          <a:xfrm>
            <a:off x="250825" y="549275"/>
            <a:ext cx="861060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il Vangelo della vostra salvezza, e avere in esso creduto, avete ricevuto il sigillo dello Spirito Santo che era stato promesso, il quale è caparra della nostra eredità, in attesa della completa redenzione di coloro che Dio si è acquistato a lode della sua gloria.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1, 13b-14)</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11267" name="Rectangle 4">
            <a:extLst>
              <a:ext uri="{FF2B5EF4-FFF2-40B4-BE49-F238E27FC236}">
                <a16:creationId xmlns:a16="http://schemas.microsoft.com/office/drawing/2014/main" id="{8E0A187E-78C2-5CE2-4110-F2245C83819F}"/>
              </a:ext>
            </a:extLst>
          </p:cNvPr>
          <p:cNvSpPr>
            <a:spLocks noChangeArrowheads="1"/>
          </p:cNvSpPr>
          <p:nvPr>
            <p:custDataLst>
              <p:tags r:id="rId2"/>
            </p:custDataLst>
          </p:nvPr>
        </p:nvSpPr>
        <p:spPr bwMode="auto">
          <a:xfrm>
            <a:off x="323850" y="5229225"/>
            <a:ext cx="8605838"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the Gospel that saves you, have believed in him. And, as promised, you were sealed with the Holy Spirit, the first pledge of what we shall receive, on the way to our deliverance as a people of God, for the praise of his glory.</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(Eph 1: 13b-14)</a:t>
            </a:r>
            <a:endParaRPr lang="it-IT" altLang="it-IT" sz="1800">
              <a:solidFill>
                <a:srgbClr val="FFFFFF"/>
              </a:solidFill>
              <a:latin typeface="Verdana" panose="020B0604030504040204" pitchFamily="34" charset="0"/>
              <a:cs typeface="Times New Roman" panose="02020603050405020304" pitchFamily="18" charset="0"/>
            </a:endParaRPr>
          </a:p>
        </p:txBody>
      </p:sp>
      <p:pic>
        <p:nvPicPr>
          <p:cNvPr id="11268" name="Picture 6" descr="C:\ARCHIVIO GENERALE\PRESENTAZIONI\in COSTRUZIONE\06 S.Scritture del 12.07\Vangelo copia.png">
            <a:extLst>
              <a:ext uri="{FF2B5EF4-FFF2-40B4-BE49-F238E27FC236}">
                <a16:creationId xmlns:a16="http://schemas.microsoft.com/office/drawing/2014/main" id="{CAE4C4BD-BB83-C8EA-61E8-47993223D8AB}"/>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3276600" y="1600200"/>
            <a:ext cx="4826000" cy="367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1269" name="Picture 7" descr="C:\ARCHIVIO GENERALE\PRESENTAZIONI\in COSTRUZIONE\06 S.Scritture del 12.07\Cristo morente copia.gif">
            <a:extLst>
              <a:ext uri="{FF2B5EF4-FFF2-40B4-BE49-F238E27FC236}">
                <a16:creationId xmlns:a16="http://schemas.microsoft.com/office/drawing/2014/main" id="{D739D120-A360-C708-C627-2BDD092D5416}"/>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096963" y="1828800"/>
            <a:ext cx="2251075"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4B95184-D4CA-861B-9E0A-061DB0D69C04}"/>
              </a:ext>
            </a:extLst>
          </p:cNvPr>
          <p:cNvSpPr>
            <a:spLocks noGrp="1" noChangeArrowheads="1"/>
          </p:cNvSpPr>
          <p:nvPr>
            <p:ph type="title"/>
            <p:custDataLst>
              <p:tags r:id="rId1"/>
            </p:custDataLst>
          </p:nvPr>
        </p:nvSpPr>
        <p:spPr>
          <a:xfrm>
            <a:off x="4356100" y="1412875"/>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0826B44E-EC8B-0256-B1CE-646785B408FD}"/>
              </a:ext>
            </a:extLst>
          </p:cNvPr>
          <p:cNvSpPr>
            <a:spLocks noChangeArrowheads="1"/>
          </p:cNvSpPr>
          <p:nvPr>
            <p:custDataLst>
              <p:tags r:id="rId2"/>
            </p:custDataLst>
          </p:nvPr>
        </p:nvSpPr>
        <p:spPr bwMode="auto">
          <a:xfrm>
            <a:off x="1371600" y="1828800"/>
            <a:ext cx="3352800" cy="1739900"/>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chiamò a sé i Dodici e prese a mandarli a due a due e dava loro potere sugli spiriti impuri.</a:t>
            </a:r>
            <a:r>
              <a:rPr lang="it-IT" altLang="it-IT" sz="1800" i="1">
                <a:solidFill>
                  <a:srgbClr val="000000"/>
                </a:solidFill>
                <a:latin typeface="Verdana" panose="020B0604030504040204" pitchFamily="34" charset="0"/>
                <a:cs typeface="Times New Roman" panose="02020603050405020304" pitchFamily="18" charset="0"/>
              </a:rPr>
              <a:t>           		(Mc 6, 7)</a:t>
            </a:r>
          </a:p>
        </p:txBody>
      </p:sp>
      <p:sp>
        <p:nvSpPr>
          <p:cNvPr id="12292" name="Rectangle 6">
            <a:extLst>
              <a:ext uri="{FF2B5EF4-FFF2-40B4-BE49-F238E27FC236}">
                <a16:creationId xmlns:a16="http://schemas.microsoft.com/office/drawing/2014/main" id="{7741168E-5F30-7EBB-4EDF-8C67BE23CC55}"/>
              </a:ext>
            </a:extLst>
          </p:cNvPr>
          <p:cNvSpPr>
            <a:spLocks noChangeArrowheads="1"/>
          </p:cNvSpPr>
          <p:nvPr>
            <p:custDataLst>
              <p:tags r:id="rId3"/>
            </p:custDataLst>
          </p:nvPr>
        </p:nvSpPr>
        <p:spPr bwMode="auto">
          <a:xfrm>
            <a:off x="4643438" y="1844675"/>
            <a:ext cx="3352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During that time, </a:t>
            </a:r>
            <a:r>
              <a:rPr lang="en-GB" altLang="it-IT" sz="1800">
                <a:solidFill>
                  <a:srgbClr val="000000"/>
                </a:solidFill>
                <a:latin typeface="Verdana" panose="020B0604030504040204" pitchFamily="34" charset="0"/>
                <a:cs typeface="Times New Roman" panose="02020603050405020304" pitchFamily="18" charset="0"/>
              </a:rPr>
              <a:t>Jesus called the Twelve to him and began to send them out two by two, giving them authority over evil spirits.</a:t>
            </a:r>
            <a:r>
              <a:rPr lang="en-GB" altLang="it-IT" sz="1800" i="1">
                <a:solidFill>
                  <a:srgbClr val="000000"/>
                </a:solidFill>
                <a:latin typeface="Verdana" panose="020B0604030504040204" pitchFamily="34" charset="0"/>
                <a:cs typeface="Times New Roman" panose="02020603050405020304" pitchFamily="18" charset="0"/>
              </a:rPr>
              <a:t> (Mk 6: 7)</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45227FA-8DAB-8A4A-B2A0-FE2F85745106}"/>
              </a:ext>
            </a:extLst>
          </p:cNvPr>
          <p:cNvSpPr>
            <a:spLocks noChangeArrowheads="1"/>
          </p:cNvSpPr>
          <p:nvPr>
            <p:custDataLst>
              <p:tags r:id="rId4"/>
            </p:custDataLst>
          </p:nvPr>
        </p:nvSpPr>
        <p:spPr bwMode="auto">
          <a:xfrm>
            <a:off x="762000" y="0"/>
            <a:ext cx="7848600" cy="954088"/>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00"/>
              </a:solidFill>
              <a:latin typeface="Verdana" panose="020B0604030504040204" pitchFamily="34" charset="0"/>
              <a:cs typeface="Arial" panose="020B0604020202020204" pitchFamily="34" charset="0"/>
            </a:endParaRPr>
          </a:p>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Mostraci, Signore, la tua misericordia.</a:t>
            </a:r>
          </a:p>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endParaRPr>
          </a:p>
          <a:p>
            <a:pPr algn="ctr"/>
            <a:r>
              <a:rPr lang="it-IT" altLang="it-IT" sz="20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Show us, Lord, your mercy. </a:t>
            </a:r>
          </a:p>
        </p:txBody>
      </p:sp>
      <p:sp>
        <p:nvSpPr>
          <p:cNvPr id="12294" name="Rettangolo 1">
            <a:extLst>
              <a:ext uri="{FF2B5EF4-FFF2-40B4-BE49-F238E27FC236}">
                <a16:creationId xmlns:a16="http://schemas.microsoft.com/office/drawing/2014/main" id="{372EE7AB-2974-0312-5250-7BBFC88A11EA}"/>
              </a:ext>
            </a:extLst>
          </p:cNvPr>
          <p:cNvSpPr>
            <a:spLocks noChangeArrowheads="1"/>
          </p:cNvSpPr>
          <p:nvPr>
            <p:custDataLst>
              <p:tags r:id="rId5"/>
            </p:custDataLst>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2295" name="Picture 71" descr="C:\ARCHIVIO GENERALE\PRESENTAZIONI\in COSTRUZIONE\06 S.Scritture del 12.07\Jesus-sends-disciples 2 a 2.jpg">
            <a:extLst>
              <a:ext uri="{FF2B5EF4-FFF2-40B4-BE49-F238E27FC236}">
                <a16:creationId xmlns:a16="http://schemas.microsoft.com/office/drawing/2014/main" id="{D405ED77-9B99-5B62-53BC-C1655463CF8A}"/>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657600"/>
            <a:ext cx="3048000"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72" descr="C:\ARCHIVIO GENERALE\PRESENTAZIONI\in COSTRUZIONE\06 S.Scritture del 12.07\andate in tutto il mondo 7 copia.gif">
            <a:extLst>
              <a:ext uri="{FF2B5EF4-FFF2-40B4-BE49-F238E27FC236}">
                <a16:creationId xmlns:a16="http://schemas.microsoft.com/office/drawing/2014/main" id="{6F8F0BC1-5ADC-9AD4-DE74-635100826049}"/>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733800"/>
            <a:ext cx="3429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DAF4D221-6E41-6177-FB64-45CCB189464C}"/>
              </a:ext>
            </a:extLst>
          </p:cNvPr>
          <p:cNvSpPr>
            <a:spLocks noChangeArrowheads="1"/>
          </p:cNvSpPr>
          <p:nvPr>
            <p:custDataLst>
              <p:tags r:id="rId1"/>
            </p:custDataLst>
          </p:nvPr>
        </p:nvSpPr>
        <p:spPr bwMode="auto">
          <a:xfrm>
            <a:off x="0" y="47625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E ordinò loro di non prendere per il viaggio nient’altro che un bastone: né pane, né sacca, né denaro nella cintura; ma di calzare sandali e di non portare due tuniche. E diceva loro: «Dovunque entriate in una casa, rimanetevi finché non sarete partiti di lì.</a:t>
            </a:r>
            <a:r>
              <a:rPr lang="it-IT" altLang="it-IT" sz="1800" i="1">
                <a:solidFill>
                  <a:schemeClr val="bg1"/>
                </a:solidFill>
                <a:latin typeface="Verdana" panose="020B0604030504040204" pitchFamily="34" charset="0"/>
                <a:cs typeface="Times New Roman" panose="02020603050405020304" pitchFamily="18" charset="0"/>
              </a:rPr>
              <a:t> (Mc 6, 8-10)</a:t>
            </a:r>
          </a:p>
        </p:txBody>
      </p:sp>
      <p:sp>
        <p:nvSpPr>
          <p:cNvPr id="162930" name="Rectangle 114">
            <a:extLst>
              <a:ext uri="{FF2B5EF4-FFF2-40B4-BE49-F238E27FC236}">
                <a16:creationId xmlns:a16="http://schemas.microsoft.com/office/drawing/2014/main" id="{B18F5FDF-25BA-9F93-B521-6226B8D0ADB9}"/>
              </a:ext>
            </a:extLst>
          </p:cNvPr>
          <p:cNvSpPr>
            <a:spLocks noChangeArrowheads="1"/>
          </p:cNvSpPr>
          <p:nvPr>
            <p:custDataLst>
              <p:tags r:id="rId2"/>
            </p:custDataLst>
          </p:nvPr>
        </p:nvSpPr>
        <p:spPr bwMode="auto">
          <a:xfrm>
            <a:off x="0" y="5157788"/>
            <a:ext cx="9144000" cy="1190625"/>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And he ordered them to take nothing for the journey except a staff; no food, no bag, no money in their belts. They were to wear sandals and were not to take an extra tunic. And he added, "In whatever house you are welcomed, stay there until you leave the place.</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(Mk 6: 8-10)</a:t>
            </a:r>
            <a:endParaRPr lang="it-IT" altLang="it-IT" sz="1800" i="1">
              <a:solidFill>
                <a:schemeClr val="bg1"/>
              </a:solidFill>
              <a:latin typeface="Verdana" pitchFamily="34" charset="0"/>
              <a:cs typeface="Times New Roman" pitchFamily="18"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66C83C44-6222-D9B9-3F7B-D4C9244CA8BE}"/>
              </a:ext>
            </a:extLst>
          </p:cNvPr>
          <p:cNvSpPr>
            <a:spLocks noChangeArrowheads="1"/>
          </p:cNvSpPr>
          <p:nvPr>
            <p:custDataLst>
              <p:tags r:id="rId1"/>
            </p:custDataLst>
          </p:nvPr>
        </p:nvSpPr>
        <p:spPr bwMode="auto">
          <a:xfrm>
            <a:off x="0" y="620713"/>
            <a:ext cx="9144000" cy="915987"/>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Se in qualche luogo non vi accogliessero e non vi ascoltassero, andatevene e scuotete la polvere sotto i vostri piedi come testimonianza per loro».</a:t>
            </a:r>
          </a:p>
          <a:p>
            <a:pPr algn="ct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6, 11)</a:t>
            </a:r>
          </a:p>
        </p:txBody>
      </p:sp>
      <p:sp>
        <p:nvSpPr>
          <p:cNvPr id="14339" name="Rectangle 36">
            <a:extLst>
              <a:ext uri="{FF2B5EF4-FFF2-40B4-BE49-F238E27FC236}">
                <a16:creationId xmlns:a16="http://schemas.microsoft.com/office/drawing/2014/main" id="{41C75892-D7A6-3439-09C7-9A6CAE0B9A01}"/>
              </a:ext>
            </a:extLst>
          </p:cNvPr>
          <p:cNvSpPr>
            <a:spLocks noChangeArrowheads="1"/>
          </p:cNvSpPr>
          <p:nvPr>
            <p:custDataLst>
              <p:tags r:id="rId2"/>
            </p:custDataLst>
          </p:nvPr>
        </p:nvSpPr>
        <p:spPr bwMode="auto">
          <a:xfrm>
            <a:off x="107950" y="5300663"/>
            <a:ext cx="903605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If any place doesn't receive you and </a:t>
            </a:r>
          </a:p>
          <a:p>
            <a:r>
              <a:rPr lang="en-GB" altLang="it-IT" sz="1800">
                <a:solidFill>
                  <a:schemeClr val="bg1"/>
                </a:solidFill>
                <a:latin typeface="Verdana" panose="020B0604030504040204" pitchFamily="34" charset="0"/>
                <a:cs typeface="Times New Roman" panose="02020603050405020304" pitchFamily="18" charset="0"/>
              </a:rPr>
              <a:t>the people refuse to listen to you, leave after shaking the dust off your feet. It will be a testimony against them."</a:t>
            </a:r>
            <a:r>
              <a:rPr lang="en-GB" altLang="it-IT" sz="1800" i="1">
                <a:solidFill>
                  <a:schemeClr val="bg1"/>
                </a:solidFill>
                <a:latin typeface="Verdana" panose="020B0604030504040204" pitchFamily="34" charset="0"/>
                <a:cs typeface="Times New Roman" panose="02020603050405020304" pitchFamily="18" charset="0"/>
              </a:rPr>
              <a:t> (Mk 6: 11)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422">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522E3D76-24E3-AC2E-7DF0-CBACF47B4C19}"/>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Ed essi, partiti, proclamarono che la gente si convertisse, scacciavano molti demòni, ungevano con olio molti infermi e li guarivano. </a:t>
            </a:r>
            <a:r>
              <a:rPr lang="it-IT" altLang="it-IT" sz="1800" i="1">
                <a:solidFill>
                  <a:schemeClr val="bg1"/>
                </a:solidFill>
                <a:latin typeface="Verdana" panose="020B0604030504040204" pitchFamily="34" charset="0"/>
                <a:cs typeface="Times New Roman" panose="02020603050405020304" pitchFamily="18" charset="0"/>
              </a:rPr>
              <a:t>(Mc 6, 12-13)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FC24F936-4E41-0311-D589-38727CE34F75}"/>
              </a:ext>
            </a:extLst>
          </p:cNvPr>
          <p:cNvSpPr>
            <a:spLocks noChangeArrowheads="1"/>
          </p:cNvSpPr>
          <p:nvPr>
            <p:custDataLst>
              <p:tags r:id="rId2"/>
            </p:custDataLst>
          </p:nvPr>
        </p:nvSpPr>
        <p:spPr bwMode="auto">
          <a:xfrm>
            <a:off x="0" y="5516563"/>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So they set out to proclaim that this was the time to repent. They drove out many demons and healed many sick people by anointing them.</a:t>
            </a:r>
            <a:r>
              <a:rPr lang="en-GB" altLang="it-IT" sz="1800" i="1">
                <a:solidFill>
                  <a:schemeClr val="bg1"/>
                </a:solidFill>
                <a:latin typeface="Verdana" panose="020B0604030504040204" pitchFamily="34" charset="0"/>
                <a:cs typeface="Times New Roman" panose="02020603050405020304" pitchFamily="18" charset="0"/>
              </a:rPr>
              <a:t> </a:t>
            </a:r>
          </a:p>
          <a:p>
            <a:pPr algn="ctr" eaLnBrk="0" hangingPunct="0"/>
            <a:r>
              <a:rPr lang="en-GB" altLang="it-IT" sz="1800" i="1">
                <a:solidFill>
                  <a:schemeClr val="bg1"/>
                </a:solidFill>
                <a:latin typeface="Verdana" panose="020B0604030504040204" pitchFamily="34" charset="0"/>
                <a:cs typeface="Times New Roman" panose="02020603050405020304" pitchFamily="18" charset="0"/>
              </a:rPr>
              <a:t>(Mk 6: 12-13)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84FEBE9E-FB8C-37E5-3EC7-BFAF3F04B808}"/>
              </a:ext>
            </a:extLst>
          </p:cNvPr>
          <p:cNvSpPr>
            <a:spLocks noChangeArrowheads="1"/>
          </p:cNvSpPr>
          <p:nvPr>
            <p:custDataLst>
              <p:tags r:id="rId1"/>
            </p:custDataLst>
          </p:nvPr>
        </p:nvSpPr>
        <p:spPr bwMode="auto">
          <a:xfrm>
            <a:off x="2255908" y="390030"/>
            <a:ext cx="6660232" cy="923330"/>
          </a:xfrm>
          <a:prstGeom prst="rect">
            <a:avLst/>
          </a:prstGeom>
          <a:noFill/>
          <a:ln w="9525">
            <a:noFill/>
            <a:miter lim="800000"/>
          </a:ln>
          <a:effec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Vita senza demoni e un mondo guarito</a:t>
            </a:r>
          </a:p>
          <a:p>
            <a:pPr algn="ctr"/>
            <a:r>
              <a:rPr lang="it-IT" altLang="it-IT" sz="1800" i="1" dirty="0">
                <a:solidFill>
                  <a:schemeClr val="tx1"/>
                </a:solidFill>
                <a:latin typeface="Verdana" panose="020B0604030504040204" pitchFamily="34" charset="0"/>
                <a:cs typeface="Arial" panose="020B0604020202020204" pitchFamily="34" charset="0"/>
              </a:rPr>
              <a:t>Mc 6, 7-13 </a:t>
            </a:r>
            <a:r>
              <a:rPr lang="it-IT" altLang="it-IT" sz="1800" b="1" i="1" dirty="0">
                <a:solidFill>
                  <a:schemeClr val="tx1"/>
                </a:solidFill>
                <a:latin typeface="HelveticaNeue"/>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r>
              <a:rPr lang="it-IT" altLang="it-IT" sz="1800" b="1" i="1" dirty="0">
                <a:solidFill>
                  <a:schemeClr val="tx1"/>
                </a:solidFill>
                <a:latin typeface="HelveticaNeue"/>
                <a:cs typeface="Arial" panose="020B0604020202020204" pitchFamily="34" charset="0"/>
              </a:rPr>
              <a:t>                                                                               	</a:t>
            </a:r>
            <a:r>
              <a:rPr lang="it-IT" altLang="it-IT" sz="1400" i="1" dirty="0">
                <a:solidFill>
                  <a:srgbClr val="990033"/>
                </a:solidFill>
                <a:cs typeface="Arial" panose="020B0604020202020204" pitchFamily="34" charset="0"/>
              </a:rPr>
              <a:t>	</a:t>
            </a:r>
          </a:p>
        </p:txBody>
      </p:sp>
      <p:sp>
        <p:nvSpPr>
          <p:cNvPr id="17411" name="Rectangle 35">
            <a:extLst>
              <a:ext uri="{FF2B5EF4-FFF2-40B4-BE49-F238E27FC236}">
                <a16:creationId xmlns:a16="http://schemas.microsoft.com/office/drawing/2014/main" id="{17A70DED-4E63-43E3-4D04-9214701CD872}"/>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A5DFB8B0-ACFB-6C9C-5581-D38EEA6E3EEB}"/>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0E1256FC-E4C3-6828-CD7C-760BF8B053B4}"/>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EF5039A8-3AA3-C14D-A40C-C1C3870C40D7}"/>
              </a:ext>
            </a:extLst>
          </p:cNvPr>
          <p:cNvSpPr>
            <a:spLocks noChangeArrowheads="1"/>
          </p:cNvSpPr>
          <p:nvPr>
            <p:custDataLst>
              <p:tags r:id="rId5"/>
            </p:custDataLst>
          </p:nvPr>
        </p:nvSpPr>
        <p:spPr bwMode="auto">
          <a:xfrm>
            <a:off x="0" y="1290614"/>
            <a:ext cx="9144000" cy="5475858"/>
          </a:xfrm>
          <a:prstGeom prst="rect">
            <a:avLst/>
          </a:prstGeom>
          <a:noFill/>
          <a:ln w="9525">
            <a:noFill/>
            <a:miter lim="800000"/>
          </a:ln>
          <a:effectLst/>
        </p:spPr>
        <p:txBody>
          <a:bodyPr>
            <a:spAutoFit/>
          </a:bodyPr>
          <a:lstStyle/>
          <a:p>
            <a:pPr>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Chiamò a sé i Dodici e prese a mandarli. Ogni volta che 	              Dio ti chiama, ti mette in viaggio. Il nostro Dio ama gli 	  	   orizzonti e le brecce. A due a due: perché il due non è semplicemente la somma di uno più uno, è l'inizio del noi, la prima cellula della comunità. Ordinò loro di non prendere nient'altro che un bastone. Solo un bastone a sorreggere la stanchezza e un amico su cui appoggiare il cuore. Né pane, né sacca, né denaro, né due tuniche. Saranno quotidianamente dipendenti dal cielo. Li vedi avanzare da una curva della strada, sembrano mendicanti sotto il cielo di Abramo. Gente che sa che il loro segreto è oltre loro, «annunciatori infinitamente piccoli, perché solo così l'annuncio sarà infinitamente grande»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 Vannucci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 se guardi meglio, puoi notare che oltre al bastone portano qualcosa: un vasetto d'olio alla cintura. Il loro è un pellegrinaggio mite e guaritore da corpo a corpo, da casa a casa. La missione dei discepoli è semplice: sono chiamati a portare avanti la vita, la vita debole: ungevano con olio molti infermi e li guarivano. Si occupano della vita, come il profeta Amos, cacciano i demoni, toccano i malati e le loro mani dicono: «Dio è qui, è vicino a te, con amore». Hanno visto con Gesù come si</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7415" name="Rectangle 39">
            <a:extLst>
              <a:ext uri="{FF2B5EF4-FFF2-40B4-BE49-F238E27FC236}">
                <a16:creationId xmlns:a16="http://schemas.microsoft.com/office/drawing/2014/main" id="{DEC6F9B0-96D9-5225-B990-57E3AC971C0D}"/>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8194" name="Rectangle 2">
            <a:extLst>
              <a:ext uri="{FF2B5EF4-FFF2-40B4-BE49-F238E27FC236}">
                <a16:creationId xmlns:a16="http://schemas.microsoft.com/office/drawing/2014/main" id="{20CF258A-31EC-5C74-06E5-4C1EA5DAC3C0}"/>
              </a:ext>
            </a:extLst>
          </p:cNvPr>
          <p:cNvSpPr>
            <a:spLocks noChangeArrowheads="1"/>
          </p:cNvSpPr>
          <p:nvPr>
            <p:custDataLst>
              <p:tags r:id="rId7"/>
            </p:custDataLst>
          </p:nvPr>
        </p:nvSpPr>
        <p:spPr bwMode="auto">
          <a:xfrm>
            <a:off x="4716463" y="1125538"/>
            <a:ext cx="4284662" cy="307975"/>
          </a:xfrm>
          <a:prstGeom prst="rect">
            <a:avLst/>
          </a:prstGeom>
          <a:noFill/>
          <a:ln w="9525">
            <a:noFill/>
            <a:miter lim="800000"/>
          </a:ln>
          <a:effectLst/>
        </p:spPr>
        <p:txBody>
          <a:bodyPr anchor="ctr">
            <a:spAutoFit/>
          </a:bodyPr>
          <a:lstStyle/>
          <a:p>
            <a:pPr>
              <a:buSzPct val="100000"/>
            </a:pPr>
            <a:r>
              <a:rPr lang="it-IT" altLang="it-IT" sz="1400">
                <a:solidFill>
                  <a:schemeClr val="accent2"/>
                </a:solidFill>
                <a:effectLst>
                  <a:outerShdw blurRad="38100" dist="38100" dir="2700000" algn="tl">
                    <a:srgbClr val="C0C0C0"/>
                  </a:outerShdw>
                </a:effectLst>
                <a:latin typeface="Arial" panose="020B0604020202020204" pitchFamily="34" charset="0"/>
                <a:cs typeface="Calibri" panose="020F0502020204030204" pitchFamily="34" charset="0"/>
                <a:hlinkClick r:id=""/>
              </a:rPr>
              <a:t> </a:t>
            </a:r>
            <a:endParaRPr lang="it-IT" altLang="it-IT" sz="1800">
              <a:solidFill>
                <a:schemeClr val="accent2"/>
              </a:solidFill>
              <a:effectLst>
                <a:outerShdw blurRad="38100" dist="38100" dir="2700000" algn="tl">
                  <a:srgbClr val="C0C0C0"/>
                </a:outerShdw>
              </a:effectLst>
              <a:latin typeface="Arial" panose="020B0604020202020204" pitchFamily="34" charset="0"/>
              <a:hlinkClick r:id=""/>
            </a:endParaRPr>
          </a:p>
        </p:txBody>
      </p:sp>
      <p:pic>
        <p:nvPicPr>
          <p:cNvPr id="3" name="Immagine 2">
            <a:extLst>
              <a:ext uri="{FF2B5EF4-FFF2-40B4-BE49-F238E27FC236}">
                <a16:creationId xmlns:a16="http://schemas.microsoft.com/office/drawing/2014/main" id="{B4B7D35E-4DF0-0650-418C-408DF9A406D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2874" y="252391"/>
            <a:ext cx="1908845" cy="1908845"/>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22B19A84-79F2-62A9-2641-5C6DB281CFF9}"/>
              </a:ext>
            </a:extLst>
          </p:cNvPr>
          <p:cNvSpPr>
            <a:spLocks noChangeArrowheads="1"/>
          </p:cNvSpPr>
          <p:nvPr>
            <p:custDataLst>
              <p:tags r:id="rId1"/>
            </p:custDataLst>
          </p:nvPr>
        </p:nvSpPr>
        <p:spPr bwMode="auto">
          <a:xfrm>
            <a:off x="228600" y="228600"/>
            <a:ext cx="876300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it-IT" altLang="it-IT" sz="1800">
                <a:solidFill>
                  <a:srgbClr val="000000"/>
                </a:solidFill>
                <a:latin typeface="Arial" panose="020B0604020202020204" pitchFamily="34" charset="0"/>
                <a:cs typeface="Arial" panose="020B0604020202020204" pitchFamily="34" charset="0"/>
              </a:rPr>
              <a:t> </a:t>
            </a:r>
            <a:endParaRPr lang="it-IT" altLang="it-IT" sz="1800">
              <a:solidFill>
                <a:srgbClr val="000000"/>
              </a:solidFill>
              <a:latin typeface="Verdana" panose="020B0604030504040204" pitchFamily="34" charset="0"/>
              <a:cs typeface="Helvetica" panose="020B0604020202020204" pitchFamily="34" charset="0"/>
            </a:endParaRPr>
          </a:p>
        </p:txBody>
      </p:sp>
      <p:sp>
        <p:nvSpPr>
          <p:cNvPr id="6146" name="Rectangle 2">
            <a:extLst>
              <a:ext uri="{FF2B5EF4-FFF2-40B4-BE49-F238E27FC236}">
                <a16:creationId xmlns:a16="http://schemas.microsoft.com/office/drawing/2014/main" id="{40E802DE-ABFE-F446-6609-73C0324A1453}"/>
              </a:ext>
            </a:extLst>
          </p:cNvPr>
          <p:cNvSpPr>
            <a:spLocks noChangeArrowheads="1"/>
          </p:cNvSpPr>
          <p:nvPr>
            <p:custDataLst>
              <p:tags r:id="rId2"/>
            </p:custDataLst>
          </p:nvPr>
        </p:nvSpPr>
        <p:spPr bwMode="auto">
          <a:xfrm>
            <a:off x="38100" y="-397002"/>
            <a:ext cx="9144000" cy="7134774"/>
          </a:xfrm>
          <a:prstGeom prst="rect">
            <a:avLst/>
          </a:prstGeom>
          <a:noFill/>
          <a:ln w="9525">
            <a:noFill/>
            <a:miter lim="800000"/>
          </a:ln>
          <a:effectLst/>
        </p:spPr>
        <p:txBody>
          <a:bodyPr anchor="ctr">
            <a:spAutoFit/>
          </a:body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toccano le piaghe, come non si fugga mai dal dolore, hanno imparato l'arte della carezza e della prossimità.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E proclamavano che la gente si convertisse: convertirsi al sogno di Dio: un mondo guarito, vita senza demoni, relazioni diventate armoniose e felici, un mondo di porte aperte e brecce nelle mura. Le loro mani sui malati predicano che Dio è già qui. È vicino a me con amore. È qui e guarisce la vita. Francesco ammoniva i suoi frati: si può predicare anche con le parole, quando non vi rimane altro. Se in qualche luogo non vi accogliessero e non vi ascoltassero, andatevene e scuotete la polvere sotto i vostri piedi come testimonianza per loro.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Gesù li prepara anche all'insuccesso e al coraggio di non arrendersi. Come i profeti, che credono nella parola di Dio più ancora che nel suo realizzarsi: Isaia non vedrà la vergine partorire, né Osea vedrà Israele condotto di nuovo nel deserto del primo amore. Ma i profeti amano la parola di Dio più ancora che i suoi successi. I Dodici hanno quella stessa fede da profeti: credono nel Regno ben prima di vederlo instaurarsi. L'ideale in loro conta più di ciò che riescono a realizzarne.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Bellissimo Vangelo, dove emerge una triplice economia: della piccolezza, della strada, della profezia. I Dodici vanno, più piccoli dei piccoli; sulla strada che è libera, che è di tutti, che non si ferma mai e ti porta via, come Dio con Amos; vanno, profeti del sogno di Dio: un mondo totalmente guarito.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9460" name="Rectangle 4">
            <a:extLst>
              <a:ext uri="{FF2B5EF4-FFF2-40B4-BE49-F238E27FC236}">
                <a16:creationId xmlns:a16="http://schemas.microsoft.com/office/drawing/2014/main" id="{12DB80F4-9412-C8E5-4D9F-38FDC4524C4A}"/>
              </a:ext>
            </a:extLst>
          </p:cNvPr>
          <p:cNvSpPr>
            <a:spLocks noChangeArrowheads="1"/>
          </p:cNvSpPr>
          <p:nvPr/>
        </p:nvSpPr>
        <p:spPr bwMode="auto">
          <a:xfrm>
            <a:off x="0" y="0"/>
            <a:ext cx="9144000" cy="703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lgn="ctr">
              <a:spcBef>
                <a:spcPct val="50000"/>
              </a:spcBef>
            </a:pP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9461" name="Picture 5">
            <a:extLst>
              <a:ext uri="{FF2B5EF4-FFF2-40B4-BE49-F238E27FC236}">
                <a16:creationId xmlns:a16="http://schemas.microsoft.com/office/drawing/2014/main" id="{D9E23003-F8F0-73BB-8A10-CEEB8F6760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819400"/>
            <a:ext cx="6019800" cy="1284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9B794BD0-4367-6E00-B75A-55B6717ED3D2}"/>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0483" name="Rectangle 7">
            <a:extLst>
              <a:ext uri="{FF2B5EF4-FFF2-40B4-BE49-F238E27FC236}">
                <a16:creationId xmlns:a16="http://schemas.microsoft.com/office/drawing/2014/main" id="{086900F3-BE48-C52D-2871-F12B189657B4}"/>
              </a:ext>
            </a:extLst>
          </p:cNvPr>
          <p:cNvSpPr>
            <a:spLocks noChangeArrowheads="1"/>
          </p:cNvSpPr>
          <p:nvPr>
            <p:custDataLst>
              <p:tags r:id="rId2"/>
            </p:custDataLst>
          </p:nvPr>
        </p:nvSpPr>
        <p:spPr bwMode="auto">
          <a:xfrm>
            <a:off x="1676556" y="260648"/>
            <a:ext cx="7573963" cy="1292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dirty="0">
                <a:solidFill>
                  <a:srgbClr val="222222"/>
                </a:solidFill>
                <a:effectLst/>
                <a:latin typeface="Helvetica" panose="020B0604020202020204" pitchFamily="34" charset="0"/>
                <a:ea typeface="Times New Roman" panose="02020603050405020304" pitchFamily="18" charset="0"/>
              </a:rPr>
              <a:t>Life </a:t>
            </a:r>
            <a:r>
              <a:rPr lang="it-IT" sz="1800" b="1" dirty="0" err="1">
                <a:solidFill>
                  <a:srgbClr val="222222"/>
                </a:solidFill>
                <a:effectLst/>
                <a:latin typeface="Helvetica" panose="020B0604020202020204" pitchFamily="34" charset="0"/>
                <a:ea typeface="Times New Roman" panose="02020603050405020304" pitchFamily="18" charset="0"/>
              </a:rPr>
              <a:t>without</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demons</a:t>
            </a:r>
            <a:r>
              <a:rPr lang="it-IT" sz="1800" b="1" dirty="0">
                <a:solidFill>
                  <a:srgbClr val="222222"/>
                </a:solidFill>
                <a:effectLst/>
                <a:latin typeface="Helvetica" panose="020B0604020202020204" pitchFamily="34" charset="0"/>
                <a:ea typeface="Times New Roman" panose="02020603050405020304" pitchFamily="18" charset="0"/>
              </a:rPr>
              <a:t> and a </a:t>
            </a:r>
            <a:r>
              <a:rPr lang="it-IT" sz="1800" b="1" dirty="0" err="1">
                <a:solidFill>
                  <a:srgbClr val="222222"/>
                </a:solidFill>
                <a:effectLst/>
                <a:latin typeface="Helvetica" panose="020B0604020202020204" pitchFamily="34" charset="0"/>
                <a:ea typeface="Times New Roman" panose="02020603050405020304" pitchFamily="18" charset="0"/>
              </a:rPr>
              <a:t>healed</a:t>
            </a:r>
            <a:r>
              <a:rPr lang="it-IT" sz="1800" b="1" dirty="0">
                <a:solidFill>
                  <a:srgbClr val="222222"/>
                </a:solidFill>
                <a:effectLst/>
                <a:latin typeface="Helvetica" panose="020B0604020202020204" pitchFamily="34" charset="0"/>
                <a:ea typeface="Times New Roman" panose="02020603050405020304" pitchFamily="18" charset="0"/>
              </a:rPr>
              <a:t> world </a:t>
            </a:r>
          </a:p>
          <a:p>
            <a:pPr algn="ctr" fontAlgn="t"/>
            <a:r>
              <a:rPr lang="it-IT" altLang="it-IT" sz="1800" i="1" dirty="0">
                <a:solidFill>
                  <a:srgbClr val="000000"/>
                </a:solidFill>
                <a:latin typeface="Verdana" panose="020B0604030504040204" pitchFamily="34" charset="0"/>
                <a:cs typeface="Times New Roman" panose="02020603050405020304" pitchFamily="18" charset="0"/>
              </a:rPr>
              <a:t>Mk 6, 7-13 </a:t>
            </a:r>
            <a:r>
              <a:rPr lang="it-IT" altLang="it-IT" sz="1400" i="1" dirty="0">
                <a:solidFill>
                  <a:srgbClr val="000000"/>
                </a:solidFill>
                <a:latin typeface="Verdana" panose="020B0604030504040204" pitchFamily="34" charset="0"/>
                <a:cs typeface="Times New Roman" panose="02020603050405020304" pitchFamily="18" charset="0"/>
              </a:rPr>
              <a:t> </a:t>
            </a:r>
            <a:r>
              <a:rPr lang="it-IT" altLang="it-IT" sz="1200" i="1" dirty="0">
                <a:solidFill>
                  <a:srgbClr val="990033"/>
                </a:solidFill>
                <a:cs typeface="Arial" panose="020B0604020202020204" pitchFamily="34" charset="0"/>
              </a:rPr>
              <a:t>Commentary by</a:t>
            </a:r>
            <a:r>
              <a:rPr lang="it-IT" altLang="it-IT" sz="14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Father</a:t>
            </a:r>
            <a:r>
              <a:rPr lang="it-IT" altLang="it-IT" sz="1400" i="1" dirty="0">
                <a:solidFill>
                  <a:srgbClr val="990033"/>
                </a:solidFill>
                <a:cs typeface="Arial" panose="020B0604020202020204" pitchFamily="34" charset="0"/>
              </a:rPr>
              <a:t> Ermes Ronchi                                                            </a:t>
            </a:r>
            <a:r>
              <a:rPr lang="it-IT" altLang="it-IT" sz="1400" b="1" dirty="0" err="1">
                <a:solidFill>
                  <a:srgbClr val="3333CC"/>
                </a:solidFill>
                <a:latin typeface="Courier New" panose="02070309020205020404" pitchFamily="49" charset="0"/>
                <a:cs typeface="Arial" panose="020B0604020202020204" pitchFamily="34" charset="0"/>
              </a:rPr>
              <a:t>Translated</a:t>
            </a:r>
            <a:r>
              <a:rPr lang="it-IT" altLang="it-IT" sz="1400" b="1" dirty="0">
                <a:solidFill>
                  <a:srgbClr val="3333CC"/>
                </a:solidFill>
                <a:latin typeface="Courier New" panose="02070309020205020404" pitchFamily="49" charset="0"/>
                <a:cs typeface="Arial" panose="020B0604020202020204" pitchFamily="34" charset="0"/>
              </a:rPr>
              <a:t> by Simone Parenti</a:t>
            </a:r>
          </a:p>
          <a:p>
            <a:pPr algn="ctr" fontAlgn="t"/>
            <a:endParaRPr lang="it-IT" altLang="it-IT" sz="1400" i="1" dirty="0">
              <a:solidFill>
                <a:srgbClr val="990033"/>
              </a:solidFill>
              <a:cs typeface="Arial" panose="020B0604020202020204" pitchFamily="34" charset="0"/>
            </a:endParaRPr>
          </a:p>
          <a:p>
            <a:pPr algn="ctr" fontAlgn="t"/>
            <a:r>
              <a:rPr lang="it-IT" altLang="it-IT" sz="1400" i="1" dirty="0">
                <a:solidFill>
                  <a:srgbClr val="000000"/>
                </a:solidFill>
                <a:latin typeface="Verdana" panose="020B0604030504040204" pitchFamily="34" charset="0"/>
                <a:cs typeface="Times New Roman" panose="02020603050405020304" pitchFamily="18" charset="0"/>
              </a:rPr>
              <a:t>   </a:t>
            </a:r>
          </a:p>
        </p:txBody>
      </p:sp>
      <p:sp>
        <p:nvSpPr>
          <p:cNvPr id="20484" name="Rectangle 9">
            <a:extLst>
              <a:ext uri="{FF2B5EF4-FFF2-40B4-BE49-F238E27FC236}">
                <a16:creationId xmlns:a16="http://schemas.microsoft.com/office/drawing/2014/main" id="{E106418C-EA88-6901-7A48-3F8B97372DD3}"/>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E68658BE-FE6B-D19D-4822-84F51357F90C}"/>
              </a:ext>
            </a:extLst>
          </p:cNvPr>
          <p:cNvSpPr>
            <a:spLocks noChangeArrowheads="1"/>
          </p:cNvSpPr>
          <p:nvPr>
            <p:custDataLst>
              <p:tags r:id="rId4"/>
            </p:custDataLst>
          </p:nvPr>
        </p:nvSpPr>
        <p:spPr bwMode="auto">
          <a:xfrm>
            <a:off x="-12822" y="1196752"/>
            <a:ext cx="9144000" cy="5632311"/>
          </a:xfrm>
          <a:prstGeom prst="rect">
            <a:avLst/>
          </a:prstGeom>
          <a:noFill/>
          <a:ln w="9525">
            <a:noFill/>
            <a:miter lim="800000"/>
          </a:ln>
          <a:effectLst/>
        </p:spPr>
        <p:txBody>
          <a:bodyPr>
            <a:spAutoFit/>
          </a:bodyPr>
          <a:lstStyle/>
          <a:p>
            <a:pPr eaLnBrk="0" hangingPunct="0"/>
            <a:r>
              <a:rPr lang="it-IT" altLang="it-IT" sz="1600" dirty="0">
                <a:solidFill>
                  <a:schemeClr val="tx1"/>
                </a:solidFill>
                <a:latin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222222"/>
                </a:solidFill>
                <a:effectLst/>
                <a:latin typeface="Verdana" panose="020B0604030504040204" pitchFamily="34" charset="0"/>
                <a:ea typeface="Verdana" panose="020B0604030504040204" pitchFamily="34" charset="0"/>
              </a:rPr>
              <a:t>He </a:t>
            </a:r>
            <a:r>
              <a:rPr lang="it-IT" sz="1800" dirty="0" err="1">
                <a:solidFill>
                  <a:srgbClr val="222222"/>
                </a:solidFill>
                <a:effectLst/>
                <a:latin typeface="Verdana" panose="020B0604030504040204" pitchFamily="34" charset="0"/>
                <a:ea typeface="Verdana" panose="020B0604030504040204" pitchFamily="34" charset="0"/>
              </a:rPr>
              <a:t>called</a:t>
            </a:r>
            <a:r>
              <a:rPr lang="it-IT" sz="1800" dirty="0">
                <a:solidFill>
                  <a:srgbClr val="222222"/>
                </a:solidFill>
                <a:effectLst/>
                <a:latin typeface="Verdana" panose="020B0604030504040204" pitchFamily="34" charset="0"/>
                <a:ea typeface="Verdana" panose="020B0604030504040204" pitchFamily="34" charset="0"/>
              </a:rPr>
              <a:t> the Twelve to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began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sending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time God calls you, He sets you on a 	   	              </a:t>
            </a:r>
            <a:r>
              <a:rPr lang="it-IT" sz="1800" dirty="0" err="1">
                <a:solidFill>
                  <a:srgbClr val="222222"/>
                </a:solidFill>
                <a:effectLst/>
                <a:latin typeface="Verdana" panose="020B0604030504040204" pitchFamily="34" charset="0"/>
                <a:ea typeface="Verdana" panose="020B0604030504040204" pitchFamily="34" charset="0"/>
              </a:rPr>
              <a:t>journey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God loves </a:t>
            </a:r>
            <a:r>
              <a:rPr lang="it-IT" sz="1800" dirty="0" err="1">
                <a:solidFill>
                  <a:srgbClr val="222222"/>
                </a:solidFill>
                <a:effectLst/>
                <a:latin typeface="Verdana" panose="020B0604030504040204" pitchFamily="34" charset="0"/>
                <a:ea typeface="Verdana" panose="020B0604030504040204" pitchFamily="34" charset="0"/>
              </a:rPr>
              <a:t>horizons</a:t>
            </a:r>
            <a:r>
              <a:rPr lang="it-IT" sz="1800" dirty="0">
                <a:solidFill>
                  <a:srgbClr val="222222"/>
                </a:solidFill>
                <a:effectLst/>
                <a:latin typeface="Verdana" panose="020B0604030504040204" pitchFamily="34" charset="0"/>
                <a:ea typeface="Verdana" panose="020B0604030504040204" pitchFamily="34" charset="0"/>
              </a:rPr>
              <a:t> and gaps. Two by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simply</a:t>
            </a:r>
            <a:r>
              <a:rPr lang="it-IT" sz="1800" dirty="0">
                <a:solidFill>
                  <a:srgbClr val="222222"/>
                </a:solidFill>
                <a:effectLst/>
                <a:latin typeface="Verdana" panose="020B0604030504040204" pitchFamily="34" charset="0"/>
                <a:ea typeface="Verdana" panose="020B0604030504040204" pitchFamily="34" charset="0"/>
              </a:rPr>
              <a:t> the sum of one plus one,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beginning</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the first </a:t>
            </a:r>
            <a:r>
              <a:rPr lang="it-IT" sz="1800" dirty="0" err="1">
                <a:solidFill>
                  <a:srgbClr val="222222"/>
                </a:solidFill>
                <a:effectLst/>
                <a:latin typeface="Verdana" panose="020B0604030504040204" pitchFamily="34" charset="0"/>
                <a:ea typeface="Verdana" panose="020B0604030504040204" pitchFamily="34" charset="0"/>
              </a:rPr>
              <a:t>cell</a:t>
            </a:r>
            <a:r>
              <a:rPr lang="it-IT" sz="1800" dirty="0">
                <a:solidFill>
                  <a:srgbClr val="222222"/>
                </a:solidFill>
                <a:effectLst/>
                <a:latin typeface="Verdana" panose="020B0604030504040204" pitchFamily="34" charset="0"/>
                <a:ea typeface="Verdana" panose="020B0604030504040204" pitchFamily="34" charset="0"/>
              </a:rPr>
              <a:t> of the community.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He </a:t>
            </a:r>
            <a:r>
              <a:rPr lang="it-IT" sz="1800" dirty="0" err="1">
                <a:solidFill>
                  <a:srgbClr val="222222"/>
                </a:solidFill>
                <a:effectLst/>
                <a:latin typeface="Verdana" panose="020B0604030504040204" pitchFamily="34" charset="0"/>
                <a:ea typeface="Verdana" panose="020B0604030504040204" pitchFamily="34" charset="0"/>
              </a:rPr>
              <a:t>ordered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to take </a:t>
            </a:r>
            <a:r>
              <a:rPr lang="it-IT" sz="1800" dirty="0" err="1">
                <a:solidFill>
                  <a:srgbClr val="222222"/>
                </a:solidFill>
                <a:effectLst/>
                <a:latin typeface="Verdana" panose="020B0604030504040204" pitchFamily="34" charset="0"/>
                <a:ea typeface="Verdana" panose="020B0604030504040204" pitchFamily="34" charset="0"/>
              </a:rPr>
              <a:t>nothing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 stick. Just a stick to support the </a:t>
            </a:r>
            <a:r>
              <a:rPr lang="it-IT" sz="1800" dirty="0" err="1">
                <a:solidFill>
                  <a:srgbClr val="222222"/>
                </a:solidFill>
                <a:effectLst/>
                <a:latin typeface="Verdana" panose="020B0604030504040204" pitchFamily="34" charset="0"/>
                <a:ea typeface="Verdana" panose="020B0604030504040204" pitchFamily="34" charset="0"/>
              </a:rPr>
              <a:t>tiredness</a:t>
            </a:r>
            <a:r>
              <a:rPr lang="it-IT" sz="1800" dirty="0">
                <a:solidFill>
                  <a:srgbClr val="222222"/>
                </a:solidFill>
                <a:effectLst/>
                <a:latin typeface="Verdana" panose="020B0604030504040204" pitchFamily="34" charset="0"/>
                <a:ea typeface="Verdana" panose="020B0604030504040204" pitchFamily="34" charset="0"/>
              </a:rPr>
              <a:t> and a friend to </a:t>
            </a:r>
            <a:r>
              <a:rPr lang="it-IT" sz="1800" dirty="0" err="1">
                <a:solidFill>
                  <a:srgbClr val="222222"/>
                </a:solidFill>
                <a:effectLst/>
                <a:latin typeface="Verdana" panose="020B0604030504040204" pitchFamily="34" charset="0"/>
                <a:ea typeface="Verdana" panose="020B0604030504040204" pitchFamily="34" charset="0"/>
              </a:rPr>
              <a:t>rest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Neither</a:t>
            </a:r>
            <a:r>
              <a:rPr lang="it-IT" sz="1800" dirty="0">
                <a:solidFill>
                  <a:srgbClr val="222222"/>
                </a:solidFill>
                <a:effectLst/>
                <a:latin typeface="Verdana" panose="020B0604030504040204" pitchFamily="34" charset="0"/>
                <a:ea typeface="Verdana" panose="020B0604030504040204" pitchFamily="34" charset="0"/>
              </a:rPr>
              <a:t> bread </a:t>
            </a:r>
            <a:r>
              <a:rPr lang="it-IT" sz="1800" dirty="0" err="1">
                <a:solidFill>
                  <a:srgbClr val="222222"/>
                </a:solidFill>
                <a:effectLst/>
                <a:latin typeface="Verdana" panose="020B0604030504040204" pitchFamily="34" charset="0"/>
                <a:ea typeface="Verdana" panose="020B0604030504040204" pitchFamily="34" charset="0"/>
              </a:rPr>
              <a:t>nor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bag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nor</a:t>
            </a:r>
            <a:r>
              <a:rPr lang="it-IT" sz="1800" dirty="0">
                <a:solidFill>
                  <a:srgbClr val="222222"/>
                </a:solidFill>
                <a:effectLst/>
                <a:latin typeface="Verdana" panose="020B0604030504040204" pitchFamily="34" charset="0"/>
                <a:ea typeface="Verdana" panose="020B0604030504040204" pitchFamily="34" charset="0"/>
              </a:rPr>
              <a:t> money, </a:t>
            </a:r>
            <a:r>
              <a:rPr lang="it-IT" sz="1800" dirty="0" err="1">
                <a:solidFill>
                  <a:srgbClr val="222222"/>
                </a:solidFill>
                <a:effectLst/>
                <a:latin typeface="Verdana" panose="020B0604030504040204" pitchFamily="34" charset="0"/>
                <a:ea typeface="Verdana" panose="020B0604030504040204" pitchFamily="34" charset="0"/>
              </a:rPr>
              <a:t>nor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tunics</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daily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dependent</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heaven</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see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advancing</a:t>
            </a:r>
            <a:r>
              <a:rPr lang="it-IT" sz="1800" dirty="0">
                <a:solidFill>
                  <a:srgbClr val="222222"/>
                </a:solidFill>
                <a:effectLst/>
                <a:latin typeface="Verdana" panose="020B0604030504040204" pitchFamily="34" charset="0"/>
                <a:ea typeface="Verdana" panose="020B0604030504040204" pitchFamily="34" charset="0"/>
              </a:rPr>
              <a:t> from a </a:t>
            </a:r>
            <a:r>
              <a:rPr lang="it-IT" sz="1800" dirty="0" err="1">
                <a:solidFill>
                  <a:srgbClr val="222222"/>
                </a:solidFill>
                <a:effectLst/>
                <a:latin typeface="Verdana" panose="020B0604030504040204" pitchFamily="34" charset="0"/>
                <a:ea typeface="Verdana" panose="020B0604030504040204" pitchFamily="34" charset="0"/>
              </a:rPr>
              <a:t>bend</a:t>
            </a:r>
            <a:r>
              <a:rPr lang="it-IT" sz="1800" dirty="0">
                <a:solidFill>
                  <a:srgbClr val="222222"/>
                </a:solidFill>
                <a:effectLst/>
                <a:latin typeface="Verdana" panose="020B0604030504040204" pitchFamily="34" charset="0"/>
                <a:ea typeface="Verdana" panose="020B0604030504040204" pitchFamily="34" charset="0"/>
              </a:rPr>
              <a:t> in the road,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seems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beggars</a:t>
            </a:r>
            <a:r>
              <a:rPr lang="it-IT" sz="1800" dirty="0">
                <a:solidFill>
                  <a:srgbClr val="222222"/>
                </a:solidFill>
                <a:effectLst/>
                <a:latin typeface="Verdana" panose="020B0604030504040204" pitchFamily="34" charset="0"/>
                <a:ea typeface="Verdana" panose="020B0604030504040204" pitchFamily="34" charset="0"/>
              </a:rPr>
              <a:t> under the </a:t>
            </a:r>
            <a:r>
              <a:rPr lang="it-IT" sz="1800" dirty="0" err="1">
                <a:solidFill>
                  <a:srgbClr val="222222"/>
                </a:solidFill>
                <a:effectLst/>
                <a:latin typeface="Verdana" panose="020B0604030504040204" pitchFamily="34" charset="0"/>
                <a:ea typeface="Verdana" panose="020B0604030504040204" pitchFamily="34" charset="0"/>
              </a:rPr>
              <a:t>sky</a:t>
            </a:r>
            <a:r>
              <a:rPr lang="it-IT" sz="1800" dirty="0">
                <a:solidFill>
                  <a:srgbClr val="222222"/>
                </a:solidFill>
                <a:effectLst/>
                <a:latin typeface="Verdana" panose="020B0604030504040204" pitchFamily="34" charset="0"/>
                <a:ea typeface="Verdana" panose="020B0604030504040204" pitchFamily="34" charset="0"/>
              </a:rPr>
              <a:t> of Abraham. People who know that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secret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beyond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infinitely</a:t>
            </a:r>
            <a:r>
              <a:rPr lang="it-IT" sz="1800" dirty="0">
                <a:solidFill>
                  <a:srgbClr val="222222"/>
                </a:solidFill>
                <a:effectLst/>
                <a:latin typeface="Verdana" panose="020B0604030504040204" pitchFamily="34" charset="0"/>
                <a:ea typeface="Verdana" panose="020B0604030504040204" pitchFamily="34" charset="0"/>
              </a:rPr>
              <a:t> small </a:t>
            </a:r>
            <a:r>
              <a:rPr lang="it-IT" sz="1800" dirty="0" err="1">
                <a:solidFill>
                  <a:srgbClr val="222222"/>
                </a:solidFill>
                <a:effectLst/>
                <a:latin typeface="Verdana" panose="020B0604030504040204" pitchFamily="34" charset="0"/>
                <a:ea typeface="Verdana" panose="020B0604030504040204" pitchFamily="34" charset="0"/>
              </a:rPr>
              <a:t>announcers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like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announcement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infinitely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great</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G. Vannucci</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But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you look </a:t>
            </a:r>
            <a:r>
              <a:rPr lang="it-IT" sz="1800" dirty="0" err="1">
                <a:solidFill>
                  <a:srgbClr val="222222"/>
                </a:solidFill>
                <a:effectLst/>
                <a:latin typeface="Verdana" panose="020B0604030504040204" pitchFamily="34" charset="0"/>
                <a:ea typeface="Verdana" panose="020B0604030504040204" pitchFamily="34" charset="0"/>
              </a:rPr>
              <a:t>closer</a:t>
            </a:r>
            <a:r>
              <a:rPr lang="it-IT" sz="1800" dirty="0">
                <a:solidFill>
                  <a:srgbClr val="222222"/>
                </a:solidFill>
                <a:effectLst/>
                <a:latin typeface="Verdana" panose="020B0604030504040204" pitchFamily="34" charset="0"/>
                <a:ea typeface="Verdana" panose="020B0604030504040204" pitchFamily="34" charset="0"/>
              </a:rPr>
              <a:t>, you can </a:t>
            </a:r>
            <a:r>
              <a:rPr lang="it-IT" sz="1800" dirty="0" err="1">
                <a:solidFill>
                  <a:srgbClr val="222222"/>
                </a:solidFill>
                <a:effectLst/>
                <a:latin typeface="Verdana" panose="020B0604030504040204" pitchFamily="34" charset="0"/>
                <a:ea typeface="Verdana" panose="020B0604030504040204" pitchFamily="34" charset="0"/>
              </a:rPr>
              <a:t>notice</a:t>
            </a:r>
            <a:r>
              <a:rPr lang="it-IT" sz="1800" dirty="0">
                <a:solidFill>
                  <a:srgbClr val="222222"/>
                </a:solidFill>
                <a:effectLst/>
                <a:latin typeface="Verdana" panose="020B0604030504040204" pitchFamily="34" charset="0"/>
                <a:ea typeface="Verdana" panose="020B0604030504040204" pitchFamily="34" charset="0"/>
              </a:rPr>
              <a:t> that in </a:t>
            </a:r>
            <a:r>
              <a:rPr lang="it-IT" sz="1800" dirty="0" err="1">
                <a:solidFill>
                  <a:srgbClr val="222222"/>
                </a:solidFill>
                <a:effectLst/>
                <a:latin typeface="Verdana" panose="020B0604030504040204" pitchFamily="34" charset="0"/>
                <a:ea typeface="Verdana" panose="020B0604030504040204" pitchFamily="34" charset="0"/>
              </a:rPr>
              <a:t>addition</a:t>
            </a:r>
            <a:r>
              <a:rPr lang="it-IT" sz="1800" dirty="0">
                <a:solidFill>
                  <a:srgbClr val="222222"/>
                </a:solidFill>
                <a:effectLst/>
                <a:latin typeface="Verdana" panose="020B0604030504040204" pitchFamily="34" charset="0"/>
                <a:ea typeface="Verdana" panose="020B0604030504040204" pitchFamily="34" charset="0"/>
              </a:rPr>
              <a:t> to the stick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carry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something</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jar</a:t>
            </a:r>
            <a:r>
              <a:rPr lang="it-IT" sz="1800" dirty="0">
                <a:solidFill>
                  <a:srgbClr val="222222"/>
                </a:solidFill>
                <a:effectLst/>
                <a:latin typeface="Verdana" panose="020B0604030504040204" pitchFamily="34" charset="0"/>
                <a:ea typeface="Verdana" panose="020B0604030504040204" pitchFamily="34" charset="0"/>
              </a:rPr>
              <a:t> of oil on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belt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Theirs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gentle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pilgrimage</a:t>
            </a:r>
            <a:r>
              <a:rPr lang="it-IT" sz="1800" dirty="0">
                <a:solidFill>
                  <a:srgbClr val="222222"/>
                </a:solidFill>
                <a:effectLst/>
                <a:latin typeface="Verdana" panose="020B0604030504040204" pitchFamily="34" charset="0"/>
                <a:ea typeface="Verdana" panose="020B0604030504040204" pitchFamily="34" charset="0"/>
              </a:rPr>
              <a:t> and body to body, house to house </a:t>
            </a:r>
            <a:r>
              <a:rPr lang="it-IT" sz="1800" dirty="0" err="1">
                <a:solidFill>
                  <a:srgbClr val="222222"/>
                </a:solidFill>
                <a:effectLst/>
                <a:latin typeface="Verdana" panose="020B0604030504040204" pitchFamily="34" charset="0"/>
                <a:ea typeface="Verdana" panose="020B0604030504040204" pitchFamily="34" charset="0"/>
              </a:rPr>
              <a:t>healer</a:t>
            </a:r>
            <a:r>
              <a:rPr lang="it-IT" sz="1800" dirty="0">
                <a:solidFill>
                  <a:srgbClr val="222222"/>
                </a:solidFill>
                <a:effectLst/>
                <a:latin typeface="Verdana" panose="020B0604030504040204" pitchFamily="34" charset="0"/>
                <a:ea typeface="Verdana" panose="020B0604030504040204" pitchFamily="34" charset="0"/>
              </a:rPr>
              <a:t>.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mission of the </a:t>
            </a:r>
            <a:r>
              <a:rPr lang="it-IT" sz="1800" dirty="0" err="1">
                <a:solidFill>
                  <a:srgbClr val="222222"/>
                </a:solidFill>
                <a:effectLst/>
                <a:latin typeface="Verdana" panose="020B0604030504040204" pitchFamily="34" charset="0"/>
                <a:ea typeface="Verdana" panose="020B0604030504040204" pitchFamily="34" charset="0"/>
              </a:rPr>
              <a:t>disciples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simple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called</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carry</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forward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weak</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anointed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many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sick</a:t>
            </a:r>
            <a:r>
              <a:rPr lang="it-IT" sz="1800" dirty="0">
                <a:solidFill>
                  <a:srgbClr val="222222"/>
                </a:solidFill>
                <a:effectLst/>
                <a:latin typeface="Verdana" panose="020B0604030504040204" pitchFamily="34" charset="0"/>
                <a:ea typeface="Verdana" panose="020B0604030504040204" pitchFamily="34" charset="0"/>
              </a:rPr>
              <a:t> people with oil and </a:t>
            </a:r>
            <a:r>
              <a:rPr lang="it-IT" sz="1800" dirty="0" err="1">
                <a:solidFill>
                  <a:srgbClr val="222222"/>
                </a:solidFill>
                <a:effectLst/>
                <a:latin typeface="Verdana" panose="020B0604030504040204" pitchFamily="34" charset="0"/>
                <a:ea typeface="Verdana" panose="020B0604030504040204" pitchFamily="34" charset="0"/>
              </a:rPr>
              <a:t>healed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deal with life, like the </a:t>
            </a:r>
            <a:r>
              <a:rPr lang="it-IT" sz="1800" dirty="0" err="1">
                <a:solidFill>
                  <a:srgbClr val="222222"/>
                </a:solidFill>
                <a:effectLst/>
                <a:latin typeface="Verdana" panose="020B0604030504040204" pitchFamily="34" charset="0"/>
                <a:ea typeface="Verdana" panose="020B0604030504040204" pitchFamily="34" charset="0"/>
              </a:rPr>
              <a:t>prophet</a:t>
            </a:r>
            <a:r>
              <a:rPr lang="it-IT" sz="1800" dirty="0">
                <a:solidFill>
                  <a:srgbClr val="222222"/>
                </a:solidFill>
                <a:effectLst/>
                <a:latin typeface="Verdana" panose="020B0604030504040204" pitchFamily="34" charset="0"/>
                <a:ea typeface="Verdana" panose="020B0604030504040204" pitchFamily="34" charset="0"/>
              </a:rPr>
              <a:t> Amos,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chase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away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demons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touch the </a:t>
            </a:r>
            <a:r>
              <a:rPr lang="it-IT" sz="1800" dirty="0" err="1">
                <a:solidFill>
                  <a:srgbClr val="222222"/>
                </a:solidFill>
                <a:effectLst/>
                <a:latin typeface="Verdana" panose="020B0604030504040204" pitchFamily="34" charset="0"/>
                <a:ea typeface="Verdana" panose="020B0604030504040204" pitchFamily="34" charset="0"/>
              </a:rPr>
              <a:t>sick</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hands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close to you, with love».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saw</a:t>
            </a:r>
            <a:r>
              <a:rPr lang="it-IT" sz="1800" dirty="0">
                <a:solidFill>
                  <a:srgbClr val="222222"/>
                </a:solidFill>
                <a:effectLst/>
                <a:latin typeface="Verdana" panose="020B0604030504040204" pitchFamily="34" charset="0"/>
                <a:ea typeface="Verdana" panose="020B0604030504040204" pitchFamily="34" charset="0"/>
              </a:rPr>
              <a:t> with Jesus how wounds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touched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how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endParaRPr lang="it-IT" altLang="it-IT" sz="1800" dirty="0">
              <a:solidFill>
                <a:schemeClr val="tx1"/>
              </a:solidFill>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F93D868D-19D0-0640-806F-65B330021EB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504" y="151396"/>
            <a:ext cx="1908845" cy="1908845"/>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7A4EB248-9CA8-9769-A452-7CFCE3085785}"/>
              </a:ext>
            </a:extLst>
          </p:cNvPr>
          <p:cNvSpPr>
            <a:spLocks noChangeArrowheads="1"/>
          </p:cNvSpPr>
          <p:nvPr>
            <p:custDataLst>
              <p:tags r:id="rId1"/>
            </p:custDataLst>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AMOS</a:t>
            </a:r>
          </a:p>
        </p:txBody>
      </p:sp>
      <p:sp>
        <p:nvSpPr>
          <p:cNvPr id="5123" name="Rectangle 157">
            <a:extLst>
              <a:ext uri="{FF2B5EF4-FFF2-40B4-BE49-F238E27FC236}">
                <a16:creationId xmlns:a16="http://schemas.microsoft.com/office/drawing/2014/main" id="{9A0C95D5-8C6E-7A11-9E46-E5C14815476B}"/>
              </a:ext>
            </a:extLst>
          </p:cNvPr>
          <p:cNvSpPr>
            <a:spLocks noChangeArrowheads="1"/>
          </p:cNvSpPr>
          <p:nvPr>
            <p:custDataLst>
              <p:tags r:id="rId2"/>
            </p:custDataLst>
          </p:nvPr>
        </p:nvSpPr>
        <p:spPr bwMode="auto">
          <a:xfrm>
            <a:off x="1295400" y="1600200"/>
            <a:ext cx="3200400" cy="2289175"/>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quei giorni,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Amasìa, [sacerdote di Betel,] disse ad Amos: «Vattene, veggente, ritìrati nella terra di Giuda; là mangerai il tuo pane e là potrai profetizzare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(Am 7, 12) </a:t>
            </a:r>
          </a:p>
        </p:txBody>
      </p:sp>
      <p:sp>
        <p:nvSpPr>
          <p:cNvPr id="3076" name="Rectangle 158">
            <a:extLst>
              <a:ext uri="{FF2B5EF4-FFF2-40B4-BE49-F238E27FC236}">
                <a16:creationId xmlns:a16="http://schemas.microsoft.com/office/drawing/2014/main" id="{8C862168-6983-4EB8-2309-9165FA656DD5}"/>
              </a:ext>
            </a:extLst>
          </p:cNvPr>
          <p:cNvSpPr>
            <a:spLocks noChangeArrowheads="1"/>
          </p:cNvSpPr>
          <p:nvPr>
            <p:custDataLst>
              <p:tags r:id="rId3"/>
            </p:custDataLst>
          </p:nvPr>
        </p:nvSpPr>
        <p:spPr bwMode="auto">
          <a:xfrm>
            <a:off x="4648200" y="1600200"/>
            <a:ext cx="32004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ahoma" panose="020B0604030504040204" pitchFamily="34" charset="0"/>
              </a:rPr>
              <a:t>In those days, </a:t>
            </a:r>
            <a:r>
              <a:rPr lang="en-GB" altLang="it-IT" sz="1800">
                <a:solidFill>
                  <a:srgbClr val="000000"/>
                </a:solidFill>
                <a:latin typeface="Verdana" panose="020B0604030504040204" pitchFamily="34" charset="0"/>
                <a:cs typeface="Tahoma" panose="020B0604030504040204" pitchFamily="34" charset="0"/>
              </a:rPr>
              <a:t>Amaziah [priest of Bethel] then said to Amos, "Off with you, seer, go back to the land of Judah. Earn your bread there by prophesying.</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(Am 7: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DFB374FC-37D5-7B22-9D5C-671BE8A1026B}"/>
              </a:ext>
            </a:extLst>
          </p:cNvPr>
          <p:cNvSpPr>
            <a:spLocks noChangeArrowheads="1"/>
          </p:cNvSpPr>
          <p:nvPr>
            <p:custDataLst>
              <p:tags r:id="rId4"/>
            </p:custDataLst>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AMOS</a:t>
            </a:r>
          </a:p>
        </p:txBody>
      </p:sp>
      <p:sp>
        <p:nvSpPr>
          <p:cNvPr id="327031" name="Rectangle 375">
            <a:extLst>
              <a:ext uri="{FF2B5EF4-FFF2-40B4-BE49-F238E27FC236}">
                <a16:creationId xmlns:a16="http://schemas.microsoft.com/office/drawing/2014/main" id="{85A8E354-D713-F892-1E48-5F760928D31C}"/>
              </a:ext>
            </a:extLst>
          </p:cNvPr>
          <p:cNvSpPr>
            <a:spLocks noChangeArrowheads="1"/>
          </p:cNvSpPr>
          <p:nvPr>
            <p:custDataLst>
              <p:tags r:id="rId5"/>
            </p:custDataLst>
          </p:nvPr>
        </p:nvSpPr>
        <p:spPr bwMode="auto">
          <a:xfrm>
            <a:off x="762000" y="0"/>
            <a:ext cx="7842250" cy="923925"/>
          </a:xfrm>
          <a:prstGeom prst="rect">
            <a:avLst/>
          </a:prstGeom>
          <a:solidFill>
            <a:srgbClr val="339966"/>
          </a:solidFill>
          <a:ln w="9525">
            <a:solidFill>
              <a:srgbClr val="339966"/>
            </a:solidFill>
            <a:miter lim="800000"/>
          </a:ln>
        </p:spPr>
        <p:txBody>
          <a:bodyPr>
            <a:spAutoFit/>
          </a:bodyPr>
          <a:lstStyle/>
          <a:p>
            <a:pPr algn="ctr"/>
            <a:r>
              <a:rPr lang="it-IT" altLang="it-IT" sz="180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Arial"/>
                <a:sym typeface="Wingdings"/>
              </a:rPr>
              <a:t>Diffondi la Parola di Dio - Spread the Word of God</a:t>
            </a:r>
            <a:r>
              <a:rPr lang="it-IT" altLang="it-IT" b="1">
                <a:ln w="9525" cap="flat" cmpd="sng" algn="ctr">
                  <a:noFill/>
                  <a:prstDash val="solid"/>
                  <a:round/>
                  <a:headEnd type="none" w="med" len="med"/>
                  <a:tailEnd type="none" w="med" len="med"/>
                </a:ln>
                <a:solidFill>
                  <a:srgbClr val="CC0000"/>
                </a:solidFill>
                <a:effectLst>
                  <a:outerShdw blurRad="38100" dist="38100" dir="2700000" algn="tl">
                    <a:srgbClr val="000000">
                      <a:alpha val="43137"/>
                    </a:srgbClr>
                  </a:outerShdw>
                </a:effectLst>
                <a:latin typeface="Verdana" pitchFamily="34" charset="0"/>
                <a:ea typeface="Arial"/>
                <a:cs typeface="Arial"/>
                <a:sym typeface="Wingdings"/>
              </a:rPr>
              <a:t> </a:t>
            </a:r>
            <a:r>
              <a:rPr lang="it-IT" altLang="it-IT" sz="2000" b="1">
                <a:ln w="9525" cap="flat" cmpd="sng" algn="ctr">
                  <a:noFill/>
                  <a:prstDash val="solid"/>
                  <a:round/>
                  <a:headEnd type="none" w="med" len="med"/>
                  <a:tailEnd type="none" w="med" len="med"/>
                </a:ln>
                <a:solidFill>
                  <a:srgbClr val="CC0000"/>
                </a:solidFill>
                <a:effectLst>
                  <a:outerShdw blurRad="38100" dist="38100" dir="2700000" algn="tl">
                    <a:srgbClr val="000000">
                      <a:alpha val="43137"/>
                    </a:srgbClr>
                  </a:outerShdw>
                </a:effectLst>
                <a:latin typeface="Verdana" pitchFamily="34" charset="0"/>
                <a:ea typeface="Arial"/>
                <a:cs typeface="Arial"/>
                <a:sym typeface="Wingdings"/>
              </a:rPr>
              <a:t>  </a:t>
            </a:r>
            <a:endParaRPr lang="it-IT" altLang="it-IT" sz="2000" b="1">
              <a:solidFill>
                <a:srgbClr val="CC0000"/>
              </a:solidFill>
              <a:effectLst>
                <a:outerShdw blurRad="38100" dist="38100" dir="2700000" algn="tl">
                  <a:srgbClr val="000000">
                    <a:alpha val="43137"/>
                  </a:srgbClr>
                </a:outerShdw>
              </a:effectLst>
              <a:latin typeface="Verdana" pitchFamily="34" charset="0"/>
            </a:endParaRPr>
          </a:p>
          <a:p>
            <a:pPr algn="ctr"/>
            <a:endParaRPr lang="it-IT" altLang="it-IT" sz="800" b="1">
              <a:solidFill>
                <a:srgbClr val="CC0000"/>
              </a:solidFill>
              <a:latin typeface="Verdana" pitchFamily="34" charset="0"/>
            </a:endParaRPr>
          </a:p>
          <a:p>
            <a:pPr algn="ctr"/>
            <a:r>
              <a:rPr lang="it-IT" altLang="it-IT" sz="140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https://www.diffondilaparola.com</a:t>
            </a:r>
            <a:endParaRPr lang="it-IT" altLang="it-IT" sz="1400">
              <a:solidFill>
                <a:schemeClr val="bg1"/>
              </a:solidFill>
              <a:latin typeface="Verdana" pitchFamily="34" charset="0"/>
            </a:endParaRPr>
          </a:p>
          <a:p>
            <a:pPr algn="ctr"/>
            <a:endParaRPr lang="it-IT" altLang="it-IT" sz="800" b="1">
              <a:solidFill>
                <a:schemeClr val="bg1"/>
              </a:solidFill>
              <a:latin typeface="Courier New" pitchFamily="49" charset="0"/>
            </a:endParaRPr>
          </a:p>
        </p:txBody>
      </p:sp>
      <p:pic>
        <p:nvPicPr>
          <p:cNvPr id="3079" name="Picture 75" descr="C:\ARCHIVIO GENERALE\PRESENTAZIONI\in COSTRUZIONE\06 S.Scritture del 12.07\Amasia ad Amos 1.jpg">
            <a:extLst>
              <a:ext uri="{FF2B5EF4-FFF2-40B4-BE49-F238E27FC236}">
                <a16:creationId xmlns:a16="http://schemas.microsoft.com/office/drawing/2014/main" id="{D28CD0FD-1395-FCAB-DA29-B9A289653D2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886200"/>
            <a:ext cx="32004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76" descr="C:\ARCHIVIO GENERALE\PRESENTAZIONI\in COSTRUZIONE\06 S.Scritture del 12.07\Amasia ad Amos 2.jpg">
            <a:extLst>
              <a:ext uri="{FF2B5EF4-FFF2-40B4-BE49-F238E27FC236}">
                <a16:creationId xmlns:a16="http://schemas.microsoft.com/office/drawing/2014/main" id="{925171F9-EEA2-A4CB-2D26-347FFC2DF91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00600" y="3962400"/>
            <a:ext cx="2971800"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272AB0E9-1F4E-D540-2250-5CA053C52873}"/>
              </a:ext>
            </a:extLst>
          </p:cNvPr>
          <p:cNvSpPr>
            <a:spLocks noChangeArrowheads="1"/>
          </p:cNvSpPr>
          <p:nvPr>
            <p:custDataLst>
              <p:tags r:id="rId1"/>
            </p:custDataLst>
          </p:nvPr>
        </p:nvSpPr>
        <p:spPr bwMode="auto">
          <a:xfrm>
            <a:off x="0" y="0"/>
            <a:ext cx="9144000" cy="7037376"/>
          </a:xfrm>
          <a:prstGeom prst="rect">
            <a:avLst/>
          </a:prstGeom>
          <a:noFill/>
          <a:ln w="9525">
            <a:noFill/>
            <a:miter lim="800000"/>
          </a:ln>
          <a:effectLst/>
        </p:spPr>
        <p:txBody>
          <a:bodyPr>
            <a:spAutoFit/>
          </a:bodyPr>
          <a:lstStyle/>
          <a:p>
            <a:pPr>
              <a:spcAft>
                <a:spcPts val="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runs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learned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art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caress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proximity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proclaimed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people should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convert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convert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God's dream: one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demons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relationships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harmonious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happy, a world of open doors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breaches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walls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spcAft>
                <a:spcPts val="0"/>
              </a:spcAft>
            </a:pPr>
            <a:endPar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Their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hands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sick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already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me with love.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Saint Francis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warned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friars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can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also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words,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else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left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somewhere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welcome you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listen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you, go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shake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dust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under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feet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testimony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spcAft>
                <a:spcPts val="0"/>
              </a:spcAft>
            </a:pPr>
            <a:endPar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also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prepares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failure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courage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Like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word of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fulfillment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Isaiah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virgin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birth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Hosea</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Israel led back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desert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first love. But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love the word of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successes. The Twelve have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faith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Kingdom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before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take place.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ideal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matters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achieve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spcAft>
                <a:spcPts val="0"/>
              </a:spcAft>
            </a:pPr>
            <a:endPar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triple economy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emerges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smallness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road,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prophecy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Twelve go,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smaller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small; on the road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free,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belongs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stop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takes you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like God with Amos;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God's dream: a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totally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b="1" dirty="0">
                <a:solidFill>
                  <a:srgbClr val="000000"/>
                </a:solidFill>
                <a:effectLst/>
                <a:highlight>
                  <a:srgbClr val="FFFFFF"/>
                </a:highligh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C447A7C-FD1D-5F8F-CA6A-8BCB759EC7DF}"/>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D153C596-223D-F1D9-E064-2C6A5A085290}"/>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Times New Roman" panose="02020603050405020304" pitchFamily="18" charset="0"/>
              </a:rPr>
              <a:t>But never again prophesy at Bethel for it is a king's sanctuary and a national shrine."    Amos replied to Amaziah, "I am not a prophet or one of the fellow-prophets. I am a breeder of sheep and a dresser of sycamore trees.</a:t>
            </a:r>
            <a:r>
              <a:rPr lang="en-GB" altLang="it-IT" sz="1800" i="1">
                <a:solidFill>
                  <a:schemeClr val="bg1"/>
                </a:solidFill>
                <a:latin typeface="Verdana" panose="020B0604030504040204" pitchFamily="34" charset="0"/>
                <a:cs typeface="Times New Roman" panose="02020603050405020304" pitchFamily="18" charset="0"/>
              </a:rPr>
              <a:t> </a:t>
            </a:r>
          </a:p>
          <a:p>
            <a:pPr algn="ctr"/>
            <a:r>
              <a:rPr lang="en-GB" altLang="it-IT" sz="1800" i="1">
                <a:solidFill>
                  <a:schemeClr val="bg1"/>
                </a:solidFill>
                <a:latin typeface="Verdana" panose="020B0604030504040204" pitchFamily="34" charset="0"/>
                <a:cs typeface="Times New Roman" panose="02020603050405020304" pitchFamily="18" charset="0"/>
              </a:rPr>
              <a:t>(Am 7: 13-14)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62339104-D62B-F88C-A4C7-4F36F62FD619}"/>
              </a:ext>
            </a:extLst>
          </p:cNvPr>
          <p:cNvSpPr>
            <a:spLocks noChangeArrowheads="1"/>
          </p:cNvSpPr>
          <p:nvPr>
            <p:custDataLst>
              <p:tags r:id="rId3"/>
            </p:custDataLst>
          </p:nvPr>
        </p:nvSpPr>
        <p:spPr bwMode="auto">
          <a:xfrm>
            <a:off x="0" y="4572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ma a Betel non profetizzare più, perché questo è il santuario del re ed è il tempio del regno». Amos rispose ad Amasìa e disse: «Non ero profeta né figlio di profeta; ero un mandriano e coltivavo piante di sicomòro.</a:t>
            </a:r>
          </a:p>
          <a:p>
            <a:pPr algn="ctr"/>
            <a:r>
              <a:rPr lang="it-IT" altLang="it-IT" sz="1800" i="1">
                <a:solidFill>
                  <a:schemeClr val="bg1"/>
                </a:solidFill>
                <a:latin typeface="Verdana" panose="020B0604030504040204" pitchFamily="34" charset="0"/>
                <a:cs typeface="Times New Roman" panose="02020603050405020304" pitchFamily="18" charset="0"/>
              </a:rPr>
              <a:t> (Am 7, 13-14)</a:t>
            </a:r>
          </a:p>
        </p:txBody>
      </p:sp>
      <p:pic>
        <p:nvPicPr>
          <p:cNvPr id="4101" name="Picture 26" descr="C:\ARCHIVIO GENERALE\PRESENTAZIONI\in COSTRUZIONE\06 S.Scritture del 12.07\mandriano e sicomoro.jpg">
            <a:extLst>
              <a:ext uri="{FF2B5EF4-FFF2-40B4-BE49-F238E27FC236}">
                <a16:creationId xmlns:a16="http://schemas.microsoft.com/office/drawing/2014/main" id="{08CE37B0-06C6-34B3-099D-DFD5E992882B}"/>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609600" y="1676400"/>
            <a:ext cx="78486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9665A3BA-AB4A-9844-6A46-733BAD614D31}"/>
              </a:ext>
            </a:extLst>
          </p:cNvPr>
          <p:cNvSpPr>
            <a:spLocks noGrp="1" noChangeArrowheads="1"/>
          </p:cNvSpPr>
          <p:nvPr>
            <p:ph type="title"/>
            <p:custDataLst>
              <p:tags r:id="rId1"/>
            </p:custDataLst>
          </p:nvPr>
        </p:nvSpPr>
        <p:spPr>
          <a:xfrm>
            <a:off x="228600" y="304800"/>
            <a:ext cx="8632825"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Il Signore mi prese, mi chiamò mentre seguivo il gregge. Il Signore mi disse: Va’, profetizza al mio popolo Israele». </a:t>
            </a:r>
            <a:r>
              <a:rPr lang="en-GB" altLang="it-IT" sz="1800" i="1">
                <a:solidFill>
                  <a:schemeClr val="bg1"/>
                </a:solidFill>
                <a:latin typeface="Verdana" panose="020B0604030504040204" pitchFamily="34" charset="0"/>
                <a:cs typeface="Times New Roman" panose="02020603050405020304" pitchFamily="18" charset="0"/>
              </a:rPr>
              <a:t>(Am 7, 15)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A302C48D-8DE8-8433-4B73-ACEE27300272}"/>
              </a:ext>
            </a:extLst>
          </p:cNvPr>
          <p:cNvSpPr>
            <a:spLocks noChangeArrowheads="1"/>
          </p:cNvSpPr>
          <p:nvPr>
            <p:custDataLst>
              <p:tags r:id="rId2"/>
            </p:custDataLst>
          </p:nvPr>
        </p:nvSpPr>
        <p:spPr bwMode="auto">
          <a:xfrm>
            <a:off x="179388" y="5732463"/>
            <a:ext cx="87122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But Yahweh took me from shepherding the flock and said to me: Go,  and from me, tell my people Israel.</a:t>
            </a:r>
            <a:r>
              <a:rPr lang="en-GB" altLang="it-IT" sz="1800" i="1">
                <a:solidFill>
                  <a:schemeClr val="bg1"/>
                </a:solidFill>
                <a:latin typeface="Verdana" panose="020B0604030504040204" pitchFamily="34" charset="0"/>
                <a:cs typeface="Times New Roman" panose="02020603050405020304" pitchFamily="18" charset="0"/>
              </a:rPr>
              <a:t> (Am 7, 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13" descr="C:\ARCHIVIO GENERALE\PRESENTAZIONI\in COSTRUZIONE\06 S.Scritture del 12.07\Il Signore mi chiamò 1.jpg">
            <a:extLst>
              <a:ext uri="{FF2B5EF4-FFF2-40B4-BE49-F238E27FC236}">
                <a16:creationId xmlns:a16="http://schemas.microsoft.com/office/drawing/2014/main" id="{8802031C-8118-323B-99CD-0A63A353E24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35150" y="1295400"/>
            <a:ext cx="5562600"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4069988-0443-3DCD-57AC-D41C36F97255}"/>
              </a:ext>
            </a:extLst>
          </p:cNvPr>
          <p:cNvSpPr>
            <a:spLocks noGrp="1" noChangeArrowheads="1"/>
          </p:cNvSpPr>
          <p:nvPr>
            <p:ph type="title"/>
            <p:custDataLst>
              <p:tags r:id="rId1"/>
            </p:custDataLst>
          </p:nvPr>
        </p:nvSpPr>
        <p:spPr>
          <a:xfrm>
            <a:off x="4191000" y="12192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a:t>
            </a:r>
            <a:r>
              <a:rPr lang="it-IT" altLang="it-IT" sz="1600">
                <a:solidFill>
                  <a:srgbClr val="320011"/>
                </a:solidFill>
                <a:latin typeface="Verdana" panose="020B0604030504040204" pitchFamily="34" charset="0"/>
              </a:rPr>
              <a:t>TO THE</a:t>
            </a:r>
            <a:r>
              <a:rPr lang="it-IT" altLang="it-IT" sz="1800">
                <a:solidFill>
                  <a:srgbClr val="320011"/>
                </a:solidFill>
                <a:latin typeface="Verdana" panose="020B0604030504040204" pitchFamily="34" charset="0"/>
              </a:rPr>
              <a:t>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607A8501-508B-2F7F-0D51-C6A290FC8841}"/>
              </a:ext>
            </a:extLst>
          </p:cNvPr>
          <p:cNvSpPr>
            <a:spLocks noChangeArrowheads="1"/>
          </p:cNvSpPr>
          <p:nvPr>
            <p:custDataLst>
              <p:tags r:id="rId2"/>
            </p:custDataLst>
          </p:nvPr>
        </p:nvSpPr>
        <p:spPr bwMode="auto">
          <a:xfrm>
            <a:off x="609600" y="0"/>
            <a:ext cx="8153400"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6148" name="Rectangle 22">
            <a:extLst>
              <a:ext uri="{FF2B5EF4-FFF2-40B4-BE49-F238E27FC236}">
                <a16:creationId xmlns:a16="http://schemas.microsoft.com/office/drawing/2014/main" id="{AB11A112-96EB-1148-75E3-28C8D2CD5A7F}"/>
              </a:ext>
            </a:extLst>
          </p:cNvPr>
          <p:cNvSpPr>
            <a:spLocks noChangeArrowheads="1"/>
          </p:cNvSpPr>
          <p:nvPr>
            <p:custDataLst>
              <p:tags r:id="rId3"/>
            </p:custDataLst>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11269" name="Rectangle 205">
            <a:extLst>
              <a:ext uri="{FF2B5EF4-FFF2-40B4-BE49-F238E27FC236}">
                <a16:creationId xmlns:a16="http://schemas.microsoft.com/office/drawing/2014/main" id="{F55AC501-DFAA-542A-AD60-1FA25DCB552F}"/>
              </a:ext>
            </a:extLst>
          </p:cNvPr>
          <p:cNvSpPr>
            <a:spLocks noChangeArrowheads="1"/>
          </p:cNvSpPr>
          <p:nvPr>
            <p:custDataLst>
              <p:tags r:id="rId4"/>
            </p:custDataLst>
          </p:nvPr>
        </p:nvSpPr>
        <p:spPr bwMode="auto">
          <a:xfrm>
            <a:off x="1295400" y="1676400"/>
            <a:ext cx="3276600" cy="1739900"/>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Benedetto Dio, Padre del Signore nostro Gesù Cristo, che ci ha benedetti con ogni benedizione spirituale nei cieli in Cristo.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(Ef 1, 3)</a:t>
            </a:r>
          </a:p>
        </p:txBody>
      </p:sp>
      <p:sp>
        <p:nvSpPr>
          <p:cNvPr id="6150" name="Rectangle 206">
            <a:extLst>
              <a:ext uri="{FF2B5EF4-FFF2-40B4-BE49-F238E27FC236}">
                <a16:creationId xmlns:a16="http://schemas.microsoft.com/office/drawing/2014/main" id="{B24A8899-68D7-6677-446A-B26B195D0EAB}"/>
              </a:ext>
            </a:extLst>
          </p:cNvPr>
          <p:cNvSpPr>
            <a:spLocks noChangeArrowheads="1"/>
          </p:cNvSpPr>
          <p:nvPr>
            <p:custDataLst>
              <p:tags r:id="rId5"/>
            </p:custDataLst>
          </p:nvPr>
        </p:nvSpPr>
        <p:spPr bwMode="auto">
          <a:xfrm>
            <a:off x="4572000" y="1828800"/>
            <a:ext cx="35052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Blessed be God, the Father of Christ Jesus our Lord, who in Christ has blessed us from heaven with every spiritual blessing.</a:t>
            </a:r>
            <a:r>
              <a:rPr lang="en-GB" altLang="it-IT" sz="1800" i="1">
                <a:solidFill>
                  <a:srgbClr val="000000"/>
                </a:solidFill>
                <a:latin typeface="Verdana" panose="020B0604030504040204" pitchFamily="34" charset="0"/>
                <a:cs typeface="Times New Roman" panose="02020603050405020304" pitchFamily="18" charset="0"/>
              </a:rPr>
              <a:t> (Eph 1: 3)</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6151" name="Picture 498" descr="C:\ARCHIVIO GENERALE\PRESENTAZIONI\in COSTRUZIONE\Gospel copia.gif">
            <a:extLst>
              <a:ext uri="{FF2B5EF4-FFF2-40B4-BE49-F238E27FC236}">
                <a16:creationId xmlns:a16="http://schemas.microsoft.com/office/drawing/2014/main" id="{AC70B904-10D1-0DFD-977B-5E4C32512335}"/>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37338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154" name="Picture 75" descr="C:\ARCHIVIO GENERALE\PRESENTAZIONI\in COSTRUZIONE\06 S.Scritture del 12.07\benedetto Dio Padre.jpg">
            <a:extLst>
              <a:ext uri="{FF2B5EF4-FFF2-40B4-BE49-F238E27FC236}">
                <a16:creationId xmlns:a16="http://schemas.microsoft.com/office/drawing/2014/main" id="{49636DD4-6989-FED1-BB31-632F1A73C238}"/>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4724400" y="3505200"/>
            <a:ext cx="3187700"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6155" name="Picture 76" descr="C:\ARCHIVIO GENERALE\PRESENTAZIONI\in COSTRUZIONE\06 S.Scritture del 12.07\benedetto Dio Padre 2.jpg">
            <a:extLst>
              <a:ext uri="{FF2B5EF4-FFF2-40B4-BE49-F238E27FC236}">
                <a16:creationId xmlns:a16="http://schemas.microsoft.com/office/drawing/2014/main" id="{DBDCB528-4BA6-C138-BA84-0DE2C3EC21EF}"/>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1295400" y="3505200"/>
            <a:ext cx="30988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6156" name="WordArt 12">
            <a:extLst>
              <a:ext uri="{FF2B5EF4-FFF2-40B4-BE49-F238E27FC236}">
                <a16:creationId xmlns:a16="http://schemas.microsoft.com/office/drawing/2014/main" id="{4C1028BD-AC4B-06AF-25F7-CE2F0D416C5A}"/>
              </a:ext>
            </a:extLst>
          </p:cNvPr>
          <p:cNvSpPr>
            <a:spLocks noChangeArrowheads="1" noChangeShapeType="1" noTextEdit="1"/>
          </p:cNvSpPr>
          <p:nvPr/>
        </p:nvSpPr>
        <p:spPr bwMode="auto">
          <a:xfrm>
            <a:off x="1066800" y="152400"/>
            <a:ext cx="22860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1600" kern="10">
                <a:ln w="9525">
                  <a:solidFill>
                    <a:srgbClr val="FFFF00"/>
                  </a:solidFill>
                  <a:round/>
                  <a:headEnd/>
                  <a:tailEnd/>
                </a:ln>
                <a:solidFill>
                  <a:srgbClr val="FFFF00"/>
                </a:solidFill>
                <a:latin typeface="Arial" panose="020B0604020202020204" pitchFamily="34" charset="0"/>
                <a:cs typeface="Arial" panose="020B0604020202020204" pitchFamily="34" charset="0"/>
              </a:rPr>
              <a:t>La Parola di Dio </a:t>
            </a:r>
          </a:p>
          <a:p>
            <a:pPr algn="ctr"/>
            <a:r>
              <a:rPr lang="it-IT" sz="1600" kern="10">
                <a:ln w="9525">
                  <a:solidFill>
                    <a:srgbClr val="FFFF00"/>
                  </a:solidFill>
                  <a:round/>
                  <a:headEnd/>
                  <a:tailEnd/>
                </a:ln>
                <a:solidFill>
                  <a:srgbClr val="FFFF00"/>
                </a:solidFill>
                <a:latin typeface="Arial" panose="020B0604020202020204" pitchFamily="34" charset="0"/>
                <a:cs typeface="Arial" panose="020B0604020202020204" pitchFamily="34" charset="0"/>
              </a:rPr>
              <a:t>parla  al nostro cuore!</a:t>
            </a:r>
          </a:p>
        </p:txBody>
      </p:sp>
      <p:sp>
        <p:nvSpPr>
          <p:cNvPr id="6158" name="WordArt 14">
            <a:extLst>
              <a:ext uri="{FF2B5EF4-FFF2-40B4-BE49-F238E27FC236}">
                <a16:creationId xmlns:a16="http://schemas.microsoft.com/office/drawing/2014/main" id="{12D0FB30-8203-1256-5939-1D141D110C83}"/>
              </a:ext>
            </a:extLst>
          </p:cNvPr>
          <p:cNvSpPr>
            <a:spLocks noChangeArrowheads="1" noChangeShapeType="1" noTextEdit="1"/>
          </p:cNvSpPr>
          <p:nvPr/>
        </p:nvSpPr>
        <p:spPr bwMode="auto">
          <a:xfrm>
            <a:off x="5943600" y="152400"/>
            <a:ext cx="22860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1600" kern="10">
                <a:ln w="9525">
                  <a:solidFill>
                    <a:srgbClr val="FFFF00"/>
                  </a:solidFill>
                  <a:round/>
                  <a:headEnd/>
                  <a:tailEnd/>
                </a:ln>
                <a:solidFill>
                  <a:srgbClr val="FFFF00"/>
                </a:solidFill>
                <a:latin typeface="Arial" panose="020B0604020202020204" pitchFamily="34" charset="0"/>
                <a:cs typeface="Arial" panose="020B0604020202020204" pitchFamily="34" charset="0"/>
              </a:rPr>
              <a:t>The Word of God</a:t>
            </a:r>
          </a:p>
          <a:p>
            <a:pPr algn="ctr"/>
            <a:r>
              <a:rPr lang="en-US" sz="1600" kern="10">
                <a:ln w="9525">
                  <a:solidFill>
                    <a:srgbClr val="FFFF00"/>
                  </a:solidFill>
                  <a:round/>
                  <a:headEnd/>
                  <a:tailEnd/>
                </a:ln>
                <a:solidFill>
                  <a:srgbClr val="FFFF00"/>
                </a:solidFill>
                <a:latin typeface="Arial" panose="020B0604020202020204" pitchFamily="34" charset="0"/>
                <a:cs typeface="Arial" panose="020B0604020202020204" pitchFamily="34" charset="0"/>
              </a:rPr>
              <a:t>speaks to our heart!</a:t>
            </a:r>
            <a:endParaRPr lang="it-IT" sz="1600" kern="10">
              <a:ln w="9525">
                <a:solidFill>
                  <a:srgbClr val="FFFF00"/>
                </a:solidFill>
                <a:round/>
                <a:headEnd/>
                <a:tailEnd/>
              </a:ln>
              <a:solidFill>
                <a:srgbClr val="FFFF00"/>
              </a:solidFill>
              <a:latin typeface="Arial" panose="020B0604020202020204" pitchFamily="34" charset="0"/>
              <a:cs typeface="Arial" panose="020B0604020202020204" pitchFamily="34"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965FA00-A43E-C15C-9553-0134BB23F63E}"/>
              </a:ext>
            </a:extLst>
          </p:cNvPr>
          <p:cNvSpPr>
            <a:spLocks noGrp="1" noChangeArrowheads="1"/>
          </p:cNvSpPr>
          <p:nvPr>
            <p:ph type="title"/>
            <p:custDataLst>
              <p:tags r:id="rId1"/>
            </p:custDataLst>
          </p:nvPr>
        </p:nvSpPr>
        <p:spPr>
          <a:xfrm>
            <a:off x="0" y="6096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 lui ci ha scelti prima della creazione del mondo per essere santi e immacolati di fronte a lui nella carità, predestinandoci a essere per lui figli adottivi mediante Gesù Cristo, secondo il disegno d’amore della sua volontà, </a:t>
            </a:r>
            <a:r>
              <a:rPr lang="it-IT" altLang="it-IT" sz="1800" i="1">
                <a:solidFill>
                  <a:srgbClr val="FFFFFF"/>
                </a:solidFill>
                <a:latin typeface="Verdana" panose="020B0604030504040204" pitchFamily="34" charset="0"/>
                <a:cs typeface="Times New Roman" panose="02020603050405020304" pitchFamily="18" charset="0"/>
              </a:rPr>
              <a:t>(Ef 1, 4-5)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D2863C9A-F10B-8773-5DC9-90EDA0B8728A}"/>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God chose us in him before the creation of the world to be holy and without sin in his presence. From eternity he destined us in love to be his sons and daughters through Christ Jesus, thus fulfilling his free and generous will. This goal suited him:</a:t>
            </a:r>
            <a:r>
              <a:rPr lang="en-GB" altLang="it-IT" sz="1800" i="1">
                <a:solidFill>
                  <a:srgbClr val="FFFFFF"/>
                </a:solidFill>
                <a:latin typeface="Verdana" panose="020B0604030504040204" pitchFamily="34" charset="0"/>
                <a:cs typeface="Times New Roman" panose="02020603050405020304" pitchFamily="18" charset="0"/>
              </a:rPr>
              <a:t> (Eph 1: 4-5)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31" descr="C:\ARCHIVIO GENERALE\PRESENTAZIONI\in COSTRUZIONE\06 S.Scritture del 12.07\scelti prima della creazione.jpg">
            <a:extLst>
              <a:ext uri="{FF2B5EF4-FFF2-40B4-BE49-F238E27FC236}">
                <a16:creationId xmlns:a16="http://schemas.microsoft.com/office/drawing/2014/main" id="{4EF7BC1E-9EC6-761D-C7EC-84ACF57635DE}"/>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600200"/>
            <a:ext cx="5562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6E27A7B3-A959-4EE6-9DE0-424606BF3466}"/>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 lode dello splendore della sua grazia, di cui ci ha gratificati nel Figlio amato. In lui, mediante il suo sangue, abbiamo la redenzione, il perdono delle colpe, secondo la ricchezza della sua grazia. Egli l’ha riversata in abbondanza su di noi </a:t>
            </a:r>
            <a:r>
              <a:rPr lang="it-IT" altLang="it-IT" sz="1800" i="1">
                <a:solidFill>
                  <a:srgbClr val="FFFFFF"/>
                </a:solidFill>
                <a:latin typeface="Verdana" panose="020B0604030504040204" pitchFamily="34" charset="0"/>
                <a:cs typeface="Times New Roman" panose="02020603050405020304" pitchFamily="18" charset="0"/>
              </a:rPr>
              <a:t>(Ef 1, 6-8a)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B2CE4D12-2A28-7960-5AF3-ED47C1DDAB1D}"/>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that his loving-kindness which he granted us in his Beloved might finally receive all glory and praise. For in Christ we obtain freedom, sealed by his blood, and have the forgiveness of sins. In this appears the greatness of his grace, which he lavished on us.</a:t>
            </a:r>
            <a:r>
              <a:rPr lang="en-GB" altLang="it-IT" sz="1800" i="1">
                <a:solidFill>
                  <a:srgbClr val="FFFFFF"/>
                </a:solidFill>
                <a:latin typeface="Verdana" panose="020B0604030504040204" pitchFamily="34" charset="0"/>
                <a:cs typeface="Times New Roman" panose="02020603050405020304" pitchFamily="18" charset="0"/>
              </a:rPr>
              <a:t> (Eph 1: 6-8a)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8196" name="Immagine 5" descr="Immagine1.jpg">
            <a:extLst>
              <a:ext uri="{FF2B5EF4-FFF2-40B4-BE49-F238E27FC236}">
                <a16:creationId xmlns:a16="http://schemas.microsoft.com/office/drawing/2014/main" id="{7F00BC8D-072B-523A-1C33-17C9C9398B6D}"/>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2347913" y="1676400"/>
            <a:ext cx="4357687"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8197" name="Rectangle 10">
            <a:extLst>
              <a:ext uri="{FF2B5EF4-FFF2-40B4-BE49-F238E27FC236}">
                <a16:creationId xmlns:a16="http://schemas.microsoft.com/office/drawing/2014/main" id="{3A84ACA8-9D3C-885D-ED4A-968711A798E2}"/>
              </a:ext>
            </a:extLst>
          </p:cNvPr>
          <p:cNvSpPr>
            <a:spLocks noChangeArrowheads="1"/>
          </p:cNvSpPr>
          <p:nvPr>
            <p:custDataLst>
              <p:tags r:id="rId4"/>
            </p:custDataLst>
          </p:nvPr>
        </p:nvSpPr>
        <p:spPr bwMode="auto">
          <a:xfrm>
            <a:off x="3048000" y="1752600"/>
            <a:ext cx="2676525" cy="346075"/>
          </a:xfrm>
          <a:prstGeom prst="rect">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it-IT" altLang="it-IT" sz="1600">
                <a:solidFill>
                  <a:srgbClr val="FFFFFF"/>
                </a:solidFill>
                <a:latin typeface="Verdana" panose="020B0604030504040204" pitchFamily="34" charset="0"/>
                <a:cs typeface="Times New Roman" panose="02020603050405020304" pitchFamily="18" charset="0"/>
              </a:rPr>
              <a:t>Ha pagato tutto, per noi</a:t>
            </a:r>
          </a:p>
        </p:txBody>
      </p:sp>
      <p:sp>
        <p:nvSpPr>
          <p:cNvPr id="8198" name="Rectangle 10">
            <a:extLst>
              <a:ext uri="{FF2B5EF4-FFF2-40B4-BE49-F238E27FC236}">
                <a16:creationId xmlns:a16="http://schemas.microsoft.com/office/drawing/2014/main" id="{B253A4F4-6259-28FE-4615-4D9647A7BECF}"/>
              </a:ext>
            </a:extLst>
          </p:cNvPr>
          <p:cNvSpPr>
            <a:spLocks noChangeArrowheads="1"/>
          </p:cNvSpPr>
          <p:nvPr>
            <p:custDataLst>
              <p:tags r:id="rId5"/>
            </p:custDataLst>
          </p:nvPr>
        </p:nvSpPr>
        <p:spPr bwMode="auto">
          <a:xfrm>
            <a:off x="2209800" y="4800600"/>
            <a:ext cx="4464050" cy="528638"/>
          </a:xfrm>
          <a:prstGeom prst="rect">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it-IT" altLang="it-IT" sz="2000">
                <a:solidFill>
                  <a:srgbClr val="FF0000"/>
                </a:solidFill>
                <a:latin typeface="Verdana" panose="020B0604030504040204" pitchFamily="34" charset="0"/>
                <a:cs typeface="Times New Roman" panose="02020603050405020304" pitchFamily="18" charset="0"/>
              </a:rPr>
              <a:t>Redeemed by the Blood of Jesus</a:t>
            </a:r>
          </a:p>
          <a:p>
            <a:pPr algn="ctr" eaLnBrk="0" hangingPunct="0"/>
            <a:endParaRPr lang="it-IT" altLang="it-IT" sz="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F039E461-4B0B-BBF1-9053-D9A4436F0C59}"/>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con ogni sapienza e intelligenza, facendoci conoscere il mistero della sua volontà, secondo la benevolenza che in lui si era proposto per il governo della pienezza dei tempi: ricondurre al Cristo, unico capo, tutte le cose, quelle nei cieli e quelle sulla terra. </a:t>
            </a:r>
            <a:r>
              <a:rPr lang="it-IT" altLang="it-IT" sz="1800" i="1">
                <a:solidFill>
                  <a:srgbClr val="FFFFFF"/>
                </a:solidFill>
                <a:latin typeface="Verdana" panose="020B0604030504040204" pitchFamily="34" charset="0"/>
                <a:cs typeface="Times New Roman" panose="02020603050405020304" pitchFamily="18" charset="0"/>
              </a:rPr>
              <a:t>(Ef 1, 8b-10)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F6202D61-3BA5-C631-9606-EEC5DB2D2EF8}"/>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In all wisdom and understanding, God has made known to us his mysterious design, in accordance with his loving-kindness in Christ. In him and under him God wanted to unite, when the fullness of time had come, everything in heaven and on earth.  </a:t>
            </a:r>
            <a:r>
              <a:rPr lang="en-GB" altLang="it-IT" sz="1800" i="1">
                <a:solidFill>
                  <a:srgbClr val="FFFFFF"/>
                </a:solidFill>
                <a:latin typeface="Verdana" panose="020B0604030504040204" pitchFamily="34" charset="0"/>
                <a:cs typeface="Times New Roman" panose="02020603050405020304" pitchFamily="18" charset="0"/>
              </a:rPr>
              <a:t>(Eph 1: 8b-10)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9220" name="Picture 5" descr="C:\ARCHIVIO GENERALE\PRESENTAZIONI\in COSTRUZIONE\06 S.Scritture del 12.07\scelti prima della creazione 2.jpg">
            <a:extLst>
              <a:ext uri="{FF2B5EF4-FFF2-40B4-BE49-F238E27FC236}">
                <a16:creationId xmlns:a16="http://schemas.microsoft.com/office/drawing/2014/main" id="{608244DB-5AA1-7FAF-348A-D65894B30CE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600200"/>
            <a:ext cx="53340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4457CE3F-8F49-C862-BFAD-45122E2676FD}"/>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 lui siamo stati fatti anche eredi, predestinati – secondo il progetto di colui che tutto opera secondo la sua volontà – a essere lode della sua gloria, noi, che già prima abbiamo sperato nel Cristo. In lui anche voi, dopo avere ascoltato la parola della verità, </a:t>
            </a:r>
            <a:r>
              <a:rPr lang="it-IT" altLang="it-IT" sz="1800" i="1">
                <a:solidFill>
                  <a:srgbClr val="FFFFFF"/>
                </a:solidFill>
                <a:latin typeface="Verdana" panose="020B0604030504040204" pitchFamily="34" charset="0"/>
                <a:cs typeface="Times New Roman" panose="02020603050405020304" pitchFamily="18" charset="0"/>
              </a:rPr>
              <a:t>(Ef 1, 11-13a)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EFE4FAC3-8410-EB51-2217-1F8EF6A5B6FA}"/>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By a decree of Him who disposes all things according to his own plan and decision we, the Jews, have been chosen and called and we were awaiting the Messiah, for the praise of his glory. You, on hearing the word of truth,</a:t>
            </a:r>
            <a:r>
              <a:rPr lang="en-GB" altLang="it-IT" sz="1800" i="1">
                <a:solidFill>
                  <a:srgbClr val="FFFFFF"/>
                </a:solidFill>
                <a:latin typeface="Verdana" panose="020B0604030504040204" pitchFamily="34" charset="0"/>
                <a:cs typeface="Times New Roman" panose="02020603050405020304" pitchFamily="18" charset="0"/>
              </a:rPr>
              <a:t> (Eph 1: 11-13a)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5" descr="C:\ARCHIVIO GENERALE\PRESENTAZIONI\in COSTRUZIONE\06 S.Scritture del 12.07\Jesus-Christ-The-Son-of-God-Wallpapers.jpg">
            <a:extLst>
              <a:ext uri="{FF2B5EF4-FFF2-40B4-BE49-F238E27FC236}">
                <a16:creationId xmlns:a16="http://schemas.microsoft.com/office/drawing/2014/main" id="{D50DA30C-9CFB-3B48-4542-3138EA31D2CF}"/>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295400" y="1600200"/>
            <a:ext cx="6553200"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9"/>
</p:tagLst>
</file>

<file path=ppt/tags/tag100.xml><?xml version="1.0" encoding="utf-8"?>
<p:tagLst xmlns:a="http://schemas.openxmlformats.org/drawingml/2006/main" xmlns:r="http://schemas.openxmlformats.org/officeDocument/2006/relationships" xmlns:p="http://schemas.openxmlformats.org/presentationml/2006/main">
  <p:tag name="AS_UNIQUEID" val="112"/>
</p:tagLst>
</file>

<file path=ppt/tags/tag101.xml><?xml version="1.0" encoding="utf-8"?>
<p:tagLst xmlns:a="http://schemas.openxmlformats.org/drawingml/2006/main" xmlns:r="http://schemas.openxmlformats.org/officeDocument/2006/relationships" xmlns:p="http://schemas.openxmlformats.org/presentationml/2006/main">
  <p:tag name="AS_UNIQUEID" val="115"/>
</p:tagLst>
</file>

<file path=ppt/tags/tag102.xml><?xml version="1.0" encoding="utf-8"?>
<p:tagLst xmlns:a="http://schemas.openxmlformats.org/drawingml/2006/main" xmlns:r="http://schemas.openxmlformats.org/officeDocument/2006/relationships" xmlns:p="http://schemas.openxmlformats.org/presentationml/2006/main">
  <p:tag name="AS_UNIQUEID" val="116"/>
</p:tagLst>
</file>

<file path=ppt/tags/tag103.xml><?xml version="1.0" encoding="utf-8"?>
<p:tagLst xmlns:a="http://schemas.openxmlformats.org/drawingml/2006/main" xmlns:r="http://schemas.openxmlformats.org/officeDocument/2006/relationships" xmlns:p="http://schemas.openxmlformats.org/presentationml/2006/main">
  <p:tag name="AS_UNIQUEID" val="117"/>
</p:tagLst>
</file>

<file path=ppt/tags/tag104.xml><?xml version="1.0" encoding="utf-8"?>
<p:tagLst xmlns:a="http://schemas.openxmlformats.org/drawingml/2006/main" xmlns:r="http://schemas.openxmlformats.org/officeDocument/2006/relationships" xmlns:p="http://schemas.openxmlformats.org/presentationml/2006/main">
  <p:tag name="AS_UNIQUEID" val="118"/>
</p:tagLst>
</file>

<file path=ppt/tags/tag105.xml><?xml version="1.0" encoding="utf-8"?>
<p:tagLst xmlns:a="http://schemas.openxmlformats.org/drawingml/2006/main" xmlns:r="http://schemas.openxmlformats.org/officeDocument/2006/relationships" xmlns:p="http://schemas.openxmlformats.org/presentationml/2006/main">
  <p:tag name="AS_UNIQUEID" val="149"/>
</p:tagLst>
</file>

<file path=ppt/tags/tag106.xml><?xml version="1.0" encoding="utf-8"?>
<p:tagLst xmlns:a="http://schemas.openxmlformats.org/drawingml/2006/main" xmlns:r="http://schemas.openxmlformats.org/officeDocument/2006/relationships" xmlns:p="http://schemas.openxmlformats.org/presentationml/2006/main">
  <p:tag name="AS_UNIQUEID" val="150"/>
</p:tagLst>
</file>

<file path=ppt/tags/tag107.xml><?xml version="1.0" encoding="utf-8"?>
<p:tagLst xmlns:a="http://schemas.openxmlformats.org/drawingml/2006/main" xmlns:r="http://schemas.openxmlformats.org/officeDocument/2006/relationships" xmlns:p="http://schemas.openxmlformats.org/presentationml/2006/main">
  <p:tag name="AS_UNIQUEID" val="151"/>
</p:tagLst>
</file>

<file path=ppt/tags/tag108.xml><?xml version="1.0" encoding="utf-8"?>
<p:tagLst xmlns:a="http://schemas.openxmlformats.org/drawingml/2006/main" xmlns:r="http://schemas.openxmlformats.org/officeDocument/2006/relationships" xmlns:p="http://schemas.openxmlformats.org/presentationml/2006/main">
  <p:tag name="AS_UNIQUEID" val="120"/>
</p:tagLst>
</file>

<file path=ppt/tags/tag11.xml><?xml version="1.0" encoding="utf-8"?>
<p:tagLst xmlns:a="http://schemas.openxmlformats.org/drawingml/2006/main" xmlns:r="http://schemas.openxmlformats.org/officeDocument/2006/relationships" xmlns:p="http://schemas.openxmlformats.org/presentationml/2006/main">
  <p:tag name="AS_UNIQUEID" val="130"/>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1"/>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31"/>
</p:tagLst>
</file>

<file path=ppt/tags/tag29.xml><?xml version="1.0" encoding="utf-8"?>
<p:tagLst xmlns:a="http://schemas.openxmlformats.org/drawingml/2006/main" xmlns:r="http://schemas.openxmlformats.org/officeDocument/2006/relationships" xmlns:p="http://schemas.openxmlformats.org/presentationml/2006/main">
  <p:tag name="AS_UNIQUEID" val="132"/>
</p:tagLst>
</file>

<file path=ppt/tags/tag3.xml><?xml version="1.0" encoding="utf-8"?>
<p:tagLst xmlns:a="http://schemas.openxmlformats.org/drawingml/2006/main" xmlns:r="http://schemas.openxmlformats.org/officeDocument/2006/relationships" xmlns:p="http://schemas.openxmlformats.org/presentationml/2006/main">
  <p:tag name="AS_UNIQUEID" val="122"/>
</p:tagLst>
</file>

<file path=ppt/tags/tag30.xml><?xml version="1.0" encoding="utf-8"?>
<p:tagLst xmlns:a="http://schemas.openxmlformats.org/drawingml/2006/main" xmlns:r="http://schemas.openxmlformats.org/officeDocument/2006/relationships" xmlns:p="http://schemas.openxmlformats.org/presentationml/2006/main">
  <p:tag name="AS_UNIQUEID" val="133"/>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134"/>
</p:tagLst>
</file>

<file path=ppt/tags/tag36.xml><?xml version="1.0" encoding="utf-8"?>
<p:tagLst xmlns:a="http://schemas.openxmlformats.org/drawingml/2006/main" xmlns:r="http://schemas.openxmlformats.org/officeDocument/2006/relationships" xmlns:p="http://schemas.openxmlformats.org/presentationml/2006/main">
  <p:tag name="AS_UNIQUEID" val="135"/>
</p:tagLst>
</file>

<file path=ppt/tags/tag37.xml><?xml version="1.0" encoding="utf-8"?>
<p:tagLst xmlns:a="http://schemas.openxmlformats.org/drawingml/2006/main" xmlns:r="http://schemas.openxmlformats.org/officeDocument/2006/relationships" xmlns:p="http://schemas.openxmlformats.org/presentationml/2006/main">
  <p:tag name="AS_UNIQUEID" val="136"/>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3"/>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9"/>
</p:tagLst>
</file>

<file path=ppt/tags/tag48.xml><?xml version="1.0" encoding="utf-8"?>
<p:tagLst xmlns:a="http://schemas.openxmlformats.org/drawingml/2006/main" xmlns:r="http://schemas.openxmlformats.org/officeDocument/2006/relationships" xmlns:p="http://schemas.openxmlformats.org/presentationml/2006/main">
  <p:tag name="AS_UNIQUEID" val="70"/>
</p:tagLst>
</file>

<file path=ppt/tags/tag49.xml><?xml version="1.0" encoding="utf-8"?>
<p:tagLst xmlns:a="http://schemas.openxmlformats.org/drawingml/2006/main" xmlns:r="http://schemas.openxmlformats.org/officeDocument/2006/relationships" xmlns:p="http://schemas.openxmlformats.org/presentationml/2006/main">
  <p:tag name="AS_UNIQUEID" val="137"/>
</p:tagLst>
</file>

<file path=ppt/tags/tag5.xml><?xml version="1.0" encoding="utf-8"?>
<p:tagLst xmlns:a="http://schemas.openxmlformats.org/drawingml/2006/main" xmlns:r="http://schemas.openxmlformats.org/officeDocument/2006/relationships" xmlns:p="http://schemas.openxmlformats.org/presentationml/2006/main">
  <p:tag name="AS_UNIQUEID" val="124"/>
</p:tagLst>
</file>

<file path=ppt/tags/tag50.xml><?xml version="1.0" encoding="utf-8"?>
<p:tagLst xmlns:a="http://schemas.openxmlformats.org/drawingml/2006/main" xmlns:r="http://schemas.openxmlformats.org/officeDocument/2006/relationships" xmlns:p="http://schemas.openxmlformats.org/presentationml/2006/main">
  <p:tag name="AS_UNIQUEID" val="138"/>
</p:tagLst>
</file>

<file path=ppt/tags/tag51.xml><?xml version="1.0" encoding="utf-8"?>
<p:tagLst xmlns:a="http://schemas.openxmlformats.org/drawingml/2006/main" xmlns:r="http://schemas.openxmlformats.org/officeDocument/2006/relationships" xmlns:p="http://schemas.openxmlformats.org/presentationml/2006/main">
  <p:tag name="AS_UNIQUEID" val="139"/>
</p:tagLst>
</file>

<file path=ppt/tags/tag52.xml><?xml version="1.0" encoding="utf-8"?>
<p:tagLst xmlns:a="http://schemas.openxmlformats.org/drawingml/2006/main" xmlns:r="http://schemas.openxmlformats.org/officeDocument/2006/relationships" xmlns:p="http://schemas.openxmlformats.org/presentationml/2006/main">
  <p:tag name="AS_UNIQUEID" val="71"/>
</p:tagLst>
</file>

<file path=ppt/tags/tag53.xml><?xml version="1.0" encoding="utf-8"?>
<p:tagLst xmlns:a="http://schemas.openxmlformats.org/drawingml/2006/main" xmlns:r="http://schemas.openxmlformats.org/officeDocument/2006/relationships" xmlns:p="http://schemas.openxmlformats.org/presentationml/2006/main">
  <p:tag name="AS_UNIQUEID" val="72"/>
</p:tagLst>
</file>

<file path=ppt/tags/tag54.xml><?xml version="1.0" encoding="utf-8"?>
<p:tagLst xmlns:a="http://schemas.openxmlformats.org/drawingml/2006/main" xmlns:r="http://schemas.openxmlformats.org/officeDocument/2006/relationships" xmlns:p="http://schemas.openxmlformats.org/presentationml/2006/main">
  <p:tag name="AS_UNIQUEID" val="73"/>
</p:tagLst>
</file>

<file path=ppt/tags/tag55.xml><?xml version="1.0" encoding="utf-8"?>
<p:tagLst xmlns:a="http://schemas.openxmlformats.org/drawingml/2006/main" xmlns:r="http://schemas.openxmlformats.org/officeDocument/2006/relationships" xmlns:p="http://schemas.openxmlformats.org/presentationml/2006/main">
  <p:tag name="AS_UNIQUEID" val="74"/>
</p:tagLst>
</file>

<file path=ppt/tags/tag56.xml><?xml version="1.0" encoding="utf-8"?>
<p:tagLst xmlns:a="http://schemas.openxmlformats.org/drawingml/2006/main" xmlns:r="http://schemas.openxmlformats.org/officeDocument/2006/relationships" xmlns:p="http://schemas.openxmlformats.org/presentationml/2006/main">
  <p:tag name="AS_UNIQUEID" val="75"/>
</p:tagLst>
</file>

<file path=ppt/tags/tag57.xml><?xml version="1.0" encoding="utf-8"?>
<p:tagLst xmlns:a="http://schemas.openxmlformats.org/drawingml/2006/main" xmlns:r="http://schemas.openxmlformats.org/officeDocument/2006/relationships" xmlns:p="http://schemas.openxmlformats.org/presentationml/2006/main">
  <p:tag name="AS_UNIQUEID" val="76"/>
</p:tagLst>
</file>

<file path=ppt/tags/tag58.xml><?xml version="1.0" encoding="utf-8"?>
<p:tagLst xmlns:a="http://schemas.openxmlformats.org/drawingml/2006/main" xmlns:r="http://schemas.openxmlformats.org/officeDocument/2006/relationships" xmlns:p="http://schemas.openxmlformats.org/presentationml/2006/main">
  <p:tag name="AS_UNIQUEID" val="77"/>
</p:tagLst>
</file>

<file path=ppt/tags/tag59.xml><?xml version="1.0" encoding="utf-8"?>
<p:tagLst xmlns:a="http://schemas.openxmlformats.org/drawingml/2006/main" xmlns:r="http://schemas.openxmlformats.org/officeDocument/2006/relationships" xmlns:p="http://schemas.openxmlformats.org/presentationml/2006/main">
  <p:tag name="AS_UNIQUEID" val="78"/>
</p:tagLst>
</file>

<file path=ppt/tags/tag6.xml><?xml version="1.0" encoding="utf-8"?>
<p:tagLst xmlns:a="http://schemas.openxmlformats.org/drawingml/2006/main" xmlns:r="http://schemas.openxmlformats.org/officeDocument/2006/relationships" xmlns:p="http://schemas.openxmlformats.org/presentationml/2006/main">
  <p:tag name="AS_UNIQUEID" val="125"/>
</p:tagLst>
</file>

<file path=ppt/tags/tag60.xml><?xml version="1.0" encoding="utf-8"?>
<p:tagLst xmlns:a="http://schemas.openxmlformats.org/drawingml/2006/main" xmlns:r="http://schemas.openxmlformats.org/officeDocument/2006/relationships" xmlns:p="http://schemas.openxmlformats.org/presentationml/2006/main">
  <p:tag name="AS_UNIQUEID" val="79"/>
</p:tagLst>
</file>

<file path=ppt/tags/tag61.xml><?xml version="1.0" encoding="utf-8"?>
<p:tagLst xmlns:a="http://schemas.openxmlformats.org/drawingml/2006/main" xmlns:r="http://schemas.openxmlformats.org/officeDocument/2006/relationships" xmlns:p="http://schemas.openxmlformats.org/presentationml/2006/main">
  <p:tag name="AS_UNIQUEID" val="80"/>
</p:tagLst>
</file>

<file path=ppt/tags/tag62.xml><?xml version="1.0" encoding="utf-8"?>
<p:tagLst xmlns:a="http://schemas.openxmlformats.org/drawingml/2006/main" xmlns:r="http://schemas.openxmlformats.org/officeDocument/2006/relationships" xmlns:p="http://schemas.openxmlformats.org/presentationml/2006/main">
  <p:tag name="AS_UNIQUEID" val="81"/>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26"/>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92"/>
</p:tagLst>
</file>

<file path=ppt/tags/tag74.xml><?xml version="1.0" encoding="utf-8"?>
<p:tagLst xmlns:a="http://schemas.openxmlformats.org/drawingml/2006/main" xmlns:r="http://schemas.openxmlformats.org/officeDocument/2006/relationships" xmlns:p="http://schemas.openxmlformats.org/presentationml/2006/main">
  <p:tag name="AS_UNIQUEID" val="93"/>
</p:tagLst>
</file>

<file path=ppt/tags/tag75.xml><?xml version="1.0" encoding="utf-8"?>
<p:tagLst xmlns:a="http://schemas.openxmlformats.org/drawingml/2006/main" xmlns:r="http://schemas.openxmlformats.org/officeDocument/2006/relationships" xmlns:p="http://schemas.openxmlformats.org/presentationml/2006/main">
  <p:tag name="AS_UNIQUEID" val="94"/>
</p:tagLst>
</file>

<file path=ppt/tags/tag76.xml><?xml version="1.0" encoding="utf-8"?>
<p:tagLst xmlns:a="http://schemas.openxmlformats.org/drawingml/2006/main" xmlns:r="http://schemas.openxmlformats.org/officeDocument/2006/relationships" xmlns:p="http://schemas.openxmlformats.org/presentationml/2006/main">
  <p:tag name="AS_UNIQUEID" val="95"/>
</p:tagLst>
</file>

<file path=ppt/tags/tag77.xml><?xml version="1.0" encoding="utf-8"?>
<p:tagLst xmlns:a="http://schemas.openxmlformats.org/drawingml/2006/main" xmlns:r="http://schemas.openxmlformats.org/officeDocument/2006/relationships" xmlns:p="http://schemas.openxmlformats.org/presentationml/2006/main">
  <p:tag name="AS_UNIQUEID" val="140"/>
</p:tagLst>
</file>

<file path=ppt/tags/tag78.xml><?xml version="1.0" encoding="utf-8"?>
<p:tagLst xmlns:a="http://schemas.openxmlformats.org/drawingml/2006/main" xmlns:r="http://schemas.openxmlformats.org/officeDocument/2006/relationships" xmlns:p="http://schemas.openxmlformats.org/presentationml/2006/main">
  <p:tag name="AS_UNIQUEID" val="141"/>
</p:tagLst>
</file>

<file path=ppt/tags/tag79.xml><?xml version="1.0" encoding="utf-8"?>
<p:tagLst xmlns:a="http://schemas.openxmlformats.org/drawingml/2006/main" xmlns:r="http://schemas.openxmlformats.org/officeDocument/2006/relationships" xmlns:p="http://schemas.openxmlformats.org/presentationml/2006/main">
  <p:tag name="AS_UNIQUEID" val="142"/>
</p:tagLst>
</file>

<file path=ppt/tags/tag8.xml><?xml version="1.0" encoding="utf-8"?>
<p:tagLst xmlns:a="http://schemas.openxmlformats.org/drawingml/2006/main" xmlns:r="http://schemas.openxmlformats.org/officeDocument/2006/relationships" xmlns:p="http://schemas.openxmlformats.org/presentationml/2006/main">
  <p:tag name="AS_UNIQUEID" val="127"/>
</p:tagLst>
</file>

<file path=ppt/tags/tag80.xml><?xml version="1.0" encoding="utf-8"?>
<p:tagLst xmlns:a="http://schemas.openxmlformats.org/drawingml/2006/main" xmlns:r="http://schemas.openxmlformats.org/officeDocument/2006/relationships" xmlns:p="http://schemas.openxmlformats.org/presentationml/2006/main">
  <p:tag name="AS_UNIQUEID" val="96"/>
</p:tagLst>
</file>

<file path=ppt/tags/tag81.xml><?xml version="1.0" encoding="utf-8"?>
<p:tagLst xmlns:a="http://schemas.openxmlformats.org/drawingml/2006/main" xmlns:r="http://schemas.openxmlformats.org/officeDocument/2006/relationships" xmlns:p="http://schemas.openxmlformats.org/presentationml/2006/main">
  <p:tag name="AS_UNIQUEID" val="97"/>
</p:tagLst>
</file>

<file path=ppt/tags/tag82.xml><?xml version="1.0" encoding="utf-8"?>
<p:tagLst xmlns:a="http://schemas.openxmlformats.org/drawingml/2006/main" xmlns:r="http://schemas.openxmlformats.org/officeDocument/2006/relationships" xmlns:p="http://schemas.openxmlformats.org/presentationml/2006/main">
  <p:tag name="AS_UNIQUEID" val="143"/>
</p:tagLst>
</file>

<file path=ppt/tags/tag83.xml><?xml version="1.0" encoding="utf-8"?>
<p:tagLst xmlns:a="http://schemas.openxmlformats.org/drawingml/2006/main" xmlns:r="http://schemas.openxmlformats.org/officeDocument/2006/relationships" xmlns:p="http://schemas.openxmlformats.org/presentationml/2006/main">
  <p:tag name="AS_UNIQUEID" val="144"/>
</p:tagLst>
</file>

<file path=ppt/tags/tag84.xml><?xml version="1.0" encoding="utf-8"?>
<p:tagLst xmlns:a="http://schemas.openxmlformats.org/drawingml/2006/main" xmlns:r="http://schemas.openxmlformats.org/officeDocument/2006/relationships" xmlns:p="http://schemas.openxmlformats.org/presentationml/2006/main">
  <p:tag name="AS_UNIQUEID" val="145"/>
</p:tagLst>
</file>

<file path=ppt/tags/tag85.xml><?xml version="1.0" encoding="utf-8"?>
<p:tagLst xmlns:a="http://schemas.openxmlformats.org/drawingml/2006/main" xmlns:r="http://schemas.openxmlformats.org/officeDocument/2006/relationships" xmlns:p="http://schemas.openxmlformats.org/presentationml/2006/main">
  <p:tag name="AS_UNIQUEID" val="98"/>
</p:tagLst>
</file>

<file path=ppt/tags/tag86.xml><?xml version="1.0" encoding="utf-8"?>
<p:tagLst xmlns:a="http://schemas.openxmlformats.org/drawingml/2006/main" xmlns:r="http://schemas.openxmlformats.org/officeDocument/2006/relationships" xmlns:p="http://schemas.openxmlformats.org/presentationml/2006/main">
  <p:tag name="AS_UNIQUEID" val="99"/>
</p:tagLst>
</file>

<file path=ppt/tags/tag87.xml><?xml version="1.0" encoding="utf-8"?>
<p:tagLst xmlns:a="http://schemas.openxmlformats.org/drawingml/2006/main" xmlns:r="http://schemas.openxmlformats.org/officeDocument/2006/relationships" xmlns:p="http://schemas.openxmlformats.org/presentationml/2006/main">
  <p:tag name="AS_UNIQUEID" val="100"/>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3"/>
</p:tagLst>
</file>

<file path=ppt/tags/tag9.xml><?xml version="1.0" encoding="utf-8"?>
<p:tagLst xmlns:a="http://schemas.openxmlformats.org/drawingml/2006/main" xmlns:r="http://schemas.openxmlformats.org/officeDocument/2006/relationships" xmlns:p="http://schemas.openxmlformats.org/presentationml/2006/main">
  <p:tag name="AS_UNIQUEID" val="128"/>
</p:tagLst>
</file>

<file path=ppt/tags/tag90.xml><?xml version="1.0" encoding="utf-8"?>
<p:tagLst xmlns:a="http://schemas.openxmlformats.org/drawingml/2006/main" xmlns:r="http://schemas.openxmlformats.org/officeDocument/2006/relationships" xmlns:p="http://schemas.openxmlformats.org/presentationml/2006/main">
  <p:tag name="AS_UNIQUEID" val="104"/>
</p:tagLst>
</file>

<file path=ppt/tags/tag91.xml><?xml version="1.0" encoding="utf-8"?>
<p:tagLst xmlns:a="http://schemas.openxmlformats.org/drawingml/2006/main" xmlns:r="http://schemas.openxmlformats.org/officeDocument/2006/relationships" xmlns:p="http://schemas.openxmlformats.org/presentationml/2006/main">
  <p:tag name="AS_UNIQUEID" val="105"/>
</p:tagLst>
</file>

<file path=ppt/tags/tag92.xml><?xml version="1.0" encoding="utf-8"?>
<p:tagLst xmlns:a="http://schemas.openxmlformats.org/drawingml/2006/main" xmlns:r="http://schemas.openxmlformats.org/officeDocument/2006/relationships" xmlns:p="http://schemas.openxmlformats.org/presentationml/2006/main">
  <p:tag name="AS_UNIQUEID" val="106"/>
</p:tagLst>
</file>

<file path=ppt/tags/tag93.xml><?xml version="1.0" encoding="utf-8"?>
<p:tagLst xmlns:a="http://schemas.openxmlformats.org/drawingml/2006/main" xmlns:r="http://schemas.openxmlformats.org/officeDocument/2006/relationships" xmlns:p="http://schemas.openxmlformats.org/presentationml/2006/main">
  <p:tag name="AS_UNIQUEID" val="107"/>
</p:tagLst>
</file>

<file path=ppt/tags/tag94.xml><?xml version="1.0" encoding="utf-8"?>
<p:tagLst xmlns:a="http://schemas.openxmlformats.org/drawingml/2006/main" xmlns:r="http://schemas.openxmlformats.org/officeDocument/2006/relationships" xmlns:p="http://schemas.openxmlformats.org/presentationml/2006/main">
  <p:tag name="AS_UNIQUEID" val="108"/>
</p:tagLst>
</file>

<file path=ppt/tags/tag95.xml><?xml version="1.0" encoding="utf-8"?>
<p:tagLst xmlns:a="http://schemas.openxmlformats.org/drawingml/2006/main" xmlns:r="http://schemas.openxmlformats.org/officeDocument/2006/relationships" xmlns:p="http://schemas.openxmlformats.org/presentationml/2006/main">
  <p:tag name="AS_UNIQUEID" val="110"/>
</p:tagLst>
</file>

<file path=ppt/tags/tag96.xml><?xml version="1.0" encoding="utf-8"?>
<p:tagLst xmlns:a="http://schemas.openxmlformats.org/drawingml/2006/main" xmlns:r="http://schemas.openxmlformats.org/officeDocument/2006/relationships" xmlns:p="http://schemas.openxmlformats.org/presentationml/2006/main">
  <p:tag name="AS_UNIQUEID" val="146"/>
</p:tagLst>
</file>

<file path=ppt/tags/tag97.xml><?xml version="1.0" encoding="utf-8"?>
<p:tagLst xmlns:a="http://schemas.openxmlformats.org/drawingml/2006/main" xmlns:r="http://schemas.openxmlformats.org/officeDocument/2006/relationships" xmlns:p="http://schemas.openxmlformats.org/presentationml/2006/main">
  <p:tag name="AS_UNIQUEID" val="147"/>
</p:tagLst>
</file>

<file path=ppt/tags/tag98.xml><?xml version="1.0" encoding="utf-8"?>
<p:tagLst xmlns:a="http://schemas.openxmlformats.org/drawingml/2006/main" xmlns:r="http://schemas.openxmlformats.org/officeDocument/2006/relationships" xmlns:p="http://schemas.openxmlformats.org/presentationml/2006/main">
  <p:tag name="AS_UNIQUEID" val="148"/>
</p:tagLst>
</file>

<file path=ppt/tags/tag99.xml><?xml version="1.0" encoding="utf-8"?>
<p:tagLst xmlns:a="http://schemas.openxmlformats.org/drawingml/2006/main" xmlns:r="http://schemas.openxmlformats.org/officeDocument/2006/relationships" xmlns:p="http://schemas.openxmlformats.org/presentationml/2006/main">
  <p:tag name="AS_UNIQUEID" val="11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72447</TotalTime>
  <Words>2994</Words>
  <Application>Microsoft Office PowerPoint</Application>
  <PresentationFormat>Presentazione su schermo (4:3)</PresentationFormat>
  <Paragraphs>105</Paragraphs>
  <Slides>20</Slides>
  <Notes>7</Notes>
  <HiddenSlides>0</HiddenSlides>
  <MMClips>1</MMClips>
  <ScaleCrop>false</ScaleCrop>
  <HeadingPairs>
    <vt:vector size="6" baseType="variant">
      <vt:variant>
        <vt:lpstr>Caratteri utilizzati</vt:lpstr>
      </vt:variant>
      <vt:variant>
        <vt:i4>15</vt:i4>
      </vt:variant>
      <vt:variant>
        <vt:lpstr>Tema</vt:lpstr>
      </vt:variant>
      <vt:variant>
        <vt:i4>1</vt:i4>
      </vt:variant>
      <vt:variant>
        <vt:lpstr>Titoli diapositive</vt:lpstr>
      </vt:variant>
      <vt:variant>
        <vt:i4>20</vt:i4>
      </vt:variant>
    </vt:vector>
  </HeadingPairs>
  <TitlesOfParts>
    <vt:vector size="36" baseType="lpstr">
      <vt:lpstr>Comic Sans MS</vt:lpstr>
      <vt:lpstr>Times New Roman</vt:lpstr>
      <vt:lpstr>Arial</vt:lpstr>
      <vt:lpstr>Calibri Light</vt:lpstr>
      <vt:lpstr>Tw Cen MT Condensed Extra Bold</vt:lpstr>
      <vt:lpstr>Harrington</vt:lpstr>
      <vt:lpstr>Verdana</vt:lpstr>
      <vt:lpstr>SimSun</vt:lpstr>
      <vt:lpstr>Tahoma</vt:lpstr>
      <vt:lpstr>Courier New</vt:lpstr>
      <vt:lpstr>Cambria</vt:lpstr>
      <vt:lpstr>Arial Unicode MS</vt:lpstr>
      <vt:lpstr>HelveticaNeue</vt:lpstr>
      <vt:lpstr>Calibri</vt:lpstr>
      <vt:lpstr>Helvetica</vt:lpstr>
      <vt:lpstr>Struttura predefinita</vt:lpstr>
      <vt:lpstr>Presentazione standard di PowerPoint</vt:lpstr>
      <vt:lpstr>Presentazione standard di PowerPoint</vt:lpstr>
      <vt:lpstr> </vt:lpstr>
      <vt:lpstr>  Il Signore mi prese, mi chiamò mentre seguivo il gregge. Il Signore mi disse: Va’, profetizza al mio popolo Israele». (Am 7, 15) </vt:lpstr>
      <vt:lpstr>EPISTLE TO THE EPHESIANS</vt:lpstr>
      <vt:lpstr>In lui ci ha scelti prima della creazione del mondo per essere santi e immacolati di fronte a lui nella carità, predestinandoci a essere per lui figli adottivi mediante Gesù Cristo, secondo il disegno d’amore della sua volontà, (Ef 1, 4-5)</vt:lpstr>
      <vt:lpstr>a lode dello splendore della sua grazia, di cui ci ha gratificati nel Figlio amato. In lui, mediante il suo sangue, abbiamo la redenzione, il perdono delle colpe, secondo la ricchezza della sua grazia. Egli l’ha riversata in abbondanza su di noi (Ef 1, 6-8a)</vt:lpstr>
      <vt:lpstr>con ogni sapienza e intelligenza, facendoci conoscere il mistero della sua volontà, secondo la benevolenza che in lui si era proposto per il governo della pienezza dei tempi: ricondurre al Cristo, unico capo, tutte le cose, quelle nei cieli e quelle sulla terra. (Ef 1, 8b-10)</vt:lpstr>
      <vt:lpstr>In lui siamo stati fatti anche eredi, predestinati – secondo il progetto di colui che tutto opera secondo la sua volontà – a essere lode della sua gloria, noi, che già prima abbiamo sperato nel Cristo. In lui anche voi, dopo avere ascoltato la parola della verità, (Ef 1, 11-13a)</vt:lpstr>
      <vt:lpstr>il Vangelo della vostra salvezza, e avere in esso creduto, avete ricevuto il sigillo dello Spirito Santo che era stato promesso, il quale è caparra della nostra eredità, in attesa della completa redenzione di coloro che Dio si è acquistato a lode della sua gloria. (Ef 1, 13b-14) </vt:lpstr>
      <vt:lpstr>GOSPEL ACCORD. TO MARK</vt:lpstr>
      <vt:lpstr>Presentazione standard di PowerPoint</vt:lpstr>
      <vt:lpstr>Presentazione standard di PowerPoint</vt:lpstr>
      <vt:lpstr>Ed essi, partiti, proclamarono che la gente si convertisse, scacciavano molti demòni, ungevano con olio molti infermi e li guarivano. (Mc 6, 12-13)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3160</cp:revision>
  <cp:lastPrinted>1601-01-01T00:00:00Z</cp:lastPrinted>
  <dcterms:created xsi:type="dcterms:W3CDTF">2007-05-09T13:51:32Z</dcterms:created>
  <dcterms:modified xsi:type="dcterms:W3CDTF">2024-07-09T04:47:18Z</dcterms:modified>
  <cp:category/>
</cp:coreProperties>
</file>