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674" r:id="rId2"/>
    <p:sldId id="392" r:id="rId3"/>
    <p:sldId id="497" r:id="rId4"/>
    <p:sldId id="791" r:id="rId5"/>
    <p:sldId id="337" r:id="rId6"/>
    <p:sldId id="743" r:id="rId7"/>
    <p:sldId id="793" r:id="rId8"/>
    <p:sldId id="694" r:id="rId9"/>
    <p:sldId id="319" r:id="rId10"/>
    <p:sldId id="624" r:id="rId11"/>
    <p:sldId id="795" r:id="rId12"/>
    <p:sldId id="787" r:id="rId13"/>
    <p:sldId id="288" r:id="rId14"/>
    <p:sldId id="728" r:id="rId15"/>
    <p:sldId id="724" r:id="rId16"/>
    <p:sldId id="553" r:id="rId17"/>
    <p:sldId id="727" r:id="rId18"/>
  </p:sldIdLst>
  <p:sldSz cx="9144000" cy="6858000" type="screen4x3"/>
  <p:notesSz cx="6858000" cy="9144000"/>
  <p:defaultTextStyle>
    <a:defPPr>
      <a:defRPr lang="it-IT"/>
    </a:defPPr>
    <a:lvl1pPr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6FF"/>
    <a:srgbClr val="FFFF66"/>
    <a:srgbClr val="FFFFCC"/>
    <a:srgbClr val="920000"/>
    <a:srgbClr val="BC0000"/>
    <a:srgbClr val="000066"/>
    <a:srgbClr val="3333CC"/>
    <a:srgbClr val="E4007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392" autoAdjust="0"/>
    <p:restoredTop sz="95256" autoAdjust="0"/>
  </p:normalViewPr>
  <p:slideViewPr>
    <p:cSldViewPr>
      <p:cViewPr varScale="1">
        <p:scale>
          <a:sx n="82" d="100"/>
          <a:sy n="82" d="100"/>
        </p:scale>
        <p:origin x="1027" y="67"/>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_rels/viewProps.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slide" Target="slides/slide9.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00A48DE0-F071-EF45-55FA-146DF84F3120}"/>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F03A5914-51C9-EDE6-8186-147AC3E470B1}"/>
              </a:ext>
            </a:extLst>
          </p:cNvPr>
          <p:cNvSpPr>
            <a:spLocks noGrp="1" noChangeArrowheads="1"/>
          </p:cNvSpPr>
          <p:nvPr>
            <p:ph type="dt" sz="quarter"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4613E529-DFB1-B494-7049-DE14B1BF6A1E}"/>
              </a:ext>
            </a:extLst>
          </p:cNvPr>
          <p:cNvSpPr>
            <a:spLocks noGrp="1" noChangeArrowheads="1"/>
          </p:cNvSpPr>
          <p:nvPr>
            <p:ph type="ftr" sz="quarter" idx="2"/>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58EA5AB0-B8B9-4959-3EEB-8B253DB3BE26}"/>
              </a:ext>
            </a:extLst>
          </p:cNvPr>
          <p:cNvSpPr>
            <a:spLocks noGrp="1" noChangeArrowheads="1"/>
          </p:cNvSpPr>
          <p:nvPr>
            <p:ph type="sldNum" sz="quarter" idx="3"/>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smtClean="0">
                <a:solidFill>
                  <a:schemeClr val="tx2"/>
                </a:solidFill>
                <a:latin typeface="Tw Cen MT Condensed Extra Bold" panose="020B0803020202020204" pitchFamily="34" charset="0"/>
              </a:defRPr>
            </a:lvl1pPr>
          </a:lstStyle>
          <a:p>
            <a:pPr>
              <a:defRPr/>
            </a:pPr>
            <a:fld id="{A4D381EB-10E6-4BB6-9794-790EE9EC43CF}"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2CFED63E-E5D0-32FF-9B21-A5856EFF1CF5}"/>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656EE03F-4355-02FD-5E98-EB4DD08B9DC4}"/>
              </a:ext>
            </a:extLst>
          </p:cNvPr>
          <p:cNvSpPr>
            <a:spLocks noGrp="1" noChangeArrowheads="1"/>
          </p:cNvSpPr>
          <p:nvPr>
            <p:ph type="dt"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13316" name="Rectangle 4">
            <a:extLst>
              <a:ext uri="{FF2B5EF4-FFF2-40B4-BE49-F238E27FC236}">
                <a16:creationId xmlns:a16="http://schemas.microsoft.com/office/drawing/2014/main" id="{E625C14F-BDA7-C519-9836-F9ABF9D0F3E7}"/>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756FD7F7-95C1-6338-986A-B77146906FF0}"/>
              </a:ext>
            </a:extLst>
          </p:cNvPr>
          <p:cNvSpPr>
            <a:spLocks noGrp="1" noChangeArrowheads="1"/>
          </p:cNvSpPr>
          <p:nvPr>
            <p:ph type="body" sz="quarter" idx="3"/>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ABC70FC7-1EF8-C6C9-25B4-0EE3D11A577D}"/>
              </a:ext>
            </a:extLst>
          </p:cNvPr>
          <p:cNvSpPr>
            <a:spLocks noGrp="1" noChangeArrowheads="1"/>
          </p:cNvSpPr>
          <p:nvPr>
            <p:ph type="ftr" sz="quarter" idx="4"/>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6FB08A43-C4D6-DB1A-E0B6-F25F139C169E}"/>
              </a:ext>
            </a:extLst>
          </p:cNvPr>
          <p:cNvSpPr>
            <a:spLocks noGrp="1" noChangeArrowheads="1"/>
          </p:cNvSpPr>
          <p:nvPr>
            <p:ph type="sldNum" sz="quarter" idx="5"/>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3AB10A44-918D-441C-B81C-1B65F4F3F42F}"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494F4B90-E3CC-6259-7E5D-056DF5EADDC8}"/>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781990FB-3505-47E6-9409-56F6117CB73A}" type="slidenum">
              <a:rPr lang="it-IT" altLang="it-IT">
                <a:solidFill>
                  <a:srgbClr val="580000"/>
                </a:solidFill>
                <a:latin typeface="Comic Sans MS" panose="030F0702030302020204" pitchFamily="66" charset="0"/>
              </a:rPr>
              <a:pPr>
                <a:spcBef>
                  <a:spcPct val="0"/>
                </a:spcBef>
              </a:pPr>
              <a:t>2</a:t>
            </a:fld>
            <a:endParaRPr lang="it-IT" altLang="it-IT">
              <a:solidFill>
                <a:srgbClr val="580000"/>
              </a:solidFill>
              <a:latin typeface="Comic Sans MS" panose="030F0702030302020204" pitchFamily="66" charset="0"/>
            </a:endParaRPr>
          </a:p>
        </p:txBody>
      </p:sp>
      <p:sp>
        <p:nvSpPr>
          <p:cNvPr id="17411" name="Rectangle 2">
            <a:extLst>
              <a:ext uri="{FF2B5EF4-FFF2-40B4-BE49-F238E27FC236}">
                <a16:creationId xmlns:a16="http://schemas.microsoft.com/office/drawing/2014/main" id="{EBB34F7F-90C1-FF69-BB03-00A543C28089}"/>
              </a:ext>
            </a:extLst>
          </p:cNvPr>
          <p:cNvSpPr>
            <a:spLocks noGrp="1" noRot="1" noChangeAspect="1" noChangeArrowheads="1" noTextEdit="1"/>
          </p:cNvSpPr>
          <p:nvPr>
            <p:ph type="sldImg"/>
          </p:nvPr>
        </p:nvSpPr>
        <p:spPr>
          <a:ln/>
        </p:spPr>
      </p:sp>
      <p:sp>
        <p:nvSpPr>
          <p:cNvPr id="17412" name="Rectangle 3">
            <a:extLst>
              <a:ext uri="{FF2B5EF4-FFF2-40B4-BE49-F238E27FC236}">
                <a16:creationId xmlns:a16="http://schemas.microsoft.com/office/drawing/2014/main" id="{69DF4F50-22EC-A4F4-7A5B-33E005125F13}"/>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5891445B-F275-46DC-1C76-775C6B528B14}"/>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F3473274-8D16-4CF9-A8E3-87582965E38C}" type="slidenum">
              <a:rPr lang="it-IT" altLang="it-IT">
                <a:solidFill>
                  <a:srgbClr val="580000"/>
                </a:solidFill>
                <a:latin typeface="Comic Sans MS" panose="030F0702030302020204" pitchFamily="66" charset="0"/>
              </a:rPr>
              <a:pPr>
                <a:spcBef>
                  <a:spcPct val="0"/>
                </a:spcBef>
              </a:pPr>
              <a:t>3</a:t>
            </a:fld>
            <a:endParaRPr lang="it-IT" altLang="it-IT">
              <a:solidFill>
                <a:srgbClr val="580000"/>
              </a:solidFill>
              <a:latin typeface="Comic Sans MS" panose="030F0702030302020204" pitchFamily="66" charset="0"/>
            </a:endParaRPr>
          </a:p>
        </p:txBody>
      </p:sp>
      <p:sp>
        <p:nvSpPr>
          <p:cNvPr id="19459" name="Rectangle 2">
            <a:extLst>
              <a:ext uri="{FF2B5EF4-FFF2-40B4-BE49-F238E27FC236}">
                <a16:creationId xmlns:a16="http://schemas.microsoft.com/office/drawing/2014/main" id="{3DD8E2E5-29D8-23F4-B11C-8CF101BD1063}"/>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BBFE9206-C32C-EBF3-E0A3-91F4CD5FAF27}"/>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6F645107-0A3F-99D2-592B-AEB49B64C829}"/>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14543481-AED2-4122-AA1A-9A97897F1D45}" type="slidenum">
              <a:rPr lang="it-IT" altLang="it-IT">
                <a:solidFill>
                  <a:srgbClr val="580000"/>
                </a:solidFill>
                <a:latin typeface="Comic Sans MS" panose="030F0702030302020204" pitchFamily="66" charset="0"/>
              </a:rPr>
              <a:pPr>
                <a:spcBef>
                  <a:spcPct val="0"/>
                </a:spcBef>
              </a:pPr>
              <a:t>5</a:t>
            </a:fld>
            <a:endParaRPr lang="it-IT" altLang="it-IT">
              <a:solidFill>
                <a:srgbClr val="580000"/>
              </a:solidFill>
              <a:latin typeface="Comic Sans MS" panose="030F0702030302020204" pitchFamily="66" charset="0"/>
            </a:endParaRPr>
          </a:p>
        </p:txBody>
      </p:sp>
      <p:sp>
        <p:nvSpPr>
          <p:cNvPr id="22531" name="Rectangle 2">
            <a:extLst>
              <a:ext uri="{FF2B5EF4-FFF2-40B4-BE49-F238E27FC236}">
                <a16:creationId xmlns:a16="http://schemas.microsoft.com/office/drawing/2014/main" id="{C5947F10-39C9-545C-0BC8-6029DA0A3C15}"/>
              </a:ext>
            </a:extLst>
          </p:cNvPr>
          <p:cNvSpPr>
            <a:spLocks noGrp="1" noRot="1" noChangeAspect="1" noChangeArrowheads="1" noTextEdit="1"/>
          </p:cNvSpPr>
          <p:nvPr>
            <p:ph type="sldImg"/>
          </p:nvPr>
        </p:nvSpPr>
        <p:spPr>
          <a:ln/>
        </p:spPr>
      </p:sp>
      <p:sp>
        <p:nvSpPr>
          <p:cNvPr id="22532" name="Rectangle 3">
            <a:extLst>
              <a:ext uri="{FF2B5EF4-FFF2-40B4-BE49-F238E27FC236}">
                <a16:creationId xmlns:a16="http://schemas.microsoft.com/office/drawing/2014/main" id="{F39FFF3A-AAE0-217F-F888-EC68C887E47D}"/>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21D94348-D63F-62D4-BE4B-C52F1C0D62EB}"/>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D347E70-C4D0-48A1-95DF-592DD274AEA3}" type="slidenum">
              <a:rPr lang="it-IT" altLang="it-IT">
                <a:solidFill>
                  <a:srgbClr val="580000"/>
                </a:solidFill>
                <a:latin typeface="Comic Sans MS" panose="030F0702030302020204" pitchFamily="66" charset="0"/>
              </a:rPr>
              <a:pPr>
                <a:spcBef>
                  <a:spcPct val="0"/>
                </a:spcBef>
              </a:pPr>
              <a:t>8</a:t>
            </a:fld>
            <a:endParaRPr lang="it-IT" altLang="it-IT">
              <a:solidFill>
                <a:srgbClr val="580000"/>
              </a:solidFill>
              <a:latin typeface="Comic Sans MS" panose="030F0702030302020204" pitchFamily="66" charset="0"/>
            </a:endParaRPr>
          </a:p>
        </p:txBody>
      </p:sp>
      <p:sp>
        <p:nvSpPr>
          <p:cNvPr id="26627" name="Rectangle 2">
            <a:extLst>
              <a:ext uri="{FF2B5EF4-FFF2-40B4-BE49-F238E27FC236}">
                <a16:creationId xmlns:a16="http://schemas.microsoft.com/office/drawing/2014/main" id="{155FF404-6784-0BF9-FCDD-01215DBA313E}"/>
              </a:ext>
            </a:extLst>
          </p:cNvPr>
          <p:cNvSpPr>
            <a:spLocks noGrp="1" noRot="1" noChangeAspect="1" noChangeArrowheads="1" noTextEdit="1"/>
          </p:cNvSpPr>
          <p:nvPr>
            <p:ph type="sldImg"/>
          </p:nvPr>
        </p:nvSpPr>
        <p:spPr>
          <a:solidFill>
            <a:srgbClr val="FFFFFF"/>
          </a:solidFill>
          <a:ln/>
        </p:spPr>
      </p:sp>
      <p:sp>
        <p:nvSpPr>
          <p:cNvPr id="26628" name="Rectangle 3">
            <a:extLst>
              <a:ext uri="{FF2B5EF4-FFF2-40B4-BE49-F238E27FC236}">
                <a16:creationId xmlns:a16="http://schemas.microsoft.com/office/drawing/2014/main" id="{A14DC8E6-BFBB-A429-6347-6B966F036FD9}"/>
              </a:ext>
            </a:extLst>
          </p:cNvPr>
          <p:cNvSpPr>
            <a:spLocks noGrp="1" noChangeArrowheads="1"/>
          </p:cNvSpPr>
          <p:nvPr>
            <p:ph type="body" idx="1"/>
          </p:nvPr>
        </p:nvSpPr>
        <p:spPr>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74FF2B7C-9527-5BD2-11A2-D5CFC7DE307C}"/>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F3E35E1B-6273-4B68-8F76-F317A7E2C20A}" type="slidenum">
              <a:rPr lang="it-IT" altLang="it-IT">
                <a:solidFill>
                  <a:srgbClr val="580000"/>
                </a:solidFill>
                <a:latin typeface="Comic Sans MS" panose="030F0702030302020204" pitchFamily="66" charset="0"/>
              </a:rPr>
              <a:pPr>
                <a:spcBef>
                  <a:spcPct val="0"/>
                </a:spcBef>
              </a:pPr>
              <a:t>9</a:t>
            </a:fld>
            <a:endParaRPr lang="it-IT" altLang="it-IT">
              <a:solidFill>
                <a:srgbClr val="580000"/>
              </a:solidFill>
              <a:latin typeface="Comic Sans MS" panose="030F0702030302020204" pitchFamily="66" charset="0"/>
            </a:endParaRPr>
          </a:p>
        </p:txBody>
      </p:sp>
      <p:sp>
        <p:nvSpPr>
          <p:cNvPr id="28675" name="Rectangle 2">
            <a:extLst>
              <a:ext uri="{FF2B5EF4-FFF2-40B4-BE49-F238E27FC236}">
                <a16:creationId xmlns:a16="http://schemas.microsoft.com/office/drawing/2014/main" id="{620E1C89-5AEF-5162-5B20-92238F706A39}"/>
              </a:ext>
            </a:extLst>
          </p:cNvPr>
          <p:cNvSpPr>
            <a:spLocks noGrp="1" noRot="1" noChangeAspect="1" noChangeArrowheads="1" noTextEdit="1"/>
          </p:cNvSpPr>
          <p:nvPr>
            <p:ph type="sldImg"/>
          </p:nvPr>
        </p:nvSpPr>
        <p:spPr>
          <a:ln/>
        </p:spPr>
      </p:sp>
      <p:sp>
        <p:nvSpPr>
          <p:cNvPr id="28676" name="Rectangle 3">
            <a:extLst>
              <a:ext uri="{FF2B5EF4-FFF2-40B4-BE49-F238E27FC236}">
                <a16:creationId xmlns:a16="http://schemas.microsoft.com/office/drawing/2014/main" id="{08A4469D-6985-5171-852F-CBDFC92BBA2A}"/>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3AA89135-E5DB-7ADD-5D21-2416DED4161A}"/>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9F5188F-F22E-4221-8D64-D7D487F4F3FC}" type="slidenum">
              <a:rPr lang="it-IT" altLang="it-IT">
                <a:solidFill>
                  <a:srgbClr val="580000"/>
                </a:solidFill>
                <a:latin typeface="Comic Sans MS" panose="030F0702030302020204" pitchFamily="66" charset="0"/>
              </a:rPr>
              <a:pPr>
                <a:spcBef>
                  <a:spcPct val="0"/>
                </a:spcBef>
              </a:pPr>
              <a:t>13</a:t>
            </a:fld>
            <a:endParaRPr lang="it-IT" altLang="it-IT">
              <a:solidFill>
                <a:srgbClr val="580000"/>
              </a:solidFill>
              <a:latin typeface="Comic Sans MS" panose="030F0702030302020204" pitchFamily="66" charset="0"/>
            </a:endParaRPr>
          </a:p>
        </p:txBody>
      </p:sp>
      <p:sp>
        <p:nvSpPr>
          <p:cNvPr id="33795" name="Rectangle 2">
            <a:extLst>
              <a:ext uri="{FF2B5EF4-FFF2-40B4-BE49-F238E27FC236}">
                <a16:creationId xmlns:a16="http://schemas.microsoft.com/office/drawing/2014/main" id="{66C95752-3FEB-F0E4-9938-030FA9180AA1}"/>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E2238875-C8C0-1A02-D231-AC2BEB7D4AF1}"/>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36E31A4F-E8F6-2BB5-1962-D31343849C8C}"/>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0051389-D1C5-4BD4-8F23-C075D698A9E1}" type="slidenum">
              <a:rPr lang="it-IT" altLang="it-IT">
                <a:solidFill>
                  <a:srgbClr val="580000"/>
                </a:solidFill>
                <a:latin typeface="Comic Sans MS" panose="030F0702030302020204" pitchFamily="66" charset="0"/>
              </a:rPr>
              <a:pPr>
                <a:spcBef>
                  <a:spcPct val="0"/>
                </a:spcBef>
              </a:pPr>
              <a:t>16</a:t>
            </a:fld>
            <a:endParaRPr lang="it-IT" altLang="it-IT">
              <a:solidFill>
                <a:srgbClr val="580000"/>
              </a:solidFill>
              <a:latin typeface="Comic Sans MS" panose="030F0702030302020204" pitchFamily="66" charset="0"/>
            </a:endParaRPr>
          </a:p>
        </p:txBody>
      </p:sp>
      <p:sp>
        <p:nvSpPr>
          <p:cNvPr id="37891" name="Rectangle 2">
            <a:extLst>
              <a:ext uri="{FF2B5EF4-FFF2-40B4-BE49-F238E27FC236}">
                <a16:creationId xmlns:a16="http://schemas.microsoft.com/office/drawing/2014/main" id="{500F203B-131D-68A6-153D-C903BA6BB933}"/>
              </a:ext>
            </a:extLst>
          </p:cNvPr>
          <p:cNvSpPr>
            <a:spLocks noGrp="1" noRot="1" noChangeAspect="1" noChangeArrowheads="1" noTextEdit="1"/>
          </p:cNvSpPr>
          <p:nvPr>
            <p:ph type="sldImg"/>
          </p:nvPr>
        </p:nvSpPr>
        <p:spPr>
          <a:ln/>
        </p:spPr>
      </p:sp>
      <p:sp>
        <p:nvSpPr>
          <p:cNvPr id="37892" name="Rectangle 3">
            <a:extLst>
              <a:ext uri="{FF2B5EF4-FFF2-40B4-BE49-F238E27FC236}">
                <a16:creationId xmlns:a16="http://schemas.microsoft.com/office/drawing/2014/main" id="{C143B3CD-1F35-1D1B-B4FA-2F8E1D1495FB}"/>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7BD46BF8-B9FC-9F10-AF65-925D7E59597C}"/>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E7AA4890-CC75-09D7-17E8-298390E0D0A9}"/>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3654D801-CBCC-D49E-77E3-F460301CE0E5}"/>
              </a:ext>
            </a:extLst>
          </p:cNvPr>
          <p:cNvSpPr>
            <a:spLocks noGrp="1" noChangeArrowheads="1"/>
          </p:cNvSpPr>
          <p:nvPr>
            <p:ph type="sldNum" sz="quarter" idx="12"/>
          </p:nvPr>
        </p:nvSpPr>
        <p:spPr/>
        <p:txBody>
          <a:bodyPr/>
          <a:lstStyle>
            <a:lvl1pPr>
              <a:defRPr smtClean="0"/>
            </a:lvl1pPr>
          </a:lstStyle>
          <a:p>
            <a:pPr>
              <a:defRPr/>
            </a:pPr>
            <a:fld id="{3DA87991-2567-497F-84F2-1652A0C117EC}" type="slidenum">
              <a:rPr lang="it-IT" altLang="it-IT"/>
              <a:pPr>
                <a:defRPr/>
              </a:pPr>
              <a:t>‹N›</a:t>
            </a:fld>
            <a:endParaRPr lang="it-IT" altLang="it-IT"/>
          </a:p>
        </p:txBody>
      </p:sp>
    </p:spTree>
    <p:extLst>
      <p:ext uri="{BB962C8B-B14F-4D97-AF65-F5344CB8AC3E}">
        <p14:creationId xmlns:p14="http://schemas.microsoft.com/office/powerpoint/2010/main" val="223889285"/>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52A8DC9A-94CB-9CC8-F7CA-65C7D49A6055}"/>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C5B77314-DBE7-6202-40B9-C82786B87A1B}"/>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84C94F0F-FEFE-484D-FA4E-BDA7C266E5A8}"/>
              </a:ext>
            </a:extLst>
          </p:cNvPr>
          <p:cNvSpPr>
            <a:spLocks noGrp="1" noChangeArrowheads="1"/>
          </p:cNvSpPr>
          <p:nvPr>
            <p:ph type="sldNum" sz="quarter" idx="12"/>
          </p:nvPr>
        </p:nvSpPr>
        <p:spPr/>
        <p:txBody>
          <a:bodyPr/>
          <a:lstStyle>
            <a:lvl1pPr>
              <a:defRPr smtClean="0"/>
            </a:lvl1pPr>
          </a:lstStyle>
          <a:p>
            <a:pPr>
              <a:defRPr/>
            </a:pPr>
            <a:fld id="{0F8CBA24-87FC-4B22-A3E5-753AA2F10CEB}" type="slidenum">
              <a:rPr lang="it-IT" altLang="it-IT"/>
              <a:pPr>
                <a:defRPr/>
              </a:pPr>
              <a:t>‹N›</a:t>
            </a:fld>
            <a:endParaRPr lang="it-IT" altLang="it-IT"/>
          </a:p>
        </p:txBody>
      </p:sp>
    </p:spTree>
    <p:extLst>
      <p:ext uri="{BB962C8B-B14F-4D97-AF65-F5344CB8AC3E}">
        <p14:creationId xmlns:p14="http://schemas.microsoft.com/office/powerpoint/2010/main" val="3245191737"/>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13ECE6D6-1DB2-3985-2414-489A16C64EC9}"/>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3B13E8E8-C0B5-8144-7E07-09505357F63A}"/>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6640D749-C5F2-3342-EEF1-90E14C612EFC}"/>
              </a:ext>
            </a:extLst>
          </p:cNvPr>
          <p:cNvSpPr>
            <a:spLocks noGrp="1" noChangeArrowheads="1"/>
          </p:cNvSpPr>
          <p:nvPr>
            <p:ph type="sldNum" sz="quarter" idx="12"/>
          </p:nvPr>
        </p:nvSpPr>
        <p:spPr/>
        <p:txBody>
          <a:bodyPr/>
          <a:lstStyle>
            <a:lvl1pPr>
              <a:defRPr smtClean="0"/>
            </a:lvl1pPr>
          </a:lstStyle>
          <a:p>
            <a:pPr>
              <a:defRPr/>
            </a:pPr>
            <a:fld id="{CDBF293C-BAAB-4463-9BF1-A7F8A15B335B}" type="slidenum">
              <a:rPr lang="it-IT" altLang="it-IT"/>
              <a:pPr>
                <a:defRPr/>
              </a:pPr>
              <a:t>‹N›</a:t>
            </a:fld>
            <a:endParaRPr lang="it-IT" altLang="it-IT"/>
          </a:p>
        </p:txBody>
      </p:sp>
    </p:spTree>
    <p:extLst>
      <p:ext uri="{BB962C8B-B14F-4D97-AF65-F5344CB8AC3E}">
        <p14:creationId xmlns:p14="http://schemas.microsoft.com/office/powerpoint/2010/main" val="2027089404"/>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CF677167-F55B-F5D7-D348-B4913CEA1E68}"/>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627791DC-5CF4-474D-3A9F-B8FE9FE0DB92}"/>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A6C1985A-6653-2FCB-3387-42A11FB22A16}"/>
              </a:ext>
            </a:extLst>
          </p:cNvPr>
          <p:cNvSpPr>
            <a:spLocks noGrp="1" noChangeArrowheads="1"/>
          </p:cNvSpPr>
          <p:nvPr>
            <p:ph type="sldNum" sz="quarter" idx="12"/>
          </p:nvPr>
        </p:nvSpPr>
        <p:spPr/>
        <p:txBody>
          <a:bodyPr/>
          <a:lstStyle>
            <a:lvl1pPr>
              <a:defRPr smtClean="0"/>
            </a:lvl1pPr>
          </a:lstStyle>
          <a:p>
            <a:pPr>
              <a:defRPr/>
            </a:pPr>
            <a:fld id="{D5C9E791-132D-46A1-B061-C6695E8CBEDA}" type="slidenum">
              <a:rPr lang="it-IT" altLang="it-IT"/>
              <a:pPr>
                <a:defRPr/>
              </a:pPr>
              <a:t>‹N›</a:t>
            </a:fld>
            <a:endParaRPr lang="it-IT" altLang="it-IT"/>
          </a:p>
        </p:txBody>
      </p:sp>
    </p:spTree>
    <p:extLst>
      <p:ext uri="{BB962C8B-B14F-4D97-AF65-F5344CB8AC3E}">
        <p14:creationId xmlns:p14="http://schemas.microsoft.com/office/powerpoint/2010/main" val="43801252"/>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F2673D08-58E1-3514-B3FE-28837348CD5E}"/>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F9417F3B-BADB-22B1-26EC-2E3CA8E8AFEF}"/>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2BA70150-0450-2497-904E-AB041CAF4042}"/>
              </a:ext>
            </a:extLst>
          </p:cNvPr>
          <p:cNvSpPr>
            <a:spLocks noGrp="1" noChangeArrowheads="1"/>
          </p:cNvSpPr>
          <p:nvPr>
            <p:ph type="sldNum" sz="quarter" idx="12"/>
          </p:nvPr>
        </p:nvSpPr>
        <p:spPr/>
        <p:txBody>
          <a:bodyPr/>
          <a:lstStyle>
            <a:lvl1pPr>
              <a:defRPr smtClean="0"/>
            </a:lvl1pPr>
          </a:lstStyle>
          <a:p>
            <a:pPr>
              <a:defRPr/>
            </a:pPr>
            <a:fld id="{82412B8D-D284-4954-AD75-1C916F70BBC9}" type="slidenum">
              <a:rPr lang="it-IT" altLang="it-IT"/>
              <a:pPr>
                <a:defRPr/>
              </a:pPr>
              <a:t>‹N›</a:t>
            </a:fld>
            <a:endParaRPr lang="it-IT" altLang="it-IT"/>
          </a:p>
        </p:txBody>
      </p:sp>
    </p:spTree>
    <p:extLst>
      <p:ext uri="{BB962C8B-B14F-4D97-AF65-F5344CB8AC3E}">
        <p14:creationId xmlns:p14="http://schemas.microsoft.com/office/powerpoint/2010/main" val="792215612"/>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8A1A4BFD-357E-3618-7D58-408452C19997}"/>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5DCCE2F2-0C70-600C-9588-347939C744DD}"/>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91EE020F-6319-13FD-9AD0-FE21C1B85E1A}"/>
              </a:ext>
            </a:extLst>
          </p:cNvPr>
          <p:cNvSpPr>
            <a:spLocks noGrp="1" noChangeArrowheads="1"/>
          </p:cNvSpPr>
          <p:nvPr>
            <p:ph type="sldNum" sz="quarter" idx="12"/>
          </p:nvPr>
        </p:nvSpPr>
        <p:spPr/>
        <p:txBody>
          <a:bodyPr/>
          <a:lstStyle>
            <a:lvl1pPr>
              <a:defRPr smtClean="0"/>
            </a:lvl1pPr>
          </a:lstStyle>
          <a:p>
            <a:pPr>
              <a:defRPr/>
            </a:pPr>
            <a:fld id="{807E9469-A56C-448F-9706-068949D427F3}" type="slidenum">
              <a:rPr lang="it-IT" altLang="it-IT"/>
              <a:pPr>
                <a:defRPr/>
              </a:pPr>
              <a:t>‹N›</a:t>
            </a:fld>
            <a:endParaRPr lang="it-IT" altLang="it-IT"/>
          </a:p>
        </p:txBody>
      </p:sp>
    </p:spTree>
    <p:extLst>
      <p:ext uri="{BB962C8B-B14F-4D97-AF65-F5344CB8AC3E}">
        <p14:creationId xmlns:p14="http://schemas.microsoft.com/office/powerpoint/2010/main" val="769670106"/>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AC0A1175-6453-8641-BB54-8B9933AFA019}"/>
              </a:ext>
            </a:extLst>
          </p:cNvPr>
          <p:cNvSpPr>
            <a:spLocks noGrp="1" noChangeArrowheads="1"/>
          </p:cNvSpPr>
          <p:nvPr>
            <p:ph type="dt" sz="half" idx="10"/>
          </p:nvPr>
        </p:nvSpPr>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137526F2-8040-2EB7-ABAF-A80E6CE79E10}"/>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812BF747-3466-11FB-70EE-27B91B0E48A9}"/>
              </a:ext>
            </a:extLst>
          </p:cNvPr>
          <p:cNvSpPr>
            <a:spLocks noGrp="1" noChangeArrowheads="1"/>
          </p:cNvSpPr>
          <p:nvPr>
            <p:ph type="sldNum" sz="quarter" idx="12"/>
          </p:nvPr>
        </p:nvSpPr>
        <p:spPr/>
        <p:txBody>
          <a:bodyPr/>
          <a:lstStyle>
            <a:lvl1pPr>
              <a:defRPr smtClean="0"/>
            </a:lvl1pPr>
          </a:lstStyle>
          <a:p>
            <a:pPr>
              <a:defRPr/>
            </a:pPr>
            <a:fld id="{7276F0CA-9038-4E2C-9F6E-7D0DF27A0168}" type="slidenum">
              <a:rPr lang="it-IT" altLang="it-IT"/>
              <a:pPr>
                <a:defRPr/>
              </a:pPr>
              <a:t>‹N›</a:t>
            </a:fld>
            <a:endParaRPr lang="it-IT" altLang="it-IT"/>
          </a:p>
        </p:txBody>
      </p:sp>
    </p:spTree>
    <p:extLst>
      <p:ext uri="{BB962C8B-B14F-4D97-AF65-F5344CB8AC3E}">
        <p14:creationId xmlns:p14="http://schemas.microsoft.com/office/powerpoint/2010/main" val="2997230538"/>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99670898-214F-8502-CB04-0B434E300762}"/>
              </a:ext>
            </a:extLst>
          </p:cNvPr>
          <p:cNvSpPr>
            <a:spLocks noGrp="1" noChangeArrowheads="1"/>
          </p:cNvSpPr>
          <p:nvPr>
            <p:ph type="dt" sz="half" idx="10"/>
          </p:nvPr>
        </p:nvSpPr>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9BA66DB2-6CFF-DEE2-D474-BCCBC93AB315}"/>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561F0C30-5AD0-6F32-A409-DFA897F81828}"/>
              </a:ext>
            </a:extLst>
          </p:cNvPr>
          <p:cNvSpPr>
            <a:spLocks noGrp="1" noChangeArrowheads="1"/>
          </p:cNvSpPr>
          <p:nvPr>
            <p:ph type="sldNum" sz="quarter" idx="12"/>
          </p:nvPr>
        </p:nvSpPr>
        <p:spPr/>
        <p:txBody>
          <a:bodyPr/>
          <a:lstStyle>
            <a:lvl1pPr>
              <a:defRPr smtClean="0"/>
            </a:lvl1pPr>
          </a:lstStyle>
          <a:p>
            <a:pPr>
              <a:defRPr/>
            </a:pPr>
            <a:fld id="{7B449CFC-CA86-4D94-879F-F9D1146CCC0C}" type="slidenum">
              <a:rPr lang="it-IT" altLang="it-IT"/>
              <a:pPr>
                <a:defRPr/>
              </a:pPr>
              <a:t>‹N›</a:t>
            </a:fld>
            <a:endParaRPr lang="it-IT" altLang="it-IT"/>
          </a:p>
        </p:txBody>
      </p:sp>
    </p:spTree>
    <p:extLst>
      <p:ext uri="{BB962C8B-B14F-4D97-AF65-F5344CB8AC3E}">
        <p14:creationId xmlns:p14="http://schemas.microsoft.com/office/powerpoint/2010/main" val="3125057066"/>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6E84042-0DCA-FDD4-FD37-D00FE8C09A9E}"/>
              </a:ext>
            </a:extLst>
          </p:cNvPr>
          <p:cNvSpPr>
            <a:spLocks noGrp="1" noChangeArrowheads="1"/>
          </p:cNvSpPr>
          <p:nvPr>
            <p:ph type="dt" sz="half" idx="10"/>
          </p:nvPr>
        </p:nvSpPr>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23B4D2ED-D4D6-6833-1F03-581B14975B92}"/>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BD695E8E-A874-CED9-6F7A-1186EA122434}"/>
              </a:ext>
            </a:extLst>
          </p:cNvPr>
          <p:cNvSpPr>
            <a:spLocks noGrp="1" noChangeArrowheads="1"/>
          </p:cNvSpPr>
          <p:nvPr>
            <p:ph type="sldNum" sz="quarter" idx="12"/>
          </p:nvPr>
        </p:nvSpPr>
        <p:spPr/>
        <p:txBody>
          <a:bodyPr/>
          <a:lstStyle>
            <a:lvl1pPr>
              <a:defRPr smtClean="0"/>
            </a:lvl1pPr>
          </a:lstStyle>
          <a:p>
            <a:pPr>
              <a:defRPr/>
            </a:pPr>
            <a:fld id="{CF3AF347-0BF5-4BAF-9C25-C9815A3733C8}" type="slidenum">
              <a:rPr lang="it-IT" altLang="it-IT"/>
              <a:pPr>
                <a:defRPr/>
              </a:pPr>
              <a:t>‹N›</a:t>
            </a:fld>
            <a:endParaRPr lang="it-IT" altLang="it-IT"/>
          </a:p>
        </p:txBody>
      </p:sp>
    </p:spTree>
    <p:extLst>
      <p:ext uri="{BB962C8B-B14F-4D97-AF65-F5344CB8AC3E}">
        <p14:creationId xmlns:p14="http://schemas.microsoft.com/office/powerpoint/2010/main" val="236376689"/>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63D80B3F-BA6F-4953-CCF6-71396E12AA35}"/>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79DF2370-6880-302B-B7C5-A08476DE8669}"/>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795F1CC6-E989-9630-72C6-48E7E31BDCC6}"/>
              </a:ext>
            </a:extLst>
          </p:cNvPr>
          <p:cNvSpPr>
            <a:spLocks noGrp="1" noChangeArrowheads="1"/>
          </p:cNvSpPr>
          <p:nvPr>
            <p:ph type="sldNum" sz="quarter" idx="12"/>
          </p:nvPr>
        </p:nvSpPr>
        <p:spPr/>
        <p:txBody>
          <a:bodyPr/>
          <a:lstStyle>
            <a:lvl1pPr>
              <a:defRPr smtClean="0"/>
            </a:lvl1pPr>
          </a:lstStyle>
          <a:p>
            <a:pPr>
              <a:defRPr/>
            </a:pPr>
            <a:fld id="{2894AB94-32D0-40AF-98E7-F266397799C1}" type="slidenum">
              <a:rPr lang="it-IT" altLang="it-IT"/>
              <a:pPr>
                <a:defRPr/>
              </a:pPr>
              <a:t>‹N›</a:t>
            </a:fld>
            <a:endParaRPr lang="it-IT" altLang="it-IT"/>
          </a:p>
        </p:txBody>
      </p:sp>
    </p:spTree>
    <p:extLst>
      <p:ext uri="{BB962C8B-B14F-4D97-AF65-F5344CB8AC3E}">
        <p14:creationId xmlns:p14="http://schemas.microsoft.com/office/powerpoint/2010/main" val="1121294882"/>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715D4D5B-378E-0F2C-6EA5-4DEFD7DB8BA6}"/>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E801DC91-0E46-6D2E-1CBC-A8A884493EE6}"/>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BD3F4CB0-A275-9FEA-701F-25C0DB680B4E}"/>
              </a:ext>
            </a:extLst>
          </p:cNvPr>
          <p:cNvSpPr>
            <a:spLocks noGrp="1" noChangeArrowheads="1"/>
          </p:cNvSpPr>
          <p:nvPr>
            <p:ph type="sldNum" sz="quarter" idx="12"/>
          </p:nvPr>
        </p:nvSpPr>
        <p:spPr/>
        <p:txBody>
          <a:bodyPr/>
          <a:lstStyle>
            <a:lvl1pPr>
              <a:defRPr smtClean="0"/>
            </a:lvl1pPr>
          </a:lstStyle>
          <a:p>
            <a:pPr>
              <a:defRPr/>
            </a:pPr>
            <a:fld id="{52F4D5CD-600A-4298-AE41-65003DC2D836}" type="slidenum">
              <a:rPr lang="it-IT" altLang="it-IT"/>
              <a:pPr>
                <a:defRPr/>
              </a:pPr>
              <a:t>‹N›</a:t>
            </a:fld>
            <a:endParaRPr lang="it-IT" altLang="it-IT"/>
          </a:p>
        </p:txBody>
      </p:sp>
    </p:spTree>
    <p:extLst>
      <p:ext uri="{BB962C8B-B14F-4D97-AF65-F5344CB8AC3E}">
        <p14:creationId xmlns:p14="http://schemas.microsoft.com/office/powerpoint/2010/main" val="2926700445"/>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5D43FD70-5978-CDAB-AA63-55CC89EDC1F2}"/>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C44A18F0-95E6-E578-533C-584D6A8B3951}"/>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AB77ED88-000A-C8E0-E18A-49EDA63D87E9}"/>
              </a:ext>
            </a:extLst>
          </p:cNvPr>
          <p:cNvSpPr>
            <a:spLocks noGrp="1" noChangeArrowheads="1"/>
          </p:cNvSpPr>
          <p:nvPr>
            <p:ph type="dt" sz="half" idx="2"/>
          </p:nvPr>
        </p:nvSpPr>
        <p:spPr bwMode="auto">
          <a:xfrm>
            <a:off x="6858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5BA2722B-F8EB-E781-042C-C4D831B065BC}"/>
              </a:ext>
            </a:extLst>
          </p:cNvPr>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0298DE6A-0D51-7549-6CA8-2A0D37875B1F}"/>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smtClean="0">
                <a:solidFill>
                  <a:schemeClr val="tx1"/>
                </a:solidFill>
                <a:latin typeface="Times New Roman" panose="02020603050405020304" pitchFamily="18" charset="0"/>
              </a:defRPr>
            </a:lvl1pPr>
          </a:lstStyle>
          <a:p>
            <a:pPr>
              <a:defRPr/>
            </a:pPr>
            <a:fld id="{8DA42975-3B0C-4ECD-B1F2-0AFAB9BDDB0A}"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Musica%20Classica\950-Bortniansky%20Alzo%20lo%20sguardo%20verso%20le%20colline.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5362" name="Rectangle 4">
            <a:extLst>
              <a:ext uri="{FF2B5EF4-FFF2-40B4-BE49-F238E27FC236}">
                <a16:creationId xmlns:a16="http://schemas.microsoft.com/office/drawing/2014/main" id="{7206202F-1531-92FD-92EA-1F7A63A3533E}"/>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15363" name="Rectangle 5">
            <a:extLst>
              <a:ext uri="{FF2B5EF4-FFF2-40B4-BE49-F238E27FC236}">
                <a16:creationId xmlns:a16="http://schemas.microsoft.com/office/drawing/2014/main" id="{9ED04CD3-772C-D00C-4DFB-D6499D685767}"/>
              </a:ext>
            </a:extLst>
          </p:cNvPr>
          <p:cNvSpPr>
            <a:spLocks noChangeArrowheads="1"/>
          </p:cNvSpPr>
          <p:nvPr/>
        </p:nvSpPr>
        <p:spPr bwMode="auto">
          <a:xfrm>
            <a:off x="381000" y="6400800"/>
            <a:ext cx="4343400" cy="230188"/>
          </a:xfrm>
          <a:prstGeom prst="rect">
            <a:avLst/>
          </a:prstGeom>
          <a:noFill/>
          <a:ln>
            <a:noFill/>
          </a:ln>
          <a:effectLst/>
          <a:extLst>
            <a:ext uri="{909E8E84-426E-40DD-AFC4-6F175D3DCCD1}">
              <a14:hiddenFill xmlns:a14="http://schemas.microsoft.com/office/drawing/2010/main">
                <a:solidFill>
                  <a:srgbClr val="99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a:solidFill>
                  <a:schemeClr val="bg1"/>
                </a:solidFill>
                <a:latin typeface="Verdana" panose="020B0604030504040204" pitchFamily="34" charset="0"/>
              </a:rPr>
              <a:t>Musica:</a:t>
            </a:r>
            <a:r>
              <a:rPr lang="it-IT" altLang="it-IT" sz="900" i="1">
                <a:solidFill>
                  <a:schemeClr val="bg1"/>
                </a:solidFill>
                <a:latin typeface="Verdana" panose="020B0604030504040204" pitchFamily="34" charset="0"/>
              </a:rPr>
              <a:t> Alzo lo sguardo verso le colline</a:t>
            </a:r>
            <a:endParaRPr lang="it-IT" altLang="it-IT" sz="900" i="1">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9D401C4D-0AC4-01D2-1511-1ADECBC8853B}"/>
              </a:ext>
            </a:extLst>
          </p:cNvPr>
          <p:cNvSpPr>
            <a:spLocks noChangeArrowheads="1"/>
          </p:cNvSpPr>
          <p:nvPr/>
        </p:nvSpPr>
        <p:spPr bwMode="auto">
          <a:xfrm>
            <a:off x="762000" y="0"/>
            <a:ext cx="7772400" cy="985838"/>
          </a:xfrm>
          <a:prstGeom prst="rect">
            <a:avLst/>
          </a:prstGeom>
          <a:solidFill>
            <a:srgbClr val="339966"/>
          </a:solidFill>
          <a:ln w="9525">
            <a:solidFill>
              <a:srgbClr val="339966"/>
            </a:solidFill>
            <a:miter lim="800000"/>
            <a:headEnd/>
            <a:tailEnd/>
          </a:ln>
        </p:spPr>
        <p:txBody>
          <a:bodyPr>
            <a:spAutoFit/>
          </a:bodyPr>
          <a:lstStyle>
            <a:lvl1pPr algn="l">
              <a:defRPr sz="2400">
                <a:solidFill>
                  <a:srgbClr val="580000"/>
                </a:solidFill>
                <a:latin typeface="Comic Sans MS" pitchFamily="66" charset="0"/>
              </a:defRPr>
            </a:lvl1pPr>
            <a:lvl2pPr marL="742950" indent="-285750" algn="l">
              <a:defRPr sz="2400">
                <a:solidFill>
                  <a:srgbClr val="580000"/>
                </a:solidFill>
                <a:latin typeface="Comic Sans MS" pitchFamily="66" charset="0"/>
              </a:defRPr>
            </a:lvl2pPr>
            <a:lvl3pPr marL="1143000" indent="-228600" algn="l">
              <a:defRPr sz="2400">
                <a:solidFill>
                  <a:srgbClr val="580000"/>
                </a:solidFill>
                <a:latin typeface="Comic Sans MS" pitchFamily="66" charset="0"/>
              </a:defRPr>
            </a:lvl3pPr>
            <a:lvl4pPr marL="1600200" indent="-228600" algn="l">
              <a:defRPr sz="2400">
                <a:solidFill>
                  <a:srgbClr val="580000"/>
                </a:solidFill>
                <a:latin typeface="Comic Sans MS" pitchFamily="66" charset="0"/>
              </a:defRPr>
            </a:lvl4pPr>
            <a:lvl5pPr marL="2057400" indent="-228600" algn="l">
              <a:defRPr sz="2400">
                <a:solidFill>
                  <a:srgbClr val="580000"/>
                </a:solidFill>
                <a:latin typeface="Comic Sans MS" pitchFamily="66" charset="0"/>
              </a:defRPr>
            </a:lvl5pPr>
            <a:lvl6pPr marL="2514600" indent="-228600" eaLnBrk="0" fontAlgn="base" hangingPunct="0">
              <a:spcBef>
                <a:spcPct val="0"/>
              </a:spcBef>
              <a:spcAft>
                <a:spcPct val="0"/>
              </a:spcAft>
              <a:defRPr sz="2400">
                <a:solidFill>
                  <a:srgbClr val="580000"/>
                </a:solidFill>
                <a:latin typeface="Comic Sans MS" pitchFamily="66" charset="0"/>
              </a:defRPr>
            </a:lvl6pPr>
            <a:lvl7pPr marL="2971800" indent="-228600" eaLnBrk="0" fontAlgn="base" hangingPunct="0">
              <a:spcBef>
                <a:spcPct val="0"/>
              </a:spcBef>
              <a:spcAft>
                <a:spcPct val="0"/>
              </a:spcAft>
              <a:defRPr sz="2400">
                <a:solidFill>
                  <a:srgbClr val="580000"/>
                </a:solidFill>
                <a:latin typeface="Comic Sans MS" pitchFamily="66" charset="0"/>
              </a:defRPr>
            </a:lvl7pPr>
            <a:lvl8pPr marL="3429000" indent="-228600" eaLnBrk="0" fontAlgn="base" hangingPunct="0">
              <a:spcBef>
                <a:spcPct val="0"/>
              </a:spcBef>
              <a:spcAft>
                <a:spcPct val="0"/>
              </a:spcAft>
              <a:defRPr sz="2400">
                <a:solidFill>
                  <a:srgbClr val="580000"/>
                </a:solidFill>
                <a:latin typeface="Comic Sans MS" pitchFamily="66" charset="0"/>
              </a:defRPr>
            </a:lvl8pPr>
            <a:lvl9pPr marL="3886200" indent="-228600" eaLnBrk="0" fontAlgn="base" hangingPunct="0">
              <a:spcBef>
                <a:spcPct val="0"/>
              </a:spcBef>
              <a:spcAft>
                <a:spcPct val="0"/>
              </a:spcAft>
              <a:defRPr sz="2400">
                <a:solidFill>
                  <a:srgbClr val="580000"/>
                </a:solidFill>
                <a:latin typeface="Comic Sans MS" pitchFamily="66" charset="0"/>
              </a:defRPr>
            </a:lvl9pPr>
          </a:lstStyle>
          <a:p>
            <a:pPr algn="ctr">
              <a:defRPr/>
            </a:pPr>
            <a:endParaRPr lang="it-IT" altLang="it-IT" sz="800" dirty="0">
              <a:solidFill>
                <a:schemeClr val="bg1"/>
              </a:solidFill>
              <a:effectLst>
                <a:outerShdw blurRad="38100" dist="38100" dir="2700000" algn="tl">
                  <a:srgbClr val="000000"/>
                </a:outerShdw>
              </a:effectLst>
              <a:latin typeface="Verdana" pitchFamily="34" charset="0"/>
              <a:cs typeface="Times New Roman" pitchFamily="18" charset="0"/>
            </a:endParaRPr>
          </a:p>
          <a:p>
            <a:pPr algn="ctr">
              <a:defRPr/>
            </a:pPr>
            <a:r>
              <a:rPr lang="it-IT" altLang="it-IT" sz="2000" dirty="0">
                <a:solidFill>
                  <a:srgbClr val="FFFF66"/>
                </a:solidFill>
                <a:latin typeface="Verdana" pitchFamily="34" charset="0"/>
                <a:cs typeface="Times New Roman" pitchFamily="18" charset="0"/>
              </a:rPr>
              <a:t>XIV DOMENICA DEL TEMPO ORDINARIO</a:t>
            </a:r>
          </a:p>
          <a:p>
            <a:pPr algn="ctr">
              <a:defRPr/>
            </a:pPr>
            <a:r>
              <a:rPr lang="it-IT" altLang="it-IT" sz="2000" dirty="0">
                <a:solidFill>
                  <a:schemeClr val="bg1"/>
                </a:solidFill>
                <a:latin typeface="Verdana" pitchFamily="34" charset="0"/>
                <a:cs typeface="Times New Roman" pitchFamily="18" charset="0"/>
              </a:rPr>
              <a:t>14</a:t>
            </a:r>
            <a:r>
              <a:rPr lang="it-IT" altLang="it-IT" sz="900" dirty="0">
                <a:solidFill>
                  <a:schemeClr val="bg1"/>
                </a:solidFill>
                <a:latin typeface="Verdana" pitchFamily="34" charset="0"/>
                <a:cs typeface="Times New Roman" pitchFamily="18" charset="0"/>
              </a:rPr>
              <a:t>th</a:t>
            </a:r>
            <a:r>
              <a:rPr lang="it-IT" altLang="it-IT" sz="2000" dirty="0">
                <a:solidFill>
                  <a:schemeClr val="bg1"/>
                </a:solidFill>
                <a:latin typeface="Verdana" pitchFamily="34" charset="0"/>
                <a:cs typeface="Times New Roman" pitchFamily="18" charset="0"/>
              </a:rPr>
              <a:t> SUNDAY IN ORDINARY TIME </a:t>
            </a:r>
          </a:p>
          <a:p>
            <a:pPr algn="ctr">
              <a:defRPr/>
            </a:pPr>
            <a:r>
              <a:rPr lang="it-IT" altLang="it-IT" sz="1000" b="1" dirty="0">
                <a:solidFill>
                  <a:schemeClr val="tx1"/>
                </a:solidFill>
                <a:latin typeface="Verdana" pitchFamily="34" charset="0"/>
              </a:rPr>
              <a:t>TUTTE LE IMMAGINI SONO PROTETTE DA COPYRIGHT - ALL PICTURES ARE BY COPYRIGHT</a:t>
            </a:r>
          </a:p>
        </p:txBody>
      </p:sp>
      <p:sp>
        <p:nvSpPr>
          <p:cNvPr id="15365" name="Rectangle 7">
            <a:extLst>
              <a:ext uri="{FF2B5EF4-FFF2-40B4-BE49-F238E27FC236}">
                <a16:creationId xmlns:a16="http://schemas.microsoft.com/office/drawing/2014/main" id="{A6D5DF23-2836-8031-C81B-AC5EA5BD0FEA}"/>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15366" name="Rectangle 8">
            <a:extLst>
              <a:ext uri="{FF2B5EF4-FFF2-40B4-BE49-F238E27FC236}">
                <a16:creationId xmlns:a16="http://schemas.microsoft.com/office/drawing/2014/main" id="{F0ACFDD8-9B20-59F1-5833-AA24E902E8C7}"/>
              </a:ext>
            </a:extLst>
          </p:cNvPr>
          <p:cNvSpPr>
            <a:spLocks noChangeArrowheads="1"/>
          </p:cNvSpPr>
          <p:nvPr/>
        </p:nvSpPr>
        <p:spPr bwMode="auto">
          <a:xfrm>
            <a:off x="990600" y="3352800"/>
            <a:ext cx="3581400"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tabLst>
                <a:tab pos="4229100" algn="l"/>
              </a:tabLst>
              <a:defRPr sz="3200">
                <a:solidFill>
                  <a:schemeClr val="tx1"/>
                </a:solidFill>
                <a:latin typeface="Times New Roman" panose="02020603050405020304" pitchFamily="18" charset="0"/>
              </a:defRPr>
            </a:lvl1pPr>
            <a:lvl2pPr marL="742950" indent="-285750">
              <a:spcBef>
                <a:spcPct val="20000"/>
              </a:spcBef>
              <a:buChar char="–"/>
              <a:tabLst>
                <a:tab pos="4229100" algn="l"/>
              </a:tabLst>
              <a:defRPr sz="2800">
                <a:solidFill>
                  <a:schemeClr val="tx1"/>
                </a:solidFill>
                <a:latin typeface="Times New Roman" panose="02020603050405020304" pitchFamily="18" charset="0"/>
              </a:defRPr>
            </a:lvl2pPr>
            <a:lvl3pPr marL="1143000" indent="-228600">
              <a:spcBef>
                <a:spcPct val="20000"/>
              </a:spcBef>
              <a:buChar char="•"/>
              <a:tabLst>
                <a:tab pos="4229100" algn="l"/>
              </a:tabLst>
              <a:defRPr sz="2400">
                <a:solidFill>
                  <a:schemeClr val="tx1"/>
                </a:solidFill>
                <a:latin typeface="Times New Roman" panose="02020603050405020304" pitchFamily="18" charset="0"/>
              </a:defRPr>
            </a:lvl3pPr>
            <a:lvl4pPr marL="1600200" indent="-228600">
              <a:spcBef>
                <a:spcPct val="20000"/>
              </a:spcBef>
              <a:buChar char="–"/>
              <a:tabLst>
                <a:tab pos="4229100" algn="l"/>
              </a:tabLst>
              <a:defRPr sz="2000">
                <a:solidFill>
                  <a:schemeClr val="tx1"/>
                </a:solidFill>
                <a:latin typeface="Times New Roman" panose="02020603050405020304" pitchFamily="18" charset="0"/>
              </a:defRPr>
            </a:lvl4pPr>
            <a:lvl5pPr marL="2057400" indent="-228600">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Così Gesù rifiutato continua ad amarci                       </a:t>
            </a:r>
            <a:r>
              <a:rPr lang="it-IT" altLang="it-IT" sz="1000" i="1" dirty="0">
                <a:solidFill>
                  <a:srgbClr val="333333"/>
                </a:solidFill>
                <a:latin typeface="Verdana" panose="020B0604030504040204" pitchFamily="34" charset="0"/>
                <a:ea typeface="SimSun" panose="02010600030101010101" pitchFamily="2" charset="-122"/>
              </a:rPr>
              <a:t>Words and misunderstandings </a:t>
            </a:r>
          </a:p>
          <a:p>
            <a:pPr algn="ctr" eaLnBrk="1" hangingPunct="1">
              <a:spcBef>
                <a:spcPct val="0"/>
              </a:spcBef>
              <a:buFontTx/>
              <a:buNone/>
            </a:pPr>
            <a:endParaRPr lang="it-IT" altLang="it-IT" sz="1000" i="1" dirty="0">
              <a:solidFill>
                <a:srgbClr val="333333"/>
              </a:solidFill>
              <a:ea typeface="SimSun" panose="02010600030101010101" pitchFamily="2" charset="-122"/>
            </a:endParaRPr>
          </a:p>
          <a:p>
            <a:pPr algn="ctr" eaLnBrk="1" hangingPunct="1">
              <a:spcBef>
                <a:spcPct val="0"/>
              </a:spcBef>
              <a:buFontTx/>
              <a:buNone/>
            </a:pPr>
            <a:r>
              <a:rPr lang="it-IT" altLang="it-IT" sz="900" i="1" dirty="0">
                <a:solidFill>
                  <a:srgbClr val="580000"/>
                </a:solidFill>
                <a:cs typeface="Times New Roman" panose="02020603050405020304" pitchFamily="18" charset="0"/>
              </a:rPr>
              <a:t>Commento di padre Ermes Ronchi                                                        Commentary by </a:t>
            </a:r>
            <a:r>
              <a:rPr lang="it-IT" altLang="it-IT" sz="900" i="1" dirty="0" err="1">
                <a:solidFill>
                  <a:srgbClr val="580000"/>
                </a:solidFill>
                <a:cs typeface="Times New Roman" panose="02020603050405020304" pitchFamily="18" charset="0"/>
              </a:rPr>
              <a:t>Father</a:t>
            </a:r>
            <a:r>
              <a:rPr lang="it-IT" altLang="it-IT" sz="900" i="1" dirty="0">
                <a:solidFill>
                  <a:srgbClr val="580000"/>
                </a:solidFill>
                <a:cs typeface="Times New Roman" panose="02020603050405020304" pitchFamily="18" charset="0"/>
              </a:rPr>
              <a:t> Ermes Ronchi</a:t>
            </a:r>
          </a:p>
          <a:p>
            <a:pPr algn="ctr" eaLnBrk="1" hangingPunct="1">
              <a:spcBef>
                <a:spcPct val="0"/>
              </a:spcBef>
              <a:buFontTx/>
              <a:buNone/>
            </a:pPr>
            <a:endParaRPr lang="it-IT" altLang="it-IT" sz="1000" i="1" dirty="0">
              <a:solidFill>
                <a:srgbClr val="333333"/>
              </a:solidFill>
              <a:ea typeface="SimSun" panose="02010600030101010101" pitchFamily="2" charset="-122"/>
            </a:endParaRPr>
          </a:p>
        </p:txBody>
      </p:sp>
      <p:sp>
        <p:nvSpPr>
          <p:cNvPr id="15367" name="Rectangle 43">
            <a:extLst>
              <a:ext uri="{FF2B5EF4-FFF2-40B4-BE49-F238E27FC236}">
                <a16:creationId xmlns:a16="http://schemas.microsoft.com/office/drawing/2014/main" id="{7783B6EA-322C-E6BB-0BDA-FF079E2EA590}"/>
              </a:ext>
            </a:extLst>
          </p:cNvPr>
          <p:cNvSpPr>
            <a:spLocks noChangeArrowheads="1"/>
          </p:cNvSpPr>
          <p:nvPr/>
        </p:nvSpPr>
        <p:spPr bwMode="auto">
          <a:xfrm>
            <a:off x="46038" y="1401763"/>
            <a:ext cx="527050" cy="5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a:solidFill>
                  <a:srgbClr val="FFFF00"/>
                </a:solidFill>
                <a:latin typeface="Verdana" panose="020B0604030504040204" pitchFamily="34" charset="0"/>
              </a:rPr>
              <a:t>ANNO</a:t>
            </a:r>
          </a:p>
          <a:p>
            <a:pPr algn="ctr" eaLnBrk="1" hangingPunct="1">
              <a:spcBef>
                <a:spcPct val="0"/>
              </a:spcBef>
              <a:buFontTx/>
              <a:buNone/>
            </a:pPr>
            <a:r>
              <a:rPr lang="it-IT" altLang="it-IT" sz="900">
                <a:solidFill>
                  <a:srgbClr val="FFFF00"/>
                </a:solidFill>
                <a:latin typeface="Verdana" panose="020B0604030504040204" pitchFamily="34" charset="0"/>
              </a:rPr>
              <a:t>YEAR</a:t>
            </a:r>
          </a:p>
          <a:p>
            <a:pPr algn="ctr" eaLnBrk="1" hangingPunct="1">
              <a:spcBef>
                <a:spcPct val="0"/>
              </a:spcBef>
              <a:buFontTx/>
              <a:buNone/>
            </a:pPr>
            <a:r>
              <a:rPr lang="it-IT" altLang="it-IT" sz="900">
                <a:solidFill>
                  <a:srgbClr val="FFFF00"/>
                </a:solidFill>
                <a:latin typeface="Verdana" panose="020B0604030504040204" pitchFamily="34" charset="0"/>
              </a:rPr>
              <a:t>B</a:t>
            </a:r>
          </a:p>
        </p:txBody>
      </p:sp>
      <p:sp>
        <p:nvSpPr>
          <p:cNvPr id="15368" name="Rectangle 56">
            <a:extLst>
              <a:ext uri="{FF2B5EF4-FFF2-40B4-BE49-F238E27FC236}">
                <a16:creationId xmlns:a16="http://schemas.microsoft.com/office/drawing/2014/main" id="{D5472ECD-811B-3873-4EF5-B6A4CA4179B1}"/>
              </a:ext>
            </a:extLst>
          </p:cNvPr>
          <p:cNvSpPr>
            <a:spLocks noChangeArrowheads="1"/>
          </p:cNvSpPr>
          <p:nvPr/>
        </p:nvSpPr>
        <p:spPr bwMode="auto">
          <a:xfrm>
            <a:off x="6084888" y="6516688"/>
            <a:ext cx="3168650" cy="246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a:solidFill>
                  <a:srgbClr val="FFFF00"/>
                </a:solidFill>
                <a:latin typeface="Verdana" panose="020B0604030504040204" pitchFamily="34" charset="0"/>
                <a:cs typeface="Times New Roman" panose="02020603050405020304" pitchFamily="18" charset="0"/>
              </a:rPr>
              <a:t>by </a:t>
            </a:r>
            <a:r>
              <a:rPr lang="it-IT" altLang="it-IT" sz="900">
                <a:solidFill>
                  <a:srgbClr val="FFFF00"/>
                </a:solidFill>
                <a:latin typeface="Verdana" panose="020B0604030504040204" pitchFamily="34" charset="0"/>
                <a:cs typeface="Times New Roman" panose="02020603050405020304" pitchFamily="18" charset="0"/>
              </a:rPr>
              <a:t>Gaetano</a:t>
            </a:r>
            <a:r>
              <a:rPr lang="it-IT" altLang="it-IT" sz="1000">
                <a:solidFill>
                  <a:srgbClr val="FFFF00"/>
                </a:solidFill>
                <a:latin typeface="Verdana" panose="020B0604030504040204" pitchFamily="34" charset="0"/>
                <a:cs typeface="Times New Roman" panose="02020603050405020304" pitchFamily="18" charset="0"/>
              </a:rPr>
              <a:t> Lastilla – July 2024</a:t>
            </a:r>
          </a:p>
        </p:txBody>
      </p:sp>
      <p:pic>
        <p:nvPicPr>
          <p:cNvPr id="15369" name="Picture 101" descr="C:\ARCHIVIO GENERALE\PRESENTAZIONI\in COSTRUZIONE\S.Scritture del 24.08\candelabro copia.gif">
            <a:extLst>
              <a:ext uri="{FF2B5EF4-FFF2-40B4-BE49-F238E27FC236}">
                <a16:creationId xmlns:a16="http://schemas.microsoft.com/office/drawing/2014/main" id="{29827498-BF5A-84D8-AB0D-03A88F4A43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0" name="Picture 12">
            <a:extLst>
              <a:ext uri="{FF2B5EF4-FFF2-40B4-BE49-F238E27FC236}">
                <a16:creationId xmlns:a16="http://schemas.microsoft.com/office/drawing/2014/main" id="{C2A281AD-E54E-7CE7-33C9-A067189A95F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1371600"/>
            <a:ext cx="3176588" cy="452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1" name="Rectangle 13">
            <a:extLst>
              <a:ext uri="{FF2B5EF4-FFF2-40B4-BE49-F238E27FC236}">
                <a16:creationId xmlns:a16="http://schemas.microsoft.com/office/drawing/2014/main" id="{FCC9BA4E-CD06-AF37-823C-44D7C46B7D5C}"/>
              </a:ext>
            </a:extLst>
          </p:cNvPr>
          <p:cNvSpPr>
            <a:spLocks noGrp="1" noChangeArrowheads="1"/>
          </p:cNvSpPr>
          <p:nvPr>
            <p:ph type="title" idx="4294967295"/>
          </p:nvPr>
        </p:nvSpPr>
        <p:spPr>
          <a:xfrm>
            <a:off x="4114800" y="5867400"/>
            <a:ext cx="4572000" cy="381000"/>
          </a:xfrm>
        </p:spPr>
        <p:txBody>
          <a:bodyPr/>
          <a:lstStyle/>
          <a:p>
            <a:r>
              <a:rPr lang="it-IT" altLang="it-IT" sz="1000"/>
              <a:t>“Un profeta non è disprezzato se non </a:t>
            </a:r>
            <a:br>
              <a:rPr lang="it-IT" altLang="it-IT" sz="1000"/>
            </a:br>
            <a:r>
              <a:rPr lang="it-IT" altLang="it-IT" sz="1000"/>
              <a:t>nella sua patria…e in casa sua”.</a:t>
            </a:r>
          </a:p>
        </p:txBody>
      </p:sp>
      <p:pic>
        <p:nvPicPr>
          <p:cNvPr id="13326" name="950-Bortniansky Alzo lo sguardo verso le colline.mid">
            <a:hlinkClick r:id="" action="ppaction://media"/>
            <a:extLst>
              <a:ext uri="{FF2B5EF4-FFF2-40B4-BE49-F238E27FC236}">
                <a16:creationId xmlns:a16="http://schemas.microsoft.com/office/drawing/2014/main" id="{D40AEFF9-CF44-A285-D101-6CF992A33B1D}"/>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6781800" y="-3048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12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1332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18">
                <p:cTn id="7" repeatCount="indefinite" fill="hold" display="0">
                  <p:stCondLst>
                    <p:cond delay="indefinite"/>
                  </p:stCondLst>
                  <p:endCondLst>
                    <p:cond evt="onStopAudio" delay="0">
                      <p:tgtEl>
                        <p:sldTgt/>
                      </p:tgtEl>
                    </p:cond>
                  </p:endCondLst>
                </p:cTn>
                <p:tgtEl>
                  <p:spTgt spid="1332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Rectangle 35">
            <a:extLst>
              <a:ext uri="{FF2B5EF4-FFF2-40B4-BE49-F238E27FC236}">
                <a16:creationId xmlns:a16="http://schemas.microsoft.com/office/drawing/2014/main" id="{B2EB93C1-E06D-5FF1-60C1-62F1CF7CAC8F}"/>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Non è costui il falegname, il figlio di Maria, il fratello di Giacomo, di Ioses, di Giuda e di Simone? E le sue sorelle, non stanno qui da noi?». Ed era per loro motivo di scandalo. Ma Gesù disse loro: «</a:t>
            </a:r>
            <a:r>
              <a:rPr lang="it-IT" altLang="it-IT" sz="1800">
                <a:solidFill>
                  <a:srgbClr val="FFFF66"/>
                </a:solidFill>
                <a:latin typeface="Verdana" panose="020B0604030504040204" pitchFamily="34" charset="0"/>
                <a:cs typeface="Times New Roman" panose="02020603050405020304" pitchFamily="18" charset="0"/>
              </a:rPr>
              <a:t>Un profeta non è disprezzato se non nella sua patria</a:t>
            </a:r>
            <a:r>
              <a:rPr lang="it-IT" altLang="it-IT" sz="1800">
                <a:solidFill>
                  <a:schemeClr val="bg1"/>
                </a:solidFill>
                <a:latin typeface="Verdana" panose="020B0604030504040204" pitchFamily="34" charset="0"/>
                <a:cs typeface="Times New Roman" panose="02020603050405020304" pitchFamily="18" charset="0"/>
              </a:rPr>
              <a:t>,</a:t>
            </a:r>
            <a:r>
              <a:rPr lang="it-IT" altLang="it-IT" sz="1800" i="1">
                <a:solidFill>
                  <a:schemeClr val="bg1"/>
                </a:solidFill>
                <a:latin typeface="Verdana" panose="020B0604030504040204" pitchFamily="34" charset="0"/>
                <a:cs typeface="Times New Roman" panose="02020603050405020304" pitchFamily="18" charset="0"/>
              </a:rPr>
              <a:t> (Mc 6, 3-4)</a:t>
            </a:r>
          </a:p>
        </p:txBody>
      </p:sp>
      <p:sp>
        <p:nvSpPr>
          <p:cNvPr id="29699" name="Rectangle 36">
            <a:extLst>
              <a:ext uri="{FF2B5EF4-FFF2-40B4-BE49-F238E27FC236}">
                <a16:creationId xmlns:a16="http://schemas.microsoft.com/office/drawing/2014/main" id="{FEAB1446-4B8E-7B1D-FDB0-71FF5AA18879}"/>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rgbClr val="FFFF00"/>
                </a:solidFill>
                <a:latin typeface="Verdana" panose="020B0604030504040204" pitchFamily="34" charset="0"/>
                <a:cs typeface="Times New Roman" panose="02020603050405020304" pitchFamily="18" charset="0"/>
              </a:rPr>
              <a:t> </a:t>
            </a:r>
            <a:r>
              <a:rPr lang="en-GB" altLang="it-IT" sz="1800">
                <a:solidFill>
                  <a:srgbClr val="FFFF00"/>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Who is he but the carpenter, the son of Mary and the brother of James and Joset and Judas and Simon? His sisters, too, are they not here among us?" So they took offense at him. And Jesus said to them, "</a:t>
            </a:r>
            <a:r>
              <a:rPr lang="en-GB" altLang="it-IT" sz="1800">
                <a:solidFill>
                  <a:srgbClr val="FFFF66"/>
                </a:solidFill>
                <a:latin typeface="Verdana" panose="020B0604030504040204" pitchFamily="34" charset="0"/>
                <a:cs typeface="Times New Roman" panose="02020603050405020304" pitchFamily="18" charset="0"/>
              </a:rPr>
              <a:t>Prophets are despised only in their own country</a:t>
            </a:r>
            <a:r>
              <a:rPr lang="en-GB" altLang="it-IT" sz="1800">
                <a:solidFill>
                  <a:schemeClr val="bg1"/>
                </a:solidFill>
                <a:latin typeface="Verdana" panose="020B0604030504040204" pitchFamily="34" charset="0"/>
                <a:cs typeface="Times New Roman" panose="02020603050405020304" pitchFamily="18" charset="0"/>
              </a:rPr>
              <a:t>,</a:t>
            </a:r>
            <a:r>
              <a:rPr lang="en-GB" altLang="it-IT" sz="1800" i="1">
                <a:solidFill>
                  <a:schemeClr val="bg1"/>
                </a:solidFill>
                <a:latin typeface="Verdana" panose="020B0604030504040204" pitchFamily="34" charset="0"/>
                <a:cs typeface="Times New Roman" panose="02020603050405020304" pitchFamily="18" charset="0"/>
              </a:rPr>
              <a:t> (Mc 6: 3-4)</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2578DB58-14A4-22F0-D142-A85DE994B55D}"/>
              </a:ext>
            </a:extLst>
          </p:cNvPr>
          <p:cNvSpPr>
            <a:spLocks noGrp="1" noChangeArrowheads="1"/>
          </p:cNvSpPr>
          <p:nvPr>
            <p:ph type="title"/>
          </p:nvPr>
        </p:nvSpPr>
        <p:spPr>
          <a:xfrm>
            <a:off x="0" y="620713"/>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tra i suoi parenti e in casa sua». E lì non poteva compiere nessun prodigio, ma solo impose le mani a pochi malati e li guarì. E si meravigliava della loro incredulità. Gesù percorreva i villaggi d’intorno, insegnando. </a:t>
            </a:r>
            <a:r>
              <a:rPr lang="en-GB" altLang="it-IT" sz="1800" i="1">
                <a:solidFill>
                  <a:schemeClr val="bg1"/>
                </a:solidFill>
                <a:latin typeface="Verdana" panose="020B0604030504040204" pitchFamily="34" charset="0"/>
                <a:cs typeface="Times New Roman" panose="02020603050405020304" pitchFamily="18" charset="0"/>
              </a:rPr>
              <a:t>(Mc 6, 5-6)</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30723" name="Rectangle 4">
            <a:extLst>
              <a:ext uri="{FF2B5EF4-FFF2-40B4-BE49-F238E27FC236}">
                <a16:creationId xmlns:a16="http://schemas.microsoft.com/office/drawing/2014/main" id="{BA2951D0-852E-F7AE-7FE0-F07B251F324B}"/>
              </a:ext>
            </a:extLst>
          </p:cNvPr>
          <p:cNvSpPr>
            <a:spLocks noChangeArrowheads="1"/>
          </p:cNvSpPr>
          <p:nvPr/>
        </p:nvSpPr>
        <p:spPr bwMode="auto">
          <a:xfrm>
            <a:off x="0" y="5486400"/>
            <a:ext cx="9144000" cy="925513"/>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among their relatives and in their own family." And he could work no miracles there, but only healed a few sick people by laying his hands on them. Jesus himself was astounded at their unbelief.</a:t>
            </a:r>
            <a:r>
              <a:rPr lang="en-GB" altLang="it-IT" sz="1800" i="1">
                <a:solidFill>
                  <a:schemeClr val="bg1"/>
                </a:solidFill>
                <a:latin typeface="Verdana" panose="020B0604030504040204" pitchFamily="34" charset="0"/>
                <a:cs typeface="Times New Roman" panose="02020603050405020304" pitchFamily="18" charset="0"/>
              </a:rPr>
              <a:t> (Mc 6: 5-6)</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1746" name="Picture 5" descr="C:\ARCHIVIO GENERALE\PRESENTAZIONI\in COSTRUZIONE\La Santa Messa.jpg">
            <a:extLst>
              <a:ext uri="{FF2B5EF4-FFF2-40B4-BE49-F238E27FC236}">
                <a16:creationId xmlns:a16="http://schemas.microsoft.com/office/drawing/2014/main" id="{5611A431-9F0F-9F0B-C6BC-9487020F03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25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34">
            <a:extLst>
              <a:ext uri="{FF2B5EF4-FFF2-40B4-BE49-F238E27FC236}">
                <a16:creationId xmlns:a16="http://schemas.microsoft.com/office/drawing/2014/main" id="{3DD47FC5-97B7-5FFF-3E84-EDF2A13BEB80}"/>
              </a:ext>
            </a:extLst>
          </p:cNvPr>
          <p:cNvSpPr>
            <a:spLocks noChangeArrowheads="1"/>
          </p:cNvSpPr>
          <p:nvPr/>
        </p:nvSpPr>
        <p:spPr bwMode="auto">
          <a:xfrm>
            <a:off x="2046387" y="273051"/>
            <a:ext cx="7086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Così Gesù rifiutato continua ad amarci </a:t>
            </a:r>
            <a:r>
              <a:rPr lang="it-IT" altLang="it-IT" sz="1800" b="1" i="1" dirty="0">
                <a:solidFill>
                  <a:srgbClr val="000000"/>
                </a:solidFill>
                <a:latin typeface="Verdana" panose="020B0604030504040204" pitchFamily="34" charset="0"/>
                <a:cs typeface="Arial" panose="020B0604020202020204" pitchFamily="34" charset="0"/>
              </a:rPr>
              <a:t>– </a:t>
            </a:r>
            <a:r>
              <a:rPr lang="it-IT" altLang="it-IT" sz="1800" i="1" dirty="0">
                <a:solidFill>
                  <a:srgbClr val="000000"/>
                </a:solidFill>
                <a:latin typeface="Verdana" panose="020B0604030504040204" pitchFamily="34" charset="0"/>
                <a:cs typeface="Arial" panose="020B0604020202020204" pitchFamily="34" charset="0"/>
              </a:rPr>
              <a:t>Mc 6, 1-6</a:t>
            </a:r>
          </a:p>
          <a:p>
            <a:pPr algn="ctr" eaLnBrk="1" hangingPunct="1">
              <a:spcBef>
                <a:spcPct val="0"/>
              </a:spcBef>
              <a:buFontTx/>
              <a:buNone/>
            </a:pPr>
            <a:r>
              <a:rPr lang="en-US" altLang="it-IT" sz="1800" i="1" dirty="0">
                <a:solidFill>
                  <a:srgbClr val="990033"/>
                </a:solidFill>
                <a:latin typeface="Comic Sans MS" panose="030F0702030302020204" pitchFamily="66" charset="0"/>
                <a:cs typeface="Arial" panose="020B0604020202020204" pitchFamily="34" charset="0"/>
              </a:rPr>
              <a:t>                   (</a:t>
            </a:r>
            <a:r>
              <a:rPr lang="en-US" altLang="it-IT" sz="1800" i="1" dirty="0" err="1">
                <a:solidFill>
                  <a:srgbClr val="990033"/>
                </a:solidFill>
                <a:latin typeface="Comic Sans MS" panose="030F0702030302020204" pitchFamily="66" charset="0"/>
                <a:cs typeface="Arial" panose="020B0604020202020204" pitchFamily="34" charset="0"/>
              </a:rPr>
              <a:t>Commento</a:t>
            </a:r>
            <a:r>
              <a:rPr lang="en-US" altLang="it-IT" sz="1800" i="1" dirty="0">
                <a:solidFill>
                  <a:srgbClr val="990033"/>
                </a:solidFill>
                <a:latin typeface="Comic Sans MS" panose="030F0702030302020204" pitchFamily="66" charset="0"/>
                <a:cs typeface="Arial" panose="020B0604020202020204" pitchFamily="34" charset="0"/>
              </a:rPr>
              <a:t> di padre </a:t>
            </a:r>
            <a:r>
              <a:rPr lang="en-US" altLang="it-IT" sz="1800" i="1" dirty="0" err="1">
                <a:solidFill>
                  <a:srgbClr val="990033"/>
                </a:solidFill>
                <a:latin typeface="Comic Sans MS" panose="030F0702030302020204" pitchFamily="66" charset="0"/>
                <a:cs typeface="Arial" panose="020B0604020202020204" pitchFamily="34" charset="0"/>
              </a:rPr>
              <a:t>Ermes</a:t>
            </a:r>
            <a:r>
              <a:rPr lang="en-US" altLang="it-IT" sz="1800" i="1" dirty="0">
                <a:solidFill>
                  <a:srgbClr val="990033"/>
                </a:solidFill>
                <a:latin typeface="Comic Sans MS" panose="030F0702030302020204" pitchFamily="66" charset="0"/>
                <a:cs typeface="Arial" panose="020B0604020202020204" pitchFamily="34" charset="0"/>
              </a:rPr>
              <a:t> Ronchi)</a:t>
            </a:r>
            <a:r>
              <a:rPr lang="it-IT" altLang="it-IT" sz="1800" i="1" dirty="0">
                <a:solidFill>
                  <a:srgbClr val="990033"/>
                </a:solidFill>
                <a:latin typeface="Comic Sans MS" panose="030F0702030302020204" pitchFamily="66" charset="0"/>
                <a:cs typeface="Arial" panose="020B0604020202020204" pitchFamily="34" charset="0"/>
              </a:rPr>
              <a:t>   		</a:t>
            </a:r>
          </a:p>
        </p:txBody>
      </p:sp>
      <p:sp>
        <p:nvSpPr>
          <p:cNvPr id="32771" name="Rectangle 35">
            <a:extLst>
              <a:ext uri="{FF2B5EF4-FFF2-40B4-BE49-F238E27FC236}">
                <a16:creationId xmlns:a16="http://schemas.microsoft.com/office/drawing/2014/main" id="{AF592A7E-FE8D-6D80-E307-A71B52053EB5}"/>
              </a:ext>
            </a:extLst>
          </p:cNvPr>
          <p:cNvSpPr>
            <a:spLocks noChangeArrowheads="1"/>
          </p:cNvSpPr>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cs typeface="Arial" panose="020B0604020202020204" pitchFamily="34" charset="0"/>
              </a:rPr>
              <a:t> </a:t>
            </a:r>
            <a:endParaRPr lang="it-IT" altLang="it-IT" sz="2400"/>
          </a:p>
        </p:txBody>
      </p:sp>
      <p:sp>
        <p:nvSpPr>
          <p:cNvPr id="32772" name="Rectangle 36">
            <a:extLst>
              <a:ext uri="{FF2B5EF4-FFF2-40B4-BE49-F238E27FC236}">
                <a16:creationId xmlns:a16="http://schemas.microsoft.com/office/drawing/2014/main" id="{39BDCDEF-5589-1457-1D54-19EDFCDD216F}"/>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32773" name="Rectangle 37">
            <a:extLst>
              <a:ext uri="{FF2B5EF4-FFF2-40B4-BE49-F238E27FC236}">
                <a16:creationId xmlns:a16="http://schemas.microsoft.com/office/drawing/2014/main" id="{71721F40-8E7E-D56C-B4FD-EF26783F1543}"/>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2774" name="Rectangle 38">
            <a:extLst>
              <a:ext uri="{FF2B5EF4-FFF2-40B4-BE49-F238E27FC236}">
                <a16:creationId xmlns:a16="http://schemas.microsoft.com/office/drawing/2014/main" id="{1B3ECA16-8A33-92CF-3DAA-689683AB4B49}"/>
              </a:ext>
            </a:extLst>
          </p:cNvPr>
          <p:cNvSpPr>
            <a:spLocks noChangeArrowheads="1"/>
          </p:cNvSpPr>
          <p:nvPr/>
        </p:nvSpPr>
        <p:spPr bwMode="auto">
          <a:xfrm>
            <a:off x="0" y="1114889"/>
            <a:ext cx="9144000" cy="574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l"/>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Arial Unicode MS" pitchFamily="34" charset="-128"/>
              </a:rPr>
              <a:t>    </a:t>
            </a:r>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Arial Unicode MS" pitchFamily="34" charset="-128"/>
              </a:rPr>
              <a:t> </a:t>
            </a:r>
            <a:r>
              <a:rPr lang="it-IT" altLang="it-IT" sz="1800" dirty="0">
                <a:solidFill>
                  <a:srgbClr val="000000"/>
                </a:solidFill>
                <a:latin typeface="Arial Unicode MS" pitchFamily="34" charset="-128"/>
                <a:ea typeface="Arial Unicode MS" pitchFamily="34" charset="-128"/>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«Ma non è il falegname, il fratello di Giacomo, </a:t>
            </a:r>
            <a:r>
              <a:rPr lang="it-IT" sz="1800" dirty="0" err="1">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Ioses</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Giuda e Simone?» Poche pagine prima questi stessi fratelli 	             sono scesi a Cafarnao per riportarselo a casa, il loro cugino strano, perché dicevano: è andato, è fuori di testa; lo danno per eretico, dobbiamo proteggerlo anche da sé stesso. E adesso a Nazaret, dove si conoscono tutti, dove si sa tutto di tutti (o almeno così si crede), la gente si stupisce di discorsi mai sentiti, di parole che sembrano venire non dalla sacra scrittura, come l'hanno sempre ascoltata in sinagoga, e forse neppure da Dio: da dove mai gli vengono queste cose? Ed era per loro motivo di scandalo. </a:t>
            </a:r>
          </a:p>
          <a:p>
            <a:pPr algn="l"/>
            <a:r>
              <a:rPr lang="it-IT" sz="1800" dirty="0">
                <a:solidFill>
                  <a:srgbClr val="000000"/>
                </a:solidFill>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Che cosa li scandalizza? L'umanità, la familiarità di un Dio che abbandona il tempio ed entra nell'ordinarietà di ogni casa, diventando il "God </a:t>
            </a:r>
            <a:r>
              <a:rPr lang="it-IT" sz="1800" dirty="0" err="1">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domestic</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i="1"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Giuliana di Norwich, sec. XIII</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il Dio di casa. Gesù, rabbi senza titoli e con i calli alle mani, si è messo a raccontare Dio con parabole che sanno di casa, di terra, di orto, dove un germoglio, un grano di senape, un fico a primavera diventano personaggi di una rivelazione. Scandalizza l'umiltà di Dio. </a:t>
            </a:r>
          </a:p>
          <a:p>
            <a:pPr algn="l"/>
            <a:r>
              <a:rPr lang="it-IT" sz="1800" dirty="0">
                <a:solidFill>
                  <a:srgbClr val="000000"/>
                </a:solidFill>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Non può essere questo il nostro Dio. Dov'è la gloria e lo splendore dell'Altissimo? E i suoi discepoli, questi ragazzi di fuori, pratici solo di barche, cos'hanno di più di </a:t>
            </a:r>
            <a:r>
              <a:rPr lang="it-IT" sz="1800" dirty="0" err="1">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Joses</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Giacomo, Giuda e Simone? Non erano meglio i giovani del paese?</a:t>
            </a:r>
            <a:endParaRPr lang="it-IT" sz="1800" dirty="0">
              <a:effectLst/>
              <a:highlight>
                <a:srgbClr val="FFFFFF"/>
              </a:highlight>
              <a:latin typeface="Times New Roman" panose="02020603050405020304" pitchFamily="18" charset="0"/>
              <a:ea typeface="Times New Roman" panose="02020603050405020304" pitchFamily="18" charset="0"/>
            </a:endParaRPr>
          </a:p>
        </p:txBody>
      </p:sp>
      <p:sp>
        <p:nvSpPr>
          <p:cNvPr id="32775" name="Rectangle 39">
            <a:extLst>
              <a:ext uri="{FF2B5EF4-FFF2-40B4-BE49-F238E27FC236}">
                <a16:creationId xmlns:a16="http://schemas.microsoft.com/office/drawing/2014/main" id="{A968521A-4CD4-B3AF-B83B-34FF523F0D48}"/>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pic>
        <p:nvPicPr>
          <p:cNvPr id="3" name="Immagine 2">
            <a:extLst>
              <a:ext uri="{FF2B5EF4-FFF2-40B4-BE49-F238E27FC236}">
                <a16:creationId xmlns:a16="http://schemas.microsoft.com/office/drawing/2014/main" id="{04DFD244-8836-B630-EA2B-5BC6D3BA81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93560"/>
            <a:ext cx="1831379" cy="1831379"/>
          </a:xfrm>
          <a:prstGeom prst="rect">
            <a:avLst/>
          </a:prstGeom>
        </p:spPr>
      </p:pic>
    </p:spTree>
  </p:cSld>
  <p:clrMapOvr>
    <a:masterClrMapping/>
  </p:clrMapOvr>
  <p:transition spd="med" advClick="0" advTm="80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5">
            <a:extLst>
              <a:ext uri="{FF2B5EF4-FFF2-40B4-BE49-F238E27FC236}">
                <a16:creationId xmlns:a16="http://schemas.microsoft.com/office/drawing/2014/main" id="{C652EB8B-A80C-5226-30C2-921E3DDB969D}"/>
              </a:ext>
            </a:extLst>
          </p:cNvPr>
          <p:cNvSpPr>
            <a:spLocks noChangeArrowheads="1"/>
          </p:cNvSpPr>
          <p:nvPr/>
        </p:nvSpPr>
        <p:spPr bwMode="auto">
          <a:xfrm>
            <a:off x="0" y="188640"/>
            <a:ext cx="9144000" cy="6703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l"/>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Un profeta non è disprezzato che in casa sua... Osservazione che ci raggiunge tutti, circondati come siamo da sillabe di Dio, gocce di profezia sulla bocca e nei gesti di mille persone, in casa, per strada, al lavoro, o in un'altra parte del mondo. Ma noi: non sono all'altezza, diciamo; e li misuriamo, li soppesiamo, diamo loro i voti, troviamo scuse, anziché aprirci.</a:t>
            </a:r>
          </a:p>
          <a:p>
            <a:pPr algn="l"/>
            <a:endParaRPr lang="it-IT" sz="10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endParaRPr>
          </a:p>
          <a:p>
            <a:pPr algn="l"/>
            <a:r>
              <a:rPr lang="it-IT" sz="1800" dirty="0">
                <a:solidFill>
                  <a:srgbClr val="000000"/>
                </a:solidFill>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E Dio si stupisce, ma non desiste e ripete: "ascoltino o non ascoltino, sappiano che un profeta almeno si trova in mezzo a loro" (</a:t>
            </a:r>
            <a:r>
              <a:rPr lang="it-IT" sz="1800" i="1" dirty="0" err="1">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Ez</a:t>
            </a:r>
            <a:r>
              <a:rPr lang="it-IT" sz="1800" i="1"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2,5</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Siamo circondati da profeti, magari piccoli, magari minimi, ma continuamente inviati. </a:t>
            </a:r>
          </a:p>
          <a:p>
            <a:pPr algn="l"/>
            <a:r>
              <a:rPr lang="it-IT" sz="1800" dirty="0">
                <a:solidFill>
                  <a:srgbClr val="000000"/>
                </a:solidFill>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E noi, come gli abitanti di Nazaret, dilapidiamo e sperperiamo i nostri profeti, senza ascoltare l'inedito di Dio. Anche Gesù al rifiuto dei suoi compaesani si stupisce, ma non desiste. </a:t>
            </a:r>
          </a:p>
          <a:p>
            <a:pPr algn="l"/>
            <a:r>
              <a:rPr lang="it-IT" sz="1800" dirty="0">
                <a:solidFill>
                  <a:srgbClr val="000000"/>
                </a:solidFill>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La sua risposta non è né rancore, né condanna, tanto meno depressione, ma una meraviglia che rivela come Dio ha un cuore di luce: "Non vi poté operare nessun prodigio". Ma subito si corregge: "Solo impose le mani a pochi malati e li guarì".</a:t>
            </a:r>
          </a:p>
          <a:p>
            <a:pPr algn="l"/>
            <a:endParaRPr lang="it-IT" sz="1800" dirty="0">
              <a:effectLst/>
              <a:highlight>
                <a:srgbClr val="FFFFFF"/>
              </a:highlight>
              <a:latin typeface="Times New Roman" panose="02020603050405020304" pitchFamily="18" charset="0"/>
              <a:ea typeface="Times New Roman" panose="02020603050405020304" pitchFamily="18" charset="0"/>
            </a:endParaRPr>
          </a:p>
          <a:p>
            <a:pPr algn="l"/>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Il Dio rifiutato si fa ancora guarigione, anche di pochi, anche di uno solo. L'innamorato respinto continua ad amare, anche senza ritorno. Di noi Dio non è stanco: è solo stupito. </a:t>
            </a:r>
          </a:p>
          <a:p>
            <a:pPr algn="l"/>
            <a:r>
              <a:rPr lang="it-IT" sz="1800" dirty="0">
                <a:solidFill>
                  <a:srgbClr val="000000"/>
                </a:solidFill>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E allora "manda ancora profeti, uomini certi di Dio, uomini dal cuore in fiamme, e Tu a parlare dai loro roveti" (</a:t>
            </a:r>
            <a:r>
              <a:rPr lang="it-IT" sz="1800" i="1"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Turoldo</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a:t>
            </a:r>
            <a:endParaRPr lang="it-IT" sz="1800" dirty="0">
              <a:effectLst/>
              <a:highlight>
                <a:srgbClr val="FFFFFF"/>
              </a:highlight>
              <a:latin typeface="Times New Roman" panose="02020603050405020304" pitchFamily="18" charset="0"/>
              <a:ea typeface="Times New Roman" panose="02020603050405020304" pitchFamily="18" charset="0"/>
            </a:endParaRPr>
          </a:p>
        </p:txBody>
      </p:sp>
    </p:spTree>
  </p:cSld>
  <p:clrMapOvr>
    <a:masterClrMapping/>
  </p:clrMapOvr>
  <p:transition spd="med" advClick="0" advTm="100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2052">
            <a:extLst>
              <a:ext uri="{FF2B5EF4-FFF2-40B4-BE49-F238E27FC236}">
                <a16:creationId xmlns:a16="http://schemas.microsoft.com/office/drawing/2014/main" id="{71A9EDA3-27DB-87A5-C65C-B7BF569DF0C1}"/>
              </a:ext>
            </a:extLst>
          </p:cNvPr>
          <p:cNvSpPr>
            <a:spLocks noChangeArrowheads="1"/>
          </p:cNvSpPr>
          <p:nvPr/>
        </p:nvSpPr>
        <p:spPr bwMode="auto">
          <a:xfrm>
            <a:off x="4763" y="0"/>
            <a:ext cx="9144000" cy="6956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a:solidFill>
                  <a:srgbClr val="FF0000"/>
                </a:solidFill>
                <a:latin typeface="Verdana" panose="020B0604030504040204" pitchFamily="34" charset="0"/>
                <a:cs typeface="Arial" panose="020B0604020202020204" pitchFamily="34" charset="0"/>
              </a:rPr>
              <a:t>iscriversi gratis</a:t>
            </a:r>
            <a:r>
              <a:rPr lang="it-IT" altLang="it-IT" sz="1400" i="1" u="sng">
                <a:solidFill>
                  <a:srgbClr val="000080"/>
                </a:solidFill>
                <a:latin typeface="Verdana" panose="020B0604030504040204" pitchFamily="34" charset="0"/>
                <a:cs typeface="Arial" panose="020B0604020202020204" pitchFamily="34" charset="0"/>
              </a:rPr>
              <a:t> </a:t>
            </a:r>
            <a:r>
              <a:rPr lang="it-IT" altLang="it-IT" sz="1400" i="1">
                <a:solidFill>
                  <a:srgbClr val="000080"/>
                </a:solidFill>
                <a:latin typeface="Verdana" panose="020B0604030504040204" pitchFamily="34" charset="0"/>
                <a:cs typeface="Arial" panose="020B0604020202020204" pitchFamily="34" charset="0"/>
              </a:rPr>
              <a:t>al sito </a:t>
            </a:r>
            <a:r>
              <a:rPr lang="it-IT" altLang="it-IT" sz="1400" i="1">
                <a:solidFill>
                  <a:srgbClr val="0066FF"/>
                </a:solidFill>
                <a:latin typeface="Verdana" panose="020B0604030504040204" pitchFamily="34" charset="0"/>
                <a:cs typeface="Arial" panose="020B0604020202020204" pitchFamily="34" charset="0"/>
              </a:rPr>
              <a:t>https://www.diffondilaparola.com </a:t>
            </a:r>
            <a:r>
              <a:rPr lang="it-IT" altLang="it-IT" sz="1400" i="1">
                <a:solidFill>
                  <a:srgbClr val="000080"/>
                </a:solidFill>
                <a:latin typeface="Verdana" panose="020B0604030504040204" pitchFamily="34" charset="0"/>
                <a:cs typeface="Arial" panose="020B0604020202020204" pitchFamily="34" charset="0"/>
              </a:rPr>
              <a:t>per ricevere l’audiovisivo settimanale </a:t>
            </a:r>
            <a:r>
              <a:rPr lang="it-IT" altLang="it-IT" sz="1400" i="1">
                <a:solidFill>
                  <a:srgbClr val="FF0000"/>
                </a:solidFill>
                <a:latin typeface="Verdana" panose="020B0604030504040204" pitchFamily="34" charset="0"/>
                <a:cs typeface="Arial" panose="020B0604020202020204" pitchFamily="34" charset="0"/>
              </a:rPr>
              <a:t>gratuitamente </a:t>
            </a:r>
            <a:r>
              <a:rPr lang="it-IT" altLang="it-IT" sz="1400" i="1" u="sng">
                <a:solidFill>
                  <a:srgbClr val="000066"/>
                </a:solidFill>
                <a:latin typeface="Verdana" panose="020B0604030504040204" pitchFamily="34" charset="0"/>
                <a:cs typeface="Arial" panose="020B0604020202020204" pitchFamily="34" charset="0"/>
              </a:rPr>
              <a:t>per sempre</a:t>
            </a:r>
            <a:r>
              <a:rPr lang="it-IT" altLang="it-IT" sz="1400" i="1">
                <a:solidFill>
                  <a:srgbClr val="000080"/>
                </a:solidFill>
                <a:latin typeface="Verdana" panose="020B0604030504040204" pitchFamily="34" charset="0"/>
                <a:cs typeface="Arial" panose="020B0604020202020204" pitchFamily="34" charset="0"/>
              </a:rPr>
              <a:t>. </a:t>
            </a:r>
            <a:br>
              <a:rPr lang="it-IT" altLang="it-IT" sz="1400" i="1">
                <a:solidFill>
                  <a:schemeClr val="tx2"/>
                </a:solidFill>
                <a:latin typeface="Verdana" panose="020B0604030504040204" pitchFamily="34" charset="0"/>
                <a:cs typeface="Times New Roman" panose="02020603050405020304" pitchFamily="18" charset="0"/>
              </a:rPr>
            </a:br>
            <a:r>
              <a:rPr lang="it-IT" altLang="it-IT" sz="1400" i="1">
                <a:solidFill>
                  <a:srgbClr val="000080"/>
                </a:solidFill>
                <a:latin typeface="Verdana" panose="020B0604030504040204" pitchFamily="34" charset="0"/>
                <a:cs typeface="Arial" panose="020B0604020202020204" pitchFamily="34" charset="0"/>
              </a:rPr>
              <a:t>In </a:t>
            </a:r>
            <a:r>
              <a:rPr lang="it-IT" altLang="it-IT" sz="1400" b="1" i="1">
                <a:solidFill>
                  <a:srgbClr val="000080"/>
                </a:solidFill>
                <a:latin typeface="Verdana" panose="020B0604030504040204" pitchFamily="34" charset="0"/>
                <a:cs typeface="Arial" panose="020B0604020202020204" pitchFamily="34" charset="0"/>
              </a:rPr>
              <a:t>YOUTUBE, FACEBOOK,</a:t>
            </a:r>
            <a:r>
              <a:rPr lang="it-IT" altLang="it-IT" sz="1400" i="1">
                <a:solidFill>
                  <a:srgbClr val="000080"/>
                </a:solidFill>
                <a:latin typeface="Verdana" panose="020B0604030504040204" pitchFamily="34" charset="0"/>
                <a:cs typeface="Arial" panose="020B0604020202020204" pitchFamily="34" charset="0"/>
              </a:rPr>
              <a:t> </a:t>
            </a:r>
            <a:r>
              <a:rPr lang="it-IT" altLang="it-IT" sz="1400" b="1" i="1">
                <a:solidFill>
                  <a:srgbClr val="000080"/>
                </a:solidFill>
                <a:latin typeface="Verdana" panose="020B0604030504040204" pitchFamily="34" charset="0"/>
                <a:cs typeface="Arial" panose="020B0604020202020204" pitchFamily="34" charset="0"/>
              </a:rPr>
              <a:t>TWITTER, INSTAGRAM, LINKEDIN</a:t>
            </a:r>
            <a:r>
              <a:rPr lang="it-IT" altLang="it-IT" sz="1400" i="1">
                <a:solidFill>
                  <a:srgbClr val="000080"/>
                </a:solidFill>
                <a:latin typeface="Verdana" panose="020B0604030504040204" pitchFamily="34" charset="0"/>
                <a:cs typeface="Arial" panose="020B0604020202020204" pitchFamily="34" charset="0"/>
              </a:rPr>
              <a:t> e </a:t>
            </a:r>
            <a:r>
              <a:rPr lang="it-IT" altLang="it-IT" sz="1400" b="1" i="1">
                <a:solidFill>
                  <a:srgbClr val="000080"/>
                </a:solidFill>
                <a:latin typeface="Verdana" panose="020B0604030504040204" pitchFamily="34" charset="0"/>
                <a:cs typeface="Arial" panose="020B0604020202020204" pitchFamily="34" charset="0"/>
              </a:rPr>
              <a:t>GLORIATV</a:t>
            </a:r>
            <a:r>
              <a:rPr lang="it-IT" altLang="it-IT" sz="1400" i="1">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a:solidFill>
                  <a:srgbClr val="000080"/>
                </a:solidFill>
                <a:latin typeface="Verdana" panose="020B0604030504040204" pitchFamily="34" charset="0"/>
                <a:cs typeface="Arial" panose="020B0604020202020204" pitchFamily="34" charset="0"/>
              </a:rPr>
            </a:br>
            <a:r>
              <a:rPr lang="it-IT" altLang="it-IT" sz="1400" b="1">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a:solidFill>
                  <a:srgbClr val="FF0000"/>
                </a:solidFill>
                <a:latin typeface="Verdana" panose="020B0604030504040204" pitchFamily="34" charset="0"/>
                <a:cs typeface="Times New Roman" panose="02020603050405020304" pitchFamily="18" charset="0"/>
              </a:rPr>
              <a:t> (</a:t>
            </a:r>
            <a:r>
              <a:rPr lang="it-IT" altLang="it-IT" sz="1400" i="1">
                <a:solidFill>
                  <a:srgbClr val="FF0000"/>
                </a:solidFill>
                <a:latin typeface="Verdana" panose="020B0604030504040204" pitchFamily="34" charset="0"/>
                <a:cs typeface="Times New Roman" panose="02020603050405020304" pitchFamily="18" charset="0"/>
              </a:rPr>
              <a:t>Mc 16,15)</a:t>
            </a:r>
            <a:br>
              <a:rPr lang="it-IT" altLang="it-IT" sz="1400">
                <a:solidFill>
                  <a:srgbClr val="000080"/>
                </a:solidFill>
                <a:latin typeface="Verdana" panose="020B0604030504040204" pitchFamily="34" charset="0"/>
                <a:cs typeface="Times New Roman" panose="02020603050405020304" pitchFamily="18" charset="0"/>
              </a:rPr>
            </a:br>
            <a:r>
              <a:rPr lang="it-IT" altLang="it-IT" sz="1400">
                <a:solidFill>
                  <a:srgbClr val="000080"/>
                </a:solidFill>
                <a:latin typeface="Verdana" panose="020B0604030504040204" pitchFamily="34" charset="0"/>
                <a:cs typeface="Times New Roman" panose="02020603050405020304" pitchFamily="18" charset="0"/>
              </a:rPr>
              <a:t> </a:t>
            </a:r>
            <a:r>
              <a:rPr lang="it-IT" altLang="it-IT" sz="140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a:solidFill>
                  <a:srgbClr val="000080"/>
                </a:solidFill>
                <a:latin typeface="Verdana" panose="020B0604030504040204" pitchFamily="34" charset="0"/>
                <a:cs typeface="Arial" panose="020B0604020202020204" pitchFamily="34" charset="0"/>
              </a:rPr>
            </a:br>
            <a:r>
              <a:rPr lang="it-IT" altLang="it-IT" sz="1400" b="1">
                <a:solidFill>
                  <a:srgbClr val="000080"/>
                </a:solidFill>
                <a:latin typeface="Verdana" panose="020B0604030504040204" pitchFamily="34" charset="0"/>
                <a:cs typeface="Arial" panose="020B0604020202020204" pitchFamily="34" charset="0"/>
              </a:rPr>
              <a:t>NON ABBIATE PAURA! SPALANCATE LE PORTE A CRISTO</a:t>
            </a:r>
            <a:r>
              <a:rPr lang="it-IT" altLang="it-IT" sz="1400">
                <a:solidFill>
                  <a:srgbClr val="000080"/>
                </a:solidFill>
                <a:latin typeface="Verdana" panose="020B0604030504040204" pitchFamily="34" charset="0"/>
                <a:cs typeface="Arial" panose="020B0604020202020204" pitchFamily="34" charset="0"/>
              </a:rPr>
              <a:t> (</a:t>
            </a:r>
            <a:r>
              <a:rPr lang="it-IT" altLang="it-IT" sz="1400" i="1">
                <a:solidFill>
                  <a:srgbClr val="000080"/>
                </a:solidFill>
                <a:latin typeface="Verdana" panose="020B0604030504040204" pitchFamily="34" charset="0"/>
                <a:cs typeface="Arial" panose="020B0604020202020204" pitchFamily="34" charset="0"/>
              </a:rPr>
              <a:t>Giovanni Paolo II</a:t>
            </a:r>
            <a:r>
              <a:rPr lang="it-IT" altLang="it-IT" sz="1400">
                <a:solidFill>
                  <a:srgbClr val="000080"/>
                </a:solidFill>
                <a:latin typeface="Verdana" panose="020B0604030504040204" pitchFamily="34" charset="0"/>
                <a:cs typeface="Arial" panose="020B0604020202020204" pitchFamily="34" charset="0"/>
              </a:rPr>
              <a:t>)</a:t>
            </a:r>
            <a:br>
              <a:rPr lang="it-IT" altLang="it-IT" sz="1400">
                <a:solidFill>
                  <a:srgbClr val="000080"/>
                </a:solidFill>
                <a:latin typeface="Verdana" panose="020B0604030504040204" pitchFamily="34" charset="0"/>
                <a:cs typeface="Arial" panose="020B0604020202020204" pitchFamily="34" charset="0"/>
              </a:rPr>
            </a:br>
            <a:r>
              <a:rPr lang="it-IT" altLang="it-IT" sz="1400" i="1">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p>
          <a:p>
            <a:pPr algn="ctr" eaLnBrk="1" hangingPunct="1">
              <a:spcBef>
                <a:spcPct val="0"/>
              </a:spcBef>
              <a:buFontTx/>
              <a:buNone/>
            </a:pPr>
            <a:endParaRPr lang="it-IT" altLang="it-IT" sz="1400" i="1">
              <a:solidFill>
                <a:srgbClr val="000080"/>
              </a:solidFill>
              <a:latin typeface="Verdana" panose="020B0604030504040204" pitchFamily="34" charset="0"/>
              <a:cs typeface="Arial" panose="020B0604020202020204" pitchFamily="34" charset="0"/>
            </a:endParaRPr>
          </a:p>
          <a:p>
            <a:pPr algn="ctr" eaLnBrk="1" hangingPunct="1">
              <a:spcBef>
                <a:spcPct val="0"/>
              </a:spcBef>
              <a:buFontTx/>
              <a:buNone/>
            </a:pPr>
            <a:endParaRPr lang="it-IT" altLang="it-IT" sz="1400" i="1">
              <a:solidFill>
                <a:srgbClr val="000080"/>
              </a:solidFill>
              <a:latin typeface="Verdana" panose="020B0604030504040204" pitchFamily="34" charset="0"/>
              <a:cs typeface="Arial" panose="020B0604020202020204" pitchFamily="34" charset="0"/>
            </a:endParaRPr>
          </a:p>
          <a:p>
            <a:pPr algn="ctr" eaLnBrk="1" hangingPunct="1">
              <a:spcBef>
                <a:spcPct val="0"/>
              </a:spcBef>
              <a:buFontTx/>
              <a:buNone/>
            </a:pPr>
            <a:br>
              <a:rPr lang="it-IT" altLang="it-IT" sz="1400" b="1">
                <a:latin typeface="Verdana" panose="020B0604030504040204" pitchFamily="34" charset="0"/>
                <a:cs typeface="Arial" panose="020B0604020202020204" pitchFamily="34" charset="0"/>
              </a:rPr>
            </a:br>
            <a:r>
              <a:rPr lang="it-IT" altLang="it-IT" sz="1400">
                <a:solidFill>
                  <a:srgbClr val="000080"/>
                </a:solidFill>
                <a:latin typeface="Verdana" panose="020B0604030504040204" pitchFamily="34" charset="0"/>
                <a:cs typeface="Arial" panose="020B0604020202020204" pitchFamily="34" charset="0"/>
              </a:rPr>
              <a:t>          </a:t>
            </a:r>
          </a:p>
          <a:p>
            <a:pPr algn="ctr" eaLnBrk="1" hangingPunct="1">
              <a:spcBef>
                <a:spcPct val="0"/>
              </a:spcBef>
              <a:buFontTx/>
              <a:buNone/>
            </a:pPr>
            <a:br>
              <a:rPr lang="it-IT" altLang="it-IT" sz="1400">
                <a:solidFill>
                  <a:srgbClr val="000080"/>
                </a:solidFill>
                <a:latin typeface="Verdana" panose="020B0604030504040204" pitchFamily="34" charset="0"/>
                <a:cs typeface="Arial" panose="020B0604020202020204" pitchFamily="34" charset="0"/>
              </a:rPr>
            </a:br>
            <a:br>
              <a:rPr lang="it-IT" altLang="it-IT" sz="1400">
                <a:solidFill>
                  <a:srgbClr val="000080"/>
                </a:solidFill>
                <a:latin typeface="Verdana" panose="020B0604030504040204" pitchFamily="34" charset="0"/>
                <a:cs typeface="Arial" panose="020B0604020202020204" pitchFamily="34" charset="0"/>
              </a:rPr>
            </a:br>
            <a:r>
              <a:rPr lang="it-IT" altLang="it-IT" sz="1400">
                <a:solidFill>
                  <a:srgbClr val="000080"/>
                </a:solidFill>
                <a:latin typeface="Verdana" panose="020B0604030504040204" pitchFamily="34" charset="0"/>
                <a:cs typeface="Arial" panose="020B0604020202020204" pitchFamily="34" charset="0"/>
              </a:rPr>
              <a:t>    </a:t>
            </a:r>
            <a:r>
              <a:rPr lang="en-GB" altLang="it-IT" sz="1400" i="1">
                <a:solidFill>
                  <a:srgbClr val="000080"/>
                </a:solidFill>
                <a:latin typeface="Verdana" panose="020B0604030504040204" pitchFamily="34" charset="0"/>
                <a:cs typeface="Arial" panose="020B0604020202020204" pitchFamily="34" charset="0"/>
              </a:rPr>
              <a:t>This message is ready to be sent, via email or whatsapp, to friends, relatives and acquaintances: </a:t>
            </a:r>
            <a:br>
              <a:rPr lang="en-GB" altLang="it-IT" sz="1400" i="1">
                <a:solidFill>
                  <a:srgbClr val="000080"/>
                </a:solidFill>
                <a:latin typeface="Verdana" panose="020B0604030504040204" pitchFamily="34" charset="0"/>
                <a:cs typeface="Arial" panose="020B0604020202020204" pitchFamily="34" charset="0"/>
              </a:rPr>
            </a:br>
            <a:r>
              <a:rPr lang="en-GB" altLang="it-IT" sz="1400" i="1">
                <a:solidFill>
                  <a:srgbClr val="000080"/>
                </a:solidFill>
                <a:latin typeface="Verdana" panose="020B0604030504040204" pitchFamily="34" charset="0"/>
                <a:cs typeface="Arial" panose="020B0604020202020204" pitchFamily="34" charset="0"/>
              </a:rPr>
              <a:t>              invite your friends </a:t>
            </a:r>
            <a:r>
              <a:rPr lang="en-GB" altLang="it-IT" sz="1400" i="1">
                <a:solidFill>
                  <a:srgbClr val="FF0000"/>
                </a:solidFill>
                <a:latin typeface="Verdana" panose="020B0604030504040204" pitchFamily="34" charset="0"/>
                <a:cs typeface="Arial" panose="020B0604020202020204" pitchFamily="34" charset="0"/>
              </a:rPr>
              <a:t>to join for free</a:t>
            </a:r>
            <a:r>
              <a:rPr lang="en-GB" altLang="it-IT" sz="1400" i="1">
                <a:solidFill>
                  <a:srgbClr val="000080"/>
                </a:solidFill>
                <a:latin typeface="Verdana" panose="020B0604030504040204" pitchFamily="34" charset="0"/>
                <a:cs typeface="Arial" panose="020B0604020202020204" pitchFamily="34" charset="0"/>
              </a:rPr>
              <a:t> at siteweb </a:t>
            </a:r>
            <a:r>
              <a:rPr lang="en-GB" altLang="it-IT" sz="1400" i="1">
                <a:solidFill>
                  <a:srgbClr val="0066FF"/>
                </a:solidFill>
                <a:latin typeface="Verdana" panose="020B0604030504040204" pitchFamily="34" charset="0"/>
                <a:cs typeface="Arial" panose="020B0604020202020204" pitchFamily="34" charset="0"/>
              </a:rPr>
              <a:t>https://www.diffondilaparola.com </a:t>
            </a:r>
            <a:r>
              <a:rPr lang="en-GB" altLang="it-IT" sz="1400" i="1">
                <a:solidFill>
                  <a:srgbClr val="000080"/>
                </a:solidFill>
                <a:latin typeface="Verdana" panose="020B0604030504040204" pitchFamily="34" charset="0"/>
                <a:cs typeface="Arial" panose="020B0604020202020204" pitchFamily="34" charset="0"/>
              </a:rPr>
              <a:t>to receive weekly audiovisual</a:t>
            </a:r>
            <a:r>
              <a:rPr lang="en-GB" altLang="it-IT" sz="1400" i="1" u="sng">
                <a:solidFill>
                  <a:srgbClr val="000080"/>
                </a:solidFill>
                <a:latin typeface="Verdana" panose="020B0604030504040204" pitchFamily="34" charset="0"/>
                <a:cs typeface="Arial" panose="020B0604020202020204" pitchFamily="34" charset="0"/>
              </a:rPr>
              <a:t> </a:t>
            </a:r>
            <a:r>
              <a:rPr lang="en-GB" altLang="it-IT" sz="1400" i="1" u="sng">
                <a:solidFill>
                  <a:srgbClr val="FF0000"/>
                </a:solidFill>
                <a:latin typeface="Verdana" panose="020B0604030504040204" pitchFamily="34" charset="0"/>
                <a:cs typeface="Arial" panose="020B0604020202020204" pitchFamily="34" charset="0"/>
              </a:rPr>
              <a:t>free</a:t>
            </a:r>
            <a:r>
              <a:rPr lang="en-GB" altLang="it-IT" sz="1400" i="1" u="sng">
                <a:solidFill>
                  <a:srgbClr val="000080"/>
                </a:solidFill>
                <a:latin typeface="Verdana" panose="020B0604030504040204" pitchFamily="34" charset="0"/>
                <a:cs typeface="Arial" panose="020B0604020202020204" pitchFamily="34" charset="0"/>
              </a:rPr>
              <a:t> forever</a:t>
            </a:r>
            <a:br>
              <a:rPr lang="it-IT" altLang="it-IT" sz="1400" i="1">
                <a:solidFill>
                  <a:srgbClr val="000080"/>
                </a:solidFill>
                <a:latin typeface="Verdana" panose="020B0604030504040204" pitchFamily="34" charset="0"/>
                <a:cs typeface="Times New Roman" panose="02020603050405020304" pitchFamily="18" charset="0"/>
              </a:rPr>
            </a:br>
            <a:r>
              <a:rPr lang="en-GB" altLang="it-IT" sz="1400" i="1">
                <a:solidFill>
                  <a:srgbClr val="000080"/>
                </a:solidFill>
                <a:latin typeface="Verdana" panose="020B0604030504040204" pitchFamily="34" charset="0"/>
                <a:cs typeface="Arial" panose="020B0604020202020204" pitchFamily="34" charset="0"/>
              </a:rPr>
              <a:t>In </a:t>
            </a:r>
            <a:r>
              <a:rPr lang="en-GB" altLang="it-IT" sz="1400" b="1" i="1">
                <a:solidFill>
                  <a:srgbClr val="000080"/>
                </a:solidFill>
                <a:latin typeface="Verdana" panose="020B0604030504040204" pitchFamily="34" charset="0"/>
                <a:cs typeface="Arial" panose="020B0604020202020204" pitchFamily="34" charset="0"/>
              </a:rPr>
              <a:t>YOUTUBE, FACEBOOK, </a:t>
            </a:r>
            <a:r>
              <a:rPr lang="it-IT" altLang="it-IT" sz="1400" b="1" i="1">
                <a:solidFill>
                  <a:srgbClr val="000080"/>
                </a:solidFill>
                <a:latin typeface="Verdana" panose="020B0604030504040204" pitchFamily="34" charset="0"/>
                <a:cs typeface="Arial" panose="020B0604020202020204" pitchFamily="34" charset="0"/>
              </a:rPr>
              <a:t>TWITTER, INSTAGRAM, LINKEDIN</a:t>
            </a:r>
            <a:r>
              <a:rPr lang="en-GB" altLang="it-IT" sz="1400" i="1">
                <a:solidFill>
                  <a:srgbClr val="000080"/>
                </a:solidFill>
                <a:latin typeface="Verdana" panose="020B0604030504040204" pitchFamily="34" charset="0"/>
                <a:cs typeface="Arial" panose="020B0604020202020204" pitchFamily="34" charset="0"/>
              </a:rPr>
              <a:t> and </a:t>
            </a:r>
            <a:r>
              <a:rPr lang="en-GB" altLang="it-IT" sz="1400" b="1" i="1">
                <a:solidFill>
                  <a:srgbClr val="000080"/>
                </a:solidFill>
                <a:latin typeface="Verdana" panose="020B0604030504040204" pitchFamily="34" charset="0"/>
                <a:cs typeface="Arial" panose="020B0604020202020204" pitchFamily="34" charset="0"/>
              </a:rPr>
              <a:t>GLORIATV</a:t>
            </a:r>
            <a:r>
              <a:rPr lang="en-GB" altLang="it-IT" sz="1400" i="1">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a:solidFill>
                  <a:srgbClr val="000080"/>
                </a:solidFill>
                <a:latin typeface="Verdana" panose="020B0604030504040204" pitchFamily="34" charset="0"/>
                <a:cs typeface="Arial" panose="020B0604020202020204" pitchFamily="34" charset="0"/>
              </a:rPr>
            </a:br>
            <a:r>
              <a:rPr lang="en-GB" altLang="it-IT" sz="1200" b="1">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200">
                <a:solidFill>
                  <a:srgbClr val="FF0000"/>
                </a:solidFill>
                <a:latin typeface="Verdana" panose="020B0604030504040204" pitchFamily="34" charset="0"/>
                <a:cs typeface="Times New Roman" panose="02020603050405020304" pitchFamily="18" charset="0"/>
              </a:rPr>
              <a:t> (</a:t>
            </a:r>
            <a:r>
              <a:rPr lang="en-GB" altLang="it-IT" sz="1200" i="1">
                <a:solidFill>
                  <a:srgbClr val="FF0000"/>
                </a:solidFill>
                <a:latin typeface="Verdana" panose="020B0604030504040204" pitchFamily="34" charset="0"/>
                <a:cs typeface="Times New Roman" panose="02020603050405020304" pitchFamily="18" charset="0"/>
              </a:rPr>
              <a:t>Mk 16, 15</a:t>
            </a:r>
            <a:r>
              <a:rPr lang="en-GB" altLang="it-IT" sz="1200">
                <a:solidFill>
                  <a:srgbClr val="FF0000"/>
                </a:solidFill>
                <a:latin typeface="Verdana" panose="020B0604030504040204" pitchFamily="34" charset="0"/>
                <a:cs typeface="Times New Roman" panose="02020603050405020304" pitchFamily="18" charset="0"/>
              </a:rPr>
              <a:t>)</a:t>
            </a:r>
            <a:br>
              <a:rPr lang="it-IT" altLang="it-IT" sz="1200">
                <a:solidFill>
                  <a:srgbClr val="000080"/>
                </a:solidFill>
                <a:latin typeface="Verdana" panose="020B0604030504040204" pitchFamily="34" charset="0"/>
                <a:cs typeface="Times New Roman" panose="02020603050405020304" pitchFamily="18" charset="0"/>
              </a:rPr>
            </a:br>
            <a:r>
              <a:rPr lang="en-GB" altLang="it-IT" sz="140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a:solidFill>
                  <a:srgbClr val="000080"/>
                </a:solidFill>
                <a:latin typeface="Verdana" panose="020B0604030504040204" pitchFamily="34" charset="0"/>
                <a:cs typeface="Arial" panose="020B0604020202020204" pitchFamily="34" charset="0"/>
              </a:rPr>
            </a:br>
            <a:r>
              <a:rPr lang="en-GB" altLang="it-IT" sz="1400" b="1">
                <a:solidFill>
                  <a:srgbClr val="000080"/>
                </a:solidFill>
                <a:latin typeface="Verdana" panose="020B0604030504040204" pitchFamily="34" charset="0"/>
                <a:cs typeface="Arial" panose="020B0604020202020204" pitchFamily="34" charset="0"/>
              </a:rPr>
              <a:t>DO NOT BE AFRAID! OPEN WIDE THE DOORS TO CHRIST</a:t>
            </a:r>
            <a:r>
              <a:rPr lang="en-GB" altLang="it-IT" sz="1400">
                <a:solidFill>
                  <a:srgbClr val="000080"/>
                </a:solidFill>
                <a:latin typeface="Verdana" panose="020B0604030504040204" pitchFamily="34" charset="0"/>
                <a:cs typeface="Arial" panose="020B0604020202020204" pitchFamily="34" charset="0"/>
              </a:rPr>
              <a:t> </a:t>
            </a:r>
            <a:r>
              <a:rPr lang="en-GB" altLang="it-IT" sz="1400" i="1">
                <a:solidFill>
                  <a:srgbClr val="000080"/>
                </a:solidFill>
                <a:latin typeface="Verdana" panose="020B0604030504040204" pitchFamily="34" charset="0"/>
                <a:cs typeface="Arial" panose="020B0604020202020204" pitchFamily="34" charset="0"/>
              </a:rPr>
              <a:t>(John Paul II)</a:t>
            </a:r>
            <a:br>
              <a:rPr lang="it-IT" altLang="it-IT" sz="1400">
                <a:solidFill>
                  <a:srgbClr val="000080"/>
                </a:solidFill>
                <a:latin typeface="Verdana" panose="020B0604030504040204" pitchFamily="34" charset="0"/>
                <a:cs typeface="Times New Roman" panose="02020603050405020304" pitchFamily="18" charset="0"/>
              </a:rPr>
            </a:br>
            <a:r>
              <a:rPr lang="en-GB" altLang="it-IT" sz="1400" i="1">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a:solidFill>
                <a:srgbClr val="000080"/>
              </a:solidFill>
              <a:latin typeface="Verdana" panose="020B0604030504040204" pitchFamily="34" charset="0"/>
              <a:cs typeface="Arial" panose="020B0604020202020204" pitchFamily="34" charset="0"/>
            </a:endParaRPr>
          </a:p>
        </p:txBody>
      </p:sp>
      <p:pic>
        <p:nvPicPr>
          <p:cNvPr id="35843" name="Picture 6">
            <a:extLst>
              <a:ext uri="{FF2B5EF4-FFF2-40B4-BE49-F238E27FC236}">
                <a16:creationId xmlns:a16="http://schemas.microsoft.com/office/drawing/2014/main" id="{4E013F44-3B6E-25A3-B18B-C288440AB8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2814638"/>
            <a:ext cx="5943600" cy="1290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2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6866" name="Rectangle 5">
            <a:extLst>
              <a:ext uri="{FF2B5EF4-FFF2-40B4-BE49-F238E27FC236}">
                <a16:creationId xmlns:a16="http://schemas.microsoft.com/office/drawing/2014/main" id="{03D5F584-3BDA-7EC5-98EC-678E9FBF789E}"/>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6867" name="Rectangle 9">
            <a:extLst>
              <a:ext uri="{FF2B5EF4-FFF2-40B4-BE49-F238E27FC236}">
                <a16:creationId xmlns:a16="http://schemas.microsoft.com/office/drawing/2014/main" id="{F25A93D8-0305-7544-D736-122EEF6CFD7E}"/>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6868" name="Rectangle 23">
            <a:extLst>
              <a:ext uri="{FF2B5EF4-FFF2-40B4-BE49-F238E27FC236}">
                <a16:creationId xmlns:a16="http://schemas.microsoft.com/office/drawing/2014/main" id="{60B3D61F-45EB-BEA6-864D-0725EBE0380D}"/>
              </a:ext>
            </a:extLst>
          </p:cNvPr>
          <p:cNvSpPr>
            <a:spLocks noChangeArrowheads="1"/>
          </p:cNvSpPr>
          <p:nvPr/>
        </p:nvSpPr>
        <p:spPr bwMode="auto">
          <a:xfrm>
            <a:off x="0" y="1009249"/>
            <a:ext cx="9144000" cy="590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None/>
            </a:pPr>
            <a:r>
              <a:rPr lang="it-IT" altLang="it-IT" sz="1800" dirty="0">
                <a:solidFill>
                  <a:srgbClr val="000000"/>
                </a:solidFill>
                <a:latin typeface="Verdana" panose="020B0604030504040204" pitchFamily="34" charset="0"/>
                <a:cs typeface="Helvetica" panose="020B0604020202020204" pitchFamily="34" charset="0"/>
              </a:rPr>
              <a:t>   		           </a:t>
            </a:r>
            <a:r>
              <a:rPr lang="it-IT" sz="1800" dirty="0">
                <a:solidFill>
                  <a:srgbClr val="222222"/>
                </a:solidFill>
                <a:effectLst/>
                <a:latin typeface="Helvetica" panose="020B0604020202020204" pitchFamily="34" charset="0"/>
                <a:ea typeface="Times New Roman" panose="02020603050405020304" pitchFamily="18" charset="0"/>
              </a:rPr>
              <a:t>«But </a:t>
            </a:r>
            <a:r>
              <a:rPr lang="it-IT" sz="1800" dirty="0" err="1">
                <a:solidFill>
                  <a:srgbClr val="222222"/>
                </a:solidFill>
                <a:effectLst/>
                <a:latin typeface="Helvetica" panose="020B0604020202020204" pitchFamily="34" charset="0"/>
                <a:ea typeface="Times New Roman" panose="02020603050405020304" pitchFamily="18" charset="0"/>
              </a:rPr>
              <a:t>isn't</a:t>
            </a:r>
            <a:r>
              <a:rPr lang="it-IT" sz="1800" dirty="0">
                <a:solidFill>
                  <a:srgbClr val="222222"/>
                </a:solidFill>
                <a:effectLst/>
                <a:latin typeface="Helvetica" panose="020B0604020202020204" pitchFamily="34" charset="0"/>
                <a:ea typeface="Times New Roman" panose="02020603050405020304" pitchFamily="18" charset="0"/>
              </a:rPr>
              <a:t> he the </a:t>
            </a:r>
            <a:r>
              <a:rPr lang="it-IT" sz="1800" dirty="0" err="1">
                <a:solidFill>
                  <a:srgbClr val="222222"/>
                </a:solidFill>
                <a:effectLst/>
                <a:latin typeface="Helvetica" panose="020B0604020202020204" pitchFamily="34" charset="0"/>
                <a:ea typeface="Times New Roman" panose="02020603050405020304" pitchFamily="18" charset="0"/>
              </a:rPr>
              <a:t>carpenter</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brother</a:t>
            </a:r>
            <a:r>
              <a:rPr lang="it-IT" sz="1800" dirty="0">
                <a:solidFill>
                  <a:srgbClr val="222222"/>
                </a:solidFill>
                <a:effectLst/>
                <a:latin typeface="Helvetica" panose="020B0604020202020204" pitchFamily="34" charset="0"/>
                <a:ea typeface="Times New Roman" panose="02020603050405020304" pitchFamily="18" charset="0"/>
              </a:rPr>
              <a:t> of James, </a:t>
            </a:r>
            <a:r>
              <a:rPr lang="it-IT" sz="1800" dirty="0" err="1">
                <a:solidFill>
                  <a:srgbClr val="222222"/>
                </a:solidFill>
                <a:effectLst/>
                <a:latin typeface="Helvetica" panose="020B0604020202020204" pitchFamily="34" charset="0"/>
                <a:ea typeface="Times New Roman" panose="02020603050405020304" pitchFamily="18" charset="0"/>
              </a:rPr>
              <a:t>Joses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Judas</a:t>
            </a:r>
            <a:r>
              <a:rPr lang="it-IT" sz="1800" dirty="0">
                <a:solidFill>
                  <a:srgbClr val="222222"/>
                </a:solidFill>
                <a:effectLst/>
                <a:latin typeface="Helvetica" panose="020B0604020202020204" pitchFamily="34" charset="0"/>
                <a:ea typeface="Times New Roman" panose="02020603050405020304" pitchFamily="18" charset="0"/>
              </a:rPr>
              <a:t> and Simon?» </a:t>
            </a:r>
            <a:r>
              <a:rPr lang="it-IT" sz="1800" dirty="0">
                <a:solidFill>
                  <a:srgbClr val="222222"/>
                </a:solidFill>
                <a:effectLst/>
                <a:latin typeface="Verdana" panose="020B0604030504040204" pitchFamily="34" charset="0"/>
                <a:ea typeface="Verdana" panose="020B0604030504040204" pitchFamily="34" charset="0"/>
              </a:rPr>
              <a:t>A </a:t>
            </a:r>
            <a:r>
              <a:rPr lang="it-IT" sz="1800" dirty="0" err="1">
                <a:solidFill>
                  <a:srgbClr val="222222"/>
                </a:solidFill>
                <a:effectLst/>
                <a:latin typeface="Verdana" panose="020B0604030504040204" pitchFamily="34" charset="0"/>
                <a:ea typeface="Verdana" panose="020B0604030504040204" pitchFamily="34" charset="0"/>
              </a:rPr>
              <a:t>few</a:t>
            </a:r>
            <a:r>
              <a:rPr lang="it-IT" sz="1800" dirty="0">
                <a:solidFill>
                  <a:srgbClr val="222222"/>
                </a:solidFill>
                <a:effectLst/>
                <a:latin typeface="Verdana" panose="020B0604030504040204" pitchFamily="34" charset="0"/>
                <a:ea typeface="Verdana" panose="020B0604030504040204" pitchFamily="34" charset="0"/>
              </a:rPr>
              <a:t> pages </a:t>
            </a:r>
            <a:r>
              <a:rPr lang="it-IT" sz="1800" dirty="0" err="1">
                <a:solidFill>
                  <a:srgbClr val="222222"/>
                </a:solidFill>
                <a:effectLst/>
                <a:latin typeface="Verdana" panose="020B0604030504040204" pitchFamily="34" charset="0"/>
                <a:ea typeface="Verdana" panose="020B0604030504040204" pitchFamily="34" charset="0"/>
              </a:rPr>
              <a:t>earlier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same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brothers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went</a:t>
            </a:r>
            <a:r>
              <a:rPr lang="it-IT" sz="1800" dirty="0">
                <a:solidFill>
                  <a:srgbClr val="222222"/>
                </a:solidFill>
                <a:effectLst/>
                <a:latin typeface="Verdana" panose="020B0604030504040204" pitchFamily="34" charset="0"/>
                <a:ea typeface="Verdana" panose="020B0604030504040204" pitchFamily="34" charset="0"/>
              </a:rPr>
              <a:t> down to </a:t>
            </a:r>
            <a:r>
              <a:rPr lang="it-IT" sz="1800" dirty="0" err="1">
                <a:solidFill>
                  <a:srgbClr val="222222"/>
                </a:solidFill>
                <a:effectLst/>
                <a:latin typeface="Verdana" panose="020B0604030504040204" pitchFamily="34" charset="0"/>
                <a:ea typeface="Verdana" panose="020B0604030504040204" pitchFamily="34" charset="0"/>
              </a:rPr>
              <a:t>Capernaum</a:t>
            </a:r>
            <a:r>
              <a:rPr lang="it-IT" sz="1800" dirty="0">
                <a:solidFill>
                  <a:srgbClr val="222222"/>
                </a:solidFill>
                <a:effectLst/>
                <a:latin typeface="Verdana" panose="020B0604030504040204" pitchFamily="34" charset="0"/>
                <a:ea typeface="Verdana" panose="020B0604030504040204" pitchFamily="34" charset="0"/>
              </a:rPr>
              <a:t> for </a:t>
            </a:r>
            <a:r>
              <a:rPr lang="it-IT" sz="1800" dirty="0" err="1">
                <a:solidFill>
                  <a:srgbClr val="222222"/>
                </a:solidFill>
                <a:effectLst/>
                <a:latin typeface="Verdana" panose="020B0604030504040204" pitchFamily="34" charset="0"/>
                <a:ea typeface="Verdana" panose="020B0604030504040204" pitchFamily="34" charset="0"/>
              </a:rPr>
              <a:t>bring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home, </a:t>
            </a:r>
            <a:r>
              <a:rPr lang="it-IT" sz="1800" dirty="0" err="1">
                <a:solidFill>
                  <a:srgbClr val="222222"/>
                </a:solidFill>
                <a:effectLst/>
                <a:latin typeface="Verdana" panose="020B0604030504040204" pitchFamily="34" charset="0"/>
                <a:ea typeface="Verdana" panose="020B0604030504040204" pitchFamily="34" charset="0"/>
              </a:rPr>
              <a:t>their</a:t>
            </a:r>
            <a:r>
              <a:rPr lang="it-IT" sz="1800" dirty="0">
                <a:solidFill>
                  <a:srgbClr val="222222"/>
                </a:solidFill>
                <a:effectLst/>
                <a:latin typeface="Verdana" panose="020B0604030504040204" pitchFamily="34" charset="0"/>
                <a:ea typeface="Verdana" panose="020B0604030504040204" pitchFamily="34" charset="0"/>
              </a:rPr>
              <a:t> strange </a:t>
            </a:r>
            <a:r>
              <a:rPr lang="it-IT" sz="1800" dirty="0" err="1">
                <a:solidFill>
                  <a:srgbClr val="222222"/>
                </a:solidFill>
                <a:effectLst/>
                <a:latin typeface="Verdana" panose="020B0604030504040204" pitchFamily="34" charset="0"/>
                <a:ea typeface="Verdana" panose="020B0604030504040204" pitchFamily="34" charset="0"/>
              </a:rPr>
              <a:t>cousin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because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said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gone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He's</a:t>
            </a:r>
            <a:r>
              <a:rPr lang="it-IT" sz="1800" dirty="0">
                <a:solidFill>
                  <a:srgbClr val="222222"/>
                </a:solidFill>
                <a:effectLst/>
                <a:latin typeface="Verdana" panose="020B0604030504040204" pitchFamily="34" charset="0"/>
                <a:ea typeface="Verdana" panose="020B0604030504040204" pitchFamily="34" charset="0"/>
              </a:rPr>
              <a:t> out of His mind;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call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heretic</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must </a:t>
            </a:r>
            <a:r>
              <a:rPr lang="it-IT" sz="1800" dirty="0" err="1">
                <a:solidFill>
                  <a:srgbClr val="222222"/>
                </a:solidFill>
                <a:effectLst/>
                <a:latin typeface="Verdana" panose="020B0604030504040204" pitchFamily="34" charset="0"/>
                <a:ea typeface="Verdana" panose="020B0604030504040204" pitchFamily="34" charset="0"/>
              </a:rPr>
              <a:t>also</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protect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from </a:t>
            </a:r>
            <a:r>
              <a:rPr lang="it-IT" sz="1800" dirty="0" err="1">
                <a:solidFill>
                  <a:srgbClr val="222222"/>
                </a:solidFill>
                <a:effectLst/>
                <a:latin typeface="Verdana" panose="020B0604030504040204" pitchFamily="34" charset="0"/>
                <a:ea typeface="Verdana" panose="020B0604030504040204" pitchFamily="34" charset="0"/>
              </a:rPr>
              <a:t>Himself</a:t>
            </a:r>
            <a:r>
              <a:rPr lang="it-IT" sz="1800" dirty="0">
                <a:solidFill>
                  <a:srgbClr val="222222"/>
                </a:solidFill>
                <a:effectLst/>
                <a:latin typeface="Verdana" panose="020B0604030504040204" pitchFamily="34" charset="0"/>
                <a:ea typeface="Verdana" panose="020B0604030504040204" pitchFamily="34" charset="0"/>
              </a:rPr>
              <a:t>. </a:t>
            </a:r>
          </a:p>
          <a:p>
            <a:pPr eaLnBrk="1" hangingPunct="1">
              <a:spcBef>
                <a:spcPct val="0"/>
              </a:spcBef>
              <a:buFontTx/>
              <a:buNone/>
            </a:pPr>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And </a:t>
            </a:r>
            <a:r>
              <a:rPr lang="it-IT" sz="1800" dirty="0" err="1">
                <a:solidFill>
                  <a:srgbClr val="222222"/>
                </a:solidFill>
                <a:effectLst/>
                <a:latin typeface="Verdana" panose="020B0604030504040204" pitchFamily="34" charset="0"/>
                <a:ea typeface="Verdana" panose="020B0604030504040204" pitchFamily="34" charset="0"/>
              </a:rPr>
              <a:t>now</a:t>
            </a:r>
            <a:r>
              <a:rPr lang="it-IT" sz="1800" dirty="0">
                <a:solidFill>
                  <a:srgbClr val="222222"/>
                </a:solidFill>
                <a:effectLst/>
                <a:latin typeface="Verdana" panose="020B0604030504040204" pitchFamily="34" charset="0"/>
                <a:ea typeface="Verdana" panose="020B0604030504040204" pitchFamily="34" charset="0"/>
              </a:rPr>
              <a:t> in Nazareth, </a:t>
            </a:r>
            <a:r>
              <a:rPr lang="it-IT" sz="1800" dirty="0" err="1">
                <a:solidFill>
                  <a:srgbClr val="222222"/>
                </a:solidFill>
                <a:effectLst/>
                <a:latin typeface="Verdana" panose="020B0604030504040204" pitchFamily="34" charset="0"/>
                <a:ea typeface="Verdana" panose="020B0604030504040204" pitchFamily="34" charset="0"/>
              </a:rPr>
              <a:t>where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everyone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knows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each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where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everyone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knows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everything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about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everyone</a:t>
            </a:r>
            <a:r>
              <a:rPr lang="it-IT" sz="1800" dirty="0">
                <a:solidFill>
                  <a:srgbClr val="222222"/>
                </a:solidFill>
                <a:effectLst/>
                <a:latin typeface="Verdana" panose="020B0604030504040204" pitchFamily="34" charset="0"/>
                <a:ea typeface="Verdana" panose="020B0604030504040204" pitchFamily="34" charset="0"/>
              </a:rPr>
              <a:t> (or </a:t>
            </a:r>
            <a:r>
              <a:rPr lang="it-IT" sz="1800" dirty="0" err="1">
                <a:solidFill>
                  <a:srgbClr val="222222"/>
                </a:solidFill>
                <a:effectLst/>
                <a:latin typeface="Verdana" panose="020B0604030504040204" pitchFamily="34" charset="0"/>
                <a:ea typeface="Verdana" panose="020B0604030504040204" pitchFamily="34" charset="0"/>
              </a:rPr>
              <a:t>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least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that's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think), people are </a:t>
            </a:r>
            <a:r>
              <a:rPr lang="it-IT" sz="1800" dirty="0" err="1">
                <a:solidFill>
                  <a:srgbClr val="222222"/>
                </a:solidFill>
                <a:effectLst/>
                <a:latin typeface="Verdana" panose="020B0604030504040204" pitchFamily="34" charset="0"/>
                <a:ea typeface="Verdana" panose="020B0604030504040204" pitchFamily="34" charset="0"/>
              </a:rPr>
              <a:t>surprised</a:t>
            </a:r>
            <a:r>
              <a:rPr lang="it-IT" sz="1800" dirty="0">
                <a:solidFill>
                  <a:srgbClr val="222222"/>
                </a:solidFill>
                <a:effectLst/>
                <a:latin typeface="Verdana" panose="020B0604030504040204" pitchFamily="34" charset="0"/>
                <a:ea typeface="Verdana" panose="020B0604030504040204" pitchFamily="34" charset="0"/>
              </a:rPr>
              <a:t> by speeches that </a:t>
            </a:r>
            <a:r>
              <a:rPr lang="it-IT" sz="1800" dirty="0" err="1">
                <a:solidFill>
                  <a:srgbClr val="222222"/>
                </a:solidFill>
                <a:effectLst/>
                <a:latin typeface="Verdana" panose="020B0604030504040204" pitchFamily="34" charset="0"/>
                <a:ea typeface="Verdana" panose="020B0604030504040204" pitchFamily="34" charset="0"/>
              </a:rPr>
              <a:t>never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heard</a:t>
            </a:r>
            <a:r>
              <a:rPr lang="it-IT" sz="1800" dirty="0">
                <a:solidFill>
                  <a:srgbClr val="222222"/>
                </a:solidFill>
                <a:effectLst/>
                <a:latin typeface="Verdana" panose="020B0604030504040204" pitchFamily="34" charset="0"/>
                <a:ea typeface="Verdana" panose="020B0604030504040204" pitchFamily="34" charset="0"/>
              </a:rPr>
              <a:t>, of words that </a:t>
            </a:r>
            <a:r>
              <a:rPr lang="it-IT" sz="1800" dirty="0" err="1">
                <a:solidFill>
                  <a:srgbClr val="222222"/>
                </a:solidFill>
                <a:effectLst/>
                <a:latin typeface="Verdana" panose="020B0604030504040204" pitchFamily="34" charset="0"/>
                <a:ea typeface="Verdana" panose="020B0604030504040204" pitchFamily="34" charset="0"/>
              </a:rPr>
              <a:t>seem</a:t>
            </a:r>
            <a:r>
              <a:rPr lang="it-IT" sz="1800" dirty="0">
                <a:solidFill>
                  <a:srgbClr val="222222"/>
                </a:solidFill>
                <a:effectLst/>
                <a:latin typeface="Verdana" panose="020B0604030504040204" pitchFamily="34" charset="0"/>
                <a:ea typeface="Verdana" panose="020B0604030504040204" pitchFamily="34" charset="0"/>
              </a:rPr>
              <a:t> to come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from </a:t>
            </a:r>
            <a:r>
              <a:rPr lang="it-IT" sz="1800" dirty="0" err="1">
                <a:solidFill>
                  <a:srgbClr val="222222"/>
                </a:solidFill>
                <a:effectLst/>
                <a:latin typeface="Verdana" panose="020B0604030504040204" pitchFamily="34" charset="0"/>
                <a:ea typeface="Verdana" panose="020B0604030504040204" pitchFamily="34" charset="0"/>
              </a:rPr>
              <a:t>sacred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scripture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have </a:t>
            </a:r>
            <a:r>
              <a:rPr lang="it-IT" sz="1800" dirty="0" err="1">
                <a:solidFill>
                  <a:srgbClr val="222222"/>
                </a:solidFill>
                <a:effectLst/>
                <a:latin typeface="Verdana" panose="020B0604030504040204" pitchFamily="34" charset="0"/>
                <a:ea typeface="Verdana" panose="020B0604030504040204" pitchFamily="34" charset="0"/>
              </a:rPr>
              <a:t>always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heard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in the </a:t>
            </a:r>
            <a:r>
              <a:rPr lang="it-IT" sz="1800" dirty="0" err="1">
                <a:solidFill>
                  <a:srgbClr val="222222"/>
                </a:solidFill>
                <a:effectLst/>
                <a:latin typeface="Verdana" panose="020B0604030504040204" pitchFamily="34" charset="0"/>
                <a:ea typeface="Verdana" panose="020B0604030504040204" pitchFamily="34" charset="0"/>
              </a:rPr>
              <a:t>synagogue</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perhaps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even</a:t>
            </a:r>
            <a:r>
              <a:rPr lang="it-IT" sz="1800" dirty="0">
                <a:solidFill>
                  <a:srgbClr val="222222"/>
                </a:solidFill>
                <a:effectLst/>
                <a:latin typeface="Verdana" panose="020B0604030504040204" pitchFamily="34" charset="0"/>
                <a:ea typeface="Verdana" panose="020B0604030504040204" pitchFamily="34" charset="0"/>
              </a:rPr>
              <a:t> from God: from </a:t>
            </a:r>
            <a:r>
              <a:rPr lang="it-IT" sz="1800" dirty="0" err="1">
                <a:solidFill>
                  <a:srgbClr val="222222"/>
                </a:solidFill>
                <a:effectLst/>
                <a:latin typeface="Verdana" panose="020B0604030504040204" pitchFamily="34" charset="0"/>
                <a:ea typeface="Verdana" panose="020B0604030504040204" pitchFamily="34" charset="0"/>
              </a:rPr>
              <a:t>where</a:t>
            </a:r>
            <a:r>
              <a:rPr lang="it-IT" sz="1800" dirty="0">
                <a:solidFill>
                  <a:srgbClr val="222222"/>
                </a:solidFill>
                <a:effectLst/>
                <a:latin typeface="Verdana" panose="020B0604030504040204" pitchFamily="34" charset="0"/>
                <a:ea typeface="Verdana" panose="020B0604030504040204" pitchFamily="34" charset="0"/>
              </a:rPr>
              <a:t> on earth do </a:t>
            </a:r>
            <a:r>
              <a:rPr lang="it-IT" sz="1800" dirty="0" err="1">
                <a:solidFill>
                  <a:srgbClr val="222222"/>
                </a:solidFill>
                <a:effectLst/>
                <a:latin typeface="Verdana" panose="020B0604030504040204" pitchFamily="34" charset="0"/>
                <a:ea typeface="Verdana" panose="020B0604030504040204" pitchFamily="34" charset="0"/>
              </a:rPr>
              <a:t>these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things</a:t>
            </a:r>
            <a:r>
              <a:rPr lang="it-IT" sz="1800" dirty="0">
                <a:solidFill>
                  <a:srgbClr val="222222"/>
                </a:solidFill>
                <a:effectLst/>
                <a:latin typeface="Verdana" panose="020B0604030504040204" pitchFamily="34" charset="0"/>
                <a:ea typeface="Verdana" panose="020B0604030504040204" pitchFamily="34" charset="0"/>
              </a:rPr>
              <a:t> come from? And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was a source of </a:t>
            </a:r>
            <a:r>
              <a:rPr lang="it-IT" sz="1800" dirty="0" err="1">
                <a:solidFill>
                  <a:srgbClr val="222222"/>
                </a:solidFill>
                <a:effectLst/>
                <a:latin typeface="Verdana" panose="020B0604030504040204" pitchFamily="34" charset="0"/>
                <a:ea typeface="Verdana" panose="020B0604030504040204" pitchFamily="34" charset="0"/>
              </a:rPr>
              <a:t>scandal</a:t>
            </a:r>
            <a:r>
              <a:rPr lang="it-IT" sz="1800" dirty="0">
                <a:solidFill>
                  <a:srgbClr val="222222"/>
                </a:solidFill>
                <a:effectLst/>
                <a:latin typeface="Verdana" panose="020B0604030504040204" pitchFamily="34" charset="0"/>
                <a:ea typeface="Verdana" panose="020B0604030504040204" pitchFamily="34" charset="0"/>
              </a:rPr>
              <a:t> for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What shocks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Humanity</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familiarity</a:t>
            </a:r>
            <a:r>
              <a:rPr lang="it-IT" sz="1800" dirty="0">
                <a:solidFill>
                  <a:srgbClr val="222222"/>
                </a:solidFill>
                <a:effectLst/>
                <a:latin typeface="Verdana" panose="020B0604030504040204" pitchFamily="34" charset="0"/>
                <a:ea typeface="Verdana" panose="020B0604030504040204" pitchFamily="34" charset="0"/>
              </a:rPr>
              <a:t> of a God who He </a:t>
            </a:r>
            <a:r>
              <a:rPr lang="it-IT" sz="1800" dirty="0" err="1">
                <a:solidFill>
                  <a:srgbClr val="222222"/>
                </a:solidFill>
                <a:effectLst/>
                <a:latin typeface="Verdana" panose="020B0604030504040204" pitchFamily="34" charset="0"/>
                <a:ea typeface="Verdana" panose="020B0604030504040204" pitchFamily="34" charset="0"/>
              </a:rPr>
              <a:t>abandons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temple</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enters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ordinariness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every</a:t>
            </a:r>
            <a:r>
              <a:rPr lang="it-IT" sz="1800" dirty="0">
                <a:solidFill>
                  <a:srgbClr val="222222"/>
                </a:solidFill>
                <a:effectLst/>
                <a:latin typeface="Verdana" panose="020B0604030504040204" pitchFamily="34" charset="0"/>
                <a:ea typeface="Verdana" panose="020B0604030504040204" pitchFamily="34" charset="0"/>
              </a:rPr>
              <a:t> home, </a:t>
            </a:r>
            <a:r>
              <a:rPr lang="it-IT" sz="1800" dirty="0" err="1">
                <a:solidFill>
                  <a:srgbClr val="222222"/>
                </a:solidFill>
                <a:effectLst/>
                <a:latin typeface="Verdana" panose="020B0604030504040204" pitchFamily="34" charset="0"/>
                <a:ea typeface="Verdana" panose="020B0604030504040204" pitchFamily="34" charset="0"/>
              </a:rPr>
              <a:t>becoming</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domestic</a:t>
            </a:r>
            <a:r>
              <a:rPr lang="it-IT" sz="1800" dirty="0">
                <a:solidFill>
                  <a:srgbClr val="222222"/>
                </a:solidFill>
                <a:effectLst/>
                <a:latin typeface="Verdana" panose="020B0604030504040204" pitchFamily="34" charset="0"/>
                <a:ea typeface="Verdana" panose="020B0604030504040204" pitchFamily="34" charset="0"/>
              </a:rPr>
              <a:t> God" (</a:t>
            </a:r>
            <a:r>
              <a:rPr lang="it-IT" sz="1800" i="1" dirty="0">
                <a:solidFill>
                  <a:srgbClr val="222222"/>
                </a:solidFill>
                <a:effectLst/>
                <a:latin typeface="Verdana" panose="020B0604030504040204" pitchFamily="34" charset="0"/>
                <a:ea typeface="Verdana" panose="020B0604030504040204" pitchFamily="34" charset="0"/>
              </a:rPr>
              <a:t>Julian of Norwich, 13th </a:t>
            </a:r>
            <a:r>
              <a:rPr lang="it-IT" sz="1800" i="1" dirty="0" err="1">
                <a:solidFill>
                  <a:srgbClr val="222222"/>
                </a:solidFill>
                <a:effectLst/>
                <a:latin typeface="Verdana" panose="020B0604030504040204" pitchFamily="34" charset="0"/>
                <a:ea typeface="Verdana" panose="020B0604030504040204" pitchFamily="34" charset="0"/>
              </a:rPr>
              <a:t>century</a:t>
            </a:r>
            <a:r>
              <a:rPr lang="it-IT" sz="1800" dirty="0">
                <a:solidFill>
                  <a:srgbClr val="222222"/>
                </a:solidFill>
                <a:effectLst/>
                <a:latin typeface="Verdana" panose="020B0604030504040204" pitchFamily="34" charset="0"/>
                <a:ea typeface="Verdana" panose="020B0604030504040204" pitchFamily="34" charset="0"/>
              </a:rPr>
              <a:t>), the God of the house. Jesus, a rabbi </a:t>
            </a:r>
            <a:r>
              <a:rPr lang="it-IT" sz="1800" dirty="0" err="1">
                <a:solidFill>
                  <a:srgbClr val="222222"/>
                </a:solidFill>
                <a:effectLst/>
                <a:latin typeface="Verdana" panose="020B0604030504040204" pitchFamily="34" charset="0"/>
                <a:ea typeface="Verdana" panose="020B0604030504040204" pitchFamily="34" charset="0"/>
              </a:rPr>
              <a:t>without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titles</a:t>
            </a:r>
            <a:r>
              <a:rPr lang="it-IT" sz="1800" dirty="0">
                <a:solidFill>
                  <a:srgbClr val="222222"/>
                </a:solidFill>
                <a:effectLst/>
                <a:latin typeface="Verdana" panose="020B0604030504040204" pitchFamily="34" charset="0"/>
                <a:ea typeface="Verdana" panose="020B0604030504040204" pitchFamily="34" charset="0"/>
              </a:rPr>
              <a:t> and with </a:t>
            </a:r>
            <a:r>
              <a:rPr lang="it-IT" sz="1800" dirty="0" err="1">
                <a:solidFill>
                  <a:srgbClr val="222222"/>
                </a:solidFill>
                <a:effectLst/>
                <a:latin typeface="Verdana" panose="020B0604030504040204" pitchFamily="34" charset="0"/>
                <a:ea typeface="Verdana" panose="020B0604030504040204" pitchFamily="34" charset="0"/>
              </a:rPr>
              <a:t>calluses</a:t>
            </a:r>
            <a:r>
              <a:rPr lang="it-IT" sz="1800" dirty="0">
                <a:solidFill>
                  <a:srgbClr val="222222"/>
                </a:solidFill>
                <a:effectLst/>
                <a:latin typeface="Verdana" panose="020B0604030504040204" pitchFamily="34" charset="0"/>
                <a:ea typeface="Verdana" panose="020B0604030504040204" pitchFamily="34" charset="0"/>
              </a:rPr>
              <a:t> on His hands, </a:t>
            </a:r>
            <a:r>
              <a:rPr lang="it-IT" sz="1800" dirty="0" err="1">
                <a:solidFill>
                  <a:srgbClr val="222222"/>
                </a:solidFill>
                <a:effectLst/>
                <a:latin typeface="Verdana" panose="020B0604030504040204" pitchFamily="34" charset="0"/>
                <a:ea typeface="Verdana" panose="020B0604030504040204" pitchFamily="34" charset="0"/>
              </a:rPr>
              <a:t>began</a:t>
            </a:r>
            <a:r>
              <a:rPr lang="it-IT" sz="1800" dirty="0">
                <a:solidFill>
                  <a:srgbClr val="222222"/>
                </a:solidFill>
                <a:effectLst/>
                <a:latin typeface="Verdana" panose="020B0604030504040204" pitchFamily="34" charset="0"/>
                <a:ea typeface="Verdana" panose="020B0604030504040204" pitchFamily="34" charset="0"/>
              </a:rPr>
              <a:t> to talk </a:t>
            </a:r>
            <a:r>
              <a:rPr lang="it-IT" sz="1800" dirty="0" err="1">
                <a:solidFill>
                  <a:srgbClr val="222222"/>
                </a:solidFill>
                <a:effectLst/>
                <a:latin typeface="Verdana" panose="020B0604030504040204" pitchFamily="34" charset="0"/>
                <a:ea typeface="Verdana" panose="020B0604030504040204" pitchFamily="34" charset="0"/>
              </a:rPr>
              <a:t>about</a:t>
            </a:r>
            <a:r>
              <a:rPr lang="it-IT" sz="1800" dirty="0">
                <a:solidFill>
                  <a:srgbClr val="222222"/>
                </a:solidFill>
                <a:effectLst/>
                <a:latin typeface="Verdana" panose="020B0604030504040204" pitchFamily="34" charset="0"/>
                <a:ea typeface="Verdana" panose="020B0604030504040204" pitchFamily="34" charset="0"/>
              </a:rPr>
              <a:t> God with </a:t>
            </a:r>
            <a:r>
              <a:rPr lang="it-IT" sz="1800" dirty="0" err="1">
                <a:solidFill>
                  <a:srgbClr val="222222"/>
                </a:solidFill>
                <a:effectLst/>
                <a:latin typeface="Verdana" panose="020B0604030504040204" pitchFamily="34" charset="0"/>
                <a:ea typeface="Verdana" panose="020B0604030504040204" pitchFamily="34" charset="0"/>
              </a:rPr>
              <a:t>parables</a:t>
            </a:r>
            <a:r>
              <a:rPr lang="it-IT" sz="1800" dirty="0">
                <a:solidFill>
                  <a:srgbClr val="222222"/>
                </a:solidFill>
                <a:effectLst/>
                <a:latin typeface="Verdana" panose="020B0604030504040204" pitchFamily="34" charset="0"/>
                <a:ea typeface="Verdana" panose="020B0604030504040204" pitchFamily="34" charset="0"/>
              </a:rPr>
              <a:t> that taste like home, </a:t>
            </a:r>
            <a:r>
              <a:rPr lang="it-IT" sz="1800" dirty="0" err="1">
                <a:solidFill>
                  <a:srgbClr val="222222"/>
                </a:solidFill>
                <a:effectLst/>
                <a:latin typeface="Verdana" panose="020B0604030504040204" pitchFamily="34" charset="0"/>
                <a:ea typeface="Verdana" panose="020B0604030504040204" pitchFamily="34" charset="0"/>
              </a:rPr>
              <a:t>land</a:t>
            </a:r>
            <a:r>
              <a:rPr lang="it-IT" sz="1800" dirty="0">
                <a:solidFill>
                  <a:srgbClr val="222222"/>
                </a:solidFill>
                <a:effectLst/>
                <a:latin typeface="Verdana" panose="020B0604030504040204" pitchFamily="34" charset="0"/>
                <a:ea typeface="Verdana" panose="020B0604030504040204" pitchFamily="34" charset="0"/>
              </a:rPr>
              <a:t>, a garden, </a:t>
            </a:r>
            <a:r>
              <a:rPr lang="it-IT" sz="1800" dirty="0" err="1">
                <a:solidFill>
                  <a:srgbClr val="222222"/>
                </a:solidFill>
                <a:effectLst/>
                <a:latin typeface="Verdana" panose="020B0604030504040204" pitchFamily="34" charset="0"/>
                <a:ea typeface="Verdana" panose="020B0604030504040204" pitchFamily="34" charset="0"/>
              </a:rPr>
              <a:t>where</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sprout</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mustard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seed</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fig</a:t>
            </a:r>
            <a:r>
              <a:rPr lang="it-IT" sz="1800" dirty="0">
                <a:solidFill>
                  <a:srgbClr val="222222"/>
                </a:solidFill>
                <a:effectLst/>
                <a:latin typeface="Verdana" panose="020B0604030504040204" pitchFamily="34" charset="0"/>
                <a:ea typeface="Verdana" panose="020B0604030504040204" pitchFamily="34" charset="0"/>
              </a:rPr>
              <a:t> in spring </a:t>
            </a:r>
            <a:r>
              <a:rPr lang="it-IT" sz="1800" dirty="0" err="1">
                <a:solidFill>
                  <a:srgbClr val="222222"/>
                </a:solidFill>
                <a:effectLst/>
                <a:latin typeface="Verdana" panose="020B0604030504040204" pitchFamily="34" charset="0"/>
                <a:ea typeface="Verdana" panose="020B0604030504040204" pitchFamily="34" charset="0"/>
              </a:rPr>
              <a:t>become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characters</a:t>
            </a:r>
            <a:r>
              <a:rPr lang="it-IT" sz="1800" dirty="0">
                <a:solidFill>
                  <a:srgbClr val="222222"/>
                </a:solidFill>
                <a:effectLst/>
                <a:latin typeface="Verdana" panose="020B0604030504040204" pitchFamily="34" charset="0"/>
                <a:ea typeface="Verdana" panose="020B0604030504040204" pitchFamily="34" charset="0"/>
              </a:rPr>
              <a:t> of a </a:t>
            </a:r>
            <a:r>
              <a:rPr lang="it-IT" sz="1800" dirty="0" err="1">
                <a:solidFill>
                  <a:srgbClr val="222222"/>
                </a:solidFill>
                <a:effectLst/>
                <a:latin typeface="Verdana" panose="020B0604030504040204" pitchFamily="34" charset="0"/>
                <a:ea typeface="Verdana" panose="020B0604030504040204" pitchFamily="34" charset="0"/>
              </a:rPr>
              <a:t>revelation</a:t>
            </a:r>
            <a:r>
              <a:rPr lang="it-IT" sz="1800" dirty="0">
                <a:solidFill>
                  <a:srgbClr val="222222"/>
                </a:solidFill>
                <a:effectLst/>
                <a:latin typeface="Verdana" panose="020B0604030504040204" pitchFamily="34" charset="0"/>
                <a:ea typeface="Verdana" panose="020B0604030504040204" pitchFamily="34" charset="0"/>
              </a:rPr>
              <a:t>. </a:t>
            </a:r>
          </a:p>
          <a:p>
            <a:pPr eaLnBrk="1" hangingPunct="1">
              <a:spcBef>
                <a:spcPct val="0"/>
              </a:spcBef>
              <a:buFontTx/>
              <a:buNone/>
            </a:pPr>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It </a:t>
            </a:r>
            <a:r>
              <a:rPr lang="it-IT" sz="1800" dirty="0" err="1">
                <a:solidFill>
                  <a:srgbClr val="222222"/>
                </a:solidFill>
                <a:effectLst/>
                <a:latin typeface="Verdana" panose="020B0604030504040204" pitchFamily="34" charset="0"/>
                <a:ea typeface="Verdana" panose="020B0604030504040204" pitchFamily="34" charset="0"/>
              </a:rPr>
              <a:t>scandalizes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humility</a:t>
            </a:r>
            <a:r>
              <a:rPr lang="it-IT" sz="1800" dirty="0">
                <a:solidFill>
                  <a:srgbClr val="222222"/>
                </a:solidFill>
                <a:effectLst/>
                <a:latin typeface="Verdana" panose="020B0604030504040204" pitchFamily="34" charset="0"/>
                <a:ea typeface="Verdana" panose="020B0604030504040204" pitchFamily="34" charset="0"/>
              </a:rPr>
              <a:t> of God. It </a:t>
            </a:r>
            <a:r>
              <a:rPr lang="it-IT" sz="1800" dirty="0" err="1">
                <a:solidFill>
                  <a:srgbClr val="222222"/>
                </a:solidFill>
                <a:effectLst/>
                <a:latin typeface="Verdana" panose="020B0604030504040204" pitchFamily="34" charset="0"/>
                <a:ea typeface="Verdana" panose="020B0604030504040204" pitchFamily="34" charset="0"/>
              </a:rPr>
              <a:t>can't</a:t>
            </a:r>
            <a:r>
              <a:rPr lang="it-IT" sz="1800" dirty="0">
                <a:solidFill>
                  <a:srgbClr val="222222"/>
                </a:solidFill>
                <a:effectLst/>
                <a:latin typeface="Verdana" panose="020B0604030504040204" pitchFamily="34" charset="0"/>
                <a:ea typeface="Verdana" panose="020B0604030504040204" pitchFamily="34" charset="0"/>
              </a:rPr>
              <a:t> be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our</a:t>
            </a:r>
            <a:r>
              <a:rPr lang="it-IT" sz="1800" dirty="0">
                <a:solidFill>
                  <a:srgbClr val="222222"/>
                </a:solidFill>
                <a:effectLst/>
                <a:latin typeface="Verdana" panose="020B0604030504040204" pitchFamily="34" charset="0"/>
                <a:ea typeface="Verdana" panose="020B0604030504040204" pitchFamily="34" charset="0"/>
              </a:rPr>
              <a:t> God. </a:t>
            </a:r>
            <a:r>
              <a:rPr lang="it-IT" sz="1800" dirty="0" err="1">
                <a:solidFill>
                  <a:srgbClr val="222222"/>
                </a:solidFill>
                <a:effectLst/>
                <a:latin typeface="Verdana" panose="020B0604030504040204" pitchFamily="34" charset="0"/>
                <a:ea typeface="Verdana" panose="020B0604030504040204" pitchFamily="34" charset="0"/>
              </a:rPr>
              <a:t>Where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glory</a:t>
            </a:r>
            <a:r>
              <a:rPr lang="it-IT" sz="1800" dirty="0">
                <a:solidFill>
                  <a:srgbClr val="222222"/>
                </a:solidFill>
                <a:effectLst/>
                <a:latin typeface="Verdana" panose="020B0604030504040204" pitchFamily="34" charset="0"/>
                <a:ea typeface="Verdana" panose="020B0604030504040204" pitchFamily="34" charset="0"/>
              </a:rPr>
              <a:t> and splendor of the </a:t>
            </a:r>
            <a:r>
              <a:rPr lang="it-IT" sz="1800" dirty="0" err="1">
                <a:solidFill>
                  <a:srgbClr val="222222"/>
                </a:solidFill>
                <a:effectLst/>
                <a:latin typeface="Verdana" panose="020B0604030504040204" pitchFamily="34" charset="0"/>
                <a:ea typeface="Verdana" panose="020B0604030504040204" pitchFamily="34" charset="0"/>
              </a:rPr>
              <a:t>Most</a:t>
            </a:r>
            <a:r>
              <a:rPr lang="it-IT" sz="1800" dirty="0">
                <a:solidFill>
                  <a:srgbClr val="222222"/>
                </a:solidFill>
                <a:effectLst/>
                <a:latin typeface="Verdana" panose="020B0604030504040204" pitchFamily="34" charset="0"/>
                <a:ea typeface="Verdana" panose="020B0604030504040204" pitchFamily="34" charset="0"/>
              </a:rPr>
              <a:t> High? And </a:t>
            </a:r>
            <a:r>
              <a:rPr lang="it-IT" sz="1800" dirty="0" err="1">
                <a:solidFill>
                  <a:srgbClr val="222222"/>
                </a:solidFill>
                <a:effectLst/>
                <a:latin typeface="Verdana" panose="020B0604030504040204" pitchFamily="34" charset="0"/>
                <a:ea typeface="Verdana" panose="020B0604030504040204" pitchFamily="34" charset="0"/>
              </a:rPr>
              <a:t>his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disciples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these</a:t>
            </a:r>
            <a:r>
              <a:rPr lang="it-IT" sz="1800" dirty="0">
                <a:solidFill>
                  <a:srgbClr val="222222"/>
                </a:solidFill>
                <a:effectLst/>
                <a:latin typeface="Verdana" panose="020B0604030504040204" pitchFamily="34" charset="0"/>
                <a:ea typeface="Verdana" panose="020B0604030504040204" pitchFamily="34" charset="0"/>
              </a:rPr>
              <a:t> guys from </a:t>
            </a:r>
            <a:r>
              <a:rPr lang="it-IT" sz="1800" dirty="0" err="1">
                <a:solidFill>
                  <a:srgbClr val="222222"/>
                </a:solidFill>
                <a:effectLst/>
                <a:latin typeface="Verdana" panose="020B0604030504040204" pitchFamily="34" charset="0"/>
                <a:ea typeface="Verdana" panose="020B0604030504040204" pitchFamily="34" charset="0"/>
              </a:rPr>
              <a:t>outside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only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familiar</a:t>
            </a:r>
            <a:r>
              <a:rPr lang="it-IT" sz="1800" dirty="0">
                <a:solidFill>
                  <a:srgbClr val="222222"/>
                </a:solidFill>
                <a:effectLst/>
                <a:latin typeface="Verdana" panose="020B0604030504040204" pitchFamily="34" charset="0"/>
                <a:ea typeface="Verdana" panose="020B0604030504040204" pitchFamily="34" charset="0"/>
              </a:rPr>
              <a:t> with boats, </a:t>
            </a:r>
            <a:r>
              <a:rPr lang="it-IT" sz="1800" dirty="0" err="1">
                <a:solidFill>
                  <a:srgbClr val="222222"/>
                </a:solidFill>
                <a:effectLst/>
                <a:latin typeface="Verdana" panose="020B0604030504040204" pitchFamily="34" charset="0"/>
                <a:ea typeface="Verdana" panose="020B0604030504040204" pitchFamily="34" charset="0"/>
              </a:rPr>
              <a:t>what</a:t>
            </a:r>
            <a:r>
              <a:rPr lang="it-IT" sz="1800" dirty="0">
                <a:solidFill>
                  <a:srgbClr val="222222"/>
                </a:solidFill>
                <a:effectLst/>
                <a:latin typeface="Verdana" panose="020B0604030504040204" pitchFamily="34" charset="0"/>
                <a:ea typeface="Verdana" panose="020B0604030504040204" pitchFamily="34" charset="0"/>
              </a:rPr>
              <a:t> do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have? more </a:t>
            </a:r>
            <a:r>
              <a:rPr lang="it-IT" sz="1800" dirty="0" err="1">
                <a:solidFill>
                  <a:srgbClr val="222222"/>
                </a:solidFill>
                <a:effectLst/>
                <a:latin typeface="Verdana" panose="020B0604030504040204" pitchFamily="34" charset="0"/>
                <a:ea typeface="Verdana" panose="020B0604030504040204" pitchFamily="34" charset="0"/>
              </a:rPr>
              <a:t>than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Joses</a:t>
            </a:r>
            <a:r>
              <a:rPr lang="it-IT" sz="1800" dirty="0">
                <a:solidFill>
                  <a:srgbClr val="222222"/>
                </a:solidFill>
                <a:effectLst/>
                <a:latin typeface="Verdana" panose="020B0604030504040204" pitchFamily="34" charset="0"/>
                <a:ea typeface="Verdana" panose="020B0604030504040204" pitchFamily="34" charset="0"/>
              </a:rPr>
              <a:t>, James, </a:t>
            </a:r>
            <a:r>
              <a:rPr lang="it-IT" sz="1800" dirty="0" err="1">
                <a:solidFill>
                  <a:srgbClr val="222222"/>
                </a:solidFill>
                <a:effectLst/>
                <a:latin typeface="Verdana" panose="020B0604030504040204" pitchFamily="34" charset="0"/>
                <a:ea typeface="Verdana" panose="020B0604030504040204" pitchFamily="34" charset="0"/>
              </a:rPr>
              <a:t>Judas</a:t>
            </a:r>
            <a:r>
              <a:rPr lang="it-IT" sz="1800" dirty="0">
                <a:solidFill>
                  <a:srgbClr val="222222"/>
                </a:solidFill>
                <a:effectLst/>
                <a:latin typeface="Verdana" panose="020B0604030504040204" pitchFamily="34" charset="0"/>
                <a:ea typeface="Verdana" panose="020B0604030504040204" pitchFamily="34" charset="0"/>
              </a:rPr>
              <a:t> and Simon? </a:t>
            </a:r>
            <a:r>
              <a:rPr lang="it-IT" sz="1800" dirty="0" err="1">
                <a:solidFill>
                  <a:srgbClr val="222222"/>
                </a:solidFill>
                <a:effectLst/>
                <a:latin typeface="Verdana" panose="020B0604030504040204" pitchFamily="34" charset="0"/>
                <a:ea typeface="Verdana" panose="020B0604030504040204" pitchFamily="34" charset="0"/>
              </a:rPr>
              <a:t>Weren't</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young</a:t>
            </a:r>
            <a:r>
              <a:rPr lang="it-IT" sz="1800" dirty="0">
                <a:solidFill>
                  <a:srgbClr val="222222"/>
                </a:solidFill>
                <a:effectLst/>
                <a:latin typeface="Verdana" panose="020B0604030504040204" pitchFamily="34" charset="0"/>
                <a:ea typeface="Verdana" panose="020B0604030504040204" pitchFamily="34" charset="0"/>
              </a:rPr>
              <a:t> people of the country </a:t>
            </a:r>
            <a:r>
              <a:rPr lang="it-IT" sz="1800" dirty="0" err="1">
                <a:solidFill>
                  <a:srgbClr val="222222"/>
                </a:solidFill>
                <a:effectLst/>
                <a:latin typeface="Verdana" panose="020B0604030504040204" pitchFamily="34" charset="0"/>
                <a:ea typeface="Verdana" panose="020B0604030504040204" pitchFamily="34" charset="0"/>
              </a:rPr>
              <a:t>better</a:t>
            </a:r>
            <a:r>
              <a:rPr lang="it-IT" sz="1800" dirty="0">
                <a:solidFill>
                  <a:srgbClr val="222222"/>
                </a:solidFill>
                <a:effectLst/>
                <a:latin typeface="Verdana" panose="020B0604030504040204" pitchFamily="34" charset="0"/>
                <a:ea typeface="Verdana" panose="020B0604030504040204" pitchFamily="34" charset="0"/>
              </a:rPr>
              <a:t>? </a:t>
            </a:r>
            <a:endParaRPr lang="en-US"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7" name="CasellaDiTesto 6">
            <a:extLst>
              <a:ext uri="{FF2B5EF4-FFF2-40B4-BE49-F238E27FC236}">
                <a16:creationId xmlns:a16="http://schemas.microsoft.com/office/drawing/2014/main" id="{9309E5F6-6C0C-13C4-46F8-745597187821}"/>
              </a:ext>
            </a:extLst>
          </p:cNvPr>
          <p:cNvSpPr txBox="1"/>
          <p:nvPr/>
        </p:nvSpPr>
        <p:spPr>
          <a:xfrm>
            <a:off x="1491730" y="153333"/>
            <a:ext cx="7673975" cy="954107"/>
          </a:xfrm>
          <a:prstGeom prst="rect">
            <a:avLst/>
          </a:prstGeom>
          <a:noFill/>
        </p:spPr>
        <p:txBody>
          <a:bodyPr>
            <a:spAutoFit/>
          </a:bodyPr>
          <a:lstStyle/>
          <a:p>
            <a:pPr marL="342900" indent="-342900" algn="ctr" eaLnBrk="1" fontAlgn="t" hangingPunct="1">
              <a:buFontTx/>
              <a:buChar char="-"/>
              <a:defRPr/>
            </a:pPr>
            <a:r>
              <a:rPr lang="it-IT" sz="1800" b="1" dirty="0" err="1">
                <a:solidFill>
                  <a:srgbClr val="222222"/>
                </a:solidFill>
                <a:effectLst/>
                <a:latin typeface="Verdana" panose="020B0604030504040204" pitchFamily="34" charset="0"/>
                <a:ea typeface="Verdana" panose="020B0604030504040204" pitchFamily="34" charset="0"/>
              </a:rPr>
              <a:t>Thus</a:t>
            </a:r>
            <a:r>
              <a:rPr lang="it-IT" sz="1800" b="1" dirty="0">
                <a:solidFill>
                  <a:srgbClr val="222222"/>
                </a:solidFill>
                <a:effectLst/>
                <a:latin typeface="Verdana" panose="020B0604030504040204" pitchFamily="34" charset="0"/>
                <a:ea typeface="Verdana" panose="020B0604030504040204" pitchFamily="34" charset="0"/>
              </a:rPr>
              <a:t> the </a:t>
            </a:r>
            <a:r>
              <a:rPr lang="it-IT" sz="1800" b="1" dirty="0" err="1">
                <a:solidFill>
                  <a:srgbClr val="222222"/>
                </a:solidFill>
                <a:effectLst/>
                <a:latin typeface="Verdana" panose="020B0604030504040204" pitchFamily="34" charset="0"/>
                <a:ea typeface="Verdana" panose="020B0604030504040204" pitchFamily="34" charset="0"/>
              </a:rPr>
              <a:t>rejected</a:t>
            </a:r>
            <a:r>
              <a:rPr lang="it-IT" sz="1800" b="1" dirty="0">
                <a:solidFill>
                  <a:srgbClr val="222222"/>
                </a:solidFill>
                <a:effectLst/>
                <a:latin typeface="Verdana" panose="020B0604030504040204" pitchFamily="34" charset="0"/>
                <a:ea typeface="Verdana" panose="020B0604030504040204" pitchFamily="34" charset="0"/>
              </a:rPr>
              <a:t> Jesus </a:t>
            </a:r>
            <a:r>
              <a:rPr lang="it-IT" sz="1800" b="1" dirty="0" err="1">
                <a:solidFill>
                  <a:srgbClr val="222222"/>
                </a:solidFill>
                <a:effectLst/>
                <a:latin typeface="Verdana" panose="020B0604030504040204" pitchFamily="34" charset="0"/>
                <a:ea typeface="Verdana" panose="020B0604030504040204" pitchFamily="34" charset="0"/>
              </a:rPr>
              <a:t>continues</a:t>
            </a:r>
            <a:r>
              <a:rPr lang="it-IT" sz="1800" b="1" dirty="0">
                <a:solidFill>
                  <a:srgbClr val="222222"/>
                </a:solidFill>
                <a:effectLst/>
                <a:latin typeface="Verdana" panose="020B0604030504040204" pitchFamily="34" charset="0"/>
                <a:ea typeface="Verdana" panose="020B0604030504040204" pitchFamily="34" charset="0"/>
              </a:rPr>
              <a:t> to love </a:t>
            </a:r>
            <a:r>
              <a:rPr lang="it-IT" sz="1800" b="1" dirty="0" err="1">
                <a:solidFill>
                  <a:srgbClr val="222222"/>
                </a:solidFill>
                <a:effectLst/>
                <a:latin typeface="Verdana" panose="020B0604030504040204" pitchFamily="34" charset="0"/>
                <a:ea typeface="Verdana" panose="020B0604030504040204" pitchFamily="34" charset="0"/>
              </a:rPr>
              <a:t>us</a:t>
            </a:r>
            <a:r>
              <a:rPr lang="it-IT" sz="1800" b="1" dirty="0">
                <a:solidFill>
                  <a:srgbClr val="222222"/>
                </a:solidFill>
                <a:effectLst/>
                <a:latin typeface="Verdana" panose="020B0604030504040204" pitchFamily="34" charset="0"/>
                <a:ea typeface="Verdana" panose="020B0604030504040204" pitchFamily="34" charset="0"/>
              </a:rPr>
              <a:t>                               </a:t>
            </a:r>
            <a:r>
              <a:rPr lang="it-IT" altLang="it-IT" sz="1800" i="1" dirty="0">
                <a:solidFill>
                  <a:srgbClr val="000000"/>
                </a:solidFill>
                <a:latin typeface="Verdana" panose="020B0604030504040204" pitchFamily="34" charset="0"/>
                <a:cs typeface="Times New Roman" panose="02020603050405020304" pitchFamily="18" charset="0"/>
              </a:rPr>
              <a:t>Mk 6: 1-6 </a:t>
            </a:r>
            <a:r>
              <a:rPr lang="it-IT" altLang="it-IT" sz="1800" i="1" dirty="0">
                <a:solidFill>
                  <a:srgbClr val="990033"/>
                </a:solidFill>
                <a:cs typeface="Arial" panose="020B0604020202020204" pitchFamily="34" charset="0"/>
              </a:rPr>
              <a:t>Commentary by </a:t>
            </a:r>
            <a:r>
              <a:rPr lang="it-IT" altLang="it-IT" sz="1800" i="1" dirty="0" err="1">
                <a:solidFill>
                  <a:srgbClr val="990033"/>
                </a:solidFill>
                <a:cs typeface="Arial" panose="020B0604020202020204" pitchFamily="34" charset="0"/>
              </a:rPr>
              <a:t>Father</a:t>
            </a:r>
            <a:r>
              <a:rPr lang="it-IT" altLang="it-IT" sz="1800" i="1" dirty="0">
                <a:solidFill>
                  <a:srgbClr val="990033"/>
                </a:solidFill>
                <a:cs typeface="Arial" panose="020B0604020202020204" pitchFamily="34" charset="0"/>
              </a:rPr>
              <a:t> Ermes Ronchi </a:t>
            </a:r>
          </a:p>
          <a:p>
            <a:pPr marL="285750" indent="-285750" algn="ctr" eaLnBrk="1" fontAlgn="t" hangingPunct="1">
              <a:buFontTx/>
              <a:buChar char="-"/>
              <a:defRPr/>
            </a:pPr>
            <a:r>
              <a:rPr lang="it-IT" altLang="it-IT" sz="1800" b="1" dirty="0" err="1">
                <a:solidFill>
                  <a:srgbClr val="000000"/>
                </a:solidFill>
                <a:latin typeface="Courier New" panose="02070309020205020404" pitchFamily="49" charset="0"/>
                <a:cs typeface="Arial" panose="020B0604020202020204" pitchFamily="34" charset="0"/>
              </a:rPr>
              <a:t>Translated</a:t>
            </a:r>
            <a:r>
              <a:rPr lang="it-IT" altLang="it-IT" sz="1800" b="1" dirty="0">
                <a:solidFill>
                  <a:srgbClr val="000000"/>
                </a:solidFill>
                <a:latin typeface="Courier New" panose="02070309020205020404" pitchFamily="49" charset="0"/>
                <a:cs typeface="Arial" panose="020B0604020202020204" pitchFamily="34" charset="0"/>
              </a:rPr>
              <a:t> by Simone Parenti</a:t>
            </a:r>
          </a:p>
        </p:txBody>
      </p:sp>
      <p:pic>
        <p:nvPicPr>
          <p:cNvPr id="2" name="Immagine 1">
            <a:extLst>
              <a:ext uri="{FF2B5EF4-FFF2-40B4-BE49-F238E27FC236}">
                <a16:creationId xmlns:a16="http://schemas.microsoft.com/office/drawing/2014/main" id="{1045F424-C019-A89A-58F1-F630A86404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93559"/>
            <a:ext cx="1831379" cy="1831379"/>
          </a:xfrm>
          <a:prstGeom prst="rect">
            <a:avLst/>
          </a:prstGeom>
        </p:spPr>
      </p:pic>
    </p:spTree>
  </p:cSld>
  <p:clrMapOvr>
    <a:masterClrMapping/>
  </p:clrMapOvr>
  <p:transition spd="med" advClick="0" advTm="8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8914" name="Rectangle 5">
            <a:extLst>
              <a:ext uri="{FF2B5EF4-FFF2-40B4-BE49-F238E27FC236}">
                <a16:creationId xmlns:a16="http://schemas.microsoft.com/office/drawing/2014/main" id="{15373BD9-B9D6-5EFA-639F-112B7A095B52}"/>
              </a:ext>
            </a:extLst>
          </p:cNvPr>
          <p:cNvSpPr>
            <a:spLocks noChangeArrowheads="1"/>
          </p:cNvSpPr>
          <p:nvPr/>
        </p:nvSpPr>
        <p:spPr bwMode="auto">
          <a:xfrm>
            <a:off x="0" y="58846"/>
            <a:ext cx="9252520"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None/>
            </a:pPr>
            <a:r>
              <a:rPr lang="it-IT" altLang="it-IT" sz="1800" dirty="0">
                <a:solidFill>
                  <a:srgbClr val="000000"/>
                </a:solidFill>
                <a:latin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rPr>
              <a:t>A </a:t>
            </a:r>
            <a:r>
              <a:rPr lang="it-IT" sz="1800" dirty="0" err="1">
                <a:solidFill>
                  <a:srgbClr val="222222"/>
                </a:solidFill>
                <a:effectLst/>
                <a:latin typeface="Verdana" panose="020B0604030504040204" pitchFamily="34" charset="0"/>
                <a:ea typeface="Verdana" panose="020B0604030504040204" pitchFamily="34" charset="0"/>
              </a:rPr>
              <a:t>prophet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only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despised</a:t>
            </a:r>
            <a:r>
              <a:rPr lang="it-IT" sz="1800" dirty="0">
                <a:solidFill>
                  <a:srgbClr val="222222"/>
                </a:solidFill>
                <a:effectLst/>
                <a:latin typeface="Verdana" panose="020B0604030504040204" pitchFamily="34" charset="0"/>
                <a:ea typeface="Verdana" panose="020B0604030504040204" pitchFamily="34" charset="0"/>
              </a:rPr>
              <a:t> in </a:t>
            </a:r>
            <a:r>
              <a:rPr lang="it-IT" sz="1800" dirty="0" err="1">
                <a:solidFill>
                  <a:srgbClr val="222222"/>
                </a:solidFill>
                <a:effectLst/>
                <a:latin typeface="Verdana" panose="020B0604030504040204" pitchFamily="34" charset="0"/>
                <a:ea typeface="Verdana" panose="020B0604030504040204" pitchFamily="34" charset="0"/>
              </a:rPr>
              <a:t>his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own</a:t>
            </a:r>
            <a:r>
              <a:rPr lang="it-IT" sz="1800" dirty="0">
                <a:solidFill>
                  <a:srgbClr val="222222"/>
                </a:solidFill>
                <a:effectLst/>
                <a:latin typeface="Verdana" panose="020B0604030504040204" pitchFamily="34" charset="0"/>
                <a:ea typeface="Verdana" panose="020B0604030504040204" pitchFamily="34" charset="0"/>
              </a:rPr>
              <a:t> house... An </a:t>
            </a:r>
            <a:r>
              <a:rPr lang="it-IT" sz="1800" dirty="0" err="1">
                <a:solidFill>
                  <a:srgbClr val="222222"/>
                </a:solidFill>
                <a:effectLst/>
                <a:latin typeface="Verdana" panose="020B0604030504040204" pitchFamily="34" charset="0"/>
                <a:ea typeface="Verdana" panose="020B0604030504040204" pitchFamily="34" charset="0"/>
              </a:rPr>
              <a:t>observation</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reaches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surrounded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are by </a:t>
            </a:r>
            <a:r>
              <a:rPr lang="it-IT" sz="1800" dirty="0" err="1">
                <a:solidFill>
                  <a:srgbClr val="222222"/>
                </a:solidFill>
                <a:effectLst/>
                <a:latin typeface="Verdana" panose="020B0604030504040204" pitchFamily="34" charset="0"/>
                <a:ea typeface="Verdana" panose="020B0604030504040204" pitchFamily="34" charset="0"/>
              </a:rPr>
              <a:t>syllables</a:t>
            </a:r>
            <a:r>
              <a:rPr lang="it-IT" sz="1800" dirty="0">
                <a:solidFill>
                  <a:srgbClr val="222222"/>
                </a:solidFill>
                <a:effectLst/>
                <a:latin typeface="Verdana" panose="020B0604030504040204" pitchFamily="34" charset="0"/>
                <a:ea typeface="Verdana" panose="020B0604030504040204" pitchFamily="34" charset="0"/>
              </a:rPr>
              <a:t> of God, drops of </a:t>
            </a:r>
            <a:r>
              <a:rPr lang="it-IT" sz="1800" dirty="0" err="1">
                <a:solidFill>
                  <a:srgbClr val="222222"/>
                </a:solidFill>
                <a:effectLst/>
                <a:latin typeface="Verdana" panose="020B0604030504040204" pitchFamily="34" charset="0"/>
                <a:ea typeface="Verdana" panose="020B0604030504040204" pitchFamily="34" charset="0"/>
              </a:rPr>
              <a:t>prophecy</a:t>
            </a:r>
            <a:r>
              <a:rPr lang="it-IT" sz="1800" dirty="0">
                <a:solidFill>
                  <a:srgbClr val="222222"/>
                </a:solidFill>
                <a:effectLst/>
                <a:latin typeface="Verdana" panose="020B0604030504040204" pitchFamily="34" charset="0"/>
                <a:ea typeface="Verdana" panose="020B0604030504040204" pitchFamily="34" charset="0"/>
              </a:rPr>
              <a:t> on the </a:t>
            </a:r>
            <a:r>
              <a:rPr lang="it-IT" sz="1800" dirty="0" err="1">
                <a:solidFill>
                  <a:srgbClr val="222222"/>
                </a:solidFill>
                <a:effectLst/>
                <a:latin typeface="Verdana" panose="020B0604030504040204" pitchFamily="34" charset="0"/>
                <a:ea typeface="Verdana" panose="020B0604030504040204" pitchFamily="34" charset="0"/>
              </a:rPr>
              <a:t>lips</a:t>
            </a:r>
            <a:r>
              <a:rPr lang="it-IT" sz="1800" dirty="0">
                <a:solidFill>
                  <a:srgbClr val="222222"/>
                </a:solidFill>
                <a:effectLst/>
                <a:latin typeface="Verdana" panose="020B0604030504040204" pitchFamily="34" charset="0"/>
                <a:ea typeface="Verdana" panose="020B0604030504040204" pitchFamily="34" charset="0"/>
              </a:rPr>
              <a:t> and in the </a:t>
            </a:r>
            <a:r>
              <a:rPr lang="it-IT" sz="1800" dirty="0" err="1">
                <a:solidFill>
                  <a:srgbClr val="222222"/>
                </a:solidFill>
                <a:effectLst/>
                <a:latin typeface="Verdana" panose="020B0604030504040204" pitchFamily="34" charset="0"/>
                <a:ea typeface="Verdana" panose="020B0604030504040204" pitchFamily="34" charset="0"/>
              </a:rPr>
              <a:t>gestures</a:t>
            </a:r>
            <a:r>
              <a:rPr lang="it-IT" sz="1800" dirty="0">
                <a:solidFill>
                  <a:srgbClr val="222222"/>
                </a:solidFill>
                <a:effectLst/>
                <a:latin typeface="Verdana" panose="020B0604030504040204" pitchFamily="34" charset="0"/>
                <a:ea typeface="Verdana" panose="020B0604030504040204" pitchFamily="34" charset="0"/>
              </a:rPr>
              <a:t> of a </a:t>
            </a:r>
            <a:r>
              <a:rPr lang="it-IT" sz="1800" dirty="0" err="1">
                <a:solidFill>
                  <a:srgbClr val="222222"/>
                </a:solidFill>
                <a:effectLst/>
                <a:latin typeface="Verdana" panose="020B0604030504040204" pitchFamily="34" charset="0"/>
                <a:ea typeface="Verdana" panose="020B0604030504040204" pitchFamily="34" charset="0"/>
              </a:rPr>
              <a:t>thousand</a:t>
            </a:r>
            <a:r>
              <a:rPr lang="it-IT" sz="1800" dirty="0">
                <a:solidFill>
                  <a:srgbClr val="222222"/>
                </a:solidFill>
                <a:effectLst/>
                <a:latin typeface="Verdana" panose="020B0604030504040204" pitchFamily="34" charset="0"/>
                <a:ea typeface="Verdana" panose="020B0604030504040204" pitchFamily="34" charset="0"/>
              </a:rPr>
              <a:t> people, </a:t>
            </a:r>
            <a:r>
              <a:rPr lang="it-IT" sz="1800" dirty="0" err="1">
                <a:solidFill>
                  <a:srgbClr val="222222"/>
                </a:solidFill>
                <a:effectLst/>
                <a:latin typeface="Verdana" panose="020B0604030504040204" pitchFamily="34" charset="0"/>
                <a:ea typeface="Verdana" panose="020B0604030504040204" pitchFamily="34" charset="0"/>
              </a:rPr>
              <a:t>at</a:t>
            </a:r>
            <a:r>
              <a:rPr lang="it-IT" sz="1800" dirty="0">
                <a:solidFill>
                  <a:srgbClr val="222222"/>
                </a:solidFill>
                <a:effectLst/>
                <a:latin typeface="Verdana" panose="020B0604030504040204" pitchFamily="34" charset="0"/>
                <a:ea typeface="Verdana" panose="020B0604030504040204" pitchFamily="34" charset="0"/>
              </a:rPr>
              <a:t> home, on the street, </a:t>
            </a:r>
            <a:r>
              <a:rPr lang="it-IT" sz="1800" dirty="0" err="1">
                <a:solidFill>
                  <a:srgbClr val="222222"/>
                </a:solidFill>
                <a:effectLst/>
                <a:latin typeface="Verdana" panose="020B0604030504040204" pitchFamily="34" charset="0"/>
                <a:ea typeface="Verdana" panose="020B0604030504040204" pitchFamily="34" charset="0"/>
              </a:rPr>
              <a:t>at</a:t>
            </a:r>
            <a:r>
              <a:rPr lang="it-IT" sz="1800" dirty="0">
                <a:solidFill>
                  <a:srgbClr val="222222"/>
                </a:solidFill>
                <a:effectLst/>
                <a:latin typeface="Verdana" panose="020B0604030504040204" pitchFamily="34" charset="0"/>
                <a:ea typeface="Verdana" panose="020B0604030504040204" pitchFamily="34" charset="0"/>
              </a:rPr>
              <a:t> work, or in </a:t>
            </a:r>
            <a:r>
              <a:rPr lang="it-IT" sz="1800" dirty="0" err="1">
                <a:solidFill>
                  <a:srgbClr val="222222"/>
                </a:solidFill>
                <a:effectLst/>
                <a:latin typeface="Verdana" panose="020B0604030504040204" pitchFamily="34" charset="0"/>
                <a:ea typeface="Verdana" panose="020B0604030504040204" pitchFamily="34" charset="0"/>
              </a:rPr>
              <a:t>another</a:t>
            </a:r>
            <a:r>
              <a:rPr lang="it-IT" sz="1800" dirty="0">
                <a:solidFill>
                  <a:srgbClr val="222222"/>
                </a:solidFill>
                <a:effectLst/>
                <a:latin typeface="Verdana" panose="020B0604030504040204" pitchFamily="34" charset="0"/>
                <a:ea typeface="Verdana" panose="020B0604030504040204" pitchFamily="34" charset="0"/>
              </a:rPr>
              <a:t> part of the world. </a:t>
            </a:r>
          </a:p>
          <a:p>
            <a:pPr eaLnBrk="1" hangingPunct="1">
              <a:spcBef>
                <a:spcPct val="50000"/>
              </a:spcBef>
              <a:buNone/>
            </a:pPr>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But </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up to par, </a:t>
            </a:r>
            <a:r>
              <a:rPr lang="it-IT" sz="1800" dirty="0" err="1">
                <a:solidFill>
                  <a:srgbClr val="222222"/>
                </a:solidFill>
                <a:effectLst/>
                <a:latin typeface="Verdana" panose="020B0604030504040204" pitchFamily="34" charset="0"/>
                <a:ea typeface="Verdana" panose="020B0604030504040204" pitchFamily="34" charset="0"/>
              </a:rPr>
              <a:t>let's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say</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measure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weigh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give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grades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make </a:t>
            </a:r>
            <a:r>
              <a:rPr lang="it-IT" sz="1800" dirty="0" err="1">
                <a:solidFill>
                  <a:srgbClr val="222222"/>
                </a:solidFill>
                <a:effectLst/>
                <a:latin typeface="Verdana" panose="020B0604030504040204" pitchFamily="34" charset="0"/>
                <a:ea typeface="Verdana" panose="020B0604030504040204" pitchFamily="34" charset="0"/>
              </a:rPr>
              <a:t>excuses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rather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than</a:t>
            </a:r>
            <a:r>
              <a:rPr lang="it-IT" sz="1800" dirty="0">
                <a:solidFill>
                  <a:srgbClr val="222222"/>
                </a:solidFill>
                <a:effectLst/>
                <a:latin typeface="Verdana" panose="020B0604030504040204" pitchFamily="34" charset="0"/>
                <a:ea typeface="Verdana" panose="020B0604030504040204" pitchFamily="34" charset="0"/>
              </a:rPr>
              <a:t> opening up. </a:t>
            </a:r>
          </a:p>
          <a:p>
            <a:pPr eaLnBrk="1" hangingPunct="1">
              <a:spcBef>
                <a:spcPct val="50000"/>
              </a:spcBef>
              <a:buNone/>
            </a:pPr>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And God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amazed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He </a:t>
            </a:r>
            <a:r>
              <a:rPr lang="it-IT" sz="1800" dirty="0" err="1">
                <a:solidFill>
                  <a:srgbClr val="222222"/>
                </a:solidFill>
                <a:effectLst/>
                <a:latin typeface="Verdana" panose="020B0604030504040204" pitchFamily="34" charset="0"/>
                <a:ea typeface="Verdana" panose="020B0604030504040204" pitchFamily="34" charset="0"/>
              </a:rPr>
              <a:t>does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give</a:t>
            </a:r>
            <a:r>
              <a:rPr lang="it-IT" sz="1800" dirty="0">
                <a:solidFill>
                  <a:srgbClr val="222222"/>
                </a:solidFill>
                <a:effectLst/>
                <a:latin typeface="Verdana" panose="020B0604030504040204" pitchFamily="34" charset="0"/>
                <a:ea typeface="Verdana" panose="020B0604030504040204" pitchFamily="34" charset="0"/>
              </a:rPr>
              <a:t> up and </a:t>
            </a:r>
            <a:r>
              <a:rPr lang="it-IT" sz="1800" dirty="0" err="1">
                <a:solidFill>
                  <a:srgbClr val="222222"/>
                </a:solidFill>
                <a:effectLst/>
                <a:latin typeface="Verdana" panose="020B0604030504040204" pitchFamily="34" charset="0"/>
                <a:ea typeface="Verdana" panose="020B0604030504040204" pitchFamily="34" charset="0"/>
              </a:rPr>
              <a:t>repeats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whether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listen</a:t>
            </a:r>
            <a:r>
              <a:rPr lang="it-IT" sz="1800" dirty="0">
                <a:solidFill>
                  <a:srgbClr val="222222"/>
                </a:solidFill>
                <a:effectLst/>
                <a:latin typeface="Verdana" panose="020B0604030504040204" pitchFamily="34" charset="0"/>
                <a:ea typeface="Verdana" panose="020B0604030504040204" pitchFamily="34" charset="0"/>
              </a:rPr>
              <a:t> or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let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know that </a:t>
            </a:r>
            <a:r>
              <a:rPr lang="it-IT" sz="1800" dirty="0" err="1">
                <a:solidFill>
                  <a:srgbClr val="222222"/>
                </a:solidFill>
                <a:effectLst/>
                <a:latin typeface="Verdana" panose="020B0604030504040204" pitchFamily="34" charset="0"/>
                <a:ea typeface="Verdana" panose="020B0604030504040204" pitchFamily="34" charset="0"/>
              </a:rPr>
              <a:t>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least</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prophet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among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Ez</a:t>
            </a:r>
            <a:r>
              <a:rPr lang="it-IT" sz="1800" i="1" dirty="0">
                <a:solidFill>
                  <a:srgbClr val="222222"/>
                </a:solidFill>
                <a:effectLst/>
                <a:latin typeface="Verdana" panose="020B0604030504040204" pitchFamily="34" charset="0"/>
                <a:ea typeface="Verdana" panose="020B0604030504040204" pitchFamily="34" charset="0"/>
              </a:rPr>
              <a:t>. 2,5</a:t>
            </a:r>
            <a:r>
              <a:rPr lang="it-IT" sz="1800" dirty="0">
                <a:solidFill>
                  <a:srgbClr val="222222"/>
                </a:solidFill>
                <a:effectLst/>
                <a:latin typeface="Verdana" panose="020B0604030504040204" pitchFamily="34" charset="0"/>
                <a:ea typeface="Verdana" panose="020B0604030504040204" pitchFamily="34" charset="0"/>
              </a:rPr>
              <a:t>). </a:t>
            </a:r>
          </a:p>
          <a:p>
            <a:pPr eaLnBrk="1" hangingPunct="1">
              <a:spcBef>
                <a:spcPct val="50000"/>
              </a:spcBef>
              <a:buNone/>
            </a:pPr>
            <a:r>
              <a:rPr lang="it-IT" sz="1800" dirty="0">
                <a:solidFill>
                  <a:srgbClr val="222222"/>
                </a:solidFill>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are </a:t>
            </a:r>
            <a:r>
              <a:rPr lang="it-IT" sz="1800" dirty="0" err="1">
                <a:solidFill>
                  <a:srgbClr val="222222"/>
                </a:solidFill>
                <a:effectLst/>
                <a:latin typeface="Verdana" panose="020B0604030504040204" pitchFamily="34" charset="0"/>
                <a:ea typeface="Verdana" panose="020B0604030504040204" pitchFamily="34" charset="0"/>
              </a:rPr>
              <a:t>surrounded</a:t>
            </a:r>
            <a:r>
              <a:rPr lang="it-IT" sz="1800" dirty="0">
                <a:solidFill>
                  <a:srgbClr val="222222"/>
                </a:solidFill>
                <a:effectLst/>
                <a:latin typeface="Verdana" panose="020B0604030504040204" pitchFamily="34" charset="0"/>
                <a:ea typeface="Verdana" panose="020B0604030504040204" pitchFamily="34" charset="0"/>
              </a:rPr>
              <a:t> by </a:t>
            </a:r>
            <a:r>
              <a:rPr lang="it-IT" sz="1800" dirty="0" err="1">
                <a:solidFill>
                  <a:srgbClr val="222222"/>
                </a:solidFill>
                <a:effectLst/>
                <a:latin typeface="Verdana" panose="020B0604030504040204" pitchFamily="34" charset="0"/>
                <a:ea typeface="Verdana" panose="020B0604030504040204" pitchFamily="34" charset="0"/>
              </a:rPr>
              <a:t>prophets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perhaps</a:t>
            </a:r>
            <a:r>
              <a:rPr lang="it-IT" sz="1800" dirty="0">
                <a:solidFill>
                  <a:srgbClr val="222222"/>
                </a:solidFill>
                <a:effectLst/>
                <a:latin typeface="Verdana" panose="020B0604030504040204" pitchFamily="34" charset="0"/>
                <a:ea typeface="Verdana" panose="020B0604030504040204" pitchFamily="34" charset="0"/>
              </a:rPr>
              <a:t> small </a:t>
            </a:r>
            <a:r>
              <a:rPr lang="it-IT" sz="1800" dirty="0" err="1">
                <a:solidFill>
                  <a:srgbClr val="222222"/>
                </a:solidFill>
                <a:effectLst/>
                <a:latin typeface="Verdana" panose="020B0604030504040204" pitchFamily="34" charset="0"/>
                <a:ea typeface="Verdana" panose="020B0604030504040204" pitchFamily="34" charset="0"/>
              </a:rPr>
              <a:t>ones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maybe</a:t>
            </a:r>
            <a:r>
              <a:rPr lang="it-IT" sz="1800" dirty="0">
                <a:solidFill>
                  <a:srgbClr val="222222"/>
                </a:solidFill>
                <a:effectLst/>
                <a:latin typeface="Verdana" panose="020B0604030504040204" pitchFamily="34" charset="0"/>
                <a:ea typeface="Verdana" panose="020B0604030504040204" pitchFamily="34" charset="0"/>
              </a:rPr>
              <a:t> minimal,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continuously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sent</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like the </a:t>
            </a:r>
            <a:r>
              <a:rPr lang="it-IT" sz="1800" dirty="0" err="1">
                <a:solidFill>
                  <a:srgbClr val="222222"/>
                </a:solidFill>
                <a:effectLst/>
                <a:latin typeface="Verdana" panose="020B0604030504040204" pitchFamily="34" charset="0"/>
                <a:ea typeface="Verdana" panose="020B0604030504040204" pitchFamily="34" charset="0"/>
              </a:rPr>
              <a:t>inhabitants</a:t>
            </a:r>
            <a:r>
              <a:rPr lang="it-IT" sz="1800" dirty="0">
                <a:solidFill>
                  <a:srgbClr val="222222"/>
                </a:solidFill>
                <a:effectLst/>
                <a:latin typeface="Verdana" panose="020B0604030504040204" pitchFamily="34" charset="0"/>
                <a:ea typeface="Verdana" panose="020B0604030504040204" pitchFamily="34" charset="0"/>
              </a:rPr>
              <a:t> of Nazareth, </a:t>
            </a:r>
            <a:r>
              <a:rPr lang="it-IT" sz="1800" dirty="0" err="1">
                <a:solidFill>
                  <a:srgbClr val="222222"/>
                </a:solidFill>
                <a:effectLst/>
                <a:latin typeface="Verdana" panose="020B0604030504040204" pitchFamily="34" charset="0"/>
                <a:ea typeface="Verdana" panose="020B0604030504040204" pitchFamily="34" charset="0"/>
              </a:rPr>
              <a:t>squander</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squander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prophets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without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listening</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unheard</a:t>
            </a:r>
            <a:r>
              <a:rPr lang="it-IT" sz="1800" dirty="0">
                <a:solidFill>
                  <a:srgbClr val="222222"/>
                </a:solidFill>
                <a:effectLst/>
                <a:latin typeface="Verdana" panose="020B0604030504040204" pitchFamily="34" charset="0"/>
                <a:ea typeface="Verdana" panose="020B0604030504040204" pitchFamily="34" charset="0"/>
              </a:rPr>
              <a:t> of God. </a:t>
            </a:r>
          </a:p>
          <a:p>
            <a:pPr eaLnBrk="1" hangingPunct="1">
              <a:spcBef>
                <a:spcPct val="50000"/>
              </a:spcBef>
              <a:buNone/>
            </a:pPr>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Even Jesus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surprised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at</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refusal</a:t>
            </a:r>
            <a:r>
              <a:rPr lang="it-IT" sz="1800" dirty="0">
                <a:solidFill>
                  <a:srgbClr val="222222"/>
                </a:solidFill>
                <a:effectLst/>
                <a:latin typeface="Verdana" panose="020B0604030504040204" pitchFamily="34" charset="0"/>
                <a:ea typeface="Verdana" panose="020B0604030504040204" pitchFamily="34" charset="0"/>
              </a:rPr>
              <a:t> of His fellow </a:t>
            </a:r>
            <a:r>
              <a:rPr lang="it-IT" sz="1800" dirty="0" err="1">
                <a:solidFill>
                  <a:srgbClr val="222222"/>
                </a:solidFill>
                <a:effectLst/>
                <a:latin typeface="Verdana" panose="020B0604030504040204" pitchFamily="34" charset="0"/>
                <a:ea typeface="Verdana" panose="020B0604030504040204" pitchFamily="34" charset="0"/>
              </a:rPr>
              <a:t>villagers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He </a:t>
            </a:r>
            <a:r>
              <a:rPr lang="it-IT" sz="1800" dirty="0" err="1">
                <a:solidFill>
                  <a:srgbClr val="222222"/>
                </a:solidFill>
                <a:effectLst/>
                <a:latin typeface="Verdana" panose="020B0604030504040204" pitchFamily="34" charset="0"/>
                <a:ea typeface="Verdana" panose="020B0604030504040204" pitchFamily="34" charset="0"/>
              </a:rPr>
              <a:t>does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give</a:t>
            </a:r>
            <a:r>
              <a:rPr lang="it-IT" sz="1800" dirty="0">
                <a:solidFill>
                  <a:srgbClr val="222222"/>
                </a:solidFill>
                <a:effectLst/>
                <a:latin typeface="Verdana" panose="020B0604030504040204" pitchFamily="34" charset="0"/>
                <a:ea typeface="Verdana" panose="020B0604030504040204" pitchFamily="34" charset="0"/>
              </a:rPr>
              <a:t> up. His </a:t>
            </a:r>
            <a:r>
              <a:rPr lang="it-IT" sz="1800" dirty="0" err="1">
                <a:solidFill>
                  <a:srgbClr val="222222"/>
                </a:solidFill>
                <a:effectLst/>
                <a:latin typeface="Verdana" panose="020B0604030504040204" pitchFamily="34" charset="0"/>
                <a:ea typeface="Verdana" panose="020B0604030504040204" pitchFamily="34" charset="0"/>
              </a:rPr>
              <a:t>response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neither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resentment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condemnation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much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less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depression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wonder</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reveals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how</a:t>
            </a:r>
            <a:r>
              <a:rPr lang="it-IT" sz="1800" dirty="0">
                <a:solidFill>
                  <a:srgbClr val="222222"/>
                </a:solidFill>
                <a:effectLst/>
                <a:latin typeface="Verdana" panose="020B0604030504040204" pitchFamily="34" charset="0"/>
                <a:ea typeface="Verdana" panose="020B0604030504040204" pitchFamily="34" charset="0"/>
              </a:rPr>
              <a:t> God </a:t>
            </a:r>
            <a:r>
              <a:rPr lang="it-IT" sz="1800" dirty="0" err="1">
                <a:solidFill>
                  <a:srgbClr val="222222"/>
                </a:solidFill>
                <a:effectLst/>
                <a:latin typeface="Verdana" panose="020B0604030504040204" pitchFamily="34" charset="0"/>
                <a:ea typeface="Verdana" panose="020B0604030504040204" pitchFamily="34" charset="0"/>
              </a:rPr>
              <a:t>has</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of light: "No </a:t>
            </a:r>
            <a:r>
              <a:rPr lang="it-IT" sz="1800" dirty="0" err="1">
                <a:solidFill>
                  <a:srgbClr val="222222"/>
                </a:solidFill>
                <a:effectLst/>
                <a:latin typeface="Verdana" panose="020B0604030504040204" pitchFamily="34" charset="0"/>
                <a:ea typeface="Verdana" panose="020B0604030504040204" pitchFamily="34" charset="0"/>
              </a:rPr>
              <a:t>wonder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could</a:t>
            </a:r>
            <a:r>
              <a:rPr lang="it-IT" sz="1800" dirty="0">
                <a:solidFill>
                  <a:srgbClr val="222222"/>
                </a:solidFill>
                <a:effectLst/>
                <a:latin typeface="Verdana" panose="020B0604030504040204" pitchFamily="34" charset="0"/>
                <a:ea typeface="Verdana" panose="020B0604030504040204" pitchFamily="34" charset="0"/>
              </a:rPr>
              <a:t> work </a:t>
            </a:r>
            <a:r>
              <a:rPr lang="it-IT" sz="1800" dirty="0" err="1">
                <a:solidFill>
                  <a:srgbClr val="222222"/>
                </a:solidFill>
                <a:effectLst/>
                <a:latin typeface="Verdana" panose="020B0604030504040204" pitchFamily="34" charset="0"/>
                <a:ea typeface="Verdana" panose="020B0604030504040204" pitchFamily="34" charset="0"/>
              </a:rPr>
              <a:t>there</a:t>
            </a:r>
            <a:r>
              <a:rPr lang="it-IT" sz="1800" dirty="0">
                <a:solidFill>
                  <a:srgbClr val="222222"/>
                </a:solidFill>
                <a:effectLst/>
                <a:latin typeface="Verdana" panose="020B0604030504040204" pitchFamily="34" charset="0"/>
                <a:ea typeface="Verdana" panose="020B0604030504040204" pitchFamily="34" charset="0"/>
              </a:rPr>
              <a:t>". But </a:t>
            </a:r>
            <a:r>
              <a:rPr lang="it-IT" sz="1800" dirty="0" err="1">
                <a:solidFill>
                  <a:srgbClr val="222222"/>
                </a:solidFill>
                <a:effectLst/>
                <a:latin typeface="Verdana" panose="020B0604030504040204" pitchFamily="34" charset="0"/>
                <a:ea typeface="Verdana" panose="020B0604030504040204" pitchFamily="34" charset="0"/>
              </a:rPr>
              <a:t>immediately</a:t>
            </a:r>
            <a:r>
              <a:rPr lang="it-IT" sz="1800" dirty="0">
                <a:solidFill>
                  <a:srgbClr val="222222"/>
                </a:solidFill>
                <a:effectLst/>
                <a:latin typeface="Verdana" panose="020B0604030504040204" pitchFamily="34" charset="0"/>
                <a:ea typeface="Verdana" panose="020B0604030504040204" pitchFamily="34" charset="0"/>
              </a:rPr>
              <a:t> yes He </a:t>
            </a:r>
            <a:r>
              <a:rPr lang="it-IT" sz="1800" dirty="0" err="1">
                <a:solidFill>
                  <a:srgbClr val="222222"/>
                </a:solidFill>
                <a:effectLst/>
                <a:latin typeface="Verdana" panose="020B0604030504040204" pitchFamily="34" charset="0"/>
                <a:ea typeface="Verdana" panose="020B0604030504040204" pitchFamily="34" charset="0"/>
              </a:rPr>
              <a:t>corrects</a:t>
            </a:r>
            <a:r>
              <a:rPr lang="it-IT" sz="1800" dirty="0">
                <a:solidFill>
                  <a:srgbClr val="222222"/>
                </a:solidFill>
                <a:effectLst/>
                <a:latin typeface="Verdana" panose="020B0604030504040204" pitchFamily="34" charset="0"/>
                <a:ea typeface="Verdana" panose="020B0604030504040204" pitchFamily="34" charset="0"/>
              </a:rPr>
              <a:t>: "He alone </a:t>
            </a:r>
            <a:r>
              <a:rPr lang="it-IT" sz="1800" dirty="0" err="1">
                <a:solidFill>
                  <a:srgbClr val="222222"/>
                </a:solidFill>
                <a:effectLst/>
                <a:latin typeface="Verdana" panose="020B0604030504040204" pitchFamily="34" charset="0"/>
                <a:ea typeface="Verdana" panose="020B0604030504040204" pitchFamily="34" charset="0"/>
              </a:rPr>
              <a:t>laid</a:t>
            </a:r>
            <a:r>
              <a:rPr lang="it-IT" sz="1800" dirty="0">
                <a:solidFill>
                  <a:srgbClr val="222222"/>
                </a:solidFill>
                <a:effectLst/>
                <a:latin typeface="Verdana" panose="020B0604030504040204" pitchFamily="34" charset="0"/>
                <a:ea typeface="Verdana" panose="020B0604030504040204" pitchFamily="34" charset="0"/>
              </a:rPr>
              <a:t> His hands on a </a:t>
            </a:r>
            <a:r>
              <a:rPr lang="it-IT" sz="1800" dirty="0" err="1">
                <a:solidFill>
                  <a:srgbClr val="222222"/>
                </a:solidFill>
                <a:effectLst/>
                <a:latin typeface="Verdana" panose="020B0604030504040204" pitchFamily="34" charset="0"/>
                <a:ea typeface="Verdana" panose="020B0604030504040204" pitchFamily="34" charset="0"/>
              </a:rPr>
              <a:t>few</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sick</a:t>
            </a:r>
            <a:r>
              <a:rPr lang="it-IT" sz="1800" dirty="0">
                <a:solidFill>
                  <a:srgbClr val="222222"/>
                </a:solidFill>
                <a:effectLst/>
                <a:latin typeface="Verdana" panose="020B0604030504040204" pitchFamily="34" charset="0"/>
                <a:ea typeface="Verdana" panose="020B0604030504040204" pitchFamily="34" charset="0"/>
              </a:rPr>
              <a:t> people and </a:t>
            </a:r>
            <a:r>
              <a:rPr lang="it-IT" sz="1800" dirty="0" err="1">
                <a:solidFill>
                  <a:srgbClr val="222222"/>
                </a:solidFill>
                <a:effectLst/>
                <a:latin typeface="Verdana" panose="020B0604030504040204" pitchFamily="34" charset="0"/>
                <a:ea typeface="Verdana" panose="020B0604030504040204" pitchFamily="34" charset="0"/>
              </a:rPr>
              <a:t>healed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a:t>
            </a:r>
          </a:p>
          <a:p>
            <a:pPr eaLnBrk="1" hangingPunct="1">
              <a:spcBef>
                <a:spcPct val="50000"/>
              </a:spcBef>
              <a:buNone/>
            </a:pPr>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The </a:t>
            </a:r>
            <a:r>
              <a:rPr lang="it-IT" sz="1800" dirty="0" err="1">
                <a:solidFill>
                  <a:srgbClr val="222222"/>
                </a:solidFill>
                <a:effectLst/>
                <a:latin typeface="Verdana" panose="020B0604030504040204" pitchFamily="34" charset="0"/>
                <a:ea typeface="Verdana" panose="020B0604030504040204" pitchFamily="34" charset="0"/>
              </a:rPr>
              <a:t>rejected</a:t>
            </a:r>
            <a:r>
              <a:rPr lang="it-IT" sz="1800" dirty="0">
                <a:solidFill>
                  <a:srgbClr val="222222"/>
                </a:solidFill>
                <a:effectLst/>
                <a:latin typeface="Verdana" panose="020B0604030504040204" pitchFamily="34" charset="0"/>
                <a:ea typeface="Verdana" panose="020B0604030504040204" pitchFamily="34" charset="0"/>
              </a:rPr>
              <a:t> God </a:t>
            </a:r>
            <a:r>
              <a:rPr lang="it-IT" sz="1800" dirty="0" err="1">
                <a:solidFill>
                  <a:srgbClr val="222222"/>
                </a:solidFill>
                <a:effectLst/>
                <a:latin typeface="Verdana" panose="020B0604030504040204" pitchFamily="34" charset="0"/>
                <a:ea typeface="Verdana" panose="020B0604030504040204" pitchFamily="34" charset="0"/>
              </a:rPr>
              <a:t>still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heals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even</a:t>
            </a:r>
            <a:r>
              <a:rPr lang="it-IT" sz="1800" dirty="0">
                <a:solidFill>
                  <a:srgbClr val="222222"/>
                </a:solidFill>
                <a:effectLst/>
                <a:latin typeface="Verdana" panose="020B0604030504040204" pitchFamily="34" charset="0"/>
                <a:ea typeface="Verdana" panose="020B0604030504040204" pitchFamily="34" charset="0"/>
              </a:rPr>
              <a:t> for a </a:t>
            </a:r>
            <a:r>
              <a:rPr lang="it-IT" sz="1800" dirty="0" err="1">
                <a:solidFill>
                  <a:srgbClr val="222222"/>
                </a:solidFill>
                <a:effectLst/>
                <a:latin typeface="Verdana" panose="020B0604030504040204" pitchFamily="34" charset="0"/>
                <a:ea typeface="Verdana" panose="020B0604030504040204" pitchFamily="34" charset="0"/>
              </a:rPr>
              <a:t>few</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even</a:t>
            </a:r>
            <a:r>
              <a:rPr lang="it-IT" sz="1800" dirty="0">
                <a:solidFill>
                  <a:srgbClr val="222222"/>
                </a:solidFill>
                <a:effectLst/>
                <a:latin typeface="Verdana" panose="020B0604030504040204" pitchFamily="34" charset="0"/>
                <a:ea typeface="Verdana" panose="020B0604030504040204" pitchFamily="34" charset="0"/>
              </a:rPr>
              <a:t> for just one. The </a:t>
            </a:r>
            <a:r>
              <a:rPr lang="it-IT" sz="1800" dirty="0" err="1">
                <a:solidFill>
                  <a:srgbClr val="222222"/>
                </a:solidFill>
                <a:effectLst/>
                <a:latin typeface="Verdana" panose="020B0604030504040204" pitchFamily="34" charset="0"/>
                <a:ea typeface="Verdana" panose="020B0604030504040204" pitchFamily="34" charset="0"/>
              </a:rPr>
              <a:t>rejected</a:t>
            </a:r>
            <a:r>
              <a:rPr lang="it-IT" sz="1800" dirty="0">
                <a:solidFill>
                  <a:srgbClr val="222222"/>
                </a:solidFill>
                <a:effectLst/>
                <a:latin typeface="Verdana" panose="020B0604030504040204" pitchFamily="34" charset="0"/>
                <a:ea typeface="Verdana" panose="020B0604030504040204" pitchFamily="34" charset="0"/>
              </a:rPr>
              <a:t> lover </a:t>
            </a:r>
            <a:r>
              <a:rPr lang="it-IT" sz="1800" dirty="0" err="1">
                <a:solidFill>
                  <a:srgbClr val="222222"/>
                </a:solidFill>
                <a:effectLst/>
                <a:latin typeface="Verdana" panose="020B0604030504040204" pitchFamily="34" charset="0"/>
                <a:ea typeface="Verdana" panose="020B0604030504040204" pitchFamily="34" charset="0"/>
              </a:rPr>
              <a:t>continues</a:t>
            </a:r>
            <a:r>
              <a:rPr lang="it-IT" sz="1800" dirty="0">
                <a:solidFill>
                  <a:srgbClr val="222222"/>
                </a:solidFill>
                <a:effectLst/>
                <a:latin typeface="Verdana" panose="020B0604030504040204" pitchFamily="34" charset="0"/>
                <a:ea typeface="Verdana" panose="020B0604030504040204" pitchFamily="34" charset="0"/>
              </a:rPr>
              <a:t> to love, </a:t>
            </a:r>
            <a:r>
              <a:rPr lang="it-IT" sz="1800" dirty="0" err="1">
                <a:solidFill>
                  <a:srgbClr val="222222"/>
                </a:solidFill>
                <a:effectLst/>
                <a:latin typeface="Verdana" panose="020B0604030504040204" pitchFamily="34" charset="0"/>
                <a:ea typeface="Verdana" panose="020B0604030504040204" pitchFamily="34" charset="0"/>
              </a:rPr>
              <a:t>even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without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return</a:t>
            </a:r>
            <a:r>
              <a:rPr lang="it-IT" sz="1800" dirty="0">
                <a:solidFill>
                  <a:srgbClr val="222222"/>
                </a:solidFill>
                <a:effectLst/>
                <a:latin typeface="Verdana" panose="020B0604030504040204" pitchFamily="34" charset="0"/>
                <a:ea typeface="Verdana" panose="020B0604030504040204" pitchFamily="34" charset="0"/>
              </a:rPr>
              <a:t>. God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tired</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He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only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amazed</a:t>
            </a:r>
            <a:r>
              <a:rPr lang="it-IT" sz="1800" dirty="0">
                <a:solidFill>
                  <a:srgbClr val="222222"/>
                </a:solidFill>
                <a:effectLst/>
                <a:latin typeface="Verdana" panose="020B0604030504040204" pitchFamily="34" charset="0"/>
                <a:ea typeface="Verdana" panose="020B0604030504040204" pitchFamily="34" charset="0"/>
              </a:rPr>
              <a:t>. </a:t>
            </a:r>
          </a:p>
          <a:p>
            <a:pPr eaLnBrk="1" hangingPunct="1">
              <a:spcBef>
                <a:spcPct val="50000"/>
              </a:spcBef>
              <a:buNone/>
            </a:pPr>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And </a:t>
            </a:r>
            <a:r>
              <a:rPr lang="it-IT" sz="1800" dirty="0" err="1">
                <a:solidFill>
                  <a:srgbClr val="222222"/>
                </a:solidFill>
                <a:effectLst/>
                <a:latin typeface="Verdana" panose="020B0604030504040204" pitchFamily="34" charset="0"/>
                <a:ea typeface="Verdana" panose="020B0604030504040204" pitchFamily="34" charset="0"/>
              </a:rPr>
              <a:t>then</a:t>
            </a:r>
            <a:r>
              <a:rPr lang="it-IT" sz="1800" dirty="0">
                <a:solidFill>
                  <a:srgbClr val="222222"/>
                </a:solidFill>
                <a:effectLst/>
                <a:latin typeface="Verdana" panose="020B0604030504040204" pitchFamily="34" charset="0"/>
                <a:ea typeface="Verdana" panose="020B0604030504040204" pitchFamily="34" charset="0"/>
              </a:rPr>
              <a:t> He "</a:t>
            </a:r>
            <a:r>
              <a:rPr lang="it-IT" sz="1800" dirty="0" err="1">
                <a:solidFill>
                  <a:srgbClr val="222222"/>
                </a:solidFill>
                <a:effectLst/>
                <a:latin typeface="Verdana" panose="020B0604030504040204" pitchFamily="34" charset="0"/>
                <a:ea typeface="Verdana" panose="020B0604030504040204" pitchFamily="34" charset="0"/>
              </a:rPr>
              <a:t>sends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prophets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again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certain</a:t>
            </a:r>
            <a:r>
              <a:rPr lang="it-IT" sz="1800" dirty="0">
                <a:solidFill>
                  <a:srgbClr val="222222"/>
                </a:solidFill>
                <a:effectLst/>
                <a:latin typeface="Verdana" panose="020B0604030504040204" pitchFamily="34" charset="0"/>
                <a:ea typeface="Verdana" panose="020B0604030504040204" pitchFamily="34" charset="0"/>
              </a:rPr>
              <a:t> men of God, men with </a:t>
            </a:r>
            <a:r>
              <a:rPr lang="it-IT" sz="1800" dirty="0" err="1">
                <a:solidFill>
                  <a:srgbClr val="222222"/>
                </a:solidFill>
                <a:effectLst/>
                <a:latin typeface="Verdana" panose="020B0604030504040204" pitchFamily="34" charset="0"/>
                <a:ea typeface="Verdana" panose="020B0604030504040204" pitchFamily="34" charset="0"/>
              </a:rPr>
              <a:t>hearts</a:t>
            </a:r>
            <a:r>
              <a:rPr lang="it-IT" sz="1800" dirty="0">
                <a:solidFill>
                  <a:srgbClr val="222222"/>
                </a:solidFill>
                <a:effectLst/>
                <a:latin typeface="Verdana" panose="020B0604030504040204" pitchFamily="34" charset="0"/>
                <a:ea typeface="Verdana" panose="020B0604030504040204" pitchFamily="34" charset="0"/>
              </a:rPr>
              <a:t> on </a:t>
            </a:r>
            <a:r>
              <a:rPr lang="it-IT" sz="1800" dirty="0" err="1">
                <a:solidFill>
                  <a:srgbClr val="222222"/>
                </a:solidFill>
                <a:effectLst/>
                <a:latin typeface="Verdana" panose="020B0604030504040204" pitchFamily="34" charset="0"/>
                <a:ea typeface="Verdana" panose="020B0604030504040204" pitchFamily="34" charset="0"/>
              </a:rPr>
              <a:t>fire</a:t>
            </a:r>
            <a:r>
              <a:rPr lang="it-IT" sz="1800" dirty="0">
                <a:solidFill>
                  <a:srgbClr val="222222"/>
                </a:solidFill>
                <a:effectLst/>
                <a:latin typeface="Verdana" panose="020B0604030504040204" pitchFamily="34" charset="0"/>
                <a:ea typeface="Verdana" panose="020B0604030504040204" pitchFamily="34" charset="0"/>
              </a:rPr>
              <a:t>, and you come on to </a:t>
            </a:r>
            <a:r>
              <a:rPr lang="it-IT" sz="1800" dirty="0" err="1">
                <a:solidFill>
                  <a:srgbClr val="222222"/>
                </a:solidFill>
                <a:effectLst/>
                <a:latin typeface="Verdana" panose="020B0604030504040204" pitchFamily="34" charset="0"/>
                <a:ea typeface="Verdana" panose="020B0604030504040204" pitchFamily="34" charset="0"/>
              </a:rPr>
              <a:t>speak</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their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bushes</a:t>
            </a:r>
            <a:r>
              <a:rPr lang="it-IT" sz="1800" dirty="0">
                <a:solidFill>
                  <a:srgbClr val="222222"/>
                </a:solidFill>
                <a:effectLst/>
                <a:latin typeface="Verdana" panose="020B0604030504040204" pitchFamily="34" charset="0"/>
                <a:ea typeface="Verdana" panose="020B0604030504040204" pitchFamily="34" charset="0"/>
              </a:rPr>
              <a:t>" (</a:t>
            </a:r>
            <a:r>
              <a:rPr lang="it-IT" sz="1800" i="1" dirty="0">
                <a:solidFill>
                  <a:srgbClr val="222222"/>
                </a:solidFill>
                <a:effectLst/>
                <a:latin typeface="Verdana" panose="020B0604030504040204" pitchFamily="34" charset="0"/>
                <a:ea typeface="Verdana" panose="020B0604030504040204" pitchFamily="34" charset="0"/>
              </a:rPr>
              <a:t>Turoldo</a:t>
            </a:r>
            <a:r>
              <a:rPr lang="it-IT" sz="1800" dirty="0">
                <a:solidFill>
                  <a:srgbClr val="222222"/>
                </a:solidFill>
                <a:effectLst/>
                <a:latin typeface="Verdana" panose="020B0604030504040204" pitchFamily="34" charset="0"/>
                <a:ea typeface="Verdana" panose="020B0604030504040204" pitchFamily="34" charset="0"/>
              </a:rPr>
              <a:t>).</a:t>
            </a:r>
            <a:endParaRPr lang="en-US" altLang="it-IT" sz="16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386" name="Rectangle 5">
            <a:extLst>
              <a:ext uri="{FF2B5EF4-FFF2-40B4-BE49-F238E27FC236}">
                <a16:creationId xmlns:a16="http://schemas.microsoft.com/office/drawing/2014/main" id="{7007C3A1-2973-14A8-94CA-4858DBB98E07}"/>
              </a:ext>
            </a:extLst>
          </p:cNvPr>
          <p:cNvSpPr>
            <a:spLocks noChangeArrowheads="1"/>
          </p:cNvSpPr>
          <p:nvPr/>
        </p:nvSpPr>
        <p:spPr bwMode="auto">
          <a:xfrm>
            <a:off x="1066800" y="12192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EZECHIELE</a:t>
            </a:r>
          </a:p>
        </p:txBody>
      </p:sp>
      <p:sp>
        <p:nvSpPr>
          <p:cNvPr id="16387" name="Rectangle 157">
            <a:extLst>
              <a:ext uri="{FF2B5EF4-FFF2-40B4-BE49-F238E27FC236}">
                <a16:creationId xmlns:a16="http://schemas.microsoft.com/office/drawing/2014/main" id="{141C9A56-C8C4-147F-EEFD-92D2C71BB638}"/>
              </a:ext>
            </a:extLst>
          </p:cNvPr>
          <p:cNvSpPr>
            <a:spLocks noChangeArrowheads="1"/>
          </p:cNvSpPr>
          <p:nvPr/>
        </p:nvSpPr>
        <p:spPr bwMode="auto">
          <a:xfrm>
            <a:off x="1295400" y="1600200"/>
            <a:ext cx="32004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quei giorni, </a:t>
            </a:r>
            <a:r>
              <a:rPr lang="it-IT" altLang="it-IT" sz="1800">
                <a:solidFill>
                  <a:srgbClr val="000000"/>
                </a:solidFill>
                <a:latin typeface="Verdana" panose="020B0604030504040204" pitchFamily="34" charset="0"/>
                <a:cs typeface="Times New Roman" panose="02020603050405020304" pitchFamily="18" charset="0"/>
              </a:rPr>
              <a:t>uno spirito entrò in me, mi fece alzare in piedi e io ascoltai colui che mi parlava.</a:t>
            </a:r>
            <a:r>
              <a:rPr lang="it-IT" altLang="it-IT" sz="1800" i="1">
                <a:solidFill>
                  <a:srgbClr val="000000"/>
                </a:solidFill>
                <a:latin typeface="Verdana" panose="020B0604030504040204" pitchFamily="34" charset="0"/>
                <a:cs typeface="Times New Roman" panose="02020603050405020304" pitchFamily="18" charset="0"/>
              </a:rPr>
              <a:t> (Ez 2, 2)</a:t>
            </a:r>
          </a:p>
          <a:p>
            <a:pPr eaLnBrk="1" hangingPunct="1">
              <a:spcBef>
                <a:spcPct val="0"/>
              </a:spcBef>
              <a:buFontTx/>
              <a:buNone/>
            </a:pP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16388" name="Rectangle 158">
            <a:extLst>
              <a:ext uri="{FF2B5EF4-FFF2-40B4-BE49-F238E27FC236}">
                <a16:creationId xmlns:a16="http://schemas.microsoft.com/office/drawing/2014/main" id="{20259DD1-AC79-1870-4967-53516D13277C}"/>
              </a:ext>
            </a:extLst>
          </p:cNvPr>
          <p:cNvSpPr>
            <a:spLocks noChangeArrowheads="1"/>
          </p:cNvSpPr>
          <p:nvPr/>
        </p:nvSpPr>
        <p:spPr bwMode="auto">
          <a:xfrm>
            <a:off x="4648200" y="1600200"/>
            <a:ext cx="32004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600" b="1">
                <a:solidFill>
                  <a:srgbClr val="000000"/>
                </a:solidFill>
                <a:latin typeface="Verdana" panose="020B0604030504040204" pitchFamily="34" charset="0"/>
                <a:cs typeface="Arial" panose="020B0604020202020204" pitchFamily="34" charset="0"/>
              </a:rPr>
              <a:t>   </a:t>
            </a:r>
            <a:r>
              <a:rPr lang="it-IT" altLang="it-IT" sz="1600" b="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ahoma" panose="020B0604030504040204" pitchFamily="34" charset="0"/>
              </a:rPr>
              <a:t>In those days , </a:t>
            </a:r>
            <a:r>
              <a:rPr lang="en-GB" altLang="it-IT" sz="1800">
                <a:solidFill>
                  <a:srgbClr val="000000"/>
                </a:solidFill>
                <a:latin typeface="Verdana" panose="020B0604030504040204" pitchFamily="34" charset="0"/>
                <a:cs typeface="Tahoma" panose="020B0604030504040204" pitchFamily="34" charset="0"/>
              </a:rPr>
              <a:t>a spirit came upon me as he spoke and kept me standing and then I heard him speak,</a:t>
            </a:r>
            <a:r>
              <a:rPr lang="en-GB" altLang="it-IT" sz="1800" i="1">
                <a:solidFill>
                  <a:srgbClr val="000000"/>
                </a:solidFill>
                <a:latin typeface="Verdana" panose="020B0604030504040204" pitchFamily="34" charset="0"/>
                <a:cs typeface="Tahoma" panose="020B060403050404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(Ezk 2: 2)</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16389" name="Rectangle 189">
            <a:extLst>
              <a:ext uri="{FF2B5EF4-FFF2-40B4-BE49-F238E27FC236}">
                <a16:creationId xmlns:a16="http://schemas.microsoft.com/office/drawing/2014/main" id="{4EB45B7F-2756-EAA5-BA25-A30F4E9DA89E}"/>
              </a:ext>
            </a:extLst>
          </p:cNvPr>
          <p:cNvSpPr>
            <a:spLocks noChangeArrowheads="1"/>
          </p:cNvSpPr>
          <p:nvPr/>
        </p:nvSpPr>
        <p:spPr bwMode="auto">
          <a:xfrm>
            <a:off x="46482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EZEKIEL</a:t>
            </a:r>
          </a:p>
        </p:txBody>
      </p:sp>
      <p:sp>
        <p:nvSpPr>
          <p:cNvPr id="327031" name="Rectangle 375">
            <a:extLst>
              <a:ext uri="{FF2B5EF4-FFF2-40B4-BE49-F238E27FC236}">
                <a16:creationId xmlns:a16="http://schemas.microsoft.com/office/drawing/2014/main" id="{1C5985B0-BABD-6852-801E-284FE1B6DDCA}"/>
              </a:ext>
            </a:extLst>
          </p:cNvPr>
          <p:cNvSpPr>
            <a:spLocks noChangeArrowheads="1"/>
          </p:cNvSpPr>
          <p:nvPr/>
        </p:nvSpPr>
        <p:spPr bwMode="auto">
          <a:xfrm>
            <a:off x="762000" y="0"/>
            <a:ext cx="7772400" cy="892175"/>
          </a:xfrm>
          <a:prstGeom prst="rect">
            <a:avLst/>
          </a:prstGeom>
          <a:solidFill>
            <a:srgbClr val="339966"/>
          </a:solidFill>
          <a:ln w="9525">
            <a:solidFill>
              <a:srgbClr val="339966"/>
            </a:solidFill>
            <a:miter lim="800000"/>
            <a:headEnd/>
            <a:tailEnd/>
          </a:ln>
        </p:spPr>
        <p:txBody>
          <a:bodyPr>
            <a:spAutoFit/>
          </a:bodyPr>
          <a:lstStyle>
            <a:lvl1pPr eaLnBrk="0" hangingPunct="0">
              <a:spcBef>
                <a:spcPct val="20000"/>
              </a:spcBef>
              <a:buChar char="•"/>
              <a:defRPr sz="3200">
                <a:solidFill>
                  <a:schemeClr val="tx1"/>
                </a:solidFill>
                <a:latin typeface="Times New Roman" panose="02020603050405020304" pitchFamily="18" charset="0"/>
              </a:defRPr>
            </a:lvl1pPr>
            <a:lvl2pPr marL="742950" indent="-285750" eaLnBrk="0" hangingPunct="0">
              <a:spcBef>
                <a:spcPct val="20000"/>
              </a:spcBef>
              <a:buChar char="–"/>
              <a:defRPr sz="2800">
                <a:solidFill>
                  <a:schemeClr val="tx1"/>
                </a:solidFill>
                <a:latin typeface="Times New Roman" panose="02020603050405020304" pitchFamily="18" charset="0"/>
              </a:defRPr>
            </a:lvl2pPr>
            <a:lvl3pPr marL="1143000" indent="-228600" eaLnBrk="0" hangingPunct="0">
              <a:spcBef>
                <a:spcPct val="20000"/>
              </a:spcBef>
              <a:buChar char="•"/>
              <a:defRPr sz="2400">
                <a:solidFill>
                  <a:schemeClr val="tx1"/>
                </a:solidFill>
                <a:latin typeface="Times New Roman" panose="02020603050405020304" pitchFamily="18" charset="0"/>
              </a:defRPr>
            </a:lvl3pPr>
            <a:lvl4pPr marL="1600200" indent="-228600" eaLnBrk="0" hangingPunct="0">
              <a:spcBef>
                <a:spcPct val="20000"/>
              </a:spcBef>
              <a:buChar char="–"/>
              <a:defRPr sz="2000">
                <a:solidFill>
                  <a:schemeClr val="tx1"/>
                </a:solidFill>
                <a:latin typeface="Times New Roman" panose="02020603050405020304" pitchFamily="18" charset="0"/>
              </a:defRPr>
            </a:lvl4pPr>
            <a:lvl5pPr marL="2057400" indent="-228600" eaLnBrk="0" hangingPunct="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defRPr/>
            </a:pPr>
            <a:r>
              <a:rPr lang="it-IT" altLang="it-IT" sz="1800">
                <a:solidFill>
                  <a:srgbClr val="FFFF66"/>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sz="2400" b="1">
                <a:solidFill>
                  <a:srgbClr val="CC0000"/>
                </a:solidFill>
                <a:effectLst>
                  <a:outerShdw blurRad="38100" dist="38100" dir="2700000" algn="tl">
                    <a:srgbClr val="000000"/>
                  </a:outerShdw>
                </a:effectLst>
                <a:latin typeface="Verdana" panose="020B0604030504040204" pitchFamily="34" charset="0"/>
              </a:rPr>
              <a:t> </a:t>
            </a:r>
            <a:r>
              <a:rPr lang="it-IT" altLang="it-IT" sz="2000" b="1">
                <a:solidFill>
                  <a:srgbClr val="CC0000"/>
                </a:solidFill>
                <a:effectLst>
                  <a:outerShdw blurRad="38100" dist="38100" dir="2700000" algn="tl">
                    <a:srgbClr val="000000"/>
                  </a:outerShdw>
                </a:effectLst>
                <a:latin typeface="Verdana" panose="020B0604030504040204" pitchFamily="34" charset="0"/>
              </a:rPr>
              <a:t>  </a:t>
            </a:r>
          </a:p>
          <a:p>
            <a:pPr algn="ctr" eaLnBrk="1" hangingPunct="1">
              <a:spcBef>
                <a:spcPct val="0"/>
              </a:spcBef>
              <a:buFontTx/>
              <a:buNone/>
              <a:defRPr/>
            </a:pPr>
            <a:endParaRPr lang="it-IT" altLang="it-IT" sz="800" b="1">
              <a:solidFill>
                <a:srgbClr val="CC0000"/>
              </a:solidFill>
              <a:latin typeface="Verdana" panose="020B0604030504040204" pitchFamily="34" charset="0"/>
            </a:endParaRPr>
          </a:p>
          <a:p>
            <a:pPr algn="ctr" eaLnBrk="1" hangingPunct="1">
              <a:spcBef>
                <a:spcPct val="0"/>
              </a:spcBef>
              <a:buFontTx/>
              <a:buNone/>
              <a:defRPr/>
            </a:pPr>
            <a:r>
              <a:rPr lang="it-IT" altLang="it-IT" sz="1200">
                <a:solidFill>
                  <a:schemeClr val="bg1"/>
                </a:solidFill>
                <a:latin typeface="Verdana" panose="020B0604030504040204" pitchFamily="34" charset="0"/>
              </a:rPr>
              <a:t>https://www.diffondilaparola.com</a:t>
            </a:r>
          </a:p>
          <a:p>
            <a:pPr algn="ctr" eaLnBrk="1" hangingPunct="1">
              <a:spcBef>
                <a:spcPct val="0"/>
              </a:spcBef>
              <a:buFontTx/>
              <a:buNone/>
              <a:defRPr/>
            </a:pPr>
            <a:endParaRPr lang="it-IT" altLang="it-IT" sz="800" b="1">
              <a:solidFill>
                <a:schemeClr val="bg1"/>
              </a:solidFill>
              <a:latin typeface="Courier New" panose="02070309020205020404" pitchFamily="49" charset="0"/>
            </a:endParaRPr>
          </a:p>
        </p:txBody>
      </p:sp>
      <p:pic>
        <p:nvPicPr>
          <p:cNvPr id="16391" name="Picture 73" descr="C:\ARCHIVIO GENERALE\PRESENTAZIONI\in COSTRUZIONE\05 S.Scritture del 05.07\ezechiele uno spirito....gif">
            <a:extLst>
              <a:ext uri="{FF2B5EF4-FFF2-40B4-BE49-F238E27FC236}">
                <a16:creationId xmlns:a16="http://schemas.microsoft.com/office/drawing/2014/main" id="{3FA8E110-FD28-0175-8635-4A585DD4434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3124200"/>
            <a:ext cx="23622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Picture 74" descr="C:\ARCHIVIO GENERALE\PRESENTAZIONI\in COSTRUZIONE\05 S.Scritture del 05.07\Ezchiel.jpg">
            <a:extLst>
              <a:ext uri="{FF2B5EF4-FFF2-40B4-BE49-F238E27FC236}">
                <a16:creationId xmlns:a16="http://schemas.microsoft.com/office/drawing/2014/main" id="{E037F2D3-7B7D-8271-BF76-1562CE0E78E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3124200"/>
            <a:ext cx="2862263"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144">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8434" name="Rectangle 5">
            <a:extLst>
              <a:ext uri="{FF2B5EF4-FFF2-40B4-BE49-F238E27FC236}">
                <a16:creationId xmlns:a16="http://schemas.microsoft.com/office/drawing/2014/main" id="{6968D5F1-1647-65E6-83C4-43F243829A40}"/>
              </a:ext>
            </a:extLst>
          </p:cNvPr>
          <p:cNvSpPr>
            <a:spLocks noChangeArrowheads="1"/>
          </p:cNvSpPr>
          <p:nvPr/>
        </p:nvSpPr>
        <p:spPr bwMode="auto">
          <a:xfrm>
            <a:off x="0" y="3886200"/>
            <a:ext cx="37338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ahoma" panose="020B0604030504040204" pitchFamily="34" charset="0"/>
              </a:rPr>
              <a:t>"Son of man, I am sending you to the Israelites, to a people who have rebelled against me; they and their fathers have sinned against me to this day.</a:t>
            </a:r>
            <a:r>
              <a:rPr lang="en-GB" altLang="it-IT" sz="1800" i="1">
                <a:solidFill>
                  <a:schemeClr val="bg1"/>
                </a:solidFill>
                <a:latin typeface="Verdana" panose="020B0604030504040204" pitchFamily="34" charset="0"/>
                <a:cs typeface="Times New Roman" panose="02020603050405020304" pitchFamily="18" charset="0"/>
              </a:rPr>
              <a:t>(Ezk 2: 3)</a:t>
            </a:r>
            <a:r>
              <a:rPr lang="en-GB" altLang="it-IT" sz="1800" i="1">
                <a:solidFill>
                  <a:schemeClr val="bg1"/>
                </a:solidFill>
                <a:latin typeface="Verdana" panose="020B0604030504040204" pitchFamily="34" charset="0"/>
                <a:cs typeface="Tahoma" panose="020B0604030504040204" pitchFamily="34" charset="0"/>
              </a:rPr>
              <a:t> </a:t>
            </a:r>
            <a:endParaRPr lang="it-IT" altLang="it-IT" sz="1800" i="1">
              <a:solidFill>
                <a:schemeClr val="bg1"/>
              </a:solidFill>
              <a:latin typeface="Verdana" panose="020B0604030504040204" pitchFamily="34" charset="0"/>
              <a:cs typeface="Tahoma" panose="020B0604030504040204" pitchFamily="34" charset="0"/>
            </a:endParaRPr>
          </a:p>
        </p:txBody>
      </p:sp>
      <p:sp>
        <p:nvSpPr>
          <p:cNvPr id="18435" name="Rectangle 50">
            <a:extLst>
              <a:ext uri="{FF2B5EF4-FFF2-40B4-BE49-F238E27FC236}">
                <a16:creationId xmlns:a16="http://schemas.microsoft.com/office/drawing/2014/main" id="{042E16FF-40FD-63EA-18A9-EB62261AADC1}"/>
              </a:ext>
            </a:extLst>
          </p:cNvPr>
          <p:cNvSpPr>
            <a:spLocks noChangeArrowheads="1"/>
          </p:cNvSpPr>
          <p:nvPr/>
        </p:nvSpPr>
        <p:spPr bwMode="auto">
          <a:xfrm>
            <a:off x="0" y="1371600"/>
            <a:ext cx="37338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Mi disse: «Figlio dell’uomo, io ti mando ai figli d’Israele, a una razza di ribelli, che si sono rivoltati contro di me. Essi e i loro padri si sono sollevati contro di me fino ad oggi.</a:t>
            </a:r>
            <a:r>
              <a:rPr lang="it-IT" altLang="it-IT" sz="1800" i="1">
                <a:solidFill>
                  <a:schemeClr val="bg1"/>
                </a:solidFill>
                <a:latin typeface="Verdana" panose="020B0604030504040204" pitchFamily="34" charset="0"/>
                <a:cs typeface="Times New Roman" panose="02020603050405020304" pitchFamily="18" charset="0"/>
              </a:rPr>
              <a:t> (Ez 2, 3)</a:t>
            </a:r>
          </a:p>
        </p:txBody>
      </p:sp>
      <p:pic>
        <p:nvPicPr>
          <p:cNvPr id="18436" name="Picture 25" descr="C:\ARCHIVIO GENERALE\PRESENTAZIONI\in COSTRUZIONE\05 S.Scritture del 05.07\figli Israele.jpg">
            <a:extLst>
              <a:ext uri="{FF2B5EF4-FFF2-40B4-BE49-F238E27FC236}">
                <a16:creationId xmlns:a16="http://schemas.microsoft.com/office/drawing/2014/main" id="{DDB51F3E-7FC8-C24C-DEB9-670EC05735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0150" y="765175"/>
            <a:ext cx="5327650"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416">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02C14383-9C70-4A51-9BF1-8DD374F91A68}"/>
              </a:ext>
            </a:extLst>
          </p:cNvPr>
          <p:cNvSpPr>
            <a:spLocks noGrp="1" noChangeArrowheads="1"/>
          </p:cNvSpPr>
          <p:nvPr>
            <p:ph type="title"/>
          </p:nvPr>
        </p:nvSpPr>
        <p:spPr>
          <a:xfrm>
            <a:off x="0" y="381000"/>
            <a:ext cx="9144000" cy="1143000"/>
          </a:xfrm>
        </p:spPr>
        <p:txBody>
          <a:bodyPr/>
          <a:lstStyle/>
          <a:p>
            <a:pPr eaLnBrk="1" hangingPunct="1"/>
            <a:br>
              <a:rPr lang="it-IT" altLang="it-IT" sz="1800">
                <a:solidFill>
                  <a:schemeClr val="bg1"/>
                </a:solidFill>
                <a:latin typeface="Verdana" panose="020B0604030504040204" pitchFamily="34" charset="0"/>
                <a:cs typeface="Times New Roman" panose="02020603050405020304" pitchFamily="18" charset="0"/>
              </a:rPr>
            </a:br>
            <a:r>
              <a:rPr lang="it-IT" altLang="it-IT" sz="1800">
                <a:solidFill>
                  <a:schemeClr val="bg1"/>
                </a:solidFill>
                <a:latin typeface="Verdana" panose="020B0604030504040204" pitchFamily="34" charset="0"/>
                <a:cs typeface="Times New Roman" panose="02020603050405020304" pitchFamily="18" charset="0"/>
              </a:rPr>
              <a:t> Quelli ai quali ti mando sono figli testardi e dal cuore indurito. Tu dirai loro: “Dice il Signore Dio”. Ascoltino o non ascoltino – dal momento che sono una genìa di ribelli –, sapranno almeno che un profeta si trova in mezzo a loro». </a:t>
            </a:r>
            <a:r>
              <a:rPr lang="it-IT" altLang="it-IT" sz="1800" i="1">
                <a:solidFill>
                  <a:schemeClr val="bg1"/>
                </a:solidFill>
                <a:latin typeface="Verdana" panose="020B0604030504040204" pitchFamily="34" charset="0"/>
                <a:cs typeface="Times New Roman" panose="02020603050405020304" pitchFamily="18" charset="0"/>
              </a:rPr>
              <a:t>(Ez 2, 4-5)</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0483" name="Rectangle 4">
            <a:extLst>
              <a:ext uri="{FF2B5EF4-FFF2-40B4-BE49-F238E27FC236}">
                <a16:creationId xmlns:a16="http://schemas.microsoft.com/office/drawing/2014/main" id="{7A34F858-0B48-B7D7-A4B5-43A12F628B88}"/>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n-GB" altLang="it-IT" sz="1800">
                <a:solidFill>
                  <a:schemeClr val="bg1"/>
                </a:solidFill>
                <a:latin typeface="Verdana" panose="020B0604030504040204" pitchFamily="34" charset="0"/>
                <a:cs typeface="Tahoma" panose="020B0604030504040204" pitchFamily="34" charset="0"/>
              </a:rPr>
              <a:t>Now I am sending you to these defiant and stubborn people to tell them 'this is the Lord Yahweh's word.' So, whether they listen or not this set of rebels will know </a:t>
            </a:r>
            <a:r>
              <a:rPr lang="en-GB" altLang="it-IT" sz="1800">
                <a:solidFill>
                  <a:schemeClr val="bg1"/>
                </a:solidFill>
                <a:latin typeface="Verdana" panose="020B0604030504040204" pitchFamily="34" charset="0"/>
                <a:cs typeface="Times New Roman" panose="02020603050405020304" pitchFamily="18" charset="0"/>
              </a:rPr>
              <a:t>there is a prophet among them.  </a:t>
            </a:r>
            <a:r>
              <a:rPr lang="it-IT" altLang="it-IT" sz="1800" i="1">
                <a:solidFill>
                  <a:schemeClr val="bg1"/>
                </a:solidFill>
                <a:latin typeface="Verdana" panose="020B0604030504040204" pitchFamily="34" charset="0"/>
                <a:cs typeface="Times New Roman" panose="02020603050405020304" pitchFamily="18" charset="0"/>
              </a:rPr>
              <a:t>(Ezk 2: 4-5) </a:t>
            </a:r>
          </a:p>
        </p:txBody>
      </p:sp>
      <p:pic>
        <p:nvPicPr>
          <p:cNvPr id="20484" name="Picture 12" descr="C:\ARCHIVIO GENERALE\PRESENTAZIONI\in COSTRUZIONE\05 S.Scritture del 05.07\Ezechiele mmm.jpg">
            <a:extLst>
              <a:ext uri="{FF2B5EF4-FFF2-40B4-BE49-F238E27FC236}">
                <a16:creationId xmlns:a16="http://schemas.microsoft.com/office/drawing/2014/main" id="{1259AE5D-FDCD-B0DC-7683-422EB8D633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676400"/>
            <a:ext cx="5791200"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368">
    <p:random/>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28EB7040-BEB8-8625-CFCE-EAA6073539DC}"/>
              </a:ext>
            </a:extLst>
          </p:cNvPr>
          <p:cNvSpPr>
            <a:spLocks noGrp="1" noChangeArrowheads="1"/>
          </p:cNvSpPr>
          <p:nvPr>
            <p:ph type="title"/>
          </p:nvPr>
        </p:nvSpPr>
        <p:spPr>
          <a:xfrm>
            <a:off x="4191000" y="1066800"/>
            <a:ext cx="4114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2</a:t>
            </a:r>
            <a:r>
              <a:rPr lang="en-US" altLang="it-IT" sz="1000">
                <a:solidFill>
                  <a:srgbClr val="320011"/>
                </a:solidFill>
                <a:latin typeface="Verdana" panose="020B0604030504040204" pitchFamily="34" charset="0"/>
                <a:cs typeface="Arial" panose="020B0604020202020204" pitchFamily="34" charset="0"/>
              </a:rPr>
              <a:t>nd</a:t>
            </a:r>
            <a:r>
              <a:rPr lang="en-US" altLang="it-IT" sz="1800">
                <a:solidFill>
                  <a:srgbClr val="320011"/>
                </a:solidFill>
                <a:latin typeface="Verdana" panose="020B0604030504040204" pitchFamily="34" charset="0"/>
                <a:cs typeface="Arial" panose="020B0604020202020204" pitchFamily="34" charset="0"/>
              </a:rPr>
              <a:t> EPISTLE</a:t>
            </a:r>
            <a:r>
              <a:rPr lang="it-IT" altLang="it-IT" sz="1800">
                <a:solidFill>
                  <a:srgbClr val="320011"/>
                </a:solidFill>
                <a:latin typeface="Verdana" panose="020B0604030504040204" pitchFamily="34" charset="0"/>
                <a:cs typeface="Arial" panose="020B0604020202020204" pitchFamily="34" charset="0"/>
              </a:rPr>
              <a:t> TO THE CORINTHIANS</a:t>
            </a:r>
            <a:endParaRPr lang="en-US" altLang="it-IT" sz="1800">
              <a:solidFill>
                <a:srgbClr val="320011"/>
              </a:solidFill>
              <a:latin typeface="Verdana" panose="020B0604030504040204" pitchFamily="34" charset="0"/>
              <a:cs typeface="Arial" panose="020B0604020202020204" pitchFamily="34" charset="0"/>
            </a:endParaRPr>
          </a:p>
        </p:txBody>
      </p:sp>
      <p:sp>
        <p:nvSpPr>
          <p:cNvPr id="202765" name="Rectangle 13">
            <a:extLst>
              <a:ext uri="{FF2B5EF4-FFF2-40B4-BE49-F238E27FC236}">
                <a16:creationId xmlns:a16="http://schemas.microsoft.com/office/drawing/2014/main" id="{552EFF57-FFB8-8454-5CF2-B7B66BDC32AA}"/>
              </a:ext>
            </a:extLst>
          </p:cNvPr>
          <p:cNvSpPr>
            <a:spLocks noChangeArrowheads="1"/>
          </p:cNvSpPr>
          <p:nvPr/>
        </p:nvSpPr>
        <p:spPr bwMode="auto">
          <a:xfrm>
            <a:off x="762000" y="0"/>
            <a:ext cx="7696200" cy="831850"/>
          </a:xfrm>
          <a:prstGeom prst="rect">
            <a:avLst/>
          </a:prstGeom>
          <a:solidFill>
            <a:srgbClr val="339966"/>
          </a:solidFill>
          <a:ln w="9525">
            <a:solidFill>
              <a:srgbClr val="339966"/>
            </a:solidFill>
            <a:miter lim="800000"/>
            <a:headEnd/>
            <a:tailEnd/>
          </a:ln>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b="1">
              <a:solidFill>
                <a:srgbClr val="FFFF00"/>
              </a:solidFill>
              <a:latin typeface="Cambria" panose="02040503050406030204" pitchFamily="18" charset="0"/>
              <a:cs typeface="Times New Roman" panose="02020603050405020304" pitchFamily="18" charset="0"/>
            </a:endParaRPr>
          </a:p>
          <a:p>
            <a:pPr algn="ctr" eaLnBrk="1" hangingPunct="1">
              <a:spcBef>
                <a:spcPct val="0"/>
              </a:spcBef>
              <a:buFontTx/>
              <a:buNone/>
            </a:pPr>
            <a:endParaRPr lang="it-IT" altLang="it-IT" sz="2400" b="1">
              <a:latin typeface="Cambria" panose="02040503050406030204" pitchFamily="18" charset="0"/>
            </a:endParaRPr>
          </a:p>
        </p:txBody>
      </p:sp>
      <p:sp>
        <p:nvSpPr>
          <p:cNvPr id="21508" name="Rectangle 22">
            <a:extLst>
              <a:ext uri="{FF2B5EF4-FFF2-40B4-BE49-F238E27FC236}">
                <a16:creationId xmlns:a16="http://schemas.microsoft.com/office/drawing/2014/main" id="{097A3672-2C50-6C63-712E-1A8E70AC12F2}"/>
              </a:ext>
            </a:extLst>
          </p:cNvPr>
          <p:cNvSpPr>
            <a:spLocks noChangeArrowheads="1"/>
          </p:cNvSpPr>
          <p:nvPr/>
        </p:nvSpPr>
        <p:spPr bwMode="auto">
          <a:xfrm>
            <a:off x="1219200" y="10668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2 LETTERA AI CORINTI</a:t>
            </a:r>
          </a:p>
        </p:txBody>
      </p:sp>
      <p:sp>
        <p:nvSpPr>
          <p:cNvPr id="21509" name="Rectangle 205">
            <a:extLst>
              <a:ext uri="{FF2B5EF4-FFF2-40B4-BE49-F238E27FC236}">
                <a16:creationId xmlns:a16="http://schemas.microsoft.com/office/drawing/2014/main" id="{1696A2F2-28BA-1C1B-950B-8DA8BA855300}"/>
              </a:ext>
            </a:extLst>
          </p:cNvPr>
          <p:cNvSpPr>
            <a:spLocks noChangeArrowheads="1"/>
          </p:cNvSpPr>
          <p:nvPr/>
        </p:nvSpPr>
        <p:spPr bwMode="auto">
          <a:xfrm>
            <a:off x="1295400" y="1447800"/>
            <a:ext cx="32766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  Fratelli, </a:t>
            </a:r>
            <a:r>
              <a:rPr lang="it-IT" altLang="it-IT" sz="1800">
                <a:solidFill>
                  <a:srgbClr val="000000"/>
                </a:solidFill>
                <a:latin typeface="Verdana" panose="020B0604030504040204" pitchFamily="34" charset="0"/>
                <a:cs typeface="Times New Roman" panose="02020603050405020304" pitchFamily="18" charset="0"/>
              </a:rPr>
              <a:t>affinché io non monti in superbia, è stata data alla mia carne una spina, un inviato di Satana per percuotermi, perché io non monti in superbia.</a:t>
            </a:r>
            <a:r>
              <a:rPr lang="it-IT" altLang="it-IT" sz="1800" i="1">
                <a:solidFill>
                  <a:srgbClr val="000000"/>
                </a:solidFill>
                <a:latin typeface="Verdana" panose="020B0604030504040204" pitchFamily="34" charset="0"/>
                <a:cs typeface="Times New Roman" panose="02020603050405020304" pitchFamily="18" charset="0"/>
              </a:rPr>
              <a:t> (2Cor 12, 7)</a:t>
            </a:r>
          </a:p>
        </p:txBody>
      </p:sp>
      <p:sp>
        <p:nvSpPr>
          <p:cNvPr id="21510" name="Rectangle 206">
            <a:extLst>
              <a:ext uri="{FF2B5EF4-FFF2-40B4-BE49-F238E27FC236}">
                <a16:creationId xmlns:a16="http://schemas.microsoft.com/office/drawing/2014/main" id="{E765FB5C-3AC9-84B0-4B63-C8A682D1DEC9}"/>
              </a:ext>
            </a:extLst>
          </p:cNvPr>
          <p:cNvSpPr>
            <a:spLocks noChangeArrowheads="1"/>
          </p:cNvSpPr>
          <p:nvPr/>
        </p:nvSpPr>
        <p:spPr bwMode="auto">
          <a:xfrm>
            <a:off x="4572000" y="1447800"/>
            <a:ext cx="3505200" cy="338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i="1">
                <a:solidFill>
                  <a:srgbClr val="000000"/>
                </a:solidFill>
                <a:latin typeface="Verdana" panose="020B0604030504040204" pitchFamily="34" charset="0"/>
                <a:cs typeface="Times New Roman" panose="02020603050405020304" pitchFamily="18" charset="0"/>
              </a:rPr>
              <a:t>Brothers, </a:t>
            </a:r>
            <a:r>
              <a:rPr lang="en-US" altLang="it-IT" sz="1800">
                <a:solidFill>
                  <a:srgbClr val="000000"/>
                </a:solidFill>
                <a:latin typeface="Verdana" panose="020B0604030504040204" pitchFamily="34" charset="0"/>
                <a:cs typeface="Times New Roman" panose="02020603050405020304" pitchFamily="18" charset="0"/>
              </a:rPr>
              <a:t>however, I better give up lest somebody think more of me than what is seen in me or heard from me. Lest I become proud after so many and extraordinary revelations, I was given a thorn in my flesh, a true messenger of Satan, to slap me in the face. </a:t>
            </a:r>
            <a:r>
              <a:rPr lang="it-IT" altLang="it-IT" sz="1800" i="1">
                <a:solidFill>
                  <a:srgbClr val="000000"/>
                </a:solidFill>
                <a:latin typeface="Verdana" panose="020B0604030504040204" pitchFamily="34" charset="0"/>
                <a:cs typeface="Times New Roman" panose="02020603050405020304" pitchFamily="18" charset="0"/>
              </a:rPr>
              <a:t>(2Cor 12: 7)</a:t>
            </a:r>
          </a:p>
          <a:p>
            <a:pPr eaLnBrk="1" hangingPunct="1">
              <a:spcBef>
                <a:spcPct val="0"/>
              </a:spcBef>
              <a:buFontTx/>
              <a:buNone/>
            </a:pPr>
            <a:endParaRPr lang="it-IT" altLang="it-IT" sz="1800">
              <a:solidFill>
                <a:srgbClr val="000000"/>
              </a:solidFill>
              <a:latin typeface="Verdana" panose="020B0604030504040204" pitchFamily="34" charset="0"/>
              <a:cs typeface="Times New Roman" panose="02020603050405020304" pitchFamily="18" charset="0"/>
            </a:endParaRPr>
          </a:p>
        </p:txBody>
      </p:sp>
      <p:pic>
        <p:nvPicPr>
          <p:cNvPr id="21511" name="Picture 498" descr="C:\ARCHIVIO GENERALE\PRESENTAZIONI\in COSTRUZIONE\Gospel copia.gif">
            <a:extLst>
              <a:ext uri="{FF2B5EF4-FFF2-40B4-BE49-F238E27FC236}">
                <a16:creationId xmlns:a16="http://schemas.microsoft.com/office/drawing/2014/main" id="{92E1402A-E653-8D48-2BAD-DF404D8D95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2" name="WordArt 509">
            <a:extLst>
              <a:ext uri="{FF2B5EF4-FFF2-40B4-BE49-F238E27FC236}">
                <a16:creationId xmlns:a16="http://schemas.microsoft.com/office/drawing/2014/main" id="{521B5CD6-ED56-A1E9-AE1D-9E6B8EA5A28D}"/>
              </a:ext>
            </a:extLst>
          </p:cNvPr>
          <p:cNvSpPr>
            <a:spLocks noChangeArrowheads="1" noChangeShapeType="1" noTextEdit="1"/>
          </p:cNvSpPr>
          <p:nvPr/>
        </p:nvSpPr>
        <p:spPr bwMode="auto">
          <a:xfrm>
            <a:off x="1219200" y="152400"/>
            <a:ext cx="2286000" cy="533400"/>
          </a:xfrm>
          <a:prstGeom prst="rect">
            <a:avLst/>
          </a:prstGeom>
        </p:spPr>
        <p:txBody>
          <a:bodyPr wrap="none" fromWordArt="1">
            <a:prstTxWarp prst="textPlain">
              <a:avLst>
                <a:gd name="adj" fmla="val 50000"/>
              </a:avLst>
            </a:prstTxWarp>
          </a:bodyPr>
          <a:lstStyle/>
          <a:p>
            <a:pPr algn="ctr"/>
            <a:r>
              <a:rPr lang="it-IT" sz="1600" kern="10">
                <a:ln w="3175">
                  <a:solidFill>
                    <a:srgbClr val="FFFF00"/>
                  </a:solidFill>
                  <a:round/>
                  <a:headEnd/>
                  <a:tailEnd/>
                </a:ln>
                <a:solidFill>
                  <a:srgbClr val="FFFF99"/>
                </a:solidFill>
                <a:latin typeface="Verdana" panose="020B0604030504040204" pitchFamily="34" charset="0"/>
                <a:ea typeface="Verdana" panose="020B0604030504040204" pitchFamily="34" charset="0"/>
              </a:rPr>
              <a:t>La Parola di Dio </a:t>
            </a:r>
          </a:p>
          <a:p>
            <a:pPr algn="ctr"/>
            <a:r>
              <a:rPr lang="it-IT" sz="1600" kern="10">
                <a:ln w="3175">
                  <a:solidFill>
                    <a:srgbClr val="FFFF00"/>
                  </a:solidFill>
                  <a:round/>
                  <a:headEnd/>
                  <a:tailEnd/>
                </a:ln>
                <a:solidFill>
                  <a:srgbClr val="FFFF99"/>
                </a:solidFill>
                <a:latin typeface="Verdana" panose="020B0604030504040204" pitchFamily="34" charset="0"/>
                <a:ea typeface="Verdana" panose="020B0604030504040204" pitchFamily="34" charset="0"/>
              </a:rPr>
              <a:t>parla  al nostro cuore!</a:t>
            </a:r>
          </a:p>
        </p:txBody>
      </p:sp>
      <p:sp>
        <p:nvSpPr>
          <p:cNvPr id="21513" name="WordArt 510">
            <a:extLst>
              <a:ext uri="{FF2B5EF4-FFF2-40B4-BE49-F238E27FC236}">
                <a16:creationId xmlns:a16="http://schemas.microsoft.com/office/drawing/2014/main" id="{C5D6C443-E83F-DD38-4CED-580836C18D2F}"/>
              </a:ext>
            </a:extLst>
          </p:cNvPr>
          <p:cNvSpPr>
            <a:spLocks noChangeArrowheads="1" noChangeShapeType="1" noTextEdit="1"/>
          </p:cNvSpPr>
          <p:nvPr/>
        </p:nvSpPr>
        <p:spPr bwMode="auto">
          <a:xfrm>
            <a:off x="5638800" y="152400"/>
            <a:ext cx="2286000" cy="533400"/>
          </a:xfrm>
          <a:prstGeom prst="rect">
            <a:avLst/>
          </a:prstGeom>
        </p:spPr>
        <p:txBody>
          <a:bodyPr wrap="none" fromWordArt="1">
            <a:prstTxWarp prst="textPlain">
              <a:avLst>
                <a:gd name="adj" fmla="val 50000"/>
              </a:avLst>
            </a:prstTxWarp>
          </a:bodyPr>
          <a:lstStyle/>
          <a:p>
            <a:pPr algn="ctr"/>
            <a:r>
              <a:rPr lang="en-US"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rPr>
              <a:t>The Word of God</a:t>
            </a:r>
          </a:p>
          <a:p>
            <a:pPr algn="ctr"/>
            <a:r>
              <a:rPr lang="en-US"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rPr>
              <a:t>speaks to our heart!</a:t>
            </a:r>
            <a:endParaRPr lang="it-IT"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endParaRPr>
          </a:p>
        </p:txBody>
      </p:sp>
      <p:pic>
        <p:nvPicPr>
          <p:cNvPr id="21514" name="Picture 74" descr="C:\ARCHIVIO GENERALE\PRESENTAZIONI\in COSTRUZIONE\05 S.Scritture del 05.07\spina nella carne.jpg">
            <a:extLst>
              <a:ext uri="{FF2B5EF4-FFF2-40B4-BE49-F238E27FC236}">
                <a16:creationId xmlns:a16="http://schemas.microsoft.com/office/drawing/2014/main" id="{2E90BC4E-4D6F-54FF-09B4-68088CB19CB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76400" y="3505200"/>
            <a:ext cx="21336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5" name="Immagine 1">
            <a:extLst>
              <a:ext uri="{FF2B5EF4-FFF2-40B4-BE49-F238E27FC236}">
                <a16:creationId xmlns:a16="http://schemas.microsoft.com/office/drawing/2014/main" id="{75AF0450-6364-60C6-C1E6-EDA51B8BD1B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648200" y="4572000"/>
            <a:ext cx="3429000" cy="158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28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2FD92249-646C-237A-BDA9-798070B975D6}"/>
              </a:ext>
            </a:extLst>
          </p:cNvPr>
          <p:cNvSpPr>
            <a:spLocks noGrp="1" noChangeArrowheads="1"/>
          </p:cNvSpPr>
          <p:nvPr>
            <p:ph type="title"/>
          </p:nvPr>
        </p:nvSpPr>
        <p:spPr>
          <a:xfrm>
            <a:off x="-31750" y="476250"/>
            <a:ext cx="9144000" cy="8382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A causa di questo per tre volte ho pregato il Signore che l’allontanasse da me. Ed egli mi ha detto: «Ti basta la mia grazia; la forza infatti si manifesta pienamente nella debolezza». </a:t>
            </a:r>
            <a:r>
              <a:rPr lang="it-IT" altLang="it-IT" sz="1800" i="1">
                <a:solidFill>
                  <a:srgbClr val="FFFFFF"/>
                </a:solidFill>
                <a:latin typeface="Verdana" panose="020B0604030504040204" pitchFamily="34" charset="0"/>
                <a:cs typeface="Times New Roman" panose="02020603050405020304" pitchFamily="18" charset="0"/>
              </a:rPr>
              <a:t>(2Cor 12, 8-9)</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23555" name="Rectangle 4">
            <a:extLst>
              <a:ext uri="{FF2B5EF4-FFF2-40B4-BE49-F238E27FC236}">
                <a16:creationId xmlns:a16="http://schemas.microsoft.com/office/drawing/2014/main" id="{795D5B54-539F-467C-BF5A-2D36D8BB0D8D}"/>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Three times I prayed to the Lord that it leave me, but he answered, "My grace is enough for you; my great strength is revealed in weakness."Gladly, then, will I boast of my weakness that the strength of Christ may be mine.</a:t>
            </a:r>
            <a:r>
              <a:rPr lang="en-GB" altLang="it-IT" sz="1800" i="1">
                <a:solidFill>
                  <a:srgbClr val="FFFFFF"/>
                </a:solidFill>
                <a:latin typeface="Verdana" panose="020B0604030504040204" pitchFamily="34" charset="0"/>
                <a:cs typeface="Times New Roman" panose="02020603050405020304" pitchFamily="18" charset="0"/>
              </a:rPr>
              <a:t>  (2Cor 12: 8-9)</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593A12B2-78C3-7F2F-F75F-324030254B42}"/>
              </a:ext>
            </a:extLst>
          </p:cNvPr>
          <p:cNvSpPr>
            <a:spLocks noGrp="1" noChangeArrowheads="1"/>
          </p:cNvSpPr>
          <p:nvPr>
            <p:ph type="title"/>
          </p:nvPr>
        </p:nvSpPr>
        <p:spPr>
          <a:xfrm>
            <a:off x="0" y="5334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Mi vanterò quindi ben volentieri delle mie debolezze, perché dimori in me la potenza di Cristo. Perciò mi compiaccio nelle mie debolezze, negli oltraggi, nelle difficoltà, nelle persecuzioni, nelle angosce sofferte per Cristo: infatti quando sono debole, è allora che sono forte. </a:t>
            </a:r>
            <a:r>
              <a:rPr lang="en-GB" altLang="it-IT" sz="1800" i="1">
                <a:solidFill>
                  <a:srgbClr val="FFFFFF"/>
                </a:solidFill>
                <a:latin typeface="Verdana" panose="020B0604030504040204" pitchFamily="34" charset="0"/>
                <a:cs typeface="Times New Roman" panose="02020603050405020304" pitchFamily="18" charset="0"/>
              </a:rPr>
              <a:t>(2Cor 12, 10)</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24579" name="Rectangle 4">
            <a:extLst>
              <a:ext uri="{FF2B5EF4-FFF2-40B4-BE49-F238E27FC236}">
                <a16:creationId xmlns:a16="http://schemas.microsoft.com/office/drawing/2014/main" id="{A07BC4A5-C4E7-44EF-54D1-4A4C8ECBE019}"/>
              </a:ext>
            </a:extLst>
          </p:cNvPr>
          <p:cNvSpPr>
            <a:spLocks noChangeArrowheads="1"/>
          </p:cNvSpPr>
          <p:nvPr/>
        </p:nvSpPr>
        <p:spPr bwMode="auto">
          <a:xfrm>
            <a:off x="0" y="57150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So I rejoice when I suffer infirmities, humiliations, want, persecutions: all for Christ! For when I am weak, then I am strong. </a:t>
            </a:r>
            <a:r>
              <a:rPr lang="it-IT" altLang="it-IT" sz="1800" i="1">
                <a:solidFill>
                  <a:srgbClr val="FFFFFF"/>
                </a:solidFill>
                <a:latin typeface="Verdana" panose="020B0604030504040204" pitchFamily="34" charset="0"/>
                <a:cs typeface="Times New Roman" panose="02020603050405020304" pitchFamily="18" charset="0"/>
              </a:rPr>
              <a:t>(2Cor 12: 10)</a:t>
            </a:r>
          </a:p>
        </p:txBody>
      </p:sp>
      <p:pic>
        <p:nvPicPr>
          <p:cNvPr id="24580" name="Picture 8" descr="C:\ARCHIVIO GENERALE\PRESENTAZIONI\in COSTRUZIONE\05 S.Scritture del 05.07\S.Paolo incatenato.jpg">
            <a:extLst>
              <a:ext uri="{FF2B5EF4-FFF2-40B4-BE49-F238E27FC236}">
                <a16:creationId xmlns:a16="http://schemas.microsoft.com/office/drawing/2014/main" id="{E1F5F002-58C4-2B7A-7A3C-2FAF041D55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8325" y="1676400"/>
            <a:ext cx="5553075"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5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A7B0B151-6DF8-088C-E75B-2B6058D2129D}"/>
              </a:ext>
            </a:extLst>
          </p:cNvPr>
          <p:cNvSpPr>
            <a:spLocks noGrp="1" noChangeArrowheads="1"/>
          </p:cNvSpPr>
          <p:nvPr>
            <p:ph type="title"/>
          </p:nvPr>
        </p:nvSpPr>
        <p:spPr>
          <a:xfrm>
            <a:off x="4343400" y="13716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25603" name="Rectangle 5">
            <a:extLst>
              <a:ext uri="{FF2B5EF4-FFF2-40B4-BE49-F238E27FC236}">
                <a16:creationId xmlns:a16="http://schemas.microsoft.com/office/drawing/2014/main" id="{82678B87-2E54-6B37-2E10-19EC2BD6D3FA}"/>
              </a:ext>
            </a:extLst>
          </p:cNvPr>
          <p:cNvSpPr>
            <a:spLocks noChangeArrowheads="1"/>
          </p:cNvSpPr>
          <p:nvPr/>
        </p:nvSpPr>
        <p:spPr bwMode="auto">
          <a:xfrm>
            <a:off x="1295400" y="1981200"/>
            <a:ext cx="32004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a:t>
            </a:r>
            <a:r>
              <a:rPr lang="it-IT" altLang="it-IT" sz="1800">
                <a:solidFill>
                  <a:srgbClr val="000000"/>
                </a:solidFill>
                <a:latin typeface="Verdana" panose="020B0604030504040204" pitchFamily="34" charset="0"/>
                <a:cs typeface="Times New Roman" panose="02020603050405020304" pitchFamily="18" charset="0"/>
              </a:rPr>
              <a:t>Gesù venne nella sua patria e i suoi discepoli lo seguirono.</a:t>
            </a:r>
            <a:r>
              <a:rPr lang="it-IT" altLang="it-IT" sz="1800" i="1">
                <a:solidFill>
                  <a:srgbClr val="000000"/>
                </a:solidFill>
                <a:latin typeface="Verdana" panose="020B0604030504040204" pitchFamily="34" charset="0"/>
                <a:cs typeface="Times New Roman" panose="02020603050405020304" pitchFamily="18" charset="0"/>
              </a:rPr>
              <a:t> (Mc 6, 1) </a:t>
            </a:r>
          </a:p>
        </p:txBody>
      </p:sp>
      <p:sp>
        <p:nvSpPr>
          <p:cNvPr id="25604" name="Rectangle 6">
            <a:extLst>
              <a:ext uri="{FF2B5EF4-FFF2-40B4-BE49-F238E27FC236}">
                <a16:creationId xmlns:a16="http://schemas.microsoft.com/office/drawing/2014/main" id="{897CB8BF-918F-FA8D-23AA-5EFB1D0F5583}"/>
              </a:ext>
            </a:extLst>
          </p:cNvPr>
          <p:cNvSpPr>
            <a:spLocks noChangeArrowheads="1"/>
          </p:cNvSpPr>
          <p:nvPr/>
        </p:nvSpPr>
        <p:spPr bwMode="auto">
          <a:xfrm>
            <a:off x="4648200" y="1828800"/>
            <a:ext cx="33528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ea typeface="Arial Unicode MS" pitchFamily="34" charset="-128"/>
              </a:rPr>
              <a:t> </a:t>
            </a:r>
            <a:r>
              <a:rPr lang="en-GB" altLang="it-IT" sz="1800">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In that time, </a:t>
            </a:r>
            <a:r>
              <a:rPr lang="en-GB" altLang="it-IT" sz="1800">
                <a:solidFill>
                  <a:srgbClr val="000000"/>
                </a:solidFill>
                <a:latin typeface="Verdana" panose="020B0604030504040204" pitchFamily="34" charset="0"/>
                <a:cs typeface="Times New Roman" panose="02020603050405020304" pitchFamily="18" charset="0"/>
              </a:rPr>
              <a:t>leaving that place, Jesus returned to his own country, and his disciples followed him.</a:t>
            </a:r>
            <a:r>
              <a:rPr lang="en-GB" altLang="it-IT" sz="1800" i="1">
                <a:solidFill>
                  <a:srgbClr val="000000"/>
                </a:solidFill>
                <a:latin typeface="Verdana" panose="020B0604030504040204" pitchFamily="34" charset="0"/>
                <a:cs typeface="Times New Roman" panose="02020603050405020304" pitchFamily="18" charset="0"/>
              </a:rPr>
              <a:t> </a:t>
            </a:r>
          </a:p>
          <a:p>
            <a:pPr eaLnBrk="1" fontAlgn="t"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(Mc 6: 1) </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E207EE17-C5E4-C1B2-E220-C528315CFD1A}"/>
              </a:ext>
            </a:extLst>
          </p:cNvPr>
          <p:cNvSpPr>
            <a:spLocks noChangeArrowheads="1"/>
          </p:cNvSpPr>
          <p:nvPr/>
        </p:nvSpPr>
        <p:spPr bwMode="auto">
          <a:xfrm>
            <a:off x="762000" y="0"/>
            <a:ext cx="7848600" cy="954107"/>
          </a:xfrm>
          <a:prstGeom prst="rect">
            <a:avLst/>
          </a:prstGeom>
          <a:solidFill>
            <a:srgbClr val="339966"/>
          </a:solidFill>
          <a:ln w="9525">
            <a:solidFill>
              <a:srgbClr val="339966"/>
            </a:solidFill>
            <a:miter lim="800000"/>
            <a:headEnd/>
            <a:tailEnd/>
          </a:ln>
        </p:spPr>
        <p:txBody>
          <a:bodyPr>
            <a:spAutoFit/>
          </a:bodyPr>
          <a:lstStyle>
            <a:lvl1pPr algn="l">
              <a:defRPr sz="2400">
                <a:solidFill>
                  <a:srgbClr val="580000"/>
                </a:solidFill>
                <a:latin typeface="Comic Sans MS" pitchFamily="66" charset="0"/>
              </a:defRPr>
            </a:lvl1pPr>
            <a:lvl2pPr marL="742950" indent="-285750" algn="l">
              <a:defRPr sz="2400">
                <a:solidFill>
                  <a:srgbClr val="580000"/>
                </a:solidFill>
                <a:latin typeface="Comic Sans MS" pitchFamily="66" charset="0"/>
              </a:defRPr>
            </a:lvl2pPr>
            <a:lvl3pPr marL="1143000" indent="-228600" algn="l">
              <a:defRPr sz="2400">
                <a:solidFill>
                  <a:srgbClr val="580000"/>
                </a:solidFill>
                <a:latin typeface="Comic Sans MS" pitchFamily="66" charset="0"/>
              </a:defRPr>
            </a:lvl3pPr>
            <a:lvl4pPr marL="1600200" indent="-228600" algn="l">
              <a:defRPr sz="2400">
                <a:solidFill>
                  <a:srgbClr val="580000"/>
                </a:solidFill>
                <a:latin typeface="Comic Sans MS" pitchFamily="66" charset="0"/>
              </a:defRPr>
            </a:lvl4pPr>
            <a:lvl5pPr marL="2057400" indent="-228600" algn="l">
              <a:defRPr sz="2400">
                <a:solidFill>
                  <a:srgbClr val="580000"/>
                </a:solidFill>
                <a:latin typeface="Comic Sans MS" pitchFamily="66" charset="0"/>
              </a:defRPr>
            </a:lvl5pPr>
            <a:lvl6pPr marL="2514600" indent="-228600" eaLnBrk="0" fontAlgn="base" hangingPunct="0">
              <a:spcBef>
                <a:spcPct val="0"/>
              </a:spcBef>
              <a:spcAft>
                <a:spcPct val="0"/>
              </a:spcAft>
              <a:defRPr sz="2400">
                <a:solidFill>
                  <a:srgbClr val="580000"/>
                </a:solidFill>
                <a:latin typeface="Comic Sans MS" pitchFamily="66" charset="0"/>
              </a:defRPr>
            </a:lvl6pPr>
            <a:lvl7pPr marL="2971800" indent="-228600" eaLnBrk="0" fontAlgn="base" hangingPunct="0">
              <a:spcBef>
                <a:spcPct val="0"/>
              </a:spcBef>
              <a:spcAft>
                <a:spcPct val="0"/>
              </a:spcAft>
              <a:defRPr sz="2400">
                <a:solidFill>
                  <a:srgbClr val="580000"/>
                </a:solidFill>
                <a:latin typeface="Comic Sans MS" pitchFamily="66" charset="0"/>
              </a:defRPr>
            </a:lvl7pPr>
            <a:lvl8pPr marL="3429000" indent="-228600" eaLnBrk="0" fontAlgn="base" hangingPunct="0">
              <a:spcBef>
                <a:spcPct val="0"/>
              </a:spcBef>
              <a:spcAft>
                <a:spcPct val="0"/>
              </a:spcAft>
              <a:defRPr sz="2400">
                <a:solidFill>
                  <a:srgbClr val="580000"/>
                </a:solidFill>
                <a:latin typeface="Comic Sans MS" pitchFamily="66" charset="0"/>
              </a:defRPr>
            </a:lvl8pPr>
            <a:lvl9pPr marL="3886200" indent="-228600" eaLnBrk="0" fontAlgn="base" hangingPunct="0">
              <a:spcBef>
                <a:spcPct val="0"/>
              </a:spcBef>
              <a:spcAft>
                <a:spcPct val="0"/>
              </a:spcAft>
              <a:defRPr sz="2400">
                <a:solidFill>
                  <a:srgbClr val="580000"/>
                </a:solidFill>
                <a:latin typeface="Comic Sans MS" pitchFamily="66" charset="0"/>
              </a:defRPr>
            </a:lvl9pPr>
          </a:lstStyle>
          <a:p>
            <a:pPr algn="ctr" eaLnBrk="1" hangingPunct="1">
              <a:defRPr/>
            </a:pPr>
            <a:endParaRPr lang="it-IT" altLang="it-IT" sz="800" dirty="0">
              <a:solidFill>
                <a:srgbClr val="FFFF00"/>
              </a:solidFill>
              <a:effectLst>
                <a:outerShdw blurRad="38100" dist="38100" dir="2700000" algn="tl">
                  <a:srgbClr val="000000">
                    <a:alpha val="43137"/>
                  </a:srgbClr>
                </a:outerShdw>
              </a:effectLst>
              <a:latin typeface="Verdana" pitchFamily="34" charset="0"/>
              <a:cs typeface="Arial" pitchFamily="34" charset="0"/>
            </a:endParaRPr>
          </a:p>
          <a:p>
            <a:pPr algn="ctr" eaLnBrk="1" hangingPunct="1">
              <a:defRPr/>
            </a:pPr>
            <a:r>
              <a:rPr lang="it-IT" altLang="it-IT" sz="2000" dirty="0">
                <a:solidFill>
                  <a:srgbClr val="FFFF00"/>
                </a:solidFill>
                <a:effectLst>
                  <a:outerShdw blurRad="38100" dist="38100" dir="2700000" algn="tl">
                    <a:srgbClr val="000000">
                      <a:alpha val="43137"/>
                    </a:srgbClr>
                  </a:outerShdw>
                </a:effectLst>
                <a:latin typeface="Verdana" pitchFamily="34" charset="0"/>
                <a:cs typeface="Arial" pitchFamily="34" charset="0"/>
              </a:rPr>
              <a:t>I nostri occhi sono rivolti al Signore.</a:t>
            </a:r>
            <a:endParaRPr lang="it-IT" altLang="it-IT" sz="800" dirty="0">
              <a:solidFill>
                <a:srgbClr val="FFFF00"/>
              </a:solidFill>
              <a:effectLst>
                <a:outerShdw blurRad="38100" dist="38100" dir="2700000" algn="tl">
                  <a:srgbClr val="000000">
                    <a:alpha val="43137"/>
                  </a:srgbClr>
                </a:outerShdw>
              </a:effectLst>
              <a:latin typeface="Verdana" pitchFamily="34" charset="0"/>
              <a:cs typeface="Arial" pitchFamily="34" charset="0"/>
            </a:endParaRPr>
          </a:p>
          <a:p>
            <a:pPr algn="ctr" eaLnBrk="1" hangingPunct="1">
              <a:defRPr/>
            </a:pPr>
            <a:r>
              <a:rPr lang="en-US" altLang="it-IT" sz="2000" dirty="0">
                <a:solidFill>
                  <a:schemeClr val="bg1"/>
                </a:solidFill>
                <a:effectLst>
                  <a:outerShdw blurRad="38100" dist="38100" dir="2700000" algn="tl">
                    <a:srgbClr val="000000">
                      <a:alpha val="43137"/>
                    </a:srgbClr>
                  </a:outerShdw>
                </a:effectLst>
                <a:latin typeface="Verdana" pitchFamily="34" charset="0"/>
                <a:cs typeface="Times New Roman" pitchFamily="18" charset="0"/>
              </a:rPr>
              <a:t>Our eyes are turned to the Lord.</a:t>
            </a:r>
            <a:br>
              <a:rPr lang="it-IT" altLang="it-IT" sz="2000" dirty="0">
                <a:solidFill>
                  <a:schemeClr val="bg1"/>
                </a:solidFill>
                <a:effectLst>
                  <a:outerShdw blurRad="38100" dist="38100" dir="2700000" algn="tl">
                    <a:srgbClr val="000000">
                      <a:alpha val="43137"/>
                    </a:srgbClr>
                  </a:outerShdw>
                </a:effectLst>
                <a:latin typeface="Verdana" pitchFamily="34" charset="0"/>
                <a:cs typeface="Times New Roman" pitchFamily="18" charset="0"/>
              </a:rPr>
            </a:br>
            <a:endParaRPr lang="it-IT" altLang="it-IT" sz="800" dirty="0">
              <a:solidFill>
                <a:schemeClr val="bg1"/>
              </a:solidFill>
              <a:effectLst>
                <a:outerShdw blurRad="38100" dist="38100" dir="2700000" algn="tl">
                  <a:srgbClr val="000000">
                    <a:alpha val="43137"/>
                  </a:srgbClr>
                </a:outerShdw>
              </a:effectLst>
              <a:latin typeface="Verdana" pitchFamily="34" charset="0"/>
              <a:cs typeface="Times New Roman" pitchFamily="18" charset="0"/>
            </a:endParaRPr>
          </a:p>
        </p:txBody>
      </p:sp>
      <p:sp>
        <p:nvSpPr>
          <p:cNvPr id="25606" name="Rettangolo 1">
            <a:extLst>
              <a:ext uri="{FF2B5EF4-FFF2-40B4-BE49-F238E27FC236}">
                <a16:creationId xmlns:a16="http://schemas.microsoft.com/office/drawing/2014/main" id="{85AA918D-E765-6337-2B59-DFA43DC127DB}"/>
              </a:ext>
            </a:extLst>
          </p:cNvPr>
          <p:cNvSpPr>
            <a:spLocks noChangeArrowheads="1"/>
          </p:cNvSpPr>
          <p:nvPr/>
        </p:nvSpPr>
        <p:spPr bwMode="auto">
          <a:xfrm>
            <a:off x="1219200" y="13716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MARCO</a:t>
            </a:r>
          </a:p>
        </p:txBody>
      </p:sp>
      <p:pic>
        <p:nvPicPr>
          <p:cNvPr id="25607" name="Picture 69" descr="C:\ARCHIVIO GENERALE\PRESENTAZIONI\in COSTRUZIONE\05 S.Scritture del 05.07\apostoli seguono Gesù a Nazareth.jpg">
            <a:extLst>
              <a:ext uri="{FF2B5EF4-FFF2-40B4-BE49-F238E27FC236}">
                <a16:creationId xmlns:a16="http://schemas.microsoft.com/office/drawing/2014/main" id="{42A9A323-B79A-BCB4-916F-D99AC7D2E3B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644900"/>
            <a:ext cx="3048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8" name="Picture 70" descr="C:\ARCHIVIO GENERALE\PRESENTAZIONI\in COSTRUZIONE\05 S.Scritture del 05.07\apostoli seguono Gesù a Nazareth 1.jpg">
            <a:extLst>
              <a:ext uri="{FF2B5EF4-FFF2-40B4-BE49-F238E27FC236}">
                <a16:creationId xmlns:a16="http://schemas.microsoft.com/office/drawing/2014/main" id="{9FB580E5-A61B-7217-FCAE-8E51342ADA5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3644900"/>
            <a:ext cx="3352800" cy="227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432">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B962AEC0-9F7F-AE8A-8BDE-8F090E7280DE}"/>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Giunto il sabato, si mise a insegnare nella sinagoga. E molti, ascoltando, rimanevano stupiti e dicevano: «Da dove gli vengono queste cose? E che sapienza è quella che gli è stata data? E i prodigi come quelli compiuti dalle sue mani?</a:t>
            </a:r>
            <a:r>
              <a:rPr lang="it-IT" altLang="it-IT" sz="1800" i="1">
                <a:solidFill>
                  <a:schemeClr val="bg1"/>
                </a:solidFill>
                <a:latin typeface="Verdana" panose="020B0604030504040204" pitchFamily="34" charset="0"/>
                <a:cs typeface="Times New Roman" panose="02020603050405020304" pitchFamily="18" charset="0"/>
              </a:rPr>
              <a:t> (Mc 6, 2)</a:t>
            </a:r>
          </a:p>
        </p:txBody>
      </p:sp>
      <p:sp>
        <p:nvSpPr>
          <p:cNvPr id="162930" name="Rectangle 114">
            <a:extLst>
              <a:ext uri="{FF2B5EF4-FFF2-40B4-BE49-F238E27FC236}">
                <a16:creationId xmlns:a16="http://schemas.microsoft.com/office/drawing/2014/main" id="{DD099AC9-92E9-7C89-A8D2-FC24D3CA9BBE}"/>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GB" altLang="it-IT" sz="1800">
                <a:latin typeface="Verdana" panose="020B0604030504040204" pitchFamily="34" charset="0"/>
                <a:cs typeface="Tahoma" panose="020B0604030504040204" pitchFamily="34" charset="0"/>
              </a:rPr>
              <a:t> </a:t>
            </a:r>
            <a:r>
              <a:rPr lang="en-GB" altLang="it-IT" sz="1800">
                <a:solidFill>
                  <a:schemeClr val="bg1"/>
                </a:solidFill>
                <a:latin typeface="Verdana" panose="020B0604030504040204" pitchFamily="34" charset="0"/>
                <a:cs typeface="Times New Roman" panose="02020603050405020304" pitchFamily="18" charset="0"/>
              </a:rPr>
              <a:t> When the sabbath came, he began teaching in the synagogue, and most of those who heard him were astonished. They commented, "How did this come to him? What kind of wisdom has been given to him that he also performs such miracles?</a:t>
            </a:r>
            <a:r>
              <a:rPr lang="en-GB" altLang="it-IT" sz="1800" i="1">
                <a:solidFill>
                  <a:schemeClr val="bg1"/>
                </a:solidFill>
                <a:latin typeface="Verdana" panose="020B0604030504040204" pitchFamily="34" charset="0"/>
                <a:cs typeface="Times New Roman" panose="02020603050405020304" pitchFamily="18" charset="0"/>
              </a:rPr>
              <a:t> (Mc 6: 2)</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7652" name="Picture 26" descr="C:\ARCHIVIO GENERALE\PRESENTAZIONI\in COSTRUZIONE\05 S.Scritture del 05.07\jesus-declares-he-is-the-messiah_Isaiah_3-1800.jpg">
            <a:extLst>
              <a:ext uri="{FF2B5EF4-FFF2-40B4-BE49-F238E27FC236}">
                <a16:creationId xmlns:a16="http://schemas.microsoft.com/office/drawing/2014/main" id="{1D047A56-76D5-FB11-FA23-6A05B97C78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603375"/>
            <a:ext cx="5638800" cy="370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72253</TotalTime>
  <Words>2766</Words>
  <Application>Microsoft Office PowerPoint</Application>
  <PresentationFormat>Presentazione su schermo (4:3)</PresentationFormat>
  <Paragraphs>91</Paragraphs>
  <Slides>17</Slides>
  <Notes>7</Notes>
  <HiddenSlides>0</HiddenSlides>
  <MMClips>1</MMClips>
  <ScaleCrop>false</ScaleCrop>
  <HeadingPairs>
    <vt:vector size="6" baseType="variant">
      <vt:variant>
        <vt:lpstr>Caratteri utilizzati</vt:lpstr>
      </vt:variant>
      <vt:variant>
        <vt:i4>12</vt:i4>
      </vt:variant>
      <vt:variant>
        <vt:lpstr>Tema</vt:lpstr>
      </vt:variant>
      <vt:variant>
        <vt:i4>1</vt:i4>
      </vt:variant>
      <vt:variant>
        <vt:lpstr>Titoli diapositive</vt:lpstr>
      </vt:variant>
      <vt:variant>
        <vt:i4>17</vt:i4>
      </vt:variant>
    </vt:vector>
  </HeadingPairs>
  <TitlesOfParts>
    <vt:vector size="30" baseType="lpstr">
      <vt:lpstr>Comic Sans MS</vt:lpstr>
      <vt:lpstr>Arial</vt:lpstr>
      <vt:lpstr>Times New Roman</vt:lpstr>
      <vt:lpstr>Tw Cen MT Condensed Extra Bold</vt:lpstr>
      <vt:lpstr>Harrington</vt:lpstr>
      <vt:lpstr>Verdana</vt:lpstr>
      <vt:lpstr>SimSun</vt:lpstr>
      <vt:lpstr>Tahoma</vt:lpstr>
      <vt:lpstr>Courier New</vt:lpstr>
      <vt:lpstr>Cambria</vt:lpstr>
      <vt:lpstr>Arial Unicode MS</vt:lpstr>
      <vt:lpstr>Helvetica</vt:lpstr>
      <vt:lpstr>Struttura predefinita</vt:lpstr>
      <vt:lpstr>“Un profeta non è disprezzato se non  nella sua patria…e in casa sua”.</vt:lpstr>
      <vt:lpstr>Presentazione standard di PowerPoint</vt:lpstr>
      <vt:lpstr>Presentazione standard di PowerPoint</vt:lpstr>
      <vt:lpstr>  Quelli ai quali ti mando sono figli testardi e dal cuore indurito. Tu dirai loro: “Dice il Signore Dio”. Ascoltino o non ascoltino – dal momento che sono una genìa di ribelli –, sapranno almeno che un profeta si trova in mezzo a loro». (Ez 2, 4-5)</vt:lpstr>
      <vt:lpstr>2nd EPISTLE TO THE CORINTHIANS</vt:lpstr>
      <vt:lpstr>A causa di questo per tre volte ho pregato il Signore che l’allontanasse da me. Ed egli mi ha detto: «Ti basta la mia grazia; la forza infatti si manifesta pienamente nella debolezza». (2Cor 12, 8-9)</vt:lpstr>
      <vt:lpstr>Mi vanterò quindi ben volentieri delle mie debolezze, perché dimori in me la potenza di Cristo. Perciò mi compiaccio nelle mie debolezze, negli oltraggi, nelle difficoltà, nelle persecuzioni, nelle angosce sofferte per Cristo: infatti quando sono debole, è allora che sono forte. (2Cor 12, 10)</vt:lpstr>
      <vt:lpstr>GOSPEL ACCORD. TO MARK</vt:lpstr>
      <vt:lpstr>Presentazione standard di PowerPoint</vt:lpstr>
      <vt:lpstr>Presentazione standard di PowerPoint</vt:lpstr>
      <vt:lpstr>tra i suoi parenti e in casa sua». E lì non poteva compiere nessun prodigio, ma solo impose le mani a pochi malati e li guarì. E si meravigliava della loro incredulità. Gesù percorreva i villaggi d’intorno, insegnando. (Mc 6, 5-6)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3164</cp:revision>
  <dcterms:created xsi:type="dcterms:W3CDTF">2007-05-09T13:51:32Z</dcterms:created>
  <dcterms:modified xsi:type="dcterms:W3CDTF">2024-07-01T14:07:11Z</dcterms:modified>
</cp:coreProperties>
</file>