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3.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4.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5.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6.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7.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674" r:id="rId2"/>
    <p:sldId id="392" r:id="rId3"/>
    <p:sldId id="497" r:id="rId4"/>
    <p:sldId id="791" r:id="rId5"/>
    <p:sldId id="337" r:id="rId6"/>
    <p:sldId id="743" r:id="rId7"/>
    <p:sldId id="793" r:id="rId8"/>
    <p:sldId id="694" r:id="rId9"/>
    <p:sldId id="319" r:id="rId10"/>
    <p:sldId id="624" r:id="rId11"/>
    <p:sldId id="795" r:id="rId12"/>
    <p:sldId id="796" r:id="rId13"/>
    <p:sldId id="797" r:id="rId14"/>
    <p:sldId id="798" r:id="rId15"/>
    <p:sldId id="799" r:id="rId16"/>
    <p:sldId id="800" r:id="rId17"/>
    <p:sldId id="801" r:id="rId18"/>
    <p:sldId id="787" r:id="rId19"/>
    <p:sldId id="288" r:id="rId20"/>
    <p:sldId id="728" r:id="rId21"/>
    <p:sldId id="724" r:id="rId22"/>
    <p:sldId id="553" r:id="rId23"/>
    <p:sldId id="727" r:id="rId24"/>
  </p:sldIdLst>
  <p:sldSz cx="9144000" cy="6858000" type="screen4x3"/>
  <p:notesSz cx="6858000" cy="9144000"/>
  <p:custDataLst>
    <p:tags r:id="rId27"/>
  </p:custDataLst>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869"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F8C3D3F8-4D99-30EA-6CAD-B0F902A59467}"/>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solidFill>
                  <a:schemeClr val="tx2"/>
                </a:solidFill>
                <a:latin typeface="Tw Cen MT Condensed Extra Bold" panose="020B0803020202020204" pitchFamily="34" charset="0"/>
              </a:defRPr>
            </a:lvl1pPr>
          </a:lstStyle>
          <a:p>
            <a:endParaRPr lang="it-IT" altLang="it-IT"/>
          </a:p>
        </p:txBody>
      </p:sp>
      <p:sp>
        <p:nvSpPr>
          <p:cNvPr id="26627" name="Rectangle 3">
            <a:extLst>
              <a:ext uri="{FF2B5EF4-FFF2-40B4-BE49-F238E27FC236}">
                <a16:creationId xmlns:a16="http://schemas.microsoft.com/office/drawing/2014/main" id="{657AB9E7-8A5A-4C25-214A-B4EF19886DD7}"/>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endParaRPr lang="it-IT" altLang="it-IT"/>
          </a:p>
        </p:txBody>
      </p:sp>
      <p:sp>
        <p:nvSpPr>
          <p:cNvPr id="26628" name="Rectangle 4">
            <a:extLst>
              <a:ext uri="{FF2B5EF4-FFF2-40B4-BE49-F238E27FC236}">
                <a16:creationId xmlns:a16="http://schemas.microsoft.com/office/drawing/2014/main" id="{753B5FAD-D40D-16DD-3673-28DCF7D630C3}"/>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313F4077-D0F5-28A9-3072-2839ABA532CE}"/>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DA028B8E-0230-442E-B3A9-19573E381F64}"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DAA21C06-9057-E7FD-C3EC-A0DE0919CF8D}"/>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it-IT" altLang="it-IT"/>
          </a:p>
        </p:txBody>
      </p:sp>
      <p:sp>
        <p:nvSpPr>
          <p:cNvPr id="25603" name="Rectangle 3">
            <a:extLst>
              <a:ext uri="{FF2B5EF4-FFF2-40B4-BE49-F238E27FC236}">
                <a16:creationId xmlns:a16="http://schemas.microsoft.com/office/drawing/2014/main" id="{2BD83045-4167-1E98-F7AB-E1AE0169F5A1}"/>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it-IT" altLang="it-IT"/>
          </a:p>
        </p:txBody>
      </p:sp>
      <p:sp>
        <p:nvSpPr>
          <p:cNvPr id="13316" name="Rectangle 4">
            <a:extLst>
              <a:ext uri="{FF2B5EF4-FFF2-40B4-BE49-F238E27FC236}">
                <a16:creationId xmlns:a16="http://schemas.microsoft.com/office/drawing/2014/main" id="{2DCAF546-59B7-47A7-6026-5B94F684EE0F}"/>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BB3FC45E-DAEB-E39A-CA86-25D6C91720DF}"/>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5606" name="Rectangle 6">
            <a:extLst>
              <a:ext uri="{FF2B5EF4-FFF2-40B4-BE49-F238E27FC236}">
                <a16:creationId xmlns:a16="http://schemas.microsoft.com/office/drawing/2014/main" id="{624748D8-5D33-5470-1259-BB4852C85732}"/>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it-IT" altLang="it-IT"/>
          </a:p>
        </p:txBody>
      </p:sp>
      <p:sp>
        <p:nvSpPr>
          <p:cNvPr id="653319" name="Rectangle 7">
            <a:extLst>
              <a:ext uri="{FF2B5EF4-FFF2-40B4-BE49-F238E27FC236}">
                <a16:creationId xmlns:a16="http://schemas.microsoft.com/office/drawing/2014/main" id="{7E38D6A1-04E8-2168-F86D-17881219B7F4}"/>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98E1ABB6-5D7F-4721-A73D-3B42189BA528}"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5" Type="http://schemas.openxmlformats.org/officeDocument/2006/relationships/slide" Target="../slides/slide5.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5" Type="http://schemas.openxmlformats.org/officeDocument/2006/relationships/slide" Target="../slides/slide9.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tags" Target="../tags/tag114.xml"/><Relationship Id="rId5" Type="http://schemas.openxmlformats.org/officeDocument/2006/relationships/slide" Target="../slides/slide22.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F6C43766-D7F1-2C61-C7AD-773A86895D5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3C7A0566-AD70-4B3D-AB33-E58DF0C7EA02}" type="slidenum">
              <a:rPr lang="it-IT" altLang="it-IT" sz="1200"/>
              <a:pPr/>
              <a:t>2</a:t>
            </a:fld>
            <a:endParaRPr lang="it-IT" altLang="it-IT" sz="1200"/>
          </a:p>
        </p:txBody>
      </p:sp>
      <p:sp>
        <p:nvSpPr>
          <p:cNvPr id="17411" name="Rectangle 2">
            <a:extLst>
              <a:ext uri="{FF2B5EF4-FFF2-40B4-BE49-F238E27FC236}">
                <a16:creationId xmlns:a16="http://schemas.microsoft.com/office/drawing/2014/main" id="{2BCFFA9F-DF47-17DC-53DB-6FAAC9671BE6}"/>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17412" name="Rectangle 3">
            <a:extLst>
              <a:ext uri="{FF2B5EF4-FFF2-40B4-BE49-F238E27FC236}">
                <a16:creationId xmlns:a16="http://schemas.microsoft.com/office/drawing/2014/main" id="{6B6DEC4E-BC0C-B212-BF83-BE0D5EF968AA}"/>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FD956072-EE68-62A0-37AA-571DB6E66C6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5BE5FC7F-48F6-4343-8EFC-DAEB0FA87B49}" type="slidenum">
              <a:rPr lang="it-IT" altLang="it-IT" sz="1200"/>
              <a:pPr/>
              <a:t>3</a:t>
            </a:fld>
            <a:endParaRPr lang="it-IT" altLang="it-IT" sz="1200"/>
          </a:p>
        </p:txBody>
      </p:sp>
      <p:sp>
        <p:nvSpPr>
          <p:cNvPr id="19459" name="Rectangle 2">
            <a:extLst>
              <a:ext uri="{FF2B5EF4-FFF2-40B4-BE49-F238E27FC236}">
                <a16:creationId xmlns:a16="http://schemas.microsoft.com/office/drawing/2014/main" id="{0B9511FA-EB78-A735-1603-CE596634D780}"/>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19460" name="Rectangle 3">
            <a:extLst>
              <a:ext uri="{FF2B5EF4-FFF2-40B4-BE49-F238E27FC236}">
                <a16:creationId xmlns:a16="http://schemas.microsoft.com/office/drawing/2014/main" id="{268F3F50-42FF-C9F7-884D-E9AB2428D83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CAD0323D-1637-38C5-690C-1B9C2E919DB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7AC9D875-D591-4B72-BE30-00F811B99A6C}" type="slidenum">
              <a:rPr lang="it-IT" altLang="it-IT" sz="1200"/>
              <a:pPr/>
              <a:t>5</a:t>
            </a:fld>
            <a:endParaRPr lang="it-IT" altLang="it-IT" sz="1200"/>
          </a:p>
        </p:txBody>
      </p:sp>
      <p:sp>
        <p:nvSpPr>
          <p:cNvPr id="22531" name="Rectangle 2">
            <a:extLst>
              <a:ext uri="{FF2B5EF4-FFF2-40B4-BE49-F238E27FC236}">
                <a16:creationId xmlns:a16="http://schemas.microsoft.com/office/drawing/2014/main" id="{92228001-58C9-E3A0-9559-1D9F87A897AA}"/>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2532" name="Rectangle 3">
            <a:extLst>
              <a:ext uri="{FF2B5EF4-FFF2-40B4-BE49-F238E27FC236}">
                <a16:creationId xmlns:a16="http://schemas.microsoft.com/office/drawing/2014/main" id="{E2DA0676-4BF7-BDA1-E1CD-04BDF4A65939}"/>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B0FB5E85-3D3E-10D8-E95B-76B9EE754AD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5AC20119-B2B9-4067-BF82-9B50EA8DAB25}" type="slidenum">
              <a:rPr lang="it-IT" altLang="it-IT" sz="1200"/>
              <a:pPr/>
              <a:t>8</a:t>
            </a:fld>
            <a:endParaRPr lang="it-IT" altLang="it-IT" sz="1200"/>
          </a:p>
        </p:txBody>
      </p:sp>
      <p:sp>
        <p:nvSpPr>
          <p:cNvPr id="26627" name="Rectangle 2">
            <a:extLst>
              <a:ext uri="{FF2B5EF4-FFF2-40B4-BE49-F238E27FC236}">
                <a16:creationId xmlns:a16="http://schemas.microsoft.com/office/drawing/2014/main" id="{F7FB438E-C486-BA1E-98F6-93A5B2A6A6F5}"/>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6628" name="Rectangle 3">
            <a:extLst>
              <a:ext uri="{FF2B5EF4-FFF2-40B4-BE49-F238E27FC236}">
                <a16:creationId xmlns:a16="http://schemas.microsoft.com/office/drawing/2014/main" id="{DA5F8452-1F3D-03B0-98F8-82F40A5E2ACA}"/>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39454D2E-2AC2-C0D9-221C-92C7A9CDE13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B4158162-5B0F-4602-8AB4-A82A7DC6BC92}" type="slidenum">
              <a:rPr lang="it-IT" altLang="it-IT" sz="1200"/>
              <a:pPr/>
              <a:t>9</a:t>
            </a:fld>
            <a:endParaRPr lang="it-IT" altLang="it-IT" sz="1200"/>
          </a:p>
        </p:txBody>
      </p:sp>
      <p:sp>
        <p:nvSpPr>
          <p:cNvPr id="28675" name="Rectangle 2">
            <a:extLst>
              <a:ext uri="{FF2B5EF4-FFF2-40B4-BE49-F238E27FC236}">
                <a16:creationId xmlns:a16="http://schemas.microsoft.com/office/drawing/2014/main" id="{6250D9F9-C95B-66EC-FC5E-72DBB4AD5117}"/>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D45F699B-CC0D-9399-2F16-44C51DFB382A}"/>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017D6C5C-6ACC-B498-7A75-D9528B6213E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24CB391B-E2A6-44A9-B234-0D6641B9B19C}" type="slidenum">
              <a:rPr lang="it-IT" altLang="it-IT" sz="1200"/>
              <a:pPr/>
              <a:t>19</a:t>
            </a:fld>
            <a:endParaRPr lang="it-IT" altLang="it-IT" sz="1200"/>
          </a:p>
        </p:txBody>
      </p:sp>
      <p:sp>
        <p:nvSpPr>
          <p:cNvPr id="39939" name="Rectangle 2">
            <a:extLst>
              <a:ext uri="{FF2B5EF4-FFF2-40B4-BE49-F238E27FC236}">
                <a16:creationId xmlns:a16="http://schemas.microsoft.com/office/drawing/2014/main" id="{C2F39496-19EB-BBEE-3935-57121F62017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9940" name="Rectangle 3">
            <a:extLst>
              <a:ext uri="{FF2B5EF4-FFF2-40B4-BE49-F238E27FC236}">
                <a16:creationId xmlns:a16="http://schemas.microsoft.com/office/drawing/2014/main" id="{B5A6A0AD-0EBD-1239-498B-ADEEBF36AB1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5EB71EF9-93A3-9C19-5830-874F0C5702D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fld id="{EC4F7482-DD5D-49FD-8073-3ABD93A6D4E5}" type="slidenum">
              <a:rPr lang="it-IT" altLang="it-IT" sz="1200"/>
              <a:pPr/>
              <a:t>22</a:t>
            </a:fld>
            <a:endParaRPr lang="it-IT" altLang="it-IT" sz="1200"/>
          </a:p>
        </p:txBody>
      </p:sp>
      <p:sp>
        <p:nvSpPr>
          <p:cNvPr id="44035" name="Rectangle 2">
            <a:extLst>
              <a:ext uri="{FF2B5EF4-FFF2-40B4-BE49-F238E27FC236}">
                <a16:creationId xmlns:a16="http://schemas.microsoft.com/office/drawing/2014/main" id="{0495D9A3-4D5C-5ACD-6135-368BAE9255FC}"/>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44036" name="Rectangle 3">
            <a:extLst>
              <a:ext uri="{FF2B5EF4-FFF2-40B4-BE49-F238E27FC236}">
                <a16:creationId xmlns:a16="http://schemas.microsoft.com/office/drawing/2014/main" id="{2B5A7091-E410-951E-73AE-199403DE8AD8}"/>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D6ED1D61-3C8F-B8B8-91C5-DECA6198235A}"/>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81EE60BC-A859-D2AA-00A7-9151790A2AE5}"/>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84EFD4BB-DBBB-7838-B8A3-899CA1E0F826}"/>
              </a:ext>
            </a:extLst>
          </p:cNvPr>
          <p:cNvSpPr>
            <a:spLocks noGrp="1" noChangeArrowheads="1"/>
          </p:cNvSpPr>
          <p:nvPr>
            <p:ph type="sldNum" sz="quarter" idx="12"/>
          </p:nvPr>
        </p:nvSpPr>
        <p:spPr/>
        <p:txBody>
          <a:bodyPr/>
          <a:lstStyle>
            <a:lvl1pPr>
              <a:defRPr/>
            </a:lvl1pPr>
          </a:lstStyle>
          <a:p>
            <a:fld id="{60CEE93A-76B7-4EA8-ABE8-9C037BD32B72}" type="slidenum">
              <a:rPr lang="it-IT" altLang="it-IT"/>
              <a:pPr/>
              <a:t>‹N›</a:t>
            </a:fld>
            <a:endParaRPr lang="it-IT" altLang="it-IT"/>
          </a:p>
        </p:txBody>
      </p:sp>
    </p:spTree>
    <p:extLst>
      <p:ext uri="{BB962C8B-B14F-4D97-AF65-F5344CB8AC3E}">
        <p14:creationId xmlns:p14="http://schemas.microsoft.com/office/powerpoint/2010/main" val="2876001410"/>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11AFC56C-52BF-8E8F-05D7-8F4CAE12B566}"/>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1FD2991E-8463-3789-29BC-1B08468D086A}"/>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D9EFFC6F-C017-A7D7-D33A-C3ABFB80358E}"/>
              </a:ext>
            </a:extLst>
          </p:cNvPr>
          <p:cNvSpPr>
            <a:spLocks noGrp="1" noChangeArrowheads="1"/>
          </p:cNvSpPr>
          <p:nvPr>
            <p:ph type="sldNum" sz="quarter" idx="12"/>
          </p:nvPr>
        </p:nvSpPr>
        <p:spPr/>
        <p:txBody>
          <a:bodyPr/>
          <a:lstStyle>
            <a:lvl1pPr>
              <a:defRPr/>
            </a:lvl1pPr>
          </a:lstStyle>
          <a:p>
            <a:fld id="{D4B7B694-F6B3-41A4-9703-F493A40BAED8}" type="slidenum">
              <a:rPr lang="it-IT" altLang="it-IT"/>
              <a:pPr/>
              <a:t>‹N›</a:t>
            </a:fld>
            <a:endParaRPr lang="it-IT" altLang="it-IT"/>
          </a:p>
        </p:txBody>
      </p:sp>
    </p:spTree>
    <p:extLst>
      <p:ext uri="{BB962C8B-B14F-4D97-AF65-F5344CB8AC3E}">
        <p14:creationId xmlns:p14="http://schemas.microsoft.com/office/powerpoint/2010/main" val="37683713"/>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060F2120-4400-12A1-C823-8AD2DE36A612}"/>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39DE822A-DA21-70D4-74E3-95767497E53C}"/>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CC954272-DA1F-6A34-3173-6E6A413C4610}"/>
              </a:ext>
            </a:extLst>
          </p:cNvPr>
          <p:cNvSpPr>
            <a:spLocks noGrp="1" noChangeArrowheads="1"/>
          </p:cNvSpPr>
          <p:nvPr>
            <p:ph type="sldNum" sz="quarter" idx="12"/>
          </p:nvPr>
        </p:nvSpPr>
        <p:spPr/>
        <p:txBody>
          <a:bodyPr/>
          <a:lstStyle>
            <a:lvl1pPr>
              <a:defRPr/>
            </a:lvl1pPr>
          </a:lstStyle>
          <a:p>
            <a:fld id="{AFB4AEDA-05C6-408B-BB6E-561839CEA928}" type="slidenum">
              <a:rPr lang="it-IT" altLang="it-IT"/>
              <a:pPr/>
              <a:t>‹N›</a:t>
            </a:fld>
            <a:endParaRPr lang="it-IT" altLang="it-IT"/>
          </a:p>
        </p:txBody>
      </p:sp>
    </p:spTree>
    <p:extLst>
      <p:ext uri="{BB962C8B-B14F-4D97-AF65-F5344CB8AC3E}">
        <p14:creationId xmlns:p14="http://schemas.microsoft.com/office/powerpoint/2010/main" val="452068809"/>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961C44B0-59F1-638E-CDFA-6FD103FD5FB0}"/>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586A876B-5565-7F75-C333-1688E36292A8}"/>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7BBCE384-5821-AEBC-97E7-D342FA242A79}"/>
              </a:ext>
            </a:extLst>
          </p:cNvPr>
          <p:cNvSpPr>
            <a:spLocks noGrp="1" noChangeArrowheads="1"/>
          </p:cNvSpPr>
          <p:nvPr>
            <p:ph type="sldNum" sz="quarter" idx="12"/>
          </p:nvPr>
        </p:nvSpPr>
        <p:spPr/>
        <p:txBody>
          <a:bodyPr/>
          <a:lstStyle>
            <a:lvl1pPr>
              <a:defRPr/>
            </a:lvl1pPr>
          </a:lstStyle>
          <a:p>
            <a:fld id="{51F4401B-A402-42D0-B0F5-CE3F435F2CA1}" type="slidenum">
              <a:rPr lang="it-IT" altLang="it-IT"/>
              <a:pPr/>
              <a:t>‹N›</a:t>
            </a:fld>
            <a:endParaRPr lang="it-IT" altLang="it-IT"/>
          </a:p>
        </p:txBody>
      </p:sp>
    </p:spTree>
    <p:extLst>
      <p:ext uri="{BB962C8B-B14F-4D97-AF65-F5344CB8AC3E}">
        <p14:creationId xmlns:p14="http://schemas.microsoft.com/office/powerpoint/2010/main" val="369944989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1EAE3ADE-DBE9-2C9F-DC11-DBE87D7B6140}"/>
              </a:ext>
            </a:extLst>
          </p:cNvPr>
          <p:cNvSpPr>
            <a:spLocks noGrp="1" noChangeArrowheads="1"/>
          </p:cNvSpPr>
          <p:nvPr>
            <p:ph type="dt" sz="half" idx="10"/>
          </p:nvPr>
        </p:nvSpPr>
        <p:spPr/>
        <p:txBody>
          <a:bodyPr/>
          <a:lstStyle>
            <a:lvl1pPr>
              <a:defRPr/>
            </a:lvl1pPr>
          </a:lstStyle>
          <a:p>
            <a:endParaRPr lang="it-IT" altLang="it-IT"/>
          </a:p>
        </p:txBody>
      </p:sp>
      <p:sp>
        <p:nvSpPr>
          <p:cNvPr id="5" name="Rectangle 5">
            <a:extLst>
              <a:ext uri="{FF2B5EF4-FFF2-40B4-BE49-F238E27FC236}">
                <a16:creationId xmlns:a16="http://schemas.microsoft.com/office/drawing/2014/main" id="{46FF59D7-0C09-17D8-3D42-FB5BC4B7A0A7}"/>
              </a:ext>
            </a:extLst>
          </p:cNvPr>
          <p:cNvSpPr>
            <a:spLocks noGrp="1" noChangeArrowheads="1"/>
          </p:cNvSpPr>
          <p:nvPr>
            <p:ph type="ftr" sz="quarter" idx="11"/>
          </p:nvPr>
        </p:nvSpPr>
        <p:spPr/>
        <p:txBody>
          <a:bodyPr/>
          <a:lstStyle>
            <a:lvl1pPr>
              <a:defRPr/>
            </a:lvl1pPr>
          </a:lstStyle>
          <a:p>
            <a:endParaRPr lang="it-IT" altLang="it-IT"/>
          </a:p>
        </p:txBody>
      </p:sp>
      <p:sp>
        <p:nvSpPr>
          <p:cNvPr id="6" name="Rectangle 6">
            <a:extLst>
              <a:ext uri="{FF2B5EF4-FFF2-40B4-BE49-F238E27FC236}">
                <a16:creationId xmlns:a16="http://schemas.microsoft.com/office/drawing/2014/main" id="{CE5A309F-9BB4-0023-4480-DB4102F30FA9}"/>
              </a:ext>
            </a:extLst>
          </p:cNvPr>
          <p:cNvSpPr>
            <a:spLocks noGrp="1" noChangeArrowheads="1"/>
          </p:cNvSpPr>
          <p:nvPr>
            <p:ph type="sldNum" sz="quarter" idx="12"/>
          </p:nvPr>
        </p:nvSpPr>
        <p:spPr/>
        <p:txBody>
          <a:bodyPr/>
          <a:lstStyle>
            <a:lvl1pPr>
              <a:defRPr/>
            </a:lvl1pPr>
          </a:lstStyle>
          <a:p>
            <a:fld id="{81E107BA-2718-4663-8676-0E4445648C6B}" type="slidenum">
              <a:rPr lang="it-IT" altLang="it-IT"/>
              <a:pPr/>
              <a:t>‹N›</a:t>
            </a:fld>
            <a:endParaRPr lang="it-IT" altLang="it-IT"/>
          </a:p>
        </p:txBody>
      </p:sp>
    </p:spTree>
    <p:extLst>
      <p:ext uri="{BB962C8B-B14F-4D97-AF65-F5344CB8AC3E}">
        <p14:creationId xmlns:p14="http://schemas.microsoft.com/office/powerpoint/2010/main" val="392173779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422AF8E8-0805-3442-358F-2C6A3A6D1842}"/>
              </a:ext>
            </a:extLst>
          </p:cNvPr>
          <p:cNvSpPr>
            <a:spLocks noGrp="1" noChangeArrowheads="1"/>
          </p:cNvSpPr>
          <p:nvPr>
            <p:ph type="dt" sz="half" idx="10"/>
          </p:nvPr>
        </p:nvSpPr>
        <p:spPr/>
        <p:txBody>
          <a:bodyPr/>
          <a:lstStyle>
            <a:lvl1pPr>
              <a:defRPr/>
            </a:lvl1pPr>
          </a:lstStyle>
          <a:p>
            <a:endParaRPr lang="it-IT" altLang="it-IT"/>
          </a:p>
        </p:txBody>
      </p:sp>
      <p:sp>
        <p:nvSpPr>
          <p:cNvPr id="6" name="Rectangle 5">
            <a:extLst>
              <a:ext uri="{FF2B5EF4-FFF2-40B4-BE49-F238E27FC236}">
                <a16:creationId xmlns:a16="http://schemas.microsoft.com/office/drawing/2014/main" id="{A32AC11C-592A-0D05-9C96-03BB385219C7}"/>
              </a:ext>
            </a:extLst>
          </p:cNvPr>
          <p:cNvSpPr>
            <a:spLocks noGrp="1" noChangeArrowheads="1"/>
          </p:cNvSpPr>
          <p:nvPr>
            <p:ph type="ftr" sz="quarter" idx="11"/>
          </p:nvPr>
        </p:nvSpPr>
        <p:spPr/>
        <p:txBody>
          <a:bodyPr/>
          <a:lstStyle>
            <a:lvl1pPr>
              <a:defRPr/>
            </a:lvl1pPr>
          </a:lstStyle>
          <a:p>
            <a:endParaRPr lang="it-IT" altLang="it-IT"/>
          </a:p>
        </p:txBody>
      </p:sp>
      <p:sp>
        <p:nvSpPr>
          <p:cNvPr id="7" name="Rectangle 6">
            <a:extLst>
              <a:ext uri="{FF2B5EF4-FFF2-40B4-BE49-F238E27FC236}">
                <a16:creationId xmlns:a16="http://schemas.microsoft.com/office/drawing/2014/main" id="{C3C79CD3-7A64-7E7D-9B04-E33AA67A31AE}"/>
              </a:ext>
            </a:extLst>
          </p:cNvPr>
          <p:cNvSpPr>
            <a:spLocks noGrp="1" noChangeArrowheads="1"/>
          </p:cNvSpPr>
          <p:nvPr>
            <p:ph type="sldNum" sz="quarter" idx="12"/>
          </p:nvPr>
        </p:nvSpPr>
        <p:spPr/>
        <p:txBody>
          <a:bodyPr/>
          <a:lstStyle>
            <a:lvl1pPr>
              <a:defRPr/>
            </a:lvl1pPr>
          </a:lstStyle>
          <a:p>
            <a:fld id="{360D7ACF-17CA-4653-A424-DACDFDE02237}" type="slidenum">
              <a:rPr lang="it-IT" altLang="it-IT"/>
              <a:pPr/>
              <a:t>‹N›</a:t>
            </a:fld>
            <a:endParaRPr lang="it-IT" altLang="it-IT"/>
          </a:p>
        </p:txBody>
      </p:sp>
    </p:spTree>
    <p:extLst>
      <p:ext uri="{BB962C8B-B14F-4D97-AF65-F5344CB8AC3E}">
        <p14:creationId xmlns:p14="http://schemas.microsoft.com/office/powerpoint/2010/main" val="21834904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93941FB2-50BB-B36F-B71F-630F0D1D6792}"/>
              </a:ext>
            </a:extLst>
          </p:cNvPr>
          <p:cNvSpPr>
            <a:spLocks noGrp="1" noChangeArrowheads="1"/>
          </p:cNvSpPr>
          <p:nvPr>
            <p:ph type="dt" sz="half" idx="10"/>
          </p:nvPr>
        </p:nvSpPr>
        <p:spPr/>
        <p:txBody>
          <a:bodyPr/>
          <a:lstStyle>
            <a:lvl1pPr>
              <a:defRPr/>
            </a:lvl1pPr>
          </a:lstStyle>
          <a:p>
            <a:endParaRPr lang="it-IT" altLang="it-IT"/>
          </a:p>
        </p:txBody>
      </p:sp>
      <p:sp>
        <p:nvSpPr>
          <p:cNvPr id="8" name="Rectangle 5">
            <a:extLst>
              <a:ext uri="{FF2B5EF4-FFF2-40B4-BE49-F238E27FC236}">
                <a16:creationId xmlns:a16="http://schemas.microsoft.com/office/drawing/2014/main" id="{516FE02F-B111-2115-5B73-E216F942B45B}"/>
              </a:ext>
            </a:extLst>
          </p:cNvPr>
          <p:cNvSpPr>
            <a:spLocks noGrp="1" noChangeArrowheads="1"/>
          </p:cNvSpPr>
          <p:nvPr>
            <p:ph type="ftr" sz="quarter" idx="11"/>
          </p:nvPr>
        </p:nvSpPr>
        <p:spPr/>
        <p:txBody>
          <a:bodyPr/>
          <a:lstStyle>
            <a:lvl1pPr>
              <a:defRPr/>
            </a:lvl1pPr>
          </a:lstStyle>
          <a:p>
            <a:endParaRPr lang="it-IT" altLang="it-IT"/>
          </a:p>
        </p:txBody>
      </p:sp>
      <p:sp>
        <p:nvSpPr>
          <p:cNvPr id="9" name="Rectangle 6">
            <a:extLst>
              <a:ext uri="{FF2B5EF4-FFF2-40B4-BE49-F238E27FC236}">
                <a16:creationId xmlns:a16="http://schemas.microsoft.com/office/drawing/2014/main" id="{0555D650-12D1-D057-6567-374BAADCEF4D}"/>
              </a:ext>
            </a:extLst>
          </p:cNvPr>
          <p:cNvSpPr>
            <a:spLocks noGrp="1" noChangeArrowheads="1"/>
          </p:cNvSpPr>
          <p:nvPr>
            <p:ph type="sldNum" sz="quarter" idx="12"/>
          </p:nvPr>
        </p:nvSpPr>
        <p:spPr/>
        <p:txBody>
          <a:bodyPr/>
          <a:lstStyle>
            <a:lvl1pPr>
              <a:defRPr/>
            </a:lvl1pPr>
          </a:lstStyle>
          <a:p>
            <a:fld id="{BACDA2CA-A292-4688-A51B-5452313A9A15}" type="slidenum">
              <a:rPr lang="it-IT" altLang="it-IT"/>
              <a:pPr/>
              <a:t>‹N›</a:t>
            </a:fld>
            <a:endParaRPr lang="it-IT" altLang="it-IT"/>
          </a:p>
        </p:txBody>
      </p:sp>
    </p:spTree>
    <p:extLst>
      <p:ext uri="{BB962C8B-B14F-4D97-AF65-F5344CB8AC3E}">
        <p14:creationId xmlns:p14="http://schemas.microsoft.com/office/powerpoint/2010/main" val="387426199"/>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0EF32606-5C65-F45B-B0DD-B38CC132228F}"/>
              </a:ext>
            </a:extLst>
          </p:cNvPr>
          <p:cNvSpPr>
            <a:spLocks noGrp="1" noChangeArrowheads="1"/>
          </p:cNvSpPr>
          <p:nvPr>
            <p:ph type="dt" sz="half" idx="10"/>
          </p:nvPr>
        </p:nvSpPr>
        <p:spPr/>
        <p:txBody>
          <a:bodyPr/>
          <a:lstStyle>
            <a:lvl1pPr>
              <a:defRPr/>
            </a:lvl1pPr>
          </a:lstStyle>
          <a:p>
            <a:endParaRPr lang="it-IT" altLang="it-IT"/>
          </a:p>
        </p:txBody>
      </p:sp>
      <p:sp>
        <p:nvSpPr>
          <p:cNvPr id="4" name="Rectangle 5">
            <a:extLst>
              <a:ext uri="{FF2B5EF4-FFF2-40B4-BE49-F238E27FC236}">
                <a16:creationId xmlns:a16="http://schemas.microsoft.com/office/drawing/2014/main" id="{21D34B53-6E80-3ADF-D7A6-10411DFF3D7E}"/>
              </a:ext>
            </a:extLst>
          </p:cNvPr>
          <p:cNvSpPr>
            <a:spLocks noGrp="1" noChangeArrowheads="1"/>
          </p:cNvSpPr>
          <p:nvPr>
            <p:ph type="ftr" sz="quarter" idx="11"/>
          </p:nvPr>
        </p:nvSpPr>
        <p:spPr/>
        <p:txBody>
          <a:bodyPr/>
          <a:lstStyle>
            <a:lvl1pPr>
              <a:defRPr/>
            </a:lvl1pPr>
          </a:lstStyle>
          <a:p>
            <a:endParaRPr lang="it-IT" altLang="it-IT"/>
          </a:p>
        </p:txBody>
      </p:sp>
      <p:sp>
        <p:nvSpPr>
          <p:cNvPr id="5" name="Rectangle 6">
            <a:extLst>
              <a:ext uri="{FF2B5EF4-FFF2-40B4-BE49-F238E27FC236}">
                <a16:creationId xmlns:a16="http://schemas.microsoft.com/office/drawing/2014/main" id="{1BA259CA-659B-06D6-C545-218024FCA8CB}"/>
              </a:ext>
            </a:extLst>
          </p:cNvPr>
          <p:cNvSpPr>
            <a:spLocks noGrp="1" noChangeArrowheads="1"/>
          </p:cNvSpPr>
          <p:nvPr>
            <p:ph type="sldNum" sz="quarter" idx="12"/>
          </p:nvPr>
        </p:nvSpPr>
        <p:spPr/>
        <p:txBody>
          <a:bodyPr/>
          <a:lstStyle>
            <a:lvl1pPr>
              <a:defRPr/>
            </a:lvl1pPr>
          </a:lstStyle>
          <a:p>
            <a:fld id="{908D8F25-F467-443B-BCF7-97ABD57A738F}" type="slidenum">
              <a:rPr lang="it-IT" altLang="it-IT"/>
              <a:pPr/>
              <a:t>‹N›</a:t>
            </a:fld>
            <a:endParaRPr lang="it-IT" altLang="it-IT"/>
          </a:p>
        </p:txBody>
      </p:sp>
    </p:spTree>
    <p:extLst>
      <p:ext uri="{BB962C8B-B14F-4D97-AF65-F5344CB8AC3E}">
        <p14:creationId xmlns:p14="http://schemas.microsoft.com/office/powerpoint/2010/main" val="1843344120"/>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BE1A7F9-FAC2-E14F-E981-787DA0EF5D5B}"/>
              </a:ext>
            </a:extLst>
          </p:cNvPr>
          <p:cNvSpPr>
            <a:spLocks noGrp="1" noChangeArrowheads="1"/>
          </p:cNvSpPr>
          <p:nvPr>
            <p:ph type="dt" sz="half" idx="10"/>
          </p:nvPr>
        </p:nvSpPr>
        <p:spPr/>
        <p:txBody>
          <a:bodyPr/>
          <a:lstStyle>
            <a:lvl1pPr>
              <a:defRPr/>
            </a:lvl1pPr>
          </a:lstStyle>
          <a:p>
            <a:endParaRPr lang="it-IT" altLang="it-IT"/>
          </a:p>
        </p:txBody>
      </p:sp>
      <p:sp>
        <p:nvSpPr>
          <p:cNvPr id="3" name="Rectangle 5">
            <a:extLst>
              <a:ext uri="{FF2B5EF4-FFF2-40B4-BE49-F238E27FC236}">
                <a16:creationId xmlns:a16="http://schemas.microsoft.com/office/drawing/2014/main" id="{C75709DC-FF49-7EB0-88DF-8D2ABA09FF9C}"/>
              </a:ext>
            </a:extLst>
          </p:cNvPr>
          <p:cNvSpPr>
            <a:spLocks noGrp="1" noChangeArrowheads="1"/>
          </p:cNvSpPr>
          <p:nvPr>
            <p:ph type="ftr" sz="quarter" idx="11"/>
          </p:nvPr>
        </p:nvSpPr>
        <p:spPr/>
        <p:txBody>
          <a:bodyPr/>
          <a:lstStyle>
            <a:lvl1pPr>
              <a:defRPr/>
            </a:lvl1pPr>
          </a:lstStyle>
          <a:p>
            <a:endParaRPr lang="it-IT" altLang="it-IT"/>
          </a:p>
        </p:txBody>
      </p:sp>
      <p:sp>
        <p:nvSpPr>
          <p:cNvPr id="4" name="Rectangle 6">
            <a:extLst>
              <a:ext uri="{FF2B5EF4-FFF2-40B4-BE49-F238E27FC236}">
                <a16:creationId xmlns:a16="http://schemas.microsoft.com/office/drawing/2014/main" id="{2A495CC1-6FFF-66C8-7E00-C2BE0FFBFE9C}"/>
              </a:ext>
            </a:extLst>
          </p:cNvPr>
          <p:cNvSpPr>
            <a:spLocks noGrp="1" noChangeArrowheads="1"/>
          </p:cNvSpPr>
          <p:nvPr>
            <p:ph type="sldNum" sz="quarter" idx="12"/>
          </p:nvPr>
        </p:nvSpPr>
        <p:spPr/>
        <p:txBody>
          <a:bodyPr/>
          <a:lstStyle>
            <a:lvl1pPr>
              <a:defRPr/>
            </a:lvl1pPr>
          </a:lstStyle>
          <a:p>
            <a:fld id="{E8948B69-C65E-4C53-BA9C-5AA3CD8FD624}" type="slidenum">
              <a:rPr lang="it-IT" altLang="it-IT"/>
              <a:pPr/>
              <a:t>‹N›</a:t>
            </a:fld>
            <a:endParaRPr lang="it-IT" altLang="it-IT"/>
          </a:p>
        </p:txBody>
      </p:sp>
    </p:spTree>
    <p:extLst>
      <p:ext uri="{BB962C8B-B14F-4D97-AF65-F5344CB8AC3E}">
        <p14:creationId xmlns:p14="http://schemas.microsoft.com/office/powerpoint/2010/main" val="606415635"/>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7011A0F7-78E1-A802-EFA0-913BB50B8C0C}"/>
              </a:ext>
            </a:extLst>
          </p:cNvPr>
          <p:cNvSpPr>
            <a:spLocks noGrp="1" noChangeArrowheads="1"/>
          </p:cNvSpPr>
          <p:nvPr>
            <p:ph type="dt" sz="half" idx="10"/>
          </p:nvPr>
        </p:nvSpPr>
        <p:spPr/>
        <p:txBody>
          <a:bodyPr/>
          <a:lstStyle>
            <a:lvl1pPr>
              <a:defRPr/>
            </a:lvl1pPr>
          </a:lstStyle>
          <a:p>
            <a:endParaRPr lang="it-IT" altLang="it-IT"/>
          </a:p>
        </p:txBody>
      </p:sp>
      <p:sp>
        <p:nvSpPr>
          <p:cNvPr id="6" name="Rectangle 5">
            <a:extLst>
              <a:ext uri="{FF2B5EF4-FFF2-40B4-BE49-F238E27FC236}">
                <a16:creationId xmlns:a16="http://schemas.microsoft.com/office/drawing/2014/main" id="{EF0763E7-F15E-7A22-83E9-A9DE7E5BAA9E}"/>
              </a:ext>
            </a:extLst>
          </p:cNvPr>
          <p:cNvSpPr>
            <a:spLocks noGrp="1" noChangeArrowheads="1"/>
          </p:cNvSpPr>
          <p:nvPr>
            <p:ph type="ftr" sz="quarter" idx="11"/>
          </p:nvPr>
        </p:nvSpPr>
        <p:spPr/>
        <p:txBody>
          <a:bodyPr/>
          <a:lstStyle>
            <a:lvl1pPr>
              <a:defRPr/>
            </a:lvl1pPr>
          </a:lstStyle>
          <a:p>
            <a:endParaRPr lang="it-IT" altLang="it-IT"/>
          </a:p>
        </p:txBody>
      </p:sp>
      <p:sp>
        <p:nvSpPr>
          <p:cNvPr id="7" name="Rectangle 6">
            <a:extLst>
              <a:ext uri="{FF2B5EF4-FFF2-40B4-BE49-F238E27FC236}">
                <a16:creationId xmlns:a16="http://schemas.microsoft.com/office/drawing/2014/main" id="{B3670EFF-747D-371E-9DF9-3312ADEA5513}"/>
              </a:ext>
            </a:extLst>
          </p:cNvPr>
          <p:cNvSpPr>
            <a:spLocks noGrp="1" noChangeArrowheads="1"/>
          </p:cNvSpPr>
          <p:nvPr>
            <p:ph type="sldNum" sz="quarter" idx="12"/>
          </p:nvPr>
        </p:nvSpPr>
        <p:spPr/>
        <p:txBody>
          <a:bodyPr/>
          <a:lstStyle>
            <a:lvl1pPr>
              <a:defRPr/>
            </a:lvl1pPr>
          </a:lstStyle>
          <a:p>
            <a:fld id="{A01457D5-1FB1-4C4C-888D-973A7556E786}" type="slidenum">
              <a:rPr lang="it-IT" altLang="it-IT"/>
              <a:pPr/>
              <a:t>‹N›</a:t>
            </a:fld>
            <a:endParaRPr lang="it-IT" altLang="it-IT"/>
          </a:p>
        </p:txBody>
      </p:sp>
    </p:spTree>
    <p:extLst>
      <p:ext uri="{BB962C8B-B14F-4D97-AF65-F5344CB8AC3E}">
        <p14:creationId xmlns:p14="http://schemas.microsoft.com/office/powerpoint/2010/main" val="4281768324"/>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A57A302D-A584-A07E-10D4-9B72A66DD30A}"/>
              </a:ext>
            </a:extLst>
          </p:cNvPr>
          <p:cNvSpPr>
            <a:spLocks noGrp="1" noChangeArrowheads="1"/>
          </p:cNvSpPr>
          <p:nvPr>
            <p:ph type="dt" sz="half" idx="10"/>
          </p:nvPr>
        </p:nvSpPr>
        <p:spPr/>
        <p:txBody>
          <a:bodyPr/>
          <a:lstStyle>
            <a:lvl1pPr>
              <a:defRPr/>
            </a:lvl1pPr>
          </a:lstStyle>
          <a:p>
            <a:endParaRPr lang="it-IT" altLang="it-IT"/>
          </a:p>
        </p:txBody>
      </p:sp>
      <p:sp>
        <p:nvSpPr>
          <p:cNvPr id="6" name="Rectangle 5">
            <a:extLst>
              <a:ext uri="{FF2B5EF4-FFF2-40B4-BE49-F238E27FC236}">
                <a16:creationId xmlns:a16="http://schemas.microsoft.com/office/drawing/2014/main" id="{FA03E883-8C9B-F21A-B9B0-5EED107B7778}"/>
              </a:ext>
            </a:extLst>
          </p:cNvPr>
          <p:cNvSpPr>
            <a:spLocks noGrp="1" noChangeArrowheads="1"/>
          </p:cNvSpPr>
          <p:nvPr>
            <p:ph type="ftr" sz="quarter" idx="11"/>
          </p:nvPr>
        </p:nvSpPr>
        <p:spPr/>
        <p:txBody>
          <a:bodyPr/>
          <a:lstStyle>
            <a:lvl1pPr>
              <a:defRPr/>
            </a:lvl1pPr>
          </a:lstStyle>
          <a:p>
            <a:endParaRPr lang="it-IT" altLang="it-IT"/>
          </a:p>
        </p:txBody>
      </p:sp>
      <p:sp>
        <p:nvSpPr>
          <p:cNvPr id="7" name="Rectangle 6">
            <a:extLst>
              <a:ext uri="{FF2B5EF4-FFF2-40B4-BE49-F238E27FC236}">
                <a16:creationId xmlns:a16="http://schemas.microsoft.com/office/drawing/2014/main" id="{D67E45A1-02EF-A865-7E8E-46F1B763C17B}"/>
              </a:ext>
            </a:extLst>
          </p:cNvPr>
          <p:cNvSpPr>
            <a:spLocks noGrp="1" noChangeArrowheads="1"/>
          </p:cNvSpPr>
          <p:nvPr>
            <p:ph type="sldNum" sz="quarter" idx="12"/>
          </p:nvPr>
        </p:nvSpPr>
        <p:spPr/>
        <p:txBody>
          <a:bodyPr/>
          <a:lstStyle>
            <a:lvl1pPr>
              <a:defRPr/>
            </a:lvl1pPr>
          </a:lstStyle>
          <a:p>
            <a:fld id="{5FCC9A71-AAC9-4F5F-AF31-E903EF9BBDD2}" type="slidenum">
              <a:rPr lang="it-IT" altLang="it-IT"/>
              <a:pPr/>
              <a:t>‹N›</a:t>
            </a:fld>
            <a:endParaRPr lang="it-IT" altLang="it-IT"/>
          </a:p>
        </p:txBody>
      </p:sp>
    </p:spTree>
    <p:extLst>
      <p:ext uri="{BB962C8B-B14F-4D97-AF65-F5344CB8AC3E}">
        <p14:creationId xmlns:p14="http://schemas.microsoft.com/office/powerpoint/2010/main" val="3738323931"/>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FC0ABDF-F5BC-056E-B7B7-083CD3416CA2}"/>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888349FB-6F70-A38D-0FC5-21B7A79D6D2E}"/>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0CA086CD-A70B-0752-11B7-272BE7BF96BD}"/>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DC99526E-284D-C294-E0A0-9BFE7E5817A5}"/>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E544D326-0E03-09BA-5199-60562950DC5B}"/>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7BE8D8BB-911A-4FDA-8E40-DACAE00B034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Musica%20Classica\949-Celestea.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5" Type="http://schemas.openxmlformats.org/officeDocument/2006/relationships/image" Target="../media/image17.jpeg"/><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image" Target="../media/image18.jpe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tags" Target="../tags/tag83.xml"/><Relationship Id="rId5" Type="http://schemas.openxmlformats.org/officeDocument/2006/relationships/image" Target="../media/image20.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tags" Target="../tags/tag89.xml"/><Relationship Id="rId5" Type="http://schemas.openxmlformats.org/officeDocument/2006/relationships/image" Target="../media/image22.jpeg"/><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5" Type="http://schemas.openxmlformats.org/officeDocument/2006/relationships/image" Target="../media/image23.jpe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2.xml"/><Relationship Id="rId1" Type="http://schemas.openxmlformats.org/officeDocument/2006/relationships/tags" Target="../tags/tag97.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100.xml"/><Relationship Id="rId7"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9" Type="http://schemas.openxmlformats.org/officeDocument/2006/relationships/image" Target="../media/image26.jpg"/></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9.xml"/><Relationship Id="rId1" Type="http://schemas.openxmlformats.org/officeDocument/2006/relationships/tags" Target="../tags/tag108.xml"/><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3" Type="http://schemas.openxmlformats.org/officeDocument/2006/relationships/tags" Target="../tags/tag112.xml"/><Relationship Id="rId7" Type="http://schemas.openxmlformats.org/officeDocument/2006/relationships/image" Target="../media/image26.jpg"/><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1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7.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7.jpe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image" Target="../media/image1.jpeg"/><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notesSlide" Target="../notesSlides/notesSlide3.xml"/><Relationship Id="rId2" Type="http://schemas.openxmlformats.org/officeDocument/2006/relationships/tags" Target="../tags/tag41.xml"/><Relationship Id="rId16" Type="http://schemas.openxmlformats.org/officeDocument/2006/relationships/image" Target="../media/image11.jpg"/><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slideLayout" Target="../slideLayouts/slideLayout2.xml"/><Relationship Id="rId5" Type="http://schemas.openxmlformats.org/officeDocument/2006/relationships/tags" Target="../tags/tag44.xml"/><Relationship Id="rId15" Type="http://schemas.openxmlformats.org/officeDocument/2006/relationships/image" Target="../media/image10.jpeg"/><Relationship Id="rId10" Type="http://schemas.openxmlformats.org/officeDocument/2006/relationships/tags" Target="../tags/tag49.xml"/><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image" Target="../media/image12.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tags" Target="../tags/tag56.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image" Target="../media/image15.jpe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image" Target="../media/image14.jpeg"/><Relationship Id="rId5" Type="http://schemas.openxmlformats.org/officeDocument/2006/relationships/tags" Target="../tags/tag62.xml"/><Relationship Id="rId10" Type="http://schemas.openxmlformats.org/officeDocument/2006/relationships/image" Target="../media/image1.jpeg"/><Relationship Id="rId4" Type="http://schemas.openxmlformats.org/officeDocument/2006/relationships/tags" Target="../tags/tag61.xml"/><Relationship Id="rId9"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image" Target="../media/image16.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48A4E4C0-C1FC-FE28-9BD2-4743DCDE8791}"/>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5363" name="Rectangle 5">
            <a:extLst>
              <a:ext uri="{FF2B5EF4-FFF2-40B4-BE49-F238E27FC236}">
                <a16:creationId xmlns:a16="http://schemas.microsoft.com/office/drawing/2014/main" id="{CF6DC8AC-9DC0-111E-2FD4-CF39F37A2704}"/>
              </a:ext>
            </a:extLst>
          </p:cNvPr>
          <p:cNvSpPr>
            <a:spLocks noChangeArrowheads="1"/>
          </p:cNvSpPr>
          <p:nvPr>
            <p:custDataLst>
              <p:tags r:id="rId2"/>
            </p:custDataLst>
          </p:nvPr>
        </p:nvSpPr>
        <p:spPr bwMode="auto">
          <a:xfrm>
            <a:off x="381000" y="6400800"/>
            <a:ext cx="434340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Celestea</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401270C0-16F6-F653-570E-C99D4613864A}"/>
              </a:ext>
            </a:extLst>
          </p:cNvPr>
          <p:cNvSpPr>
            <a:spLocks noChangeArrowheads="1"/>
          </p:cNvSpPr>
          <p:nvPr>
            <p:custDataLst>
              <p:tags r:id="rId3"/>
            </p:custDataLst>
          </p:nvPr>
        </p:nvSpPr>
        <p:spPr bwMode="auto">
          <a:xfrm>
            <a:off x="762000" y="0"/>
            <a:ext cx="7842250" cy="985838"/>
          </a:xfrm>
          <a:prstGeom prst="rect">
            <a:avLst/>
          </a:prstGeom>
          <a:solidFill>
            <a:srgbClr val="339966"/>
          </a:solidFill>
          <a:ln w="9525">
            <a:solidFill>
              <a:srgbClr val="339966"/>
            </a:solidFill>
            <a:miter lim="800000"/>
          </a:ln>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2000" dirty="0">
                <a:solidFill>
                  <a:srgbClr val="FFFF66"/>
                </a:solidFill>
                <a:effectLst>
                  <a:outerShdw blurRad="38100" dist="38100" dir="2700000" algn="tl">
                    <a:srgbClr val="000000"/>
                  </a:outerShdw>
                </a:effectLst>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XIII DOMENICA DEL TEMPO ORDINARIO</a:t>
            </a:r>
          </a:p>
          <a:p>
            <a:pPr algn="ctr"/>
            <a:r>
              <a:rPr lang="it-IT" altLang="it-IT" sz="2000" dirty="0">
                <a:solidFill>
                  <a:srgbClr val="FFFFFF"/>
                </a:solidFill>
                <a:effectLst>
                  <a:outerShdw blurRad="38100" dist="38100" dir="2700000" algn="tl">
                    <a:srgbClr val="000000"/>
                  </a:outerShdw>
                </a:effectLst>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13</a:t>
            </a:r>
            <a:r>
              <a:rPr lang="it-IT" altLang="it-IT" sz="900" dirty="0">
                <a:solidFill>
                  <a:srgbClr val="FFFFFF"/>
                </a:solidFill>
                <a:effectLst>
                  <a:outerShdw blurRad="38100" dist="38100" dir="2700000" algn="tl">
                    <a:srgbClr val="000000"/>
                  </a:outerShdw>
                </a:effectLst>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th</a:t>
            </a:r>
            <a:r>
              <a:rPr lang="it-IT" altLang="it-IT" sz="2000" dirty="0">
                <a:solidFill>
                  <a:srgbClr val="FFFFFF"/>
                </a:solidFill>
                <a:effectLst>
                  <a:outerShdw blurRad="38100" dist="38100" dir="2700000" algn="tl">
                    <a:srgbClr val="000000"/>
                  </a:outerShdw>
                </a:effectLst>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 SUNDAY IN ORDINARY TIME </a:t>
            </a:r>
          </a:p>
          <a:p>
            <a:pPr algn="ctr"/>
            <a:r>
              <a:rPr lang="it-IT" altLang="it-IT" sz="1000" b="1" dirty="0">
                <a:solidFill>
                  <a:srgbClr val="000000"/>
                </a:solidFill>
                <a:latin typeface="Verdana" panose="020B0604030504040204" pitchFamily="34" charset="0"/>
                <a:cs typeface="Arial" panose="020B0604020202020204" pitchFamily="34" charset="0"/>
                <a:sym typeface="Wingdings" panose="05000000000000000000" pitchFamily="2" charset="2"/>
              </a:rPr>
              <a:t>TUTTE LE IMMAGINI SONO PROTETTE DA COPYRIGHT - ALL PICTURES ARE BY COPYRIGHT</a:t>
            </a:r>
          </a:p>
        </p:txBody>
      </p:sp>
      <p:sp>
        <p:nvSpPr>
          <p:cNvPr id="15365" name="Rectangle 7">
            <a:extLst>
              <a:ext uri="{FF2B5EF4-FFF2-40B4-BE49-F238E27FC236}">
                <a16:creationId xmlns:a16="http://schemas.microsoft.com/office/drawing/2014/main" id="{D7BED9F6-33B0-3CEE-B288-EEC01B8F221A}"/>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8">
            <a:extLst>
              <a:ext uri="{FF2B5EF4-FFF2-40B4-BE49-F238E27FC236}">
                <a16:creationId xmlns:a16="http://schemas.microsoft.com/office/drawing/2014/main" id="{A6D91642-2486-40B5-193B-C81D62F6CD0E}"/>
              </a:ext>
            </a:extLst>
          </p:cNvPr>
          <p:cNvSpPr>
            <a:spLocks noChangeArrowheads="1"/>
          </p:cNvSpPr>
          <p:nvPr>
            <p:custDataLst>
              <p:tags r:id="rId5"/>
            </p:custDataLst>
          </p:nvPr>
        </p:nvSpPr>
        <p:spPr bwMode="auto">
          <a:xfrm>
            <a:off x="1116013" y="3429000"/>
            <a:ext cx="3581400"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cs typeface="Arial" panose="020B0604020202020204" pitchFamily="34"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cs typeface="Arial" panose="020B0604020202020204" pitchFamily="34"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cs typeface="Arial" panose="020B0604020202020204" pitchFamily="34"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cs typeface="Arial" panose="020B0604020202020204" pitchFamily="34"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cs typeface="Arial" panose="020B0604020202020204" pitchFamily="34"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Nel dolore e nella vita Gesù ti tiene per mano          </a:t>
            </a:r>
            <a:r>
              <a:rPr lang="it-IT" sz="1000" i="1" dirty="0">
                <a:solidFill>
                  <a:srgbClr val="222222"/>
                </a:solidFill>
                <a:effectLst/>
                <a:latin typeface="Verdana" panose="020B0604030504040204" pitchFamily="34" charset="0"/>
                <a:ea typeface="Verdana" panose="020B0604030504040204" pitchFamily="34" charset="0"/>
              </a:rPr>
              <a:t>In </a:t>
            </a:r>
            <a:r>
              <a:rPr lang="it-IT" sz="1000" i="1" dirty="0" err="1">
                <a:solidFill>
                  <a:srgbClr val="222222"/>
                </a:solidFill>
                <a:effectLst/>
                <a:latin typeface="Verdana" panose="020B0604030504040204" pitchFamily="34" charset="0"/>
                <a:ea typeface="Verdana" panose="020B0604030504040204" pitchFamily="34" charset="0"/>
              </a:rPr>
              <a:t>pain</a:t>
            </a:r>
            <a:r>
              <a:rPr lang="it-IT" sz="1000" i="1" dirty="0">
                <a:solidFill>
                  <a:srgbClr val="222222"/>
                </a:solidFill>
                <a:effectLst/>
                <a:latin typeface="Verdana" panose="020B0604030504040204" pitchFamily="34" charset="0"/>
                <a:ea typeface="Verdana" panose="020B0604030504040204" pitchFamily="34" charset="0"/>
              </a:rPr>
              <a:t> and in life Jesus </a:t>
            </a:r>
            <a:r>
              <a:rPr lang="it-IT" sz="1000" i="1" dirty="0" err="1">
                <a:solidFill>
                  <a:srgbClr val="222222"/>
                </a:solidFill>
                <a:effectLst/>
                <a:latin typeface="Verdana" panose="020B0604030504040204" pitchFamily="34" charset="0"/>
                <a:ea typeface="Verdana" panose="020B0604030504040204" pitchFamily="34" charset="0"/>
              </a:rPr>
              <a:t>holds</a:t>
            </a:r>
            <a:r>
              <a:rPr lang="it-IT" sz="1000" i="1" dirty="0">
                <a:solidFill>
                  <a:srgbClr val="222222"/>
                </a:solidFill>
                <a:effectLst/>
                <a:latin typeface="Verdana" panose="020B0604030504040204" pitchFamily="34" charset="0"/>
                <a:ea typeface="Verdana" panose="020B0604030504040204" pitchFamily="34" charset="0"/>
              </a:rPr>
              <a:t> </a:t>
            </a:r>
            <a:r>
              <a:rPr lang="it-IT" sz="1000" i="1" dirty="0" err="1">
                <a:solidFill>
                  <a:srgbClr val="222222"/>
                </a:solidFill>
                <a:effectLst/>
                <a:latin typeface="Verdana" panose="020B0604030504040204" pitchFamily="34" charset="0"/>
                <a:ea typeface="Verdana" panose="020B0604030504040204" pitchFamily="34" charset="0"/>
              </a:rPr>
              <a:t>your</a:t>
            </a:r>
            <a:r>
              <a:rPr lang="it-IT" sz="1000" i="1" dirty="0">
                <a:solidFill>
                  <a:srgbClr val="222222"/>
                </a:solidFill>
                <a:effectLst/>
                <a:latin typeface="Verdana" panose="020B0604030504040204" pitchFamily="34" charset="0"/>
                <a:ea typeface="Verdana" panose="020B0604030504040204" pitchFamily="34" charset="0"/>
              </a:rPr>
              <a:t> hand</a:t>
            </a:r>
            <a:endParaRPr lang="it-IT" altLang="it-IT" sz="1000" i="1" dirty="0">
              <a:solidFill>
                <a:srgbClr val="333333"/>
              </a:solidFill>
              <a:latin typeface="Verdana" panose="020B0604030504040204" pitchFamily="34" charset="0"/>
              <a:ea typeface="Verdana" panose="020B0604030504040204" pitchFamily="34" charset="0"/>
            </a:endParaRPr>
          </a:p>
        </p:txBody>
      </p:sp>
      <p:sp>
        <p:nvSpPr>
          <p:cNvPr id="15367" name="Rectangle 43">
            <a:extLst>
              <a:ext uri="{FF2B5EF4-FFF2-40B4-BE49-F238E27FC236}">
                <a16:creationId xmlns:a16="http://schemas.microsoft.com/office/drawing/2014/main" id="{7736D980-55DA-0207-7D2D-5CFDBCFB45AD}"/>
              </a:ext>
            </a:extLst>
          </p:cNvPr>
          <p:cNvSpPr>
            <a:spLocks noChangeArrowheads="1"/>
          </p:cNvSpPr>
          <p:nvPr>
            <p:custDataLst>
              <p:tags r:id="rId6"/>
            </p:custDataLst>
          </p:nvPr>
        </p:nvSpPr>
        <p:spPr bwMode="auto">
          <a:xfrm>
            <a:off x="43327" y="1397000"/>
            <a:ext cx="52770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900" dirty="0">
                <a:solidFill>
                  <a:srgbClr val="FFFF00"/>
                </a:solidFill>
                <a:latin typeface="Verdana" panose="020B0604030504040204" pitchFamily="34" charset="0"/>
              </a:rPr>
              <a:t>ANNO</a:t>
            </a:r>
          </a:p>
          <a:p>
            <a:pPr algn="ctr" eaLnBrk="1" hangingPunct="1"/>
            <a:r>
              <a:rPr lang="it-IT" altLang="it-IT" sz="900" dirty="0">
                <a:solidFill>
                  <a:srgbClr val="FFFF00"/>
                </a:solidFill>
                <a:latin typeface="Verdana" panose="020B0604030504040204" pitchFamily="34" charset="0"/>
              </a:rPr>
              <a:t>YEAR</a:t>
            </a:r>
          </a:p>
          <a:p>
            <a:pPr algn="ctr" eaLnBrk="1" hangingPunct="1"/>
            <a:r>
              <a:rPr lang="it-IT" altLang="it-IT" sz="900" dirty="0">
                <a:solidFill>
                  <a:srgbClr val="FFFF00"/>
                </a:solidFill>
                <a:latin typeface="Verdana" panose="020B0604030504040204" pitchFamily="34" charset="0"/>
              </a:rPr>
              <a:t>B</a:t>
            </a:r>
          </a:p>
        </p:txBody>
      </p:sp>
      <p:sp>
        <p:nvSpPr>
          <p:cNvPr id="15368" name="Rectangle 56">
            <a:extLst>
              <a:ext uri="{FF2B5EF4-FFF2-40B4-BE49-F238E27FC236}">
                <a16:creationId xmlns:a16="http://schemas.microsoft.com/office/drawing/2014/main" id="{257CE2FF-2E8D-CBF6-4403-37D2E299C62E}"/>
              </a:ext>
            </a:extLst>
          </p:cNvPr>
          <p:cNvSpPr>
            <a:spLocks noChangeArrowheads="1"/>
          </p:cNvSpPr>
          <p:nvPr>
            <p:custDataLst>
              <p:tags r:id="rId7"/>
            </p:custDataLst>
          </p:nvPr>
        </p:nvSpPr>
        <p:spPr bwMode="auto">
          <a:xfrm>
            <a:off x="6084168" y="6516216"/>
            <a:ext cx="316865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900" dirty="0">
                <a:solidFill>
                  <a:srgbClr val="FFFF00"/>
                </a:solidFill>
                <a:latin typeface="Verdana" panose="020B0604030504040204" pitchFamily="34" charset="0"/>
                <a:ea typeface="Verdana" panose="020B0604030504040204" pitchFamily="34" charset="0"/>
                <a:cs typeface="Verdana" panose="020B0604030504040204" pitchFamily="34" charset="0"/>
              </a:rPr>
              <a:t>by Gaetano Lastilla – June 2024</a:t>
            </a:r>
          </a:p>
        </p:txBody>
      </p:sp>
      <p:pic>
        <p:nvPicPr>
          <p:cNvPr id="15369" name="Picture 101" descr="C:\ARCHIVIO GENERALE\PRESENTAZIONI\in COSTRUZIONE\S.Scritture del 24.08\candelabro copia.gif">
            <a:extLst>
              <a:ext uri="{FF2B5EF4-FFF2-40B4-BE49-F238E27FC236}">
                <a16:creationId xmlns:a16="http://schemas.microsoft.com/office/drawing/2014/main" id="{6A936E5A-F7AF-E6AC-10CA-4F0700015BEE}"/>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5370" name="Immagine 11" descr="figlia di Giaitro.jpg">
            <a:extLst>
              <a:ext uri="{FF2B5EF4-FFF2-40B4-BE49-F238E27FC236}">
                <a16:creationId xmlns:a16="http://schemas.microsoft.com/office/drawing/2014/main" id="{7D696384-DE27-6EAF-0238-32533454CA65}"/>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4716463" y="1773238"/>
            <a:ext cx="3152775"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060" name="949-Celestea.mid">
            <a:hlinkClick r:id="" action="ppaction://media"/>
            <a:extLst>
              <a:ext uri="{FF2B5EF4-FFF2-40B4-BE49-F238E27FC236}">
                <a16:creationId xmlns:a16="http://schemas.microsoft.com/office/drawing/2014/main" id="{9711BCB7-091A-7E83-B7C5-FE2718C7CD7B}"/>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324600" y="-457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2" name="Rectangle 13">
            <a:extLst>
              <a:ext uri="{FF2B5EF4-FFF2-40B4-BE49-F238E27FC236}">
                <a16:creationId xmlns:a16="http://schemas.microsoft.com/office/drawing/2014/main" id="{F66BD691-517D-661C-7F41-1F6C4E21DFC8}"/>
              </a:ext>
            </a:extLst>
          </p:cNvPr>
          <p:cNvSpPr>
            <a:spLocks noChangeArrowheads="1"/>
          </p:cNvSpPr>
          <p:nvPr/>
        </p:nvSpPr>
        <p:spPr bwMode="auto">
          <a:xfrm>
            <a:off x="1403648" y="3803988"/>
            <a:ext cx="2819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62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4">
                <p:cTn id="7" repeatCount="indefinite" fill="hold" display="0">
                  <p:stCondLst>
                    <p:cond delay="indefinite"/>
                  </p:stCondLst>
                  <p:endCondLst>
                    <p:cond evt="onStopAudio" delay="0">
                      <p:tgtEl>
                        <p:sldTgt/>
                      </p:tgtEl>
                    </p:cond>
                  </p:endCondLst>
                </p:cTn>
                <p:tgtEl>
                  <p:spTgt spid="206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698" name="Rectangle 35">
            <a:extLst>
              <a:ext uri="{FF2B5EF4-FFF2-40B4-BE49-F238E27FC236}">
                <a16:creationId xmlns:a16="http://schemas.microsoft.com/office/drawing/2014/main" id="{8BE7EF03-339F-9D32-50B8-834C665DF3E5}"/>
              </a:ext>
            </a:extLst>
          </p:cNvPr>
          <p:cNvSpPr>
            <a:spLocks noChangeArrowheads="1"/>
          </p:cNvSpPr>
          <p:nvPr>
            <p:custDataLst>
              <p:tags r:id="rId1"/>
            </p:custDataLst>
          </p:nvPr>
        </p:nvSpPr>
        <p:spPr bwMode="auto">
          <a:xfrm>
            <a:off x="0" y="1412875"/>
            <a:ext cx="2124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r" eaLnBrk="1" hangingPunct="1"/>
            <a:r>
              <a:rPr lang="it-IT" altLang="it-IT" sz="1800">
                <a:solidFill>
                  <a:schemeClr val="bg1"/>
                </a:solidFill>
                <a:latin typeface="Verdana" panose="020B0604030504040204" pitchFamily="34" charset="0"/>
                <a:cs typeface="Times New Roman" panose="02020603050405020304" pitchFamily="18" charset="0"/>
              </a:rPr>
              <a:t>Ora una donna, che aveva perdite di sangue da dodici anni e aveva molto sofferto per opera di molti medici, spendendo tutti i suoi averi senza alcun vantaggio, anzi piuttosto peggiorando,</a:t>
            </a:r>
            <a:r>
              <a:rPr lang="it-IT" altLang="it-IT" sz="1800" i="1">
                <a:solidFill>
                  <a:schemeClr val="bg1"/>
                </a:solidFill>
                <a:latin typeface="Verdana" panose="020B0604030504040204" pitchFamily="34" charset="0"/>
                <a:cs typeface="Times New Roman" panose="02020603050405020304" pitchFamily="18" charset="0"/>
              </a:rPr>
              <a:t> </a:t>
            </a:r>
          </a:p>
          <a:p>
            <a:pPr algn="r" eaLnBrk="1" hangingPunct="1"/>
            <a:r>
              <a:rPr lang="it-IT" altLang="it-IT" sz="1800" i="1">
                <a:solidFill>
                  <a:schemeClr val="bg1"/>
                </a:solidFill>
                <a:latin typeface="Verdana" panose="020B0604030504040204" pitchFamily="34" charset="0"/>
                <a:cs typeface="Times New Roman" panose="02020603050405020304" pitchFamily="18" charset="0"/>
              </a:rPr>
              <a:t>(Mc 5, 25-26)</a:t>
            </a:r>
          </a:p>
        </p:txBody>
      </p:sp>
      <p:sp>
        <p:nvSpPr>
          <p:cNvPr id="29699" name="Rectangle 36">
            <a:extLst>
              <a:ext uri="{FF2B5EF4-FFF2-40B4-BE49-F238E27FC236}">
                <a16:creationId xmlns:a16="http://schemas.microsoft.com/office/drawing/2014/main" id="{F08A4F5A-E0CD-FBA0-BA1C-6FF2690989DE}"/>
              </a:ext>
            </a:extLst>
          </p:cNvPr>
          <p:cNvSpPr>
            <a:spLocks noChangeArrowheads="1"/>
          </p:cNvSpPr>
          <p:nvPr>
            <p:custDataLst>
              <p:tags r:id="rId2"/>
            </p:custDataLst>
          </p:nvPr>
        </p:nvSpPr>
        <p:spPr bwMode="auto">
          <a:xfrm>
            <a:off x="6986588" y="1166813"/>
            <a:ext cx="2125662"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Times New Roman" panose="02020603050405020304" pitchFamily="18" charset="0"/>
              </a:rPr>
              <a:t>Among the crowd was a woman who had suffered from bleeding for twelve years. She had suffered a lot at the hands of many doctors and had spent everything she had, but stead of getting better, she was worse.</a:t>
            </a:r>
            <a:r>
              <a:rPr lang="en-GB" altLang="it-IT" sz="1800" i="1">
                <a:solidFill>
                  <a:schemeClr val="bg1"/>
                </a:solidFill>
                <a:latin typeface="Verdana" panose="020B0604030504040204" pitchFamily="34" charset="0"/>
                <a:cs typeface="Times New Roman" panose="02020603050405020304" pitchFamily="18" charset="0"/>
              </a:rPr>
              <a:t> </a:t>
            </a:r>
          </a:p>
          <a:p>
            <a:pPr eaLnBrk="1" hangingPunct="1"/>
            <a:r>
              <a:rPr lang="en-GB" altLang="it-IT" sz="1800" i="1">
                <a:solidFill>
                  <a:schemeClr val="bg1"/>
                </a:solidFill>
                <a:latin typeface="Verdana" panose="020B0604030504040204" pitchFamily="34" charset="0"/>
                <a:cs typeface="Times New Roman" panose="02020603050405020304" pitchFamily="18" charset="0"/>
              </a:rPr>
              <a:t>(Mk 5: 25-26)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9700" name="Picture 28" descr="C:\ARCHIVIO GENERALE\PRESENTAZIONI\in COSTRUZIONE\04 S.Scritture del 28.06\emoroissa.jpg">
            <a:extLst>
              <a:ext uri="{FF2B5EF4-FFF2-40B4-BE49-F238E27FC236}">
                <a16:creationId xmlns:a16="http://schemas.microsoft.com/office/drawing/2014/main" id="{0DB9FEAC-A1AD-D2BC-F271-5457E0E198AA}"/>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124075" y="1052513"/>
            <a:ext cx="47879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08">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FF7AF696-F909-FCB7-FBAE-262404C49BD0}"/>
              </a:ext>
            </a:extLst>
          </p:cNvPr>
          <p:cNvSpPr>
            <a:spLocks noGrp="1" noChangeArrowheads="1"/>
          </p:cNvSpPr>
          <p:nvPr>
            <p:ph type="title"/>
            <p:custDataLst>
              <p:tags r:id="rId1"/>
            </p:custDataLst>
          </p:nvPr>
        </p:nvSpPr>
        <p:spPr>
          <a:xfrm>
            <a:off x="0" y="533400"/>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r>
              <a:rPr lang="it-IT" altLang="it-IT" sz="1800">
                <a:solidFill>
                  <a:schemeClr val="bg1"/>
                </a:solidFill>
                <a:latin typeface="Verdana" panose="020B0604030504040204" pitchFamily="34" charset="0"/>
                <a:cs typeface="Times New Roman" panose="02020603050405020304" pitchFamily="18" charset="0"/>
              </a:rPr>
              <a:t>udito parlare di Gesù, venne tra la folla e da dietro toccò il suo mantello. Diceva infatti: «Se riuscirò anche solo a toccare le sue vesti, sarò salvata». E subito le si fermò il flusso di sangue e sentì nel suo corpo che era guarita dal male. </a:t>
            </a:r>
            <a:r>
              <a:rPr lang="it-IT" altLang="it-IT" sz="1800" i="1">
                <a:solidFill>
                  <a:schemeClr val="bg1"/>
                </a:solidFill>
                <a:latin typeface="Verdana" panose="020B0604030504040204" pitchFamily="34" charset="0"/>
                <a:cs typeface="Times New Roman" panose="02020603050405020304" pitchFamily="18" charset="0"/>
              </a:rPr>
              <a:t>(Mc 5, 27-29)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0723" name="Rectangle 4">
            <a:extLst>
              <a:ext uri="{FF2B5EF4-FFF2-40B4-BE49-F238E27FC236}">
                <a16:creationId xmlns:a16="http://schemas.microsoft.com/office/drawing/2014/main" id="{4756E33E-F649-EC55-44C4-C2C5837FE99E}"/>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GB" altLang="it-IT" sz="1800">
                <a:solidFill>
                  <a:schemeClr val="bg1"/>
                </a:solidFill>
                <a:latin typeface="Verdana" panose="020B0604030504040204" pitchFamily="34" charset="0"/>
                <a:cs typeface="Times New Roman" panose="02020603050405020304" pitchFamily="18" charset="0"/>
              </a:rPr>
              <a:t>Since she had heard about Jesus, this woman came up behind him and touched his cloak thinking, "If I just touch his clothing, I shall get well." Her flow of blood dried up at once, and she felt in her body that she was healed of her complaint.</a:t>
            </a:r>
            <a:r>
              <a:rPr lang="en-GB" altLang="it-IT" sz="1800" i="1">
                <a:solidFill>
                  <a:schemeClr val="bg1"/>
                </a:solidFill>
                <a:latin typeface="Verdana" panose="020B0604030504040204" pitchFamily="34" charset="0"/>
                <a:cs typeface="Times New Roman" panose="02020603050405020304" pitchFamily="18" charset="0"/>
              </a:rPr>
              <a:t> (Mk 5: 27-29)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0724" name="Picture 9" descr="C:\ARCHIVIO GENERALE\PRESENTAZIONI\in COSTRUZIONE\04 S.Scritture del 28.06\se riuscirò.jpg">
            <a:extLst>
              <a:ext uri="{FF2B5EF4-FFF2-40B4-BE49-F238E27FC236}">
                <a16:creationId xmlns:a16="http://schemas.microsoft.com/office/drawing/2014/main" id="{42D8391B-9692-ED95-ED6C-D67E440EB34A}"/>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0" y="1676400"/>
            <a:ext cx="609600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40">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93CE008F-3E51-F4DA-EE27-B79B5861E5B3}"/>
              </a:ext>
            </a:extLst>
          </p:cNvPr>
          <p:cNvSpPr>
            <a:spLocks noGrp="1" noChangeArrowheads="1"/>
          </p:cNvSpPr>
          <p:nvPr>
            <p:ph type="title"/>
            <p:custDataLst>
              <p:tags r:id="rId1"/>
            </p:custDataLst>
          </p:nvPr>
        </p:nvSpPr>
        <p:spPr>
          <a:xfrm>
            <a:off x="0" y="3357563"/>
            <a:ext cx="2268538" cy="855662"/>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algn="r"/>
            <a:r>
              <a:rPr lang="it-IT" altLang="it-IT" sz="1800">
                <a:solidFill>
                  <a:schemeClr val="bg1"/>
                </a:solidFill>
                <a:latin typeface="Verdana" panose="020B0604030504040204" pitchFamily="34" charset="0"/>
                <a:cs typeface="Times New Roman" panose="02020603050405020304" pitchFamily="18" charset="0"/>
              </a:rPr>
              <a:t>E subito Gesù, essendosi reso conto della forza che era uscita da lui, si voltò alla folla dicendo: «Chi ha toccato le mie vesti?». I suoi discepoli gli dissero: «Tu vedi la folla che si stringe intorno a te e dici: “Chi mi ha toccato?”». </a:t>
            </a:r>
            <a:r>
              <a:rPr lang="it-IT" altLang="it-IT" sz="1800" i="1">
                <a:solidFill>
                  <a:schemeClr val="bg1"/>
                </a:solidFill>
                <a:latin typeface="Verdana" panose="020B0604030504040204" pitchFamily="34" charset="0"/>
                <a:cs typeface="Times New Roman" panose="02020603050405020304" pitchFamily="18" charset="0"/>
              </a:rPr>
              <a:t>(Mc 5, 30-31)</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1747" name="Rectangle 4">
            <a:extLst>
              <a:ext uri="{FF2B5EF4-FFF2-40B4-BE49-F238E27FC236}">
                <a16:creationId xmlns:a16="http://schemas.microsoft.com/office/drawing/2014/main" id="{3D481851-DFF7-FCCB-232E-2DB213C810B5}"/>
              </a:ext>
            </a:extLst>
          </p:cNvPr>
          <p:cNvSpPr>
            <a:spLocks noChangeArrowheads="1"/>
          </p:cNvSpPr>
          <p:nvPr>
            <p:custDataLst>
              <p:tags r:id="rId2"/>
            </p:custDataLst>
          </p:nvPr>
        </p:nvSpPr>
        <p:spPr bwMode="auto">
          <a:xfrm>
            <a:off x="6948488" y="908050"/>
            <a:ext cx="2195512" cy="5354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en-GB" altLang="it-IT" sz="1800">
                <a:solidFill>
                  <a:schemeClr val="bg1"/>
                </a:solidFill>
                <a:latin typeface="Verdana" panose="020B0604030504040204" pitchFamily="34" charset="0"/>
                <a:cs typeface="Times New Roman" panose="02020603050405020304" pitchFamily="18" charset="0"/>
              </a:rPr>
              <a:t>But Jesus was conscious that healing power had gone out from him, so he turned around in the crowd and asked, "Who touched my clothes?" His disciples answered, "You see how the people are crowding around you. Why do you ask who touched you?" </a:t>
            </a:r>
          </a:p>
          <a:p>
            <a:r>
              <a:rPr lang="en-GB" altLang="it-IT" sz="1800" i="1">
                <a:solidFill>
                  <a:schemeClr val="bg1"/>
                </a:solidFill>
                <a:latin typeface="Verdana" panose="020B0604030504040204" pitchFamily="34" charset="0"/>
                <a:cs typeface="Times New Roman" panose="02020603050405020304" pitchFamily="18" charset="0"/>
              </a:rPr>
              <a:t>(Mk 5: 30-31)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1748" name="Picture 5" descr="C:\ARCHIVIO GENERALE\PRESENTAZIONI\in COSTRUZIONE\04 S.Scritture del 28.06\emorroissa 3.jpg">
            <a:extLst>
              <a:ext uri="{FF2B5EF4-FFF2-40B4-BE49-F238E27FC236}">
                <a16:creationId xmlns:a16="http://schemas.microsoft.com/office/drawing/2014/main" id="{1882757B-4CED-37AD-3133-BD918B94F64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268538" y="765175"/>
            <a:ext cx="4706937"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96">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56BBF17F-E987-35F7-0160-F6274C3BDF36}"/>
              </a:ext>
            </a:extLst>
          </p:cNvPr>
          <p:cNvSpPr>
            <a:spLocks noGrp="1" noChangeArrowheads="1"/>
          </p:cNvSpPr>
          <p:nvPr>
            <p:ph type="title"/>
            <p:custDataLst>
              <p:tags r:id="rId1"/>
            </p:custDataLst>
          </p:nvPr>
        </p:nvSpPr>
        <p:spPr>
          <a:xfrm>
            <a:off x="0" y="533400"/>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r>
              <a:rPr lang="it-IT" altLang="it-IT" sz="1800">
                <a:solidFill>
                  <a:schemeClr val="bg1"/>
                </a:solidFill>
                <a:latin typeface="Verdana" panose="020B0604030504040204" pitchFamily="34" charset="0"/>
                <a:cs typeface="Times New Roman" panose="02020603050405020304" pitchFamily="18" charset="0"/>
              </a:rPr>
              <a:t>Egli guardava attorno, per vedere colei che aveva fatto questo. E la donna, impaurita e tremante, sapendo ciò che le era accaduto, venne, gli si gettò davanti e gli disse tutta la verità. Ed egli le disse: «Figlia, la tua fede ti ha salvata. Va’ in pace e sii guarita dal tuo male». </a:t>
            </a:r>
            <a:r>
              <a:rPr lang="it-IT" altLang="it-IT" sz="1800" i="1">
                <a:solidFill>
                  <a:schemeClr val="bg1"/>
                </a:solidFill>
                <a:latin typeface="Verdana" panose="020B0604030504040204" pitchFamily="34" charset="0"/>
                <a:cs typeface="Times New Roman" panose="02020603050405020304" pitchFamily="18" charset="0"/>
              </a:rPr>
              <a:t>(Mc 5, 32-34)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2771" name="Rectangle 4">
            <a:extLst>
              <a:ext uri="{FF2B5EF4-FFF2-40B4-BE49-F238E27FC236}">
                <a16:creationId xmlns:a16="http://schemas.microsoft.com/office/drawing/2014/main" id="{96FE1D0E-2C50-C22C-0FA9-56C47B49BEB2}"/>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GB" altLang="it-IT" sz="1800">
                <a:solidFill>
                  <a:schemeClr val="bg1"/>
                </a:solidFill>
                <a:latin typeface="Verdana" panose="020B0604030504040204" pitchFamily="34" charset="0"/>
                <a:cs typeface="Times New Roman" panose="02020603050405020304" pitchFamily="18" charset="0"/>
              </a:rPr>
              <a:t>But he kept looking around to see who had done it. Then the woman, aware of what had happened, came forward trembling and afraid. She knelt before him and told him the whole truth. Then Jesus said to her, "Daughter, your faith has saved you; go in peace and be free of this illness." </a:t>
            </a:r>
            <a:r>
              <a:rPr lang="en-GB" altLang="it-IT" sz="1800" i="1">
                <a:solidFill>
                  <a:schemeClr val="bg1"/>
                </a:solidFill>
                <a:latin typeface="Verdana" panose="020B0604030504040204" pitchFamily="34" charset="0"/>
                <a:cs typeface="Times New Roman" panose="02020603050405020304" pitchFamily="18" charset="0"/>
              </a:rPr>
              <a:t>(Mk 5: 32-34)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2772" name="Picture 6" descr="C:\ARCHIVIO GENERALE\PRESENTAZIONI\in COSTRUZIONE\04 S.Scritture del 28.06\emoroissa 2.jpg">
            <a:extLst>
              <a:ext uri="{FF2B5EF4-FFF2-40B4-BE49-F238E27FC236}">
                <a16:creationId xmlns:a16="http://schemas.microsoft.com/office/drawing/2014/main" id="{2D1B8EC1-6722-7425-9DE2-95EED6CFD3E2}"/>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905000" y="1676400"/>
            <a:ext cx="53435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885514F8-5DDD-9EF3-FA14-09BEEDB9E790}"/>
              </a:ext>
            </a:extLst>
          </p:cNvPr>
          <p:cNvSpPr>
            <a:spLocks noGrp="1" noChangeArrowheads="1"/>
          </p:cNvSpPr>
          <p:nvPr>
            <p:ph type="title"/>
            <p:custDataLst>
              <p:tags r:id="rId1"/>
            </p:custDataLst>
          </p:nvPr>
        </p:nvSpPr>
        <p:spPr>
          <a:xfrm>
            <a:off x="0" y="609600"/>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r>
              <a:rPr lang="it-IT" altLang="it-IT" sz="1800">
                <a:solidFill>
                  <a:schemeClr val="bg1"/>
                </a:solidFill>
                <a:latin typeface="Verdana" panose="020B0604030504040204" pitchFamily="34" charset="0"/>
                <a:cs typeface="Times New Roman" panose="02020603050405020304" pitchFamily="18" charset="0"/>
              </a:rPr>
              <a:t>Stava ancora parlando, quando dalla casa del capo della sinagoga vennero a dire: «Tua figlia è morta. Perché disturbi ancora il Maestro?». Ma Gesù, udito quanto dicevano, disse al capo della sinagoga: «Non temere, soltanto abbi fede!». </a:t>
            </a:r>
            <a:r>
              <a:rPr lang="it-IT" altLang="it-IT" sz="1800" i="1">
                <a:solidFill>
                  <a:schemeClr val="bg1"/>
                </a:solidFill>
                <a:latin typeface="Verdana" panose="020B0604030504040204" pitchFamily="34" charset="0"/>
                <a:cs typeface="Times New Roman" panose="02020603050405020304" pitchFamily="18" charset="0"/>
              </a:rPr>
              <a:t>(Mc 5, 35-36)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3795" name="Rectangle 4">
            <a:extLst>
              <a:ext uri="{FF2B5EF4-FFF2-40B4-BE49-F238E27FC236}">
                <a16:creationId xmlns:a16="http://schemas.microsoft.com/office/drawing/2014/main" id="{847DE225-65BF-F5AA-E922-FDA49903013C}"/>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GB" altLang="it-IT" sz="1800">
                <a:solidFill>
                  <a:schemeClr val="bg1"/>
                </a:solidFill>
                <a:latin typeface="Verdana" panose="020B0604030504040204" pitchFamily="34" charset="0"/>
                <a:cs typeface="Times New Roman" panose="02020603050405020304" pitchFamily="18" charset="0"/>
              </a:rPr>
              <a:t>While Jesus was still speaking, some people arrived from the official's house to inform him, "Your daughter is dead. Why trouble the Master any further?" But Jesus ignored what they said and told the official, "Do not fear, just believe." </a:t>
            </a:r>
            <a:r>
              <a:rPr lang="en-GB" altLang="it-IT" sz="1800" i="1">
                <a:solidFill>
                  <a:schemeClr val="bg1"/>
                </a:solidFill>
                <a:latin typeface="Verdana" panose="020B0604030504040204" pitchFamily="34" charset="0"/>
                <a:cs typeface="Times New Roman" panose="02020603050405020304" pitchFamily="18" charset="0"/>
              </a:rPr>
              <a:t>(Mk 5: 35-36)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3796" name="Picture 5" descr="C:\ARCHIVIO GENERALE\PRESENTAZIONI\in COSTRUZIONE\04 S.Scritture del 28.06\tua figlia è morta.jpg">
            <a:extLst>
              <a:ext uri="{FF2B5EF4-FFF2-40B4-BE49-F238E27FC236}">
                <a16:creationId xmlns:a16="http://schemas.microsoft.com/office/drawing/2014/main" id="{DC062F13-FEA9-DB8F-863A-AF1FE5FEE1C1}"/>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752600"/>
            <a:ext cx="6324600" cy="364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96">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6D14E138-5F0D-3C68-9756-09A0948EB11C}"/>
              </a:ext>
            </a:extLst>
          </p:cNvPr>
          <p:cNvSpPr>
            <a:spLocks noGrp="1" noChangeArrowheads="1"/>
          </p:cNvSpPr>
          <p:nvPr>
            <p:ph type="title"/>
            <p:custDataLst>
              <p:tags r:id="rId1"/>
            </p:custDataLst>
          </p:nvPr>
        </p:nvSpPr>
        <p:spPr>
          <a:xfrm>
            <a:off x="0" y="457200"/>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r>
              <a:rPr lang="it-IT" altLang="it-IT" sz="1800">
                <a:solidFill>
                  <a:schemeClr val="bg1"/>
                </a:solidFill>
                <a:latin typeface="Verdana" panose="020B0604030504040204" pitchFamily="34" charset="0"/>
                <a:cs typeface="Times New Roman" panose="02020603050405020304" pitchFamily="18" charset="0"/>
              </a:rPr>
              <a:t>E non permise a nessuno di seguirlo, fuorché a Pietro, Giacomo e Giovanni, fratello di Giacomo. Giunsero alla casa del capo della sinagoga ed egli vide trambusto e gente che piangeva e urlava forte. </a:t>
            </a:r>
            <a:r>
              <a:rPr lang="it-IT" altLang="it-IT" sz="1800" i="1">
                <a:solidFill>
                  <a:schemeClr val="bg1"/>
                </a:solidFill>
                <a:latin typeface="Verdana" panose="020B0604030504040204" pitchFamily="34" charset="0"/>
                <a:cs typeface="Times New Roman" panose="02020603050405020304" pitchFamily="18" charset="0"/>
              </a:rPr>
              <a:t>(Mc 5, 37-38)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4819" name="Rectangle 4">
            <a:extLst>
              <a:ext uri="{FF2B5EF4-FFF2-40B4-BE49-F238E27FC236}">
                <a16:creationId xmlns:a16="http://schemas.microsoft.com/office/drawing/2014/main" id="{5445DE12-043D-CC0F-A578-42BFCEE6CC5E}"/>
              </a:ext>
            </a:extLst>
          </p:cNvPr>
          <p:cNvSpPr>
            <a:spLocks noChangeArrowheads="1"/>
          </p:cNvSpPr>
          <p:nvPr>
            <p:custDataLst>
              <p:tags r:id="rId2"/>
            </p:custDataLst>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GB" altLang="it-IT" sz="1800">
                <a:solidFill>
                  <a:schemeClr val="bg1"/>
                </a:solidFill>
                <a:latin typeface="Verdana" panose="020B0604030504040204" pitchFamily="34" charset="0"/>
                <a:cs typeface="Times New Roman" panose="02020603050405020304" pitchFamily="18" charset="0"/>
              </a:rPr>
              <a:t>And he allowed no one to follow him except Peter, James and John, the brother of James. When they arrived at the house, Jesus saw a great commotion with people weeping and wailing loudly. </a:t>
            </a:r>
            <a:r>
              <a:rPr lang="en-GB" altLang="it-IT" sz="1800" i="1">
                <a:solidFill>
                  <a:schemeClr val="bg1"/>
                </a:solidFill>
                <a:latin typeface="Verdana" panose="020B0604030504040204" pitchFamily="34" charset="0"/>
                <a:cs typeface="Times New Roman" panose="02020603050405020304" pitchFamily="18" charset="0"/>
              </a:rPr>
              <a:t>(Mk 5: 37-38)</a:t>
            </a:r>
            <a:r>
              <a:rPr lang="en-GB"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34820" name="Picture 6" descr="C:\ARCHIVIO GENERALE\PRESENTAZIONI\in COSTRUZIONE\04 S.Scritture del 28.06\Ilja_Jefimowitsch_Repin_013.jpg">
            <a:extLst>
              <a:ext uri="{FF2B5EF4-FFF2-40B4-BE49-F238E27FC236}">
                <a16:creationId xmlns:a16="http://schemas.microsoft.com/office/drawing/2014/main" id="{2EDBF300-A32B-A77E-94DA-A06F80E3A800}"/>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371600" y="1524000"/>
            <a:ext cx="6400800"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56">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E72D3E17-8599-813B-9F79-DA13A67740BB}"/>
              </a:ext>
            </a:extLst>
          </p:cNvPr>
          <p:cNvSpPr>
            <a:spLocks noGrp="1" noChangeArrowheads="1"/>
          </p:cNvSpPr>
          <p:nvPr>
            <p:ph type="title"/>
            <p:custDataLst>
              <p:tags r:id="rId1"/>
            </p:custDataLst>
          </p:nvPr>
        </p:nvSpPr>
        <p:spPr>
          <a:xfrm>
            <a:off x="0" y="457200"/>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r>
              <a:rPr lang="it-IT" altLang="it-IT" sz="1800">
                <a:solidFill>
                  <a:schemeClr val="bg1"/>
                </a:solidFill>
                <a:latin typeface="Verdana" panose="020B0604030504040204" pitchFamily="34" charset="0"/>
                <a:cs typeface="Times New Roman" panose="02020603050405020304" pitchFamily="18" charset="0"/>
              </a:rPr>
              <a:t>Entrato, disse loro: «Perché vi agitate e piangete? La bambina non è morta, ma dorme». E lo deridevano. Ma egli, cacciati tutti fuori, prese con sé il padre e la madre della bambina e quelli che erano con lui ed entrò dove era la bambina. </a:t>
            </a:r>
            <a:r>
              <a:rPr lang="it-IT" altLang="it-IT" sz="1800" i="1">
                <a:solidFill>
                  <a:schemeClr val="bg1"/>
                </a:solidFill>
                <a:latin typeface="Verdana" panose="020B0604030504040204" pitchFamily="34" charset="0"/>
                <a:cs typeface="Times New Roman" panose="02020603050405020304" pitchFamily="18" charset="0"/>
              </a:rPr>
              <a:t>(Mc 5, 39-40)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5843" name="Rectangle 4">
            <a:extLst>
              <a:ext uri="{FF2B5EF4-FFF2-40B4-BE49-F238E27FC236}">
                <a16:creationId xmlns:a16="http://schemas.microsoft.com/office/drawing/2014/main" id="{1E3D39E4-C256-0032-5A19-A258C6AEC02C}"/>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GB" altLang="it-IT" sz="1800">
                <a:solidFill>
                  <a:schemeClr val="bg1"/>
                </a:solidFill>
                <a:latin typeface="Verdana" panose="020B0604030504040204" pitchFamily="34" charset="0"/>
                <a:cs typeface="Times New Roman" panose="02020603050405020304" pitchFamily="18" charset="0"/>
              </a:rPr>
              <a:t>Jesus entered and said to them, "Why all this commotion and weeping? The child is not dead but asleep." They laughed at him. But Jesus sent them outside and went with the child's father and mother and his companions into the room where the child lay. </a:t>
            </a:r>
            <a:r>
              <a:rPr lang="en-GB" altLang="it-IT" sz="1800" i="1">
                <a:solidFill>
                  <a:schemeClr val="bg1"/>
                </a:solidFill>
                <a:latin typeface="Verdana" panose="020B0604030504040204" pitchFamily="34" charset="0"/>
                <a:cs typeface="Times New Roman" panose="02020603050405020304" pitchFamily="18" charset="0"/>
              </a:rPr>
              <a:t>(Mk 5: 39-40)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5844" name="Picture 5" descr="C:\ARCHIVIO GENERALE\PRESENTAZIONI\in COSTRUZIONE\04 S.Scritture del 28.06\figlia giairo.jpg">
            <a:extLst>
              <a:ext uri="{FF2B5EF4-FFF2-40B4-BE49-F238E27FC236}">
                <a16:creationId xmlns:a16="http://schemas.microsoft.com/office/drawing/2014/main" id="{1436F3C6-CF66-56A8-8432-C3D4E30B51E2}"/>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295400" y="1627188"/>
            <a:ext cx="6629400" cy="363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547894FE-F522-5371-AB47-3B6D303BCD39}"/>
              </a:ext>
            </a:extLst>
          </p:cNvPr>
          <p:cNvSpPr>
            <a:spLocks noGrp="1" noChangeArrowheads="1"/>
          </p:cNvSpPr>
          <p:nvPr>
            <p:ph type="title"/>
            <p:custDataLst>
              <p:tags r:id="rId1"/>
            </p:custDataLst>
          </p:nvPr>
        </p:nvSpPr>
        <p:spPr>
          <a:xfrm>
            <a:off x="0" y="533400"/>
            <a:ext cx="9144000" cy="1295400"/>
          </a:xfrm>
          <a:solidFill>
            <a:srgbClr val="000000"/>
          </a:solidFill>
          <a:ln cap="flat" algn="ctr">
            <a:solidFill>
              <a:srgbClr val="000000"/>
            </a:solidFill>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Prese la mano della bambina e le disse: «Talità kum», che significa: «Fanciulla, io ti dico: àlzati!». E subito la fanciulla si alzò e camminava; aveva infatti dodici anni. Essi furono presi da grande stupore. E raccomandò loro con insistenza che nessuno venisse a saperlo e disse di darle da mangiare. </a:t>
            </a:r>
            <a:r>
              <a:rPr lang="it-IT" altLang="it-IT" sz="1800" i="1">
                <a:solidFill>
                  <a:schemeClr val="bg1"/>
                </a:solidFill>
                <a:latin typeface="Verdana" panose="020B0604030504040204" pitchFamily="34" charset="0"/>
                <a:cs typeface="Times New Roman" panose="02020603050405020304" pitchFamily="18" charset="0"/>
              </a:rPr>
              <a:t>(Mc 5, 41-43)</a:t>
            </a:r>
          </a:p>
        </p:txBody>
      </p:sp>
      <p:sp>
        <p:nvSpPr>
          <p:cNvPr id="36867" name="Rectangle 4">
            <a:extLst>
              <a:ext uri="{FF2B5EF4-FFF2-40B4-BE49-F238E27FC236}">
                <a16:creationId xmlns:a16="http://schemas.microsoft.com/office/drawing/2014/main" id="{30EC69E2-85D0-A22C-7E8E-53C99D932066}"/>
              </a:ext>
            </a:extLst>
          </p:cNvPr>
          <p:cNvSpPr>
            <a:spLocks noChangeArrowheads="1"/>
          </p:cNvSpPr>
          <p:nvPr>
            <p:custDataLst>
              <p:tags r:id="rId2"/>
            </p:custDataLst>
          </p:nvPr>
        </p:nvSpPr>
        <p:spPr bwMode="auto">
          <a:xfrm>
            <a:off x="0" y="4953000"/>
            <a:ext cx="9144000" cy="1474788"/>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GB" altLang="it-IT" sz="1800">
                <a:solidFill>
                  <a:schemeClr val="bg1"/>
                </a:solidFill>
                <a:latin typeface="Verdana" panose="020B0604030504040204" pitchFamily="34" charset="0"/>
                <a:cs typeface="Times New Roman" panose="02020603050405020304" pitchFamily="18" charset="0"/>
              </a:rPr>
              <a:t>Taking her by the hand, he said to her, "Talitha kumi!" which means: "Little girl, get up!" The girl got up at once and began to walk around. (She was twelve years old.) The parents were astonished, greatly astonished. Jesus strictly ordered them not to let anyone know about it, and told them to give her something to eat.</a:t>
            </a:r>
            <a:r>
              <a:rPr lang="en-GB" altLang="it-IT" sz="1800" i="1">
                <a:solidFill>
                  <a:schemeClr val="bg1"/>
                </a:solidFill>
                <a:latin typeface="Verdana" panose="020B0604030504040204" pitchFamily="34" charset="0"/>
                <a:cs typeface="Times New Roman" panose="02020603050405020304" pitchFamily="18" charset="0"/>
              </a:rPr>
              <a:t> (Mk 5: 41-43)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7890" name="Picture 5" descr="C:\ARCHIVIO GENERALE\PRESENTAZIONI\in COSTRUZIONE\La Santa Messa.jpg">
            <a:extLst>
              <a:ext uri="{FF2B5EF4-FFF2-40B4-BE49-F238E27FC236}">
                <a16:creationId xmlns:a16="http://schemas.microsoft.com/office/drawing/2014/main" id="{36B3EA52-787B-F546-54C0-CBC006A6D59D}"/>
              </a:ext>
            </a:extLst>
          </p:cNvPr>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34">
            <a:extLst>
              <a:ext uri="{FF2B5EF4-FFF2-40B4-BE49-F238E27FC236}">
                <a16:creationId xmlns:a16="http://schemas.microsoft.com/office/drawing/2014/main" id="{F1D82E16-382F-0D85-AB58-BA28BD48FF9D}"/>
              </a:ext>
            </a:extLst>
          </p:cNvPr>
          <p:cNvSpPr>
            <a:spLocks noChangeArrowheads="1"/>
          </p:cNvSpPr>
          <p:nvPr>
            <p:custDataLst>
              <p:tags r:id="rId1"/>
            </p:custDataLst>
          </p:nvPr>
        </p:nvSpPr>
        <p:spPr bwMode="auto">
          <a:xfrm>
            <a:off x="1955059" y="404664"/>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Nel dolore e nella vita Gesù ti tiene per mano </a:t>
            </a:r>
          </a:p>
          <a:p>
            <a:pPr algn="ctr" eaLnBrk="1" hangingPunct="1"/>
            <a:r>
              <a:rPr lang="it-IT" altLang="it-IT" sz="1800" i="1" dirty="0">
                <a:solidFill>
                  <a:srgbClr val="000000"/>
                </a:solidFill>
                <a:latin typeface="Verdana" panose="020B0604030504040204" pitchFamily="34" charset="0"/>
                <a:cs typeface="Arial" panose="020B0604020202020204" pitchFamily="34" charset="0"/>
              </a:rPr>
              <a:t>Mc 5, 21-43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38915" name="Rectangle 35">
            <a:extLst>
              <a:ext uri="{FF2B5EF4-FFF2-40B4-BE49-F238E27FC236}">
                <a16:creationId xmlns:a16="http://schemas.microsoft.com/office/drawing/2014/main" id="{8CF1F7EA-9F9E-3A90-56E4-272258586699}"/>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38916" name="Rectangle 36">
            <a:extLst>
              <a:ext uri="{FF2B5EF4-FFF2-40B4-BE49-F238E27FC236}">
                <a16:creationId xmlns:a16="http://schemas.microsoft.com/office/drawing/2014/main" id="{99B1B00C-15AE-E0E5-4C4B-38D1B3B7A3EE}"/>
              </a:ext>
            </a:extLst>
          </p:cNvPr>
          <p:cNvSpPr>
            <a:spLocks noChangeArrowheads="1"/>
          </p:cNvSpPr>
          <p:nvPr>
            <p:custDataLst>
              <p:tags r:id="rId3"/>
            </p:custDataLst>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000" b="1">
                <a:solidFill>
                  <a:srgbClr val="000000"/>
                </a:solidFill>
                <a:latin typeface="Times New Roman" panose="02020603050405020304" pitchFamily="18" charset="0"/>
                <a:cs typeface="Arial" panose="020B0604020202020204" pitchFamily="34" charset="0"/>
                <a:sym typeface="Wingdings" panose="05000000000000000000" pitchFamily="2" charset="2"/>
              </a:rPr>
              <a:t>                                                                            </a:t>
            </a:r>
          </a:p>
          <a:p>
            <a:endParaRPr lang="it-IT" altLang="it-IT">
              <a:solidFill>
                <a:schemeClr val="tx1"/>
              </a:solidFill>
              <a:latin typeface="Times New Roman" panose="02020603050405020304" pitchFamily="18" charset="0"/>
            </a:endParaRPr>
          </a:p>
        </p:txBody>
      </p:sp>
      <p:sp>
        <p:nvSpPr>
          <p:cNvPr id="38917" name="Rectangle 37">
            <a:extLst>
              <a:ext uri="{FF2B5EF4-FFF2-40B4-BE49-F238E27FC236}">
                <a16:creationId xmlns:a16="http://schemas.microsoft.com/office/drawing/2014/main" id="{D39A184E-851E-11AD-BB74-C4C56018A79A}"/>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endParaRPr lang="it-IT" altLang="it-IT"/>
          </a:p>
        </p:txBody>
      </p:sp>
      <p:sp>
        <p:nvSpPr>
          <p:cNvPr id="38918" name="Rectangle 38">
            <a:extLst>
              <a:ext uri="{FF2B5EF4-FFF2-40B4-BE49-F238E27FC236}">
                <a16:creationId xmlns:a16="http://schemas.microsoft.com/office/drawing/2014/main" id="{9071348F-AB56-BDA8-7761-CE906D1A8F08}"/>
              </a:ext>
            </a:extLst>
          </p:cNvPr>
          <p:cNvSpPr>
            <a:spLocks noChangeArrowheads="1"/>
          </p:cNvSpPr>
          <p:nvPr>
            <p:custDataLst>
              <p:tags r:id="rId5"/>
            </p:custDataLst>
          </p:nvPr>
        </p:nvSpPr>
        <p:spPr bwMode="auto">
          <a:xfrm>
            <a:off x="0" y="1234568"/>
            <a:ext cx="91440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C'è una casa, a Cafarnao, dove la morte ha messo il 	             nido; una casa importante, quella del capo della sinagoga. Casa potente, eppure incapace di garantire la vita di una bambina. </a:t>
            </a:r>
            <a:r>
              <a:rPr lang="it-IT"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Giairo</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ne è uscito, ha camminato in cerca di Gesù, lo ha trovato, si è gettato ai suoi piedi: La mia figlioletta sta morendo, vieni! Ha dodici anni, età in cui è d'obbligo fiorire, non soccombere! </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Gesù ascolta il grido del padre, interrompe quello che stava facendo, cambia i suoi programmi, e si incamminano insieme, il libero Maestro delle strade e l'uomo dell'istituzione. </a:t>
            </a:r>
          </a:p>
          <a:p>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dolore e l'amore hanno cominciato a battere il ritmo di una musica assoluta, e Gesù vi entra: sono le nostre radici, e lui ci raggiunge, con passo di madre, proprio attraverso le radici. Dalla casa vennero a dire: tua figlia è morta. Perché disturbi ancora il maestro? La tempesta definitiva è arrivata. Caduta l'ultima speranza. E allora Gesù si gira, si avvicina, si fa argine al dolore: non temere, soltanto abbi fede. Giunti alla casa, Gesù prende il padre e la madre con sé, ricompone il cerchio vitale degli affetti, il cerchio dell'amore che fa vivere. «Amare è dire: tu non morirai»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Gabriel Marcel</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Prende con sé anche i suoi tre discepoli preferiti, li mette alla scuola dell'esistenza.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8919" name="Rectangle 39">
            <a:extLst>
              <a:ext uri="{FF2B5EF4-FFF2-40B4-BE49-F238E27FC236}">
                <a16:creationId xmlns:a16="http://schemas.microsoft.com/office/drawing/2014/main" id="{56FEF134-1DB6-BD4E-89C2-90AA75C56724}"/>
              </a:ext>
            </a:extLst>
          </p:cNvPr>
          <p:cNvSpPr>
            <a:spLocks noChangeArrowheads="1"/>
          </p:cNvSpPr>
          <p:nvPr>
            <p:custDataLst>
              <p:tags r:id="rId6"/>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endParaRPr lang="it-IT" altLang="it-IT"/>
          </a:p>
        </p:txBody>
      </p:sp>
      <p:pic>
        <p:nvPicPr>
          <p:cNvPr id="3" name="Immagine 2">
            <a:extLst>
              <a:ext uri="{FF2B5EF4-FFF2-40B4-BE49-F238E27FC236}">
                <a16:creationId xmlns:a16="http://schemas.microsoft.com/office/drawing/2014/main" id="{DC27AB42-75C1-65A9-4752-DF5FBFF525C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9512" y="58575"/>
            <a:ext cx="1800200" cy="1800200"/>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2175563E-DD03-49DF-0C6C-4986B86860A0}"/>
              </a:ext>
            </a:extLst>
          </p:cNvPr>
          <p:cNvSpPr>
            <a:spLocks noChangeArrowheads="1"/>
          </p:cNvSpPr>
          <p:nvPr>
            <p:custDataLst>
              <p:tags r:id="rId1"/>
            </p:custDataLst>
          </p:nvPr>
        </p:nvSpPr>
        <p:spPr bwMode="auto">
          <a:xfrm>
            <a:off x="1066800" y="12954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spcBef>
                <a:spcPct val="50000"/>
              </a:spcBef>
            </a:pPr>
            <a:r>
              <a:rPr lang="it-IT" altLang="it-IT" sz="1800">
                <a:solidFill>
                  <a:srgbClr val="820000"/>
                </a:solidFill>
                <a:latin typeface="Verdana" panose="020B0604030504040204" pitchFamily="34" charset="0"/>
                <a:cs typeface="Times New Roman" panose="02020603050405020304" pitchFamily="18" charset="0"/>
              </a:rPr>
              <a:t>SAPIENZA</a:t>
            </a:r>
          </a:p>
        </p:txBody>
      </p:sp>
      <p:sp>
        <p:nvSpPr>
          <p:cNvPr id="16387" name="Rectangle 157">
            <a:extLst>
              <a:ext uri="{FF2B5EF4-FFF2-40B4-BE49-F238E27FC236}">
                <a16:creationId xmlns:a16="http://schemas.microsoft.com/office/drawing/2014/main" id="{8EC9C18C-C7B0-DD73-CDF6-89882AFCBDF9}"/>
              </a:ext>
            </a:extLst>
          </p:cNvPr>
          <p:cNvSpPr>
            <a:spLocks noChangeArrowheads="1"/>
          </p:cNvSpPr>
          <p:nvPr>
            <p:custDataLst>
              <p:tags r:id="rId2"/>
            </p:custDataLst>
          </p:nvPr>
        </p:nvSpPr>
        <p:spPr bwMode="auto">
          <a:xfrm>
            <a:off x="1331913" y="1773238"/>
            <a:ext cx="32004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800">
                <a:solidFill>
                  <a:srgbClr val="000000"/>
                </a:solidFill>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   Dio non ha creato la morte e non gode per la rovina dei viventi. Egli infatti ha creato tutte le cose perché esistano;</a:t>
            </a:r>
            <a:r>
              <a:rPr lang="it-IT" altLang="it-IT" sz="1800" i="1">
                <a:solidFill>
                  <a:srgbClr val="000000"/>
                </a:solidFill>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 (Sap 1, 13-14a)</a:t>
            </a:r>
          </a:p>
        </p:txBody>
      </p:sp>
      <p:sp>
        <p:nvSpPr>
          <p:cNvPr id="16388" name="Rectangle 158">
            <a:extLst>
              <a:ext uri="{FF2B5EF4-FFF2-40B4-BE49-F238E27FC236}">
                <a16:creationId xmlns:a16="http://schemas.microsoft.com/office/drawing/2014/main" id="{5545EAD6-B4F5-CCBA-26DF-54D9F2B72361}"/>
              </a:ext>
            </a:extLst>
          </p:cNvPr>
          <p:cNvSpPr>
            <a:spLocks noChangeArrowheads="1"/>
          </p:cNvSpPr>
          <p:nvPr>
            <p:custDataLst>
              <p:tags r:id="rId3"/>
            </p:custDataLst>
          </p:nvPr>
        </p:nvSpPr>
        <p:spPr bwMode="auto">
          <a:xfrm>
            <a:off x="4648200" y="1524000"/>
            <a:ext cx="32004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fontAlgn="t" hangingPunct="1"/>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Arial" panose="020B0604020202020204" pitchFamily="34" charset="0"/>
              </a:rPr>
              <a:t>God did not make death, nor does he rejoice in the destruction of the living. Since he has created everything, all creatures of the universe are for our good;</a:t>
            </a:r>
            <a:r>
              <a:rPr lang="en-GB" altLang="it-IT" sz="1800" i="1">
                <a:solidFill>
                  <a:srgbClr val="000000"/>
                </a:solidFill>
                <a:latin typeface="Verdana" panose="020B0604030504040204" pitchFamily="34" charset="0"/>
                <a:cs typeface="Arial" panose="020B0604020202020204" pitchFamily="34" charset="0"/>
              </a:rPr>
              <a:t> </a:t>
            </a:r>
          </a:p>
          <a:p>
            <a:pPr eaLnBrk="1" fontAlgn="t" hangingPunct="1"/>
            <a:r>
              <a:rPr lang="it-IT"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(Wis 1: 13-14a)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9" name="Rectangle 189">
            <a:extLst>
              <a:ext uri="{FF2B5EF4-FFF2-40B4-BE49-F238E27FC236}">
                <a16:creationId xmlns:a16="http://schemas.microsoft.com/office/drawing/2014/main" id="{15BB5A2A-6FC1-F270-21E8-CB19098DBC42}"/>
              </a:ext>
            </a:extLst>
          </p:cNvPr>
          <p:cNvSpPr>
            <a:spLocks noChangeArrowheads="1"/>
          </p:cNvSpPr>
          <p:nvPr>
            <p:custDataLst>
              <p:tags r:id="rId4"/>
            </p:custDataLst>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1800">
                <a:solidFill>
                  <a:srgbClr val="600020"/>
                </a:solidFill>
                <a:latin typeface="Verdana" panose="020B0604030504040204" pitchFamily="34" charset="0"/>
                <a:cs typeface="Times New Roman" panose="02020603050405020304" pitchFamily="18" charset="0"/>
              </a:rPr>
              <a:t>WISDOM</a:t>
            </a:r>
          </a:p>
        </p:txBody>
      </p:sp>
      <p:sp>
        <p:nvSpPr>
          <p:cNvPr id="327031" name="Rectangle 375">
            <a:extLst>
              <a:ext uri="{FF2B5EF4-FFF2-40B4-BE49-F238E27FC236}">
                <a16:creationId xmlns:a16="http://schemas.microsoft.com/office/drawing/2014/main" id="{914EF4F7-FAFA-5C18-A1BC-0F323DFE0137}"/>
              </a:ext>
            </a:extLst>
          </p:cNvPr>
          <p:cNvSpPr>
            <a:spLocks noChangeArrowheads="1"/>
          </p:cNvSpPr>
          <p:nvPr>
            <p:custDataLst>
              <p:tags r:id="rId5"/>
            </p:custDataLst>
          </p:nvPr>
        </p:nvSpPr>
        <p:spPr bwMode="auto">
          <a:xfrm>
            <a:off x="762000" y="0"/>
            <a:ext cx="7842250" cy="984250"/>
          </a:xfrm>
          <a:prstGeom prst="rect">
            <a:avLst/>
          </a:prstGeom>
          <a:solidFill>
            <a:srgbClr val="339966"/>
          </a:solidFill>
          <a:ln w="9525">
            <a:solidFill>
              <a:srgbClr val="339966"/>
            </a:solidFill>
            <a:miter lim="800000"/>
          </a:ln>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endParaRPr lang="it-IT" altLang="it-IT" sz="800">
              <a:solidFill>
                <a:srgbClr val="FFFF66"/>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a:p>
            <a:pPr algn="ctr" eaLnBrk="1" hangingPunct="1"/>
            <a:r>
              <a:rPr lang="it-IT" altLang="it-IT" sz="2000">
                <a:solidFill>
                  <a:srgbClr val="FFFF66"/>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sz="2000" b="1">
                <a:solidFill>
                  <a:srgbClr val="CC00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a:t>
            </a:r>
          </a:p>
          <a:p>
            <a:pPr algn="ctr" eaLnBrk="1" hangingPunct="1"/>
            <a:endParaRPr lang="it-IT" altLang="it-IT" sz="800" b="1">
              <a:solidFill>
                <a:srgbClr val="CC00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a:p>
            <a:pPr algn="ctr" eaLnBrk="1" hangingPunct="1"/>
            <a:r>
              <a:rPr lang="it-IT" altLang="it-IT" sz="1400">
                <a:solidFill>
                  <a:schemeClr val="bg1"/>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eaLnBrk="1" hangingPunct="1"/>
            <a:endParaRPr lang="it-IT" altLang="it-IT" sz="800" b="1">
              <a:solidFill>
                <a:schemeClr val="bg1"/>
              </a:solidFill>
              <a:latin typeface="Courier New" panose="02070309020205020404" pitchFamily="49" charset="0"/>
            </a:endParaRPr>
          </a:p>
        </p:txBody>
      </p:sp>
      <p:pic>
        <p:nvPicPr>
          <p:cNvPr id="16391" name="Picture 71" descr="C:\ARCHIVIO GENERALE\PRESENTAZIONI\in COSTRUZIONE\04 S.Scritture del 28.06\creation.jpg">
            <a:extLst>
              <a:ext uri="{FF2B5EF4-FFF2-40B4-BE49-F238E27FC236}">
                <a16:creationId xmlns:a16="http://schemas.microsoft.com/office/drawing/2014/main" id="{29E4CDD3-54D2-BAB6-16A0-4DB88958E8EF}"/>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733800"/>
            <a:ext cx="30480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6392" name="Picture 72" descr="C:\ARCHIVIO GENERALE\PRESENTAZIONI\in COSTRUZIONE\04 S.Scritture del 28.06\creazione1.jpg">
            <a:extLst>
              <a:ext uri="{FF2B5EF4-FFF2-40B4-BE49-F238E27FC236}">
                <a16:creationId xmlns:a16="http://schemas.microsoft.com/office/drawing/2014/main" id="{EF2E8AF9-856D-1D59-210D-B56100C19919}"/>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724400" y="3810000"/>
            <a:ext cx="3200400"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304">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5">
            <a:extLst>
              <a:ext uri="{FF2B5EF4-FFF2-40B4-BE49-F238E27FC236}">
                <a16:creationId xmlns:a16="http://schemas.microsoft.com/office/drawing/2014/main" id="{2ED65D5D-FAD9-67F8-F584-124672F5A87E}"/>
              </a:ext>
            </a:extLst>
          </p:cNvPr>
          <p:cNvSpPr>
            <a:spLocks noChangeArrowheads="1"/>
          </p:cNvSpPr>
          <p:nvPr>
            <p:custDataLst>
              <p:tags r:id="rId1"/>
            </p:custDataLst>
          </p:nvPr>
        </p:nvSpPr>
        <p:spPr bwMode="auto">
          <a:xfrm>
            <a:off x="0" y="0"/>
            <a:ext cx="9144000" cy="7017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just"/>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Non spiega loro perché si muore a dodici anni, perché esiste il dolore, ma li porta con sé nel corpo a corpo con l'ultima nemica. «Prese la mano della bambina». </a:t>
            </a:r>
          </a:p>
          <a:p>
            <a:pPr algn="just"/>
            <a:endPar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endParaRPr>
          </a:p>
          <a:p>
            <a:pPr algn="just"/>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Gesù una mano che ti prende per mano. Bellissima immagine: Dio e una bambina, mano nella mano. Non era lecito per la legge toccare un morto, si diventava impuri, ma Gesù profuma di libertà. E ci insegna che bisogna toccare la disperazione delle persone per poterle rialzare. </a:t>
            </a:r>
          </a:p>
          <a:p>
            <a:pPr algn="just"/>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Una storia di mani: in tutte le case, accanto al letto del dolore o a quello della nascita, il Signore è sempre una mano tesa, come lo è per Pietro quando sta affondando nella tempesta. Non un dito puntato, ma una mano forte che ti afferra.</a:t>
            </a:r>
          </a:p>
          <a:p>
            <a:pPr algn="just"/>
            <a:endPar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endParaRPr>
          </a:p>
          <a:p>
            <a:pPr algn="just"/>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i="1"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Talità</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i="1"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kum</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Bambina alzati. Lui può aiutarla, sostenerla, ma è lei, è solo lei che può risollevarsi: alzati. E subito la bambina si alzò e camminava, restituita all'abbraccio dei suoi, a una vita verticale e incamminata. «Ordinò ai genitori di darle da mangiare». Dice a quelli che la amano: custodite questa vita con le vostre vite, fatela crescere, incalzatela a diventare il meglio di ciò che può diventare. Nutrite di sogni, di carezze e di fiducia il suo rinato cuore bambino.</a:t>
            </a:r>
            <a:endParaRPr lang="it-IT" sz="1800" dirty="0">
              <a:effectLst/>
              <a:highlight>
                <a:srgbClr val="FFFFFF"/>
              </a:highlight>
              <a:latin typeface="Verdana" panose="020B0604030504040204" pitchFamily="34" charset="0"/>
              <a:ea typeface="Verdana" panose="020B0604030504040204" pitchFamily="34" charset="0"/>
            </a:endParaRPr>
          </a:p>
          <a:p>
            <a:pPr algn="l"/>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E allora Dio ripete su ogni creatura, su ogni fiore, su ogni uomo, su ogni donna, su ogni bambino e su ogni bambina, la benedizione di quelle antiche parole: "</a:t>
            </a:r>
            <a:r>
              <a:rPr lang="it-IT" sz="1800"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Talità</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kum</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Giovane vita, dico a te: alzati, sorgi, rivivi, risplendi. Torna agli abbracci.</a:t>
            </a:r>
            <a:endParaRPr lang="it-IT" sz="1800" dirty="0">
              <a:effectLst/>
              <a:highlight>
                <a:srgbClr val="FFFFFF"/>
              </a:highlight>
              <a:latin typeface="Verdana" panose="020B0604030504040204" pitchFamily="34" charset="0"/>
              <a:ea typeface="Verdana" panose="020B0604030504040204" pitchFamily="34" charset="0"/>
            </a:endParaRPr>
          </a:p>
          <a:p>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0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ttangolo 8">
            <a:extLst>
              <a:ext uri="{FF2B5EF4-FFF2-40B4-BE49-F238E27FC236}">
                <a16:creationId xmlns:a16="http://schemas.microsoft.com/office/drawing/2014/main" id="{FD8E28F3-9727-E392-4FEA-F42F5984AB23}"/>
              </a:ext>
            </a:extLst>
          </p:cNvPr>
          <p:cNvSpPr>
            <a:spLocks noChangeArrowheads="1"/>
          </p:cNvSpPr>
          <p:nvPr>
            <p:custDataLst>
              <p:tags r:id="rId1"/>
            </p:custDataLst>
          </p:nvPr>
        </p:nvSpPr>
        <p:spPr bwMode="auto">
          <a:xfrm>
            <a:off x="0" y="0"/>
            <a:ext cx="9144000" cy="28931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a:t>
            </a:r>
            <a:r>
              <a:rPr lang="it-IT" altLang="it-IT" sz="1400" i="1" dirty="0" err="1">
                <a:solidFill>
                  <a:srgbClr val="000080"/>
                </a:solidFill>
                <a:latin typeface="Verdana" panose="020B0604030504040204" pitchFamily="34" charset="0"/>
                <a:cs typeface="Arial" panose="020B0604020202020204" pitchFamily="34" charset="0"/>
              </a:rPr>
              <a:t>whatspp</a:t>
            </a:r>
            <a:r>
              <a:rPr lang="it-IT" altLang="it-IT" sz="1400" i="1" dirty="0">
                <a:solidFill>
                  <a:srgbClr val="000080"/>
                </a:solidFill>
                <a:latin typeface="Verdana" panose="020B0604030504040204" pitchFamily="34" charset="0"/>
                <a:cs typeface="Arial" panose="020B0604020202020204" pitchFamily="34" charset="0"/>
              </a:rPr>
              <a:t>,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endParaRPr lang="it-IT" altLang="it-IT" sz="1400" dirty="0"/>
          </a:p>
        </p:txBody>
      </p:sp>
      <p:sp>
        <p:nvSpPr>
          <p:cNvPr id="41987" name="Rettangolo 9">
            <a:extLst>
              <a:ext uri="{FF2B5EF4-FFF2-40B4-BE49-F238E27FC236}">
                <a16:creationId xmlns:a16="http://schemas.microsoft.com/office/drawing/2014/main" id="{5FFB6DD3-2533-8F2E-8D24-D2224E422BFF}"/>
              </a:ext>
            </a:extLst>
          </p:cNvPr>
          <p:cNvSpPr>
            <a:spLocks noChangeArrowheads="1"/>
          </p:cNvSpPr>
          <p:nvPr>
            <p:custDataLst>
              <p:tags r:id="rId2"/>
            </p:custDataLst>
          </p:nvPr>
        </p:nvSpPr>
        <p:spPr bwMode="auto">
          <a:xfrm>
            <a:off x="0" y="4030663"/>
            <a:ext cx="9144000" cy="286232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a:t>
            </a:r>
            <a:r>
              <a:rPr lang="en-GB" altLang="it-IT" sz="1400" i="1" dirty="0">
                <a:solidFill>
                  <a:srgbClr val="000080"/>
                </a:solidFill>
                <a:latin typeface="Verdana" panose="020B0604030504040204" pitchFamily="34" charset="0"/>
                <a:cs typeface="Arial" panose="020B0604020202020204" pitchFamily="34" charset="0"/>
              </a:rPr>
              <a:t>www.diffondilaparola.com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41988" name="Picture 8">
            <a:extLst>
              <a:ext uri="{FF2B5EF4-FFF2-40B4-BE49-F238E27FC236}">
                <a16:creationId xmlns:a16="http://schemas.microsoft.com/office/drawing/2014/main" id="{B5926018-63C0-37D4-492A-8DC84271DA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814638"/>
            <a:ext cx="5943600" cy="1290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3010" name="Rectangle 5">
            <a:extLst>
              <a:ext uri="{FF2B5EF4-FFF2-40B4-BE49-F238E27FC236}">
                <a16:creationId xmlns:a16="http://schemas.microsoft.com/office/drawing/2014/main" id="{9F2B0FF5-419E-5512-61FE-7B9E157B814F}"/>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endParaRPr lang="it-IT" altLang="it-IT"/>
          </a:p>
        </p:txBody>
      </p:sp>
      <p:sp>
        <p:nvSpPr>
          <p:cNvPr id="43011" name="Rectangle 7">
            <a:extLst>
              <a:ext uri="{FF2B5EF4-FFF2-40B4-BE49-F238E27FC236}">
                <a16:creationId xmlns:a16="http://schemas.microsoft.com/office/drawing/2014/main" id="{3A317FC5-44F9-CD21-1D43-A48F3402EC26}"/>
              </a:ext>
            </a:extLst>
          </p:cNvPr>
          <p:cNvSpPr>
            <a:spLocks noChangeArrowheads="1"/>
          </p:cNvSpPr>
          <p:nvPr>
            <p:custDataLst>
              <p:tags r:id="rId2"/>
            </p:custDataLst>
          </p:nvPr>
        </p:nvSpPr>
        <p:spPr bwMode="auto">
          <a:xfrm>
            <a:off x="1979712" y="277437"/>
            <a:ext cx="7391400" cy="8925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fontAlgn="t" hangingPunct="1"/>
            <a:r>
              <a:rPr lang="it-IT" sz="1800" b="1" dirty="0">
                <a:solidFill>
                  <a:srgbClr val="222222"/>
                </a:solidFill>
                <a:effectLst/>
                <a:latin typeface="Helvetica" panose="020B0604020202020204" pitchFamily="34" charset="0"/>
                <a:ea typeface="Times New Roman" panose="02020603050405020304" pitchFamily="18" charset="0"/>
              </a:rPr>
              <a:t>In </a:t>
            </a:r>
            <a:r>
              <a:rPr lang="it-IT" sz="1800" b="1" dirty="0" err="1">
                <a:solidFill>
                  <a:srgbClr val="222222"/>
                </a:solidFill>
                <a:effectLst/>
                <a:latin typeface="Helvetica" panose="020B0604020202020204" pitchFamily="34" charset="0"/>
                <a:ea typeface="Times New Roman" panose="02020603050405020304" pitchFamily="18" charset="0"/>
              </a:rPr>
              <a:t>pain</a:t>
            </a:r>
            <a:r>
              <a:rPr lang="it-IT" sz="1800" b="1" dirty="0">
                <a:solidFill>
                  <a:srgbClr val="222222"/>
                </a:solidFill>
                <a:effectLst/>
                <a:latin typeface="Helvetica" panose="020B0604020202020204" pitchFamily="34" charset="0"/>
                <a:ea typeface="Times New Roman" panose="02020603050405020304" pitchFamily="18" charset="0"/>
              </a:rPr>
              <a:t> and in life Jesus </a:t>
            </a:r>
            <a:r>
              <a:rPr lang="it-IT" sz="1800" b="1" dirty="0" err="1">
                <a:solidFill>
                  <a:srgbClr val="222222"/>
                </a:solidFill>
                <a:effectLst/>
                <a:latin typeface="Helvetica" panose="020B0604020202020204" pitchFamily="34" charset="0"/>
                <a:ea typeface="Times New Roman" panose="02020603050405020304" pitchFamily="18" charset="0"/>
              </a:rPr>
              <a:t>holds</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your</a:t>
            </a:r>
            <a:r>
              <a:rPr lang="it-IT" sz="1800" b="1" dirty="0">
                <a:solidFill>
                  <a:srgbClr val="222222"/>
                </a:solidFill>
                <a:effectLst/>
                <a:latin typeface="Helvetica" panose="020B0604020202020204" pitchFamily="34" charset="0"/>
                <a:ea typeface="Times New Roman" panose="02020603050405020304" pitchFamily="18" charset="0"/>
              </a:rPr>
              <a:t> hand </a:t>
            </a:r>
          </a:p>
          <a:p>
            <a:pPr algn="ctr" eaLnBrk="1" fontAlgn="t" hangingPunct="1"/>
            <a:r>
              <a:rPr lang="it-IT" altLang="it-IT" sz="1600" i="1" dirty="0">
                <a:solidFill>
                  <a:srgbClr val="000000"/>
                </a:solidFill>
                <a:latin typeface="Verdana" panose="020B0604030504040204" pitchFamily="34" charset="0"/>
                <a:ea typeface="Verdana" panose="020B0604030504040204" pitchFamily="34" charset="0"/>
                <a:cs typeface="Verdana" panose="020B0604030504040204" pitchFamily="34" charset="0"/>
              </a:rPr>
              <a:t>Mk 5, 21-43 </a:t>
            </a:r>
            <a:r>
              <a:rPr lang="it-IT" altLang="it-IT" sz="1600" i="1" dirty="0">
                <a:solidFill>
                  <a:srgbClr val="990033"/>
                </a:solidFill>
                <a:cs typeface="Arial" panose="020B0604020202020204" pitchFamily="34" charset="0"/>
              </a:rPr>
              <a:t>Commentary by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algn="ctr" eaLnBrk="1" fontAlgn="t" hangingPunct="1"/>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43012" name="Rectangle 9">
            <a:extLst>
              <a:ext uri="{FF2B5EF4-FFF2-40B4-BE49-F238E27FC236}">
                <a16:creationId xmlns:a16="http://schemas.microsoft.com/office/drawing/2014/main" id="{EF343BCA-B3B3-ED45-3861-768153B40F42}"/>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endParaRPr lang="it-IT" altLang="it-IT"/>
          </a:p>
        </p:txBody>
      </p:sp>
      <p:sp>
        <p:nvSpPr>
          <p:cNvPr id="43013" name="Rectangle 23">
            <a:extLst>
              <a:ext uri="{FF2B5EF4-FFF2-40B4-BE49-F238E27FC236}">
                <a16:creationId xmlns:a16="http://schemas.microsoft.com/office/drawing/2014/main" id="{3A539C48-46C3-3871-406C-A001F0F2D2FF}"/>
              </a:ext>
            </a:extLst>
          </p:cNvPr>
          <p:cNvSpPr>
            <a:spLocks noChangeArrowheads="1"/>
          </p:cNvSpPr>
          <p:nvPr>
            <p:custDataLst>
              <p:tags r:id="rId4"/>
            </p:custDataLst>
          </p:nvPr>
        </p:nvSpPr>
        <p:spPr bwMode="auto">
          <a:xfrm>
            <a:off x="0" y="1268760"/>
            <a:ext cx="9144000" cy="56323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 house, in </a:t>
            </a:r>
            <a:r>
              <a:rPr lang="it-IT" sz="1800" dirty="0" err="1">
                <a:solidFill>
                  <a:srgbClr val="222222"/>
                </a:solidFill>
                <a:effectLst/>
                <a:latin typeface="Verdana" panose="020B0604030504040204" pitchFamily="34" charset="0"/>
                <a:ea typeface="Verdana" panose="020B0604030504040204" pitchFamily="34" charset="0"/>
              </a:rPr>
              <a:t>Capernaum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placed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nest</a:t>
            </a:r>
            <a:r>
              <a:rPr lang="it-IT" sz="1800" dirty="0">
                <a:solidFill>
                  <a:srgbClr val="222222"/>
                </a:solidFill>
                <a:effectLst/>
                <a:latin typeface="Verdana" panose="020B0604030504040204" pitchFamily="34" charset="0"/>
                <a:ea typeface="Verdana" panose="020B0604030504040204" pitchFamily="34" charset="0"/>
              </a:rPr>
              <a:t>; an </a:t>
            </a:r>
            <a:r>
              <a:rPr lang="it-IT" sz="1800" dirty="0" err="1">
                <a:solidFill>
                  <a:srgbClr val="222222"/>
                </a:solidFill>
                <a:effectLst/>
                <a:latin typeface="Verdana" panose="020B0604030504040204" pitchFamily="34" charset="0"/>
                <a:ea typeface="Verdana" panose="020B0604030504040204" pitchFamily="34" charset="0"/>
              </a:rPr>
              <a:t>important</a:t>
            </a:r>
            <a:r>
              <a:rPr lang="it-IT" sz="1800" dirty="0">
                <a:solidFill>
                  <a:srgbClr val="222222"/>
                </a:solidFill>
                <a:effectLst/>
                <a:latin typeface="Verdana" panose="020B0604030504040204" pitchFamily="34" charset="0"/>
                <a:ea typeface="Verdana" panose="020B0604030504040204" pitchFamily="34" charset="0"/>
              </a:rPr>
              <a:t> house, that of the head of the </a:t>
            </a:r>
            <a:r>
              <a:rPr lang="it-IT" sz="1800" dirty="0" err="1">
                <a:solidFill>
                  <a:srgbClr val="222222"/>
                </a:solidFill>
                <a:effectLst/>
                <a:latin typeface="Verdana" panose="020B0604030504040204" pitchFamily="34" charset="0"/>
                <a:ea typeface="Verdana" panose="020B0604030504040204" pitchFamily="34" charset="0"/>
              </a:rPr>
              <a:t>synagogue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Powerful</a:t>
            </a:r>
            <a:r>
              <a:rPr lang="it-IT" sz="1800" dirty="0">
                <a:solidFill>
                  <a:srgbClr val="222222"/>
                </a:solidFill>
                <a:effectLst/>
                <a:latin typeface="Verdana" panose="020B0604030504040204" pitchFamily="34" charset="0"/>
                <a:ea typeface="Verdana" panose="020B0604030504040204" pitchFamily="34" charset="0"/>
              </a:rPr>
              <a:t> house, and </a:t>
            </a:r>
            <a:r>
              <a:rPr lang="it-IT" sz="1800" dirty="0" err="1">
                <a:solidFill>
                  <a:srgbClr val="222222"/>
                </a:solidFill>
                <a:effectLst/>
                <a:latin typeface="Verdana" panose="020B0604030504040204" pitchFamily="34" charset="0"/>
                <a:ea typeface="Verdana" panose="020B0604030504040204" pitchFamily="34" charset="0"/>
              </a:rPr>
              <a:t>yet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incapable</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guaranteeing</a:t>
            </a:r>
            <a:r>
              <a:rPr lang="it-IT" sz="1800" dirty="0">
                <a:solidFill>
                  <a:srgbClr val="222222"/>
                </a:solidFill>
                <a:effectLst/>
                <a:latin typeface="Verdana" panose="020B0604030504040204" pitchFamily="34" charset="0"/>
                <a:ea typeface="Verdana" panose="020B0604030504040204" pitchFamily="34" charset="0"/>
              </a:rPr>
              <a:t> the life of a </a:t>
            </a:r>
            <a:r>
              <a:rPr lang="it-IT" sz="1800" dirty="0" err="1">
                <a:solidFill>
                  <a:srgbClr val="222222"/>
                </a:solidFill>
                <a:effectLst/>
                <a:latin typeface="Verdana" panose="020B0604030504040204" pitchFamily="34" charset="0"/>
                <a:ea typeface="Verdana" panose="020B0604030504040204" pitchFamily="34" charset="0"/>
              </a:rPr>
              <a:t>child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Jairus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came</a:t>
            </a:r>
            <a:r>
              <a:rPr lang="it-IT" sz="1800" dirty="0">
                <a:solidFill>
                  <a:srgbClr val="222222"/>
                </a:solidFill>
                <a:effectLst/>
                <a:latin typeface="Verdana" panose="020B0604030504040204" pitchFamily="34" charset="0"/>
                <a:ea typeface="Verdana" panose="020B0604030504040204" pitchFamily="34" charset="0"/>
              </a:rPr>
              <a:t> out, </a:t>
            </a:r>
            <a:r>
              <a:rPr lang="it-IT" sz="1800" dirty="0" err="1">
                <a:solidFill>
                  <a:srgbClr val="222222"/>
                </a:solidFill>
                <a:effectLst/>
                <a:latin typeface="Verdana" panose="020B0604030504040204" pitchFamily="34" charset="0"/>
                <a:ea typeface="Verdana" panose="020B0604030504040204" pitchFamily="34" charset="0"/>
              </a:rPr>
              <a:t>walked</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search</a:t>
            </a:r>
            <a:r>
              <a:rPr lang="it-IT" sz="1800" dirty="0">
                <a:solidFill>
                  <a:srgbClr val="222222"/>
                </a:solidFill>
                <a:effectLst/>
                <a:latin typeface="Verdana" panose="020B0604030504040204" pitchFamily="34" charset="0"/>
                <a:ea typeface="Verdana" panose="020B0604030504040204" pitchFamily="34" charset="0"/>
              </a:rPr>
              <a:t> of Jesus, </a:t>
            </a:r>
            <a:r>
              <a:rPr lang="it-IT" sz="1800" dirty="0" err="1">
                <a:solidFill>
                  <a:srgbClr val="222222"/>
                </a:solidFill>
                <a:effectLst/>
                <a:latin typeface="Verdana" panose="020B0604030504040204" pitchFamily="34" charset="0"/>
                <a:ea typeface="Verdana" panose="020B0604030504040204" pitchFamily="34" charset="0"/>
              </a:rPr>
              <a:t>found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fell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His feet: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little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daughter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dying</a:t>
            </a:r>
            <a:r>
              <a:rPr lang="it-IT" sz="1800" dirty="0">
                <a:solidFill>
                  <a:srgbClr val="222222"/>
                </a:solidFill>
                <a:effectLst/>
                <a:latin typeface="Verdana" panose="020B0604030504040204" pitchFamily="34" charset="0"/>
                <a:ea typeface="Verdana" panose="020B0604030504040204" pitchFamily="34" charset="0"/>
              </a:rPr>
              <a:t>, come!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twelve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years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old</a:t>
            </a:r>
            <a:r>
              <a:rPr lang="it-IT" sz="1800" dirty="0">
                <a:solidFill>
                  <a:srgbClr val="222222"/>
                </a:solidFill>
                <a:effectLst/>
                <a:latin typeface="Verdana" panose="020B0604030504040204" pitchFamily="34" charset="0"/>
                <a:ea typeface="Verdana" panose="020B0604030504040204" pitchFamily="34" charset="0"/>
              </a:rPr>
              <a:t>, the age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which one must </a:t>
            </a:r>
            <a:r>
              <a:rPr lang="it-IT" sz="1800" dirty="0" err="1">
                <a:solidFill>
                  <a:srgbClr val="222222"/>
                </a:solidFill>
                <a:effectLst/>
                <a:latin typeface="Verdana" panose="020B0604030504040204" pitchFamily="34" charset="0"/>
                <a:ea typeface="Verdana" panose="020B0604030504040204" pitchFamily="34" charset="0"/>
              </a:rPr>
              <a:t>flourish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succumb</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Jesus </a:t>
            </a:r>
            <a:r>
              <a:rPr lang="it-IT" sz="1800" dirty="0" err="1">
                <a:solidFill>
                  <a:srgbClr val="222222"/>
                </a:solidFill>
                <a:effectLst/>
                <a:latin typeface="Verdana" panose="020B0604030504040204" pitchFamily="34" charset="0"/>
                <a:ea typeface="Verdana" panose="020B0604030504040204" pitchFamily="34" charset="0"/>
              </a:rPr>
              <a:t>hears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father's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cry</a:t>
            </a:r>
            <a:r>
              <a:rPr lang="it-IT" sz="1800" dirty="0">
                <a:solidFill>
                  <a:srgbClr val="222222"/>
                </a:solidFill>
                <a:effectLst/>
                <a:latin typeface="Verdana" panose="020B0604030504040204" pitchFamily="34" charset="0"/>
                <a:ea typeface="Verdana" panose="020B0604030504040204" pitchFamily="34" charset="0"/>
              </a:rPr>
              <a:t> and interrupts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He was </a:t>
            </a:r>
            <a:r>
              <a:rPr lang="it-IT" sz="1800" dirty="0" err="1">
                <a:solidFill>
                  <a:srgbClr val="222222"/>
                </a:solidFill>
                <a:effectLst/>
                <a:latin typeface="Verdana" panose="020B0604030504040204" pitchFamily="34" charset="0"/>
                <a:ea typeface="Verdana" panose="020B0604030504040204" pitchFamily="34" charset="0"/>
              </a:rPr>
              <a:t>doing</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changes</a:t>
            </a:r>
            <a:r>
              <a:rPr lang="it-IT" sz="1800" dirty="0">
                <a:solidFill>
                  <a:srgbClr val="222222"/>
                </a:solidFill>
                <a:effectLst/>
                <a:latin typeface="Verdana" panose="020B0604030504040204" pitchFamily="34" charset="0"/>
                <a:ea typeface="Verdana" panose="020B0604030504040204" pitchFamily="34" charset="0"/>
              </a:rPr>
              <a:t> His plans, and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walk</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together</a:t>
            </a:r>
            <a:r>
              <a:rPr lang="it-IT" sz="1800" dirty="0">
                <a:solidFill>
                  <a:srgbClr val="222222"/>
                </a:solidFill>
                <a:effectLst/>
                <a:latin typeface="Verdana" panose="020B0604030504040204" pitchFamily="34" charset="0"/>
                <a:ea typeface="Verdana" panose="020B0604030504040204" pitchFamily="34" charset="0"/>
              </a:rPr>
              <a:t>, the free Master of the streets and the man of the institution. </a:t>
            </a:r>
          </a:p>
          <a:p>
            <a:pPr eaLnBrk="1" hangingPunct="1"/>
            <a:endParaRPr lang="it-IT" sz="1800" dirty="0">
              <a:solidFill>
                <a:srgbClr val="222222"/>
              </a:solidFill>
              <a:effectLst/>
              <a:latin typeface="Verdana" panose="020B0604030504040204" pitchFamily="34" charset="0"/>
              <a:ea typeface="Verdana" panose="020B0604030504040204" pitchFamily="34" charset="0"/>
            </a:endParaRPr>
          </a:p>
          <a:p>
            <a:pPr eaLnBrk="1" hangingPunct="1"/>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pain</a:t>
            </a:r>
            <a:r>
              <a:rPr lang="it-IT" sz="1800" dirty="0">
                <a:solidFill>
                  <a:srgbClr val="222222"/>
                </a:solidFill>
                <a:effectLst/>
                <a:latin typeface="Verdana" panose="020B0604030504040204" pitchFamily="34" charset="0"/>
                <a:ea typeface="Verdana" panose="020B0604030504040204" pitchFamily="34" charset="0"/>
              </a:rPr>
              <a:t> and love have </a:t>
            </a:r>
            <a:r>
              <a:rPr lang="it-IT" sz="1800" dirty="0" err="1">
                <a:solidFill>
                  <a:srgbClr val="222222"/>
                </a:solidFill>
                <a:effectLst/>
                <a:latin typeface="Verdana" panose="020B0604030504040204" pitchFamily="34" charset="0"/>
                <a:ea typeface="Verdana" panose="020B0604030504040204" pitchFamily="34" charset="0"/>
              </a:rPr>
              <a:t>begun</a:t>
            </a:r>
            <a:r>
              <a:rPr lang="it-IT" sz="1800" dirty="0">
                <a:solidFill>
                  <a:srgbClr val="222222"/>
                </a:solidFill>
                <a:effectLst/>
                <a:latin typeface="Verdana" panose="020B0604030504040204" pitchFamily="34" charset="0"/>
                <a:ea typeface="Verdana" panose="020B0604030504040204" pitchFamily="34" charset="0"/>
              </a:rPr>
              <a:t> to beat the </a:t>
            </a:r>
            <a:r>
              <a:rPr lang="it-IT" sz="1800" dirty="0" err="1">
                <a:solidFill>
                  <a:srgbClr val="222222"/>
                </a:solidFill>
                <a:effectLst/>
                <a:latin typeface="Verdana" panose="020B0604030504040204" pitchFamily="34" charset="0"/>
                <a:ea typeface="Verdana" panose="020B0604030504040204" pitchFamily="34" charset="0"/>
              </a:rPr>
              <a:t>rhythm</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absolute</a:t>
            </a:r>
            <a:r>
              <a:rPr lang="it-IT" sz="1800" dirty="0">
                <a:solidFill>
                  <a:srgbClr val="222222"/>
                </a:solidFill>
                <a:effectLst/>
                <a:latin typeface="Verdana" panose="020B0604030504040204" pitchFamily="34" charset="0"/>
                <a:ea typeface="Verdana" panose="020B0604030504040204" pitchFamily="34" charset="0"/>
              </a:rPr>
              <a:t> music, and Jesus </a:t>
            </a:r>
            <a:r>
              <a:rPr lang="it-IT" sz="1800" dirty="0" err="1">
                <a:solidFill>
                  <a:srgbClr val="222222"/>
                </a:solidFill>
                <a:effectLst/>
                <a:latin typeface="Verdana" panose="020B0604030504040204" pitchFamily="34" charset="0"/>
                <a:ea typeface="Verdana" panose="020B0604030504040204" pitchFamily="34" charset="0"/>
              </a:rPr>
              <a:t>enters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roots, and he </a:t>
            </a:r>
            <a:r>
              <a:rPr lang="it-IT" sz="1800" dirty="0" err="1">
                <a:solidFill>
                  <a:srgbClr val="222222"/>
                </a:solidFill>
                <a:effectLst/>
                <a:latin typeface="Verdana" panose="020B0604030504040204" pitchFamily="34" charset="0"/>
                <a:ea typeface="Verdana" panose="020B0604030504040204" pitchFamily="34" charset="0"/>
              </a:rPr>
              <a:t>reaches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mother's</a:t>
            </a:r>
            <a:r>
              <a:rPr lang="it-IT" sz="1800" dirty="0">
                <a:solidFill>
                  <a:srgbClr val="222222"/>
                </a:solidFill>
                <a:effectLst/>
                <a:latin typeface="Verdana" panose="020B0604030504040204" pitchFamily="34" charset="0"/>
                <a:ea typeface="Verdana" panose="020B0604030504040204" pitchFamily="34" charset="0"/>
              </a:rPr>
              <a:t> step, </a:t>
            </a:r>
            <a:r>
              <a:rPr lang="it-IT" sz="1800" dirty="0" err="1">
                <a:solidFill>
                  <a:srgbClr val="222222"/>
                </a:solidFill>
                <a:effectLst/>
                <a:latin typeface="Verdana" panose="020B0604030504040204" pitchFamily="34" charset="0"/>
                <a:ea typeface="Verdana" panose="020B0604030504040204" pitchFamily="34" charset="0"/>
              </a:rPr>
              <a:t>right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through</a:t>
            </a:r>
            <a:r>
              <a:rPr lang="it-IT" sz="1800" dirty="0">
                <a:solidFill>
                  <a:srgbClr val="222222"/>
                </a:solidFill>
                <a:effectLst/>
                <a:latin typeface="Verdana" panose="020B0604030504040204" pitchFamily="34" charset="0"/>
                <a:ea typeface="Verdana" panose="020B0604030504040204" pitchFamily="34" charset="0"/>
              </a:rPr>
              <a:t> the roots. From the house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came</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say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daughter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dead. </a:t>
            </a:r>
            <a:r>
              <a:rPr lang="it-IT" sz="1800" dirty="0" err="1">
                <a:solidFill>
                  <a:srgbClr val="222222"/>
                </a:solidFill>
                <a:effectLst/>
                <a:latin typeface="Verdana" panose="020B0604030504040204" pitchFamily="34" charset="0"/>
                <a:ea typeface="Verdana" panose="020B0604030504040204" pitchFamily="34" charset="0"/>
              </a:rPr>
              <a:t>Why</a:t>
            </a:r>
            <a:r>
              <a:rPr lang="it-IT" sz="1800" dirty="0">
                <a:solidFill>
                  <a:srgbClr val="222222"/>
                </a:solidFill>
                <a:effectLst/>
                <a:latin typeface="Verdana" panose="020B0604030504040204" pitchFamily="34" charset="0"/>
                <a:ea typeface="Verdana" panose="020B0604030504040204" pitchFamily="34" charset="0"/>
              </a:rPr>
              <a:t> are you </a:t>
            </a:r>
            <a:r>
              <a:rPr lang="it-IT" sz="1800" dirty="0" err="1">
                <a:solidFill>
                  <a:srgbClr val="222222"/>
                </a:solidFill>
                <a:effectLst/>
                <a:latin typeface="Verdana" panose="020B0604030504040204" pitchFamily="34" charset="0"/>
                <a:ea typeface="Verdana" panose="020B0604030504040204" pitchFamily="34" charset="0"/>
              </a:rPr>
              <a:t>still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bothering</a:t>
            </a:r>
            <a:r>
              <a:rPr lang="it-IT" sz="1800" dirty="0">
                <a:solidFill>
                  <a:srgbClr val="222222"/>
                </a:solidFill>
                <a:effectLst/>
                <a:latin typeface="Verdana" panose="020B0604030504040204" pitchFamily="34" charset="0"/>
                <a:ea typeface="Verdana" panose="020B0604030504040204" pitchFamily="34" charset="0"/>
              </a:rPr>
              <a:t> the master? The </a:t>
            </a:r>
            <a:r>
              <a:rPr lang="it-IT" sz="1800" dirty="0" err="1">
                <a:solidFill>
                  <a:srgbClr val="222222"/>
                </a:solidFill>
                <a:effectLst/>
                <a:latin typeface="Verdana" panose="020B0604030504040204" pitchFamily="34" charset="0"/>
                <a:ea typeface="Verdana" panose="020B0604030504040204" pitchFamily="34" charset="0"/>
              </a:rPr>
              <a:t>storm</a:t>
            </a:r>
            <a:r>
              <a:rPr lang="it-IT" sz="1800" dirty="0">
                <a:solidFill>
                  <a:srgbClr val="222222"/>
                </a:solidFill>
                <a:effectLst/>
                <a:latin typeface="Verdana" panose="020B0604030504040204" pitchFamily="34" charset="0"/>
                <a:ea typeface="Verdana" panose="020B0604030504040204" pitchFamily="34" charset="0"/>
              </a:rPr>
              <a:t> definitive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arrived</a:t>
            </a:r>
            <a:r>
              <a:rPr lang="it-IT" sz="1800" dirty="0">
                <a:solidFill>
                  <a:srgbClr val="222222"/>
                </a:solidFill>
                <a:effectLst/>
                <a:latin typeface="Verdana" panose="020B0604030504040204" pitchFamily="34" charset="0"/>
                <a:ea typeface="Verdana" panose="020B0604030504040204" pitchFamily="34" charset="0"/>
              </a:rPr>
              <a:t>. The last </a:t>
            </a:r>
            <a:r>
              <a:rPr lang="it-IT" sz="1800" dirty="0" err="1">
                <a:solidFill>
                  <a:srgbClr val="222222"/>
                </a:solidFill>
                <a:effectLst/>
                <a:latin typeface="Verdana" panose="020B0604030504040204" pitchFamily="34" charset="0"/>
                <a:ea typeface="Verdana" panose="020B0604030504040204" pitchFamily="34" charset="0"/>
              </a:rPr>
              <a:t>hope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fallen</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then</a:t>
            </a:r>
            <a:r>
              <a:rPr lang="it-IT" sz="1800" dirty="0">
                <a:solidFill>
                  <a:srgbClr val="222222"/>
                </a:solidFill>
                <a:effectLst/>
                <a:latin typeface="Verdana" panose="020B0604030504040204" pitchFamily="34" charset="0"/>
                <a:ea typeface="Verdana" panose="020B0604030504040204" pitchFamily="34" charset="0"/>
              </a:rPr>
              <a:t> Jesus turns, </a:t>
            </a:r>
            <a:r>
              <a:rPr lang="it-IT" sz="1800" dirty="0" err="1">
                <a:solidFill>
                  <a:srgbClr val="222222"/>
                </a:solidFill>
                <a:effectLst/>
                <a:latin typeface="Verdana" panose="020B0604030504040204" pitchFamily="34" charset="0"/>
                <a:ea typeface="Verdana" panose="020B0604030504040204" pitchFamily="34" charset="0"/>
              </a:rPr>
              <a:t>approaches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blocks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pain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don't</a:t>
            </a:r>
            <a:r>
              <a:rPr lang="it-IT" sz="1800" dirty="0">
                <a:solidFill>
                  <a:srgbClr val="222222"/>
                </a:solidFill>
                <a:effectLst/>
                <a:latin typeface="Verdana" panose="020B0604030504040204" pitchFamily="34" charset="0"/>
                <a:ea typeface="Verdana" panose="020B0604030504040204" pitchFamily="34" charset="0"/>
              </a:rPr>
              <a:t> be </a:t>
            </a:r>
            <a:r>
              <a:rPr lang="it-IT" sz="1800" dirty="0" err="1">
                <a:solidFill>
                  <a:srgbClr val="222222"/>
                </a:solidFill>
                <a:effectLst/>
                <a:latin typeface="Verdana" panose="020B0604030504040204" pitchFamily="34" charset="0"/>
                <a:ea typeface="Verdana" panose="020B0604030504040204" pitchFamily="34" charset="0"/>
              </a:rPr>
              <a:t>afraid</a:t>
            </a:r>
            <a:r>
              <a:rPr lang="it-IT" sz="1800" dirty="0">
                <a:solidFill>
                  <a:srgbClr val="222222"/>
                </a:solidFill>
                <a:effectLst/>
                <a:latin typeface="Verdana" panose="020B0604030504040204" pitchFamily="34" charset="0"/>
                <a:ea typeface="Verdana" panose="020B0604030504040204" pitchFamily="34" charset="0"/>
              </a:rPr>
              <a:t>, just have </a:t>
            </a:r>
            <a:r>
              <a:rPr lang="it-IT" sz="1800" dirty="0" err="1">
                <a:solidFill>
                  <a:srgbClr val="222222"/>
                </a:solidFill>
                <a:effectLst/>
                <a:latin typeface="Verdana" panose="020B0604030504040204" pitchFamily="34" charset="0"/>
                <a:ea typeface="Verdana" panose="020B0604030504040204" pitchFamily="34" charset="0"/>
              </a:rPr>
              <a:t>faith</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Once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reach</a:t>
            </a:r>
            <a:r>
              <a:rPr lang="it-IT" sz="1800" dirty="0">
                <a:solidFill>
                  <a:srgbClr val="222222"/>
                </a:solidFill>
                <a:effectLst/>
                <a:latin typeface="Verdana" panose="020B0604030504040204" pitchFamily="34" charset="0"/>
                <a:ea typeface="Verdana" panose="020B0604030504040204" pitchFamily="34" charset="0"/>
              </a:rPr>
              <a:t> the house, Jesus takes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father</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mother</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recomposes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vital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circle</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affection</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circle</a:t>
            </a:r>
            <a:r>
              <a:rPr lang="it-IT" sz="1800" dirty="0">
                <a:solidFill>
                  <a:srgbClr val="222222"/>
                </a:solidFill>
                <a:effectLst/>
                <a:latin typeface="Verdana" panose="020B0604030504040204" pitchFamily="34" charset="0"/>
                <a:ea typeface="Verdana" panose="020B0604030504040204" pitchFamily="34" charset="0"/>
              </a:rPr>
              <a:t> of love that </a:t>
            </a:r>
            <a:r>
              <a:rPr lang="it-IT" sz="1800" dirty="0" err="1">
                <a:solidFill>
                  <a:srgbClr val="222222"/>
                </a:solidFill>
                <a:effectLst/>
                <a:latin typeface="Verdana" panose="020B0604030504040204" pitchFamily="34" charset="0"/>
                <a:ea typeface="Verdana" panose="020B0604030504040204" pitchFamily="34" charset="0"/>
              </a:rPr>
              <a:t>brings</a:t>
            </a:r>
            <a:r>
              <a:rPr lang="it-IT" sz="1800" dirty="0">
                <a:solidFill>
                  <a:srgbClr val="222222"/>
                </a:solidFill>
                <a:effectLst/>
                <a:latin typeface="Verdana" panose="020B0604030504040204" pitchFamily="34" charset="0"/>
                <a:ea typeface="Verdana" panose="020B0604030504040204" pitchFamily="34" charset="0"/>
              </a:rPr>
              <a:t> life. "Love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say</a:t>
            </a:r>
            <a:r>
              <a:rPr lang="it-IT" sz="1800" dirty="0">
                <a:solidFill>
                  <a:srgbClr val="222222"/>
                </a:solidFill>
                <a:effectLst/>
                <a:latin typeface="Verdana" panose="020B0604030504040204" pitchFamily="34" charset="0"/>
                <a:ea typeface="Verdana" panose="020B0604030504040204" pitchFamily="34" charset="0"/>
              </a:rPr>
              <a:t>: you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die" (Gabriel Marcel). He </a:t>
            </a:r>
            <a:r>
              <a:rPr lang="it-IT" sz="1800" dirty="0" err="1">
                <a:solidFill>
                  <a:srgbClr val="222222"/>
                </a:solidFill>
                <a:effectLst/>
                <a:latin typeface="Verdana" panose="020B0604030504040204" pitchFamily="34" charset="0"/>
                <a:ea typeface="Verdana" panose="020B0604030504040204" pitchFamily="34" charset="0"/>
              </a:rPr>
              <a:t>also</a:t>
            </a:r>
            <a:r>
              <a:rPr lang="it-IT" sz="1800" dirty="0">
                <a:solidFill>
                  <a:srgbClr val="222222"/>
                </a:solidFill>
                <a:effectLst/>
                <a:latin typeface="Verdana" panose="020B0604030504040204" pitchFamily="34" charset="0"/>
                <a:ea typeface="Verdana" panose="020B0604030504040204" pitchFamily="34" charset="0"/>
              </a:rPr>
              <a:t> takes His </a:t>
            </a:r>
            <a:r>
              <a:rPr lang="it-IT" sz="1800" dirty="0" err="1">
                <a:solidFill>
                  <a:srgbClr val="222222"/>
                </a:solidFill>
                <a:effectLst/>
                <a:latin typeface="Verdana" panose="020B0604030504040204" pitchFamily="34" charset="0"/>
                <a:ea typeface="Verdana" panose="020B0604030504040204" pitchFamily="34" charset="0"/>
              </a:rPr>
              <a:t>three</a:t>
            </a:r>
            <a:r>
              <a:rPr lang="it-IT" sz="1800" dirty="0">
                <a:solidFill>
                  <a:srgbClr val="222222"/>
                </a:solidFill>
                <a:effectLst/>
                <a:latin typeface="Verdana" panose="020B0604030504040204" pitchFamily="34" charset="0"/>
                <a:ea typeface="Verdana" panose="020B0604030504040204" pitchFamily="34" charset="0"/>
              </a:rPr>
              <a:t> favorite </a:t>
            </a:r>
            <a:r>
              <a:rPr lang="it-IT" sz="1800" dirty="0" err="1">
                <a:solidFill>
                  <a:srgbClr val="222222"/>
                </a:solidFill>
                <a:effectLst/>
                <a:latin typeface="Verdana" panose="020B0604030504040204" pitchFamily="34" charset="0"/>
                <a:ea typeface="Verdana" panose="020B0604030504040204" pitchFamily="34" charset="0"/>
              </a:rPr>
              <a:t>disciples</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and puts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in the school of </a:t>
            </a:r>
            <a:r>
              <a:rPr lang="it-IT" sz="1800" dirty="0" err="1">
                <a:solidFill>
                  <a:srgbClr val="222222"/>
                </a:solidFill>
                <a:effectLst/>
                <a:latin typeface="Verdana" panose="020B0604030504040204" pitchFamily="34" charset="0"/>
                <a:ea typeface="Verdana" panose="020B0604030504040204" pitchFamily="34" charset="0"/>
              </a:rPr>
              <a:t>existence</a:t>
            </a:r>
            <a:r>
              <a:rPr lang="it-IT" sz="1800" dirty="0">
                <a:solidFill>
                  <a:srgbClr val="222222"/>
                </a:solidFill>
                <a:effectLst/>
                <a:latin typeface="Verdana" panose="020B0604030504040204" pitchFamily="34" charset="0"/>
                <a:ea typeface="Verdana" panose="020B0604030504040204" pitchFamily="34" charset="0"/>
              </a:rPr>
              <a:t>.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9241D770-B0FC-31D6-3500-F9C3470CF8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58575"/>
            <a:ext cx="1800200" cy="1800200"/>
          </a:xfrm>
          <a:prstGeom prst="rect">
            <a:avLst/>
          </a:prstGeom>
        </p:spPr>
      </p:pic>
    </p:spTree>
  </p:cSld>
  <p:clrMapOvr>
    <a:masterClrMapping/>
  </p:clrMapOvr>
  <p:transition spd="med" advClick="0" advTm="80000">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5058" name="Rectangle 5">
            <a:extLst>
              <a:ext uri="{FF2B5EF4-FFF2-40B4-BE49-F238E27FC236}">
                <a16:creationId xmlns:a16="http://schemas.microsoft.com/office/drawing/2014/main" id="{413BE3E0-4939-19D9-2D43-207C952AFD5C}"/>
              </a:ext>
            </a:extLst>
          </p:cNvPr>
          <p:cNvSpPr>
            <a:spLocks noChangeArrowheads="1"/>
          </p:cNvSpPr>
          <p:nvPr>
            <p:custDataLst>
              <p:tags r:id="rId1"/>
            </p:custDataLst>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l"/>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doesn't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explain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twelve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years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old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pain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exists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he takes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in the </a:t>
            </a:r>
            <a:r>
              <a:rPr lang="it-IT" sz="1800" dirty="0" err="1">
                <a:solidFill>
                  <a:srgbClr val="222222"/>
                </a:solidFill>
                <a:effectLst/>
                <a:latin typeface="Verdana" panose="020B0604030504040204" pitchFamily="34" charset="0"/>
                <a:ea typeface="Verdana" panose="020B0604030504040204" pitchFamily="34" charset="0"/>
              </a:rPr>
              <a:t>melee</a:t>
            </a:r>
            <a:r>
              <a:rPr lang="it-IT" sz="1800" dirty="0">
                <a:solidFill>
                  <a:srgbClr val="222222"/>
                </a:solidFill>
                <a:effectLst/>
                <a:latin typeface="Verdana" panose="020B0604030504040204" pitchFamily="34" charset="0"/>
                <a:ea typeface="Verdana" panose="020B0604030504040204" pitchFamily="34" charset="0"/>
              </a:rPr>
              <a:t> with the last </a:t>
            </a:r>
            <a:r>
              <a:rPr lang="it-IT" sz="1800" dirty="0" err="1">
                <a:solidFill>
                  <a:srgbClr val="222222"/>
                </a:solidFill>
                <a:effectLst/>
                <a:latin typeface="Verdana" panose="020B0604030504040204" pitchFamily="34" charset="0"/>
                <a:ea typeface="Verdana" panose="020B0604030504040204" pitchFamily="34" charset="0"/>
              </a:rPr>
              <a:t>enemy</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took</a:t>
            </a:r>
            <a:r>
              <a:rPr lang="it-IT" sz="1800" dirty="0">
                <a:solidFill>
                  <a:srgbClr val="222222"/>
                </a:solidFill>
                <a:effectLst/>
                <a:latin typeface="Verdana" panose="020B0604030504040204" pitchFamily="34" charset="0"/>
                <a:ea typeface="Verdana" panose="020B0604030504040204" pitchFamily="34" charset="0"/>
              </a:rPr>
              <a:t> the hand of the girl". </a:t>
            </a:r>
          </a:p>
          <a:p>
            <a:pPr algn="l"/>
            <a:endParaRPr lang="it-IT" sz="1800" dirty="0">
              <a:solidFill>
                <a:srgbClr val="222222"/>
              </a:solidFill>
              <a:latin typeface="Verdana" panose="020B0604030504040204" pitchFamily="34" charset="0"/>
              <a:ea typeface="Verdana" panose="020B0604030504040204" pitchFamily="34" charset="0"/>
            </a:endParaRPr>
          </a:p>
          <a:p>
            <a:pPr algn="l"/>
            <a:r>
              <a:rPr lang="it-IT" sz="1800" dirty="0">
                <a:solidFill>
                  <a:srgbClr val="222222"/>
                </a:solidFill>
                <a:effectLst/>
                <a:latin typeface="Verdana" panose="020B0604030504040204" pitchFamily="34" charset="0"/>
                <a:ea typeface="Verdana" panose="020B0604030504040204" pitchFamily="34" charset="0"/>
              </a:rPr>
              <a:t>     Jesus a hand that takes you by the hand. Beautiful image: God and a </a:t>
            </a:r>
            <a:r>
              <a:rPr lang="it-IT" sz="1800" dirty="0" err="1">
                <a:solidFill>
                  <a:srgbClr val="222222"/>
                </a:solidFill>
                <a:effectLst/>
                <a:latin typeface="Verdana" panose="020B0604030504040204" pitchFamily="34" charset="0"/>
                <a:ea typeface="Verdana" panose="020B0604030504040204" pitchFamily="34" charset="0"/>
              </a:rPr>
              <a:t>little</a:t>
            </a:r>
            <a:r>
              <a:rPr lang="it-IT" sz="1800" dirty="0">
                <a:solidFill>
                  <a:srgbClr val="222222"/>
                </a:solidFill>
                <a:effectLst/>
                <a:latin typeface="Verdana" panose="020B0604030504040204" pitchFamily="34" charset="0"/>
                <a:ea typeface="Verdana" panose="020B0604030504040204" pitchFamily="34" charset="0"/>
              </a:rPr>
              <a:t> girl, hand in hand. He was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allowed</a:t>
            </a:r>
            <a:r>
              <a:rPr lang="it-IT" sz="1800" dirty="0">
                <a:solidFill>
                  <a:srgbClr val="222222"/>
                </a:solidFill>
                <a:effectLst/>
                <a:latin typeface="Verdana" panose="020B0604030504040204" pitchFamily="34" charset="0"/>
                <a:ea typeface="Verdana" panose="020B0604030504040204" pitchFamily="34" charset="0"/>
              </a:rPr>
              <a:t> under the </a:t>
            </a:r>
            <a:r>
              <a:rPr lang="it-IT" sz="1800" dirty="0" err="1">
                <a:solidFill>
                  <a:srgbClr val="222222"/>
                </a:solidFill>
                <a:effectLst/>
                <a:latin typeface="Verdana" panose="020B0604030504040204" pitchFamily="34" charset="0"/>
                <a:ea typeface="Verdana" panose="020B0604030504040204" pitchFamily="34" charset="0"/>
              </a:rPr>
              <a:t>law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touching</a:t>
            </a:r>
            <a:r>
              <a:rPr lang="it-IT" sz="1800" dirty="0">
                <a:solidFill>
                  <a:srgbClr val="222222"/>
                </a:solidFill>
                <a:effectLst/>
                <a:latin typeface="Verdana" panose="020B0604030504040204" pitchFamily="34" charset="0"/>
                <a:ea typeface="Verdana" panose="020B0604030504040204" pitchFamily="34" charset="0"/>
              </a:rPr>
              <a:t> a dead </a:t>
            </a:r>
            <a:r>
              <a:rPr lang="it-IT" sz="1800" dirty="0" err="1">
                <a:solidFill>
                  <a:srgbClr val="222222"/>
                </a:solidFill>
                <a:effectLst/>
                <a:latin typeface="Verdana" panose="020B0604030504040204" pitchFamily="34" charset="0"/>
                <a:ea typeface="Verdana" panose="020B0604030504040204" pitchFamily="34" charset="0"/>
              </a:rPr>
              <a:t>person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became</a:t>
            </a:r>
            <a:r>
              <a:rPr lang="it-IT" sz="1800" dirty="0">
                <a:solidFill>
                  <a:srgbClr val="222222"/>
                </a:solidFill>
                <a:effectLst/>
                <a:latin typeface="Verdana" panose="020B0604030504040204" pitchFamily="34" charset="0"/>
                <a:ea typeface="Verdana" panose="020B0604030504040204" pitchFamily="34" charset="0"/>
              </a:rPr>
              <a:t> impure,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smells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freedom</a:t>
            </a:r>
            <a:r>
              <a:rPr lang="it-IT" sz="1800" dirty="0">
                <a:solidFill>
                  <a:srgbClr val="222222"/>
                </a:solidFill>
                <a:effectLst/>
                <a:latin typeface="Verdana" panose="020B0604030504040204" pitchFamily="34" charset="0"/>
                <a:ea typeface="Verdana" panose="020B0604030504040204" pitchFamily="34" charset="0"/>
              </a:rPr>
              <a:t>. And He </a:t>
            </a:r>
            <a:r>
              <a:rPr lang="it-IT" sz="1800" dirty="0" err="1">
                <a:solidFill>
                  <a:srgbClr val="222222"/>
                </a:solidFill>
                <a:effectLst/>
                <a:latin typeface="Verdana" panose="020B0604030504040204" pitchFamily="34" charset="0"/>
                <a:ea typeface="Verdana" panose="020B0604030504040204" pitchFamily="34" charset="0"/>
              </a:rPr>
              <a:t>teaches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need</a:t>
            </a:r>
            <a:r>
              <a:rPr lang="it-IT" sz="1800" dirty="0">
                <a:solidFill>
                  <a:srgbClr val="222222"/>
                </a:solidFill>
                <a:effectLst/>
                <a:latin typeface="Verdana" panose="020B0604030504040204" pitchFamily="34" charset="0"/>
                <a:ea typeface="Verdana" panose="020B0604030504040204" pitchFamily="34" charset="0"/>
              </a:rPr>
              <a:t> to touch </a:t>
            </a:r>
            <a:r>
              <a:rPr lang="it-IT" sz="1800" dirty="0" err="1">
                <a:solidFill>
                  <a:srgbClr val="222222"/>
                </a:solidFill>
                <a:effectLst/>
                <a:latin typeface="Verdana" panose="020B0604030504040204" pitchFamily="34" charset="0"/>
                <a:ea typeface="Verdana" panose="020B0604030504040204" pitchFamily="34" charset="0"/>
              </a:rPr>
              <a:t>people's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desperation</a:t>
            </a:r>
            <a:r>
              <a:rPr lang="it-IT" sz="1800" dirty="0">
                <a:solidFill>
                  <a:srgbClr val="222222"/>
                </a:solidFill>
                <a:effectLst/>
                <a:latin typeface="Verdana" panose="020B0604030504040204" pitchFamily="34" charset="0"/>
                <a:ea typeface="Verdana" panose="020B0604030504040204" pitchFamily="34" charset="0"/>
              </a:rPr>
              <a:t> be </a:t>
            </a:r>
            <a:r>
              <a:rPr lang="it-IT" sz="1800" dirty="0" err="1">
                <a:solidFill>
                  <a:srgbClr val="222222"/>
                </a:solidFill>
                <a:effectLst/>
                <a:latin typeface="Verdana" panose="020B0604030504040204" pitchFamily="34" charset="0"/>
                <a:ea typeface="Verdana" panose="020B0604030504040204" pitchFamily="34" charset="0"/>
              </a:rPr>
              <a:t>able</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raise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 story of hands: in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homes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next</a:t>
            </a:r>
            <a:r>
              <a:rPr lang="it-IT" sz="1800" dirty="0">
                <a:solidFill>
                  <a:srgbClr val="222222"/>
                </a:solidFill>
                <a:effectLst/>
                <a:latin typeface="Verdana" panose="020B0604030504040204" pitchFamily="34" charset="0"/>
                <a:ea typeface="Verdana" panose="020B0604030504040204" pitchFamily="34" charset="0"/>
              </a:rPr>
              <a:t> to the bed of </a:t>
            </a:r>
            <a:r>
              <a:rPr lang="it-IT" sz="1800" dirty="0" err="1">
                <a:solidFill>
                  <a:srgbClr val="222222"/>
                </a:solidFill>
                <a:effectLst/>
                <a:latin typeface="Verdana" panose="020B0604030504040204" pitchFamily="34" charset="0"/>
                <a:ea typeface="Verdana" panose="020B0604030504040204" pitchFamily="34" charset="0"/>
              </a:rPr>
              <a:t>pain</a:t>
            </a:r>
            <a:r>
              <a:rPr lang="it-IT" sz="1800" dirty="0">
                <a:solidFill>
                  <a:srgbClr val="222222"/>
                </a:solidFill>
                <a:effectLst/>
                <a:latin typeface="Verdana" panose="020B0604030504040204" pitchFamily="34" charset="0"/>
                <a:ea typeface="Verdana" panose="020B0604030504040204" pitchFamily="34" charset="0"/>
              </a:rPr>
              <a:t> or that of </a:t>
            </a:r>
            <a:r>
              <a:rPr lang="it-IT" sz="1800" dirty="0" err="1">
                <a:solidFill>
                  <a:srgbClr val="222222"/>
                </a:solidFill>
                <a:effectLst/>
                <a:latin typeface="Verdana" panose="020B0604030504040204" pitchFamily="34" charset="0"/>
                <a:ea typeface="Verdana" panose="020B0604030504040204" pitchFamily="34" charset="0"/>
              </a:rPr>
              <a:t>birth</a:t>
            </a:r>
            <a:r>
              <a:rPr lang="it-IT" sz="1800" dirty="0">
                <a:solidFill>
                  <a:srgbClr val="222222"/>
                </a:solidFill>
                <a:effectLst/>
                <a:latin typeface="Verdana" panose="020B0604030504040204" pitchFamily="34" charset="0"/>
                <a:ea typeface="Verdana" panose="020B0604030504040204" pitchFamily="34" charset="0"/>
              </a:rPr>
              <a:t>, the Lord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always</a:t>
            </a:r>
            <a:r>
              <a:rPr lang="it-IT" sz="1800" dirty="0">
                <a:solidFill>
                  <a:srgbClr val="222222"/>
                </a:solidFill>
                <a:effectLst/>
                <a:latin typeface="Verdana" panose="020B0604030504040204" pitchFamily="34" charset="0"/>
                <a:ea typeface="Verdana" panose="020B0604030504040204" pitchFamily="34" charset="0"/>
              </a:rPr>
              <a:t> an </a:t>
            </a:r>
            <a:r>
              <a:rPr lang="it-IT" sz="1800" dirty="0" err="1">
                <a:solidFill>
                  <a:srgbClr val="222222"/>
                </a:solidFill>
                <a:effectLst/>
                <a:latin typeface="Verdana" panose="020B0604030504040204" pitchFamily="34" charset="0"/>
                <a:ea typeface="Verdana" panose="020B0604030504040204" pitchFamily="34" charset="0"/>
              </a:rPr>
              <a:t>outstretched</a:t>
            </a:r>
            <a:r>
              <a:rPr lang="it-IT" sz="1800" dirty="0">
                <a:solidFill>
                  <a:srgbClr val="222222"/>
                </a:solidFill>
                <a:effectLst/>
                <a:latin typeface="Verdana" panose="020B0604030504040204" pitchFamily="34" charset="0"/>
                <a:ea typeface="Verdana" panose="020B0604030504040204" pitchFamily="34" charset="0"/>
              </a:rPr>
              <a:t> hand, </a:t>
            </a:r>
            <a:r>
              <a:rPr lang="it-IT" sz="1800" dirty="0" err="1">
                <a:solidFill>
                  <a:srgbClr val="222222"/>
                </a:solidFill>
                <a:effectLst/>
                <a:latin typeface="Verdana" panose="020B0604030504040204" pitchFamily="34" charset="0"/>
                <a:ea typeface="Verdana" panose="020B0604030504040204" pitchFamily="34" charset="0"/>
              </a:rPr>
              <a:t>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for Peter </a:t>
            </a:r>
            <a:r>
              <a:rPr lang="it-IT" sz="1800" dirty="0" err="1">
                <a:solidFill>
                  <a:srgbClr val="222222"/>
                </a:solidFill>
                <a:effectLst/>
                <a:latin typeface="Verdana" panose="020B0604030504040204" pitchFamily="34" charset="0"/>
                <a:ea typeface="Verdana" panose="020B0604030504040204" pitchFamily="34" charset="0"/>
              </a:rPr>
              <a:t>when</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sinking</a:t>
            </a:r>
            <a:r>
              <a:rPr lang="it-IT" sz="1800" dirty="0">
                <a:solidFill>
                  <a:srgbClr val="222222"/>
                </a:solidFill>
                <a:effectLst/>
                <a:latin typeface="Verdana" panose="020B0604030504040204" pitchFamily="34" charset="0"/>
                <a:ea typeface="Verdana" panose="020B0604030504040204" pitchFamily="34" charset="0"/>
              </a:rPr>
              <a:t> in the </a:t>
            </a:r>
            <a:r>
              <a:rPr lang="it-IT" sz="1800" dirty="0" err="1">
                <a:solidFill>
                  <a:srgbClr val="222222"/>
                </a:solidFill>
                <a:effectLst/>
                <a:latin typeface="Verdana" panose="020B0604030504040204" pitchFamily="34" charset="0"/>
                <a:ea typeface="Verdana" panose="020B0604030504040204" pitchFamily="34" charset="0"/>
              </a:rPr>
              <a:t>storm</a:t>
            </a:r>
            <a:r>
              <a:rPr lang="it-IT" sz="1800" dirty="0">
                <a:solidFill>
                  <a:srgbClr val="222222"/>
                </a:solidFill>
                <a:effectLst/>
                <a:latin typeface="Verdana" panose="020B0604030504040204" pitchFamily="34" charset="0"/>
                <a:ea typeface="Verdana" panose="020B0604030504040204" pitchFamily="34" charset="0"/>
              </a:rPr>
              <a:t>. Not a </a:t>
            </a:r>
            <a:r>
              <a:rPr lang="it-IT" sz="1800" dirty="0" err="1">
                <a:solidFill>
                  <a:srgbClr val="222222"/>
                </a:solidFill>
                <a:effectLst/>
                <a:latin typeface="Verdana" panose="020B0604030504040204" pitchFamily="34" charset="0"/>
                <a:ea typeface="Verdana" panose="020B0604030504040204" pitchFamily="34" charset="0"/>
              </a:rPr>
              <a:t>pointing</a:t>
            </a:r>
            <a:r>
              <a:rPr lang="it-IT" sz="1800" dirty="0">
                <a:solidFill>
                  <a:srgbClr val="222222"/>
                </a:solidFill>
                <a:effectLst/>
                <a:latin typeface="Verdana" panose="020B0604030504040204" pitchFamily="34" charset="0"/>
                <a:ea typeface="Verdana" panose="020B0604030504040204" pitchFamily="34" charset="0"/>
              </a:rPr>
              <a:t> finger,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 strong hand grabbing you. </a:t>
            </a:r>
          </a:p>
          <a:p>
            <a:pPr algn="l"/>
            <a:endParaRPr lang="it-IT" sz="1800" dirty="0">
              <a:solidFill>
                <a:srgbClr val="222222"/>
              </a:solidFill>
              <a:latin typeface="Verdana" panose="020B0604030504040204" pitchFamily="34" charset="0"/>
              <a:ea typeface="Verdana" panose="020B0604030504040204" pitchFamily="34" charset="0"/>
            </a:endParaRPr>
          </a:p>
          <a:p>
            <a:pPr algn="l"/>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Suchness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kum</a:t>
            </a:r>
            <a:r>
              <a:rPr lang="it-IT" sz="1800" dirty="0">
                <a:solidFill>
                  <a:srgbClr val="222222"/>
                </a:solidFill>
                <a:effectLst/>
                <a:latin typeface="Verdana" panose="020B0604030504040204" pitchFamily="34" charset="0"/>
                <a:ea typeface="Verdana" panose="020B0604030504040204" pitchFamily="34" charset="0"/>
              </a:rPr>
              <a:t>. Girl </a:t>
            </a:r>
            <a:r>
              <a:rPr lang="it-IT" sz="1800" dirty="0" err="1">
                <a:solidFill>
                  <a:srgbClr val="222222"/>
                </a:solidFill>
                <a:effectLst/>
                <a:latin typeface="Verdana" panose="020B0604030504040204" pitchFamily="34" charset="0"/>
                <a:ea typeface="Verdana" panose="020B0604030504040204" pitchFamily="34" charset="0"/>
              </a:rPr>
              <a:t>get</a:t>
            </a:r>
            <a:r>
              <a:rPr lang="it-IT" sz="1800" dirty="0">
                <a:solidFill>
                  <a:srgbClr val="222222"/>
                </a:solidFill>
                <a:effectLst/>
                <a:latin typeface="Verdana" panose="020B0604030504040204" pitchFamily="34" charset="0"/>
                <a:ea typeface="Verdana" panose="020B0604030504040204" pitchFamily="34" charset="0"/>
              </a:rPr>
              <a:t> up. He can help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support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who can </a:t>
            </a:r>
            <a:r>
              <a:rPr lang="it-IT" sz="1800" dirty="0" err="1">
                <a:solidFill>
                  <a:srgbClr val="222222"/>
                </a:solidFill>
                <a:effectLst/>
                <a:latin typeface="Verdana" panose="020B0604030504040204" pitchFamily="34" charset="0"/>
                <a:ea typeface="Verdana" panose="020B0604030504040204" pitchFamily="34" charset="0"/>
              </a:rPr>
              <a:t>recover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get</a:t>
            </a:r>
            <a:r>
              <a:rPr lang="it-IT" sz="1800" dirty="0">
                <a:solidFill>
                  <a:srgbClr val="222222"/>
                </a:solidFill>
                <a:effectLst/>
                <a:latin typeface="Verdana" panose="020B0604030504040204" pitchFamily="34" charset="0"/>
                <a:ea typeface="Verdana" panose="020B0604030504040204" pitchFamily="34" charset="0"/>
              </a:rPr>
              <a:t> up. And </a:t>
            </a:r>
            <a:r>
              <a:rPr lang="it-IT" sz="1800" dirty="0" err="1">
                <a:solidFill>
                  <a:srgbClr val="222222"/>
                </a:solidFill>
                <a:effectLst/>
                <a:latin typeface="Verdana" panose="020B0604030504040204" pitchFamily="34" charset="0"/>
                <a:ea typeface="Verdana" panose="020B0604030504040204" pitchFamily="34" charset="0"/>
              </a:rPr>
              <a:t>immediately</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little</a:t>
            </a:r>
            <a:r>
              <a:rPr lang="it-IT" sz="1800" dirty="0">
                <a:solidFill>
                  <a:srgbClr val="222222"/>
                </a:solidFill>
                <a:effectLst/>
                <a:latin typeface="Verdana" panose="020B0604030504040204" pitchFamily="34" charset="0"/>
                <a:ea typeface="Verdana" panose="020B0604030504040204" pitchFamily="34" charset="0"/>
              </a:rPr>
              <a:t> girl </a:t>
            </a:r>
            <a:r>
              <a:rPr lang="it-IT" sz="1800" dirty="0" err="1">
                <a:solidFill>
                  <a:srgbClr val="222222"/>
                </a:solidFill>
                <a:effectLst/>
                <a:latin typeface="Verdana" panose="020B0604030504040204" pitchFamily="34" charset="0"/>
                <a:ea typeface="Verdana" panose="020B0604030504040204" pitchFamily="34" charset="0"/>
              </a:rPr>
              <a:t>got</a:t>
            </a:r>
            <a:r>
              <a:rPr lang="it-IT" sz="1800" dirty="0">
                <a:solidFill>
                  <a:srgbClr val="222222"/>
                </a:solidFill>
                <a:effectLst/>
                <a:latin typeface="Verdana" panose="020B0604030504040204" pitchFamily="34" charset="0"/>
                <a:ea typeface="Verdana" panose="020B0604030504040204" pitchFamily="34" charset="0"/>
              </a:rPr>
              <a:t> up and </a:t>
            </a:r>
            <a:r>
              <a:rPr lang="it-IT" sz="1800" dirty="0" err="1">
                <a:solidFill>
                  <a:srgbClr val="222222"/>
                </a:solidFill>
                <a:effectLst/>
                <a:latin typeface="Verdana" panose="020B0604030504040204" pitchFamily="34" charset="0"/>
                <a:ea typeface="Verdana" panose="020B0604030504040204" pitchFamily="34" charset="0"/>
              </a:rPr>
              <a:t>walked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returned</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embrace</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to a </a:t>
            </a:r>
            <a:r>
              <a:rPr lang="it-IT" sz="1800" dirty="0" err="1">
                <a:solidFill>
                  <a:srgbClr val="222222"/>
                </a:solidFill>
                <a:effectLst/>
                <a:latin typeface="Verdana" panose="020B0604030504040204" pitchFamily="34" charset="0"/>
                <a:ea typeface="Verdana" panose="020B0604030504040204" pitchFamily="34" charset="0"/>
              </a:rPr>
              <a:t>vertical</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moving</a:t>
            </a:r>
            <a:r>
              <a:rPr lang="it-IT" sz="1800" dirty="0">
                <a:solidFill>
                  <a:srgbClr val="222222"/>
                </a:solidFill>
                <a:effectLst/>
                <a:latin typeface="Verdana" panose="020B0604030504040204" pitchFamily="34" charset="0"/>
                <a:ea typeface="Verdana" panose="020B0604030504040204" pitchFamily="34" charset="0"/>
              </a:rPr>
              <a:t> life.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ordered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parents</a:t>
            </a:r>
            <a:r>
              <a:rPr lang="it-IT" sz="1800" dirty="0">
                <a:solidFill>
                  <a:srgbClr val="222222"/>
                </a:solidFill>
                <a:effectLst/>
                <a:latin typeface="Verdana" panose="020B0604030504040204" pitchFamily="34" charset="0"/>
                <a:ea typeface="Verdana" panose="020B0604030504040204" pitchFamily="34" charset="0"/>
              </a:rPr>
              <a:t> to feed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says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who love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guard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life with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lives</a:t>
            </a:r>
            <a:r>
              <a:rPr lang="it-IT" sz="1800" dirty="0">
                <a:solidFill>
                  <a:srgbClr val="222222"/>
                </a:solidFill>
                <a:effectLst/>
                <a:latin typeface="Verdana" panose="020B0604030504040204" pitchFamily="34" charset="0"/>
                <a:ea typeface="Verdana" panose="020B0604030504040204" pitchFamily="34" charset="0"/>
              </a:rPr>
              <a:t>, make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grow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push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become</a:t>
            </a:r>
            <a:r>
              <a:rPr lang="it-IT" sz="1800" dirty="0">
                <a:solidFill>
                  <a:srgbClr val="222222"/>
                </a:solidFill>
                <a:effectLst/>
                <a:latin typeface="Verdana" panose="020B0604030504040204" pitchFamily="34" charset="0"/>
                <a:ea typeface="Verdana" panose="020B0604030504040204" pitchFamily="34" charset="0"/>
              </a:rPr>
              <a:t> the best of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can </a:t>
            </a:r>
            <a:r>
              <a:rPr lang="it-IT" sz="1800" dirty="0" err="1">
                <a:solidFill>
                  <a:srgbClr val="222222"/>
                </a:solidFill>
                <a:effectLst/>
                <a:latin typeface="Verdana" panose="020B0604030504040204" pitchFamily="34" charset="0"/>
                <a:ea typeface="Verdana" panose="020B0604030504040204" pitchFamily="34" charset="0"/>
              </a:rPr>
              <a:t>become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Nourished</a:t>
            </a:r>
            <a:r>
              <a:rPr lang="it-IT" sz="1800" dirty="0">
                <a:solidFill>
                  <a:srgbClr val="222222"/>
                </a:solidFill>
                <a:effectLst/>
                <a:latin typeface="Verdana" panose="020B0604030504040204" pitchFamily="34" charset="0"/>
                <a:ea typeface="Verdana" panose="020B0604030504040204" pitchFamily="34" charset="0"/>
              </a:rPr>
              <a:t> with dreams, </a:t>
            </a:r>
            <a:r>
              <a:rPr lang="it-IT" sz="1800" dirty="0" err="1">
                <a:solidFill>
                  <a:srgbClr val="222222"/>
                </a:solidFill>
                <a:effectLst/>
                <a:latin typeface="Verdana" panose="020B0604030504040204" pitchFamily="34" charset="0"/>
                <a:ea typeface="Verdana" panose="020B0604030504040204" pitchFamily="34" charset="0"/>
              </a:rPr>
              <a:t>caresses</a:t>
            </a:r>
            <a:r>
              <a:rPr lang="it-IT" sz="1800" dirty="0">
                <a:solidFill>
                  <a:srgbClr val="222222"/>
                </a:solidFill>
                <a:effectLst/>
                <a:latin typeface="Verdana" panose="020B0604030504040204" pitchFamily="34" charset="0"/>
                <a:ea typeface="Verdana" panose="020B0604030504040204" pitchFamily="34" charset="0"/>
              </a:rPr>
              <a:t> and trust of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reborn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child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a:t>
            </a:r>
          </a:p>
          <a:p>
            <a:pPr algn="l"/>
            <a:endParaRPr lang="it-IT" sz="1800" dirty="0">
              <a:solidFill>
                <a:srgbClr val="222222"/>
              </a:solidFill>
              <a:latin typeface="Verdana" panose="020B0604030504040204" pitchFamily="34" charset="0"/>
              <a:ea typeface="Verdana" panose="020B0604030504040204" pitchFamily="34" charset="0"/>
            </a:endParaRPr>
          </a:p>
          <a:p>
            <a:pPr algn="l"/>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then</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repeats</a:t>
            </a:r>
            <a:r>
              <a:rPr lang="it-IT" sz="1800" dirty="0">
                <a:solidFill>
                  <a:srgbClr val="222222"/>
                </a:solidFill>
                <a:effectLst/>
                <a:latin typeface="Verdana" panose="020B0604030504040204" pitchFamily="34" charset="0"/>
                <a:ea typeface="Verdana" panose="020B0604030504040204" pitchFamily="34" charset="0"/>
              </a:rPr>
              <a:t> on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creature, on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flower</a:t>
            </a:r>
            <a:r>
              <a:rPr lang="it-IT" sz="1800" dirty="0">
                <a:solidFill>
                  <a:srgbClr val="222222"/>
                </a:solidFill>
                <a:effectLst/>
                <a:latin typeface="Verdana" panose="020B0604030504040204" pitchFamily="34" charset="0"/>
                <a:ea typeface="Verdana" panose="020B0604030504040204" pitchFamily="34" charset="0"/>
              </a:rPr>
              <a:t>, on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man, on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woman, on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boy and girl, the </a:t>
            </a:r>
            <a:r>
              <a:rPr lang="it-IT" sz="1800" dirty="0" err="1">
                <a:solidFill>
                  <a:srgbClr val="222222"/>
                </a:solidFill>
                <a:effectLst/>
                <a:latin typeface="Verdana" panose="020B0604030504040204" pitchFamily="34" charset="0"/>
                <a:ea typeface="Verdana" panose="020B0604030504040204" pitchFamily="34" charset="0"/>
              </a:rPr>
              <a:t>blessing</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ancient</a:t>
            </a:r>
            <a:r>
              <a:rPr lang="it-IT" sz="1800" dirty="0">
                <a:solidFill>
                  <a:srgbClr val="222222"/>
                </a:solidFill>
                <a:effectLst/>
                <a:latin typeface="Verdana" panose="020B0604030504040204" pitchFamily="34" charset="0"/>
                <a:ea typeface="Verdana" panose="020B0604030504040204" pitchFamily="34" charset="0"/>
              </a:rPr>
              <a:t> words: "</a:t>
            </a:r>
            <a:r>
              <a:rPr lang="it-IT" sz="1800" i="1" dirty="0" err="1">
                <a:solidFill>
                  <a:srgbClr val="222222"/>
                </a:solidFill>
                <a:effectLst/>
                <a:latin typeface="Verdana" panose="020B0604030504040204" pitchFamily="34" charset="0"/>
                <a:ea typeface="Verdana" panose="020B0604030504040204" pitchFamily="34" charset="0"/>
              </a:rPr>
              <a:t>Talità</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kum</a:t>
            </a:r>
            <a:r>
              <a:rPr lang="it-IT" sz="1800" dirty="0">
                <a:solidFill>
                  <a:srgbClr val="222222"/>
                </a:solidFill>
                <a:effectLst/>
                <a:latin typeface="Verdana" panose="020B0604030504040204" pitchFamily="34" charset="0"/>
                <a:ea typeface="Verdana" panose="020B0604030504040204" pitchFamily="34" charset="0"/>
              </a:rPr>
              <a:t>. Young life, I </a:t>
            </a:r>
            <a:r>
              <a:rPr lang="it-IT" sz="1800" dirty="0" err="1">
                <a:solidFill>
                  <a:srgbClr val="222222"/>
                </a:solidFill>
                <a:effectLst/>
                <a:latin typeface="Verdana" panose="020B0604030504040204" pitchFamily="34" charset="0"/>
                <a:ea typeface="Verdana" panose="020B0604030504040204" pitchFamily="34" charset="0"/>
              </a:rPr>
              <a:t>say</a:t>
            </a:r>
            <a:r>
              <a:rPr lang="it-IT" sz="1800" dirty="0">
                <a:solidFill>
                  <a:srgbClr val="222222"/>
                </a:solidFill>
                <a:effectLst/>
                <a:latin typeface="Verdana" panose="020B0604030504040204" pitchFamily="34" charset="0"/>
                <a:ea typeface="Verdana" panose="020B0604030504040204" pitchFamily="34" charset="0"/>
              </a:rPr>
              <a:t> to you: </a:t>
            </a:r>
            <a:r>
              <a:rPr lang="it-IT" sz="1800" dirty="0" err="1">
                <a:solidFill>
                  <a:srgbClr val="222222"/>
                </a:solidFill>
                <a:effectLst/>
                <a:latin typeface="Verdana" panose="020B0604030504040204" pitchFamily="34" charset="0"/>
                <a:ea typeface="Verdana" panose="020B0604030504040204" pitchFamily="34" charset="0"/>
              </a:rPr>
              <a:t>arise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arise</a:t>
            </a:r>
            <a:r>
              <a:rPr lang="it-IT" sz="1800" dirty="0">
                <a:solidFill>
                  <a:srgbClr val="222222"/>
                </a:solidFill>
                <a:effectLst/>
                <a:latin typeface="Verdana" panose="020B0604030504040204" pitchFamily="34" charset="0"/>
                <a:ea typeface="Verdana" panose="020B0604030504040204" pitchFamily="34" charset="0"/>
              </a:rPr>
              <a:t>, live </a:t>
            </a:r>
            <a:r>
              <a:rPr lang="it-IT" sz="1800" dirty="0" err="1">
                <a:solidFill>
                  <a:srgbClr val="222222"/>
                </a:solidFill>
                <a:effectLst/>
                <a:latin typeface="Verdana" panose="020B0604030504040204" pitchFamily="34" charset="0"/>
                <a:ea typeface="Verdana" panose="020B0604030504040204" pitchFamily="34" charset="0"/>
              </a:rPr>
              <a:t>again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shine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Return to </a:t>
            </a:r>
            <a:r>
              <a:rPr lang="it-IT" sz="1800" dirty="0" err="1">
                <a:solidFill>
                  <a:srgbClr val="222222"/>
                </a:solidFill>
                <a:effectLst/>
                <a:latin typeface="Verdana" panose="020B0604030504040204" pitchFamily="34" charset="0"/>
                <a:ea typeface="Verdana" panose="020B0604030504040204" pitchFamily="34" charset="0"/>
              </a:rPr>
              <a:t>hugs</a:t>
            </a:r>
            <a:r>
              <a:rPr lang="it-IT" sz="1800" dirty="0">
                <a:solidFill>
                  <a:srgbClr val="222222"/>
                </a:solidFill>
                <a:effectLst/>
                <a:latin typeface="Verdana" panose="020B0604030504040204" pitchFamily="34" charset="0"/>
                <a:ea typeface="Verdana" panose="020B0604030504040204" pitchFamily="34" charset="0"/>
              </a:rPr>
              <a: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2585FE9E-4B81-B03F-747E-8E479D5FAD47}"/>
              </a:ext>
            </a:extLst>
          </p:cNvPr>
          <p:cNvSpPr>
            <a:spLocks noGrp="1" noChangeArrowheads="1"/>
          </p:cNvSpPr>
          <p:nvPr>
            <p:ph type="title"/>
            <p:custDataLst>
              <p:tags r:id="rId1"/>
            </p:custDataLst>
          </p:nvPr>
        </p:nvSpPr>
        <p:spPr>
          <a:xfrm>
            <a:off x="0" y="4048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18435" name="Rectangle 5">
            <a:extLst>
              <a:ext uri="{FF2B5EF4-FFF2-40B4-BE49-F238E27FC236}">
                <a16:creationId xmlns:a16="http://schemas.microsoft.com/office/drawing/2014/main" id="{7D3C404A-7BBD-2245-870E-FA4515EB82C6}"/>
              </a:ext>
            </a:extLst>
          </p:cNvPr>
          <p:cNvSpPr>
            <a:spLocks noChangeArrowheads="1"/>
          </p:cNvSpPr>
          <p:nvPr>
            <p:custDataLst>
              <p:tags r:id="rId2"/>
            </p:custDataLst>
          </p:nvPr>
        </p:nvSpPr>
        <p:spPr bwMode="auto">
          <a:xfrm>
            <a:off x="0" y="5661025"/>
            <a:ext cx="91440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en-GB" altLang="it-IT" sz="1800">
                <a:solidFill>
                  <a:schemeClr val="bg1"/>
                </a:solidFill>
                <a:latin typeface="Verdana" panose="020B0604030504040204" pitchFamily="34" charset="0"/>
                <a:cs typeface="Arial" panose="020B0604020202020204" pitchFamily="34" charset="0"/>
              </a:rPr>
              <a:t>there is no deadly poison in them and the netherworld has no dominion over the earth, because justice is not submitted to death.</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(Wis 1: 14b-15)</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6" name="Rectangle 50">
            <a:extLst>
              <a:ext uri="{FF2B5EF4-FFF2-40B4-BE49-F238E27FC236}">
                <a16:creationId xmlns:a16="http://schemas.microsoft.com/office/drawing/2014/main" id="{E6E13ED5-6219-A360-A204-129A227606A9}"/>
              </a:ext>
            </a:extLst>
          </p:cNvPr>
          <p:cNvSpPr>
            <a:spLocks noChangeArrowheads="1"/>
          </p:cNvSpPr>
          <p:nvPr>
            <p:custDataLst>
              <p:tags r:id="rId3"/>
            </p:custDataLst>
          </p:nvPr>
        </p:nvSpPr>
        <p:spPr bwMode="auto">
          <a:xfrm>
            <a:off x="0" y="549275"/>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1800">
                <a:solidFill>
                  <a:schemeClr val="bg1"/>
                </a:solidFill>
                <a:latin typeface="Verdana" panose="020B0604030504040204" pitchFamily="34" charset="0"/>
                <a:cs typeface="Times New Roman" panose="02020603050405020304" pitchFamily="18" charset="0"/>
              </a:rPr>
              <a:t>le creature del mondo sono portatrici di salvezza, in esse non c’è veleno di morte, né il regno dei morti è sulla terra. La giustizia infatti è immortale.</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r>
              <a:rPr lang="it-IT" altLang="it-IT" sz="1800" i="1">
                <a:solidFill>
                  <a:schemeClr val="bg1"/>
                </a:solidFill>
                <a:latin typeface="Verdana" panose="020B0604030504040204" pitchFamily="34" charset="0"/>
                <a:cs typeface="Times New Roman" panose="02020603050405020304" pitchFamily="18" charset="0"/>
              </a:rPr>
              <a:t>(Sap 1, 14b-15)</a:t>
            </a:r>
          </a:p>
        </p:txBody>
      </p:sp>
      <p:pic>
        <p:nvPicPr>
          <p:cNvPr id="18437" name="Picture 24" descr="C:\ARCHIVIO GENERALE\PRESENTAZIONI\in COSTRUZIONE\04 S.Scritture del 28.06\creazione.jpg">
            <a:extLst>
              <a:ext uri="{FF2B5EF4-FFF2-40B4-BE49-F238E27FC236}">
                <a16:creationId xmlns:a16="http://schemas.microsoft.com/office/drawing/2014/main" id="{B2EBF4E2-5C1E-C35F-3A96-ECF0EE1FFBD7}"/>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1003300" y="1447800"/>
            <a:ext cx="7161213" cy="421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368">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B8D4003F-229C-5927-463C-31FBEE271B6E}"/>
              </a:ext>
            </a:extLst>
          </p:cNvPr>
          <p:cNvSpPr>
            <a:spLocks noGrp="1" noChangeArrowheads="1"/>
          </p:cNvSpPr>
          <p:nvPr>
            <p:ph type="title"/>
            <p:custDataLst>
              <p:tags r:id="rId1"/>
            </p:custDataLst>
          </p:nvPr>
        </p:nvSpPr>
        <p:spPr>
          <a:xfrm>
            <a:off x="0" y="765175"/>
            <a:ext cx="9144000" cy="11430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eaLnBrk="1" hangingPunct="1"/>
            <a:b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br>
            <a: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t> Sì, Dio ha creato l’uomo per l’incorruttibilità, lo ha fatto immagine della propria natura. Ma per l’invidia del diavolo la morte è entrata nel mondo e ne fanno esperienza coloro che le appartengono. </a:t>
            </a:r>
            <a:r>
              <a:rPr lang="it-IT" altLang="it-IT" sz="1800" i="1">
                <a:solidFill>
                  <a:srgbClr val="FFFFFF"/>
                </a:solidFill>
                <a:latin typeface="Verdana" panose="020B0604030504040204" pitchFamily="34" charset="0"/>
                <a:cs typeface="Times New Roman" panose="02020603050405020304" pitchFamily="18" charset="0"/>
                <a:sym typeface="Wingdings" panose="05000000000000000000" pitchFamily="2" charset="2"/>
              </a:rPr>
              <a:t>(Sap 2, 23-24)</a:t>
            </a:r>
            <a:b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6BF3F8C7-FDAD-8918-5C5E-7EDB813ECF32}"/>
              </a:ext>
            </a:extLst>
          </p:cNvPr>
          <p:cNvSpPr>
            <a:spLocks noChangeArrowheads="1"/>
          </p:cNvSpPr>
          <p:nvPr>
            <p:custDataLst>
              <p:tags r:id="rId2"/>
            </p:custDataLst>
          </p:nvPr>
        </p:nvSpPr>
        <p:spPr bwMode="auto">
          <a:xfrm>
            <a:off x="0" y="5229225"/>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GB" altLang="it-IT" sz="1800">
                <a:solidFill>
                  <a:schemeClr val="bg1"/>
                </a:solidFill>
                <a:latin typeface="Verdana" panose="020B0604030504040204" pitchFamily="34" charset="0"/>
                <a:cs typeface="Arial" panose="020B0604020202020204" pitchFamily="34" charset="0"/>
              </a:rPr>
              <a:t>Indeed God created man to be immortal in the likeness of his own nature, but the envy of the devil brought death to the world, and those who take his side shall experience death.</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(Wis 2: 23-24)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208">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04B09DDF-C3FB-A122-3419-57AA6E3586CF}"/>
              </a:ext>
            </a:extLst>
          </p:cNvPr>
          <p:cNvSpPr>
            <a:spLocks noGrp="1" noChangeArrowheads="1"/>
          </p:cNvSpPr>
          <p:nvPr>
            <p:ph type="title"/>
            <p:custDataLst>
              <p:tags r:id="rId1"/>
            </p:custDataLst>
          </p:nvPr>
        </p:nvSpPr>
        <p:spPr>
          <a:xfrm>
            <a:off x="4191000" y="1066800"/>
            <a:ext cx="4114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2</a:t>
            </a:r>
            <a:r>
              <a:rPr lang="en-US" altLang="it-IT" sz="1000">
                <a:solidFill>
                  <a:srgbClr val="320011"/>
                </a:solidFill>
                <a:latin typeface="Verdana" panose="020B0604030504040204" pitchFamily="34" charset="0"/>
              </a:rPr>
              <a:t>nd</a:t>
            </a:r>
            <a:r>
              <a:rPr lang="en-US" altLang="it-IT" sz="1800">
                <a:solidFill>
                  <a:srgbClr val="320011"/>
                </a:solidFill>
                <a:latin typeface="Verdana" panose="020B0604030504040204" pitchFamily="34" charset="0"/>
              </a:rPr>
              <a:t> EPISTLE</a:t>
            </a:r>
            <a:r>
              <a:rPr lang="it-IT" altLang="it-IT" sz="1800">
                <a:solidFill>
                  <a:srgbClr val="320011"/>
                </a:solidFill>
                <a:latin typeface="Verdana" panose="020B0604030504040204" pitchFamily="34" charset="0"/>
              </a:rPr>
              <a:t> TO THE CORINTHIANS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EC445B2B-3AB8-19C8-2E45-26FBA48288E2}"/>
              </a:ext>
            </a:extLst>
          </p:cNvPr>
          <p:cNvSpPr>
            <a:spLocks noChangeArrowheads="1"/>
          </p:cNvSpPr>
          <p:nvPr>
            <p:custDataLst>
              <p:tags r:id="rId2"/>
            </p:custDataLst>
          </p:nvPr>
        </p:nvSpPr>
        <p:spPr bwMode="auto">
          <a:xfrm>
            <a:off x="762000" y="0"/>
            <a:ext cx="7696200" cy="831850"/>
          </a:xfrm>
          <a:prstGeom prst="rect">
            <a:avLst/>
          </a:prstGeom>
          <a:solidFill>
            <a:srgbClr val="339966"/>
          </a:solidFill>
          <a:ln w="9525">
            <a:solidFill>
              <a:srgbClr val="339966"/>
            </a:solidFill>
            <a:miter lim="800000"/>
            <a:headEnd/>
            <a:tailEnd/>
          </a:ln>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endParaRPr lang="it-IT" altLang="it-IT" b="1">
              <a:solidFill>
                <a:srgbClr val="FFFF00"/>
              </a:solidFill>
              <a:latin typeface="Cambria" panose="02040503050406030204" pitchFamily="18" charset="0"/>
              <a:cs typeface="Times New Roman" panose="02020603050405020304" pitchFamily="18" charset="0"/>
            </a:endParaRPr>
          </a:p>
          <a:p>
            <a:pPr algn="ctr" eaLnBrk="1" hangingPunct="1"/>
            <a:endParaRPr lang="it-IT" altLang="it-IT" b="1">
              <a:solidFill>
                <a:schemeClr val="tx1"/>
              </a:solidFill>
              <a:latin typeface="Cambria" panose="02040503050406030204" pitchFamily="18" charset="0"/>
            </a:endParaRPr>
          </a:p>
        </p:txBody>
      </p:sp>
      <p:sp>
        <p:nvSpPr>
          <p:cNvPr id="21508" name="Rectangle 22">
            <a:extLst>
              <a:ext uri="{FF2B5EF4-FFF2-40B4-BE49-F238E27FC236}">
                <a16:creationId xmlns:a16="http://schemas.microsoft.com/office/drawing/2014/main" id="{3D7195C4-F492-B21B-9084-2BCBE9D8EC58}"/>
              </a:ext>
            </a:extLst>
          </p:cNvPr>
          <p:cNvSpPr>
            <a:spLocks noChangeArrowheads="1"/>
          </p:cNvSpPr>
          <p:nvPr>
            <p:custDataLst>
              <p:tags r:id="rId3"/>
            </p:custDataLst>
          </p:nvPr>
        </p:nvSpPr>
        <p:spPr bwMode="auto">
          <a:xfrm>
            <a:off x="1295400" y="10668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1800">
                <a:solidFill>
                  <a:srgbClr val="320011"/>
                </a:solidFill>
                <a:latin typeface="Verdana" panose="020B0604030504040204" pitchFamily="34" charset="0"/>
              </a:rPr>
              <a:t>2 LETTERA AI CORINTI</a:t>
            </a:r>
          </a:p>
        </p:txBody>
      </p:sp>
      <p:sp>
        <p:nvSpPr>
          <p:cNvPr id="21509" name="Rectangle 205">
            <a:extLst>
              <a:ext uri="{FF2B5EF4-FFF2-40B4-BE49-F238E27FC236}">
                <a16:creationId xmlns:a16="http://schemas.microsoft.com/office/drawing/2014/main" id="{06523B96-B26B-0F65-1FFE-8DDDDA1776F3}"/>
              </a:ext>
            </a:extLst>
          </p:cNvPr>
          <p:cNvSpPr>
            <a:spLocks noChangeArrowheads="1"/>
          </p:cNvSpPr>
          <p:nvPr>
            <p:custDataLst>
              <p:tags r:id="rId4"/>
            </p:custDataLst>
          </p:nvPr>
        </p:nvSpPr>
        <p:spPr bwMode="auto">
          <a:xfrm>
            <a:off x="1295400" y="1447800"/>
            <a:ext cx="32766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800">
                <a:solidFill>
                  <a:srgbClr val="000000"/>
                </a:solidFill>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   </a:t>
            </a:r>
            <a:r>
              <a:rPr lang="it-IT" altLang="it-IT" sz="1800" i="1">
                <a:solidFill>
                  <a:srgbClr val="000000"/>
                </a:solidFill>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  Fratelli, </a:t>
            </a:r>
            <a:r>
              <a:rPr lang="it-IT" altLang="it-IT" sz="1800">
                <a:solidFill>
                  <a:srgbClr val="000000"/>
                </a:solidFill>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come siete ricchi in ogni cosa, nella fede, nella parola, nella conoscenza, in ogni zelo e nella carità che vi abbiamo insegnato, così siate larghi anche in quest’opera generosa.</a:t>
            </a:r>
            <a:r>
              <a:rPr lang="it-IT" altLang="it-IT" sz="1800" i="1">
                <a:solidFill>
                  <a:srgbClr val="000000"/>
                </a:solidFill>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 (2Cor 8, 7)</a:t>
            </a:r>
          </a:p>
        </p:txBody>
      </p:sp>
      <p:sp>
        <p:nvSpPr>
          <p:cNvPr id="21510" name="Rectangle 206">
            <a:extLst>
              <a:ext uri="{FF2B5EF4-FFF2-40B4-BE49-F238E27FC236}">
                <a16:creationId xmlns:a16="http://schemas.microsoft.com/office/drawing/2014/main" id="{2D8CCBF5-2E46-9399-A872-B6677C206728}"/>
              </a:ext>
            </a:extLst>
          </p:cNvPr>
          <p:cNvSpPr>
            <a:spLocks noChangeArrowheads="1"/>
          </p:cNvSpPr>
          <p:nvPr>
            <p:custDataLst>
              <p:tags r:id="rId5"/>
            </p:custDataLst>
          </p:nvPr>
        </p:nvSpPr>
        <p:spPr bwMode="auto">
          <a:xfrm>
            <a:off x="4648200" y="1524000"/>
            <a:ext cx="3352800" cy="2563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you excel in everything: in the gifts of faith, speech and knowledge; you feel concern for every cause and, besides, you are first in my heart. Excel also in this generous service.</a:t>
            </a:r>
            <a:r>
              <a:rPr lang="en-GB" altLang="it-IT" sz="1800" i="1">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21512" name="WordArt 509">
            <a:extLst>
              <a:ext uri="{FF2B5EF4-FFF2-40B4-BE49-F238E27FC236}">
                <a16:creationId xmlns:a16="http://schemas.microsoft.com/office/drawing/2014/main" id="{331006C9-58B2-AFA2-A41D-101B4FCBA5A4}"/>
              </a:ext>
            </a:extLst>
          </p:cNvPr>
          <p:cNvSpPr>
            <a:spLocks noChangeArrowheads="1" noChangeShapeType="1" noTextEdit="1"/>
          </p:cNvSpPr>
          <p:nvPr>
            <p:custDataLst>
              <p:tags r:id="rId6"/>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3175" algn="ctr">
                <a:solidFill>
                  <a:srgbClr val="FFFF00"/>
                </a:solidFill>
                <a:round/>
                <a:headEnd/>
                <a:tailEnd/>
              </a14:hiddenLine>
            </a:ext>
          </a:extLst>
        </p:spPr>
        <p:txBody>
          <a:bodyPr wrap="none" fromWordArt="1">
            <a:prstTxWarp prst="textPlain">
              <a:avLst>
                <a:gd name="adj" fmla="val 50000"/>
              </a:avLst>
            </a:prstTxWarp>
          </a:bodyPr>
          <a:lstStyle/>
          <a:p>
            <a:pPr algn="ctr"/>
            <a:r>
              <a:rPr lang="it-IT" sz="1600" kern="10">
                <a:noFill/>
                <a:latin typeface="Verdana" panose="020B0604030504040204" pitchFamily="34" charset="0"/>
                <a:ea typeface="Verdana" panose="020B0604030504040204" pitchFamily="34" charset="0"/>
              </a:rPr>
              <a:t>La Parola di Dio </a:t>
            </a:r>
          </a:p>
          <a:p>
            <a:pPr algn="ctr"/>
            <a:r>
              <a:rPr lang="it-IT" sz="1600" kern="10">
                <a:noFill/>
                <a:latin typeface="Verdana" panose="020B0604030504040204" pitchFamily="34" charset="0"/>
                <a:ea typeface="Verdana" panose="020B0604030504040204" pitchFamily="34" charset="0"/>
              </a:rPr>
              <a:t>parla  al nostro cuore!</a:t>
            </a:r>
          </a:p>
        </p:txBody>
      </p:sp>
      <p:sp>
        <p:nvSpPr>
          <p:cNvPr id="21513" name="WordArt 510">
            <a:extLst>
              <a:ext uri="{FF2B5EF4-FFF2-40B4-BE49-F238E27FC236}">
                <a16:creationId xmlns:a16="http://schemas.microsoft.com/office/drawing/2014/main" id="{24620FC9-F0D1-722D-6F53-D4022D10309B}"/>
              </a:ext>
            </a:extLst>
          </p:cNvPr>
          <p:cNvSpPr>
            <a:spLocks noChangeArrowheads="1" noChangeShapeType="1" noTextEdit="1"/>
          </p:cNvSpPr>
          <p:nvPr>
            <p:custDataLst>
              <p:tags r:id="rId7"/>
            </p:custDataLst>
          </p:nvPr>
        </p:nvSpPr>
        <p:spPr bwMode="auto">
          <a:xfrm>
            <a:off x="56388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800" kern="10">
                <a:noFill/>
                <a:latin typeface="Verdana" panose="020B0604030504040204" pitchFamily="34" charset="0"/>
                <a:ea typeface="Verdana" panose="020B0604030504040204" pitchFamily="34" charset="0"/>
              </a:rPr>
              <a:t>The Word of God</a:t>
            </a:r>
          </a:p>
          <a:p>
            <a:pPr algn="ctr"/>
            <a:r>
              <a:rPr lang="en-US" sz="1800" kern="10">
                <a:noFill/>
                <a:latin typeface="Verdana" panose="020B0604030504040204" pitchFamily="34" charset="0"/>
                <a:ea typeface="Verdana" panose="020B0604030504040204" pitchFamily="34" charset="0"/>
              </a:rPr>
              <a:t>speaks to our heart!</a:t>
            </a:r>
            <a:endParaRPr lang="it-IT" sz="1800" kern="10">
              <a:noFill/>
              <a:latin typeface="Verdana" panose="020B0604030504040204" pitchFamily="34" charset="0"/>
              <a:ea typeface="Verdana" panose="020B0604030504040204" pitchFamily="34" charset="0"/>
            </a:endParaRPr>
          </a:p>
        </p:txBody>
      </p:sp>
      <p:pic>
        <p:nvPicPr>
          <p:cNvPr id="21514" name="Picture 70" descr="C:\ARCHIVIO GENERALE\PRESENTAZIONI\in COSTRUZIONE\04 S.Scritture del 28.06\fratelli aa.jpg">
            <a:extLst>
              <a:ext uri="{FF2B5EF4-FFF2-40B4-BE49-F238E27FC236}">
                <a16:creationId xmlns:a16="http://schemas.microsoft.com/office/drawing/2014/main" id="{CAEA69F5-59EC-AFB8-5E2E-7E232D689664}"/>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1219200" y="3810000"/>
            <a:ext cx="32766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1515" name="Picture 71" descr="C:\ARCHIVIO GENERALE\PRESENTAZIONI\in COSTRUZIONE\04 S.Scritture del 28.06\Fratelli.jpg">
            <a:extLst>
              <a:ext uri="{FF2B5EF4-FFF2-40B4-BE49-F238E27FC236}">
                <a16:creationId xmlns:a16="http://schemas.microsoft.com/office/drawing/2014/main" id="{C3512AD3-3832-5F14-0A14-F8FB4168F7E0}"/>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5334000" y="3962400"/>
            <a:ext cx="198278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21516" name="Rectangle 72">
            <a:extLst>
              <a:ext uri="{FF2B5EF4-FFF2-40B4-BE49-F238E27FC236}">
                <a16:creationId xmlns:a16="http://schemas.microsoft.com/office/drawing/2014/main" id="{70CDC79D-74A6-9A21-B9F4-B946440BE4A5}"/>
              </a:ext>
            </a:extLst>
          </p:cNvPr>
          <p:cNvSpPr>
            <a:spLocks noChangeArrowheads="1"/>
          </p:cNvSpPr>
          <p:nvPr>
            <p:custDataLst>
              <p:tags r:id="rId10"/>
            </p:custDataLst>
          </p:nvPr>
        </p:nvSpPr>
        <p:spPr bwMode="auto">
          <a:xfrm>
            <a:off x="6516688" y="3644900"/>
            <a:ext cx="15017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en-GB" altLang="it-IT" sz="1800" i="1">
                <a:solidFill>
                  <a:srgbClr val="000000"/>
                </a:solidFill>
                <a:latin typeface="Verdana" panose="020B0604030504040204" pitchFamily="34" charset="0"/>
                <a:cs typeface="Times New Roman" panose="02020603050405020304" pitchFamily="18" charset="0"/>
              </a:rPr>
              <a:t>(2Cor 8: 7)</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3" name="Immagine 2">
            <a:extLst>
              <a:ext uri="{FF2B5EF4-FFF2-40B4-BE49-F238E27FC236}">
                <a16:creationId xmlns:a16="http://schemas.microsoft.com/office/drawing/2014/main" id="{27C7EE02-8514-2E84-8E03-14741462007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62000" y="29407"/>
            <a:ext cx="7686675" cy="838200"/>
          </a:xfrm>
          <a:prstGeom prst="rect">
            <a:avLst/>
          </a:prstGeom>
        </p:spPr>
      </p:pic>
    </p:spTree>
  </p:cSld>
  <p:clrMapOvr>
    <a:masterClrMapping/>
  </p:clrMapOvr>
  <p:transition spd="med" advClick="0" advTm="141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A8B73ED3-FAE0-D2A6-6486-6849E1DF9033}"/>
              </a:ext>
            </a:extLst>
          </p:cNvPr>
          <p:cNvSpPr>
            <a:spLocks noGrp="1" noChangeArrowheads="1"/>
          </p:cNvSpPr>
          <p:nvPr>
            <p:ph type="title"/>
            <p:custDataLst>
              <p:tags r:id="rId1"/>
            </p:custDataLst>
          </p:nvPr>
        </p:nvSpPr>
        <p:spPr>
          <a:xfrm>
            <a:off x="0" y="3213100"/>
            <a:ext cx="2195513" cy="838200"/>
          </a:xfrm>
          <a:extLst>
            <a:ext uri="{91240B29-F687-4F45-9708-019B960494DF}">
              <a14:hiddenLine xmlns:a14="http://schemas.microsoft.com/office/drawing/2010/main" w="9525" cap="flat" algn="ctr">
                <a:solidFill>
                  <a:srgbClr val="000000"/>
                </a:solidFill>
                <a:miter lim="800000"/>
                <a:headEnd type="none" w="med" len="med"/>
                <a:tailEnd type="none" w="med" len="med"/>
              </a14:hiddenLine>
            </a:ext>
          </a:extLst>
        </p:spPr>
        <p:txBody>
          <a:bodyPr/>
          <a:lstStyle/>
          <a:p>
            <a:pPr algn="r" eaLnBrk="1" hangingPunct="1"/>
            <a: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t>Conoscete infatti la grazia del Signore nostro Gesù Cristo: da ricco che era, si è fatto povero per voi, perché voi diventaste ricchi per mezzo della sua povertà. Non si tratta di mettere in difficoltà voi per sollevare gli altri, ma che vi sia uguaglianza.</a:t>
            </a:r>
            <a:b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br>
            <a: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t> </a:t>
            </a:r>
            <a:r>
              <a:rPr lang="it-IT" altLang="it-IT" sz="1800" i="1">
                <a:solidFill>
                  <a:srgbClr val="FFFFFF"/>
                </a:solidFill>
                <a:latin typeface="Verdana" panose="020B0604030504040204" pitchFamily="34" charset="0"/>
                <a:cs typeface="Times New Roman" panose="02020603050405020304" pitchFamily="18" charset="0"/>
                <a:sym typeface="Wingdings" panose="05000000000000000000" pitchFamily="2" charset="2"/>
              </a:rPr>
              <a:t>(2Cor 8, 9.13)</a:t>
            </a:r>
            <a:br>
              <a:rPr lang="it-IT" altLang="it-IT" sz="1800">
                <a:solidFill>
                  <a:srgbClr val="FFFFFF"/>
                </a:solidFill>
                <a:latin typeface="Verdana" panose="020B0604030504040204" pitchFamily="34" charset="0"/>
                <a:cs typeface="Times New Roman" panose="02020603050405020304" pitchFamily="18" charset="0"/>
                <a:sym typeface="Wingdings" panose="05000000000000000000" pitchFamily="2" charset="2"/>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3555" name="Rectangle 4">
            <a:extLst>
              <a:ext uri="{FF2B5EF4-FFF2-40B4-BE49-F238E27FC236}">
                <a16:creationId xmlns:a16="http://schemas.microsoft.com/office/drawing/2014/main" id="{78293A76-8219-B3BA-34FE-1516C1581E19}"/>
              </a:ext>
            </a:extLst>
          </p:cNvPr>
          <p:cNvSpPr>
            <a:spLocks noChangeArrowheads="1"/>
          </p:cNvSpPr>
          <p:nvPr>
            <p:custDataLst>
              <p:tags r:id="rId2"/>
            </p:custDataLst>
          </p:nvPr>
        </p:nvSpPr>
        <p:spPr bwMode="auto">
          <a:xfrm>
            <a:off x="7019925" y="1412875"/>
            <a:ext cx="2124075"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en-GB" altLang="it-IT" sz="1800">
                <a:solidFill>
                  <a:srgbClr val="FFFFFF"/>
                </a:solidFill>
                <a:latin typeface="Verdana" panose="020B0604030504040204" pitchFamily="34" charset="0"/>
                <a:cs typeface="Times New Roman" panose="02020603050405020304" pitchFamily="18" charset="0"/>
              </a:rPr>
              <a:t>You know well the generosity of Christ Jesus, our Lord. Although he was rich, he made himself poor to make you rich through his poverty. I do not mean that others should be at ease and you burdened. Strive for equality;</a:t>
            </a:r>
            <a:r>
              <a:rPr lang="en-GB" altLang="it-IT" sz="1800" i="1">
                <a:solidFill>
                  <a:srgbClr val="FFFFFF"/>
                </a:solidFill>
                <a:latin typeface="Verdana" panose="020B0604030504040204" pitchFamily="34" charset="0"/>
                <a:cs typeface="Times New Roman" panose="02020603050405020304" pitchFamily="18" charset="0"/>
              </a:rPr>
              <a:t>  </a:t>
            </a:r>
          </a:p>
          <a:p>
            <a:pPr eaLnBrk="1" hangingPunct="1"/>
            <a:r>
              <a:rPr lang="en-GB" altLang="it-IT" sz="1800" i="1">
                <a:solidFill>
                  <a:srgbClr val="FFFFFF"/>
                </a:solidFill>
                <a:latin typeface="Verdana" panose="020B0604030504040204" pitchFamily="34" charset="0"/>
                <a:cs typeface="Times New Roman" panose="02020603050405020304" pitchFamily="18" charset="0"/>
              </a:rPr>
              <a:t>(2Cor 8: 9.13)</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23556" name="Picture 30" descr="C:\ARCHIVIO GENERALE\PRESENTAZIONI\in COSTRUZIONE\04 S.Scritture del 28.06\si è fatto povero 1.jpg">
            <a:extLst>
              <a:ext uri="{FF2B5EF4-FFF2-40B4-BE49-F238E27FC236}">
                <a16:creationId xmlns:a16="http://schemas.microsoft.com/office/drawing/2014/main" id="{58513CC8-CCFA-3080-3800-63B31AD5E2BA}"/>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195513" y="620713"/>
            <a:ext cx="4824412" cy="558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432">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1905DFD2-476F-9907-AAA7-822376930A67}"/>
              </a:ext>
            </a:extLst>
          </p:cNvPr>
          <p:cNvSpPr>
            <a:spLocks noGrp="1" noChangeArrowheads="1"/>
          </p:cNvSpPr>
          <p:nvPr>
            <p:ph type="title"/>
            <p:custDataLst>
              <p:tags r:id="rId1"/>
            </p:custDataLst>
          </p:nvPr>
        </p:nvSpPr>
        <p:spPr>
          <a:xfrm>
            <a:off x="0" y="620713"/>
            <a:ext cx="9144000" cy="1143000"/>
          </a:xfrm>
          <a:solidFill>
            <a:srgbClr val="000000"/>
          </a:solidFill>
          <a:ln cap="flat" algn="ctr">
            <a:solidFill>
              <a:schemeClr val="tx1"/>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 il momento la vostra abbondanza supplisca alla loro indigenza, perché anche la loro abbondanza supplisca alla vostra indigenza, e vi sia uguaglianza, come sta scritto: «Colui che raccolse molto non abbondò e colui che raccolse poco non ebbe di meno». </a:t>
            </a:r>
            <a:r>
              <a:rPr lang="it-IT" altLang="it-IT" sz="1800" i="1">
                <a:solidFill>
                  <a:srgbClr val="FFFFFF"/>
                </a:solidFill>
                <a:latin typeface="Verdana" panose="020B0604030504040204" pitchFamily="34" charset="0"/>
                <a:cs typeface="Times New Roman" panose="02020603050405020304" pitchFamily="18" charset="0"/>
              </a:rPr>
              <a:t>(2Cor 8, 14-15)</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F930501D-9FA7-7925-A44E-E94AE4E30007}"/>
              </a:ext>
            </a:extLst>
          </p:cNvPr>
          <p:cNvSpPr>
            <a:spLocks noChangeArrowheads="1"/>
          </p:cNvSpPr>
          <p:nvPr>
            <p:custDataLst>
              <p:tags r:id="rId2"/>
            </p:custDataLst>
          </p:nvPr>
        </p:nvSpPr>
        <p:spPr bwMode="auto">
          <a:xfrm>
            <a:off x="0" y="5029200"/>
            <a:ext cx="9144000" cy="1474788"/>
          </a:xfrm>
          <a:prstGeom prst="rect">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en-GB" altLang="it-IT" sz="1800">
                <a:solidFill>
                  <a:srgbClr val="FFFFFF"/>
                </a:solidFill>
                <a:latin typeface="Verdana" panose="020B0604030504040204" pitchFamily="34" charset="0"/>
                <a:cs typeface="Times New Roman" panose="02020603050405020304" pitchFamily="18" charset="0"/>
              </a:rPr>
              <a:t>at present give from your abundance what they are short of, and in some way they also will give from their abundance what you lack. Then you will be equal and what Scripture says shall come true: To the one who had much, nothing was in excess; to the one who had little, nothing was lacking.</a:t>
            </a:r>
          </a:p>
          <a:p>
            <a:pPr algn="ctr"/>
            <a:r>
              <a:rPr lang="en-GB" altLang="it-IT" sz="1800" i="1">
                <a:solidFill>
                  <a:srgbClr val="FFFFFF"/>
                </a:solidFill>
                <a:latin typeface="Verdana" panose="020B0604030504040204" pitchFamily="34" charset="0"/>
                <a:cs typeface="Times New Roman" panose="02020603050405020304" pitchFamily="18" charset="0"/>
              </a:rPr>
              <a:t> (2Cor 8: 14-15)</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CBCF56CC-A393-C2EF-9F0C-A13516FEC5F2}"/>
              </a:ext>
            </a:extLst>
          </p:cNvPr>
          <p:cNvSpPr>
            <a:spLocks noGrp="1" noChangeArrowheads="1"/>
          </p:cNvSpPr>
          <p:nvPr>
            <p:ph type="title"/>
            <p:custDataLst>
              <p:tags r:id="rId1"/>
            </p:custDataLst>
          </p:nvPr>
        </p:nvSpPr>
        <p:spPr>
          <a:xfrm>
            <a:off x="4343400" y="12192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25603" name="Rectangle 5">
            <a:extLst>
              <a:ext uri="{FF2B5EF4-FFF2-40B4-BE49-F238E27FC236}">
                <a16:creationId xmlns:a16="http://schemas.microsoft.com/office/drawing/2014/main" id="{091B6D53-B4B5-8C8D-A4E3-725CF272902F}"/>
              </a:ext>
            </a:extLst>
          </p:cNvPr>
          <p:cNvSpPr>
            <a:spLocks noChangeArrowheads="1"/>
          </p:cNvSpPr>
          <p:nvPr>
            <p:custDataLst>
              <p:tags r:id="rId2"/>
            </p:custDataLst>
          </p:nvPr>
        </p:nvSpPr>
        <p:spPr bwMode="auto">
          <a:xfrm>
            <a:off x="1295400" y="1676400"/>
            <a:ext cx="32004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essendo Gesù passato di nuovo in barca all’altra riva, gli si radunò attorno molta folla ed egli stava lungo il mare.</a:t>
            </a:r>
            <a:r>
              <a:rPr lang="it-IT" altLang="it-IT" sz="1800" i="1">
                <a:solidFill>
                  <a:srgbClr val="000000"/>
                </a:solidFill>
                <a:latin typeface="Verdana" panose="020B0604030504040204" pitchFamily="34" charset="0"/>
                <a:cs typeface="Times New Roman" panose="02020603050405020304" pitchFamily="18" charset="0"/>
              </a:rPr>
              <a:t> (Mc 5, 21)</a:t>
            </a:r>
          </a:p>
        </p:txBody>
      </p:sp>
      <p:sp>
        <p:nvSpPr>
          <p:cNvPr id="25604" name="Rectangle 6">
            <a:extLst>
              <a:ext uri="{FF2B5EF4-FFF2-40B4-BE49-F238E27FC236}">
                <a16:creationId xmlns:a16="http://schemas.microsoft.com/office/drawing/2014/main" id="{DB94D097-EEA6-980B-E434-36552E944030}"/>
              </a:ext>
            </a:extLst>
          </p:cNvPr>
          <p:cNvSpPr>
            <a:spLocks noChangeArrowheads="1"/>
          </p:cNvSpPr>
          <p:nvPr>
            <p:custDataLst>
              <p:tags r:id="rId3"/>
            </p:custDataLst>
          </p:nvPr>
        </p:nvSpPr>
        <p:spPr bwMode="auto">
          <a:xfrm>
            <a:off x="4648200" y="1600200"/>
            <a:ext cx="35052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fontAlgn="t" hangingPunct="1"/>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At that time, </a:t>
            </a:r>
            <a:r>
              <a:rPr lang="en-GB" altLang="it-IT" sz="1800">
                <a:solidFill>
                  <a:srgbClr val="000000"/>
                </a:solidFill>
                <a:latin typeface="Verdana" panose="020B0604030504040204" pitchFamily="34" charset="0"/>
                <a:cs typeface="Times New Roman" panose="02020603050405020304" pitchFamily="18" charset="0"/>
              </a:rPr>
              <a:t>Jesus then crossed to the other side of the lake and while he was still on the shore, a large crowd gathered around him.</a:t>
            </a:r>
            <a:r>
              <a:rPr lang="en-GB" altLang="it-IT" sz="1800" i="1">
                <a:solidFill>
                  <a:srgbClr val="000000"/>
                </a:solidFill>
                <a:latin typeface="Verdana" panose="020B0604030504040204" pitchFamily="34" charset="0"/>
                <a:cs typeface="Times New Roman" panose="02020603050405020304" pitchFamily="18" charset="0"/>
              </a:rPr>
              <a:t> (Mk 5: 21)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CE57CF46-E5B6-8053-22F3-E7F936329B4B}"/>
              </a:ext>
            </a:extLst>
          </p:cNvPr>
          <p:cNvSpPr>
            <a:spLocks noChangeArrowheads="1"/>
          </p:cNvSpPr>
          <p:nvPr>
            <p:custDataLst>
              <p:tags r:id="rId4"/>
            </p:custDataLst>
          </p:nvPr>
        </p:nvSpPr>
        <p:spPr bwMode="auto">
          <a:xfrm>
            <a:off x="762000" y="0"/>
            <a:ext cx="7848600" cy="969963"/>
          </a:xfrm>
          <a:prstGeom prst="rect">
            <a:avLst/>
          </a:prstGeom>
          <a:solidFill>
            <a:srgbClr val="339966"/>
          </a:solidFill>
          <a:ln w="9525">
            <a:solidFill>
              <a:srgbClr val="339966"/>
            </a:solidFill>
            <a:miter lim="800000"/>
          </a:ln>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endParaRPr lang="it-IT" altLang="it-IT" sz="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endParaRPr>
          </a:p>
          <a:p>
            <a:pPr algn="ct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Ti esalterò, Signore, perché mi hai risollevato.</a:t>
            </a: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I </a:t>
            </a:r>
            <a:r>
              <a:rPr lang="it-IT" altLang="it-IT" sz="2000" dirty="0" err="1">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will</a:t>
            </a:r>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2000" dirty="0" err="1">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exalt</a:t>
            </a:r>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you, Lord, </a:t>
            </a:r>
            <a:r>
              <a:rPr lang="it-IT" altLang="it-IT" sz="2000" dirty="0" err="1">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because</a:t>
            </a:r>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you have </a:t>
            </a:r>
            <a:r>
              <a:rPr lang="it-IT" altLang="it-IT" sz="2000" dirty="0" err="1">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raised</a:t>
            </a:r>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me up </a:t>
            </a:r>
            <a:b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br>
            <a:endParaRPr lang="it-IT" altLang="it-IT" sz="9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25606" name="Rettangolo 1">
            <a:extLst>
              <a:ext uri="{FF2B5EF4-FFF2-40B4-BE49-F238E27FC236}">
                <a16:creationId xmlns:a16="http://schemas.microsoft.com/office/drawing/2014/main" id="{6FE175CC-94BF-1A0F-DDB6-61B8AD4204AF}"/>
              </a:ext>
            </a:extLst>
          </p:cNvPr>
          <p:cNvSpPr>
            <a:spLocks noChangeArrowheads="1"/>
          </p:cNvSpPr>
          <p:nvPr>
            <p:custDataLst>
              <p:tags r:id="rId5"/>
            </p:custDataLst>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25607" name="Picture 67" descr="C:\ARCHIVIO GENERALE\PRESENTAZIONI\in COSTRUZIONE\04 S.Scritture del 28.06\sulla barca 1.jpg">
            <a:extLst>
              <a:ext uri="{FF2B5EF4-FFF2-40B4-BE49-F238E27FC236}">
                <a16:creationId xmlns:a16="http://schemas.microsoft.com/office/drawing/2014/main" id="{BCD59A43-F758-F4E7-5953-693ECC43B179}"/>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58888" y="3716338"/>
            <a:ext cx="3200400"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5608" name="Picture 68" descr="C:\ARCHIVIO GENERALE\PRESENTAZIONI\in COSTRUZIONE\04 S.Scritture del 28.06\Gesù riva.jpg">
            <a:extLst>
              <a:ext uri="{FF2B5EF4-FFF2-40B4-BE49-F238E27FC236}">
                <a16:creationId xmlns:a16="http://schemas.microsoft.com/office/drawing/2014/main" id="{BBFF323B-9CDD-A331-C38E-4DAC54BE5E9D}"/>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5181600" y="3352800"/>
            <a:ext cx="240347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72">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BD2200F9-6271-8912-59CD-D3D95ECE8F68}"/>
              </a:ext>
            </a:extLst>
          </p:cNvPr>
          <p:cNvSpPr>
            <a:spLocks noChangeArrowheads="1"/>
          </p:cNvSpPr>
          <p:nvPr>
            <p:custDataLst>
              <p:tags r:id="rId1"/>
            </p:custDataLst>
          </p:nvPr>
        </p:nvSpPr>
        <p:spPr bwMode="auto">
          <a:xfrm>
            <a:off x="0" y="457200"/>
            <a:ext cx="9144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altLang="it-IT" sz="1600">
                <a:solidFill>
                  <a:schemeClr val="bg1"/>
                </a:solidFill>
                <a:latin typeface="Verdana" panose="020B0604030504040204" pitchFamily="34" charset="0"/>
                <a:cs typeface="Times New Roman" panose="02020603050405020304" pitchFamily="18" charset="0"/>
              </a:rPr>
              <a:t>E venne uno dei capi della sinagoga, di nome Giàiro, il quale, come lo vide, gli si gettò ai piedi e lo supplicò con insistenza: «La mia figlioletta sta morendo: vieni a imporle le mani, perché sia salvata e viva». Andò con lui. Molta folla lo seguiva e gli si stringeva intorno. </a:t>
            </a:r>
            <a:r>
              <a:rPr lang="it-IT" altLang="it-IT" sz="1600" i="1">
                <a:solidFill>
                  <a:schemeClr val="bg1"/>
                </a:solidFill>
                <a:latin typeface="Verdana" panose="020B0604030504040204" pitchFamily="34" charset="0"/>
                <a:cs typeface="Times New Roman" panose="02020603050405020304" pitchFamily="18" charset="0"/>
              </a:rPr>
              <a:t>(Mc 5, 22-24)</a:t>
            </a:r>
          </a:p>
        </p:txBody>
      </p:sp>
      <p:sp>
        <p:nvSpPr>
          <p:cNvPr id="162930" name="Rectangle 114">
            <a:extLst>
              <a:ext uri="{FF2B5EF4-FFF2-40B4-BE49-F238E27FC236}">
                <a16:creationId xmlns:a16="http://schemas.microsoft.com/office/drawing/2014/main" id="{0B0A9A23-78DE-8773-B5BE-0076EA677C22}"/>
              </a:ext>
            </a:extLst>
          </p:cNvPr>
          <p:cNvSpPr>
            <a:spLocks noChangeArrowheads="1"/>
          </p:cNvSpPr>
          <p:nvPr>
            <p:custDataLst>
              <p:tags r:id="rId2"/>
            </p:custDataLst>
          </p:nvPr>
        </p:nvSpPr>
        <p:spPr bwMode="auto">
          <a:xfrm>
            <a:off x="0" y="5257800"/>
            <a:ext cx="91440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742950" indent="-28575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11430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6002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2057400" indent="-228600">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en-GB" altLang="it-IT" sz="1800">
                <a:solidFill>
                  <a:srgbClr val="000000"/>
                </a:solidFill>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 </a:t>
            </a:r>
            <a:r>
              <a:rPr lang="en-GB" altLang="it-IT" sz="1600">
                <a:solidFill>
                  <a:srgbClr val="FFFFFF"/>
                </a:solidFill>
                <a:latin typeface="Verdana" panose="020B0604030504040204" pitchFamily="34" charset="0"/>
                <a:ea typeface="Arial" panose="020B0604020202020204" pitchFamily="34" charset="0"/>
                <a:cs typeface="Times New Roman" panose="02020603050405020304" pitchFamily="18" charset="0"/>
                <a:sym typeface="Wingdings" panose="05000000000000000000" pitchFamily="2" charset="2"/>
              </a:rPr>
              <a:t>Jairus, an official of the synagogue, came up and seeing Jesus, threw himself at his feet  and asked him earnestly, "My little daughter is at the point of death. Come and lay your hands on her so that she may get well and live."</a:t>
            </a:r>
            <a:r>
              <a:rPr lang="en-GB" altLang="it-IT" sz="1600">
                <a:solidFill>
                  <a:schemeClr val="bg1"/>
                </a:solidFill>
                <a:latin typeface="Verdana" panose="020B0604030504040204" pitchFamily="34" charset="0"/>
                <a:cs typeface="Times New Roman" panose="02020603050405020304" pitchFamily="18" charset="0"/>
              </a:rPr>
              <a:t> Jesus went with him and many people followed, pressing from every side.</a:t>
            </a:r>
            <a:r>
              <a:rPr lang="en-GB" altLang="it-IT" sz="1600" i="1">
                <a:solidFill>
                  <a:srgbClr val="FFFFFF"/>
                </a:solidFill>
                <a:latin typeface="Verdana" panose="020B0604030504040204" pitchFamily="34" charset="0"/>
                <a:cs typeface="Arial" panose="020B0604020202020204" pitchFamily="34" charset="0"/>
                <a:sym typeface="Wingdings" panose="05000000000000000000" pitchFamily="2" charset="2"/>
              </a:rPr>
              <a:t> (Mk 5: 22-24)</a:t>
            </a:r>
            <a:endParaRPr lang="it-IT" altLang="it-IT" sz="1600" i="1">
              <a:solidFill>
                <a:schemeClr val="bg1"/>
              </a:solidFill>
              <a:latin typeface="Verdana" panose="020B0604030504040204" pitchFamily="34" charset="0"/>
              <a:cs typeface="Times New Roman" panose="02020603050405020304" pitchFamily="18" charset="0"/>
            </a:endParaRPr>
          </a:p>
        </p:txBody>
      </p:sp>
      <p:pic>
        <p:nvPicPr>
          <p:cNvPr id="27652" name="Picture 25" descr="C:\ARCHIVIO GENERALE\PRESENTAZIONI\in COSTRUZIONE\04 S.Scritture del 28.06\Giairo.jpg">
            <a:extLst>
              <a:ext uri="{FF2B5EF4-FFF2-40B4-BE49-F238E27FC236}">
                <a16:creationId xmlns:a16="http://schemas.microsoft.com/office/drawing/2014/main" id="{3433FE4E-E411-57ED-68FF-F2348D725DB4}"/>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908175" y="1506538"/>
            <a:ext cx="5532438" cy="383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6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8"/>
</p:tagLst>
</file>

<file path=ppt/tags/tag100.xml><?xml version="1.0" encoding="utf-8"?>
<p:tagLst xmlns:a="http://schemas.openxmlformats.org/drawingml/2006/main" xmlns:r="http://schemas.openxmlformats.org/officeDocument/2006/relationships" xmlns:p="http://schemas.openxmlformats.org/presentationml/2006/main">
  <p:tag name="AS_UNIQUEID" val="112"/>
</p:tagLst>
</file>

<file path=ppt/tags/tag101.xml><?xml version="1.0" encoding="utf-8"?>
<p:tagLst xmlns:a="http://schemas.openxmlformats.org/drawingml/2006/main" xmlns:r="http://schemas.openxmlformats.org/officeDocument/2006/relationships" xmlns:p="http://schemas.openxmlformats.org/presentationml/2006/main">
  <p:tag name="AS_UNIQUEID" val="113"/>
</p:tagLst>
</file>

<file path=ppt/tags/tag102.xml><?xml version="1.0" encoding="utf-8"?>
<p:tagLst xmlns:a="http://schemas.openxmlformats.org/drawingml/2006/main" xmlns:r="http://schemas.openxmlformats.org/officeDocument/2006/relationships" xmlns:p="http://schemas.openxmlformats.org/presentationml/2006/main">
  <p:tag name="AS_UNIQUEID" val="114"/>
</p:tagLst>
</file>

<file path=ppt/tags/tag103.xml><?xml version="1.0" encoding="utf-8"?>
<p:tagLst xmlns:a="http://schemas.openxmlformats.org/drawingml/2006/main" xmlns:r="http://schemas.openxmlformats.org/officeDocument/2006/relationships" xmlns:p="http://schemas.openxmlformats.org/presentationml/2006/main">
  <p:tag name="AS_UNIQUEID" val="115"/>
</p:tagLst>
</file>

<file path=ppt/tags/tag104.xml><?xml version="1.0" encoding="utf-8"?>
<p:tagLst xmlns:a="http://schemas.openxmlformats.org/drawingml/2006/main" xmlns:r="http://schemas.openxmlformats.org/officeDocument/2006/relationships" xmlns:p="http://schemas.openxmlformats.org/presentationml/2006/main">
  <p:tag name="AS_UNIQUEID" val="155"/>
</p:tagLst>
</file>

<file path=ppt/tags/tag105.xml><?xml version="1.0" encoding="utf-8"?>
<p:tagLst xmlns:a="http://schemas.openxmlformats.org/drawingml/2006/main" xmlns:r="http://schemas.openxmlformats.org/officeDocument/2006/relationships" xmlns:p="http://schemas.openxmlformats.org/presentationml/2006/main">
  <p:tag name="AS_UNIQUEID" val="156"/>
</p:tagLst>
</file>

<file path=ppt/tags/tag106.xml><?xml version="1.0" encoding="utf-8"?>
<p:tagLst xmlns:a="http://schemas.openxmlformats.org/drawingml/2006/main" xmlns:r="http://schemas.openxmlformats.org/officeDocument/2006/relationships" xmlns:p="http://schemas.openxmlformats.org/presentationml/2006/main">
  <p:tag name="AS_UNIQUEID" val="157"/>
</p:tagLst>
</file>

<file path=ppt/tags/tag107.xml><?xml version="1.0" encoding="utf-8"?>
<p:tagLst xmlns:a="http://schemas.openxmlformats.org/drawingml/2006/main" xmlns:r="http://schemas.openxmlformats.org/officeDocument/2006/relationships" xmlns:p="http://schemas.openxmlformats.org/presentationml/2006/main">
  <p:tag name="AS_UNIQUEID" val="117"/>
</p:tagLst>
</file>

<file path=ppt/tags/tag108.xml><?xml version="1.0" encoding="utf-8"?>
<p:tagLst xmlns:a="http://schemas.openxmlformats.org/drawingml/2006/main" xmlns:r="http://schemas.openxmlformats.org/officeDocument/2006/relationships" xmlns:p="http://schemas.openxmlformats.org/presentationml/2006/main">
  <p:tag name="AS_UNIQUEID" val="121"/>
</p:tagLst>
</file>

<file path=ppt/tags/tag109.xml><?xml version="1.0" encoding="utf-8"?>
<p:tagLst xmlns:a="http://schemas.openxmlformats.org/drawingml/2006/main" xmlns:r="http://schemas.openxmlformats.org/officeDocument/2006/relationships" xmlns:p="http://schemas.openxmlformats.org/presentationml/2006/main">
  <p:tag name="AS_UNIQUEID" val="122"/>
</p:tagLst>
</file>

<file path=ppt/tags/tag11.xml><?xml version="1.0" encoding="utf-8"?>
<p:tagLst xmlns:a="http://schemas.openxmlformats.org/drawingml/2006/main" xmlns:r="http://schemas.openxmlformats.org/officeDocument/2006/relationships" xmlns:p="http://schemas.openxmlformats.org/presentationml/2006/main">
  <p:tag name="AS_UNIQUEID" val="139"/>
</p:tagLst>
</file>

<file path=ppt/tags/tag110.xml><?xml version="1.0" encoding="utf-8"?>
<p:tagLst xmlns:a="http://schemas.openxmlformats.org/drawingml/2006/main" xmlns:r="http://schemas.openxmlformats.org/officeDocument/2006/relationships" xmlns:p="http://schemas.openxmlformats.org/presentationml/2006/main">
  <p:tag name="AS_UNIQUEID" val="124"/>
</p:tagLst>
</file>

<file path=ppt/tags/tag111.xml><?xml version="1.0" encoding="utf-8"?>
<p:tagLst xmlns:a="http://schemas.openxmlformats.org/drawingml/2006/main" xmlns:r="http://schemas.openxmlformats.org/officeDocument/2006/relationships" xmlns:p="http://schemas.openxmlformats.org/presentationml/2006/main">
  <p:tag name="AS_UNIQUEID" val="125"/>
</p:tagLst>
</file>

<file path=ppt/tags/tag112.xml><?xml version="1.0" encoding="utf-8"?>
<p:tagLst xmlns:a="http://schemas.openxmlformats.org/drawingml/2006/main" xmlns:r="http://schemas.openxmlformats.org/officeDocument/2006/relationships" xmlns:p="http://schemas.openxmlformats.org/presentationml/2006/main">
  <p:tag name="AS_UNIQUEID" val="126"/>
</p:tagLst>
</file>

<file path=ppt/tags/tag113.xml><?xml version="1.0" encoding="utf-8"?>
<p:tagLst xmlns:a="http://schemas.openxmlformats.org/drawingml/2006/main" xmlns:r="http://schemas.openxmlformats.org/officeDocument/2006/relationships" xmlns:p="http://schemas.openxmlformats.org/presentationml/2006/main">
  <p:tag name="AS_UNIQUEID" val="127"/>
</p:tagLst>
</file>

<file path=ppt/tags/tag114.xml><?xml version="1.0" encoding="utf-8"?>
<p:tagLst xmlns:a="http://schemas.openxmlformats.org/drawingml/2006/main" xmlns:r="http://schemas.openxmlformats.org/officeDocument/2006/relationships" xmlns:p="http://schemas.openxmlformats.org/presentationml/2006/main">
  <p:tag name="AS_UNIQUEID" val="158"/>
</p:tagLst>
</file>

<file path=ppt/tags/tag115.xml><?xml version="1.0" encoding="utf-8"?>
<p:tagLst xmlns:a="http://schemas.openxmlformats.org/drawingml/2006/main" xmlns:r="http://schemas.openxmlformats.org/officeDocument/2006/relationships" xmlns:p="http://schemas.openxmlformats.org/presentationml/2006/main">
  <p:tag name="AS_UNIQUEID" val="159"/>
</p:tagLst>
</file>

<file path=ppt/tags/tag116.xml><?xml version="1.0" encoding="utf-8"?>
<p:tagLst xmlns:a="http://schemas.openxmlformats.org/drawingml/2006/main" xmlns:r="http://schemas.openxmlformats.org/officeDocument/2006/relationships" xmlns:p="http://schemas.openxmlformats.org/presentationml/2006/main">
  <p:tag name="AS_UNIQUEID" val="160"/>
</p:tagLst>
</file>

<file path=ppt/tags/tag117.xml><?xml version="1.0" encoding="utf-8"?>
<p:tagLst xmlns:a="http://schemas.openxmlformats.org/drawingml/2006/main" xmlns:r="http://schemas.openxmlformats.org/officeDocument/2006/relationships" xmlns:p="http://schemas.openxmlformats.org/presentationml/2006/main">
  <p:tag name="AS_UNIQUEID" val="129"/>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30"/>
</p:tagLst>
</file>

<file path=ppt/tags/tag20.xml><?xml version="1.0" encoding="utf-8"?>
<p:tagLst xmlns:a="http://schemas.openxmlformats.org/drawingml/2006/main" xmlns:r="http://schemas.openxmlformats.org/officeDocument/2006/relationships" xmlns:p="http://schemas.openxmlformats.org/presentationml/2006/main">
  <p:tag name="AS_UNIQUEID" val="46"/>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140"/>
</p:tagLst>
</file>

<file path=ppt/tags/tag29.xml><?xml version="1.0" encoding="utf-8"?>
<p:tagLst xmlns:a="http://schemas.openxmlformats.org/drawingml/2006/main" xmlns:r="http://schemas.openxmlformats.org/officeDocument/2006/relationships" xmlns:p="http://schemas.openxmlformats.org/presentationml/2006/main">
  <p:tag name="AS_UNIQUEID" val="141"/>
</p:tagLst>
</file>

<file path=ppt/tags/tag3.xml><?xml version="1.0" encoding="utf-8"?>
<p:tagLst xmlns:a="http://schemas.openxmlformats.org/drawingml/2006/main" xmlns:r="http://schemas.openxmlformats.org/officeDocument/2006/relationships" xmlns:p="http://schemas.openxmlformats.org/presentationml/2006/main">
  <p:tag name="AS_UNIQUEID" val="131"/>
</p:tagLst>
</file>

<file path=ppt/tags/tag30.xml><?xml version="1.0" encoding="utf-8"?>
<p:tagLst xmlns:a="http://schemas.openxmlformats.org/drawingml/2006/main" xmlns:r="http://schemas.openxmlformats.org/officeDocument/2006/relationships" xmlns:p="http://schemas.openxmlformats.org/presentationml/2006/main">
  <p:tag name="AS_UNIQUEID" val="142"/>
</p:tagLst>
</file>

<file path=ppt/tags/tag31.xml><?xml version="1.0" encoding="utf-8"?>
<p:tagLst xmlns:a="http://schemas.openxmlformats.org/drawingml/2006/main" xmlns:r="http://schemas.openxmlformats.org/officeDocument/2006/relationships" xmlns:p="http://schemas.openxmlformats.org/presentationml/2006/main">
  <p:tag name="AS_UNIQUEID" val="54"/>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57"/>
</p:tagLst>
</file>

<file path=ppt/tags/tag35.xml><?xml version="1.0" encoding="utf-8"?>
<p:tagLst xmlns:a="http://schemas.openxmlformats.org/drawingml/2006/main" xmlns:r="http://schemas.openxmlformats.org/officeDocument/2006/relationships" xmlns:p="http://schemas.openxmlformats.org/presentationml/2006/main">
  <p:tag name="AS_UNIQUEID" val="143"/>
</p:tagLst>
</file>

<file path=ppt/tags/tag36.xml><?xml version="1.0" encoding="utf-8"?>
<p:tagLst xmlns:a="http://schemas.openxmlformats.org/drawingml/2006/main" xmlns:r="http://schemas.openxmlformats.org/officeDocument/2006/relationships" xmlns:p="http://schemas.openxmlformats.org/presentationml/2006/main">
  <p:tag name="AS_UNIQUEID" val="144"/>
</p:tagLst>
</file>

<file path=ppt/tags/tag37.xml><?xml version="1.0" encoding="utf-8"?>
<p:tagLst xmlns:a="http://schemas.openxmlformats.org/drawingml/2006/main" xmlns:r="http://schemas.openxmlformats.org/officeDocument/2006/relationships" xmlns:p="http://schemas.openxmlformats.org/presentationml/2006/main">
  <p:tag name="AS_UNIQUEID" val="145"/>
</p:tagLst>
</file>

<file path=ppt/tags/tag38.xml><?xml version="1.0" encoding="utf-8"?>
<p:tagLst xmlns:a="http://schemas.openxmlformats.org/drawingml/2006/main" xmlns:r="http://schemas.openxmlformats.org/officeDocument/2006/relationships" xmlns:p="http://schemas.openxmlformats.org/presentationml/2006/main">
  <p:tag name="AS_UNIQUEID" val="58"/>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32"/>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6"/>
</p:tagLst>
</file>

<file path=ppt/tags/tag46.xml><?xml version="1.0" encoding="utf-8"?>
<p:tagLst xmlns:a="http://schemas.openxmlformats.org/drawingml/2006/main" xmlns:r="http://schemas.openxmlformats.org/officeDocument/2006/relationships" xmlns:p="http://schemas.openxmlformats.org/presentationml/2006/main">
  <p:tag name="AS_UNIQUEID" val="67"/>
</p:tagLst>
</file>

<file path=ppt/tags/tag47.xml><?xml version="1.0" encoding="utf-8"?>
<p:tagLst xmlns:a="http://schemas.openxmlformats.org/drawingml/2006/main" xmlns:r="http://schemas.openxmlformats.org/officeDocument/2006/relationships" xmlns:p="http://schemas.openxmlformats.org/presentationml/2006/main">
  <p:tag name="AS_UNIQUEID" val="68"/>
</p:tagLst>
</file>

<file path=ppt/tags/tag48.xml><?xml version="1.0" encoding="utf-8"?>
<p:tagLst xmlns:a="http://schemas.openxmlformats.org/drawingml/2006/main" xmlns:r="http://schemas.openxmlformats.org/officeDocument/2006/relationships" xmlns:p="http://schemas.openxmlformats.org/presentationml/2006/main">
  <p:tag name="AS_UNIQUEID" val="69"/>
</p:tagLst>
</file>

<file path=ppt/tags/tag49.xml><?xml version="1.0" encoding="utf-8"?>
<p:tagLst xmlns:a="http://schemas.openxmlformats.org/drawingml/2006/main" xmlns:r="http://schemas.openxmlformats.org/officeDocument/2006/relationships" xmlns:p="http://schemas.openxmlformats.org/presentationml/2006/main">
  <p:tag name="AS_UNIQUEID" val="70"/>
</p:tagLst>
</file>

<file path=ppt/tags/tag5.xml><?xml version="1.0" encoding="utf-8"?>
<p:tagLst xmlns:a="http://schemas.openxmlformats.org/drawingml/2006/main" xmlns:r="http://schemas.openxmlformats.org/officeDocument/2006/relationships" xmlns:p="http://schemas.openxmlformats.org/presentationml/2006/main">
  <p:tag name="AS_UNIQUEID" val="133"/>
</p:tagLst>
</file>

<file path=ppt/tags/tag50.xml><?xml version="1.0" encoding="utf-8"?>
<p:tagLst xmlns:a="http://schemas.openxmlformats.org/drawingml/2006/main" xmlns:r="http://schemas.openxmlformats.org/officeDocument/2006/relationships" xmlns:p="http://schemas.openxmlformats.org/presentationml/2006/main">
  <p:tag name="AS_UNIQUEID" val="146"/>
</p:tagLst>
</file>

<file path=ppt/tags/tag51.xml><?xml version="1.0" encoding="utf-8"?>
<p:tagLst xmlns:a="http://schemas.openxmlformats.org/drawingml/2006/main" xmlns:r="http://schemas.openxmlformats.org/officeDocument/2006/relationships" xmlns:p="http://schemas.openxmlformats.org/presentationml/2006/main">
  <p:tag name="AS_UNIQUEID" val="147"/>
</p:tagLst>
</file>

<file path=ppt/tags/tag52.xml><?xml version="1.0" encoding="utf-8"?>
<p:tagLst xmlns:a="http://schemas.openxmlformats.org/drawingml/2006/main" xmlns:r="http://schemas.openxmlformats.org/officeDocument/2006/relationships" xmlns:p="http://schemas.openxmlformats.org/presentationml/2006/main">
  <p:tag name="AS_UNIQUEID" val="148"/>
</p:tagLst>
</file>

<file path=ppt/tags/tag53.xml><?xml version="1.0" encoding="utf-8"?>
<p:tagLst xmlns:a="http://schemas.openxmlformats.org/drawingml/2006/main" xmlns:r="http://schemas.openxmlformats.org/officeDocument/2006/relationships" xmlns:p="http://schemas.openxmlformats.org/presentationml/2006/main">
  <p:tag name="AS_UNIQUEID" val="71"/>
</p:tagLst>
</file>

<file path=ppt/tags/tag54.xml><?xml version="1.0" encoding="utf-8"?>
<p:tagLst xmlns:a="http://schemas.openxmlformats.org/drawingml/2006/main" xmlns:r="http://schemas.openxmlformats.org/officeDocument/2006/relationships" xmlns:p="http://schemas.openxmlformats.org/presentationml/2006/main">
  <p:tag name="AS_UNIQUEID" val="72"/>
</p:tagLst>
</file>

<file path=ppt/tags/tag55.xml><?xml version="1.0" encoding="utf-8"?>
<p:tagLst xmlns:a="http://schemas.openxmlformats.org/drawingml/2006/main" xmlns:r="http://schemas.openxmlformats.org/officeDocument/2006/relationships" xmlns:p="http://schemas.openxmlformats.org/presentationml/2006/main">
  <p:tag name="AS_UNIQUEID" val="73"/>
</p:tagLst>
</file>

<file path=ppt/tags/tag56.xml><?xml version="1.0" encoding="utf-8"?>
<p:tagLst xmlns:a="http://schemas.openxmlformats.org/drawingml/2006/main" xmlns:r="http://schemas.openxmlformats.org/officeDocument/2006/relationships" xmlns:p="http://schemas.openxmlformats.org/presentationml/2006/main">
  <p:tag name="AS_UNIQUEID" val="74"/>
</p:tagLst>
</file>

<file path=ppt/tags/tag57.xml><?xml version="1.0" encoding="utf-8"?>
<p:tagLst xmlns:a="http://schemas.openxmlformats.org/drawingml/2006/main" xmlns:r="http://schemas.openxmlformats.org/officeDocument/2006/relationships" xmlns:p="http://schemas.openxmlformats.org/presentationml/2006/main">
  <p:tag name="AS_UNIQUEID" val="75"/>
</p:tagLst>
</file>

<file path=ppt/tags/tag58.xml><?xml version="1.0" encoding="utf-8"?>
<p:tagLst xmlns:a="http://schemas.openxmlformats.org/drawingml/2006/main" xmlns:r="http://schemas.openxmlformats.org/officeDocument/2006/relationships" xmlns:p="http://schemas.openxmlformats.org/presentationml/2006/main">
  <p:tag name="AS_UNIQUEID" val="76"/>
</p:tagLst>
</file>

<file path=ppt/tags/tag59.xml><?xml version="1.0" encoding="utf-8"?>
<p:tagLst xmlns:a="http://schemas.openxmlformats.org/drawingml/2006/main" xmlns:r="http://schemas.openxmlformats.org/officeDocument/2006/relationships" xmlns:p="http://schemas.openxmlformats.org/presentationml/2006/main">
  <p:tag name="AS_UNIQUEID" val="77"/>
</p:tagLst>
</file>

<file path=ppt/tags/tag6.xml><?xml version="1.0" encoding="utf-8"?>
<p:tagLst xmlns:a="http://schemas.openxmlformats.org/drawingml/2006/main" xmlns:r="http://schemas.openxmlformats.org/officeDocument/2006/relationships" xmlns:p="http://schemas.openxmlformats.org/presentationml/2006/main">
  <p:tag name="AS_UNIQUEID" val="134"/>
</p:tagLst>
</file>

<file path=ppt/tags/tag60.xml><?xml version="1.0" encoding="utf-8"?>
<p:tagLst xmlns:a="http://schemas.openxmlformats.org/drawingml/2006/main" xmlns:r="http://schemas.openxmlformats.org/officeDocument/2006/relationships" xmlns:p="http://schemas.openxmlformats.org/presentationml/2006/main">
  <p:tag name="AS_UNIQUEID" val="78"/>
</p:tagLst>
</file>

<file path=ppt/tags/tag61.xml><?xml version="1.0" encoding="utf-8"?>
<p:tagLst xmlns:a="http://schemas.openxmlformats.org/drawingml/2006/main" xmlns:r="http://schemas.openxmlformats.org/officeDocument/2006/relationships" xmlns:p="http://schemas.openxmlformats.org/presentationml/2006/main">
  <p:tag name="AS_UNIQUEID" val="79"/>
</p:tagLst>
</file>

<file path=ppt/tags/tag62.xml><?xml version="1.0" encoding="utf-8"?>
<p:tagLst xmlns:a="http://schemas.openxmlformats.org/drawingml/2006/main" xmlns:r="http://schemas.openxmlformats.org/officeDocument/2006/relationships" xmlns:p="http://schemas.openxmlformats.org/presentationml/2006/main">
  <p:tag name="AS_UNIQUEID" val="80"/>
</p:tagLst>
</file>

<file path=ppt/tags/tag63.xml><?xml version="1.0" encoding="utf-8"?>
<p:tagLst xmlns:a="http://schemas.openxmlformats.org/drawingml/2006/main" xmlns:r="http://schemas.openxmlformats.org/officeDocument/2006/relationships" xmlns:p="http://schemas.openxmlformats.org/presentationml/2006/main">
  <p:tag name="AS_UNIQUEID" val="81"/>
</p:tagLst>
</file>

<file path=ppt/tags/tag64.xml><?xml version="1.0" encoding="utf-8"?>
<p:tagLst xmlns:a="http://schemas.openxmlformats.org/drawingml/2006/main" xmlns:r="http://schemas.openxmlformats.org/officeDocument/2006/relationships" xmlns:p="http://schemas.openxmlformats.org/presentationml/2006/main">
  <p:tag name="AS_UNIQUEID" val="82"/>
</p:tagLst>
</file>

<file path=ppt/tags/tag65.xml><?xml version="1.0" encoding="utf-8"?>
<p:tagLst xmlns:a="http://schemas.openxmlformats.org/drawingml/2006/main" xmlns:r="http://schemas.openxmlformats.org/officeDocument/2006/relationships" xmlns:p="http://schemas.openxmlformats.org/presentationml/2006/main">
  <p:tag name="AS_UNIQUEID" val="149"/>
</p:tagLst>
</file>

<file path=ppt/tags/tag66.xml><?xml version="1.0" encoding="utf-8"?>
<p:tagLst xmlns:a="http://schemas.openxmlformats.org/drawingml/2006/main" xmlns:r="http://schemas.openxmlformats.org/officeDocument/2006/relationships" xmlns:p="http://schemas.openxmlformats.org/presentationml/2006/main">
  <p:tag name="AS_UNIQUEID" val="150"/>
</p:tagLst>
</file>

<file path=ppt/tags/tag67.xml><?xml version="1.0" encoding="utf-8"?>
<p:tagLst xmlns:a="http://schemas.openxmlformats.org/drawingml/2006/main" xmlns:r="http://schemas.openxmlformats.org/officeDocument/2006/relationships" xmlns:p="http://schemas.openxmlformats.org/presentationml/2006/main">
  <p:tag name="AS_UNIQUEID" val="151"/>
</p:tagLst>
</file>

<file path=ppt/tags/tag68.xml><?xml version="1.0" encoding="utf-8"?>
<p:tagLst xmlns:a="http://schemas.openxmlformats.org/drawingml/2006/main" xmlns:r="http://schemas.openxmlformats.org/officeDocument/2006/relationships" xmlns:p="http://schemas.openxmlformats.org/presentationml/2006/main">
  <p:tag name="AS_UNIQUEID" val="83"/>
</p:tagLst>
</file>

<file path=ppt/tags/tag69.xml><?xml version="1.0" encoding="utf-8"?>
<p:tagLst xmlns:a="http://schemas.openxmlformats.org/drawingml/2006/main" xmlns:r="http://schemas.openxmlformats.org/officeDocument/2006/relationships" xmlns:p="http://schemas.openxmlformats.org/presentationml/2006/main">
  <p:tag name="AS_UNIQUEID" val="84"/>
</p:tagLst>
</file>

<file path=ppt/tags/tag7.xml><?xml version="1.0" encoding="utf-8"?>
<p:tagLst xmlns:a="http://schemas.openxmlformats.org/drawingml/2006/main" xmlns:r="http://schemas.openxmlformats.org/officeDocument/2006/relationships" xmlns:p="http://schemas.openxmlformats.org/presentationml/2006/main">
  <p:tag name="AS_UNIQUEID" val="135"/>
</p:tagLst>
</file>

<file path=ppt/tags/tag70.xml><?xml version="1.0" encoding="utf-8"?>
<p:tagLst xmlns:a="http://schemas.openxmlformats.org/drawingml/2006/main" xmlns:r="http://schemas.openxmlformats.org/officeDocument/2006/relationships" xmlns:p="http://schemas.openxmlformats.org/presentationml/2006/main">
  <p:tag name="AS_UNIQUEID" val="85"/>
</p:tagLst>
</file>

<file path=ppt/tags/tag71.xml><?xml version="1.0" encoding="utf-8"?>
<p:tagLst xmlns:a="http://schemas.openxmlformats.org/drawingml/2006/main" xmlns:r="http://schemas.openxmlformats.org/officeDocument/2006/relationships" xmlns:p="http://schemas.openxmlformats.org/presentationml/2006/main">
  <p:tag name="AS_UNIQUEID" val="152"/>
</p:tagLst>
</file>

<file path=ppt/tags/tag72.xml><?xml version="1.0" encoding="utf-8"?>
<p:tagLst xmlns:a="http://schemas.openxmlformats.org/drawingml/2006/main" xmlns:r="http://schemas.openxmlformats.org/officeDocument/2006/relationships" xmlns:p="http://schemas.openxmlformats.org/presentationml/2006/main">
  <p:tag name="AS_UNIQUEID" val="153"/>
</p:tagLst>
</file>

<file path=ppt/tags/tag73.xml><?xml version="1.0" encoding="utf-8"?>
<p:tagLst xmlns:a="http://schemas.openxmlformats.org/drawingml/2006/main" xmlns:r="http://schemas.openxmlformats.org/officeDocument/2006/relationships" xmlns:p="http://schemas.openxmlformats.org/presentationml/2006/main">
  <p:tag name="AS_UNIQUEID" val="154"/>
</p:tagLst>
</file>

<file path=ppt/tags/tag74.xml><?xml version="1.0" encoding="utf-8"?>
<p:tagLst xmlns:a="http://schemas.openxmlformats.org/drawingml/2006/main" xmlns:r="http://schemas.openxmlformats.org/officeDocument/2006/relationships" xmlns:p="http://schemas.openxmlformats.org/presentationml/2006/main">
  <p:tag name="AS_UNIQUEID" val="86"/>
</p:tagLst>
</file>

<file path=ppt/tags/tag75.xml><?xml version="1.0" encoding="utf-8"?>
<p:tagLst xmlns:a="http://schemas.openxmlformats.org/drawingml/2006/main" xmlns:r="http://schemas.openxmlformats.org/officeDocument/2006/relationships" xmlns:p="http://schemas.openxmlformats.org/presentationml/2006/main">
  <p:tag name="AS_UNIQUEID" val="87"/>
</p:tagLst>
</file>

<file path=ppt/tags/tag76.xml><?xml version="1.0" encoding="utf-8"?>
<p:tagLst xmlns:a="http://schemas.openxmlformats.org/drawingml/2006/main" xmlns:r="http://schemas.openxmlformats.org/officeDocument/2006/relationships" xmlns:p="http://schemas.openxmlformats.org/presentationml/2006/main">
  <p:tag name="AS_UNIQUEID" val="88"/>
</p:tagLst>
</file>

<file path=ppt/tags/tag77.xml><?xml version="1.0" encoding="utf-8"?>
<p:tagLst xmlns:a="http://schemas.openxmlformats.org/drawingml/2006/main" xmlns:r="http://schemas.openxmlformats.org/officeDocument/2006/relationships" xmlns:p="http://schemas.openxmlformats.org/presentationml/2006/main">
  <p:tag name="AS_UNIQUEID" val="89"/>
</p:tagLst>
</file>

<file path=ppt/tags/tag78.xml><?xml version="1.0" encoding="utf-8"?>
<p:tagLst xmlns:a="http://schemas.openxmlformats.org/drawingml/2006/main" xmlns:r="http://schemas.openxmlformats.org/officeDocument/2006/relationships" xmlns:p="http://schemas.openxmlformats.org/presentationml/2006/main">
  <p:tag name="AS_UNIQUEID" val="90"/>
</p:tagLst>
</file>

<file path=ppt/tags/tag79.xml><?xml version="1.0" encoding="utf-8"?>
<p:tagLst xmlns:a="http://schemas.openxmlformats.org/drawingml/2006/main" xmlns:r="http://schemas.openxmlformats.org/officeDocument/2006/relationships" xmlns:p="http://schemas.openxmlformats.org/presentationml/2006/main">
  <p:tag name="AS_UNIQUEID" val="91"/>
</p:tagLst>
</file>

<file path=ppt/tags/tag8.xml><?xml version="1.0" encoding="utf-8"?>
<p:tagLst xmlns:a="http://schemas.openxmlformats.org/drawingml/2006/main" xmlns:r="http://schemas.openxmlformats.org/officeDocument/2006/relationships" xmlns:p="http://schemas.openxmlformats.org/presentationml/2006/main">
  <p:tag name="AS_UNIQUEID" val="136"/>
</p:tagLst>
</file>

<file path=ppt/tags/tag80.xml><?xml version="1.0" encoding="utf-8"?>
<p:tagLst xmlns:a="http://schemas.openxmlformats.org/drawingml/2006/main" xmlns:r="http://schemas.openxmlformats.org/officeDocument/2006/relationships" xmlns:p="http://schemas.openxmlformats.org/presentationml/2006/main">
  <p:tag name="AS_UNIQUEID" val="92"/>
</p:tagLst>
</file>

<file path=ppt/tags/tag81.xml><?xml version="1.0" encoding="utf-8"?>
<p:tagLst xmlns:a="http://schemas.openxmlformats.org/drawingml/2006/main" xmlns:r="http://schemas.openxmlformats.org/officeDocument/2006/relationships" xmlns:p="http://schemas.openxmlformats.org/presentationml/2006/main">
  <p:tag name="AS_UNIQUEID" val="93"/>
</p:tagLst>
</file>

<file path=ppt/tags/tag82.xml><?xml version="1.0" encoding="utf-8"?>
<p:tagLst xmlns:a="http://schemas.openxmlformats.org/drawingml/2006/main" xmlns:r="http://schemas.openxmlformats.org/officeDocument/2006/relationships" xmlns:p="http://schemas.openxmlformats.org/presentationml/2006/main">
  <p:tag name="AS_UNIQUEID" val="94"/>
</p:tagLst>
</file>

<file path=ppt/tags/tag83.xml><?xml version="1.0" encoding="utf-8"?>
<p:tagLst xmlns:a="http://schemas.openxmlformats.org/drawingml/2006/main" xmlns:r="http://schemas.openxmlformats.org/officeDocument/2006/relationships" xmlns:p="http://schemas.openxmlformats.org/presentationml/2006/main">
  <p:tag name="AS_UNIQUEID" val="95"/>
</p:tagLst>
</file>

<file path=ppt/tags/tag84.xml><?xml version="1.0" encoding="utf-8"?>
<p:tagLst xmlns:a="http://schemas.openxmlformats.org/drawingml/2006/main" xmlns:r="http://schemas.openxmlformats.org/officeDocument/2006/relationships" xmlns:p="http://schemas.openxmlformats.org/presentationml/2006/main">
  <p:tag name="AS_UNIQUEID" val="96"/>
</p:tagLst>
</file>

<file path=ppt/tags/tag85.xml><?xml version="1.0" encoding="utf-8"?>
<p:tagLst xmlns:a="http://schemas.openxmlformats.org/drawingml/2006/main" xmlns:r="http://schemas.openxmlformats.org/officeDocument/2006/relationships" xmlns:p="http://schemas.openxmlformats.org/presentationml/2006/main">
  <p:tag name="AS_UNIQUEID" val="97"/>
</p:tagLst>
</file>

<file path=ppt/tags/tag86.xml><?xml version="1.0" encoding="utf-8"?>
<p:tagLst xmlns:a="http://schemas.openxmlformats.org/drawingml/2006/main" xmlns:r="http://schemas.openxmlformats.org/officeDocument/2006/relationships" xmlns:p="http://schemas.openxmlformats.org/presentationml/2006/main">
  <p:tag name="AS_UNIQUEID" val="98"/>
</p:tagLst>
</file>

<file path=ppt/tags/tag87.xml><?xml version="1.0" encoding="utf-8"?>
<p:tagLst xmlns:a="http://schemas.openxmlformats.org/drawingml/2006/main" xmlns:r="http://schemas.openxmlformats.org/officeDocument/2006/relationships" xmlns:p="http://schemas.openxmlformats.org/presentationml/2006/main">
  <p:tag name="AS_UNIQUEID" val="99"/>
</p:tagLst>
</file>

<file path=ppt/tags/tag88.xml><?xml version="1.0" encoding="utf-8"?>
<p:tagLst xmlns:a="http://schemas.openxmlformats.org/drawingml/2006/main" xmlns:r="http://schemas.openxmlformats.org/officeDocument/2006/relationships" xmlns:p="http://schemas.openxmlformats.org/presentationml/2006/main">
  <p:tag name="AS_UNIQUEID" val="100"/>
</p:tagLst>
</file>

<file path=ppt/tags/tag89.xml><?xml version="1.0" encoding="utf-8"?>
<p:tagLst xmlns:a="http://schemas.openxmlformats.org/drawingml/2006/main" xmlns:r="http://schemas.openxmlformats.org/officeDocument/2006/relationships" xmlns:p="http://schemas.openxmlformats.org/presentationml/2006/main">
  <p:tag name="AS_UNIQUEID" val="101"/>
</p:tagLst>
</file>

<file path=ppt/tags/tag9.xml><?xml version="1.0" encoding="utf-8"?>
<p:tagLst xmlns:a="http://schemas.openxmlformats.org/drawingml/2006/main" xmlns:r="http://schemas.openxmlformats.org/officeDocument/2006/relationships" xmlns:p="http://schemas.openxmlformats.org/presentationml/2006/main">
  <p:tag name="AS_UNIQUEID" val="137"/>
</p:tagLst>
</file>

<file path=ppt/tags/tag90.xml><?xml version="1.0" encoding="utf-8"?>
<p:tagLst xmlns:a="http://schemas.openxmlformats.org/drawingml/2006/main" xmlns:r="http://schemas.openxmlformats.org/officeDocument/2006/relationships" xmlns:p="http://schemas.openxmlformats.org/presentationml/2006/main">
  <p:tag name="AS_UNIQUEID" val="102"/>
</p:tagLst>
</file>

<file path=ppt/tags/tag91.xml><?xml version="1.0" encoding="utf-8"?>
<p:tagLst xmlns:a="http://schemas.openxmlformats.org/drawingml/2006/main" xmlns:r="http://schemas.openxmlformats.org/officeDocument/2006/relationships" xmlns:p="http://schemas.openxmlformats.org/presentationml/2006/main">
  <p:tag name="AS_UNIQUEID" val="103"/>
</p:tagLst>
</file>

<file path=ppt/tags/tag92.xml><?xml version="1.0" encoding="utf-8"?>
<p:tagLst xmlns:a="http://schemas.openxmlformats.org/drawingml/2006/main" xmlns:r="http://schemas.openxmlformats.org/officeDocument/2006/relationships" xmlns:p="http://schemas.openxmlformats.org/presentationml/2006/main">
  <p:tag name="AS_UNIQUEID" val="104"/>
</p:tagLst>
</file>

<file path=ppt/tags/tag93.xml><?xml version="1.0" encoding="utf-8"?>
<p:tagLst xmlns:a="http://schemas.openxmlformats.org/drawingml/2006/main" xmlns:r="http://schemas.openxmlformats.org/officeDocument/2006/relationships" xmlns:p="http://schemas.openxmlformats.org/presentationml/2006/main">
  <p:tag name="AS_UNIQUEID" val="105"/>
</p:tagLst>
</file>

<file path=ppt/tags/tag94.xml><?xml version="1.0" encoding="utf-8"?>
<p:tagLst xmlns:a="http://schemas.openxmlformats.org/drawingml/2006/main" xmlns:r="http://schemas.openxmlformats.org/officeDocument/2006/relationships" xmlns:p="http://schemas.openxmlformats.org/presentationml/2006/main">
  <p:tag name="AS_UNIQUEID" val="106"/>
</p:tagLst>
</file>

<file path=ppt/tags/tag95.xml><?xml version="1.0" encoding="utf-8"?>
<p:tagLst xmlns:a="http://schemas.openxmlformats.org/drawingml/2006/main" xmlns:r="http://schemas.openxmlformats.org/officeDocument/2006/relationships" xmlns:p="http://schemas.openxmlformats.org/presentationml/2006/main">
  <p:tag name="AS_UNIQUEID" val="107"/>
</p:tagLst>
</file>

<file path=ppt/tags/tag96.xml><?xml version="1.0" encoding="utf-8"?>
<p:tagLst xmlns:a="http://schemas.openxmlformats.org/drawingml/2006/main" xmlns:r="http://schemas.openxmlformats.org/officeDocument/2006/relationships" xmlns:p="http://schemas.openxmlformats.org/presentationml/2006/main">
  <p:tag name="AS_UNIQUEID" val="108"/>
</p:tagLst>
</file>

<file path=ppt/tags/tag97.xml><?xml version="1.0" encoding="utf-8"?>
<p:tagLst xmlns:a="http://schemas.openxmlformats.org/drawingml/2006/main" xmlns:r="http://schemas.openxmlformats.org/officeDocument/2006/relationships" xmlns:p="http://schemas.openxmlformats.org/presentationml/2006/main">
  <p:tag name="AS_UNIQUEID" val="109"/>
</p:tagLst>
</file>

<file path=ppt/tags/tag98.xml><?xml version="1.0" encoding="utf-8"?>
<p:tagLst xmlns:a="http://schemas.openxmlformats.org/drawingml/2006/main" xmlns:r="http://schemas.openxmlformats.org/officeDocument/2006/relationships" xmlns:p="http://schemas.openxmlformats.org/presentationml/2006/main">
  <p:tag name="AS_UNIQUEID" val="110"/>
</p:tagLst>
</file>

<file path=ppt/tags/tag99.xml><?xml version="1.0" encoding="utf-8"?>
<p:tagLst xmlns:a="http://schemas.openxmlformats.org/drawingml/2006/main" xmlns:r="http://schemas.openxmlformats.org/officeDocument/2006/relationships" xmlns:p="http://schemas.openxmlformats.org/presentationml/2006/main">
  <p:tag name="AS_UNIQUEID" val="111"/>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72128</TotalTime>
  <Words>3496</Words>
  <Application>Microsoft Office PowerPoint</Application>
  <PresentationFormat>Presentazione su schermo (4:3)</PresentationFormat>
  <Paragraphs>110</Paragraphs>
  <Slides>23</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23</vt:i4>
      </vt:variant>
    </vt:vector>
  </HeadingPairs>
  <TitlesOfParts>
    <vt:vector size="35" baseType="lpstr">
      <vt:lpstr>Comic Sans MS</vt:lpstr>
      <vt:lpstr>Arial</vt:lpstr>
      <vt:lpstr>Times New Roman</vt:lpstr>
      <vt:lpstr>Calibri Light</vt:lpstr>
      <vt:lpstr>Tw Cen MT Condensed Extra Bold</vt:lpstr>
      <vt:lpstr>Harrington</vt:lpstr>
      <vt:lpstr>Verdana</vt:lpstr>
      <vt:lpstr>Wingdings</vt:lpstr>
      <vt:lpstr>Courier New</vt:lpstr>
      <vt:lpstr>Cambria</vt:lpstr>
      <vt:lpstr>Arial Unicode MS</vt:lpstr>
      <vt:lpstr>Struttura predefinita</vt:lpstr>
      <vt:lpstr>Presentazione standard di PowerPoint</vt:lpstr>
      <vt:lpstr>Presentazione standard di PowerPoint</vt:lpstr>
      <vt:lpstr> </vt:lpstr>
      <vt:lpstr>  Sì, Dio ha creato l’uomo per l’incorruttibilità, lo ha fatto immagine della propria natura. Ma per l’invidia del diavolo la morte è entrata nel mondo e ne fanno esperienza coloro che le appartengono. (Sap 2, 23-24) </vt:lpstr>
      <vt:lpstr>2nd EPISTLE TO THE CORINTHIANS</vt:lpstr>
      <vt:lpstr>Conoscete infatti la grazia del Signore nostro Gesù Cristo: da ricco che era, si è fatto povero per voi, perché voi diventaste ricchi per mezzo della sua povertà. Non si tratta di mettere in difficoltà voi per sollevare gli altri, ma che vi sia uguaglianza.  (2Cor 8, 9.13) </vt:lpstr>
      <vt:lpstr>Per il momento la vostra abbondanza supplisca alla loro indigenza, perché anche la loro abbondanza supplisca alla vostra indigenza, e vi sia uguaglianza, come sta scritto: «Colui che raccolse molto non abbondò e colui che raccolse poco non ebbe di meno». (2Cor 8, 14-15)</vt:lpstr>
      <vt:lpstr>GOSPEL ACCORD. TO MARK</vt:lpstr>
      <vt:lpstr>Presentazione standard di PowerPoint</vt:lpstr>
      <vt:lpstr>Presentazione standard di PowerPoint</vt:lpstr>
      <vt:lpstr>udito parlare di Gesù, venne tra la folla e da dietro toccò il suo mantello. Diceva infatti: «Se riuscirò anche solo a toccare le sue vesti, sarò salvata». E subito le si fermò il flusso di sangue e sentì nel suo corpo che era guarita dal male. (Mc 5, 27-29)</vt:lpstr>
      <vt:lpstr>E subito Gesù, essendosi reso conto della forza che era uscita da lui, si voltò alla folla dicendo: «Chi ha toccato le mie vesti?». I suoi discepoli gli dissero: «Tu vedi la folla che si stringe intorno a te e dici: “Chi mi ha toccato?”». (Mc 5, 30-31) </vt:lpstr>
      <vt:lpstr>Egli guardava attorno, per vedere colei che aveva fatto questo. E la donna, impaurita e tremante, sapendo ciò che le era accaduto, venne, gli si gettò davanti e gli disse tutta la verità. Ed egli le disse: «Figlia, la tua fede ti ha salvata. Va’ in pace e sii guarita dal tuo male». (Mc 5, 32-34)</vt:lpstr>
      <vt:lpstr>Stava ancora parlando, quando dalla casa del capo della sinagoga vennero a dire: «Tua figlia è morta. Perché disturbi ancora il Maestro?». Ma Gesù, udito quanto dicevano, disse al capo della sinagoga: «Non temere, soltanto abbi fede!». (Mc 5, 35-36)</vt:lpstr>
      <vt:lpstr>E non permise a nessuno di seguirlo, fuorché a Pietro, Giacomo e Giovanni, fratello di Giacomo. Giunsero alla casa del capo della sinagoga ed egli vide trambusto e gente che piangeva e urlava forte. (Mc 5, 37-38)</vt:lpstr>
      <vt:lpstr>Entrato, disse loro: «Perché vi agitate e piangete? La bambina non è morta, ma dorme». E lo deridevano. Ma egli, cacciati tutti fuori, prese con sé il padre e la madre della bambina e quelli che erano con lui ed entrò dove era la bambina. (Mc 5, 39-40)</vt:lpstr>
      <vt:lpstr>Prese la mano della bambina e le disse: «Talità kum», che significa: «Fanciulla, io ti dico: àlzati!». E subito la fanciulla si alzò e camminava; aveva infatti dodici anni. Essi furono presi da grande stupore. E raccomandò loro con insistenza che nessuno venisse a saperlo e disse di darle da mangiare. (Mc 5, 41-43)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3157</cp:revision>
  <cp:lastPrinted>1601-01-01T00:00:00Z</cp:lastPrinted>
  <dcterms:created xsi:type="dcterms:W3CDTF">2007-05-09T13:51:32Z</dcterms:created>
  <dcterms:modified xsi:type="dcterms:W3CDTF">2024-06-24T14:11:11Z</dcterms:modified>
  <cp:category/>
</cp:coreProperties>
</file>