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3.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4.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5.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6.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7.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674" r:id="rId2"/>
    <p:sldId id="392" r:id="rId3"/>
    <p:sldId id="497" r:id="rId4"/>
    <p:sldId id="337" r:id="rId5"/>
    <p:sldId id="743" r:id="rId6"/>
    <p:sldId id="793" r:id="rId7"/>
    <p:sldId id="694" r:id="rId8"/>
    <p:sldId id="319" r:id="rId9"/>
    <p:sldId id="624" r:id="rId10"/>
    <p:sldId id="795" r:id="rId11"/>
    <p:sldId id="787" r:id="rId12"/>
    <p:sldId id="288" r:id="rId13"/>
    <p:sldId id="728" r:id="rId14"/>
    <p:sldId id="724" r:id="rId15"/>
    <p:sldId id="553" r:id="rId16"/>
    <p:sldId id="727" r:id="rId17"/>
  </p:sldIdLst>
  <p:sldSz cx="9144000" cy="6858000" type="screen4x3"/>
  <p:notesSz cx="6858000" cy="9144000"/>
  <p:custDataLst>
    <p:tags r:id="rId20"/>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0000"/>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86" d="100"/>
          <a:sy n="86" d="100"/>
        </p:scale>
        <p:origin x="869"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D9E3BA44-A102-4B36-DFBE-E4DBE37F8EB3}"/>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0483" name="Rectangle 3">
            <a:extLst>
              <a:ext uri="{FF2B5EF4-FFF2-40B4-BE49-F238E27FC236}">
                <a16:creationId xmlns:a16="http://schemas.microsoft.com/office/drawing/2014/main" id="{73ADDD91-849F-EEB0-8A2D-ECAC691AADF1}"/>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0484" name="Rectangle 4">
            <a:extLst>
              <a:ext uri="{FF2B5EF4-FFF2-40B4-BE49-F238E27FC236}">
                <a16:creationId xmlns:a16="http://schemas.microsoft.com/office/drawing/2014/main" id="{6F9FEF67-979D-47B0-A1F0-39FE00EB89D1}"/>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087DFC30-BDDC-0D89-6F3C-E2C8C35F9037}"/>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E72F3CEF-67D0-454F-9DF0-44D75EAF6AF5}"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406C6280-1EFD-50C7-249B-1BECEB301755}"/>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19459" name="Rectangle 3">
            <a:extLst>
              <a:ext uri="{FF2B5EF4-FFF2-40B4-BE49-F238E27FC236}">
                <a16:creationId xmlns:a16="http://schemas.microsoft.com/office/drawing/2014/main" id="{D78BE426-6D19-A8D4-BE44-34D646B1AEE3}"/>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19460" name="Rectangle 4">
            <a:extLst>
              <a:ext uri="{FF2B5EF4-FFF2-40B4-BE49-F238E27FC236}">
                <a16:creationId xmlns:a16="http://schemas.microsoft.com/office/drawing/2014/main" id="{2BB8A19D-9C69-981A-FDAC-A001CF581E26}"/>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6BFE95C3-00F2-155E-6AF0-2D61C8A196F2}"/>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19462" name="Rectangle 6">
            <a:extLst>
              <a:ext uri="{FF2B5EF4-FFF2-40B4-BE49-F238E27FC236}">
                <a16:creationId xmlns:a16="http://schemas.microsoft.com/office/drawing/2014/main" id="{BB745EED-1AD8-6AC8-2BC4-8986FEE9C77B}"/>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69A61F9D-CF17-09B1-FB73-04ECEA0398F9}"/>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3C6C969-9199-41AA-8CD0-D715BA8D7230}"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slide" Target="../slides/slide4.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5" Type="http://schemas.openxmlformats.org/officeDocument/2006/relationships/slide" Target="../slides/slide12.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slide" Target="../slides/slide15.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51C84E4B-7AA5-6FF3-FC8A-017785AF8EC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296C044-7B48-4962-AE76-D96C42B9D124}" type="slidenum">
              <a:rPr lang="it-IT" altLang="it-IT"/>
              <a:pPr/>
              <a:t>2</a:t>
            </a:fld>
            <a:endParaRPr lang="it-IT" altLang="it-IT"/>
          </a:p>
        </p:txBody>
      </p:sp>
      <p:sp>
        <p:nvSpPr>
          <p:cNvPr id="21507" name="Rectangle 2">
            <a:extLst>
              <a:ext uri="{FF2B5EF4-FFF2-40B4-BE49-F238E27FC236}">
                <a16:creationId xmlns:a16="http://schemas.microsoft.com/office/drawing/2014/main" id="{19412A00-1598-B6A0-5932-DE1D6A606B3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1508" name="Rectangle 3">
            <a:extLst>
              <a:ext uri="{FF2B5EF4-FFF2-40B4-BE49-F238E27FC236}">
                <a16:creationId xmlns:a16="http://schemas.microsoft.com/office/drawing/2014/main" id="{90A40D30-5E20-D651-D172-102062B747C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F8195CD1-ADC7-35B1-0682-E0A9C7650812}"/>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9C0EE59-E01D-43AF-BF24-3181656A1E32}" type="slidenum">
              <a:rPr lang="it-IT" altLang="it-IT"/>
              <a:pPr/>
              <a:t>3</a:t>
            </a:fld>
            <a:endParaRPr lang="it-IT" altLang="it-IT"/>
          </a:p>
        </p:txBody>
      </p:sp>
      <p:sp>
        <p:nvSpPr>
          <p:cNvPr id="22531" name="Rectangle 2">
            <a:extLst>
              <a:ext uri="{FF2B5EF4-FFF2-40B4-BE49-F238E27FC236}">
                <a16:creationId xmlns:a16="http://schemas.microsoft.com/office/drawing/2014/main" id="{27972FE8-1C05-9776-C8A1-4DA0C85957D3}"/>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2532" name="Rectangle 3">
            <a:extLst>
              <a:ext uri="{FF2B5EF4-FFF2-40B4-BE49-F238E27FC236}">
                <a16:creationId xmlns:a16="http://schemas.microsoft.com/office/drawing/2014/main" id="{20C79D3F-EED5-AE1C-A559-B87BE891EF1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B9E5EE00-F6AA-9C0E-70BB-05B9F49A8EC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42220F8-32D1-4697-A132-8B7D6D562D2B}" type="slidenum">
              <a:rPr lang="it-IT" altLang="it-IT"/>
              <a:pPr/>
              <a:t>4</a:t>
            </a:fld>
            <a:endParaRPr lang="it-IT" altLang="it-IT"/>
          </a:p>
        </p:txBody>
      </p:sp>
      <p:sp>
        <p:nvSpPr>
          <p:cNvPr id="23555" name="Rectangle 2">
            <a:extLst>
              <a:ext uri="{FF2B5EF4-FFF2-40B4-BE49-F238E27FC236}">
                <a16:creationId xmlns:a16="http://schemas.microsoft.com/office/drawing/2014/main" id="{535C714D-900B-EFF8-DB2B-3451EAAF8923}"/>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3556" name="Rectangle 3">
            <a:extLst>
              <a:ext uri="{FF2B5EF4-FFF2-40B4-BE49-F238E27FC236}">
                <a16:creationId xmlns:a16="http://schemas.microsoft.com/office/drawing/2014/main" id="{F2FC4C0A-006F-0A94-27F4-EE3735333308}"/>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D7814A15-5619-B5F0-303C-1640006E3B4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E3BAC15-D844-4D56-8162-EFBDA0C8C24B}" type="slidenum">
              <a:rPr lang="it-IT" altLang="it-IT"/>
              <a:pPr/>
              <a:t>7</a:t>
            </a:fld>
            <a:endParaRPr lang="it-IT" altLang="it-IT"/>
          </a:p>
        </p:txBody>
      </p:sp>
      <p:sp>
        <p:nvSpPr>
          <p:cNvPr id="24579" name="Rectangle 2">
            <a:extLst>
              <a:ext uri="{FF2B5EF4-FFF2-40B4-BE49-F238E27FC236}">
                <a16:creationId xmlns:a16="http://schemas.microsoft.com/office/drawing/2014/main" id="{FD8B44D7-7449-21AB-A310-07266EE21B49}"/>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4580" name="Rectangle 3">
            <a:extLst>
              <a:ext uri="{FF2B5EF4-FFF2-40B4-BE49-F238E27FC236}">
                <a16:creationId xmlns:a16="http://schemas.microsoft.com/office/drawing/2014/main" id="{667F79DE-A6C6-D41C-474C-A8713021E455}"/>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23F93E74-163B-C910-15ED-9BD4F0ECEC8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57CEB97-86F4-4A94-B8E7-351AF9F6BF20}" type="slidenum">
              <a:rPr lang="it-IT" altLang="it-IT"/>
              <a:pPr/>
              <a:t>8</a:t>
            </a:fld>
            <a:endParaRPr lang="it-IT" altLang="it-IT"/>
          </a:p>
        </p:txBody>
      </p:sp>
      <p:sp>
        <p:nvSpPr>
          <p:cNvPr id="25603" name="Rectangle 2">
            <a:extLst>
              <a:ext uri="{FF2B5EF4-FFF2-40B4-BE49-F238E27FC236}">
                <a16:creationId xmlns:a16="http://schemas.microsoft.com/office/drawing/2014/main" id="{A5718178-EA4D-4787-0DB8-B5F74B15F2F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12663575-5187-1E62-4B1E-CAEF88830AE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73578C9C-52CC-95E8-8360-01F87BC77FF0}"/>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56379FD1-3D43-45F1-8F80-A665E1D3671D}" type="slidenum">
              <a:rPr lang="it-IT" altLang="it-IT"/>
              <a:pPr/>
              <a:t>12</a:t>
            </a:fld>
            <a:endParaRPr lang="it-IT" altLang="it-IT"/>
          </a:p>
        </p:txBody>
      </p:sp>
      <p:sp>
        <p:nvSpPr>
          <p:cNvPr id="26627" name="Rectangle 2">
            <a:extLst>
              <a:ext uri="{FF2B5EF4-FFF2-40B4-BE49-F238E27FC236}">
                <a16:creationId xmlns:a16="http://schemas.microsoft.com/office/drawing/2014/main" id="{E4CC8F57-4763-D904-EC1C-BB5C0FE49FE2}"/>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183F2BE6-B49E-7715-C62B-D1D1DB2504B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A4E2F798-FE13-1B0C-868A-B565D37E5D3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BC99CCC2-4039-4B52-A644-B4CF67FE73C1}" type="slidenum">
              <a:rPr lang="it-IT" altLang="it-IT"/>
              <a:pPr/>
              <a:t>15</a:t>
            </a:fld>
            <a:endParaRPr lang="it-IT" altLang="it-IT"/>
          </a:p>
        </p:txBody>
      </p:sp>
      <p:sp>
        <p:nvSpPr>
          <p:cNvPr id="27651" name="Rectangle 2">
            <a:extLst>
              <a:ext uri="{FF2B5EF4-FFF2-40B4-BE49-F238E27FC236}">
                <a16:creationId xmlns:a16="http://schemas.microsoft.com/office/drawing/2014/main" id="{D87B39EC-898E-F83F-7B2D-5AB83C9B67C4}"/>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7F051C39-5104-2811-621C-E8D74F4A2AD6}"/>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6CE97FA0-4531-22CC-44E3-98C177DA91D5}"/>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6E5E002C-4164-61F9-2D3F-B77344D1B98F}"/>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763C9019-EB4B-2139-06E8-B6430B8DDAA3}"/>
              </a:ext>
            </a:extLst>
          </p:cNvPr>
          <p:cNvSpPr>
            <a:spLocks noGrp="1" noChangeArrowheads="1"/>
          </p:cNvSpPr>
          <p:nvPr>
            <p:ph type="sldNum" sz="quarter" idx="12"/>
          </p:nvPr>
        </p:nvSpPr>
        <p:spPr>
          <a:ln/>
        </p:spPr>
        <p:txBody>
          <a:bodyPr/>
          <a:lstStyle>
            <a:lvl1pPr>
              <a:defRPr/>
            </a:lvl1pPr>
          </a:lstStyle>
          <a:p>
            <a:fld id="{C248468E-4A23-4033-87BA-4F5088FE4F8E}" type="slidenum">
              <a:rPr lang="it-IT" altLang="it-IT"/>
              <a:pPr/>
              <a:t>‹N›</a:t>
            </a:fld>
            <a:endParaRPr lang="it-IT" altLang="it-IT"/>
          </a:p>
        </p:txBody>
      </p:sp>
    </p:spTree>
    <p:extLst>
      <p:ext uri="{BB962C8B-B14F-4D97-AF65-F5344CB8AC3E}">
        <p14:creationId xmlns:p14="http://schemas.microsoft.com/office/powerpoint/2010/main" val="1048438157"/>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3448F97B-102A-A92F-84E1-4F32890C70FA}"/>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E253CACE-C61F-76BE-ADD2-AAEED4F7802A}"/>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5882A01-EBE9-1FFB-A238-031B57478679}"/>
              </a:ext>
            </a:extLst>
          </p:cNvPr>
          <p:cNvSpPr>
            <a:spLocks noGrp="1" noChangeArrowheads="1"/>
          </p:cNvSpPr>
          <p:nvPr>
            <p:ph type="sldNum" sz="quarter" idx="12"/>
          </p:nvPr>
        </p:nvSpPr>
        <p:spPr>
          <a:ln/>
        </p:spPr>
        <p:txBody>
          <a:bodyPr/>
          <a:lstStyle>
            <a:lvl1pPr>
              <a:defRPr/>
            </a:lvl1pPr>
          </a:lstStyle>
          <a:p>
            <a:fld id="{325A9443-B152-4058-9496-0A404B9A6937}" type="slidenum">
              <a:rPr lang="it-IT" altLang="it-IT"/>
              <a:pPr/>
              <a:t>‹N›</a:t>
            </a:fld>
            <a:endParaRPr lang="it-IT" altLang="it-IT"/>
          </a:p>
        </p:txBody>
      </p:sp>
    </p:spTree>
    <p:extLst>
      <p:ext uri="{BB962C8B-B14F-4D97-AF65-F5344CB8AC3E}">
        <p14:creationId xmlns:p14="http://schemas.microsoft.com/office/powerpoint/2010/main" val="1805905262"/>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FD9B9A7A-0692-4F78-78E0-4FE30675FE89}"/>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D332BBED-2998-995B-3C21-7A5CA7172AE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F282DB0E-8A37-FD17-6619-CDFB9ADAF3B8}"/>
              </a:ext>
            </a:extLst>
          </p:cNvPr>
          <p:cNvSpPr>
            <a:spLocks noGrp="1" noChangeArrowheads="1"/>
          </p:cNvSpPr>
          <p:nvPr>
            <p:ph type="sldNum" sz="quarter" idx="12"/>
          </p:nvPr>
        </p:nvSpPr>
        <p:spPr>
          <a:ln/>
        </p:spPr>
        <p:txBody>
          <a:bodyPr/>
          <a:lstStyle>
            <a:lvl1pPr>
              <a:defRPr/>
            </a:lvl1pPr>
          </a:lstStyle>
          <a:p>
            <a:fld id="{B2992063-DD7A-4240-9A2B-02F84F053806}" type="slidenum">
              <a:rPr lang="it-IT" altLang="it-IT"/>
              <a:pPr/>
              <a:t>‹N›</a:t>
            </a:fld>
            <a:endParaRPr lang="it-IT" altLang="it-IT"/>
          </a:p>
        </p:txBody>
      </p:sp>
    </p:spTree>
    <p:extLst>
      <p:ext uri="{BB962C8B-B14F-4D97-AF65-F5344CB8AC3E}">
        <p14:creationId xmlns:p14="http://schemas.microsoft.com/office/powerpoint/2010/main" val="21170902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485DB6A9-95CD-D2EA-E83F-5AEDD654660D}"/>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B3BA9F8-58CC-ACC1-8FC6-600AF6C33A50}"/>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06B0EA24-20C0-B08A-26E5-A87710F4D3B1}"/>
              </a:ext>
            </a:extLst>
          </p:cNvPr>
          <p:cNvSpPr>
            <a:spLocks noGrp="1" noChangeArrowheads="1"/>
          </p:cNvSpPr>
          <p:nvPr>
            <p:ph type="sldNum" sz="quarter" idx="12"/>
          </p:nvPr>
        </p:nvSpPr>
        <p:spPr>
          <a:ln/>
        </p:spPr>
        <p:txBody>
          <a:bodyPr/>
          <a:lstStyle>
            <a:lvl1pPr>
              <a:defRPr/>
            </a:lvl1pPr>
          </a:lstStyle>
          <a:p>
            <a:fld id="{F9C03E03-5F42-4E91-9A26-4AA2B5DE3261}" type="slidenum">
              <a:rPr lang="it-IT" altLang="it-IT"/>
              <a:pPr/>
              <a:t>‹N›</a:t>
            </a:fld>
            <a:endParaRPr lang="it-IT" altLang="it-IT"/>
          </a:p>
        </p:txBody>
      </p:sp>
    </p:spTree>
    <p:extLst>
      <p:ext uri="{BB962C8B-B14F-4D97-AF65-F5344CB8AC3E}">
        <p14:creationId xmlns:p14="http://schemas.microsoft.com/office/powerpoint/2010/main" val="4018752048"/>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04B338AB-2E46-0619-18C9-6660EF56C913}"/>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F2564361-EBAE-2E3D-C4DF-C85B8D1F9BEF}"/>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E86BD150-C153-9766-012C-A8FD852C4AF2}"/>
              </a:ext>
            </a:extLst>
          </p:cNvPr>
          <p:cNvSpPr>
            <a:spLocks noGrp="1" noChangeArrowheads="1"/>
          </p:cNvSpPr>
          <p:nvPr>
            <p:ph type="sldNum" sz="quarter" idx="12"/>
          </p:nvPr>
        </p:nvSpPr>
        <p:spPr>
          <a:ln/>
        </p:spPr>
        <p:txBody>
          <a:bodyPr/>
          <a:lstStyle>
            <a:lvl1pPr>
              <a:defRPr/>
            </a:lvl1pPr>
          </a:lstStyle>
          <a:p>
            <a:fld id="{0EB2F7B0-F014-4F6D-AB22-6D5BF78E8D36}" type="slidenum">
              <a:rPr lang="it-IT" altLang="it-IT"/>
              <a:pPr/>
              <a:t>‹N›</a:t>
            </a:fld>
            <a:endParaRPr lang="it-IT" altLang="it-IT"/>
          </a:p>
        </p:txBody>
      </p:sp>
    </p:spTree>
    <p:extLst>
      <p:ext uri="{BB962C8B-B14F-4D97-AF65-F5344CB8AC3E}">
        <p14:creationId xmlns:p14="http://schemas.microsoft.com/office/powerpoint/2010/main" val="2481122064"/>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23F12064-5103-B2A0-1006-F19E65D9AE38}"/>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AA65302D-3E54-45AF-D9DE-1C964EF66C73}"/>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F1F73CC7-63E6-8317-A1F1-0102C9BDE9C8}"/>
              </a:ext>
            </a:extLst>
          </p:cNvPr>
          <p:cNvSpPr>
            <a:spLocks noGrp="1" noChangeArrowheads="1"/>
          </p:cNvSpPr>
          <p:nvPr>
            <p:ph type="sldNum" sz="quarter" idx="12"/>
          </p:nvPr>
        </p:nvSpPr>
        <p:spPr>
          <a:ln/>
        </p:spPr>
        <p:txBody>
          <a:bodyPr/>
          <a:lstStyle>
            <a:lvl1pPr>
              <a:defRPr/>
            </a:lvl1pPr>
          </a:lstStyle>
          <a:p>
            <a:fld id="{5D17EB5B-A641-4269-9C8C-73528BA229BC}" type="slidenum">
              <a:rPr lang="it-IT" altLang="it-IT"/>
              <a:pPr/>
              <a:t>‹N›</a:t>
            </a:fld>
            <a:endParaRPr lang="it-IT" altLang="it-IT"/>
          </a:p>
        </p:txBody>
      </p:sp>
    </p:spTree>
    <p:extLst>
      <p:ext uri="{BB962C8B-B14F-4D97-AF65-F5344CB8AC3E}">
        <p14:creationId xmlns:p14="http://schemas.microsoft.com/office/powerpoint/2010/main" val="3914244483"/>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E8A5F1EE-D8BC-A3F3-DB77-E05D6FB2B696}"/>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3A60E5BC-11A5-3A3F-EF3A-7CD2B0ECF477}"/>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53051B94-7381-121C-86AB-E90F3DBEDAB6}"/>
              </a:ext>
            </a:extLst>
          </p:cNvPr>
          <p:cNvSpPr>
            <a:spLocks noGrp="1" noChangeArrowheads="1"/>
          </p:cNvSpPr>
          <p:nvPr>
            <p:ph type="sldNum" sz="quarter" idx="12"/>
          </p:nvPr>
        </p:nvSpPr>
        <p:spPr>
          <a:ln/>
        </p:spPr>
        <p:txBody>
          <a:bodyPr/>
          <a:lstStyle>
            <a:lvl1pPr>
              <a:defRPr/>
            </a:lvl1pPr>
          </a:lstStyle>
          <a:p>
            <a:fld id="{B525D834-39B9-4E02-9166-9EA23AB454A1}" type="slidenum">
              <a:rPr lang="it-IT" altLang="it-IT"/>
              <a:pPr/>
              <a:t>‹N›</a:t>
            </a:fld>
            <a:endParaRPr lang="it-IT" altLang="it-IT"/>
          </a:p>
        </p:txBody>
      </p:sp>
    </p:spTree>
    <p:extLst>
      <p:ext uri="{BB962C8B-B14F-4D97-AF65-F5344CB8AC3E}">
        <p14:creationId xmlns:p14="http://schemas.microsoft.com/office/powerpoint/2010/main" val="204106083"/>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0485C128-8080-FE95-C2CA-A575A1DF52AC}"/>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AF7E39FC-9AEB-E414-2A88-7A8D7F0CD693}"/>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6C85F1EF-1CCB-D839-41B9-000B72ACC6D5}"/>
              </a:ext>
            </a:extLst>
          </p:cNvPr>
          <p:cNvSpPr>
            <a:spLocks noGrp="1" noChangeArrowheads="1"/>
          </p:cNvSpPr>
          <p:nvPr>
            <p:ph type="sldNum" sz="quarter" idx="12"/>
          </p:nvPr>
        </p:nvSpPr>
        <p:spPr>
          <a:ln/>
        </p:spPr>
        <p:txBody>
          <a:bodyPr/>
          <a:lstStyle>
            <a:lvl1pPr>
              <a:defRPr/>
            </a:lvl1pPr>
          </a:lstStyle>
          <a:p>
            <a:fld id="{DD37C3B0-F5B9-4B07-B474-73E9662C6D87}" type="slidenum">
              <a:rPr lang="it-IT" altLang="it-IT"/>
              <a:pPr/>
              <a:t>‹N›</a:t>
            </a:fld>
            <a:endParaRPr lang="it-IT" altLang="it-IT"/>
          </a:p>
        </p:txBody>
      </p:sp>
    </p:spTree>
    <p:extLst>
      <p:ext uri="{BB962C8B-B14F-4D97-AF65-F5344CB8AC3E}">
        <p14:creationId xmlns:p14="http://schemas.microsoft.com/office/powerpoint/2010/main" val="707338956"/>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34AE30C-26F6-8C93-6987-D96848C25335}"/>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54B15060-5880-31E9-305B-C015FA8965F4}"/>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4510D25C-0058-2990-2D1E-7282DA446170}"/>
              </a:ext>
            </a:extLst>
          </p:cNvPr>
          <p:cNvSpPr>
            <a:spLocks noGrp="1" noChangeArrowheads="1"/>
          </p:cNvSpPr>
          <p:nvPr>
            <p:ph type="sldNum" sz="quarter" idx="12"/>
          </p:nvPr>
        </p:nvSpPr>
        <p:spPr>
          <a:ln/>
        </p:spPr>
        <p:txBody>
          <a:bodyPr/>
          <a:lstStyle>
            <a:lvl1pPr>
              <a:defRPr/>
            </a:lvl1pPr>
          </a:lstStyle>
          <a:p>
            <a:fld id="{503D8DEC-952B-4885-94B6-CCB4A827A4CD}" type="slidenum">
              <a:rPr lang="it-IT" altLang="it-IT"/>
              <a:pPr/>
              <a:t>‹N›</a:t>
            </a:fld>
            <a:endParaRPr lang="it-IT" altLang="it-IT"/>
          </a:p>
        </p:txBody>
      </p:sp>
    </p:spTree>
    <p:extLst>
      <p:ext uri="{BB962C8B-B14F-4D97-AF65-F5344CB8AC3E}">
        <p14:creationId xmlns:p14="http://schemas.microsoft.com/office/powerpoint/2010/main" val="590997470"/>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C4994452-5004-0F2D-C6A6-F9291C225095}"/>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D0965301-99F6-5319-0D81-D3303706ABDD}"/>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6BACE1AC-A6A7-CBF2-8D28-A7EF1AFD2BBE}"/>
              </a:ext>
            </a:extLst>
          </p:cNvPr>
          <p:cNvSpPr>
            <a:spLocks noGrp="1" noChangeArrowheads="1"/>
          </p:cNvSpPr>
          <p:nvPr>
            <p:ph type="sldNum" sz="quarter" idx="12"/>
          </p:nvPr>
        </p:nvSpPr>
        <p:spPr>
          <a:ln/>
        </p:spPr>
        <p:txBody>
          <a:bodyPr/>
          <a:lstStyle>
            <a:lvl1pPr>
              <a:defRPr/>
            </a:lvl1pPr>
          </a:lstStyle>
          <a:p>
            <a:fld id="{BB07A9E3-C12D-424B-A691-8CB8AF1DF591}" type="slidenum">
              <a:rPr lang="it-IT" altLang="it-IT"/>
              <a:pPr/>
              <a:t>‹N›</a:t>
            </a:fld>
            <a:endParaRPr lang="it-IT" altLang="it-IT"/>
          </a:p>
        </p:txBody>
      </p:sp>
    </p:spTree>
    <p:extLst>
      <p:ext uri="{BB962C8B-B14F-4D97-AF65-F5344CB8AC3E}">
        <p14:creationId xmlns:p14="http://schemas.microsoft.com/office/powerpoint/2010/main" val="95179892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F5C2F941-33EC-6151-C6B4-D1F69CDC3C86}"/>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E96AC967-C72A-2CEC-1460-3EE5C36E10DC}"/>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12E43F71-27BA-FBDA-5C5C-5E740AB2421F}"/>
              </a:ext>
            </a:extLst>
          </p:cNvPr>
          <p:cNvSpPr>
            <a:spLocks noGrp="1" noChangeArrowheads="1"/>
          </p:cNvSpPr>
          <p:nvPr>
            <p:ph type="sldNum" sz="quarter" idx="12"/>
          </p:nvPr>
        </p:nvSpPr>
        <p:spPr>
          <a:ln/>
        </p:spPr>
        <p:txBody>
          <a:bodyPr/>
          <a:lstStyle>
            <a:lvl1pPr>
              <a:defRPr/>
            </a:lvl1pPr>
          </a:lstStyle>
          <a:p>
            <a:fld id="{A18BB173-E3A7-43B7-8DF8-48789B2C6A21}" type="slidenum">
              <a:rPr lang="it-IT" altLang="it-IT"/>
              <a:pPr/>
              <a:t>‹N›</a:t>
            </a:fld>
            <a:endParaRPr lang="it-IT" altLang="it-IT"/>
          </a:p>
        </p:txBody>
      </p:sp>
    </p:spTree>
    <p:extLst>
      <p:ext uri="{BB962C8B-B14F-4D97-AF65-F5344CB8AC3E}">
        <p14:creationId xmlns:p14="http://schemas.microsoft.com/office/powerpoint/2010/main" val="4108074752"/>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744DC26-5E8B-8A67-17BE-023E4B78F543}"/>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6F56ADF8-04D0-7855-FEE0-1A1A12C8A1E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8E676843-4B32-022B-8426-2D0DCB89872C}"/>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440263E9-33B7-F678-02C8-F8A1E84F7782}"/>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0D9FBED6-1B88-A3F6-14EE-5A3A593649A4}"/>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F6A47E36-158C-487B-B8AF-14B8C124F1B1}"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3.jpe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2.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1.jpeg"/><Relationship Id="rId5" Type="http://schemas.openxmlformats.org/officeDocument/2006/relationships/tags" Target="../tags/tag16.xml"/><Relationship Id="rId10" Type="http://schemas.openxmlformats.org/officeDocument/2006/relationships/slideLayout" Target="../slideLayouts/slideLayout2.xml"/><Relationship Id="rId4" Type="http://schemas.openxmlformats.org/officeDocument/2006/relationships/tags" Target="../tags/tag15.xml"/><Relationship Id="rId9" Type="http://schemas.openxmlformats.org/officeDocument/2006/relationships/audio" Target="file:///G:\AUDIO\MUSICA%20MIDI\RELIGIOSI\1188-Ruah.mid" TargetMode="External"/><Relationship Id="rId1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12.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tags" Target="../tags/tag68.xml"/><Relationship Id="rId7" Type="http://schemas.openxmlformats.org/officeDocument/2006/relationships/notesSlide" Target="../notesSlides/notesSlide6.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slideLayout" Target="../slideLayouts/slideLayout2.xml"/><Relationship Id="rId5" Type="http://schemas.openxmlformats.org/officeDocument/2006/relationships/tags" Target="../tags/tag70.xml"/><Relationship Id="rId4" Type="http://schemas.openxmlformats.org/officeDocument/2006/relationships/tags" Target="../tags/tag69.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15.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20.jp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2.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22.xml"/><Relationship Id="rId7" Type="http://schemas.openxmlformats.org/officeDocument/2006/relationships/notesSlide" Target="../notesSlides/notesSlide1.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2.xml"/><Relationship Id="rId5" Type="http://schemas.openxmlformats.org/officeDocument/2006/relationships/tags" Target="../tags/tag24.xml"/><Relationship Id="rId10" Type="http://schemas.openxmlformats.org/officeDocument/2006/relationships/image" Target="../media/image6.jpeg"/><Relationship Id="rId4" Type="http://schemas.openxmlformats.org/officeDocument/2006/relationships/tags" Target="../tags/tag23.xml"/><Relationship Id="rId9"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0.jpeg"/><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9.jpe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image" Target="../media/image8.png"/><Relationship Id="rId5" Type="http://schemas.openxmlformats.org/officeDocument/2006/relationships/tags" Target="../tags/tag38.xml"/><Relationship Id="rId10" Type="http://schemas.openxmlformats.org/officeDocument/2006/relationships/image" Target="../media/image1.jpeg"/><Relationship Id="rId4" Type="http://schemas.openxmlformats.org/officeDocument/2006/relationships/tags" Target="../tags/tag37.xml"/><Relationship Id="rId9" Type="http://schemas.openxmlformats.org/officeDocument/2006/relationships/notesSlide" Target="../notesSlides/notesSlide3.xml"/><Relationship Id="rId14" Type="http://schemas.openxmlformats.org/officeDocument/2006/relationships/image" Target="../media/image11.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50.xml"/><Relationship Id="rId7" Type="http://schemas.openxmlformats.org/officeDocument/2006/relationships/notesSlide" Target="../notesSlides/notesSlide4.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2.xml"/><Relationship Id="rId5" Type="http://schemas.openxmlformats.org/officeDocument/2006/relationships/tags" Target="../tags/tag52.xml"/><Relationship Id="rId10" Type="http://schemas.openxmlformats.org/officeDocument/2006/relationships/image" Target="../media/image15.jpeg"/><Relationship Id="rId4" Type="http://schemas.openxmlformats.org/officeDocument/2006/relationships/tags" Target="../tags/tag51.xml"/><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image" Target="../media/image16.jpeg"/><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8CF036FD-9A8E-817C-39FF-B0A8EFAE61BB}"/>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910A067A-C7C7-BBC8-3007-AABE53D4D462}"/>
              </a:ext>
            </a:extLst>
          </p:cNvPr>
          <p:cNvSpPr>
            <a:spLocks noChangeArrowheads="1"/>
          </p:cNvSpPr>
          <p:nvPr>
            <p:custDataLst>
              <p:tags r:id="rId2"/>
            </p:custDataLst>
          </p:nvPr>
        </p:nvSpPr>
        <p:spPr bwMode="auto">
          <a:xfrm>
            <a:off x="381000" y="6400800"/>
            <a:ext cx="4343400" cy="230832"/>
          </a:xfrm>
          <a:prstGeom prst="rect">
            <a:avLst/>
          </a:prstGeom>
          <a:noFill/>
          <a:ln w="9525">
            <a:noFill/>
            <a:miter lim="800000"/>
          </a:ln>
          <a:effectLst/>
        </p:spPr>
        <p:txBody>
          <a:bodyPr>
            <a:spAutoFit/>
          </a:bodyPr>
          <a:lstStyle/>
          <a:p>
            <a:pPr algn="ctr"/>
            <a:r>
              <a:rPr lang="it-IT" altLang="it-IT" sz="900" dirty="0">
                <a:solidFill>
                  <a:schemeClr val="bg1"/>
                </a:solidFill>
                <a:latin typeface="Verdana" panose="020B0604030504040204" pitchFamily="34" charset="0"/>
              </a:rPr>
              <a:t>Musica: </a:t>
            </a:r>
            <a:r>
              <a:rPr lang="it-IT" altLang="it-IT" sz="900" dirty="0" err="1">
                <a:solidFill>
                  <a:schemeClr val="bg1"/>
                </a:solidFill>
                <a:latin typeface="Verdana" panose="020B0604030504040204" pitchFamily="34" charset="0"/>
              </a:rPr>
              <a:t>Ruah</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AF1EA7C6-24F0-1F9B-1D52-253D0EB6D43E}"/>
              </a:ext>
            </a:extLst>
          </p:cNvPr>
          <p:cNvSpPr>
            <a:spLocks noChangeArrowheads="1"/>
          </p:cNvSpPr>
          <p:nvPr>
            <p:custDataLst>
              <p:tags r:id="rId3"/>
            </p:custDataLst>
          </p:nvPr>
        </p:nvSpPr>
        <p:spPr bwMode="auto">
          <a:xfrm>
            <a:off x="762000" y="0"/>
            <a:ext cx="7772400" cy="985838"/>
          </a:xfrm>
          <a:prstGeom prst="rect">
            <a:avLst/>
          </a:prstGeom>
          <a:solidFill>
            <a:srgbClr val="339966"/>
          </a:solidFill>
          <a:ln w="9525">
            <a:solidFill>
              <a:srgbClr val="339966"/>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algn="ctr" eaLnBrk="0" hangingPunct="0"/>
            <a:r>
              <a:rPr lang="it-IT" altLang="it-IT" sz="2000" dirty="0">
                <a:solidFill>
                  <a:srgbClr val="FFFF66"/>
                </a:solidFill>
                <a:latin typeface="Verdana" panose="020B0604030504040204" pitchFamily="34" charset="0"/>
                <a:cs typeface="Times New Roman" panose="02020603050405020304" pitchFamily="18" charset="0"/>
              </a:rPr>
              <a:t>XII DOMENICA DEL TEMPO ORDINARIO</a:t>
            </a:r>
          </a:p>
          <a:p>
            <a:pPr algn="ctr" eaLnBrk="0" hangingPunct="0"/>
            <a:r>
              <a:rPr lang="it-IT" altLang="it-IT" sz="2000" dirty="0">
                <a:solidFill>
                  <a:schemeClr val="bg1"/>
                </a:solidFill>
                <a:latin typeface="Verdana" panose="020B0604030504040204" pitchFamily="34" charset="0"/>
                <a:cs typeface="Times New Roman" panose="02020603050405020304" pitchFamily="18" charset="0"/>
              </a:rPr>
              <a:t>12</a:t>
            </a:r>
            <a:r>
              <a:rPr lang="it-IT" altLang="it-IT" sz="900" dirty="0">
                <a:solidFill>
                  <a:schemeClr val="bg1"/>
                </a:solidFill>
                <a:latin typeface="Verdana" panose="020B0604030504040204" pitchFamily="34" charset="0"/>
                <a:cs typeface="Times New Roman" panose="02020603050405020304" pitchFamily="18" charset="0"/>
              </a:rPr>
              <a:t>th</a:t>
            </a:r>
            <a:r>
              <a:rPr lang="it-IT" altLang="it-IT" sz="2000" dirty="0">
                <a:solidFill>
                  <a:schemeClr val="bg1"/>
                </a:solidFill>
                <a:latin typeface="Verdana" panose="020B0604030504040204" pitchFamily="34" charset="0"/>
                <a:cs typeface="Times New Roman" panose="02020603050405020304" pitchFamily="18" charset="0"/>
              </a:rPr>
              <a:t> SUNDAY IN ORDINARY TIME </a:t>
            </a:r>
          </a:p>
          <a:p>
            <a:pPr algn="ctr" eaLnBrk="0" hangingPunct="0"/>
            <a:r>
              <a:rPr lang="it-IT" altLang="it-IT" sz="1000" b="1" dirty="0">
                <a:solidFill>
                  <a:schemeClr val="tx1"/>
                </a:solidFill>
                <a:latin typeface="Verdana" panose="020B0604030504040204" pitchFamily="34" charset="0"/>
              </a:rPr>
              <a:t>TUTTE LE IMMAGINI SONO PROTETTE DA COPYRIGHT - ALL PICTURES ARE BY COPYRIGHT</a:t>
            </a:r>
          </a:p>
        </p:txBody>
      </p:sp>
      <p:sp>
        <p:nvSpPr>
          <p:cNvPr id="2053" name="Rectangle 7">
            <a:extLst>
              <a:ext uri="{FF2B5EF4-FFF2-40B4-BE49-F238E27FC236}">
                <a16:creationId xmlns:a16="http://schemas.microsoft.com/office/drawing/2014/main" id="{EDBCF0EF-7900-E199-08D5-CABBC09D0FC2}"/>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2054" name="Rectangle 8">
            <a:extLst>
              <a:ext uri="{FF2B5EF4-FFF2-40B4-BE49-F238E27FC236}">
                <a16:creationId xmlns:a16="http://schemas.microsoft.com/office/drawing/2014/main" id="{CED4E2F9-A889-5731-015E-E46360DB29EB}"/>
              </a:ext>
            </a:extLst>
          </p:cNvPr>
          <p:cNvSpPr>
            <a:spLocks noChangeArrowheads="1"/>
          </p:cNvSpPr>
          <p:nvPr>
            <p:custDataLst>
              <p:tags r:id="rId5"/>
            </p:custDataLst>
          </p:nvPr>
        </p:nvSpPr>
        <p:spPr bwMode="auto">
          <a:xfrm>
            <a:off x="1066800" y="3351075"/>
            <a:ext cx="3581400"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ci salva non “dalla” ma “nella” tempesta </a:t>
            </a:r>
          </a:p>
          <a:p>
            <a:pPr eaLnBrk="1" hangingPunct="1"/>
            <a:r>
              <a:rPr lang="en-US" sz="1000" i="1" dirty="0">
                <a:solidFill>
                  <a:srgbClr val="222222"/>
                </a:solidFill>
                <a:effectLst/>
                <a:highlight>
                  <a:srgbClr val="FFFFCC"/>
                </a:highlight>
                <a:latin typeface="Verdana" panose="020B0604030504040204" pitchFamily="34" charset="0"/>
                <a:ea typeface="Verdana" panose="020B0604030504040204" pitchFamily="34" charset="0"/>
              </a:rPr>
              <a:t>God saves us not "from" but "in" the storm </a:t>
            </a:r>
            <a:endParaRPr lang="it-IT" altLang="it-IT" sz="1000" i="1" dirty="0">
              <a:solidFill>
                <a:schemeClr val="tx1"/>
              </a:solidFill>
              <a:highlight>
                <a:srgbClr val="FFFFCC"/>
              </a:highlight>
              <a:latin typeface="Verdana" panose="020B0604030504040204" pitchFamily="34" charset="0"/>
              <a:ea typeface="Verdana" panose="020B0604030504040204" pitchFamily="34" charset="0"/>
              <a:cs typeface="Times New Roman" panose="02020603050405020304" pitchFamily="18" charset="0"/>
            </a:endParaRPr>
          </a:p>
        </p:txBody>
      </p:sp>
      <p:sp>
        <p:nvSpPr>
          <p:cNvPr id="2055" name="Rectangle 43">
            <a:extLst>
              <a:ext uri="{FF2B5EF4-FFF2-40B4-BE49-F238E27FC236}">
                <a16:creationId xmlns:a16="http://schemas.microsoft.com/office/drawing/2014/main" id="{30CC9DD5-C16F-BC82-5F89-9600335E4349}"/>
              </a:ext>
            </a:extLst>
          </p:cNvPr>
          <p:cNvSpPr>
            <a:spLocks noChangeArrowheads="1"/>
          </p:cNvSpPr>
          <p:nvPr>
            <p:custDataLst>
              <p:tags r:id="rId6"/>
            </p:custDataLst>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A603DC34-3164-38D5-1910-DAE9F0B5F1AF}"/>
              </a:ext>
            </a:extLst>
          </p:cNvPr>
          <p:cNvSpPr>
            <a:spLocks noChangeArrowheads="1"/>
          </p:cNvSpPr>
          <p:nvPr>
            <p:custDataLst>
              <p:tags r:id="rId7"/>
            </p:custDataLst>
          </p:nvPr>
        </p:nvSpPr>
        <p:spPr bwMode="auto">
          <a:xfrm>
            <a:off x="6084168" y="6516216"/>
            <a:ext cx="3168650" cy="230832"/>
          </a:xfrm>
          <a:prstGeom prst="rect">
            <a:avLst/>
          </a:prstGeom>
          <a:noFill/>
          <a:ln w="9525">
            <a:noFill/>
            <a:miter lim="800000"/>
          </a:ln>
          <a:effectLst/>
        </p:spPr>
        <p:txBody>
          <a:bodyPr>
            <a:spAutoFit/>
          </a:bodyPr>
          <a:lstStyle/>
          <a:p>
            <a:pPr algn="ctr"/>
            <a:r>
              <a:rPr lang="it-IT" altLang="it-IT" sz="900" dirty="0">
                <a:solidFill>
                  <a:srgbClr val="FFFF00"/>
                </a:solidFill>
                <a:latin typeface="Verdana" panose="020B0604030504040204" pitchFamily="34" charset="0"/>
                <a:ea typeface="Verdana" panose="020B0604030504040204" pitchFamily="34" charset="0"/>
                <a:cs typeface="Verdana" panose="020B0604030504040204" pitchFamily="34" charset="0"/>
              </a:rPr>
              <a:t>by Gaetano Lastilla – June 2024</a:t>
            </a:r>
          </a:p>
        </p:txBody>
      </p:sp>
      <p:pic>
        <p:nvPicPr>
          <p:cNvPr id="2057" name="Picture 101" descr="C:\ARCHIVIO GENERALE\PRESENTAZIONI\in COSTRUZIONE\S.Scritture del 24.08\candelabro copia.gif">
            <a:extLst>
              <a:ext uri="{FF2B5EF4-FFF2-40B4-BE49-F238E27FC236}">
                <a16:creationId xmlns:a16="http://schemas.microsoft.com/office/drawing/2014/main" id="{F7191811-C8D0-66E4-9BDE-0691C6414819}"/>
              </a:ext>
            </a:extLst>
          </p:cNvPr>
          <p:cNvPicPr>
            <a:picLocks noChangeAspect="1" noChangeArrowheads="1"/>
          </p:cNvPicPr>
          <p:nvPr>
            <p:custDataLst>
              <p:tags r:id="rId8"/>
            </p:custDataLst>
          </p:nvPr>
        </p:nvPicPr>
        <p:blipFill>
          <a:blip r:embed="rId12">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60" name="Picture 12">
            <a:extLst>
              <a:ext uri="{FF2B5EF4-FFF2-40B4-BE49-F238E27FC236}">
                <a16:creationId xmlns:a16="http://schemas.microsoft.com/office/drawing/2014/main" id="{77B306CE-85BD-F365-E964-8B4252559AD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83138" y="1676400"/>
            <a:ext cx="3141662" cy="4038600"/>
          </a:xfrm>
          <a:prstGeom prst="rect">
            <a:avLst/>
          </a:prstGeom>
          <a:noFill/>
          <a:extLst>
            <a:ext uri="{909E8E84-426E-40DD-AFC4-6F175D3DCCD1}">
              <a14:hiddenFill xmlns:a14="http://schemas.microsoft.com/office/drawing/2010/main">
                <a:solidFill>
                  <a:srgbClr val="FFFFFF"/>
                </a:solidFill>
              </a14:hiddenFill>
            </a:ext>
          </a:extLst>
        </p:spPr>
      </p:pic>
      <p:pic>
        <p:nvPicPr>
          <p:cNvPr id="2063" name="1188-Ruah.mid">
            <a:hlinkClick r:id="" action="ppaction://media"/>
            <a:extLst>
              <a:ext uri="{FF2B5EF4-FFF2-40B4-BE49-F238E27FC236}">
                <a16:creationId xmlns:a16="http://schemas.microsoft.com/office/drawing/2014/main" id="{4DB8BA7A-A596-17DB-DD97-7224DBB0A423}"/>
              </a:ext>
            </a:extLst>
          </p:cNvPr>
          <p:cNvPicPr>
            <a:picLocks noChangeAspect="1" noChangeArrowheads="1"/>
          </p:cNvPicPr>
          <p:nvPr>
            <a:audioFile r:link="rId9"/>
          </p:nvPr>
        </p:nvPicPr>
        <p:blipFill>
          <a:blip r:embed="rId14">
            <a:extLst>
              <a:ext uri="{28A0092B-C50C-407E-A947-70E740481C1C}">
                <a14:useLocalDpi xmlns:a14="http://schemas.microsoft.com/office/drawing/2010/main" val="0"/>
              </a:ext>
            </a:extLst>
          </a:blip>
          <a:srcRect/>
          <a:stretch>
            <a:fillRect/>
          </a:stretch>
        </p:blipFill>
        <p:spPr bwMode="auto">
          <a:xfrm>
            <a:off x="6934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4" name="Rectangle 16">
            <a:extLst>
              <a:ext uri="{FF2B5EF4-FFF2-40B4-BE49-F238E27FC236}">
                <a16:creationId xmlns:a16="http://schemas.microsoft.com/office/drawing/2014/main" id="{2F3CEB02-44FD-B1B3-1E18-9CD6C82C78A9}"/>
              </a:ext>
            </a:extLst>
          </p:cNvPr>
          <p:cNvSpPr>
            <a:spLocks noChangeArrowheads="1"/>
          </p:cNvSpPr>
          <p:nvPr/>
        </p:nvSpPr>
        <p:spPr bwMode="auto">
          <a:xfrm>
            <a:off x="1736726" y="3769982"/>
            <a:ext cx="2133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7">
                <p:cTn id="7" repeatCount="indefinite" fill="hold" display="0">
                  <p:stCondLst>
                    <p:cond delay="indefinite"/>
                  </p:stCondLst>
                  <p:endCondLst>
                    <p:cond evt="onStopAudio" delay="0">
                      <p:tgtEl>
                        <p:sldTgt/>
                      </p:tgtEl>
                    </p:cond>
                  </p:endCondLst>
                </p:cTn>
                <p:tgtEl>
                  <p:spTgt spid="206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8FE00527-CD2B-E926-A3FA-5849B5DB8343}"/>
              </a:ext>
            </a:extLst>
          </p:cNvPr>
          <p:cNvSpPr>
            <a:spLocks noGrp="1" noChangeArrowheads="1"/>
          </p:cNvSpPr>
          <p:nvPr>
            <p:ph type="title"/>
            <p:custDataLst>
              <p:tags r:id="rId1"/>
            </p:custDataLst>
          </p:nvPr>
        </p:nvSpPr>
        <p:spPr>
          <a:xfrm>
            <a:off x="0" y="3810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Poi disse loro: «Perché avete paura? Non avete ancora fede?». E furono presi da grande timore e si dicevano l’un l’altro: «Chi è dunque costui, che anche il vento e il mare gli obbediscono?». </a:t>
            </a:r>
            <a:r>
              <a:rPr lang="it-IT" altLang="it-IT" sz="1800" i="1">
                <a:solidFill>
                  <a:schemeClr val="bg1"/>
                </a:solidFill>
                <a:latin typeface="Verdana" panose="020B0604030504040204" pitchFamily="34" charset="0"/>
                <a:cs typeface="Times New Roman" panose="02020603050405020304" pitchFamily="18" charset="0"/>
              </a:rPr>
              <a:t>(Mc 4, 40-41)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2291" name="Rectangle 4">
            <a:extLst>
              <a:ext uri="{FF2B5EF4-FFF2-40B4-BE49-F238E27FC236}">
                <a16:creationId xmlns:a16="http://schemas.microsoft.com/office/drawing/2014/main" id="{38991DE1-6931-C1F3-7122-A99DEEBD72CD}"/>
              </a:ext>
            </a:extLst>
          </p:cNvPr>
          <p:cNvSpPr>
            <a:spLocks noChangeArrowheads="1"/>
          </p:cNvSpPr>
          <p:nvPr>
            <p:custDataLst>
              <p:tags r:id="rId2"/>
            </p:custDataLst>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chemeClr val="bg1"/>
                </a:solidFill>
                <a:latin typeface="Verdana" panose="020B0604030504040204" pitchFamily="34" charset="0"/>
                <a:cs typeface="Times New Roman" panose="02020603050405020304" pitchFamily="18" charset="0"/>
              </a:rPr>
              <a:t>Then Jesus said to them, "Why are you so frightened? Do you still have no faith?" But they were terrified and they said to one another, "Who </a:t>
            </a:r>
            <a:endParaRPr lang="it-IT" altLang="it-IT" sz="1800">
              <a:solidFill>
                <a:schemeClr val="bg1"/>
              </a:solidFill>
              <a:latin typeface="Verdana" panose="020B0604030504040204" pitchFamily="34" charset="0"/>
              <a:cs typeface="Times New Roman" panose="02020603050405020304" pitchFamily="18" charset="0"/>
            </a:endParaRPr>
          </a:p>
          <a:p>
            <a:pPr algn="ctr" eaLnBrk="0" hangingPunct="0"/>
            <a:r>
              <a:rPr lang="en-US" altLang="it-IT" sz="1800">
                <a:solidFill>
                  <a:schemeClr val="bg1"/>
                </a:solidFill>
                <a:latin typeface="Verdana" panose="020B0604030504040204" pitchFamily="34" charset="0"/>
                <a:cs typeface="Times New Roman" panose="02020603050405020304" pitchFamily="18" charset="0"/>
              </a:rPr>
              <a:t>can this be? Even the wind and the sea obey him!"</a:t>
            </a:r>
            <a:r>
              <a:rPr lang="en-GB" altLang="it-IT" sz="1800" i="1">
                <a:solidFill>
                  <a:schemeClr val="bg1"/>
                </a:solidFill>
                <a:latin typeface="Verdana" panose="020B0604030504040204" pitchFamily="34" charset="0"/>
                <a:cs typeface="Times New Roman" panose="02020603050405020304" pitchFamily="18" charset="0"/>
              </a:rPr>
              <a:t>(Mk 4: 40-41)</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2294" name="Picture 6">
            <a:extLst>
              <a:ext uri="{FF2B5EF4-FFF2-40B4-BE49-F238E27FC236}">
                <a16:creationId xmlns:a16="http://schemas.microsoft.com/office/drawing/2014/main" id="{139296AB-20A9-361B-59FB-B67113180E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458913"/>
            <a:ext cx="5715000" cy="40814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5" descr="C:\ARCHIVIO GENERALE\PRESENTAZIONI\in COSTRUZIONE\La Santa Messa.jpg">
            <a:extLst>
              <a:ext uri="{FF2B5EF4-FFF2-40B4-BE49-F238E27FC236}">
                <a16:creationId xmlns:a16="http://schemas.microsoft.com/office/drawing/2014/main" id="{D410AD61-3053-0DA8-DC89-A7E1E9FD9BC1}"/>
              </a:ext>
            </a:extLst>
          </p:cNvPr>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0" y="12086"/>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2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9" name="Rectangle 35">
            <a:extLst>
              <a:ext uri="{FF2B5EF4-FFF2-40B4-BE49-F238E27FC236}">
                <a16:creationId xmlns:a16="http://schemas.microsoft.com/office/drawing/2014/main" id="{78095504-3DCC-7344-9D0D-DBBB8ABA3049}"/>
              </a:ext>
            </a:extLst>
          </p:cNvPr>
          <p:cNvSpPr>
            <a:spLocks noChangeArrowheads="1"/>
          </p:cNvSpPr>
          <p:nvPr>
            <p:custDataLst>
              <p:tags r:id="rId1"/>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330EA3E5-8435-5611-E1BC-D655B958EF0E}"/>
              </a:ext>
            </a:extLst>
          </p:cNvPr>
          <p:cNvSpPr>
            <a:spLocks noChangeArrowheads="1"/>
          </p:cNvSpPr>
          <p:nvPr>
            <p:custDataLst>
              <p:tags r:id="rId2"/>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4341" name="Rectangle 37">
            <a:extLst>
              <a:ext uri="{FF2B5EF4-FFF2-40B4-BE49-F238E27FC236}">
                <a16:creationId xmlns:a16="http://schemas.microsoft.com/office/drawing/2014/main" id="{F15A0500-F53B-055B-A4AB-12EEEF445D06}"/>
              </a:ext>
            </a:extLst>
          </p:cNvPr>
          <p:cNvSpPr>
            <a:spLocks noChangeArrowheads="1"/>
          </p:cNvSpPr>
          <p:nvPr>
            <p:custDataLst>
              <p:tags r:id="rId3"/>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CBB54FED-C576-DA10-B16E-3F243BACF7B9}"/>
              </a:ext>
            </a:extLst>
          </p:cNvPr>
          <p:cNvSpPr>
            <a:spLocks noChangeArrowheads="1"/>
          </p:cNvSpPr>
          <p:nvPr>
            <p:custDataLst>
              <p:tags r:id="rId4"/>
            </p:custDataLst>
          </p:nvPr>
        </p:nvSpPr>
        <p:spPr bwMode="auto">
          <a:xfrm>
            <a:off x="6906" y="1412776"/>
            <a:ext cx="9144000" cy="5355312"/>
          </a:xfrm>
          <a:prstGeom prst="rect">
            <a:avLst/>
          </a:prstGeom>
          <a:noFill/>
          <a:ln w="9525">
            <a:noFill/>
            <a:miter lim="800000"/>
          </a:ln>
          <a:effectLst/>
        </p:spPr>
        <p:txBody>
          <a:bodyPr>
            <a:spAutoFit/>
          </a:bodyPr>
          <a:lstStyle/>
          <a:p>
            <a:pPr>
              <a:spcAft>
                <a:spcPts val="0"/>
              </a:spcAft>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Le piccole barche sono al sicuro, ormeggiate nel porto, 	              ma non è per questo che sono state costruite. Sono fatte 		   per navigare, e anche per affrontare burrasche. Noi siamo naviganti su fragili legni nel mare della vita, su gusci di noci. Eppure ci raggiunge la parola di Gesù: passiamo all'altra riva, andiamo oltre. C'è un oltre che abita le cose. </a:t>
            </a:r>
          </a:p>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Non è nel segno del Vangelo restarsene al sicuro, attraccati alla banchina o fermi all'ancora. Il nostro posto non è nei successi, ma in una barca in mare, mare aperto, dove prima o poi durante la navigazione della vita verranno acque agitate e vento contrario. Vera pedagogia è quella di Gesù: trasmettere non paura la passione per il mare aperto, il desiderio di navigare avanti, la gioia del mare alto e infinito.</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Nella breve navigazione Gesù si addormenta, sfinito. Io non so perché si alzano tempeste nella vita. Non lo sanno Luca, Marco, Matteo: raccontano tempeste sempre uguali e tutte senza perché. </a:t>
            </a:r>
          </a:p>
          <a:p>
            <a:pPr>
              <a:spcAft>
                <a:spcPts val="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Vorrei anch'io un cielo sempre sereno e luci chiare a indicare la navigazione, un porto sicuro e vicino. Ma intanto la barca, simbolo di me, della mia vita fragile, della grande comunità, intanto resiste. E non per il morire del vento, non perché finiscono i problemi, ma per il miracolo umile</a:t>
            </a:r>
            <a:endParaRPr lang="it-IT" altLang="it-IT" sz="1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343" name="Rectangle 39">
            <a:extLst>
              <a:ext uri="{FF2B5EF4-FFF2-40B4-BE49-F238E27FC236}">
                <a16:creationId xmlns:a16="http://schemas.microsoft.com/office/drawing/2014/main" id="{F4B13093-A383-B633-D2FE-3A27420829BC}"/>
              </a:ext>
            </a:extLst>
          </p:cNvPr>
          <p:cNvSpPr>
            <a:spLocks noChangeArrowheads="1"/>
          </p:cNvSpPr>
          <p:nvPr>
            <p:custDataLst>
              <p:tags r:id="rId5"/>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7" name="CasellaDiTesto 6">
            <a:extLst>
              <a:ext uri="{FF2B5EF4-FFF2-40B4-BE49-F238E27FC236}">
                <a16:creationId xmlns:a16="http://schemas.microsoft.com/office/drawing/2014/main" id="{BFE9AB28-BED7-0B76-5FC0-41D7665A5305}"/>
              </a:ext>
            </a:extLst>
          </p:cNvPr>
          <p:cNvSpPr txBox="1"/>
          <p:nvPr/>
        </p:nvSpPr>
        <p:spPr>
          <a:xfrm>
            <a:off x="2555776" y="482233"/>
            <a:ext cx="6245968" cy="646331"/>
          </a:xfrm>
          <a:prstGeom prst="rect">
            <a:avLst/>
          </a:prstGeom>
          <a:noFill/>
        </p:spPr>
        <p:txBody>
          <a:bodyPr wrap="square">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ci salva non “dalla” ma “nella” tempesta </a:t>
            </a:r>
          </a:p>
          <a:p>
            <a:pPr algn="ctr"/>
            <a:r>
              <a:rPr lang="it-IT" altLang="it-IT" sz="1800" i="1" dirty="0">
                <a:solidFill>
                  <a:srgbClr val="000000"/>
                </a:solidFill>
                <a:latin typeface="Verdana" panose="020B0604030504040204" pitchFamily="34" charset="0"/>
                <a:ea typeface="Verdana" panose="020B0604030504040204" pitchFamily="34" charset="0"/>
                <a:cs typeface="Arial" panose="020B0604020202020204" pitchFamily="34" charset="0"/>
              </a:rPr>
              <a:t>Mc 4, 35-41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sz="1800" dirty="0"/>
          </a:p>
        </p:txBody>
      </p:sp>
      <p:pic>
        <p:nvPicPr>
          <p:cNvPr id="9" name="Immagine 8">
            <a:extLst>
              <a:ext uri="{FF2B5EF4-FFF2-40B4-BE49-F238E27FC236}">
                <a16:creationId xmlns:a16="http://schemas.microsoft.com/office/drawing/2014/main" id="{59578016-DFE9-6B3C-DBD3-4DD814750DE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9512" y="283862"/>
            <a:ext cx="1848994" cy="1848994"/>
          </a:xfrm>
          <a:prstGeom prst="rect">
            <a:avLst/>
          </a:prstGeom>
        </p:spPr>
      </p:pic>
    </p:spTree>
  </p:cSld>
  <p:clrMapOvr>
    <a:masterClrMapping/>
  </p:clrMapOvr>
  <p:transition spd="med" advClick="0" advTm="80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6023515B-DC6C-2EF9-B8FF-CF0B3FC51474}"/>
              </a:ext>
            </a:extLst>
          </p:cNvPr>
          <p:cNvSpPr>
            <a:spLocks noChangeArrowheads="1"/>
          </p:cNvSpPr>
          <p:nvPr>
            <p:custDataLst>
              <p:tags r:id="rId1"/>
            </p:custDataLst>
          </p:nvPr>
        </p:nvSpPr>
        <p:spPr bwMode="auto">
          <a:xfrm>
            <a:off x="0" y="0"/>
            <a:ext cx="9144000" cy="6740307"/>
          </a:xfrm>
          <a:prstGeom prst="rect">
            <a:avLst/>
          </a:prstGeom>
          <a:noFill/>
          <a:ln w="9525">
            <a:noFill/>
            <a:miter lim="800000"/>
          </a:ln>
          <a:effectLst/>
        </p:spPr>
        <p:txBody>
          <a:bodyPr>
            <a:spAutoFit/>
          </a:bodyPr>
          <a:lstStyle/>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dei rematori che non abbandonano i remi, che sostengono ciascuno la speranza dell'altro. </a:t>
            </a:r>
          </a:p>
          <a:p>
            <a:pPr>
              <a:spcAft>
                <a:spcPts val="0"/>
              </a:spcAft>
            </a:pPr>
            <a:endPar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endParaRPr>
          </a:p>
          <a:p>
            <a:pPr>
              <a:spcAft>
                <a:spcPts val="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 noi invece pare di essere abbandonati appena si alza il vento di una malattia, di una crisi familiare, di relazioni che dolgono, di una pandemia. Ci sentiamo naufraghi in una storia dove Dio sembra dormire, anziché intervenire subito, ai primi segni della fatica, al primo morso della paura, appena il dolore ci artiglia come un predatore</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Allora ecco il grido: Non ti importa che moriamo? Eloquenza dei gesti: si destò, minacciò il vento e il mare..., perché sì, mi importa di voi. </a:t>
            </a:r>
          </a:p>
          <a:p>
            <a:pPr>
              <a:spcAft>
                <a:spcPts val="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Mi importano i passeri del cielo e voi valete più di molti passeri; mi importano i gigli del campo e voi siete più belli di tutti i fiori del mondo. Mi importi al punto che ti ho contato i capelli in capo e tutta la paura che porti nel cuore. E sono con te, a farmi argine al buio, luce nel riflesso più profondo delle tue lacrime. </a:t>
            </a:r>
          </a:p>
          <a:p>
            <a:pPr>
              <a:spcAft>
                <a:spcPts val="0"/>
              </a:spcAft>
            </a:pPr>
            <a:endPar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endParaRPr>
          </a:p>
          <a:p>
            <a:pPr>
              <a:spcAft>
                <a:spcPts val="0"/>
              </a:spcAft>
            </a:pPr>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Nelle mie notti Dio è con me; intreccia il suo respiro con il mio, e «non mi salva “dalla” tempesta ma “nella” tempesta. Non protegge dal dolore ma nel dolore. Non salva il Figlio dalla croce ma nella croce»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D. Bonhoeffer</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t>
            </a:r>
          </a:p>
          <a:p>
            <a:pPr>
              <a:spcAft>
                <a:spcPts val="0"/>
              </a:spcAft>
            </a:pPr>
            <a:endPar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endParaRPr>
          </a:p>
          <a:p>
            <a:pPr>
              <a:spcAft>
                <a:spcPts val="0"/>
              </a:spcAft>
            </a:pP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Lui è con noi, a salvarci da tutti i nostri naufragi, è qui da prima del miracolo: è nelle braccia forti degli uomini sui remi; nella presa salda del timoniere; nelle mani che svuotano il fondo della barca. Lui è in tutti coloro che, insieme, compiono i gesti esatti e semplici che proteggono la vita.</a:t>
            </a:r>
            <a:endParaRPr lang="it-IT" sz="1800" dirty="0">
              <a:effectLst/>
              <a:highlight>
                <a:srgbClr val="FFFFFF"/>
              </a:highligh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07CEEE11-F0CD-73EA-A8FC-ED64532963F4}"/>
              </a:ext>
            </a:extLst>
          </p:cNvPr>
          <p:cNvSpPr>
            <a:spLocks noChangeArrowheads="1"/>
          </p:cNvSpPr>
          <p:nvPr>
            <p:custDataLst>
              <p:tags r:id="rId1"/>
            </p:custDataLst>
          </p:nvPr>
        </p:nvSpPr>
        <p:spPr bwMode="auto">
          <a:xfrm>
            <a:off x="0" y="0"/>
            <a:ext cx="9144000" cy="6955750"/>
          </a:xfrm>
          <a:prstGeom prst="rect">
            <a:avLst/>
          </a:prstGeom>
          <a:solidFill>
            <a:schemeClr val="bg1"/>
          </a:solidFill>
          <a:ln w="9525">
            <a:noFill/>
            <a:miter lim="800000"/>
          </a:ln>
          <a:effec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33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endParaRPr lang="it-IT" altLang="it-IT" sz="1400" i="1" dirty="0">
              <a:solidFill>
                <a:srgbClr val="000080"/>
              </a:solidFill>
              <a:latin typeface="Verdana" panose="020B0604030504040204" pitchFamily="34" charset="0"/>
              <a:cs typeface="Arial" panose="020B0604020202020204" pitchFamily="34" charset="0"/>
            </a:endParaRPr>
          </a:p>
          <a:p>
            <a:pPr algn="ctr"/>
            <a:br>
              <a:rPr lang="it-IT" altLang="it-IT" sz="1400" b="1" dirty="0">
                <a:solidFill>
                  <a:schemeClr val="tx1"/>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br>
              <a:rPr lang="it-IT" altLang="it-IT" sz="1400" dirty="0">
                <a:solidFill>
                  <a:srgbClr val="000080"/>
                </a:solidFill>
                <a:latin typeface="Verdana" panose="020B0604030504040204" pitchFamily="34" charset="0"/>
                <a:cs typeface="Arial" panose="020B0604020202020204" pitchFamily="34" charset="0"/>
              </a:rPr>
            </a:br>
            <a:br>
              <a:rPr lang="it-IT" altLang="it-IT" sz="1400" dirty="0">
                <a:solidFill>
                  <a:srgbClr val="000080"/>
                </a:solidFill>
                <a:latin typeface="Verdana" panose="020B0604030504040204" pitchFamily="34" charset="0"/>
                <a:cs typeface="Arial" panose="020B0604020202020204" pitchFamily="34" charset="0"/>
              </a:rPr>
            </a:br>
            <a:endParaRPr lang="it-IT" altLang="it-IT" sz="1400" dirty="0">
              <a:solidFill>
                <a:srgbClr val="000080"/>
              </a:solidFill>
              <a:latin typeface="Verdana" panose="020B0604030504040204" pitchFamily="34" charset="0"/>
              <a:cs typeface="Arial" panose="020B0604020202020204" pitchFamily="34" charset="0"/>
            </a:endParaRPr>
          </a:p>
          <a:p>
            <a:pPr algn="ctr"/>
            <a:r>
              <a:rPr lang="it-IT" altLang="it-IT" sz="1400" dirty="0">
                <a:solidFill>
                  <a:srgbClr val="000080"/>
                </a:solidFill>
                <a:latin typeface="Verdana" panose="020B0604030504040204" pitchFamily="34" charset="0"/>
                <a:cs typeface="Arial" panose="020B0604020202020204" pitchFamily="34" charset="0"/>
              </a:rPr>
              <a:t>    </a:t>
            </a:r>
          </a:p>
          <a:p>
            <a:pPr algn="ct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33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6391" name="Picture 7">
            <a:extLst>
              <a:ext uri="{FF2B5EF4-FFF2-40B4-BE49-F238E27FC236}">
                <a16:creationId xmlns:a16="http://schemas.microsoft.com/office/drawing/2014/main" id="{57B0790B-A4F2-41F4-C3EA-0F3A8C4328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814638"/>
            <a:ext cx="5943600" cy="12906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7410" name="Rectangle 5">
            <a:extLst>
              <a:ext uri="{FF2B5EF4-FFF2-40B4-BE49-F238E27FC236}">
                <a16:creationId xmlns:a16="http://schemas.microsoft.com/office/drawing/2014/main" id="{F2BEBD8F-09AB-74A7-05C0-AD417D9E7222}"/>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17412" name="Rectangle 9">
            <a:extLst>
              <a:ext uri="{FF2B5EF4-FFF2-40B4-BE49-F238E27FC236}">
                <a16:creationId xmlns:a16="http://schemas.microsoft.com/office/drawing/2014/main" id="{41C6C751-1372-D553-4C9F-54BF67A0E3A4}"/>
              </a:ext>
            </a:extLst>
          </p:cNvPr>
          <p:cNvSpPr>
            <a:spLocks noChangeArrowheads="1"/>
          </p:cNvSpPr>
          <p:nvPr>
            <p:custDataLst>
              <p:tags r:id="rId2"/>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17413" name="Rectangle 23">
            <a:extLst>
              <a:ext uri="{FF2B5EF4-FFF2-40B4-BE49-F238E27FC236}">
                <a16:creationId xmlns:a16="http://schemas.microsoft.com/office/drawing/2014/main" id="{5FF80E8C-A0C9-9986-A6C1-2ABB11C8E1FF}"/>
              </a:ext>
            </a:extLst>
          </p:cNvPr>
          <p:cNvSpPr>
            <a:spLocks noChangeArrowheads="1"/>
          </p:cNvSpPr>
          <p:nvPr>
            <p:custDataLst>
              <p:tags r:id="rId3"/>
            </p:custDataLst>
          </p:nvPr>
        </p:nvSpPr>
        <p:spPr bwMode="auto">
          <a:xfrm>
            <a:off x="-9873" y="1200282"/>
            <a:ext cx="9144000" cy="56323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dirty="0">
                <a:solidFill>
                  <a:srgbClr val="000000"/>
                </a:solidFill>
                <a:latin typeface="Verdana" panose="020B0604030504040204" pitchFamily="34" charset="0"/>
                <a:cs typeface="Helvetica" panose="020B060402020202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The small boats are safe, moored in the harbor, but that’s 	             not what they were built for. They are made to sail, and 	             also to face storms. We are sailors on fragile driftwood in the sea of life, on walnut shells. Yet the words of Jesus reach us: let's cross to the other shore, let's go further. </a:t>
            </a:r>
          </a:p>
          <a:p>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There is a beyond that inhabits things. It is not in the spirit of the Gospel to remain safe, moored to the dock or stopped at anchor. Our place is not in successes, but in a boat on the sea, open sea, where sooner or later during the navigation of life, rough waters and contrary winds will come. </a:t>
            </a:r>
          </a:p>
          <a:p>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True pedagogy is that of Jesus: transmitting, not fear, the passion for open sea, the desire to sail ahead, the joy of the high and infinite sea. During the short voyage, Jesus falls asleep, exhausted. I don't know why storms arise in life. </a:t>
            </a:r>
          </a:p>
          <a:p>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Luke, Mark and Matthew don't know it: they tell of storms that are always the same and all without a reason. </a:t>
            </a:r>
          </a:p>
          <a:p>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I too would like an always clear sky and clear lights to indicate navigation, a safe and nearby port. But in the meantime the boat, a symbol of me, of my fragile life, of the great community, resists in the meantime. And not for dying of the wind, not because the problems end, but because of the humble miracle </a:t>
            </a:r>
            <a:endParaRPr lang="en-US" altLang="it-IT" sz="1800" dirty="0">
              <a:solidFill>
                <a:schemeClr val="tx1"/>
              </a:solidFill>
              <a:highlight>
                <a:srgbClr val="FFFFCC"/>
              </a:highlight>
              <a:latin typeface="Verdana" panose="020B0604030504040204" pitchFamily="34" charset="0"/>
              <a:ea typeface="Verdana" panose="020B0604030504040204" pitchFamily="34" charset="0"/>
              <a:cs typeface="Verdana" panose="020B0604030504040204" pitchFamily="34" charset="0"/>
            </a:endParaRPr>
          </a:p>
        </p:txBody>
      </p:sp>
      <p:sp>
        <p:nvSpPr>
          <p:cNvPr id="3" name="CasellaDiTesto 2">
            <a:extLst>
              <a:ext uri="{FF2B5EF4-FFF2-40B4-BE49-F238E27FC236}">
                <a16:creationId xmlns:a16="http://schemas.microsoft.com/office/drawing/2014/main" id="{2DBABB1E-E10F-8159-284A-F922D0CE1C84}"/>
              </a:ext>
            </a:extLst>
          </p:cNvPr>
          <p:cNvSpPr txBox="1"/>
          <p:nvPr/>
        </p:nvSpPr>
        <p:spPr>
          <a:xfrm>
            <a:off x="2139124" y="201470"/>
            <a:ext cx="6897372" cy="892552"/>
          </a:xfrm>
          <a:prstGeom prst="rect">
            <a:avLst/>
          </a:prstGeom>
          <a:noFill/>
        </p:spPr>
        <p:txBody>
          <a:bodyPr wrap="square">
            <a:spAutoFit/>
          </a:bodyPr>
          <a:lstStyle/>
          <a:p>
            <a:pPr algn="ctr"/>
            <a:r>
              <a:rPr lang="en-US" sz="1800" b="1" dirty="0">
                <a:solidFill>
                  <a:srgbClr val="222222"/>
                </a:solidFill>
                <a:effectLst/>
                <a:highlight>
                  <a:srgbClr val="FFFFCC"/>
                </a:highlight>
                <a:latin typeface="Helvetica" panose="020B0604020202020204" pitchFamily="34" charset="0"/>
                <a:ea typeface="Times New Roman" panose="02020603050405020304" pitchFamily="18" charset="0"/>
              </a:rPr>
              <a:t>God saves us not "from" but "in" the storm </a:t>
            </a:r>
          </a:p>
          <a:p>
            <a:pPr algn="ctr"/>
            <a:r>
              <a:rPr lang="it-IT" altLang="it-IT" sz="1800" i="1" dirty="0">
                <a:solidFill>
                  <a:srgbClr val="000000"/>
                </a:solidFill>
                <a:latin typeface="Verdana" panose="020B0604030504040204" pitchFamily="34" charset="0"/>
                <a:cs typeface="Times New Roman" panose="02020603050405020304" pitchFamily="18" charset="0"/>
              </a:rPr>
              <a:t>Mk 4, 35:41 </a:t>
            </a:r>
            <a:r>
              <a:rPr lang="it-IT" altLang="it-IT" sz="1600" i="1" dirty="0">
                <a:solidFill>
                  <a:srgbClr val="990033"/>
                </a:solidFill>
                <a:cs typeface="Arial" panose="020B0604020202020204" pitchFamily="34" charset="0"/>
              </a:rPr>
              <a:t>Commentary by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p>
          <a:p>
            <a:pPr algn="ct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endParaRPr lang="it-IT" sz="1600" dirty="0"/>
          </a:p>
        </p:txBody>
      </p:sp>
      <p:pic>
        <p:nvPicPr>
          <p:cNvPr id="4" name="Immagine 3">
            <a:extLst>
              <a:ext uri="{FF2B5EF4-FFF2-40B4-BE49-F238E27FC236}">
                <a16:creationId xmlns:a16="http://schemas.microsoft.com/office/drawing/2014/main" id="{75522C25-83C0-462D-80BB-E4DBFA589B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504" y="139846"/>
            <a:ext cx="1848994" cy="1848994"/>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EAF9DDF5-3DE0-1288-3E75-7A3AF02ED4BC}"/>
              </a:ext>
            </a:extLst>
          </p:cNvPr>
          <p:cNvSpPr>
            <a:spLocks noChangeArrowheads="1"/>
          </p:cNvSpPr>
          <p:nvPr>
            <p:custDataLst>
              <p:tags r:id="rId1"/>
            </p:custDataLst>
          </p:nvPr>
        </p:nvSpPr>
        <p:spPr bwMode="auto">
          <a:xfrm>
            <a:off x="0" y="0"/>
            <a:ext cx="9144000" cy="7294305"/>
          </a:xfrm>
          <a:prstGeom prst="rect">
            <a:avLst/>
          </a:prstGeom>
          <a:noFill/>
          <a:ln w="9525">
            <a:noFill/>
            <a:miter lim="800000"/>
          </a:ln>
          <a:effectLst/>
        </p:spPr>
        <p:txBody>
          <a:bodyPr>
            <a:spAutoFit/>
          </a:bodyPr>
          <a:lstStyle/>
          <a:p>
            <a:pPr eaLnBrk="0" hangingPunct="0"/>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miracle of the rowers who do not abandon the oars, who support each hope of the other. </a:t>
            </a:r>
          </a:p>
          <a:p>
            <a:pPr eaLnBrk="0" hangingPunct="0"/>
            <a:endParaRPr lang="en-US" sz="16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endParaRPr>
          </a:p>
          <a:p>
            <a:pPr eaLnBrk="0" hangingPunct="0"/>
            <a:r>
              <a:rPr lang="en-US"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Instead, we seem to be abandoned as soon as the wind of an illness, of a family crisis, of painful relationships, of a pandemic. We feel shipwrecked in a story where God seems to sleep, rather than intervene immediately, at the first signs of fatigue, at the first bite of fear, as soon as the pain claws at us like a predator So here's the cry: Don't you care that we die? Eloquence of gestures: he woke up, threatened the wind and the sea..., why yes, I care about you. I care about the sparrows of the sky and you are worth more than many sparrows; I care about the lilies of the field and you are more beautiful than all the flowers of world. You matter to me so much that I have counted the hairs on your head and all the fear you carry in your heart. And I'm with you, to block the darkness, light in the deepest reflection of your tears. </a:t>
            </a:r>
          </a:p>
          <a:p>
            <a:pPr eaLnBrk="0" hangingPunct="0"/>
            <a:endParaRPr lang="en-US" sz="16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endParaRPr>
          </a:p>
          <a:p>
            <a:pPr eaLnBrk="0" hangingPunct="0"/>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my nights God is with me; He intertwines His breath with mine, and «does not save me» from the storm but “in” the storm. He does not protect from pain but in pain. He does not save the Son from the cross but in the cross »(</a:t>
            </a:r>
            <a:r>
              <a:rPr lang="en-US"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 Bonhoeffer</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p>
          <a:p>
            <a:pPr eaLnBrk="0" hangingPunct="0"/>
            <a:r>
              <a:rPr lang="en-US"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He </a:t>
            </a:r>
            <a:r>
              <a:rPr lang="en-US"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he</a:t>
            </a:r>
            <a:r>
              <a:rPr lang="en-US"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is with us, saving us from all our shipwrecks, he has been here since before the miracle: he is in the strong arms of the men on the oars; in the firm grip of helmsman; in the hands that empty the bottom of the boat. He is in all those who, together, perform the exact and simple gestures that they protect life.</a:t>
            </a:r>
            <a:endParaRPr lang="it-IT" sz="1800" dirty="0">
              <a:effectLst/>
              <a:highlight>
                <a:srgbClr val="FFFFCC"/>
              </a:highlight>
              <a:latin typeface="Verdana" panose="020B0604030504040204" pitchFamily="34" charset="0"/>
              <a:ea typeface="Verdana" panose="020B0604030504040204" pitchFamily="34" charset="0"/>
              <a:cs typeface="Times New Roman" panose="02020603050405020304" pitchFamily="18" charset="0"/>
            </a:endParaRPr>
          </a:p>
          <a:p>
            <a:pPr eaLnBrk="0" hangingPunct="0"/>
            <a:endPar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A25329EC-04AA-62BF-B2B8-E0F590FDAB06}"/>
              </a:ext>
            </a:extLst>
          </p:cNvPr>
          <p:cNvSpPr>
            <a:spLocks noChangeArrowheads="1"/>
          </p:cNvSpPr>
          <p:nvPr>
            <p:custDataLst>
              <p:tags r:id="rId1"/>
            </p:custDataLst>
          </p:nvPr>
        </p:nvSpPr>
        <p:spPr bwMode="auto">
          <a:xfrm>
            <a:off x="1219200" y="12954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GIOBBE</a:t>
            </a:r>
          </a:p>
        </p:txBody>
      </p:sp>
      <p:sp>
        <p:nvSpPr>
          <p:cNvPr id="5123" name="Rectangle 157">
            <a:extLst>
              <a:ext uri="{FF2B5EF4-FFF2-40B4-BE49-F238E27FC236}">
                <a16:creationId xmlns:a16="http://schemas.microsoft.com/office/drawing/2014/main" id="{0CC325E6-20B4-C175-CEBD-CE5E53F5DD13}"/>
              </a:ext>
            </a:extLst>
          </p:cNvPr>
          <p:cNvSpPr>
            <a:spLocks noChangeArrowheads="1"/>
          </p:cNvSpPr>
          <p:nvPr>
            <p:custDataLst>
              <p:tags r:id="rId2"/>
            </p:custDataLst>
          </p:nvPr>
        </p:nvSpPr>
        <p:spPr bwMode="auto">
          <a:xfrm>
            <a:off x="1295400" y="1752600"/>
            <a:ext cx="3200400" cy="2014538"/>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Il Signore prese a dire a Giobbe in mezzo all’uragano: «Chi ha chiuso tra due porte il mare, quando usciva impetuoso dal seno materno,</a:t>
            </a:r>
            <a:r>
              <a:rPr lang="it-IT" altLang="it-IT" sz="1800" i="1">
                <a:solidFill>
                  <a:srgbClr val="000000"/>
                </a:solidFill>
                <a:latin typeface="Verdana" panose="020B0604030504040204" pitchFamily="34" charset="0"/>
                <a:cs typeface="Times New Roman" panose="02020603050405020304" pitchFamily="18" charset="0"/>
              </a:rPr>
              <a:t> (Gb 38, 1.8)</a:t>
            </a:r>
          </a:p>
        </p:txBody>
      </p:sp>
      <p:sp>
        <p:nvSpPr>
          <p:cNvPr id="3076" name="Rectangle 158">
            <a:extLst>
              <a:ext uri="{FF2B5EF4-FFF2-40B4-BE49-F238E27FC236}">
                <a16:creationId xmlns:a16="http://schemas.microsoft.com/office/drawing/2014/main" id="{B3DE8D64-D06C-DD98-D76C-9F068624AD7E}"/>
              </a:ext>
            </a:extLst>
          </p:cNvPr>
          <p:cNvSpPr>
            <a:spLocks noChangeArrowheads="1"/>
          </p:cNvSpPr>
          <p:nvPr>
            <p:custDataLst>
              <p:tags r:id="rId3"/>
            </p:custDataLst>
          </p:nvPr>
        </p:nvSpPr>
        <p:spPr bwMode="auto">
          <a:xfrm>
            <a:off x="4724400" y="1905000"/>
            <a:ext cx="32004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US" altLang="it-IT" sz="1800">
                <a:solidFill>
                  <a:srgbClr val="000000"/>
                </a:solidFill>
                <a:latin typeface="Verdana" panose="020B0604030504040204" pitchFamily="34" charset="0"/>
                <a:cs typeface="Times New Roman" panose="02020603050405020304" pitchFamily="18" charset="0"/>
              </a:rPr>
              <a:t>   Then Yahweh answered Job out of the storm: Who shut the sea behind closed doors when it burst forth from the womb,</a:t>
            </a:r>
            <a:r>
              <a:rPr lang="en-US" altLang="it-IT" sz="1800" i="1">
                <a:solidFill>
                  <a:srgbClr val="000000"/>
                </a:solidFill>
                <a:latin typeface="Verdana" panose="020B0604030504040204" pitchFamily="34" charset="0"/>
                <a:cs typeface="Times New Roman" panose="02020603050405020304" pitchFamily="18" charset="0"/>
              </a:rPr>
              <a:t> (Job 38:1.8)</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5F8DF237-25D5-72B7-3422-F93F1F74A620}"/>
              </a:ext>
            </a:extLst>
          </p:cNvPr>
          <p:cNvSpPr>
            <a:spLocks noChangeArrowheads="1"/>
          </p:cNvSpPr>
          <p:nvPr>
            <p:custDataLst>
              <p:tags r:id="rId4"/>
            </p:custDataLst>
          </p:nvPr>
        </p:nvSpPr>
        <p:spPr bwMode="auto">
          <a:xfrm>
            <a:off x="4648200" y="12954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JOB</a:t>
            </a:r>
          </a:p>
        </p:txBody>
      </p:sp>
      <p:sp>
        <p:nvSpPr>
          <p:cNvPr id="327031" name="Rectangle 375">
            <a:extLst>
              <a:ext uri="{FF2B5EF4-FFF2-40B4-BE49-F238E27FC236}">
                <a16:creationId xmlns:a16="http://schemas.microsoft.com/office/drawing/2014/main" id="{65CFB9FD-B3D8-D6F6-450D-1D1EFDA934D9}"/>
              </a:ext>
            </a:extLst>
          </p:cNvPr>
          <p:cNvSpPr>
            <a:spLocks noChangeArrowheads="1"/>
          </p:cNvSpPr>
          <p:nvPr>
            <p:custDataLst>
              <p:tags r:id="rId5"/>
            </p:custDataLst>
          </p:nvPr>
        </p:nvSpPr>
        <p:spPr bwMode="auto">
          <a:xfrm>
            <a:off x="762000" y="0"/>
            <a:ext cx="7842250" cy="862013"/>
          </a:xfrm>
          <a:prstGeom prst="rect">
            <a:avLst/>
          </a:prstGeom>
          <a:solidFill>
            <a:srgbClr val="339966"/>
          </a:solidFill>
          <a:ln w="9525">
            <a:solidFill>
              <a:srgbClr val="339966"/>
            </a:solidFill>
            <a:miter lim="800000"/>
          </a:ln>
        </p:spPr>
        <p:txBody>
          <a:bodyPr>
            <a:spAutoFit/>
          </a:bodyPr>
          <a:lstStyle/>
          <a:p>
            <a:pPr algn="ctr"/>
            <a:r>
              <a:rPr lang="it-IT" altLang="it-IT" sz="2000">
                <a:solidFill>
                  <a:srgbClr val="FFFF66"/>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sz="2000">
                <a:solidFill>
                  <a:srgbClr val="CC00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b="1">
              <a:solidFill>
                <a:srgbClr val="CC0000"/>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400">
                <a:solidFill>
                  <a:schemeClr val="bg1"/>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3081" name="Picture 9">
            <a:extLst>
              <a:ext uri="{FF2B5EF4-FFF2-40B4-BE49-F238E27FC236}">
                <a16:creationId xmlns:a16="http://schemas.microsoft.com/office/drawing/2014/main" id="{CE1D65F4-E28E-3CA1-C433-4175A0E0038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24400" y="4013200"/>
            <a:ext cx="3124200" cy="208280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FE934F73-5FA6-4B87-9AA7-DFCC3C3646C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95400" y="3962400"/>
            <a:ext cx="3048000" cy="2030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A45EC15-54DC-2299-5802-06A4BFE860D6}"/>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BBDA7037-5E12-501A-E430-1F65787E3B3E}"/>
              </a:ext>
            </a:extLst>
          </p:cNvPr>
          <p:cNvSpPr>
            <a:spLocks noChangeArrowheads="1"/>
          </p:cNvSpPr>
          <p:nvPr>
            <p:custDataLst>
              <p:tags r:id="rId2"/>
            </p:custDataLst>
          </p:nvPr>
        </p:nvSpPr>
        <p:spPr bwMode="auto">
          <a:xfrm>
            <a:off x="0" y="5392738"/>
            <a:ext cx="9144000" cy="1465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when I made the clouds its garment and thick darkness its swaddling clothes; when I set its limits with doors and bars in place, when I said, "You will not go beyond these bounds; here is where your proud waves must halt?“ </a:t>
            </a:r>
            <a:r>
              <a:rPr lang="en-US" altLang="it-IT" sz="1800" i="1">
                <a:solidFill>
                  <a:schemeClr val="bg1"/>
                </a:solidFill>
                <a:latin typeface="Verdana" panose="020B0604030504040204" pitchFamily="34" charset="0"/>
                <a:cs typeface="Times New Roman" panose="02020603050405020304" pitchFamily="18" charset="0"/>
              </a:rPr>
              <a:t>(Job 38: 9-11)</a:t>
            </a:r>
            <a:endParaRPr lang="it-IT" altLang="it-IT" sz="1800" i="1">
              <a:solidFill>
                <a:schemeClr val="bg1"/>
              </a:solidFill>
              <a:latin typeface="Verdana" panose="020B0604030504040204" pitchFamily="34" charset="0"/>
              <a:cs typeface="Times New Roman" panose="02020603050405020304" pitchFamily="18" charset="0"/>
            </a:endParaRPr>
          </a:p>
          <a:p>
            <a:pPr algn="ct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A37579A6-DEEE-4A86-529B-181378BFB97B}"/>
              </a:ext>
            </a:extLst>
          </p:cNvPr>
          <p:cNvSpPr>
            <a:spLocks noChangeArrowheads="1"/>
          </p:cNvSpPr>
          <p:nvPr>
            <p:custDataLst>
              <p:tags r:id="rId3"/>
            </p:custDataLst>
          </p:nvPr>
        </p:nvSpPr>
        <p:spPr bwMode="auto">
          <a:xfrm>
            <a:off x="0" y="47625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quando io lo vestivo di nubi e lo fasciavo di una nuvola oscura, quando gli ho fissato un limite, gli ho messo chiavistello e due porte dicendo: “Fin qui giungerai e non oltre e qui s’infrangerà l’orgoglio delle tue onde”?». </a:t>
            </a:r>
          </a:p>
          <a:p>
            <a:pPr algn="ctr"/>
            <a:r>
              <a:rPr lang="it-IT" altLang="it-IT" sz="1800" i="1">
                <a:solidFill>
                  <a:schemeClr val="bg1"/>
                </a:solidFill>
                <a:latin typeface="Verdana" panose="020B0604030504040204" pitchFamily="34" charset="0"/>
                <a:cs typeface="Times New Roman" panose="02020603050405020304" pitchFamily="18" charset="0"/>
              </a:rPr>
              <a:t>(Gb 38, 9-11)</a:t>
            </a:r>
          </a:p>
        </p:txBody>
      </p:sp>
      <p:pic>
        <p:nvPicPr>
          <p:cNvPr id="4102" name="Picture 6">
            <a:extLst>
              <a:ext uri="{FF2B5EF4-FFF2-40B4-BE49-F238E27FC236}">
                <a16:creationId xmlns:a16="http://schemas.microsoft.com/office/drawing/2014/main" id="{D10B3F25-D164-C3CA-FE8F-B80A98F0FF9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752600"/>
            <a:ext cx="8077200" cy="3554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604FFD8-AA36-30CA-FDEC-600D5C58E4C1}"/>
              </a:ext>
            </a:extLst>
          </p:cNvPr>
          <p:cNvSpPr>
            <a:spLocks noGrp="1" noChangeArrowheads="1"/>
          </p:cNvSpPr>
          <p:nvPr>
            <p:ph type="title"/>
            <p:custDataLst>
              <p:tags r:id="rId1"/>
            </p:custDataLst>
          </p:nvPr>
        </p:nvSpPr>
        <p:spPr>
          <a:xfrm>
            <a:off x="4191000" y="1295400"/>
            <a:ext cx="4114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2</a:t>
            </a:r>
            <a:r>
              <a:rPr lang="en-US" altLang="it-IT" sz="1000">
                <a:solidFill>
                  <a:srgbClr val="320011"/>
                </a:solidFill>
                <a:latin typeface="Verdana" panose="020B0604030504040204" pitchFamily="34" charset="0"/>
              </a:rPr>
              <a:t>nd</a:t>
            </a:r>
            <a:r>
              <a:rPr lang="en-US" altLang="it-IT" sz="1800">
                <a:solidFill>
                  <a:srgbClr val="320011"/>
                </a:solidFill>
                <a:latin typeface="Verdana" panose="020B0604030504040204" pitchFamily="34" charset="0"/>
              </a:rPr>
              <a:t> EPISTLE</a:t>
            </a:r>
            <a:r>
              <a:rPr lang="it-IT" altLang="it-IT" sz="1800">
                <a:solidFill>
                  <a:srgbClr val="320011"/>
                </a:solidFill>
                <a:latin typeface="Verdana" panose="020B0604030504040204" pitchFamily="34" charset="0"/>
              </a:rPr>
              <a:t> TO THE CORINTHIANS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E03CF6F6-754B-F3F5-210F-87A5FF4076E3}"/>
              </a:ext>
            </a:extLst>
          </p:cNvPr>
          <p:cNvSpPr>
            <a:spLocks noChangeArrowheads="1"/>
          </p:cNvSpPr>
          <p:nvPr>
            <p:custDataLst>
              <p:tags r:id="rId2"/>
            </p:custDataLst>
          </p:nvPr>
        </p:nvSpPr>
        <p:spPr bwMode="auto">
          <a:xfrm>
            <a:off x="762000" y="0"/>
            <a:ext cx="7696200" cy="831850"/>
          </a:xfrm>
          <a:prstGeom prst="rect">
            <a:avLst/>
          </a:prstGeom>
          <a:solidFill>
            <a:srgbClr val="339966"/>
          </a:solidFill>
          <a:ln w="9525">
            <a:solidFill>
              <a:srgbClr val="339966"/>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6148" name="Rectangle 22">
            <a:extLst>
              <a:ext uri="{FF2B5EF4-FFF2-40B4-BE49-F238E27FC236}">
                <a16:creationId xmlns:a16="http://schemas.microsoft.com/office/drawing/2014/main" id="{3E1465D8-59FF-B114-E8D6-D7176FD74BFF}"/>
              </a:ext>
            </a:extLst>
          </p:cNvPr>
          <p:cNvSpPr>
            <a:spLocks noChangeArrowheads="1"/>
          </p:cNvSpPr>
          <p:nvPr>
            <p:custDataLst>
              <p:tags r:id="rId3"/>
            </p:custDataLst>
          </p:nvPr>
        </p:nvSpPr>
        <p:spPr bwMode="auto">
          <a:xfrm>
            <a:off x="1295400" y="12954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2 LETTERA AI CORINTI</a:t>
            </a:r>
          </a:p>
        </p:txBody>
      </p:sp>
      <p:sp>
        <p:nvSpPr>
          <p:cNvPr id="11269" name="Rectangle 205">
            <a:extLst>
              <a:ext uri="{FF2B5EF4-FFF2-40B4-BE49-F238E27FC236}">
                <a16:creationId xmlns:a16="http://schemas.microsoft.com/office/drawing/2014/main" id="{2F9719D6-112C-632E-A1B9-7699A78D0A02}"/>
              </a:ext>
            </a:extLst>
          </p:cNvPr>
          <p:cNvSpPr>
            <a:spLocks noChangeArrowheads="1"/>
          </p:cNvSpPr>
          <p:nvPr>
            <p:custDataLst>
              <p:tags r:id="rId4"/>
            </p:custDataLst>
          </p:nvPr>
        </p:nvSpPr>
        <p:spPr bwMode="auto">
          <a:xfrm>
            <a:off x="1295400" y="1675984"/>
            <a:ext cx="3276600" cy="1739900"/>
          </a:xfrm>
          <a:prstGeom prst="rect">
            <a:avLst/>
          </a:prstGeom>
          <a:noFill/>
          <a:ln w="9525">
            <a:noFill/>
            <a:miter lim="800000"/>
          </a:ln>
          <a:effectLst/>
        </p:spPr>
        <p:txBody>
          <a:bodyPr>
            <a:spAutoFit/>
          </a:bodyPr>
          <a:lstStyle/>
          <a:p>
            <a:r>
              <a:rPr lang="it-IT" altLang="it-IT" sz="1800" i="1" dirty="0">
                <a:solidFill>
                  <a:srgbClr val="000000"/>
                </a:solidFill>
                <a:latin typeface="Verdana" panose="020B0604030504040204" pitchFamily="34" charset="0"/>
                <a:cs typeface="Times New Roman" panose="02020603050405020304" pitchFamily="18" charset="0"/>
              </a:rPr>
              <a:t>Fratelli, </a:t>
            </a:r>
            <a:r>
              <a:rPr lang="it-IT" altLang="it-IT" sz="1800" dirty="0">
                <a:solidFill>
                  <a:srgbClr val="000000"/>
                </a:solidFill>
                <a:latin typeface="Verdana" panose="020B0604030504040204" pitchFamily="34" charset="0"/>
                <a:cs typeface="Times New Roman" panose="02020603050405020304" pitchFamily="18" charset="0"/>
              </a:rPr>
              <a:t>l’amore del Cristo ci possiede; e noi sappiamo bene che uno è morto per tutti, dunque tutti sono morti.</a:t>
            </a:r>
            <a:r>
              <a:rPr lang="it-IT" altLang="it-IT" sz="1800" i="1" dirty="0">
                <a:solidFill>
                  <a:srgbClr val="000000"/>
                </a:solidFill>
                <a:latin typeface="Verdana" panose="020B0604030504040204" pitchFamily="34" charset="0"/>
                <a:cs typeface="Times New Roman" panose="02020603050405020304" pitchFamily="18" charset="0"/>
              </a:rPr>
              <a:t> </a:t>
            </a:r>
          </a:p>
          <a:p>
            <a:r>
              <a:rPr lang="it-IT" altLang="it-IT" sz="1800" i="1" dirty="0">
                <a:solidFill>
                  <a:srgbClr val="000000"/>
                </a:solidFill>
                <a:latin typeface="Verdana" panose="020B0604030504040204" pitchFamily="34" charset="0"/>
                <a:cs typeface="Times New Roman" panose="02020603050405020304" pitchFamily="18" charset="0"/>
              </a:rPr>
              <a:t>                 (2Cor 5, 14)</a:t>
            </a:r>
          </a:p>
        </p:txBody>
      </p:sp>
      <p:sp>
        <p:nvSpPr>
          <p:cNvPr id="6150" name="Rectangle 206">
            <a:extLst>
              <a:ext uri="{FF2B5EF4-FFF2-40B4-BE49-F238E27FC236}">
                <a16:creationId xmlns:a16="http://schemas.microsoft.com/office/drawing/2014/main" id="{844BC7F4-43E4-6866-DAE0-BAD0E7E8EDFD}"/>
              </a:ext>
            </a:extLst>
          </p:cNvPr>
          <p:cNvSpPr>
            <a:spLocks noChangeArrowheads="1"/>
          </p:cNvSpPr>
          <p:nvPr>
            <p:custDataLst>
              <p:tags r:id="rId5"/>
            </p:custDataLst>
          </p:nvPr>
        </p:nvSpPr>
        <p:spPr bwMode="auto">
          <a:xfrm>
            <a:off x="4572000" y="1790223"/>
            <a:ext cx="3352800" cy="14773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dirty="0">
                <a:solidFill>
                  <a:schemeClr val="tx1"/>
                </a:solidFill>
                <a:latin typeface="Verdana" panose="020B0604030504040204" pitchFamily="34" charset="0"/>
                <a:cs typeface="Arial" panose="020B0604020202020204" pitchFamily="34" charset="0"/>
              </a:rPr>
              <a:t>  </a:t>
            </a:r>
            <a:r>
              <a:rPr lang="en-US" altLang="it-IT" sz="1800" i="1" dirty="0">
                <a:solidFill>
                  <a:schemeClr val="tx1"/>
                </a:solidFill>
                <a:latin typeface="Verdana" panose="020B0604030504040204" pitchFamily="34" charset="0"/>
                <a:cs typeface="Arial" panose="020B0604020202020204" pitchFamily="34" charset="0"/>
              </a:rPr>
              <a:t>Brothers</a:t>
            </a:r>
            <a:r>
              <a:rPr lang="en-US" altLang="it-IT" sz="1800" dirty="0">
                <a:solidFill>
                  <a:schemeClr val="tx1"/>
                </a:solidFill>
                <a:latin typeface="Verdana" panose="020B0604030504040204" pitchFamily="34" charset="0"/>
                <a:cs typeface="Arial" panose="020B0604020202020204" pitchFamily="34" charset="0"/>
              </a:rPr>
              <a:t>, i</a:t>
            </a:r>
            <a:r>
              <a:rPr lang="en-US" altLang="it-IT" sz="1800" dirty="0">
                <a:solidFill>
                  <a:srgbClr val="000000"/>
                </a:solidFill>
                <a:latin typeface="Verdana" panose="020B0604030504040204" pitchFamily="34" charset="0"/>
                <a:cs typeface="Times New Roman" panose="02020603050405020304" pitchFamily="18" charset="0"/>
              </a:rPr>
              <a:t>ndeed the love of Christ holds us and we realize that if he died for all, all have died.</a:t>
            </a:r>
            <a:r>
              <a:rPr lang="en-US" altLang="it-IT" sz="1800" i="1" dirty="0">
                <a:solidFill>
                  <a:srgbClr val="000000"/>
                </a:solidFill>
                <a:latin typeface="Verdana" panose="020B0604030504040204" pitchFamily="34" charset="0"/>
                <a:cs typeface="Times New Roman" panose="02020603050405020304" pitchFamily="18" charset="0"/>
              </a:rPr>
              <a:t> </a:t>
            </a:r>
          </a:p>
          <a:p>
            <a:r>
              <a:rPr lang="en-US" altLang="it-IT" sz="1800" i="1"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(2Cor 5: 14)</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6151" name="Picture 498" descr="C:\ARCHIVIO GENERALE\PRESENTAZIONI\in COSTRUZIONE\Gospel copia.gif">
            <a:extLst>
              <a:ext uri="{FF2B5EF4-FFF2-40B4-BE49-F238E27FC236}">
                <a16:creationId xmlns:a16="http://schemas.microsoft.com/office/drawing/2014/main" id="{FAF1A2CF-181F-986E-681E-3E91EF7AD280}"/>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6" name="WordArt 509">
            <a:extLst>
              <a:ext uri="{FF2B5EF4-FFF2-40B4-BE49-F238E27FC236}">
                <a16:creationId xmlns:a16="http://schemas.microsoft.com/office/drawing/2014/main" id="{5DCD1D18-C7D2-0C1B-BE98-295DDB2169CD}"/>
              </a:ext>
            </a:extLst>
          </p:cNvPr>
          <p:cNvSpPr>
            <a:spLocks noChangeArrowheads="1" noChangeShapeType="1" noTextEdit="1"/>
          </p:cNvSpPr>
          <p:nvPr>
            <p:custDataLst>
              <p:tags r:id="rId7"/>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a:ln w="3175" cap="flat" cmpd="sng" algn="ctr">
                  <a:solidFill>
                    <a:srgbClr val="FFFF00"/>
                  </a:solidFill>
                  <a:prstDash val="solid"/>
                  <a:round/>
                  <a:headEnd type="none" w="med" len="med"/>
                  <a:tailEnd type="none" w="med" len="med"/>
                </a:ln>
                <a:solidFill>
                  <a:srgbClr val="FFFF99"/>
                </a:solidFill>
                <a:latin typeface="Calibri"/>
                <a:ea typeface="Arial"/>
                <a:cs typeface="Calibri"/>
                <a:sym typeface="Wingdings"/>
              </a:rPr>
              <a:t>La Parola di Dio </a:t>
            </a:r>
          </a:p>
          <a:p>
            <a:pPr algn="ctr" eaLnBrk="0" hangingPunct="0"/>
            <a:r>
              <a:rPr lang="it-IT" sz="1600" kern="10">
                <a:ln w="3175" cap="flat" cmpd="sng" algn="ctr">
                  <a:solidFill>
                    <a:srgbClr val="FFFF00"/>
                  </a:solidFill>
                  <a:prstDash val="solid"/>
                  <a:round/>
                  <a:headEnd type="none" w="med" len="med"/>
                  <a:tailEnd type="none" w="med" len="med"/>
                </a:ln>
                <a:solidFill>
                  <a:srgbClr val="FFFF99"/>
                </a:solidFill>
                <a:latin typeface="Calibri"/>
                <a:ea typeface="Arial"/>
                <a:cs typeface="Calibri"/>
                <a:sym typeface="Wingdings"/>
              </a:rPr>
              <a:t>parla  al nostro cuore!</a:t>
            </a:r>
          </a:p>
        </p:txBody>
      </p:sp>
      <p:pic>
        <p:nvPicPr>
          <p:cNvPr id="6156" name="Picture 12">
            <a:extLst>
              <a:ext uri="{FF2B5EF4-FFF2-40B4-BE49-F238E27FC236}">
                <a16:creationId xmlns:a16="http://schemas.microsoft.com/office/drawing/2014/main" id="{3FF1E650-FD4E-FE29-5C38-97B33E7ECE4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00600" y="3276600"/>
            <a:ext cx="3048000" cy="2882900"/>
          </a:xfrm>
          <a:prstGeom prst="rect">
            <a:avLst/>
          </a:prstGeom>
          <a:noFill/>
          <a:extLst>
            <a:ext uri="{909E8E84-426E-40DD-AFC4-6F175D3DCCD1}">
              <a14:hiddenFill xmlns:a14="http://schemas.microsoft.com/office/drawing/2010/main">
                <a:solidFill>
                  <a:srgbClr val="FFFFFF"/>
                </a:solidFill>
              </a14:hiddenFill>
            </a:ext>
          </a:extLst>
        </p:spPr>
      </p:pic>
      <p:pic>
        <p:nvPicPr>
          <p:cNvPr id="6159" name="Picture 15">
            <a:extLst>
              <a:ext uri="{FF2B5EF4-FFF2-40B4-BE49-F238E27FC236}">
                <a16:creationId xmlns:a16="http://schemas.microsoft.com/office/drawing/2014/main" id="{EFEF7EC7-8B6F-6840-A6A0-18CDF81583D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47800" y="3505200"/>
            <a:ext cx="2743200" cy="2730500"/>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a:extLst>
              <a:ext uri="{FF2B5EF4-FFF2-40B4-BE49-F238E27FC236}">
                <a16:creationId xmlns:a16="http://schemas.microsoft.com/office/drawing/2014/main" id="{AF1EA128-D315-D3C0-F047-15855F391C7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62000" y="0"/>
            <a:ext cx="7686675" cy="888969"/>
          </a:xfrm>
          <a:prstGeom prst="rect">
            <a:avLst/>
          </a:prstGeom>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D135484-E36F-4D4F-2D0E-5F38AB2E331A}"/>
              </a:ext>
            </a:extLst>
          </p:cNvPr>
          <p:cNvSpPr>
            <a:spLocks noGrp="1" noChangeArrowheads="1"/>
          </p:cNvSpPr>
          <p:nvPr>
            <p:ph type="title"/>
            <p:custDataLst>
              <p:tags r:id="rId1"/>
            </p:custDataLst>
          </p:nvPr>
        </p:nvSpPr>
        <p:spPr>
          <a:xfrm>
            <a:off x="0" y="533400"/>
            <a:ext cx="91440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Ed egli è morto per tutti, perché quelli che vivono non vivano più per se stessi, ma per colui che è morto e risorto per loro. Cosicché non guardiamo più nessuno alla maniera umana; </a:t>
            </a:r>
            <a:r>
              <a:rPr lang="it-IT" altLang="it-IT" sz="1800" i="1">
                <a:solidFill>
                  <a:srgbClr val="FFFFFF"/>
                </a:solidFill>
                <a:latin typeface="Verdana" panose="020B0604030504040204" pitchFamily="34" charset="0"/>
                <a:cs typeface="Times New Roman" panose="02020603050405020304" pitchFamily="18" charset="0"/>
              </a:rPr>
              <a:t>(2Cor 5, 15-16a)</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FD44BEBC-2B97-D206-2FB9-449F347D172F}"/>
              </a:ext>
            </a:extLst>
          </p:cNvPr>
          <p:cNvSpPr>
            <a:spLocks noChangeArrowheads="1"/>
          </p:cNvSpPr>
          <p:nvPr>
            <p:custDataLst>
              <p:tags r:id="rId2"/>
            </p:custDataLst>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FF"/>
                </a:solidFill>
                <a:latin typeface="Verdana" panose="020B0604030504040204" pitchFamily="34" charset="0"/>
                <a:cs typeface="Times New Roman" panose="02020603050405020304" pitchFamily="18" charset="0"/>
              </a:rPr>
              <a:t>He died for all so that those who live may live no longer for themselves, but for him who died and rose again for them. And so from now on, we do not regard anyone from a human point of view;</a:t>
            </a:r>
            <a:r>
              <a:rPr lang="it-IT" altLang="it-IT" sz="1800">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(2Cor 5:15-16a)</a:t>
            </a:r>
          </a:p>
        </p:txBody>
      </p:sp>
      <p:pic>
        <p:nvPicPr>
          <p:cNvPr id="7173" name="Picture 5">
            <a:extLst>
              <a:ext uri="{FF2B5EF4-FFF2-40B4-BE49-F238E27FC236}">
                <a16:creationId xmlns:a16="http://schemas.microsoft.com/office/drawing/2014/main" id="{AF2466F2-5D8D-D6B3-E177-A7FA1D52A3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430338"/>
            <a:ext cx="5791200" cy="4105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22C2946-B02B-0CDC-A382-F390A85DD1E3}"/>
              </a:ext>
            </a:extLst>
          </p:cNvPr>
          <p:cNvSpPr>
            <a:spLocks noGrp="1" noChangeArrowheads="1"/>
          </p:cNvSpPr>
          <p:nvPr>
            <p:ph type="title"/>
            <p:custDataLst>
              <p:tags r:id="rId1"/>
            </p:custDataLst>
          </p:nvPr>
        </p:nvSpPr>
        <p:spPr>
          <a:xfrm>
            <a:off x="0" y="457200"/>
            <a:ext cx="9144000" cy="11430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se anche abbiamo conosciuto Cristo alla maniera umana, ora non lo conosciamo più così. Tanto che, se uno è in Cristo, è una nuova creatura; le cose vecchie sono passate; ecco, ne sono nate di nuove.</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(2Cor 5, 16a-17)</a:t>
            </a:r>
          </a:p>
        </p:txBody>
      </p:sp>
      <p:sp>
        <p:nvSpPr>
          <p:cNvPr id="8195" name="Rectangle 4">
            <a:extLst>
              <a:ext uri="{FF2B5EF4-FFF2-40B4-BE49-F238E27FC236}">
                <a16:creationId xmlns:a16="http://schemas.microsoft.com/office/drawing/2014/main" id="{66F20D8C-F396-48AA-B077-A2C36F669B90}"/>
              </a:ext>
            </a:extLst>
          </p:cNvPr>
          <p:cNvSpPr>
            <a:spLocks noChangeArrowheads="1"/>
          </p:cNvSpPr>
          <p:nvPr>
            <p:custDataLst>
              <p:tags r:id="rId2"/>
            </p:custDataLst>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US" altLang="it-IT" sz="1800">
                <a:solidFill>
                  <a:srgbClr val="FFFFFF"/>
                </a:solidFill>
                <a:latin typeface="Verdana" panose="020B0604030504040204" pitchFamily="34" charset="0"/>
                <a:cs typeface="Times New Roman" panose="02020603050405020304" pitchFamily="18" charset="0"/>
              </a:rPr>
              <a:t>and even if we once knew Christ personally, we should now regard him in another way. For that same reason, the one who is in Christ is a new creature. For him the old things have passed away; a new world has </a:t>
            </a:r>
            <a:endParaRPr lang="it-IT" altLang="it-IT" sz="1800">
              <a:solidFill>
                <a:srgbClr val="FFFFFF"/>
              </a:solidFill>
              <a:latin typeface="Verdana" panose="020B0604030504040204" pitchFamily="34" charset="0"/>
              <a:cs typeface="Times New Roman" panose="02020603050405020304" pitchFamily="18" charset="0"/>
            </a:endParaRPr>
          </a:p>
          <a:p>
            <a:pPr algn="ctr" eaLnBrk="0" hangingPunct="0"/>
            <a:r>
              <a:rPr lang="it-IT" altLang="it-IT" sz="1800">
                <a:solidFill>
                  <a:srgbClr val="FFFFFF"/>
                </a:solidFill>
                <a:latin typeface="Verdana" panose="020B0604030504040204" pitchFamily="34" charset="0"/>
                <a:cs typeface="Times New Roman" panose="02020603050405020304" pitchFamily="18" charset="0"/>
              </a:rPr>
              <a:t>come.</a:t>
            </a:r>
            <a:r>
              <a:rPr lang="en-GB" altLang="it-IT" sz="1800" i="1">
                <a:solidFill>
                  <a:srgbClr val="FFFFFF"/>
                </a:solidFill>
                <a:latin typeface="Verdana" panose="020B0604030504040204" pitchFamily="34" charset="0"/>
                <a:cs typeface="Arial" panose="020B0604020202020204" pitchFamily="34" charset="0"/>
              </a:rPr>
              <a:t> </a:t>
            </a:r>
            <a:r>
              <a:rPr lang="it-IT" altLang="it-IT" sz="1800" i="1">
                <a:solidFill>
                  <a:srgbClr val="FFFFFF"/>
                </a:solidFill>
                <a:latin typeface="Verdana" panose="020B0604030504040204" pitchFamily="34" charset="0"/>
                <a:cs typeface="Times New Roman" panose="02020603050405020304" pitchFamily="18" charset="0"/>
              </a:rPr>
              <a:t>(2Cor 5: 16a-17)</a:t>
            </a:r>
          </a:p>
        </p:txBody>
      </p:sp>
      <p:pic>
        <p:nvPicPr>
          <p:cNvPr id="8197" name="Picture 5">
            <a:extLst>
              <a:ext uri="{FF2B5EF4-FFF2-40B4-BE49-F238E27FC236}">
                <a16:creationId xmlns:a16="http://schemas.microsoft.com/office/drawing/2014/main" id="{AEB89AE3-1390-FFC6-289C-1B917AB8EA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600200"/>
            <a:ext cx="5105400" cy="3829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D78CC8A-8AB0-3C30-535B-170DBDF2DA53}"/>
              </a:ext>
            </a:extLst>
          </p:cNvPr>
          <p:cNvSpPr>
            <a:spLocks noGrp="1" noChangeArrowheads="1"/>
          </p:cNvSpPr>
          <p:nvPr>
            <p:ph type="title"/>
            <p:custDataLst>
              <p:tags r:id="rId1"/>
            </p:custDataLst>
          </p:nvPr>
        </p:nvSpPr>
        <p:spPr>
          <a:xfrm>
            <a:off x="4343400" y="12192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F2469D9F-6B4D-F62D-A465-7148A8471981}"/>
              </a:ext>
            </a:extLst>
          </p:cNvPr>
          <p:cNvSpPr>
            <a:spLocks noChangeArrowheads="1"/>
          </p:cNvSpPr>
          <p:nvPr>
            <p:custDataLst>
              <p:tags r:id="rId2"/>
            </p:custDataLst>
          </p:nvPr>
        </p:nvSpPr>
        <p:spPr bwMode="auto">
          <a:xfrm>
            <a:off x="1295400" y="1600200"/>
            <a:ext cx="3276600" cy="2289175"/>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In quel giorno, venuta la sera, Gesù disse ai suoi discepoli: «Passiamo all’altra riva». E, congedata la folla, lo presero con sé, così com’era, nella barca.</a:t>
            </a:r>
            <a:r>
              <a:rPr lang="it-IT" altLang="it-IT" sz="1800" i="1">
                <a:solidFill>
                  <a:srgbClr val="000000"/>
                </a:solidFill>
                <a:latin typeface="Verdana" panose="020B0604030504040204" pitchFamily="34" charset="0"/>
                <a:cs typeface="Times New Roman" panose="02020603050405020304" pitchFamily="18" charset="0"/>
              </a:rPr>
              <a:t> </a:t>
            </a:r>
          </a:p>
          <a:p>
            <a:r>
              <a:rPr lang="it-IT" altLang="it-IT" sz="1800" i="1">
                <a:solidFill>
                  <a:srgbClr val="000000"/>
                </a:solidFill>
                <a:latin typeface="Verdana" panose="020B0604030504040204" pitchFamily="34" charset="0"/>
                <a:cs typeface="Times New Roman" panose="02020603050405020304" pitchFamily="18" charset="0"/>
              </a:rPr>
              <a:t>              (Mc 4, 35-36a)</a:t>
            </a:r>
          </a:p>
        </p:txBody>
      </p:sp>
      <p:sp>
        <p:nvSpPr>
          <p:cNvPr id="9220" name="Rectangle 6">
            <a:extLst>
              <a:ext uri="{FF2B5EF4-FFF2-40B4-BE49-F238E27FC236}">
                <a16:creationId xmlns:a16="http://schemas.microsoft.com/office/drawing/2014/main" id="{DE4C2C51-80F1-620D-7AD7-8B93C332A574}"/>
              </a:ext>
            </a:extLst>
          </p:cNvPr>
          <p:cNvSpPr>
            <a:spLocks noChangeArrowheads="1"/>
          </p:cNvSpPr>
          <p:nvPr>
            <p:custDataLst>
              <p:tags r:id="rId3"/>
            </p:custDataLst>
          </p:nvPr>
        </p:nvSpPr>
        <p:spPr bwMode="auto">
          <a:xfrm>
            <a:off x="4648200" y="1600200"/>
            <a:ext cx="3505200" cy="228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US" altLang="it-IT" sz="1800">
                <a:solidFill>
                  <a:srgbClr val="000000"/>
                </a:solidFill>
                <a:latin typeface="Verdana" panose="020B0604030504040204" pitchFamily="34" charset="0"/>
                <a:cs typeface="Times New Roman" panose="02020603050405020304" pitchFamily="18" charset="0"/>
              </a:rPr>
              <a:t>    On that same day when evening had come, Jesus said to them, "Let's go across to the other side."  So they left the crowd and took him away in the boat he had been sitting in, </a:t>
            </a:r>
            <a:endParaRPr lang="en-GB" altLang="it-IT" sz="1800">
              <a:solidFill>
                <a:srgbClr val="000000"/>
              </a:solidFill>
              <a:latin typeface="Verdana" panose="020B0604030504040204" pitchFamily="34" charset="0"/>
              <a:cs typeface="Times New Roman" panose="02020603050405020304" pitchFamily="18" charset="0"/>
            </a:endParaRPr>
          </a:p>
          <a:p>
            <a:pPr fontAlgn="t"/>
            <a:r>
              <a:rPr lang="it-IT" altLang="it-IT" sz="1800" i="1">
                <a:solidFill>
                  <a:srgbClr val="000000"/>
                </a:solidFill>
                <a:latin typeface="Verdana" panose="020B0604030504040204" pitchFamily="34" charset="0"/>
                <a:cs typeface="Times New Roman" panose="02020603050405020304" pitchFamily="18" charset="0"/>
              </a:rPr>
              <a:t>              (Mk 4:35-36a)</a:t>
            </a:r>
          </a:p>
        </p:txBody>
      </p:sp>
      <p:sp>
        <p:nvSpPr>
          <p:cNvPr id="838676" name="Rectangle 20">
            <a:extLst>
              <a:ext uri="{FF2B5EF4-FFF2-40B4-BE49-F238E27FC236}">
                <a16:creationId xmlns:a16="http://schemas.microsoft.com/office/drawing/2014/main" id="{140A8DD9-ECFD-9340-556F-820F7502DCB7}"/>
              </a:ext>
            </a:extLst>
          </p:cNvPr>
          <p:cNvSpPr>
            <a:spLocks noChangeArrowheads="1"/>
          </p:cNvSpPr>
          <p:nvPr>
            <p:custDataLst>
              <p:tags r:id="rId4"/>
            </p:custDataLst>
          </p:nvPr>
        </p:nvSpPr>
        <p:spPr bwMode="auto">
          <a:xfrm>
            <a:off x="762000" y="0"/>
            <a:ext cx="7848600" cy="863600"/>
          </a:xfrm>
          <a:prstGeom prst="rect">
            <a:avLst/>
          </a:prstGeom>
          <a:solidFill>
            <a:srgbClr val="339966"/>
          </a:solidFill>
          <a:ln w="9525">
            <a:solidFill>
              <a:srgbClr val="339966"/>
            </a:solidFill>
            <a:miter lim="800000"/>
          </a:ln>
        </p:spPr>
        <p:txBody>
          <a:bodyPr>
            <a:spAutoFit/>
          </a:bodyPr>
          <a:lstStyle/>
          <a:p>
            <a:pPr algn="ctr"/>
            <a:endParaRPr lang="it-IT" altLang="it-IT" sz="1000" dirty="0">
              <a:solidFill>
                <a:schemeClr val="bg1"/>
              </a:solidFill>
              <a:latin typeface="Verdana" panose="020B0604030504040204" pitchFamily="34" charset="0"/>
              <a:cs typeface="Arial" panose="020B0604020202020204" pitchFamily="34" charset="0"/>
            </a:endParaRPr>
          </a:p>
          <a:p>
            <a:pPr algn="ctr"/>
            <a:r>
              <a:rPr lang="it-IT" altLang="it-IT" sz="2000" dirty="0">
                <a:solidFill>
                  <a:schemeClr val="bg1"/>
                </a:solidFill>
                <a:latin typeface="Verdana" panose="020B0604030504040204" pitchFamily="34" charset="0"/>
                <a:cs typeface="Arial" panose="020B0604020202020204" pitchFamily="34" charset="0"/>
              </a:rPr>
              <a:t>Rendete grazie al Signore, il suo amore è per sempre.   Give thanks to the Lord, </a:t>
            </a:r>
            <a:r>
              <a:rPr lang="it-IT" altLang="it-IT" sz="2000" dirty="0" err="1">
                <a:solidFill>
                  <a:schemeClr val="bg1"/>
                </a:solidFill>
                <a:latin typeface="Verdana" panose="020B0604030504040204" pitchFamily="34" charset="0"/>
                <a:cs typeface="Arial" panose="020B0604020202020204" pitchFamily="34" charset="0"/>
              </a:rPr>
              <a:t>his</a:t>
            </a:r>
            <a:r>
              <a:rPr lang="it-IT" altLang="it-IT" sz="2000" dirty="0">
                <a:solidFill>
                  <a:schemeClr val="bg1"/>
                </a:solidFill>
                <a:latin typeface="Verdana" panose="020B0604030504040204" pitchFamily="34" charset="0"/>
                <a:cs typeface="Arial" panose="020B0604020202020204" pitchFamily="34" charset="0"/>
              </a:rPr>
              <a:t> love </a:t>
            </a:r>
            <a:r>
              <a:rPr lang="it-IT" altLang="it-IT" sz="2000" dirty="0" err="1">
                <a:solidFill>
                  <a:schemeClr val="bg1"/>
                </a:solidFill>
                <a:latin typeface="Verdana" panose="020B0604030504040204" pitchFamily="34" charset="0"/>
                <a:cs typeface="Arial" panose="020B0604020202020204" pitchFamily="34" charset="0"/>
              </a:rPr>
              <a:t>is</a:t>
            </a:r>
            <a:r>
              <a:rPr lang="it-IT" altLang="it-IT" sz="2000" dirty="0">
                <a:solidFill>
                  <a:schemeClr val="bg1"/>
                </a:solidFill>
                <a:latin typeface="Verdana" panose="020B0604030504040204" pitchFamily="34" charset="0"/>
                <a:cs typeface="Arial" panose="020B0604020202020204" pitchFamily="34" charset="0"/>
              </a:rPr>
              <a:t> </a:t>
            </a:r>
            <a:r>
              <a:rPr lang="it-IT" altLang="it-IT" sz="2000" dirty="0" err="1">
                <a:solidFill>
                  <a:schemeClr val="bg1"/>
                </a:solidFill>
                <a:latin typeface="Verdana" panose="020B0604030504040204" pitchFamily="34" charset="0"/>
                <a:cs typeface="Arial" panose="020B0604020202020204" pitchFamily="34" charset="0"/>
              </a:rPr>
              <a:t>forever</a:t>
            </a:r>
            <a:r>
              <a:rPr lang="it-IT" altLang="it-IT" sz="2000" dirty="0">
                <a:solidFill>
                  <a:schemeClr val="bg1"/>
                </a:solidFill>
                <a:latin typeface="Verdana" panose="020B0604030504040204" pitchFamily="34" charset="0"/>
                <a:cs typeface="Arial" panose="020B0604020202020204" pitchFamily="34" charset="0"/>
              </a:rPr>
              <a:t>.</a:t>
            </a:r>
            <a:r>
              <a:rPr lang="it-IT" altLang="it-IT" sz="2000" b="1" dirty="0">
                <a:solidFill>
                  <a:schemeClr val="bg1"/>
                </a:solidFill>
                <a:latin typeface="Verdana" panose="020B0604030504040204" pitchFamily="34" charset="0"/>
                <a:cs typeface="Arial" panose="020B0604020202020204" pitchFamily="34" charset="0"/>
              </a:rPr>
              <a:t> </a:t>
            </a:r>
            <a:endParaRPr lang="it-IT" altLang="it-IT" sz="2000" dirty="0">
              <a:solidFill>
                <a:schemeClr val="bg1"/>
              </a:solidFill>
              <a:latin typeface="Verdana" panose="020B0604030504040204" pitchFamily="34" charset="0"/>
              <a:cs typeface="Arial" panose="020B0604020202020204" pitchFamily="34" charset="0"/>
            </a:endParaRPr>
          </a:p>
        </p:txBody>
      </p:sp>
      <p:sp>
        <p:nvSpPr>
          <p:cNvPr id="9222" name="Rettangolo 1">
            <a:extLst>
              <a:ext uri="{FF2B5EF4-FFF2-40B4-BE49-F238E27FC236}">
                <a16:creationId xmlns:a16="http://schemas.microsoft.com/office/drawing/2014/main" id="{912051CB-0456-8CB8-BE17-890B0952AA9A}"/>
              </a:ext>
            </a:extLst>
          </p:cNvPr>
          <p:cNvSpPr>
            <a:spLocks noChangeArrowheads="1"/>
          </p:cNvSpPr>
          <p:nvPr>
            <p:custDataLst>
              <p:tags r:id="rId5"/>
            </p:custDataLst>
          </p:nvPr>
        </p:nvSpPr>
        <p:spPr bwMode="auto">
          <a:xfrm>
            <a:off x="12192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9225" name="Picture 9">
            <a:extLst>
              <a:ext uri="{FF2B5EF4-FFF2-40B4-BE49-F238E27FC236}">
                <a16:creationId xmlns:a16="http://schemas.microsoft.com/office/drawing/2014/main" id="{51AF1DEB-2923-1C40-894E-88F14D3C7FC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3989388"/>
            <a:ext cx="3200400" cy="2182812"/>
          </a:xfrm>
          <a:prstGeom prst="rect">
            <a:avLst/>
          </a:prstGeom>
          <a:noFill/>
          <a:extLst>
            <a:ext uri="{909E8E84-426E-40DD-AFC4-6F175D3DCCD1}">
              <a14:hiddenFill xmlns:a14="http://schemas.microsoft.com/office/drawing/2010/main">
                <a:solidFill>
                  <a:srgbClr val="FFFFFF"/>
                </a:solidFill>
              </a14:hiddenFill>
            </a:ext>
          </a:extLst>
        </p:spPr>
      </p:pic>
      <p:pic>
        <p:nvPicPr>
          <p:cNvPr id="9227" name="Picture 11">
            <a:extLst>
              <a:ext uri="{FF2B5EF4-FFF2-40B4-BE49-F238E27FC236}">
                <a16:creationId xmlns:a16="http://schemas.microsoft.com/office/drawing/2014/main" id="{319FB899-7951-15EE-0BC5-E82F2D6D657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8200" y="4038600"/>
            <a:ext cx="3276600" cy="2189163"/>
          </a:xfrm>
          <a:prstGeom prst="rect">
            <a:avLst/>
          </a:prstGeom>
          <a:noFill/>
          <a:extLst>
            <a:ext uri="{909E8E84-426E-40DD-AFC4-6F175D3DCCD1}">
              <a14:hiddenFill xmlns:a14="http://schemas.microsoft.com/office/drawing/2010/main">
                <a:solidFill>
                  <a:srgbClr val="FFFFFF"/>
                </a:solidFill>
              </a14:hiddenFill>
            </a:ext>
          </a:extLst>
        </p:spPr>
      </p:pic>
      <p:sp>
        <p:nvSpPr>
          <p:cNvPr id="9228" name="Rectangle 12">
            <a:extLst>
              <a:ext uri="{FF2B5EF4-FFF2-40B4-BE49-F238E27FC236}">
                <a16:creationId xmlns:a16="http://schemas.microsoft.com/office/drawing/2014/main" id="{EFECB29C-0D10-B368-5527-3B5AFB7B62F1}"/>
              </a:ext>
            </a:extLst>
          </p:cNvPr>
          <p:cNvSpPr>
            <a:spLocks noChangeArrowheads="1"/>
          </p:cNvSpPr>
          <p:nvPr/>
        </p:nvSpPr>
        <p:spPr bwMode="auto">
          <a:xfrm>
            <a:off x="2209800" y="4191000"/>
            <a:ext cx="13922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200" i="1">
                <a:solidFill>
                  <a:srgbClr val="000000"/>
                </a:solidFill>
                <a:latin typeface="Verdana" panose="020B0604030504040204" pitchFamily="34" charset="0"/>
                <a:cs typeface="Times New Roman" panose="02020603050405020304" pitchFamily="18" charset="0"/>
              </a:rPr>
              <a:t>Lake of Tiberias</a:t>
            </a: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06C842A8-7B6C-0AF2-CF47-FF16A24309FD}"/>
              </a:ext>
            </a:extLst>
          </p:cNvPr>
          <p:cNvSpPr>
            <a:spLocks noChangeArrowheads="1"/>
          </p:cNvSpPr>
          <p:nvPr>
            <p:custDataLst>
              <p:tags r:id="rId1"/>
            </p:custDataLst>
          </p:nvPr>
        </p:nvSpPr>
        <p:spPr bwMode="auto">
          <a:xfrm>
            <a:off x="0" y="620713"/>
            <a:ext cx="9144000" cy="641350"/>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C’erano anche altre barche con lui. Ci fu una grande tempesta di vento e le onde si rovesciavano nella barca, tanto che ormai era piena.</a:t>
            </a:r>
            <a:r>
              <a:rPr lang="it-IT" altLang="it-IT" sz="1800" i="1">
                <a:solidFill>
                  <a:schemeClr val="bg1"/>
                </a:solidFill>
                <a:latin typeface="Verdana" panose="020B0604030504040204" pitchFamily="34" charset="0"/>
                <a:cs typeface="Times New Roman" panose="02020603050405020304" pitchFamily="18" charset="0"/>
              </a:rPr>
              <a:t> (Mc 4,36a-37)</a:t>
            </a:r>
          </a:p>
        </p:txBody>
      </p:sp>
      <p:sp>
        <p:nvSpPr>
          <p:cNvPr id="162930" name="Rectangle 114">
            <a:extLst>
              <a:ext uri="{FF2B5EF4-FFF2-40B4-BE49-F238E27FC236}">
                <a16:creationId xmlns:a16="http://schemas.microsoft.com/office/drawing/2014/main" id="{691BCAA3-F993-4B2E-44D3-38F00A8B9995}"/>
              </a:ext>
            </a:extLst>
          </p:cNvPr>
          <p:cNvSpPr>
            <a:spLocks noChangeArrowheads="1"/>
          </p:cNvSpPr>
          <p:nvPr>
            <p:custDataLst>
              <p:tags r:id="rId2"/>
            </p:custDataLst>
          </p:nvPr>
        </p:nvSpPr>
        <p:spPr bwMode="auto">
          <a:xfrm>
            <a:off x="0" y="5562600"/>
            <a:ext cx="9144000" cy="915988"/>
          </a:xfrm>
          <a:prstGeom prst="rect">
            <a:avLst/>
          </a:prstGeom>
          <a:noFill/>
          <a:ln w="9525">
            <a:noFill/>
            <a:miter lim="800000"/>
          </a:ln>
          <a:effectLst/>
        </p:spPr>
        <p:txBody>
          <a:bodyPr>
            <a:spAutoFit/>
          </a:bodyPr>
          <a:lstStyle/>
          <a:p>
            <a:pPr algn="ctr"/>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and other boats set out with him. Then a storm gathered and it </a:t>
            </a:r>
            <a:endParaRPr lang="it-IT" altLang="it-IT" sz="1800">
              <a:solidFill>
                <a:schemeClr val="bg1"/>
              </a:solidFill>
              <a:latin typeface="Verdana" panose="020B0604030504040204" pitchFamily="34" charset="0"/>
              <a:cs typeface="Times New Roman" panose="02020603050405020304" pitchFamily="18" charset="0"/>
            </a:endParaRPr>
          </a:p>
          <a:p>
            <a:pPr algn="ctr"/>
            <a:r>
              <a:rPr lang="en-US" altLang="it-IT" sz="1800">
                <a:solidFill>
                  <a:schemeClr val="bg1"/>
                </a:solidFill>
                <a:latin typeface="Verdana" panose="020B0604030504040204" pitchFamily="34" charset="0"/>
                <a:cs typeface="Times New Roman" panose="02020603050405020304" pitchFamily="18" charset="0"/>
              </a:rPr>
              <a:t>began to blow a gale. The waves spilled over into the boat so that it was soon filled with water. </a:t>
            </a:r>
            <a:r>
              <a:rPr lang="en-GB" altLang="it-IT" sz="1800" i="1">
                <a:solidFill>
                  <a:schemeClr val="bg1"/>
                </a:solidFill>
                <a:latin typeface="Verdana" panose="020B0604030504040204" pitchFamily="34" charset="0"/>
                <a:cs typeface="Times New Roman" panose="02020603050405020304" pitchFamily="18" charset="0"/>
              </a:rPr>
              <a:t>(Mk 4: 36a-37)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0244" name="Picture 4">
            <a:extLst>
              <a:ext uri="{FF2B5EF4-FFF2-40B4-BE49-F238E27FC236}">
                <a16:creationId xmlns:a16="http://schemas.microsoft.com/office/drawing/2014/main" id="{A5CFA84E-AFFF-8CA1-B213-2531FC62ED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295400"/>
            <a:ext cx="7620000" cy="426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64C2278E-EDC3-F777-72DB-4C118062B4E1}"/>
              </a:ext>
            </a:extLst>
          </p:cNvPr>
          <p:cNvSpPr>
            <a:spLocks noChangeArrowheads="1"/>
          </p:cNvSpPr>
          <p:nvPr>
            <p:custDataLst>
              <p:tags r:id="rId1"/>
            </p:custDataLst>
          </p:nvPr>
        </p:nvSpPr>
        <p:spPr bwMode="auto">
          <a:xfrm>
            <a:off x="0" y="609600"/>
            <a:ext cx="9144000" cy="1190625"/>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 Egli se ne stava a poppa, sul cuscino, e dormiva. Allora lo svegliarono e gli dissero: «Maestro, non t’importa che siamo perduti?». Si destò, minacciò il vento e disse al mare: «Taci, calmati!». Il vento cessò e ci fu grande bonaccia. </a:t>
            </a:r>
            <a:r>
              <a:rPr lang="it-IT" altLang="it-IT" sz="1800" i="1">
                <a:solidFill>
                  <a:schemeClr val="bg1"/>
                </a:solidFill>
                <a:latin typeface="Verdana" panose="020B0604030504040204" pitchFamily="34" charset="0"/>
                <a:cs typeface="Times New Roman" panose="02020603050405020304" pitchFamily="18" charset="0"/>
              </a:rPr>
              <a:t>(Mc 4, 38-39)</a:t>
            </a:r>
          </a:p>
        </p:txBody>
      </p:sp>
      <p:sp>
        <p:nvSpPr>
          <p:cNvPr id="11267" name="Rectangle 36">
            <a:extLst>
              <a:ext uri="{FF2B5EF4-FFF2-40B4-BE49-F238E27FC236}">
                <a16:creationId xmlns:a16="http://schemas.microsoft.com/office/drawing/2014/main" id="{9A277EBC-BAF7-EB34-9E08-0E8827C11379}"/>
              </a:ext>
            </a:extLst>
          </p:cNvPr>
          <p:cNvSpPr>
            <a:spLocks noChangeArrowheads="1"/>
          </p:cNvSpPr>
          <p:nvPr>
            <p:custDataLst>
              <p:tags r:id="rId2"/>
            </p:custDataLst>
          </p:nvPr>
        </p:nvSpPr>
        <p:spPr bwMode="auto">
          <a:xfrm>
            <a:off x="0" y="4953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And Jesus was in the stern, asleep on the cushion.They woke him up and said, "Master, don't you care if we sink?" As Jesus awoke, he rebuked the wind and ordered the sea, "Quiet now! Be still!" The wind dropped and there was a great calm. </a:t>
            </a:r>
            <a:r>
              <a:rPr lang="en-GB" altLang="it-IT" sz="1800" i="1">
                <a:solidFill>
                  <a:schemeClr val="bg1"/>
                </a:solidFill>
                <a:latin typeface="Verdana" panose="020B0604030504040204" pitchFamily="34" charset="0"/>
                <a:cs typeface="Times New Roman" panose="02020603050405020304" pitchFamily="18" charset="0"/>
              </a:rPr>
              <a:t>(Mk 4: 38-39)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19"/>
</p:tagLst>
</file>

<file path=ppt/tags/tag11.xml><?xml version="1.0" encoding="utf-8"?>
<p:tagLst xmlns:a="http://schemas.openxmlformats.org/drawingml/2006/main" xmlns:r="http://schemas.openxmlformats.org/officeDocument/2006/relationships" xmlns:p="http://schemas.openxmlformats.org/presentationml/2006/main">
  <p:tag name="AS_UNIQUEID" val="120"/>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1"/>
</p:tagLst>
</file>

<file path=ppt/tags/tag20.xml><?xml version="1.0" encoding="utf-8"?>
<p:tagLst xmlns:a="http://schemas.openxmlformats.org/drawingml/2006/main" xmlns:r="http://schemas.openxmlformats.org/officeDocument/2006/relationships" xmlns:p="http://schemas.openxmlformats.org/presentationml/2006/main">
  <p:tag name="AS_UNIQUEID" val="47"/>
</p:tagLst>
</file>

<file path=ppt/tags/tag21.xml><?xml version="1.0" encoding="utf-8"?>
<p:tagLst xmlns:a="http://schemas.openxmlformats.org/drawingml/2006/main" xmlns:r="http://schemas.openxmlformats.org/officeDocument/2006/relationships" xmlns:p="http://schemas.openxmlformats.org/presentationml/2006/main">
  <p:tag name="AS_UNIQUEID" val="48"/>
</p:tagLst>
</file>

<file path=ppt/tags/tag22.xml><?xml version="1.0" encoding="utf-8"?>
<p:tagLst xmlns:a="http://schemas.openxmlformats.org/drawingml/2006/main" xmlns:r="http://schemas.openxmlformats.org/officeDocument/2006/relationships" xmlns:p="http://schemas.openxmlformats.org/presentationml/2006/main">
  <p:tag name="AS_UNIQUEID" val="49"/>
</p:tagLst>
</file>

<file path=ppt/tags/tag23.xml><?xml version="1.0" encoding="utf-8"?>
<p:tagLst xmlns:a="http://schemas.openxmlformats.org/drawingml/2006/main" xmlns:r="http://schemas.openxmlformats.org/officeDocument/2006/relationships" xmlns:p="http://schemas.openxmlformats.org/presentationml/2006/main">
  <p:tag name="AS_UNIQUEID" val="50"/>
</p:tagLst>
</file>

<file path=ppt/tags/tag24.xml><?xml version="1.0" encoding="utf-8"?>
<p:tagLst xmlns:a="http://schemas.openxmlformats.org/drawingml/2006/main" xmlns:r="http://schemas.openxmlformats.org/officeDocument/2006/relationships" xmlns:p="http://schemas.openxmlformats.org/presentationml/2006/main">
  <p:tag name="AS_UNIQUEID" val="51"/>
</p:tagLst>
</file>

<file path=ppt/tags/tag25.xml><?xml version="1.0" encoding="utf-8"?>
<p:tagLst xmlns:a="http://schemas.openxmlformats.org/drawingml/2006/main" xmlns:r="http://schemas.openxmlformats.org/officeDocument/2006/relationships" xmlns:p="http://schemas.openxmlformats.org/presentationml/2006/main">
  <p:tag name="AS_UNIQUEID" val="121"/>
</p:tagLst>
</file>

<file path=ppt/tags/tag26.xml><?xml version="1.0" encoding="utf-8"?>
<p:tagLst xmlns:a="http://schemas.openxmlformats.org/drawingml/2006/main" xmlns:r="http://schemas.openxmlformats.org/officeDocument/2006/relationships" xmlns:p="http://schemas.openxmlformats.org/presentationml/2006/main">
  <p:tag name="AS_UNIQUEID" val="122"/>
</p:tagLst>
</file>

<file path=ppt/tags/tag27.xml><?xml version="1.0" encoding="utf-8"?>
<p:tagLst xmlns:a="http://schemas.openxmlformats.org/drawingml/2006/main" xmlns:r="http://schemas.openxmlformats.org/officeDocument/2006/relationships" xmlns:p="http://schemas.openxmlformats.org/presentationml/2006/main">
  <p:tag name="AS_UNIQUEID" val="123"/>
</p:tagLst>
</file>

<file path=ppt/tags/tag28.xml><?xml version="1.0" encoding="utf-8"?>
<p:tagLst xmlns:a="http://schemas.openxmlformats.org/drawingml/2006/main" xmlns:r="http://schemas.openxmlformats.org/officeDocument/2006/relationships" xmlns:p="http://schemas.openxmlformats.org/presentationml/2006/main">
  <p:tag name="AS_UNIQUEID" val="54"/>
</p:tagLst>
</file>

<file path=ppt/tags/tag29.xml><?xml version="1.0" encoding="utf-8"?>
<p:tagLst xmlns:a="http://schemas.openxmlformats.org/drawingml/2006/main" xmlns:r="http://schemas.openxmlformats.org/officeDocument/2006/relationships" xmlns:p="http://schemas.openxmlformats.org/presentationml/2006/main">
  <p:tag name="AS_UNIQUEID" val="55"/>
</p:tagLst>
</file>

<file path=ppt/tags/tag3.xml><?xml version="1.0" encoding="utf-8"?>
<p:tagLst xmlns:a="http://schemas.openxmlformats.org/drawingml/2006/main" xmlns:r="http://schemas.openxmlformats.org/officeDocument/2006/relationships" xmlns:p="http://schemas.openxmlformats.org/presentationml/2006/main">
  <p:tag name="AS_UNIQUEID" val="112"/>
</p:tagLst>
</file>

<file path=ppt/tags/tag30.xml><?xml version="1.0" encoding="utf-8"?>
<p:tagLst xmlns:a="http://schemas.openxmlformats.org/drawingml/2006/main" xmlns:r="http://schemas.openxmlformats.org/officeDocument/2006/relationships" xmlns:p="http://schemas.openxmlformats.org/presentationml/2006/main">
  <p:tag name="AS_UNIQUEID" val="56"/>
</p:tagLst>
</file>

<file path=ppt/tags/tag31.xml><?xml version="1.0" encoding="utf-8"?>
<p:tagLst xmlns:a="http://schemas.openxmlformats.org/drawingml/2006/main" xmlns:r="http://schemas.openxmlformats.org/officeDocument/2006/relationships" xmlns:p="http://schemas.openxmlformats.org/presentationml/2006/main">
  <p:tag name="AS_UNIQUEID" val="124"/>
</p:tagLst>
</file>

<file path=ppt/tags/tag32.xml><?xml version="1.0" encoding="utf-8"?>
<p:tagLst xmlns:a="http://schemas.openxmlformats.org/drawingml/2006/main" xmlns:r="http://schemas.openxmlformats.org/officeDocument/2006/relationships" xmlns:p="http://schemas.openxmlformats.org/presentationml/2006/main">
  <p:tag name="AS_UNIQUEID" val="125"/>
</p:tagLst>
</file>

<file path=ppt/tags/tag33.xml><?xml version="1.0" encoding="utf-8"?>
<p:tagLst xmlns:a="http://schemas.openxmlformats.org/drawingml/2006/main" xmlns:r="http://schemas.openxmlformats.org/officeDocument/2006/relationships" xmlns:p="http://schemas.openxmlformats.org/presentationml/2006/main">
  <p:tag name="AS_UNIQUEID" val="126"/>
</p:tagLst>
</file>

<file path=ppt/tags/tag34.xml><?xml version="1.0" encoding="utf-8"?>
<p:tagLst xmlns:a="http://schemas.openxmlformats.org/drawingml/2006/main" xmlns:r="http://schemas.openxmlformats.org/officeDocument/2006/relationships" xmlns:p="http://schemas.openxmlformats.org/presentationml/2006/main">
  <p:tag name="AS_UNIQUEID" val="60"/>
</p:tagLst>
</file>

<file path=ppt/tags/tag35.xml><?xml version="1.0" encoding="utf-8"?>
<p:tagLst xmlns:a="http://schemas.openxmlformats.org/drawingml/2006/main" xmlns:r="http://schemas.openxmlformats.org/officeDocument/2006/relationships" xmlns:p="http://schemas.openxmlformats.org/presentationml/2006/main">
  <p:tag name="AS_UNIQUEID" val="61"/>
</p:tagLst>
</file>

<file path=ppt/tags/tag36.xml><?xml version="1.0" encoding="utf-8"?>
<p:tagLst xmlns:a="http://schemas.openxmlformats.org/drawingml/2006/main" xmlns:r="http://schemas.openxmlformats.org/officeDocument/2006/relationships" xmlns:p="http://schemas.openxmlformats.org/presentationml/2006/main">
  <p:tag name="AS_UNIQUEID" val="62"/>
</p:tagLst>
</file>

<file path=ppt/tags/tag37.xml><?xml version="1.0" encoding="utf-8"?>
<p:tagLst xmlns:a="http://schemas.openxmlformats.org/drawingml/2006/main" xmlns:r="http://schemas.openxmlformats.org/officeDocument/2006/relationships" xmlns:p="http://schemas.openxmlformats.org/presentationml/2006/main">
  <p:tag name="AS_UNIQUEID" val="63"/>
</p:tagLst>
</file>

<file path=ppt/tags/tag38.xml><?xml version="1.0" encoding="utf-8"?>
<p:tagLst xmlns:a="http://schemas.openxmlformats.org/drawingml/2006/main" xmlns:r="http://schemas.openxmlformats.org/officeDocument/2006/relationships" xmlns:p="http://schemas.openxmlformats.org/presentationml/2006/main">
  <p:tag name="AS_UNIQUEID" val="64"/>
</p:tagLst>
</file>

<file path=ppt/tags/tag39.xml><?xml version="1.0" encoding="utf-8"?>
<p:tagLst xmlns:a="http://schemas.openxmlformats.org/drawingml/2006/main" xmlns:r="http://schemas.openxmlformats.org/officeDocument/2006/relationships" xmlns:p="http://schemas.openxmlformats.org/presentationml/2006/main">
  <p:tag name="AS_UNIQUEID" val="65"/>
</p:tagLst>
</file>

<file path=ppt/tags/tag4.xml><?xml version="1.0" encoding="utf-8"?>
<p:tagLst xmlns:a="http://schemas.openxmlformats.org/drawingml/2006/main" xmlns:r="http://schemas.openxmlformats.org/officeDocument/2006/relationships" xmlns:p="http://schemas.openxmlformats.org/presentationml/2006/main">
  <p:tag name="AS_UNIQUEID" val="113"/>
</p:tagLst>
</file>

<file path=ppt/tags/tag40.xml><?xml version="1.0" encoding="utf-8"?>
<p:tagLst xmlns:a="http://schemas.openxmlformats.org/drawingml/2006/main" xmlns:r="http://schemas.openxmlformats.org/officeDocument/2006/relationships" xmlns:p="http://schemas.openxmlformats.org/presentationml/2006/main">
  <p:tag name="AS_UNIQUEID" val="66"/>
</p:tagLst>
</file>

<file path=ppt/tags/tag41.xml><?xml version="1.0" encoding="utf-8"?>
<p:tagLst xmlns:a="http://schemas.openxmlformats.org/drawingml/2006/main" xmlns:r="http://schemas.openxmlformats.org/officeDocument/2006/relationships" xmlns:p="http://schemas.openxmlformats.org/presentationml/2006/main">
  <p:tag name="AS_UNIQUEID" val="127"/>
</p:tagLst>
</file>

<file path=ppt/tags/tag42.xml><?xml version="1.0" encoding="utf-8"?>
<p:tagLst xmlns:a="http://schemas.openxmlformats.org/drawingml/2006/main" xmlns:r="http://schemas.openxmlformats.org/officeDocument/2006/relationships" xmlns:p="http://schemas.openxmlformats.org/presentationml/2006/main">
  <p:tag name="AS_UNIQUEID" val="128"/>
</p:tagLst>
</file>

<file path=ppt/tags/tag43.xml><?xml version="1.0" encoding="utf-8"?>
<p:tagLst xmlns:a="http://schemas.openxmlformats.org/drawingml/2006/main" xmlns:r="http://schemas.openxmlformats.org/officeDocument/2006/relationships" xmlns:p="http://schemas.openxmlformats.org/presentationml/2006/main">
  <p:tag name="AS_UNIQUEID" val="129"/>
</p:tagLst>
</file>

<file path=ppt/tags/tag44.xml><?xml version="1.0" encoding="utf-8"?>
<p:tagLst xmlns:a="http://schemas.openxmlformats.org/drawingml/2006/main" xmlns:r="http://schemas.openxmlformats.org/officeDocument/2006/relationships" xmlns:p="http://schemas.openxmlformats.org/presentationml/2006/main">
  <p:tag name="AS_UNIQUEID" val="70"/>
</p:tagLst>
</file>

<file path=ppt/tags/tag45.xml><?xml version="1.0" encoding="utf-8"?>
<p:tagLst xmlns:a="http://schemas.openxmlformats.org/drawingml/2006/main" xmlns:r="http://schemas.openxmlformats.org/officeDocument/2006/relationships" xmlns:p="http://schemas.openxmlformats.org/presentationml/2006/main">
  <p:tag name="AS_UNIQUEID" val="71"/>
</p:tagLst>
</file>

<file path=ppt/tags/tag46.xml><?xml version="1.0" encoding="utf-8"?>
<p:tagLst xmlns:a="http://schemas.openxmlformats.org/drawingml/2006/main" xmlns:r="http://schemas.openxmlformats.org/officeDocument/2006/relationships" xmlns:p="http://schemas.openxmlformats.org/presentationml/2006/main">
  <p:tag name="AS_UNIQUEID" val="73"/>
</p:tagLst>
</file>

<file path=ppt/tags/tag47.xml><?xml version="1.0" encoding="utf-8"?>
<p:tagLst xmlns:a="http://schemas.openxmlformats.org/drawingml/2006/main" xmlns:r="http://schemas.openxmlformats.org/officeDocument/2006/relationships" xmlns:p="http://schemas.openxmlformats.org/presentationml/2006/main">
  <p:tag name="AS_UNIQUEID" val="74"/>
</p:tagLst>
</file>

<file path=ppt/tags/tag48.xml><?xml version="1.0" encoding="utf-8"?>
<p:tagLst xmlns:a="http://schemas.openxmlformats.org/drawingml/2006/main" xmlns:r="http://schemas.openxmlformats.org/officeDocument/2006/relationships" xmlns:p="http://schemas.openxmlformats.org/presentationml/2006/main">
  <p:tag name="AS_UNIQUEID" val="76"/>
</p:tagLst>
</file>

<file path=ppt/tags/tag49.xml><?xml version="1.0" encoding="utf-8"?>
<p:tagLst xmlns:a="http://schemas.openxmlformats.org/drawingml/2006/main" xmlns:r="http://schemas.openxmlformats.org/officeDocument/2006/relationships" xmlns:p="http://schemas.openxmlformats.org/presentationml/2006/main">
  <p:tag name="AS_UNIQUEID" val="77"/>
</p:tagLst>
</file>

<file path=ppt/tags/tag5.xml><?xml version="1.0" encoding="utf-8"?>
<p:tagLst xmlns:a="http://schemas.openxmlformats.org/drawingml/2006/main" xmlns:r="http://schemas.openxmlformats.org/officeDocument/2006/relationships" xmlns:p="http://schemas.openxmlformats.org/presentationml/2006/main">
  <p:tag name="AS_UNIQUEID" val="114"/>
</p:tagLst>
</file>

<file path=ppt/tags/tag50.xml><?xml version="1.0" encoding="utf-8"?>
<p:tagLst xmlns:a="http://schemas.openxmlformats.org/drawingml/2006/main" xmlns:r="http://schemas.openxmlformats.org/officeDocument/2006/relationships" xmlns:p="http://schemas.openxmlformats.org/presentationml/2006/main">
  <p:tag name="AS_UNIQUEID" val="78"/>
</p:tagLst>
</file>

<file path=ppt/tags/tag51.xml><?xml version="1.0" encoding="utf-8"?>
<p:tagLst xmlns:a="http://schemas.openxmlformats.org/drawingml/2006/main" xmlns:r="http://schemas.openxmlformats.org/officeDocument/2006/relationships" xmlns:p="http://schemas.openxmlformats.org/presentationml/2006/main">
  <p:tag name="AS_UNIQUEID" val="79"/>
</p:tagLst>
</file>

<file path=ppt/tags/tag52.xml><?xml version="1.0" encoding="utf-8"?>
<p:tagLst xmlns:a="http://schemas.openxmlformats.org/drawingml/2006/main" xmlns:r="http://schemas.openxmlformats.org/officeDocument/2006/relationships" xmlns:p="http://schemas.openxmlformats.org/presentationml/2006/main">
  <p:tag name="AS_UNIQUEID" val="80"/>
</p:tagLst>
</file>

<file path=ppt/tags/tag53.xml><?xml version="1.0" encoding="utf-8"?>
<p:tagLst xmlns:a="http://schemas.openxmlformats.org/drawingml/2006/main" xmlns:r="http://schemas.openxmlformats.org/officeDocument/2006/relationships" xmlns:p="http://schemas.openxmlformats.org/presentationml/2006/main">
  <p:tag name="AS_UNIQUEID" val="130"/>
</p:tagLst>
</file>

<file path=ppt/tags/tag54.xml><?xml version="1.0" encoding="utf-8"?>
<p:tagLst xmlns:a="http://schemas.openxmlformats.org/drawingml/2006/main" xmlns:r="http://schemas.openxmlformats.org/officeDocument/2006/relationships" xmlns:p="http://schemas.openxmlformats.org/presentationml/2006/main">
  <p:tag name="AS_UNIQUEID" val="131"/>
</p:tagLst>
</file>

<file path=ppt/tags/tag55.xml><?xml version="1.0" encoding="utf-8"?>
<p:tagLst xmlns:a="http://schemas.openxmlformats.org/drawingml/2006/main" xmlns:r="http://schemas.openxmlformats.org/officeDocument/2006/relationships" xmlns:p="http://schemas.openxmlformats.org/presentationml/2006/main">
  <p:tag name="AS_UNIQUEID" val="132"/>
</p:tagLst>
</file>

<file path=ppt/tags/tag56.xml><?xml version="1.0" encoding="utf-8"?>
<p:tagLst xmlns:a="http://schemas.openxmlformats.org/drawingml/2006/main" xmlns:r="http://schemas.openxmlformats.org/officeDocument/2006/relationships" xmlns:p="http://schemas.openxmlformats.org/presentationml/2006/main">
  <p:tag name="AS_UNIQUEID" val="83"/>
</p:tagLst>
</file>

<file path=ppt/tags/tag57.xml><?xml version="1.0" encoding="utf-8"?>
<p:tagLst xmlns:a="http://schemas.openxmlformats.org/drawingml/2006/main" xmlns:r="http://schemas.openxmlformats.org/officeDocument/2006/relationships" xmlns:p="http://schemas.openxmlformats.org/presentationml/2006/main">
  <p:tag name="AS_UNIQUEID" val="84"/>
</p:tagLst>
</file>

<file path=ppt/tags/tag58.xml><?xml version="1.0" encoding="utf-8"?>
<p:tagLst xmlns:a="http://schemas.openxmlformats.org/drawingml/2006/main" xmlns:r="http://schemas.openxmlformats.org/officeDocument/2006/relationships" xmlns:p="http://schemas.openxmlformats.org/presentationml/2006/main">
  <p:tag name="AS_UNIQUEID" val="133"/>
</p:tagLst>
</file>

<file path=ppt/tags/tag59.xml><?xml version="1.0" encoding="utf-8"?>
<p:tagLst xmlns:a="http://schemas.openxmlformats.org/drawingml/2006/main" xmlns:r="http://schemas.openxmlformats.org/officeDocument/2006/relationships" xmlns:p="http://schemas.openxmlformats.org/presentationml/2006/main">
  <p:tag name="AS_UNIQUEID" val="134"/>
</p:tagLst>
</file>

<file path=ppt/tags/tag6.xml><?xml version="1.0" encoding="utf-8"?>
<p:tagLst xmlns:a="http://schemas.openxmlformats.org/drawingml/2006/main" xmlns:r="http://schemas.openxmlformats.org/officeDocument/2006/relationships" xmlns:p="http://schemas.openxmlformats.org/presentationml/2006/main">
  <p:tag name="AS_UNIQUEID" val="115"/>
</p:tagLst>
</file>

<file path=ppt/tags/tag60.xml><?xml version="1.0" encoding="utf-8"?>
<p:tagLst xmlns:a="http://schemas.openxmlformats.org/drawingml/2006/main" xmlns:r="http://schemas.openxmlformats.org/officeDocument/2006/relationships" xmlns:p="http://schemas.openxmlformats.org/presentationml/2006/main">
  <p:tag name="AS_UNIQUEID" val="135"/>
</p:tagLst>
</file>

<file path=ppt/tags/tag61.xml><?xml version="1.0" encoding="utf-8"?>
<p:tagLst xmlns:a="http://schemas.openxmlformats.org/drawingml/2006/main" xmlns:r="http://schemas.openxmlformats.org/officeDocument/2006/relationships" xmlns:p="http://schemas.openxmlformats.org/presentationml/2006/main">
  <p:tag name="AS_UNIQUEID" val="85"/>
</p:tagLst>
</file>

<file path=ppt/tags/tag62.xml><?xml version="1.0" encoding="utf-8"?>
<p:tagLst xmlns:a="http://schemas.openxmlformats.org/drawingml/2006/main" xmlns:r="http://schemas.openxmlformats.org/officeDocument/2006/relationships" xmlns:p="http://schemas.openxmlformats.org/presentationml/2006/main">
  <p:tag name="AS_UNIQUEID" val="86"/>
</p:tagLst>
</file>

<file path=ppt/tags/tag63.xml><?xml version="1.0" encoding="utf-8"?>
<p:tagLst xmlns:a="http://schemas.openxmlformats.org/drawingml/2006/main" xmlns:r="http://schemas.openxmlformats.org/officeDocument/2006/relationships" xmlns:p="http://schemas.openxmlformats.org/presentationml/2006/main">
  <p:tag name="AS_UNIQUEID" val="87"/>
</p:tagLst>
</file>

<file path=ppt/tags/tag64.xml><?xml version="1.0" encoding="utf-8"?>
<p:tagLst xmlns:a="http://schemas.openxmlformats.org/drawingml/2006/main" xmlns:r="http://schemas.openxmlformats.org/officeDocument/2006/relationships" xmlns:p="http://schemas.openxmlformats.org/presentationml/2006/main">
  <p:tag name="AS_UNIQUEID" val="88"/>
</p:tagLst>
</file>

<file path=ppt/tags/tag65.xml><?xml version="1.0" encoding="utf-8"?>
<p:tagLst xmlns:a="http://schemas.openxmlformats.org/drawingml/2006/main" xmlns:r="http://schemas.openxmlformats.org/officeDocument/2006/relationships" xmlns:p="http://schemas.openxmlformats.org/presentationml/2006/main">
  <p:tag name="AS_UNIQUEID" val="91"/>
</p:tagLst>
</file>

<file path=ppt/tags/tag66.xml><?xml version="1.0" encoding="utf-8"?>
<p:tagLst xmlns:a="http://schemas.openxmlformats.org/drawingml/2006/main" xmlns:r="http://schemas.openxmlformats.org/officeDocument/2006/relationships" xmlns:p="http://schemas.openxmlformats.org/presentationml/2006/main">
  <p:tag name="AS_UNIQUEID" val="93"/>
</p:tagLst>
</file>

<file path=ppt/tags/tag67.xml><?xml version="1.0" encoding="utf-8"?>
<p:tagLst xmlns:a="http://schemas.openxmlformats.org/drawingml/2006/main" xmlns:r="http://schemas.openxmlformats.org/officeDocument/2006/relationships" xmlns:p="http://schemas.openxmlformats.org/presentationml/2006/main">
  <p:tag name="AS_UNIQUEID" val="94"/>
</p:tagLst>
</file>

<file path=ppt/tags/tag68.xml><?xml version="1.0" encoding="utf-8"?>
<p:tagLst xmlns:a="http://schemas.openxmlformats.org/drawingml/2006/main" xmlns:r="http://schemas.openxmlformats.org/officeDocument/2006/relationships" xmlns:p="http://schemas.openxmlformats.org/presentationml/2006/main">
  <p:tag name="AS_UNIQUEID" val="95"/>
</p:tagLst>
</file>

<file path=ppt/tags/tag69.xml><?xml version="1.0" encoding="utf-8"?>
<p:tagLst xmlns:a="http://schemas.openxmlformats.org/drawingml/2006/main" xmlns:r="http://schemas.openxmlformats.org/officeDocument/2006/relationships" xmlns:p="http://schemas.openxmlformats.org/presentationml/2006/main">
  <p:tag name="AS_UNIQUEID" val="96"/>
</p:tagLst>
</file>

<file path=ppt/tags/tag7.xml><?xml version="1.0" encoding="utf-8"?>
<p:tagLst xmlns:a="http://schemas.openxmlformats.org/drawingml/2006/main" xmlns:r="http://schemas.openxmlformats.org/officeDocument/2006/relationships" xmlns:p="http://schemas.openxmlformats.org/presentationml/2006/main">
  <p:tag name="AS_UNIQUEID" val="116"/>
</p:tagLst>
</file>

<file path=ppt/tags/tag70.xml><?xml version="1.0" encoding="utf-8"?>
<p:tagLst xmlns:a="http://schemas.openxmlformats.org/drawingml/2006/main" xmlns:r="http://schemas.openxmlformats.org/officeDocument/2006/relationships" xmlns:p="http://schemas.openxmlformats.org/presentationml/2006/main">
  <p:tag name="AS_UNIQUEID" val="97"/>
</p:tagLst>
</file>

<file path=ppt/tags/tag71.xml><?xml version="1.0" encoding="utf-8"?>
<p:tagLst xmlns:a="http://schemas.openxmlformats.org/drawingml/2006/main" xmlns:r="http://schemas.openxmlformats.org/officeDocument/2006/relationships" xmlns:p="http://schemas.openxmlformats.org/presentationml/2006/main">
  <p:tag name="AS_UNIQUEID" val="136"/>
</p:tagLst>
</file>

<file path=ppt/tags/tag72.xml><?xml version="1.0" encoding="utf-8"?>
<p:tagLst xmlns:a="http://schemas.openxmlformats.org/drawingml/2006/main" xmlns:r="http://schemas.openxmlformats.org/officeDocument/2006/relationships" xmlns:p="http://schemas.openxmlformats.org/presentationml/2006/main">
  <p:tag name="AS_UNIQUEID" val="137"/>
</p:tagLst>
</file>

<file path=ppt/tags/tag73.xml><?xml version="1.0" encoding="utf-8"?>
<p:tagLst xmlns:a="http://schemas.openxmlformats.org/drawingml/2006/main" xmlns:r="http://schemas.openxmlformats.org/officeDocument/2006/relationships" xmlns:p="http://schemas.openxmlformats.org/presentationml/2006/main">
  <p:tag name="AS_UNIQUEID" val="138"/>
</p:tagLst>
</file>

<file path=ppt/tags/tag74.xml><?xml version="1.0" encoding="utf-8"?>
<p:tagLst xmlns:a="http://schemas.openxmlformats.org/drawingml/2006/main" xmlns:r="http://schemas.openxmlformats.org/officeDocument/2006/relationships" xmlns:p="http://schemas.openxmlformats.org/presentationml/2006/main">
  <p:tag name="AS_UNIQUEID" val="99"/>
</p:tagLst>
</file>

<file path=ppt/tags/tag75.xml><?xml version="1.0" encoding="utf-8"?>
<p:tagLst xmlns:a="http://schemas.openxmlformats.org/drawingml/2006/main" xmlns:r="http://schemas.openxmlformats.org/officeDocument/2006/relationships" xmlns:p="http://schemas.openxmlformats.org/presentationml/2006/main">
  <p:tag name="AS_UNIQUEID" val="100"/>
</p:tagLst>
</file>

<file path=ppt/tags/tag76.xml><?xml version="1.0" encoding="utf-8"?>
<p:tagLst xmlns:a="http://schemas.openxmlformats.org/drawingml/2006/main" xmlns:r="http://schemas.openxmlformats.org/officeDocument/2006/relationships" xmlns:p="http://schemas.openxmlformats.org/presentationml/2006/main">
  <p:tag name="AS_UNIQUEID" val="105"/>
</p:tagLst>
</file>

<file path=ppt/tags/tag77.xml><?xml version="1.0" encoding="utf-8"?>
<p:tagLst xmlns:a="http://schemas.openxmlformats.org/drawingml/2006/main" xmlns:r="http://schemas.openxmlformats.org/officeDocument/2006/relationships" xmlns:p="http://schemas.openxmlformats.org/presentationml/2006/main">
  <p:tag name="AS_UNIQUEID" val="107"/>
</p:tagLst>
</file>

<file path=ppt/tags/tag78.xml><?xml version="1.0" encoding="utf-8"?>
<p:tagLst xmlns:a="http://schemas.openxmlformats.org/drawingml/2006/main" xmlns:r="http://schemas.openxmlformats.org/officeDocument/2006/relationships" xmlns:p="http://schemas.openxmlformats.org/presentationml/2006/main">
  <p:tag name="AS_UNIQUEID" val="108"/>
</p:tagLst>
</file>

<file path=ppt/tags/tag79.xml><?xml version="1.0" encoding="utf-8"?>
<p:tagLst xmlns:a="http://schemas.openxmlformats.org/drawingml/2006/main" xmlns:r="http://schemas.openxmlformats.org/officeDocument/2006/relationships" xmlns:p="http://schemas.openxmlformats.org/presentationml/2006/main">
  <p:tag name="AS_UNIQUEID" val="139"/>
</p:tagLst>
</file>

<file path=ppt/tags/tag8.xml><?xml version="1.0" encoding="utf-8"?>
<p:tagLst xmlns:a="http://schemas.openxmlformats.org/drawingml/2006/main" xmlns:r="http://schemas.openxmlformats.org/officeDocument/2006/relationships" xmlns:p="http://schemas.openxmlformats.org/presentationml/2006/main">
  <p:tag name="AS_UNIQUEID" val="117"/>
</p:tagLst>
</file>

<file path=ppt/tags/tag80.xml><?xml version="1.0" encoding="utf-8"?>
<p:tagLst xmlns:a="http://schemas.openxmlformats.org/drawingml/2006/main" xmlns:r="http://schemas.openxmlformats.org/officeDocument/2006/relationships" xmlns:p="http://schemas.openxmlformats.org/presentationml/2006/main">
  <p:tag name="AS_UNIQUEID" val="140"/>
</p:tagLst>
</file>

<file path=ppt/tags/tag81.xml><?xml version="1.0" encoding="utf-8"?>
<p:tagLst xmlns:a="http://schemas.openxmlformats.org/drawingml/2006/main" xmlns:r="http://schemas.openxmlformats.org/officeDocument/2006/relationships" xmlns:p="http://schemas.openxmlformats.org/presentationml/2006/main">
  <p:tag name="AS_UNIQUEID" val="141"/>
</p:tagLst>
</file>

<file path=ppt/tags/tag82.xml><?xml version="1.0" encoding="utf-8"?>
<p:tagLst xmlns:a="http://schemas.openxmlformats.org/drawingml/2006/main" xmlns:r="http://schemas.openxmlformats.org/officeDocument/2006/relationships" xmlns:p="http://schemas.openxmlformats.org/presentationml/2006/main">
  <p:tag name="AS_UNIQUEID" val="110"/>
</p:tagLst>
</file>

<file path=ppt/tags/tag9.xml><?xml version="1.0" encoding="utf-8"?>
<p:tagLst xmlns:a="http://schemas.openxmlformats.org/drawingml/2006/main" xmlns:r="http://schemas.openxmlformats.org/officeDocument/2006/relationships" xmlns:p="http://schemas.openxmlformats.org/presentationml/2006/main">
  <p:tag name="AS_UNIQUEID" val="118"/>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72109</TotalTime>
  <Words>2638</Words>
  <Application>Microsoft Office PowerPoint</Application>
  <PresentationFormat>Presentazione su schermo (4:3)</PresentationFormat>
  <Paragraphs>97</Paragraphs>
  <Slides>16</Slides>
  <Notes>7</Notes>
  <HiddenSlides>0</HiddenSlides>
  <MMClips>1</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16</vt:i4>
      </vt:variant>
    </vt:vector>
  </HeadingPairs>
  <TitlesOfParts>
    <vt:vector size="30" baseType="lpstr">
      <vt:lpstr>Comic Sans MS</vt:lpstr>
      <vt:lpstr>Times New Roman</vt:lpstr>
      <vt:lpstr>Arial</vt:lpstr>
      <vt:lpstr>Calibri Light</vt:lpstr>
      <vt:lpstr>Tw Cen MT Condensed Extra Bold</vt:lpstr>
      <vt:lpstr>Harrington</vt:lpstr>
      <vt:lpstr>Verdana</vt:lpstr>
      <vt:lpstr>Cambria</vt:lpstr>
      <vt:lpstr>Calibri</vt:lpstr>
      <vt:lpstr>Tahoma</vt:lpstr>
      <vt:lpstr>Arial Unicode MS</vt:lpstr>
      <vt:lpstr>Courier New</vt:lpstr>
      <vt:lpstr>Helvetica</vt:lpstr>
      <vt:lpstr>Struttura predefinita</vt:lpstr>
      <vt:lpstr>Presentazione standard di PowerPoint</vt:lpstr>
      <vt:lpstr>Presentazione standard di PowerPoint</vt:lpstr>
      <vt:lpstr> </vt:lpstr>
      <vt:lpstr>2nd EPISTLE TO THE CORINTHIANS</vt:lpstr>
      <vt:lpstr>Ed egli è morto per tutti, perché quelli che vivono non vivano più per se stessi, ma per colui che è morto e risorto per loro. Cosicché non guardiamo più nessuno alla maniera umana; (2Cor 5, 15-16a)</vt:lpstr>
      <vt:lpstr>se anche abbiamo conosciuto Cristo alla maniera umana, ora non lo conosciamo più così. Tanto che, se uno è in Cristo, è una nuova creatura; le cose vecchie sono passate; ecco, ne sono nate di nuove. (2Cor 5, 16a-17)</vt:lpstr>
      <vt:lpstr>GOSPEL ACCORD. TO MARK</vt:lpstr>
      <vt:lpstr>Presentazione standard di PowerPoint</vt:lpstr>
      <vt:lpstr>Presentazione standard di PowerPoint</vt:lpstr>
      <vt:lpstr>Poi disse loro: «Perché avete paura? Non avete ancora fede?». E furono presi da grande timore e si dicevano l’un l’altro: «Chi è dunque costui, che anche il vento e il mare gli obbediscono?». (Mc 4, 40-41)</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3152</cp:revision>
  <cp:lastPrinted>1601-01-01T00:00:00Z</cp:lastPrinted>
  <dcterms:created xsi:type="dcterms:W3CDTF">2007-05-09T13:51:32Z</dcterms:created>
  <dcterms:modified xsi:type="dcterms:W3CDTF">2024-06-18T04:16:10Z</dcterms:modified>
  <cp:category/>
</cp:coreProperties>
</file>