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3.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4.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5.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6.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7.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674" r:id="rId2"/>
    <p:sldId id="392" r:id="rId3"/>
    <p:sldId id="497" r:id="rId4"/>
    <p:sldId id="791" r:id="rId5"/>
    <p:sldId id="337" r:id="rId6"/>
    <p:sldId id="743" r:id="rId7"/>
    <p:sldId id="793" r:id="rId8"/>
    <p:sldId id="694" r:id="rId9"/>
    <p:sldId id="319" r:id="rId10"/>
    <p:sldId id="624" r:id="rId11"/>
    <p:sldId id="795" r:id="rId12"/>
    <p:sldId id="787" r:id="rId13"/>
    <p:sldId id="288" r:id="rId14"/>
    <p:sldId id="728" r:id="rId15"/>
    <p:sldId id="724" r:id="rId16"/>
    <p:sldId id="553" r:id="rId17"/>
    <p:sldId id="727" r:id="rId18"/>
  </p:sldIdLst>
  <p:sldSz cx="9144000" cy="6858000" type="screen4x3"/>
  <p:notesSz cx="6858000" cy="9144000"/>
  <p:custDataLst>
    <p:tags r:id="rId21"/>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869"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AB0896D9-A38D-6BAB-2D91-A28433D67E24}"/>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0483" name="Rectangle 3">
            <a:extLst>
              <a:ext uri="{FF2B5EF4-FFF2-40B4-BE49-F238E27FC236}">
                <a16:creationId xmlns:a16="http://schemas.microsoft.com/office/drawing/2014/main" id="{F824F3BF-71B9-25C1-0211-7C9DA10E6EFB}"/>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0484" name="Rectangle 4">
            <a:extLst>
              <a:ext uri="{FF2B5EF4-FFF2-40B4-BE49-F238E27FC236}">
                <a16:creationId xmlns:a16="http://schemas.microsoft.com/office/drawing/2014/main" id="{EC96CB8B-06A5-8CBD-0658-682ABD895C9E}"/>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F0E36A3F-7D87-017D-8615-54B77E802BC5}"/>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0FB66D68-0651-47C1-A8FC-60A5C2857A87}"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BBD458C8-9AE2-83A9-4BF4-E8D1CA091C9D}"/>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19459" name="Rectangle 3">
            <a:extLst>
              <a:ext uri="{FF2B5EF4-FFF2-40B4-BE49-F238E27FC236}">
                <a16:creationId xmlns:a16="http://schemas.microsoft.com/office/drawing/2014/main" id="{A9A3DEE6-867E-F558-E95C-CC8272C63CA4}"/>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19460" name="Rectangle 4">
            <a:extLst>
              <a:ext uri="{FF2B5EF4-FFF2-40B4-BE49-F238E27FC236}">
                <a16:creationId xmlns:a16="http://schemas.microsoft.com/office/drawing/2014/main" id="{66372E7C-7FCB-AB5B-F815-8AC747B57F29}"/>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5270630C-2204-CDE0-DB3E-BB9577936A33}"/>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19462" name="Rectangle 6">
            <a:extLst>
              <a:ext uri="{FF2B5EF4-FFF2-40B4-BE49-F238E27FC236}">
                <a16:creationId xmlns:a16="http://schemas.microsoft.com/office/drawing/2014/main" id="{C42F197A-135C-0573-E187-2BBEF937856D}"/>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29E7690B-C85C-ACF3-0780-6FAA0731CCC1}"/>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87A317E-EC58-4431-855E-8F7195B12EC0}"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slide" Target="../slides/slide5.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slide" Target="../slides/slide9.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 Id="rId5" Type="http://schemas.openxmlformats.org/officeDocument/2006/relationships/slide" Target="../slides/slide13.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tags" Target="../tags/tag94.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3909D2E1-547B-3660-AB17-2345BF048D0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72928E9-B7C8-4769-B7FC-EA057ACE3BED}" type="slidenum">
              <a:rPr lang="it-IT" altLang="it-IT"/>
              <a:pPr/>
              <a:t>2</a:t>
            </a:fld>
            <a:endParaRPr lang="it-IT" altLang="it-IT"/>
          </a:p>
        </p:txBody>
      </p:sp>
      <p:sp>
        <p:nvSpPr>
          <p:cNvPr id="21507" name="Rectangle 2">
            <a:extLst>
              <a:ext uri="{FF2B5EF4-FFF2-40B4-BE49-F238E27FC236}">
                <a16:creationId xmlns:a16="http://schemas.microsoft.com/office/drawing/2014/main" id="{61678AF7-1690-D899-CB59-D4887DC9F907}"/>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1508" name="Rectangle 3">
            <a:extLst>
              <a:ext uri="{FF2B5EF4-FFF2-40B4-BE49-F238E27FC236}">
                <a16:creationId xmlns:a16="http://schemas.microsoft.com/office/drawing/2014/main" id="{45055178-4CF0-84FB-F549-B2EA0C9C48FB}"/>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46E852C8-6804-5038-93BF-D4658FE3322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A8F748B8-CA07-4624-BAD9-3F33047D7592}" type="slidenum">
              <a:rPr lang="it-IT" altLang="it-IT"/>
              <a:pPr/>
              <a:t>3</a:t>
            </a:fld>
            <a:endParaRPr lang="it-IT" altLang="it-IT"/>
          </a:p>
        </p:txBody>
      </p:sp>
      <p:sp>
        <p:nvSpPr>
          <p:cNvPr id="22531" name="Rectangle 2">
            <a:extLst>
              <a:ext uri="{FF2B5EF4-FFF2-40B4-BE49-F238E27FC236}">
                <a16:creationId xmlns:a16="http://schemas.microsoft.com/office/drawing/2014/main" id="{F3EB750B-824C-8FBA-347C-72F2BFA2AD65}"/>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2532" name="Rectangle 3">
            <a:extLst>
              <a:ext uri="{FF2B5EF4-FFF2-40B4-BE49-F238E27FC236}">
                <a16:creationId xmlns:a16="http://schemas.microsoft.com/office/drawing/2014/main" id="{D65E19CC-E06F-9478-1F85-BBB5E9369E79}"/>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DC050055-75FB-40F8-D281-BDDC2A8F961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CAF6237-87DF-4A19-BC15-35A033FBC378}" type="slidenum">
              <a:rPr lang="it-IT" altLang="it-IT"/>
              <a:pPr/>
              <a:t>5</a:t>
            </a:fld>
            <a:endParaRPr lang="it-IT" altLang="it-IT"/>
          </a:p>
        </p:txBody>
      </p:sp>
      <p:sp>
        <p:nvSpPr>
          <p:cNvPr id="23555" name="Rectangle 2">
            <a:extLst>
              <a:ext uri="{FF2B5EF4-FFF2-40B4-BE49-F238E27FC236}">
                <a16:creationId xmlns:a16="http://schemas.microsoft.com/office/drawing/2014/main" id="{FCB4BD8A-082A-1BE4-C0BE-68EE8D0711A6}"/>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3556" name="Rectangle 3">
            <a:extLst>
              <a:ext uri="{FF2B5EF4-FFF2-40B4-BE49-F238E27FC236}">
                <a16:creationId xmlns:a16="http://schemas.microsoft.com/office/drawing/2014/main" id="{923AE385-848B-CBF9-410E-B688F3EE358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798EE642-0D60-744B-03ED-9DCA0084F5BA}"/>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6187A070-D6A3-403D-B8F0-490274854379}" type="slidenum">
              <a:rPr lang="it-IT" altLang="it-IT"/>
              <a:pPr/>
              <a:t>8</a:t>
            </a:fld>
            <a:endParaRPr lang="it-IT" altLang="it-IT"/>
          </a:p>
        </p:txBody>
      </p:sp>
      <p:sp>
        <p:nvSpPr>
          <p:cNvPr id="24579" name="Rectangle 2">
            <a:extLst>
              <a:ext uri="{FF2B5EF4-FFF2-40B4-BE49-F238E27FC236}">
                <a16:creationId xmlns:a16="http://schemas.microsoft.com/office/drawing/2014/main" id="{56A1D966-5307-FB1F-DF7B-7EC3A848DD9A}"/>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4580" name="Rectangle 3">
            <a:extLst>
              <a:ext uri="{FF2B5EF4-FFF2-40B4-BE49-F238E27FC236}">
                <a16:creationId xmlns:a16="http://schemas.microsoft.com/office/drawing/2014/main" id="{FE83BF85-F9F8-DA72-90CC-C1040D7C8919}"/>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5FCB81DD-BA26-2E91-C79A-674FB2BFCAF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FE4EA203-497B-4235-A053-A97690D02651}" type="slidenum">
              <a:rPr lang="it-IT" altLang="it-IT"/>
              <a:pPr/>
              <a:t>9</a:t>
            </a:fld>
            <a:endParaRPr lang="it-IT" altLang="it-IT"/>
          </a:p>
        </p:txBody>
      </p:sp>
      <p:sp>
        <p:nvSpPr>
          <p:cNvPr id="25603" name="Rectangle 2">
            <a:extLst>
              <a:ext uri="{FF2B5EF4-FFF2-40B4-BE49-F238E27FC236}">
                <a16:creationId xmlns:a16="http://schemas.microsoft.com/office/drawing/2014/main" id="{6059FA88-2267-B2B4-41A1-3B159BFFA0E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F589D129-4FC3-D9A0-EEF3-92CA8E0A953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E079E421-5D08-4A51-9A88-C85B12683BEC}"/>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73BBBFFA-7954-4F91-9BFC-D855805887AC}" type="slidenum">
              <a:rPr lang="it-IT" altLang="it-IT"/>
              <a:pPr/>
              <a:t>13</a:t>
            </a:fld>
            <a:endParaRPr lang="it-IT" altLang="it-IT"/>
          </a:p>
        </p:txBody>
      </p:sp>
      <p:sp>
        <p:nvSpPr>
          <p:cNvPr id="26627" name="Rectangle 2">
            <a:extLst>
              <a:ext uri="{FF2B5EF4-FFF2-40B4-BE49-F238E27FC236}">
                <a16:creationId xmlns:a16="http://schemas.microsoft.com/office/drawing/2014/main" id="{DF4A464E-9D4D-B75E-9645-FCA8960536D7}"/>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F3D2B616-C524-A10F-00E3-62380679C998}"/>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FFA496C8-5E7D-FC87-708C-8893D704F2EE}"/>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FE94CDA-A79C-45F0-9F2F-4E896B68E39E}" type="slidenum">
              <a:rPr lang="it-IT" altLang="it-IT"/>
              <a:pPr/>
              <a:t>16</a:t>
            </a:fld>
            <a:endParaRPr lang="it-IT" altLang="it-IT"/>
          </a:p>
        </p:txBody>
      </p:sp>
      <p:sp>
        <p:nvSpPr>
          <p:cNvPr id="27651" name="Rectangle 2">
            <a:extLst>
              <a:ext uri="{FF2B5EF4-FFF2-40B4-BE49-F238E27FC236}">
                <a16:creationId xmlns:a16="http://schemas.microsoft.com/office/drawing/2014/main" id="{C2EBE0B9-5D1B-8BE2-B196-9F585409867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5C9DF4C4-3D45-773F-CD50-2B7DCA11B6FA}"/>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EAC9D461-6AD8-E8A7-647E-72B6C602838A}"/>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2ACF66C3-CF7F-8757-92B6-A49735500A7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F7E061A-C6F7-4794-931C-E749D3864E45}"/>
              </a:ext>
            </a:extLst>
          </p:cNvPr>
          <p:cNvSpPr>
            <a:spLocks noGrp="1" noChangeArrowheads="1"/>
          </p:cNvSpPr>
          <p:nvPr>
            <p:ph type="sldNum" sz="quarter" idx="12"/>
          </p:nvPr>
        </p:nvSpPr>
        <p:spPr>
          <a:ln/>
        </p:spPr>
        <p:txBody>
          <a:bodyPr/>
          <a:lstStyle>
            <a:lvl1pPr>
              <a:defRPr/>
            </a:lvl1pPr>
          </a:lstStyle>
          <a:p>
            <a:fld id="{39164C17-8025-4EFE-9C80-3D20EFD324AB}" type="slidenum">
              <a:rPr lang="it-IT" altLang="it-IT"/>
              <a:pPr/>
              <a:t>‹N›</a:t>
            </a:fld>
            <a:endParaRPr lang="it-IT" altLang="it-IT"/>
          </a:p>
        </p:txBody>
      </p:sp>
    </p:spTree>
    <p:extLst>
      <p:ext uri="{BB962C8B-B14F-4D97-AF65-F5344CB8AC3E}">
        <p14:creationId xmlns:p14="http://schemas.microsoft.com/office/powerpoint/2010/main" val="218505175"/>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0972D363-3DF6-5094-D067-1E41784C6AD3}"/>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71E051D4-3D34-F01E-F984-1E13610FB93D}"/>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FBB9C5DD-E5A9-F34F-1176-E703680AF471}"/>
              </a:ext>
            </a:extLst>
          </p:cNvPr>
          <p:cNvSpPr>
            <a:spLocks noGrp="1" noChangeArrowheads="1"/>
          </p:cNvSpPr>
          <p:nvPr>
            <p:ph type="sldNum" sz="quarter" idx="12"/>
          </p:nvPr>
        </p:nvSpPr>
        <p:spPr>
          <a:ln/>
        </p:spPr>
        <p:txBody>
          <a:bodyPr/>
          <a:lstStyle>
            <a:lvl1pPr>
              <a:defRPr/>
            </a:lvl1pPr>
          </a:lstStyle>
          <a:p>
            <a:fld id="{F6562161-9060-45EE-B497-F6D2C59AD1C4}" type="slidenum">
              <a:rPr lang="it-IT" altLang="it-IT"/>
              <a:pPr/>
              <a:t>‹N›</a:t>
            </a:fld>
            <a:endParaRPr lang="it-IT" altLang="it-IT"/>
          </a:p>
        </p:txBody>
      </p:sp>
    </p:spTree>
    <p:extLst>
      <p:ext uri="{BB962C8B-B14F-4D97-AF65-F5344CB8AC3E}">
        <p14:creationId xmlns:p14="http://schemas.microsoft.com/office/powerpoint/2010/main" val="4066291719"/>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D8DF81F1-EBC0-CB25-C2B1-DA34A2374F0B}"/>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AFAB332-9122-F9B3-FAF0-7CDF036D6087}"/>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9010F43E-4963-5438-FD04-1B140D1BB4D6}"/>
              </a:ext>
            </a:extLst>
          </p:cNvPr>
          <p:cNvSpPr>
            <a:spLocks noGrp="1" noChangeArrowheads="1"/>
          </p:cNvSpPr>
          <p:nvPr>
            <p:ph type="sldNum" sz="quarter" idx="12"/>
          </p:nvPr>
        </p:nvSpPr>
        <p:spPr>
          <a:ln/>
        </p:spPr>
        <p:txBody>
          <a:bodyPr/>
          <a:lstStyle>
            <a:lvl1pPr>
              <a:defRPr/>
            </a:lvl1pPr>
          </a:lstStyle>
          <a:p>
            <a:fld id="{1A3F865E-FB9B-4E3D-9D09-A649471C031C}" type="slidenum">
              <a:rPr lang="it-IT" altLang="it-IT"/>
              <a:pPr/>
              <a:t>‹N›</a:t>
            </a:fld>
            <a:endParaRPr lang="it-IT" altLang="it-IT"/>
          </a:p>
        </p:txBody>
      </p:sp>
    </p:spTree>
    <p:extLst>
      <p:ext uri="{BB962C8B-B14F-4D97-AF65-F5344CB8AC3E}">
        <p14:creationId xmlns:p14="http://schemas.microsoft.com/office/powerpoint/2010/main" val="551510617"/>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715436B3-50C0-70EA-4995-46CBF1BA5D5D}"/>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4FCAED40-4C34-A840-6625-55B257D7E389}"/>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F9DFAA20-A5FA-EF78-E9DA-AED97DC6AB74}"/>
              </a:ext>
            </a:extLst>
          </p:cNvPr>
          <p:cNvSpPr>
            <a:spLocks noGrp="1" noChangeArrowheads="1"/>
          </p:cNvSpPr>
          <p:nvPr>
            <p:ph type="sldNum" sz="quarter" idx="12"/>
          </p:nvPr>
        </p:nvSpPr>
        <p:spPr>
          <a:ln/>
        </p:spPr>
        <p:txBody>
          <a:bodyPr/>
          <a:lstStyle>
            <a:lvl1pPr>
              <a:defRPr/>
            </a:lvl1pPr>
          </a:lstStyle>
          <a:p>
            <a:fld id="{A5A1C95E-A0A1-4701-BAA0-B12C2F8B01AA}" type="slidenum">
              <a:rPr lang="it-IT" altLang="it-IT"/>
              <a:pPr/>
              <a:t>‹N›</a:t>
            </a:fld>
            <a:endParaRPr lang="it-IT" altLang="it-IT"/>
          </a:p>
        </p:txBody>
      </p:sp>
    </p:spTree>
    <p:extLst>
      <p:ext uri="{BB962C8B-B14F-4D97-AF65-F5344CB8AC3E}">
        <p14:creationId xmlns:p14="http://schemas.microsoft.com/office/powerpoint/2010/main" val="307835482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39940425-C612-3BE7-DF24-C488E3F94A11}"/>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4F7AB0F-7565-135B-748B-A9DED2C417F0}"/>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8EEF5B80-1F16-B0F7-3610-69A21E83F3C2}"/>
              </a:ext>
            </a:extLst>
          </p:cNvPr>
          <p:cNvSpPr>
            <a:spLocks noGrp="1" noChangeArrowheads="1"/>
          </p:cNvSpPr>
          <p:nvPr>
            <p:ph type="sldNum" sz="quarter" idx="12"/>
          </p:nvPr>
        </p:nvSpPr>
        <p:spPr>
          <a:ln/>
        </p:spPr>
        <p:txBody>
          <a:bodyPr/>
          <a:lstStyle>
            <a:lvl1pPr>
              <a:defRPr/>
            </a:lvl1pPr>
          </a:lstStyle>
          <a:p>
            <a:fld id="{D76CC19F-04CB-44D2-9F78-F45ECDE37EBE}" type="slidenum">
              <a:rPr lang="it-IT" altLang="it-IT"/>
              <a:pPr/>
              <a:t>‹N›</a:t>
            </a:fld>
            <a:endParaRPr lang="it-IT" altLang="it-IT"/>
          </a:p>
        </p:txBody>
      </p:sp>
    </p:spTree>
    <p:extLst>
      <p:ext uri="{BB962C8B-B14F-4D97-AF65-F5344CB8AC3E}">
        <p14:creationId xmlns:p14="http://schemas.microsoft.com/office/powerpoint/2010/main" val="2924609377"/>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3E8FB0CD-067D-784B-2B1D-F5B13E48FC74}"/>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6A231767-8EEB-C88B-6A73-2C2A1A852E54}"/>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13238811-BD63-FDC5-FB13-7F0656EB029A}"/>
              </a:ext>
            </a:extLst>
          </p:cNvPr>
          <p:cNvSpPr>
            <a:spLocks noGrp="1" noChangeArrowheads="1"/>
          </p:cNvSpPr>
          <p:nvPr>
            <p:ph type="sldNum" sz="quarter" idx="12"/>
          </p:nvPr>
        </p:nvSpPr>
        <p:spPr>
          <a:ln/>
        </p:spPr>
        <p:txBody>
          <a:bodyPr/>
          <a:lstStyle>
            <a:lvl1pPr>
              <a:defRPr/>
            </a:lvl1pPr>
          </a:lstStyle>
          <a:p>
            <a:fld id="{52E6F222-654E-4687-B9E1-5E9A49501407}" type="slidenum">
              <a:rPr lang="it-IT" altLang="it-IT"/>
              <a:pPr/>
              <a:t>‹N›</a:t>
            </a:fld>
            <a:endParaRPr lang="it-IT" altLang="it-IT"/>
          </a:p>
        </p:txBody>
      </p:sp>
    </p:spTree>
    <p:extLst>
      <p:ext uri="{BB962C8B-B14F-4D97-AF65-F5344CB8AC3E}">
        <p14:creationId xmlns:p14="http://schemas.microsoft.com/office/powerpoint/2010/main" val="2232056219"/>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0DEF28EF-5DFE-5288-0BC9-942D9E4CA1F3}"/>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49368F66-72BC-C958-AD76-536888FCBC10}"/>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13925E8F-0E82-FE69-3B85-212CF0C669E3}"/>
              </a:ext>
            </a:extLst>
          </p:cNvPr>
          <p:cNvSpPr>
            <a:spLocks noGrp="1" noChangeArrowheads="1"/>
          </p:cNvSpPr>
          <p:nvPr>
            <p:ph type="sldNum" sz="quarter" idx="12"/>
          </p:nvPr>
        </p:nvSpPr>
        <p:spPr>
          <a:ln/>
        </p:spPr>
        <p:txBody>
          <a:bodyPr/>
          <a:lstStyle>
            <a:lvl1pPr>
              <a:defRPr/>
            </a:lvl1pPr>
          </a:lstStyle>
          <a:p>
            <a:fld id="{3DD0A152-2B97-4DDA-8B55-460C3EE33CFE}" type="slidenum">
              <a:rPr lang="it-IT" altLang="it-IT"/>
              <a:pPr/>
              <a:t>‹N›</a:t>
            </a:fld>
            <a:endParaRPr lang="it-IT" altLang="it-IT"/>
          </a:p>
        </p:txBody>
      </p:sp>
    </p:spTree>
    <p:extLst>
      <p:ext uri="{BB962C8B-B14F-4D97-AF65-F5344CB8AC3E}">
        <p14:creationId xmlns:p14="http://schemas.microsoft.com/office/powerpoint/2010/main" val="480533883"/>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B17501A9-685F-115F-E816-AA2BAAD85FCE}"/>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70764F2E-7D58-4A4E-B0F1-A6046449E501}"/>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5882D782-4439-4621-2331-1591988CE86B}"/>
              </a:ext>
            </a:extLst>
          </p:cNvPr>
          <p:cNvSpPr>
            <a:spLocks noGrp="1" noChangeArrowheads="1"/>
          </p:cNvSpPr>
          <p:nvPr>
            <p:ph type="sldNum" sz="quarter" idx="12"/>
          </p:nvPr>
        </p:nvSpPr>
        <p:spPr>
          <a:ln/>
        </p:spPr>
        <p:txBody>
          <a:bodyPr/>
          <a:lstStyle>
            <a:lvl1pPr>
              <a:defRPr/>
            </a:lvl1pPr>
          </a:lstStyle>
          <a:p>
            <a:fld id="{73E58F83-4022-4B81-B6FB-79A77877F08E}" type="slidenum">
              <a:rPr lang="it-IT" altLang="it-IT"/>
              <a:pPr/>
              <a:t>‹N›</a:t>
            </a:fld>
            <a:endParaRPr lang="it-IT" altLang="it-IT"/>
          </a:p>
        </p:txBody>
      </p:sp>
    </p:spTree>
    <p:extLst>
      <p:ext uri="{BB962C8B-B14F-4D97-AF65-F5344CB8AC3E}">
        <p14:creationId xmlns:p14="http://schemas.microsoft.com/office/powerpoint/2010/main" val="353432271"/>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1E12DCF-E25C-1EA7-03E8-D27AAA1E3424}"/>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A5F9B84C-039F-73A6-C8C7-24E0BDA8DC81}"/>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34DF0A0B-4F68-4941-CA96-564141FAF83A}"/>
              </a:ext>
            </a:extLst>
          </p:cNvPr>
          <p:cNvSpPr>
            <a:spLocks noGrp="1" noChangeArrowheads="1"/>
          </p:cNvSpPr>
          <p:nvPr>
            <p:ph type="sldNum" sz="quarter" idx="12"/>
          </p:nvPr>
        </p:nvSpPr>
        <p:spPr>
          <a:ln/>
        </p:spPr>
        <p:txBody>
          <a:bodyPr/>
          <a:lstStyle>
            <a:lvl1pPr>
              <a:defRPr/>
            </a:lvl1pPr>
          </a:lstStyle>
          <a:p>
            <a:fld id="{267B11BB-6872-4A22-AA85-7F49B9692946}" type="slidenum">
              <a:rPr lang="it-IT" altLang="it-IT"/>
              <a:pPr/>
              <a:t>‹N›</a:t>
            </a:fld>
            <a:endParaRPr lang="it-IT" altLang="it-IT"/>
          </a:p>
        </p:txBody>
      </p:sp>
    </p:spTree>
    <p:extLst>
      <p:ext uri="{BB962C8B-B14F-4D97-AF65-F5344CB8AC3E}">
        <p14:creationId xmlns:p14="http://schemas.microsoft.com/office/powerpoint/2010/main" val="695199188"/>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3E72B929-760B-E920-9530-6A580B04BD5D}"/>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2E35FC35-F952-CC99-17E4-EAA8ACD8EBCA}"/>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9EDCE78C-2698-2A05-CC8A-F5BB658BFC94}"/>
              </a:ext>
            </a:extLst>
          </p:cNvPr>
          <p:cNvSpPr>
            <a:spLocks noGrp="1" noChangeArrowheads="1"/>
          </p:cNvSpPr>
          <p:nvPr>
            <p:ph type="sldNum" sz="quarter" idx="12"/>
          </p:nvPr>
        </p:nvSpPr>
        <p:spPr>
          <a:ln/>
        </p:spPr>
        <p:txBody>
          <a:bodyPr/>
          <a:lstStyle>
            <a:lvl1pPr>
              <a:defRPr/>
            </a:lvl1pPr>
          </a:lstStyle>
          <a:p>
            <a:fld id="{C45D9F60-E8B2-4C21-999B-1697AFF0F350}" type="slidenum">
              <a:rPr lang="it-IT" altLang="it-IT"/>
              <a:pPr/>
              <a:t>‹N›</a:t>
            </a:fld>
            <a:endParaRPr lang="it-IT" altLang="it-IT"/>
          </a:p>
        </p:txBody>
      </p:sp>
    </p:spTree>
    <p:extLst>
      <p:ext uri="{BB962C8B-B14F-4D97-AF65-F5344CB8AC3E}">
        <p14:creationId xmlns:p14="http://schemas.microsoft.com/office/powerpoint/2010/main" val="2826830509"/>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9E81FF08-421A-D625-0379-AE39E2CD6131}"/>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FCE8E9BA-9CB3-83F2-EABD-5B263BD94C0A}"/>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721AB450-87FC-42CB-9BBA-922AA4E17932}"/>
              </a:ext>
            </a:extLst>
          </p:cNvPr>
          <p:cNvSpPr>
            <a:spLocks noGrp="1" noChangeArrowheads="1"/>
          </p:cNvSpPr>
          <p:nvPr>
            <p:ph type="sldNum" sz="quarter" idx="12"/>
          </p:nvPr>
        </p:nvSpPr>
        <p:spPr>
          <a:ln/>
        </p:spPr>
        <p:txBody>
          <a:bodyPr/>
          <a:lstStyle>
            <a:lvl1pPr>
              <a:defRPr/>
            </a:lvl1pPr>
          </a:lstStyle>
          <a:p>
            <a:fld id="{827B0CE6-18D5-4F68-818B-CC63E0012B89}" type="slidenum">
              <a:rPr lang="it-IT" altLang="it-IT"/>
              <a:pPr/>
              <a:t>‹N›</a:t>
            </a:fld>
            <a:endParaRPr lang="it-IT" altLang="it-IT"/>
          </a:p>
        </p:txBody>
      </p:sp>
    </p:spTree>
    <p:extLst>
      <p:ext uri="{BB962C8B-B14F-4D97-AF65-F5344CB8AC3E}">
        <p14:creationId xmlns:p14="http://schemas.microsoft.com/office/powerpoint/2010/main" val="3399349814"/>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9ADAC89-2D3F-712E-79A3-91594651100C}"/>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BA1B5EC7-6B7E-8002-5DD6-783C5E899673}"/>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8AE82F2A-E325-FAF1-6E55-AB6D5E2CFFD7}"/>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1FC7CA7F-639A-D607-DFEA-61DD36BE0231}"/>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936B1BC6-F682-E3AE-DA04-4D11D90FA72B}"/>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2A0DB0DE-A6ED-4D73-BB93-2038DF53B7E1}"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3.jpe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2.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1.jpeg"/><Relationship Id="rId5" Type="http://schemas.openxmlformats.org/officeDocument/2006/relationships/tags" Target="../tags/tag16.xml"/><Relationship Id="rId10" Type="http://schemas.openxmlformats.org/officeDocument/2006/relationships/slideLayout" Target="../slideLayouts/slideLayout2.xml"/><Relationship Id="rId4" Type="http://schemas.openxmlformats.org/officeDocument/2006/relationships/tags" Target="../tags/tag15.xml"/><Relationship Id="rId9" Type="http://schemas.openxmlformats.org/officeDocument/2006/relationships/audio" Target="file:///G:\AUDIO\MUSICA%20MIDI\Gen%20Verde\947-seme%20dell'eternit&#224;.mid" TargetMode="External"/><Relationship Id="rId1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tags" Target="../tags/tag73.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19.jpeg"/><Relationship Id="rId5" Type="http://schemas.openxmlformats.org/officeDocument/2006/relationships/slideLayout" Target="../slideLayouts/slideLayout2.xml"/><Relationship Id="rId4" Type="http://schemas.openxmlformats.org/officeDocument/2006/relationships/tags" Target="../tags/tag78.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81.xml"/><Relationship Id="rId7"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9" Type="http://schemas.openxmlformats.org/officeDocument/2006/relationships/image" Target="../media/image21.jp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16.xml.rels><?xml version="1.0" encoding="UTF-8" standalone="yes"?>
<Relationships xmlns="http://schemas.openxmlformats.org/package/2006/relationships"><Relationship Id="rId3" Type="http://schemas.openxmlformats.org/officeDocument/2006/relationships/tags" Target="../tags/tag92.xml"/><Relationship Id="rId7" Type="http://schemas.openxmlformats.org/officeDocument/2006/relationships/image" Target="../media/image21.jpg"/><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9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7.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6.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5.jpeg"/><Relationship Id="rId5" Type="http://schemas.openxmlformats.org/officeDocument/2006/relationships/tags" Target="../tags/tag24.xml"/><Relationship Id="rId10" Type="http://schemas.openxmlformats.org/officeDocument/2006/relationships/image" Target="../media/image1.jpeg"/><Relationship Id="rId4" Type="http://schemas.openxmlformats.org/officeDocument/2006/relationships/tags" Target="../tags/tag23.xml"/><Relationship Id="rId9"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image" Target="../media/image1.jpeg"/><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notesSlide" Target="../notesSlides/notesSlide3.xml"/><Relationship Id="rId17" Type="http://schemas.openxmlformats.org/officeDocument/2006/relationships/image" Target="../media/image12.jpg"/><Relationship Id="rId2" Type="http://schemas.openxmlformats.org/officeDocument/2006/relationships/tags" Target="../tags/tag40.xml"/><Relationship Id="rId16" Type="http://schemas.openxmlformats.org/officeDocument/2006/relationships/image" Target="../media/image11.jpeg"/><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slideLayout" Target="../slideLayouts/slideLayout2.xml"/><Relationship Id="rId5" Type="http://schemas.openxmlformats.org/officeDocument/2006/relationships/tags" Target="../tags/tag43.xml"/><Relationship Id="rId15" Type="http://schemas.openxmlformats.org/officeDocument/2006/relationships/image" Target="../media/image10.jpeg"/><Relationship Id="rId10" Type="http://schemas.openxmlformats.org/officeDocument/2006/relationships/tags" Target="../tags/tag48.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image" Target="../media/image13.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image" Target="../media/image14.jpe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image" Target="../media/image16.jpe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image" Target="../media/image15.jpeg"/><Relationship Id="rId5" Type="http://schemas.openxmlformats.org/officeDocument/2006/relationships/tags" Target="../tags/tag62.xml"/><Relationship Id="rId10" Type="http://schemas.openxmlformats.org/officeDocument/2006/relationships/image" Target="../media/image1.jpeg"/><Relationship Id="rId4" Type="http://schemas.openxmlformats.org/officeDocument/2006/relationships/tags" Target="../tags/tag61.xml"/><Relationship Id="rId9"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tags" Target="../tags/tag68.xml"/><Relationship Id="rId5" Type="http://schemas.openxmlformats.org/officeDocument/2006/relationships/image" Target="../media/image17.jpe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F8836E6E-FE91-7682-2FDA-428157A71C2C}"/>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dirty="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2253DD4A-6502-0677-2226-67E97613E7E9}"/>
              </a:ext>
            </a:extLst>
          </p:cNvPr>
          <p:cNvSpPr>
            <a:spLocks noChangeArrowheads="1"/>
          </p:cNvSpPr>
          <p:nvPr>
            <p:custDataLst>
              <p:tags r:id="rId2"/>
            </p:custDataLst>
          </p:nvPr>
        </p:nvSpPr>
        <p:spPr bwMode="auto">
          <a:xfrm>
            <a:off x="381000" y="6400800"/>
            <a:ext cx="4343400" cy="230832"/>
          </a:xfrm>
          <a:prstGeom prst="rect">
            <a:avLst/>
          </a:prstGeom>
          <a:noFill/>
          <a:ln w="9525">
            <a:noFill/>
            <a:miter lim="800000"/>
          </a:ln>
          <a:effectLst/>
        </p:spPr>
        <p:txBody>
          <a:bodyPr>
            <a:spAutoFit/>
          </a:bodyPr>
          <a:lstStyle/>
          <a:p>
            <a:pPr algn="ctr"/>
            <a:r>
              <a:rPr lang="it-IT" altLang="it-IT" sz="900" dirty="0">
                <a:ln w="9525" cap="flat" cmpd="sng" algn="ctr">
                  <a:noFill/>
                  <a:prstDash val="solid"/>
                  <a:round/>
                  <a:headEnd type="none" w="med" len="med"/>
                  <a:tailEnd type="none" w="med" len="med"/>
                </a:ln>
                <a:solidFill>
                  <a:srgbClr val="FFFFFF"/>
                </a:solidFill>
                <a:latin typeface="Verdana" pitchFamily="34" charset="0"/>
                <a:ea typeface="Arial"/>
                <a:cs typeface="Arial"/>
                <a:sym typeface="Wingdings"/>
              </a:rPr>
              <a:t>Musica:</a:t>
            </a:r>
            <a:r>
              <a:rPr lang="it-IT" altLang="it-IT" sz="900" i="1" dirty="0">
                <a:ln w="9525" cap="flat" cmpd="sng" algn="ctr">
                  <a:noFill/>
                  <a:prstDash val="solid"/>
                  <a:round/>
                  <a:headEnd type="none" w="med" len="med"/>
                  <a:tailEnd type="none" w="med" len="med"/>
                </a:ln>
                <a:solidFill>
                  <a:srgbClr val="FFFFFF"/>
                </a:solidFill>
                <a:latin typeface="Verdana" pitchFamily="34" charset="0"/>
                <a:ea typeface="Arial"/>
                <a:cs typeface="Arial"/>
                <a:sym typeface="Wingdings"/>
              </a:rPr>
              <a:t> Seme dell’Eternità</a:t>
            </a:r>
            <a:endParaRPr lang="it-IT" altLang="it-IT" sz="900" i="1" dirty="0">
              <a:solidFill>
                <a:schemeClr val="bg1"/>
              </a:solidFill>
              <a:latin typeface="Verdana" pitchFamily="34" charset="0"/>
              <a:cs typeface="Times New Roman" pitchFamily="18" charset="0"/>
            </a:endParaRPr>
          </a:p>
        </p:txBody>
      </p:sp>
      <p:sp>
        <p:nvSpPr>
          <p:cNvPr id="813062" name="Rectangle 6">
            <a:extLst>
              <a:ext uri="{FF2B5EF4-FFF2-40B4-BE49-F238E27FC236}">
                <a16:creationId xmlns:a16="http://schemas.microsoft.com/office/drawing/2014/main" id="{AAA731C9-B223-DB4D-657E-3B113B38F511}"/>
              </a:ext>
            </a:extLst>
          </p:cNvPr>
          <p:cNvSpPr>
            <a:spLocks noChangeArrowheads="1"/>
          </p:cNvSpPr>
          <p:nvPr>
            <p:custDataLst>
              <p:tags r:id="rId3"/>
            </p:custDataLst>
          </p:nvPr>
        </p:nvSpPr>
        <p:spPr bwMode="auto">
          <a:xfrm>
            <a:off x="762000" y="0"/>
            <a:ext cx="7772400" cy="985838"/>
          </a:xfrm>
          <a:prstGeom prst="rect">
            <a:avLst/>
          </a:prstGeom>
          <a:solidFill>
            <a:srgbClr val="339966"/>
          </a:solidFill>
          <a:ln w="9525">
            <a:solidFill>
              <a:srgbClr val="339966"/>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2000" dirty="0">
                <a:ln w="9525" cap="flat" cmpd="sng" algn="ctr">
                  <a:noFill/>
                  <a:prstDash val="solid"/>
                  <a:round/>
                  <a:headEnd type="none" w="med" len="med"/>
                  <a:tailEnd type="none" w="med" len="med"/>
                </a:ln>
                <a:solidFill>
                  <a:srgbClr val="FFFF66"/>
                </a:solidFill>
                <a:latin typeface="Verdana" pitchFamily="34" charset="0"/>
                <a:ea typeface="Arial"/>
                <a:cs typeface="Times New Roman" pitchFamily="18" charset="0"/>
                <a:sym typeface="Wingdings"/>
              </a:rPr>
              <a:t>XI DOMENICA DEL TEMPO ORDINARIO</a:t>
            </a:r>
          </a:p>
          <a:p>
            <a:pPr algn="ctr" eaLnBrk="0" hangingPunct="0"/>
            <a:r>
              <a:rPr lang="it-IT" altLang="it-IT" sz="2000" dirty="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11</a:t>
            </a:r>
            <a:r>
              <a:rPr lang="it-IT" altLang="it-IT" sz="800" dirty="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th</a:t>
            </a:r>
            <a:r>
              <a:rPr lang="it-IT" altLang="it-IT" sz="2000" dirty="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SUNDAY IN ORDINARY TIME </a:t>
            </a:r>
          </a:p>
          <a:p>
            <a:pPr algn="ctr" eaLnBrk="0" hangingPunct="0"/>
            <a:r>
              <a:rPr lang="it-IT" altLang="it-IT" sz="1000" dirty="0">
                <a:ln w="9525" cap="flat" cmpd="sng" algn="ctr">
                  <a:noFill/>
                  <a:prstDash val="solid"/>
                  <a:round/>
                  <a:headEnd type="none" w="med" len="med"/>
                  <a:tailEnd type="none" w="med" len="med"/>
                </a:ln>
                <a:solidFill>
                  <a:srgbClr val="0000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8C9618DA-779F-5F6E-D8AF-193E786FFA72}"/>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F8360262-7C10-85F7-32CD-62585940E52F}"/>
              </a:ext>
            </a:extLst>
          </p:cNvPr>
          <p:cNvSpPr>
            <a:spLocks noChangeArrowheads="1"/>
          </p:cNvSpPr>
          <p:nvPr>
            <p:custDataLst>
              <p:tags r:id="rId5"/>
            </p:custDataLst>
          </p:nvPr>
        </p:nvSpPr>
        <p:spPr bwMode="auto">
          <a:xfrm>
            <a:off x="1066800" y="3391966"/>
            <a:ext cx="3581400"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Pienezza del Regno e gioia del raccolto </a:t>
            </a:r>
            <a:br>
              <a:rPr lang="it-IT" altLang="it-IT" sz="1000" i="1" dirty="0">
                <a:solidFill>
                  <a:srgbClr val="333333"/>
                </a:solidFill>
                <a:latin typeface="Verdana" panose="020B0604030504040204" pitchFamily="34" charset="0"/>
                <a:cs typeface="Arial" panose="020B0604020202020204" pitchFamily="34" charset="0"/>
              </a:rPr>
            </a:br>
            <a:r>
              <a:rPr lang="it-IT" altLang="it-IT" sz="1000" dirty="0">
                <a:solidFill>
                  <a:srgbClr val="333333"/>
                </a:solidFill>
                <a:latin typeface="Verdana" panose="020B0604030504040204" pitchFamily="34" charset="0"/>
                <a:cs typeface="Arial" panose="020B0604020202020204" pitchFamily="34" charset="0"/>
              </a:rPr>
              <a:t>F</a:t>
            </a:r>
            <a:r>
              <a:rPr lang="en-US" sz="1000" dirty="0" err="1">
                <a:solidFill>
                  <a:srgbClr val="222222"/>
                </a:solidFill>
                <a:effectLst/>
                <a:latin typeface="Helvetica" panose="020B0604020202020204" pitchFamily="34" charset="0"/>
                <a:ea typeface="Times New Roman" panose="02020603050405020304" pitchFamily="18" charset="0"/>
                <a:cs typeface="Calibri" panose="020F0502020204030204" pitchFamily="34" charset="0"/>
              </a:rPr>
              <a:t>ullness</a:t>
            </a:r>
            <a:r>
              <a:rPr lang="en-US" sz="1000" dirty="0">
                <a:solidFill>
                  <a:srgbClr val="222222"/>
                </a:solidFill>
                <a:effectLst/>
                <a:latin typeface="Helvetica" panose="020B0604020202020204" pitchFamily="34" charset="0"/>
                <a:ea typeface="Times New Roman" panose="02020603050405020304" pitchFamily="18" charset="0"/>
                <a:cs typeface="Calibri" panose="020F0502020204030204" pitchFamily="34" charset="0"/>
              </a:rPr>
              <a:t> of the Kingdom and joy of the harvest </a:t>
            </a:r>
            <a:endParaRPr lang="it-IT" altLang="it-IT" sz="1000" i="1" dirty="0">
              <a:solidFill>
                <a:srgbClr val="333333"/>
              </a:solidFill>
              <a:latin typeface="Verdana" panose="020B0604030504040204" pitchFamily="34" charset="0"/>
              <a:cs typeface="Arial" panose="020B0604020202020204" pitchFamily="34" charset="0"/>
            </a:endParaRPr>
          </a:p>
        </p:txBody>
      </p:sp>
      <p:sp>
        <p:nvSpPr>
          <p:cNvPr id="2055" name="Rectangle 43">
            <a:extLst>
              <a:ext uri="{FF2B5EF4-FFF2-40B4-BE49-F238E27FC236}">
                <a16:creationId xmlns:a16="http://schemas.microsoft.com/office/drawing/2014/main" id="{D293D1BC-C982-2FA5-37DF-ABB01963770D}"/>
              </a:ext>
            </a:extLst>
          </p:cNvPr>
          <p:cNvSpPr>
            <a:spLocks noChangeArrowheads="1"/>
          </p:cNvSpPr>
          <p:nvPr>
            <p:custDataLst>
              <p:tags r:id="rId6"/>
            </p:custDataLst>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6DE05E8F-4446-C05F-CAC2-9312F170370A}"/>
              </a:ext>
            </a:extLst>
          </p:cNvPr>
          <p:cNvSpPr>
            <a:spLocks noChangeArrowheads="1"/>
          </p:cNvSpPr>
          <p:nvPr>
            <p:custDataLst>
              <p:tags r:id="rId7"/>
            </p:custDataLst>
          </p:nvPr>
        </p:nvSpPr>
        <p:spPr bwMode="auto">
          <a:xfrm>
            <a:off x="6084168" y="6516216"/>
            <a:ext cx="3168650" cy="230832"/>
          </a:xfrm>
          <a:prstGeom prst="rect">
            <a:avLst/>
          </a:prstGeom>
          <a:noFill/>
          <a:ln w="9525">
            <a:noFill/>
            <a:miter lim="800000"/>
          </a:ln>
          <a:effectLst/>
        </p:spPr>
        <p:txBody>
          <a:bodyPr>
            <a:spAutoFit/>
          </a:bodyPr>
          <a:lstStyle/>
          <a:p>
            <a:pPr algn="ctr"/>
            <a:r>
              <a:rPr lang="it-IT" altLang="it-IT" sz="900" dirty="0">
                <a:solidFill>
                  <a:srgbClr val="FFFF00"/>
                </a:solidFill>
                <a:latin typeface="Verdana" panose="020B0604030504040204" pitchFamily="34" charset="0"/>
                <a:ea typeface="Verdana" panose="020B0604030504040204" pitchFamily="34" charset="0"/>
                <a:cs typeface="Verdana" panose="020B0604030504040204" pitchFamily="34" charset="0"/>
              </a:rPr>
              <a:t>by Gaetano Lastilla – June 2024</a:t>
            </a:r>
          </a:p>
        </p:txBody>
      </p:sp>
      <p:pic>
        <p:nvPicPr>
          <p:cNvPr id="2057" name="Picture 101" descr="C:\ARCHIVIO GENERALE\PRESENTAZIONI\in COSTRUZIONE\S.Scritture del 24.08\candelabro copia.gif">
            <a:extLst>
              <a:ext uri="{FF2B5EF4-FFF2-40B4-BE49-F238E27FC236}">
                <a16:creationId xmlns:a16="http://schemas.microsoft.com/office/drawing/2014/main" id="{BBDD501B-592F-7CFF-9B44-1D13162A129C}"/>
              </a:ext>
            </a:extLst>
          </p:cNvPr>
          <p:cNvPicPr>
            <a:picLocks noChangeAspect="1" noChangeArrowheads="1"/>
          </p:cNvPicPr>
          <p:nvPr>
            <p:custDataLst>
              <p:tags r:id="rId8"/>
            </p:custDataLst>
          </p:nvPr>
        </p:nvPicPr>
        <p:blipFill>
          <a:blip r:embed="rId12">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060" name="Rectangle 12">
            <a:extLst>
              <a:ext uri="{FF2B5EF4-FFF2-40B4-BE49-F238E27FC236}">
                <a16:creationId xmlns:a16="http://schemas.microsoft.com/office/drawing/2014/main" id="{D2B4ED27-C822-54C2-060B-452212978629}"/>
              </a:ext>
            </a:extLst>
          </p:cNvPr>
          <p:cNvSpPr>
            <a:spLocks noChangeArrowheads="1"/>
          </p:cNvSpPr>
          <p:nvPr/>
        </p:nvSpPr>
        <p:spPr bwMode="auto">
          <a:xfrm>
            <a:off x="1581150" y="3799721"/>
            <a:ext cx="2362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2061" name="Picture 13">
            <a:extLst>
              <a:ext uri="{FF2B5EF4-FFF2-40B4-BE49-F238E27FC236}">
                <a16:creationId xmlns:a16="http://schemas.microsoft.com/office/drawing/2014/main" id="{3EC0A0B3-42D5-1B66-7998-E397F0F6F9F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24400" y="1524000"/>
            <a:ext cx="3173413" cy="4495800"/>
          </a:xfrm>
          <a:prstGeom prst="rect">
            <a:avLst/>
          </a:prstGeom>
          <a:noFill/>
          <a:extLst>
            <a:ext uri="{909E8E84-426E-40DD-AFC4-6F175D3DCCD1}">
              <a14:hiddenFill xmlns:a14="http://schemas.microsoft.com/office/drawing/2010/main">
                <a:solidFill>
                  <a:srgbClr val="FFFFFF"/>
                </a:solidFill>
              </a14:hiddenFill>
            </a:ext>
          </a:extLst>
        </p:spPr>
      </p:pic>
      <p:pic>
        <p:nvPicPr>
          <p:cNvPr id="2062" name="947-seme dell'eternità.mid">
            <a:hlinkClick r:id="" action="ppaction://media"/>
            <a:extLst>
              <a:ext uri="{FF2B5EF4-FFF2-40B4-BE49-F238E27FC236}">
                <a16:creationId xmlns:a16="http://schemas.microsoft.com/office/drawing/2014/main" id="{574B422C-EC8B-DDAB-C547-B2F081397204}"/>
              </a:ext>
            </a:extLst>
          </p:cNvPr>
          <p:cNvPicPr>
            <a:picLocks noChangeAspect="1" noChangeArrowheads="1"/>
          </p:cNvPicPr>
          <p:nvPr>
            <a:audioFile r:link="rId9"/>
          </p:nvPr>
        </p:nvPicPr>
        <p:blipFill>
          <a:blip r:embed="rId14">
            <a:extLst>
              <a:ext uri="{28A0092B-C50C-407E-A947-70E740481C1C}">
                <a14:useLocalDpi xmlns:a14="http://schemas.microsoft.com/office/drawing/2010/main" val="0"/>
              </a:ext>
            </a:extLst>
          </a:blip>
          <a:srcRect/>
          <a:stretch>
            <a:fillRect/>
          </a:stretch>
        </p:blipFill>
        <p:spPr bwMode="auto">
          <a:xfrm>
            <a:off x="66294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06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EC457E1E-8823-4934-18C9-2D3494C220D6}"/>
              </a:ext>
            </a:extLst>
          </p:cNvPr>
          <p:cNvSpPr>
            <a:spLocks noChangeArrowheads="1"/>
          </p:cNvSpPr>
          <p:nvPr>
            <p:custDataLst>
              <p:tags r:id="rId1"/>
            </p:custDataLst>
          </p:nvPr>
        </p:nvSpPr>
        <p:spPr bwMode="auto">
          <a:xfrm>
            <a:off x="0" y="457200"/>
            <a:ext cx="9144000" cy="1190625"/>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È come un granello di senape che, quando viene seminato sul terreno, è il più piccolo di tutti i semi che sono sul terreno; ma, quando viene seminato, cresce e diventa più grande di tutte le piante dell’orto e fa rami così grandi</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(Mc 4, 31-32a)</a:t>
            </a:r>
          </a:p>
        </p:txBody>
      </p:sp>
      <p:sp>
        <p:nvSpPr>
          <p:cNvPr id="11267" name="Rectangle 36">
            <a:extLst>
              <a:ext uri="{FF2B5EF4-FFF2-40B4-BE49-F238E27FC236}">
                <a16:creationId xmlns:a16="http://schemas.microsoft.com/office/drawing/2014/main" id="{2508DDC1-DED8-DE96-2FEA-0D0F02235DAA}"/>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It is like a mustard seed which, when sown, is the smallest of all the seeds scattered upon the soil. But once sown, it grows up and becomes the largest of the plants in the garden and even grows branches so big that the birds of the air</a:t>
            </a:r>
            <a:r>
              <a:rPr lang="en-GB" altLang="it-IT" sz="1800" i="1">
                <a:solidFill>
                  <a:schemeClr val="bg1"/>
                </a:solidFill>
                <a:latin typeface="Verdana" panose="020B0604030504040204" pitchFamily="34" charset="0"/>
                <a:cs typeface="Times New Roman" panose="02020603050405020304" pitchFamily="18" charset="0"/>
              </a:rPr>
              <a:t> (Mk 4: 31-32a)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21489AF1-C708-0281-74BF-B43FF36EB9B9}"/>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che gli uccelli del cielo possono fare il nido alla sua ombra». Con molte parabole dello stesso genere annunciava loro la Parola, come potevano intendere. Senza parabole non parlava loro ma, in privato, ai suoi discepoli spiegava ogni cosa. </a:t>
            </a:r>
            <a:r>
              <a:rPr lang="it-IT" altLang="it-IT" sz="1800" i="1">
                <a:solidFill>
                  <a:schemeClr val="bg1"/>
                </a:solidFill>
                <a:latin typeface="Verdana" panose="020B0604030504040204" pitchFamily="34" charset="0"/>
                <a:cs typeface="Times New Roman" panose="02020603050405020304" pitchFamily="18" charset="0"/>
              </a:rPr>
              <a:t>(Mc 4, 32b-34)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2291" name="Rectangle 4">
            <a:extLst>
              <a:ext uri="{FF2B5EF4-FFF2-40B4-BE49-F238E27FC236}">
                <a16:creationId xmlns:a16="http://schemas.microsoft.com/office/drawing/2014/main" id="{5D88B573-7789-919D-EC89-A26C81058FEE}"/>
              </a:ext>
            </a:extLst>
          </p:cNvPr>
          <p:cNvSpPr>
            <a:spLocks noChangeArrowheads="1"/>
          </p:cNvSpPr>
          <p:nvPr>
            <p:custDataLst>
              <p:tags r:id="rId2"/>
            </p:custDataLst>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imes New Roman" panose="02020603050405020304" pitchFamily="18" charset="0"/>
              </a:rPr>
              <a:t>can take shelter in its shade." Jesus used many such stories or parables, to proclaim the word to them in a way they would be able to understand. He would not teach them without parables; but privately to his disciples he explained everything.</a:t>
            </a:r>
            <a:r>
              <a:rPr lang="en-GB" altLang="it-IT" sz="1800" i="1">
                <a:solidFill>
                  <a:schemeClr val="bg1"/>
                </a:solidFill>
                <a:latin typeface="Verdana" panose="020B0604030504040204" pitchFamily="34" charset="0"/>
                <a:cs typeface="Times New Roman" panose="02020603050405020304" pitchFamily="18" charset="0"/>
              </a:rPr>
              <a:t> (Mk 4: 32b-34)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2292" name="Picture 6" descr="C:\ARCHIVIO GENERALE\PRESENTAZIONI\in COSTRUZIONE\S.Scritture del 14.06\regno è simile.jpg">
            <a:extLst>
              <a:ext uri="{FF2B5EF4-FFF2-40B4-BE49-F238E27FC236}">
                <a16:creationId xmlns:a16="http://schemas.microsoft.com/office/drawing/2014/main" id="{9B15B1E4-4D43-DE82-7A72-3563C2D910E3}"/>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295400" y="1600200"/>
            <a:ext cx="6629400" cy="387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90" name="WordArt 7">
            <a:extLst>
              <a:ext uri="{FF2B5EF4-FFF2-40B4-BE49-F238E27FC236}">
                <a16:creationId xmlns:a16="http://schemas.microsoft.com/office/drawing/2014/main" id="{DDA28A4A-5AF3-92CA-A7F9-B056AAA28EC5}"/>
              </a:ext>
            </a:extLst>
          </p:cNvPr>
          <p:cNvSpPr>
            <a:spLocks noChangeArrowheads="1" noTextEdit="1"/>
          </p:cNvSpPr>
          <p:nvPr>
            <p:custDataLst>
              <p:tags r:id="rId4"/>
            </p:custDataLst>
          </p:nvPr>
        </p:nvSpPr>
        <p:spPr bwMode="auto">
          <a:xfrm>
            <a:off x="304800" y="1524000"/>
            <a:ext cx="289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p>
            <a:pPr algn="ctr" eaLnBrk="0" hangingPunct="0"/>
            <a:r>
              <a:rPr lang="en-US" altLang="it-IT" sz="3600">
                <a:solidFill>
                  <a:srgbClr val="FF9933"/>
                </a:solidFill>
                <a:latin typeface="Impact" panose="020B0806030902050204" pitchFamily="34" charset="0"/>
              </a:rPr>
              <a:t>Regno di Dio</a:t>
            </a:r>
          </a:p>
          <a:p>
            <a:pPr algn="ctr" eaLnBrk="0" hangingPunct="0"/>
            <a:r>
              <a:rPr lang="en-US" altLang="it-IT" sz="3600">
                <a:solidFill>
                  <a:srgbClr val="FF9933"/>
                </a:solidFill>
                <a:latin typeface="Impact" panose="020B0806030902050204" pitchFamily="34" charset="0"/>
              </a:rPr>
              <a:t>Kingdom of God</a:t>
            </a:r>
            <a:endParaRPr lang="it-IT" altLang="it-IT" sz="3600">
              <a:solidFill>
                <a:srgbClr val="FF9933"/>
              </a:solidFill>
              <a:latin typeface="Impact" panose="020B0806030902050204" pitchFamily="34"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5" name="Picture 3">
            <a:extLst>
              <a:ext uri="{FF2B5EF4-FFF2-40B4-BE49-F238E27FC236}">
                <a16:creationId xmlns:a16="http://schemas.microsoft.com/office/drawing/2014/main" id="{4303C07A-89F0-62AB-47CE-6CF4BD1992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43050"/>
            <a:ext cx="6324600" cy="3557588"/>
          </a:xfrm>
          <a:prstGeom prst="rect">
            <a:avLst/>
          </a:prstGeom>
          <a:noFill/>
          <a:extLst>
            <a:ext uri="{909E8E84-426E-40DD-AFC4-6F175D3DCCD1}">
              <a14:hiddenFill xmlns:a14="http://schemas.microsoft.com/office/drawing/2010/main">
                <a:solidFill>
                  <a:srgbClr val="FFFFFF"/>
                </a:solidFill>
              </a14:hiddenFill>
            </a:ext>
          </a:extLst>
        </p:spPr>
      </p:pic>
      <p:sp>
        <p:nvSpPr>
          <p:cNvPr id="13316" name="Rectangle 4">
            <a:extLst>
              <a:ext uri="{FF2B5EF4-FFF2-40B4-BE49-F238E27FC236}">
                <a16:creationId xmlns:a16="http://schemas.microsoft.com/office/drawing/2014/main" id="{A13D213C-3595-BE5F-B452-14C8D0748286}"/>
              </a:ext>
            </a:extLst>
          </p:cNvPr>
          <p:cNvSpPr>
            <a:spLocks noChangeArrowheads="1"/>
          </p:cNvSpPr>
          <p:nvPr/>
        </p:nvSpPr>
        <p:spPr bwMode="auto">
          <a:xfrm>
            <a:off x="0" y="0"/>
            <a:ext cx="91440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600">
                <a:solidFill>
                  <a:schemeClr val="tx1"/>
                </a:solidFill>
                <a:latin typeface="Arial" panose="020B0604020202020204" pitchFamily="34" charset="0"/>
                <a:cs typeface="Arial" panose="020B0604020202020204" pitchFamily="34" charset="0"/>
              </a:rPr>
              <a:t>   La lettura e la meditazione delle sacre scritture domenicali,</a:t>
            </a:r>
            <a:r>
              <a:rPr lang="it-IT" altLang="it-IT" sz="1600">
                <a:solidFill>
                  <a:srgbClr val="FF3300"/>
                </a:solidFill>
                <a:latin typeface="Arial" panose="020B0604020202020204" pitchFamily="34" charset="0"/>
                <a:cs typeface="Arial" panose="020B0604020202020204" pitchFamily="34" charset="0"/>
              </a:rPr>
              <a:t> </a:t>
            </a:r>
            <a:r>
              <a:rPr lang="it-IT" altLang="it-IT" sz="1600">
                <a:solidFill>
                  <a:srgbClr val="FF0000"/>
                </a:solidFill>
                <a:latin typeface="Arial" panose="020B0604020202020204" pitchFamily="34" charset="0"/>
                <a:cs typeface="Arial" panose="020B0604020202020204" pitchFamily="34" charset="0"/>
              </a:rPr>
              <a:t>non sostituiscono</a:t>
            </a:r>
            <a:r>
              <a:rPr lang="it-IT" altLang="it-IT" sz="1600">
                <a:solidFill>
                  <a:srgbClr val="FF3300"/>
                </a:solidFill>
                <a:latin typeface="Arial" panose="020B0604020202020204" pitchFamily="34" charset="0"/>
                <a:cs typeface="Arial" panose="020B0604020202020204" pitchFamily="34" charset="0"/>
              </a:rPr>
              <a:t> </a:t>
            </a:r>
            <a:r>
              <a:rPr lang="it-IT" altLang="it-IT" sz="16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600">
                <a:solidFill>
                  <a:srgbClr val="FF0000"/>
                </a:solidFill>
                <a:latin typeface="Arial" panose="020B0604020202020204" pitchFamily="34" charset="0"/>
                <a:cs typeface="Arial" panose="020B0604020202020204" pitchFamily="34" charset="0"/>
              </a:rPr>
              <a:t>Cristo attualizza il sacrificio della croce</a:t>
            </a:r>
            <a:r>
              <a:rPr lang="it-IT" altLang="it-IT" sz="16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a:t>
            </a:r>
            <a:r>
              <a:rPr lang="it-IT" altLang="it-IT" sz="1600">
                <a:solidFill>
                  <a:srgbClr val="FF0000"/>
                </a:solidFill>
                <a:latin typeface="Arial" panose="020B0604020202020204" pitchFamily="34" charset="0"/>
                <a:cs typeface="Arial" panose="020B0604020202020204" pitchFamily="34" charset="0"/>
              </a:rPr>
              <a:t>loro libera scelta d’amore</a:t>
            </a:r>
            <a:r>
              <a:rPr lang="it-IT" altLang="it-IT" sz="1600">
                <a:solidFill>
                  <a:srgbClr val="7E002A"/>
                </a:solidFill>
                <a:latin typeface="Arial" panose="020B0604020202020204" pitchFamily="34" charset="0"/>
                <a:cs typeface="Arial" panose="020B0604020202020204" pitchFamily="34" charset="0"/>
              </a:rPr>
              <a:t>.</a:t>
            </a:r>
          </a:p>
        </p:txBody>
      </p:sp>
      <p:sp>
        <p:nvSpPr>
          <p:cNvPr id="13317" name="Rectangle 5">
            <a:extLst>
              <a:ext uri="{FF2B5EF4-FFF2-40B4-BE49-F238E27FC236}">
                <a16:creationId xmlns:a16="http://schemas.microsoft.com/office/drawing/2014/main" id="{49B916D5-F1AC-B82B-F2B6-FA1CD1646D50}"/>
              </a:ext>
            </a:extLst>
          </p:cNvPr>
          <p:cNvSpPr>
            <a:spLocks noChangeArrowheads="1"/>
          </p:cNvSpPr>
          <p:nvPr/>
        </p:nvSpPr>
        <p:spPr bwMode="auto">
          <a:xfrm>
            <a:off x="0" y="5105400"/>
            <a:ext cx="91440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it-IT" sz="1600">
                <a:solidFill>
                  <a:schemeClr val="tx1"/>
                </a:solidFill>
                <a:latin typeface="Arial" panose="020B0604020202020204" pitchFamily="34" charset="0"/>
                <a:cs typeface="Arial" panose="020B0604020202020204" pitchFamily="34" charset="0"/>
              </a:rPr>
              <a:t>   Reading and meditating on the Sacred Scriptures for Sundays</a:t>
            </a:r>
            <a:r>
              <a:rPr lang="en-US" altLang="it-IT" sz="1600">
                <a:solidFill>
                  <a:srgbClr val="FF3300"/>
                </a:solidFill>
                <a:latin typeface="Arial" panose="020B0604020202020204" pitchFamily="34" charset="0"/>
                <a:cs typeface="Arial" panose="020B0604020202020204" pitchFamily="34" charset="0"/>
              </a:rPr>
              <a:t> </a:t>
            </a:r>
            <a:r>
              <a:rPr lang="en-US" altLang="it-IT" sz="1600">
                <a:solidFill>
                  <a:srgbClr val="FF0000"/>
                </a:solidFill>
                <a:latin typeface="Arial" panose="020B0604020202020204" pitchFamily="34" charset="0"/>
                <a:cs typeface="Arial" panose="020B0604020202020204" pitchFamily="34" charset="0"/>
              </a:rPr>
              <a:t>does not substitute</a:t>
            </a:r>
            <a:r>
              <a:rPr lang="en-US" altLang="it-IT" sz="1600">
                <a:solidFill>
                  <a:srgbClr val="FF3300"/>
                </a:solidFill>
                <a:latin typeface="Arial" panose="020B0604020202020204" pitchFamily="34" charset="0"/>
                <a:cs typeface="Arial" panose="020B0604020202020204" pitchFamily="34" charset="0"/>
              </a:rPr>
              <a:t> </a:t>
            </a:r>
            <a:r>
              <a:rPr lang="en-US" altLang="it-IT" sz="16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600">
                <a:solidFill>
                  <a:srgbClr val="FF0000"/>
                </a:solidFill>
                <a:latin typeface="Arial" panose="020B0604020202020204" pitchFamily="34" charset="0"/>
                <a:cs typeface="Arial" panose="020B0604020202020204" pitchFamily="34" charset="0"/>
              </a:rPr>
              <a:t>Christ makes present the sacrifice of the cross</a:t>
            </a:r>
            <a:r>
              <a:rPr lang="en-US" altLang="it-IT" sz="16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6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a:t>
            </a:r>
            <a:r>
              <a:rPr lang="it-IT" altLang="it-IT" sz="1600">
                <a:solidFill>
                  <a:srgbClr val="FF0000"/>
                </a:solidFill>
                <a:latin typeface="Arial" panose="020B0604020202020204" pitchFamily="34" charset="0"/>
                <a:cs typeface="Times New Roman" panose="02020603050405020304" pitchFamily="18" charset="0"/>
              </a:rPr>
              <a:t>their own free choice of love</a:t>
            </a:r>
            <a:r>
              <a:rPr lang="it-IT" altLang="it-IT" sz="1600">
                <a:solidFill>
                  <a:srgbClr val="7E002A"/>
                </a:solidFill>
                <a:latin typeface="Arial" panose="020B0604020202020204" pitchFamily="34" charset="0"/>
                <a:cs typeface="Times New Roman" panose="02020603050405020304" pitchFamily="18" charset="0"/>
              </a:rPr>
              <a:t>.</a:t>
            </a:r>
            <a:r>
              <a:rPr lang="it-IT" altLang="it-IT" sz="1600">
                <a:solidFill>
                  <a:srgbClr val="FF0000"/>
                </a:solidFill>
                <a:latin typeface="Arial" panose="020B0604020202020204" pitchFamily="34" charset="0"/>
                <a:cs typeface="Times New Roman" panose="02020603050405020304" pitchFamily="18" charset="0"/>
              </a:rPr>
              <a:t> </a:t>
            </a:r>
          </a:p>
        </p:txBody>
      </p:sp>
    </p:spTree>
  </p:cSld>
  <p:clrMapOvr>
    <a:masterClrMapping/>
  </p:clrMapOvr>
  <p:transition spd="med" advClick="0" advTm="2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CE03895F-0AB1-49F5-03D4-A7B299F81BC4}"/>
              </a:ext>
            </a:extLst>
          </p:cNvPr>
          <p:cNvSpPr>
            <a:spLocks noChangeArrowheads="1"/>
          </p:cNvSpPr>
          <p:nvPr>
            <p:custDataLst>
              <p:tags r:id="rId1"/>
            </p:custDataLst>
          </p:nvPr>
        </p:nvSpPr>
        <p:spPr bwMode="auto">
          <a:xfrm>
            <a:off x="2057400" y="217245"/>
            <a:ext cx="7086600" cy="646331"/>
          </a:xfrm>
          <a:prstGeom prst="rect">
            <a:avLst/>
          </a:prstGeom>
          <a:noFill/>
          <a:ln w="9525">
            <a:noFill/>
            <a:miter lim="800000"/>
          </a:ln>
          <a:effectLst/>
        </p:spPr>
        <p:txBody>
          <a:bodyPr>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pienezza del Regno e la gioia del raccolto </a:t>
            </a:r>
          </a:p>
          <a:p>
            <a:pPr algn="ctr"/>
            <a:r>
              <a:rPr lang="it-IT" altLang="it-IT" sz="1800" i="1" dirty="0">
                <a:solidFill>
                  <a:srgbClr val="000000"/>
                </a:solidFill>
                <a:latin typeface="Verdana" panose="020B0604030504040204" pitchFamily="34" charset="0"/>
                <a:cs typeface="Arial" panose="020B0604020202020204" pitchFamily="34" charset="0"/>
              </a:rPr>
              <a:t>Mc 4, 26-34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14339" name="Rectangle 35">
            <a:extLst>
              <a:ext uri="{FF2B5EF4-FFF2-40B4-BE49-F238E27FC236}">
                <a16:creationId xmlns:a16="http://schemas.microsoft.com/office/drawing/2014/main" id="{A4048AAC-C39F-9E93-5F09-2E3506D31AC1}"/>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00E57D35-0B22-B407-0446-458D3A6C61F6}"/>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4341" name="Rectangle 37">
            <a:extLst>
              <a:ext uri="{FF2B5EF4-FFF2-40B4-BE49-F238E27FC236}">
                <a16:creationId xmlns:a16="http://schemas.microsoft.com/office/drawing/2014/main" id="{E55B38F3-53C9-5F48-0407-440AB3E8CAAD}"/>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AD7ABC4F-8453-A3B6-4E7E-9D58FF101E35}"/>
              </a:ext>
            </a:extLst>
          </p:cNvPr>
          <p:cNvSpPr>
            <a:spLocks noChangeArrowheads="1"/>
          </p:cNvSpPr>
          <p:nvPr>
            <p:custDataLst>
              <p:tags r:id="rId5"/>
            </p:custDataLst>
          </p:nvPr>
        </p:nvSpPr>
        <p:spPr bwMode="auto">
          <a:xfrm>
            <a:off x="0" y="948690"/>
            <a:ext cx="9144000" cy="5909310"/>
          </a:xfrm>
          <a:prstGeom prst="rect">
            <a:avLst/>
          </a:prstGeom>
          <a:noFill/>
          <a:ln w="9525">
            <a:noFill/>
            <a:miter lim="800000"/>
          </a:ln>
          <a:effectLst/>
        </p:spPr>
        <p:txBody>
          <a:bodyPr>
            <a:spAutoFit/>
          </a:bodyPr>
          <a:lstStyle/>
          <a:p>
            <a:pPr>
              <a:spcAft>
                <a:spcPts val="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Due piccole parabole (il grano che spunta da solo, il 	              seme di senape): storie di terra che Gesù fa diventare 	              storie di Dio. Con parole che sanno di casa, di orto, di campo, ci porta alla scuola dei semi e di madre terra, cancella la distanza tra Dio e la vita. Siamo convocati davanti al mistero del germoglio e delle cose che nascono, chiamati «a decifrare la nostra sacralità, esplorando quella del mondo»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P. Ricoeur</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dirty="0">
              <a:effectLst/>
              <a:highlight>
                <a:srgbClr val="FFFFFF"/>
              </a:highlight>
              <a:latin typeface="Verdana" panose="020B0604030504040204" pitchFamily="34" charset="0"/>
              <a:ea typeface="Verdana" panose="020B0604030504040204" pitchFamily="34" charset="0"/>
            </a:endParaRPr>
          </a:p>
          <a:p>
            <a:pPr>
              <a:spcAft>
                <a:spcPts val="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Nel Vangelo, la puntina verde di un germoglio di grano e un minuscolo semino diventano personaggi di un annuncio, una rivelazione del divino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Laudato </a:t>
            </a:r>
            <a:r>
              <a:rPr lang="it-IT" sz="1800" i="1"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si'</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una sillaba del messaggio di Dio. Chi ha occhi puri e meravigliabili, come quelli di un bambino, può vedere il divino che traspare dal fondo di ogni essere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T. De Chardin</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terra e il Regno sono un appello allo stupore, a un sentimento lungo che diventa atteggiamento di vita. È commovente e affascinante leggere il mondo con lo sguardo di Gesù, a partire non da un cedro gigante sulla cima del monte (come Ezechiele nella prima lettura) ma dall'orto di casa. Leggero e liberatorio leggere il Regno dei cieli dal basso, da dove il germoglio che spunta guarda il mondo, raso terra, anzi: «raso le margherite» come mi correggeva un bambino, o i gigli del campo. Il terreno produce da sé, che tu dorma o vegli: le cose più importanti non vanno cercate, vanno attese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 Weil</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non dipendono da noi, non le devi forzare. Perché Dio è all'opera, e</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343" name="Rectangle 39">
            <a:extLst>
              <a:ext uri="{FF2B5EF4-FFF2-40B4-BE49-F238E27FC236}">
                <a16:creationId xmlns:a16="http://schemas.microsoft.com/office/drawing/2014/main" id="{8B5BF387-E14D-4E3E-01C8-8D0C6955E7C0}"/>
              </a:ext>
            </a:extLst>
          </p:cNvPr>
          <p:cNvSpPr>
            <a:spLocks noChangeArrowheads="1"/>
          </p:cNvSpPr>
          <p:nvPr>
            <p:custDataLst>
              <p:tags r:id="rId6"/>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AF0F49C3-E14B-A26D-F025-0A168121BFB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1520" y="86309"/>
            <a:ext cx="1728192" cy="1728192"/>
          </a:xfrm>
          <a:prstGeom prst="rect">
            <a:avLst/>
          </a:prstGeom>
        </p:spPr>
      </p:pic>
    </p:spTree>
  </p:cSld>
  <p:clrMapOvr>
    <a:masterClrMapping/>
  </p:clrMapOvr>
  <p:transition spd="med" advClick="0" advTm="8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5C3B6D99-ECEF-0768-AFAA-7736BC567961}"/>
              </a:ext>
            </a:extLst>
          </p:cNvPr>
          <p:cNvSpPr>
            <a:spLocks noChangeArrowheads="1"/>
          </p:cNvSpPr>
          <p:nvPr>
            <p:custDataLst>
              <p:tags r:id="rId1"/>
            </p:custDataLst>
          </p:nvPr>
        </p:nvSpPr>
        <p:spPr bwMode="auto">
          <a:xfrm>
            <a:off x="0" y="0"/>
            <a:ext cx="9144000" cy="7017306"/>
          </a:xfrm>
          <a:prstGeom prst="rect">
            <a:avLst/>
          </a:prstGeom>
          <a:noFill/>
          <a:ln w="9525">
            <a:noFill/>
            <a:miter lim="800000"/>
          </a:ln>
          <a:effectLst/>
        </p:spPr>
        <p:txBody>
          <a:bodyPr>
            <a:spAutoFit/>
          </a:bodyPr>
          <a:lstStyle/>
          <a:p>
            <a:pPr>
              <a:spcAft>
                <a:spcPts val="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tutto il mondo è un grembo, un fiume di vita che scorre verso la pienezza. </a:t>
            </a:r>
          </a:p>
          <a:p>
            <a:pPr>
              <a:spcAft>
                <a:spcPts val="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Il granellino di senape è incamminato verso la grande pianta futura che non ha altro scopo che quello di essere utile ad altri viventi, fosse anche solo agli uccelli del cielo.</a:t>
            </a:r>
            <a:endParaRPr lang="it-IT" sz="1800" dirty="0">
              <a:effectLst/>
              <a:highlight>
                <a:srgbClr val="FFFFFF"/>
              </a:highlight>
              <a:latin typeface="Verdana" panose="020B0604030504040204" pitchFamily="34" charset="0"/>
              <a:ea typeface="Verdana" panose="020B0604030504040204" pitchFamily="34" charset="0"/>
            </a:endParaRPr>
          </a:p>
          <a:p>
            <a:pPr>
              <a:spcAft>
                <a:spcPts val="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È nella natura della natura di essere dono: accogliere, offrire riparo, frescura, cibo, ristoro. È nella natura di Dio e anche dell'uomo. Dio agisce non per sottrazione, mai, ma sempre per addizione, aggiunta, intensificazione, incremento di vita: c'è come una dinamica di crescita insediata al centro della vita. </a:t>
            </a:r>
          </a:p>
          <a:p>
            <a:pPr>
              <a:spcAft>
                <a:spcPts val="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La incrollabile fiducia del Creatore nei piccoli segni di vita ci chiama a prendere sul serio l'economia della piccolezza ci porta a guardare il mondo, e le nostre ferite, in altro modo. A cercare i re di domani tra gli scartati e i poveri di oggi, a prendere molto sul serio i giovani e i bambini, ad aver cura dell'anello debole della catena sociale, a trovare meriti là dove l'economia della grandezza sa vedere solo demeriti.</a:t>
            </a:r>
            <a:endParaRPr lang="it-IT" sz="1800" dirty="0">
              <a:effectLst/>
              <a:highlight>
                <a:srgbClr val="FFFFFF"/>
              </a:highlight>
              <a:latin typeface="Verdana" panose="020B0604030504040204" pitchFamily="34" charset="0"/>
              <a:ea typeface="Verdana" panose="020B0604030504040204" pitchFamily="34" charset="0"/>
            </a:endParaRPr>
          </a:p>
          <a:p>
            <a:pPr>
              <a:spcAft>
                <a:spcPts val="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Splendida visione di Gesù sul mondo, sulla persona, sulla terra: il mondo è un immenso parto, dove tutto è in cammino, con il suo ritmo misterioso, verso la pienezza del Regno. Che verrà con il fiorire della vita in tutte le sue forme. Verso la fioritura della vita.</a:t>
            </a:r>
          </a:p>
          <a:p>
            <a:pPr>
              <a:spcAft>
                <a:spcPts val="0"/>
              </a:spcAft>
            </a:pPr>
            <a:r>
              <a:rPr lang="it-IT" sz="10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p>
          <a:p>
            <a:pPr>
              <a:spcAft>
                <a:spcPts val="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Il Regno è presentato come un contrasto, non uno scontro, bensì un contrasto di crescita, di vita. Dio come un contrasto vitale. Una dinamica che si insedia al centro della vita. verso il paradigma della pienezza e fecondità. Il Vangelo sogna mietiture fiduciose, frutto pronto, pane sulla tavola. </a:t>
            </a:r>
            <a:r>
              <a:rPr lang="en-US" sz="1800"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Positività</a:t>
            </a:r>
            <a:r>
              <a:rPr lang="en-US"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Gioia del </a:t>
            </a:r>
            <a:r>
              <a:rPr lang="en-US" sz="1800"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raccolto</a:t>
            </a:r>
            <a:r>
              <a:rPr lang="en-US"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dirty="0">
              <a:effectLst/>
              <a:highlight>
                <a:srgbClr val="FFFFFF"/>
              </a:highligh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FDD246DA-9E5A-4BB0-BFDB-C12068742826}"/>
              </a:ext>
            </a:extLst>
          </p:cNvPr>
          <p:cNvSpPr>
            <a:spLocks noChangeArrowheads="1"/>
          </p:cNvSpPr>
          <p:nvPr>
            <p:custDataLst>
              <p:tags r:id="rId1"/>
            </p:custDataLst>
          </p:nvPr>
        </p:nvSpPr>
        <p:spPr bwMode="auto">
          <a:xfrm>
            <a:off x="0" y="0"/>
            <a:ext cx="9144000" cy="6955750"/>
          </a:xfrm>
          <a:prstGeom prst="rect">
            <a:avLst/>
          </a:prstGeom>
          <a:solidFill>
            <a:schemeClr val="bg1"/>
          </a:solidFill>
          <a:ln w="9525">
            <a:noFill/>
            <a:miter lim="800000"/>
          </a:ln>
          <a:effectLst/>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endParaRPr lang="it-IT" altLang="it-IT" sz="1400" dirty="0">
              <a:solidFill>
                <a:srgbClr val="000080"/>
              </a:solidFill>
              <a:latin typeface="Verdana" panose="020B0604030504040204" pitchFamily="34" charset="0"/>
              <a:cs typeface="Arial" panose="020B0604020202020204" pitchFamily="34" charset="0"/>
            </a:endParaRPr>
          </a:p>
          <a:p>
            <a:pPr algn="ctr"/>
            <a:endParaRPr lang="it-IT" altLang="it-IT" sz="1400" dirty="0">
              <a:solidFill>
                <a:srgbClr val="000080"/>
              </a:solidFill>
              <a:latin typeface="Verdana" panose="020B0604030504040204" pitchFamily="34" charset="0"/>
              <a:cs typeface="Arial" panose="020B0604020202020204" pitchFamily="34" charset="0"/>
            </a:endParaRPr>
          </a:p>
          <a:p>
            <a:pPr algn="ctr"/>
            <a:endParaRPr lang="it-IT" altLang="it-IT" sz="1400" dirty="0">
              <a:solidFill>
                <a:srgbClr val="000080"/>
              </a:solidFill>
              <a:latin typeface="Verdana" panose="020B0604030504040204" pitchFamily="34" charset="0"/>
              <a:cs typeface="Arial" panose="020B0604020202020204" pitchFamily="34" charset="0"/>
            </a:endParaRPr>
          </a:p>
          <a:p>
            <a:pPr algn="ctr"/>
            <a:endParaRPr lang="it-IT" altLang="it-IT" sz="1400" dirty="0">
              <a:solidFill>
                <a:srgbClr val="000080"/>
              </a:solidFill>
              <a:latin typeface="Verdana" panose="020B0604030504040204" pitchFamily="34" charset="0"/>
              <a:cs typeface="Arial" panose="020B0604020202020204" pitchFamily="34" charset="0"/>
            </a:endParaRPr>
          </a:p>
          <a:p>
            <a:pPr algn="ct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www.diffondilaparola.com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16391" name="Picture 7">
            <a:extLst>
              <a:ext uri="{FF2B5EF4-FFF2-40B4-BE49-F238E27FC236}">
                <a16:creationId xmlns:a16="http://schemas.microsoft.com/office/drawing/2014/main" id="{329BC3F1-8D34-5B47-A065-5D0FEF8D63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814638"/>
            <a:ext cx="5943600" cy="12906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7410" name="Rectangle 5">
            <a:extLst>
              <a:ext uri="{FF2B5EF4-FFF2-40B4-BE49-F238E27FC236}">
                <a16:creationId xmlns:a16="http://schemas.microsoft.com/office/drawing/2014/main" id="{D00F584E-313E-E8A5-82A2-C893716C0DC8}"/>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17411" name="Rectangle 7">
            <a:extLst>
              <a:ext uri="{FF2B5EF4-FFF2-40B4-BE49-F238E27FC236}">
                <a16:creationId xmlns:a16="http://schemas.microsoft.com/office/drawing/2014/main" id="{3C9A2E26-CC29-C351-F045-39582E40A58B}"/>
              </a:ext>
            </a:extLst>
          </p:cNvPr>
          <p:cNvSpPr>
            <a:spLocks noChangeArrowheads="1"/>
          </p:cNvSpPr>
          <p:nvPr>
            <p:custDataLst>
              <p:tags r:id="rId2"/>
            </p:custDataLst>
          </p:nvPr>
        </p:nvSpPr>
        <p:spPr bwMode="auto">
          <a:xfrm>
            <a:off x="1898587" y="56138"/>
            <a:ext cx="7391400" cy="8925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fontAlgn="t"/>
            <a:r>
              <a:rPr lang="en-US" sz="1800" b="1" dirty="0">
                <a:solidFill>
                  <a:srgbClr val="222222"/>
                </a:solidFill>
                <a:effectLst/>
                <a:latin typeface="Helvetica" panose="020B0604020202020204" pitchFamily="34" charset="0"/>
                <a:ea typeface="Times New Roman" panose="02020603050405020304" pitchFamily="18" charset="0"/>
                <a:cs typeface="Calibri" panose="020F0502020204030204" pitchFamily="34" charset="0"/>
              </a:rPr>
              <a:t>The fullness of the Kingdom and the joy of the harvest                 </a:t>
            </a:r>
            <a:r>
              <a:rPr lang="it-IT" altLang="it-IT" sz="1800" i="1" dirty="0">
                <a:solidFill>
                  <a:srgbClr val="000000"/>
                </a:solidFill>
                <a:latin typeface="Verdana" panose="020B0604030504040204" pitchFamily="34" charset="0"/>
                <a:cs typeface="Times New Roman" panose="02020603050405020304" pitchFamily="18" charset="0"/>
              </a:rPr>
              <a:t>Mk 4: 26-34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algn="ctr" fontAlgn="t"/>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17412" name="Rectangle 9">
            <a:extLst>
              <a:ext uri="{FF2B5EF4-FFF2-40B4-BE49-F238E27FC236}">
                <a16:creationId xmlns:a16="http://schemas.microsoft.com/office/drawing/2014/main" id="{C3011E7A-EAE8-3B09-070B-5752DB592061}"/>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17413" name="Rectangle 23">
            <a:extLst>
              <a:ext uri="{FF2B5EF4-FFF2-40B4-BE49-F238E27FC236}">
                <a16:creationId xmlns:a16="http://schemas.microsoft.com/office/drawing/2014/main" id="{4ED6819C-B484-120B-8B47-54475138397D}"/>
              </a:ext>
            </a:extLst>
          </p:cNvPr>
          <p:cNvSpPr>
            <a:spLocks noChangeArrowheads="1"/>
          </p:cNvSpPr>
          <p:nvPr>
            <p:custDataLst>
              <p:tags r:id="rId4"/>
            </p:custDataLst>
          </p:nvPr>
        </p:nvSpPr>
        <p:spPr bwMode="auto">
          <a:xfrm>
            <a:off x="0" y="892552"/>
            <a:ext cx="9144000" cy="5909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800" dirty="0">
                <a:solidFill>
                  <a:srgbClr val="000000"/>
                </a:solidFill>
                <a:latin typeface="Verdana" panose="020B0604030504040204" pitchFamily="34" charset="0"/>
                <a:cs typeface="Helvetica" panose="020B060402020202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Two small parables (</a:t>
            </a:r>
            <a:r>
              <a:rPr lang="en-US" sz="1800" i="1"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the wheat that sprouts by itself, the 	             mustard seed</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 stories of the earth that Jesus turns into 	             stories of God. With words that they know of home, of garden, of field, it takes us to the school of seeds and mother earth, it erases the distance between God and life. We are summoned before the mystery of the bud and of the things that are born, called "to decipher our sacredness, exploring that of the world" (</a:t>
            </a:r>
            <a:r>
              <a:rPr lang="en-US" sz="1800" i="1"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P. </a:t>
            </a:r>
            <a:r>
              <a:rPr lang="en-US" sz="1800" i="1" dirty="0" err="1">
                <a:solidFill>
                  <a:srgbClr val="222222"/>
                </a:solidFill>
                <a:effectLst/>
                <a:latin typeface="Verdana" panose="020B0604030504040204" pitchFamily="34" charset="0"/>
                <a:ea typeface="Verdana" panose="020B0604030504040204" pitchFamily="34" charset="0"/>
                <a:cs typeface="Calibri" panose="020F0502020204030204" pitchFamily="34" charset="0"/>
              </a:rPr>
              <a:t>Ricoeur</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 In the Gospel, the green pin of a wheat sprout and a tiny seed become characters in an announcement, a revelation of divine (</a:t>
            </a:r>
            <a:r>
              <a:rPr lang="en-US" sz="1800" dirty="0" err="1">
                <a:solidFill>
                  <a:srgbClr val="222222"/>
                </a:solidFill>
                <a:effectLst/>
                <a:latin typeface="Verdana" panose="020B0604030504040204" pitchFamily="34" charset="0"/>
                <a:ea typeface="Verdana" panose="020B0604030504040204" pitchFamily="34" charset="0"/>
                <a:cs typeface="Calibri" panose="020F0502020204030204" pitchFamily="34" charset="0"/>
              </a:rPr>
              <a:t>Laudato</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 </a:t>
            </a:r>
            <a:r>
              <a:rPr lang="en-US" sz="1800" dirty="0" err="1">
                <a:solidFill>
                  <a:srgbClr val="222222"/>
                </a:solidFill>
                <a:effectLst/>
                <a:latin typeface="Verdana" panose="020B0604030504040204" pitchFamily="34" charset="0"/>
                <a:ea typeface="Verdana" panose="020B0604030504040204" pitchFamily="34" charset="0"/>
                <a:cs typeface="Calibri" panose="020F0502020204030204" pitchFamily="34" charset="0"/>
              </a:rPr>
              <a:t>si</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 a syllable of God's message. Those who have pure and marvelous eyes, like those of a child, can see the divine that it shines from the depths of every being (</a:t>
            </a:r>
            <a:r>
              <a:rPr lang="en-US" sz="1800" i="1"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T. De Chardin</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 The earth and the Kingdom are an appeal to wonder, to a long feeling that becomes an attitude of life. It's moving and fascinating read the world with the gaze of Jesus, starting not from a giant cedar on the top of the mountain (like Ezekiel in the first reading) but from the home garden. Light and liberating to read the Kingdom of heaven from below, from where the sprout that emerges looks at the world, close to the ground, or rather: "I shaved the daisies" as a child corrected me, or the lilies of the field. The soil produces itself, whether you sleep or wake: more things important things should not be sought, they must be waited for (</a:t>
            </a:r>
            <a:r>
              <a:rPr lang="en-US" sz="1800" i="1"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S. Weil</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 they do not depend on us, you must not force them. Because God is at work, and all the world is a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295C3013-EB82-8AF9-044D-6D69D5E9B27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44624"/>
            <a:ext cx="1728192" cy="1728192"/>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F1A1CAA2-B1A4-655D-7F77-D32787546E88}"/>
              </a:ext>
            </a:extLst>
          </p:cNvPr>
          <p:cNvSpPr>
            <a:spLocks noChangeArrowheads="1"/>
          </p:cNvSpPr>
          <p:nvPr>
            <p:custDataLst>
              <p:tags r:id="rId1"/>
            </p:custDataLst>
          </p:nvPr>
        </p:nvSpPr>
        <p:spPr bwMode="auto">
          <a:xfrm>
            <a:off x="0" y="-35511"/>
            <a:ext cx="9144000" cy="7017306"/>
          </a:xfrm>
          <a:prstGeom prst="rect">
            <a:avLst/>
          </a:prstGeom>
          <a:noFill/>
          <a:ln w="9525">
            <a:noFill/>
            <a:miter lim="800000"/>
          </a:ln>
          <a:effectLst/>
        </p:spPr>
        <p:txBody>
          <a:bodyPr>
            <a:spAutoFit/>
          </a:bodyPr>
          <a:lstStyle/>
          <a:p>
            <a:pPr>
              <a:spcAft>
                <a:spcPts val="0"/>
              </a:spcAft>
            </a:pP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womb, a river of life flowing towards fullness. </a:t>
            </a:r>
          </a:p>
          <a:p>
            <a:pPr>
              <a:spcAft>
                <a:spcPts val="0"/>
              </a:spcAft>
            </a:pPr>
            <a:r>
              <a:rPr lang="en-US" sz="1800" dirty="0">
                <a:solidFill>
                  <a:srgbClr val="222222"/>
                </a:solidFill>
                <a:latin typeface="Verdana" panose="020B0604030504040204" pitchFamily="34" charset="0"/>
                <a:ea typeface="Verdana" panose="020B0604030504040204" pitchFamily="34" charset="0"/>
                <a:cs typeface="Calibri" panose="020F050202020403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The mustard seed is headed towards the great future plant that it does not have other purpose than that of being useful to other living beings, even if only to the birds of the sky. It is in nature's nature to be a gift: to welcome, to offer shelter, coolness, food, refreshment. It is in the nature of God and also of man. </a:t>
            </a:r>
          </a:p>
          <a:p>
            <a:pPr>
              <a:spcAft>
                <a:spcPts val="0"/>
              </a:spcAft>
            </a:pPr>
            <a:r>
              <a:rPr lang="en-US" sz="1800" dirty="0">
                <a:solidFill>
                  <a:srgbClr val="222222"/>
                </a:solidFill>
                <a:latin typeface="Verdana" panose="020B0604030504040204" pitchFamily="34" charset="0"/>
                <a:ea typeface="Verdana" panose="020B0604030504040204" pitchFamily="34" charset="0"/>
                <a:cs typeface="Calibri" panose="020F050202020403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God it acts not by subtraction, never, but always by addition, addition, intensification, increase of life: there is a dynamic of growth settled at the center of life. </a:t>
            </a:r>
          </a:p>
          <a:p>
            <a:pPr>
              <a:spcAft>
                <a:spcPts val="0"/>
              </a:spcAft>
            </a:pPr>
            <a:r>
              <a:rPr lang="en-US" sz="1800" dirty="0">
                <a:solidFill>
                  <a:srgbClr val="222222"/>
                </a:solidFill>
                <a:latin typeface="Verdana" panose="020B0604030504040204" pitchFamily="34" charset="0"/>
                <a:ea typeface="Verdana" panose="020B0604030504040204" pitchFamily="34" charset="0"/>
                <a:cs typeface="Calibri" panose="020F050202020403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The Creator's unshakable trust in the small signs of life calls us to take the economy of life seriously smallness leads us to look at the world, and our wounds, in another way. To look for the kings of tomorrow among the discarded and the poor of today, a take young people and children very seriously, to take care of the weak link in the social chain, to find merit where the economy of greatness can only see demerits. </a:t>
            </a:r>
          </a:p>
          <a:p>
            <a:pPr>
              <a:spcAft>
                <a:spcPts val="0"/>
              </a:spcAft>
            </a:pPr>
            <a:r>
              <a:rPr lang="en-US" sz="1800" dirty="0">
                <a:solidFill>
                  <a:srgbClr val="222222"/>
                </a:solidFill>
                <a:latin typeface="Verdana" panose="020B0604030504040204" pitchFamily="34" charset="0"/>
                <a:ea typeface="Verdana" panose="020B0604030504040204" pitchFamily="34" charset="0"/>
                <a:cs typeface="Calibri" panose="020F050202020403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Splendid vision of Jesus on the world, on the person, on the earth: the world is an immense birth, where everything is on the move, with its own rhythm mysterious, towards the fullness of the Kingdom. Which will come with the flowering of life in all its forms. Towards the flowering of life, The Kingdom is presented as a contrast, not a clash, but a contrast of growth, of life. </a:t>
            </a:r>
          </a:p>
          <a:p>
            <a:pPr>
              <a:spcAft>
                <a:spcPts val="0"/>
              </a:spcAft>
            </a:pPr>
            <a:r>
              <a:rPr lang="en-US" sz="1800" dirty="0">
                <a:solidFill>
                  <a:srgbClr val="222222"/>
                </a:solidFill>
                <a:latin typeface="Verdana" panose="020B0604030504040204" pitchFamily="34" charset="0"/>
                <a:ea typeface="Verdana" panose="020B0604030504040204" pitchFamily="34" charset="0"/>
                <a:cs typeface="Calibri" panose="020F050202020403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God as a vital contrast. A dynamic that yes settles at the center of life. towards the paradigm of fullness and fruitfulness. The Gospel dreams of confident harvests, ready fruit, bread on the table </a:t>
            </a:r>
            <a:r>
              <a:rPr lang="en-US" sz="1800" dirty="0" err="1">
                <a:solidFill>
                  <a:srgbClr val="222222"/>
                </a:solidFill>
                <a:effectLst/>
                <a:latin typeface="Verdana" panose="020B0604030504040204" pitchFamily="34" charset="0"/>
                <a:ea typeface="Verdana" panose="020B0604030504040204" pitchFamily="34" charset="0"/>
                <a:cs typeface="Calibri" panose="020F0502020204030204" pitchFamily="34" charset="0"/>
              </a:rPr>
              <a:t>table</a:t>
            </a:r>
            <a:r>
              <a:rPr lang="en-US"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222222"/>
                </a:solidFill>
                <a:effectLst/>
                <a:latin typeface="Verdana" panose="020B0604030504040204" pitchFamily="34" charset="0"/>
                <a:ea typeface="Verdana" panose="020B0604030504040204" pitchFamily="34" charset="0"/>
                <a:cs typeface="Calibri" panose="020F0502020204030204" pitchFamily="34" charset="0"/>
              </a:rPr>
              <a:t>Positivity</a:t>
            </a:r>
            <a:r>
              <a:rPr lang="it-IT"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 Joy of the </a:t>
            </a:r>
            <a:r>
              <a:rPr lang="it-IT" sz="1800" dirty="0" err="1">
                <a:solidFill>
                  <a:srgbClr val="222222"/>
                </a:solidFill>
                <a:effectLst/>
                <a:latin typeface="Verdana" panose="020B0604030504040204" pitchFamily="34" charset="0"/>
                <a:ea typeface="Verdana" panose="020B0604030504040204" pitchFamily="34" charset="0"/>
                <a:cs typeface="Calibri" panose="020F0502020204030204" pitchFamily="34" charset="0"/>
              </a:rPr>
              <a:t>harvest</a:t>
            </a:r>
            <a:r>
              <a:rPr lang="it-IT" sz="1800" dirty="0">
                <a:solidFill>
                  <a:srgbClr val="222222"/>
                </a:solidFill>
                <a:effectLst/>
                <a:latin typeface="Verdana" panose="020B0604030504040204" pitchFamily="34" charset="0"/>
                <a:ea typeface="Verdana" panose="020B0604030504040204" pitchFamily="34" charset="0"/>
                <a:cs typeface="Calibri" panose="020F0502020204030204" pitchFamily="34" charset="0"/>
              </a:rPr>
              <a: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26BDEF46-8FD7-58F6-DE96-4467440E3621}"/>
              </a:ext>
            </a:extLst>
          </p:cNvPr>
          <p:cNvSpPr>
            <a:spLocks noChangeArrowheads="1"/>
          </p:cNvSpPr>
          <p:nvPr>
            <p:custDataLst>
              <p:tags r:id="rId1"/>
            </p:custDataLst>
          </p:nvPr>
        </p:nvSpPr>
        <p:spPr bwMode="auto">
          <a:xfrm>
            <a:off x="1219200" y="12954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EZECHIELE</a:t>
            </a:r>
          </a:p>
        </p:txBody>
      </p:sp>
      <p:sp>
        <p:nvSpPr>
          <p:cNvPr id="5123" name="Rectangle 157">
            <a:extLst>
              <a:ext uri="{FF2B5EF4-FFF2-40B4-BE49-F238E27FC236}">
                <a16:creationId xmlns:a16="http://schemas.microsoft.com/office/drawing/2014/main" id="{856D5890-CABA-B41E-4D84-6D2B37D136DD}"/>
              </a:ext>
            </a:extLst>
          </p:cNvPr>
          <p:cNvSpPr>
            <a:spLocks noChangeArrowheads="1"/>
          </p:cNvSpPr>
          <p:nvPr>
            <p:custDataLst>
              <p:tags r:id="rId2"/>
            </p:custDataLst>
          </p:nvPr>
        </p:nvSpPr>
        <p:spPr bwMode="auto">
          <a:xfrm>
            <a:off x="1295400" y="1676400"/>
            <a:ext cx="3200400" cy="2289175"/>
          </a:xfrm>
          <a:prstGeom prst="rect">
            <a:avLst/>
          </a:prstGeom>
          <a:noFill/>
          <a:ln w="9525">
            <a:noFill/>
            <a:miter lim="800000"/>
          </a:ln>
          <a:effectLst/>
        </p:spPr>
        <p:txBody>
          <a:bodyPr>
            <a:spAutoFit/>
          </a:bodyPr>
          <a:lstStyle/>
          <a:p>
            <a:r>
              <a:rPr lang="it-IT" altLang="it-IT" sz="1800" i="1">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Così dice il Signore Dio: «Un ramoscello io prenderò dalla cima del cedro, dalle punte dei suoi rami lo coglierò e lo pianterò sopra un monte alto, imponente;</a:t>
            </a:r>
            <a:r>
              <a:rPr lang="it-IT" altLang="it-IT" sz="1800" i="1">
                <a:solidFill>
                  <a:srgbClr val="000000"/>
                </a:solidFill>
                <a:latin typeface="Verdana" panose="020B0604030504040204" pitchFamily="34" charset="0"/>
                <a:cs typeface="Times New Roman" panose="02020603050405020304" pitchFamily="18" charset="0"/>
              </a:rPr>
              <a:t> </a:t>
            </a:r>
          </a:p>
          <a:p>
            <a:r>
              <a:rPr lang="it-IT" altLang="it-IT" sz="1800" i="1">
                <a:solidFill>
                  <a:srgbClr val="000000"/>
                </a:solidFill>
                <a:latin typeface="Verdana" panose="020B0604030504040204" pitchFamily="34" charset="0"/>
                <a:cs typeface="Times New Roman" panose="02020603050405020304" pitchFamily="18" charset="0"/>
              </a:rPr>
              <a:t>                   (Ez 17, 22)</a:t>
            </a:r>
          </a:p>
        </p:txBody>
      </p:sp>
      <p:sp>
        <p:nvSpPr>
          <p:cNvPr id="3076" name="Rectangle 158">
            <a:extLst>
              <a:ext uri="{FF2B5EF4-FFF2-40B4-BE49-F238E27FC236}">
                <a16:creationId xmlns:a16="http://schemas.microsoft.com/office/drawing/2014/main" id="{31214F3B-998B-EE02-9E1D-3EBC63759558}"/>
              </a:ext>
            </a:extLst>
          </p:cNvPr>
          <p:cNvSpPr>
            <a:spLocks noChangeArrowheads="1"/>
          </p:cNvSpPr>
          <p:nvPr>
            <p:custDataLst>
              <p:tags r:id="rId3"/>
            </p:custDataLst>
          </p:nvPr>
        </p:nvSpPr>
        <p:spPr bwMode="auto">
          <a:xfrm>
            <a:off x="4648200" y="1828800"/>
            <a:ext cx="32004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Arial" panose="020B0604020202020204" pitchFamily="34" charset="0"/>
              </a:rPr>
              <a:t>Thus says Yahweh: "At the top of the cedar I will take one of its uppermost branches, a tender twig and plant it.</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(Ezk 17: 22)</a:t>
            </a:r>
            <a:r>
              <a:rPr lang="en-GB" altLang="it-IT" sz="1800" i="1">
                <a:solidFill>
                  <a:srgbClr val="000000"/>
                </a:solidFill>
                <a:latin typeface="Verdana" panose="020B0604030504040204" pitchFamily="34" charset="0"/>
                <a:cs typeface="Arial" panose="020B0604020202020204" pitchFamily="34" charset="0"/>
              </a:rPr>
              <a:t>  </a:t>
            </a:r>
            <a:endParaRPr lang="it-IT" altLang="it-IT" sz="1800" i="1">
              <a:solidFill>
                <a:srgbClr val="000000"/>
              </a:solidFill>
              <a:latin typeface="Verdana" panose="020B0604030504040204" pitchFamily="34" charset="0"/>
              <a:cs typeface="Arial" panose="020B0604020202020204" pitchFamily="34" charset="0"/>
            </a:endParaRPr>
          </a:p>
        </p:txBody>
      </p:sp>
      <p:sp>
        <p:nvSpPr>
          <p:cNvPr id="3077" name="Rectangle 189">
            <a:extLst>
              <a:ext uri="{FF2B5EF4-FFF2-40B4-BE49-F238E27FC236}">
                <a16:creationId xmlns:a16="http://schemas.microsoft.com/office/drawing/2014/main" id="{5AE6323F-8766-AE24-94F0-167EF77ED1F1}"/>
              </a:ext>
            </a:extLst>
          </p:cNvPr>
          <p:cNvSpPr>
            <a:spLocks noChangeArrowheads="1"/>
          </p:cNvSpPr>
          <p:nvPr>
            <p:custDataLst>
              <p:tags r:id="rId4"/>
            </p:custDataLst>
          </p:nvPr>
        </p:nvSpPr>
        <p:spPr bwMode="auto">
          <a:xfrm>
            <a:off x="4648200" y="12954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EZEKIEL</a:t>
            </a:r>
          </a:p>
        </p:txBody>
      </p:sp>
      <p:sp>
        <p:nvSpPr>
          <p:cNvPr id="327031" name="Rectangle 375">
            <a:extLst>
              <a:ext uri="{FF2B5EF4-FFF2-40B4-BE49-F238E27FC236}">
                <a16:creationId xmlns:a16="http://schemas.microsoft.com/office/drawing/2014/main" id="{F33B1791-E63B-171E-C02F-FC397C704D6A}"/>
              </a:ext>
            </a:extLst>
          </p:cNvPr>
          <p:cNvSpPr>
            <a:spLocks noChangeArrowheads="1"/>
          </p:cNvSpPr>
          <p:nvPr>
            <p:custDataLst>
              <p:tags r:id="rId5"/>
            </p:custDataLst>
          </p:nvPr>
        </p:nvSpPr>
        <p:spPr bwMode="auto">
          <a:xfrm>
            <a:off x="762000" y="0"/>
            <a:ext cx="7842250" cy="862013"/>
          </a:xfrm>
          <a:prstGeom prst="rect">
            <a:avLst/>
          </a:prstGeom>
          <a:solidFill>
            <a:srgbClr val="339966"/>
          </a:solidFill>
          <a:ln w="9525">
            <a:solidFill>
              <a:srgbClr val="339966"/>
            </a:solidFill>
            <a:miter lim="800000"/>
          </a:ln>
        </p:spPr>
        <p:txBody>
          <a:bodyPr>
            <a:spAutoFit/>
          </a:bodyPr>
          <a:lstStyle/>
          <a:p>
            <a:pPr algn="ctr"/>
            <a:r>
              <a:rPr lang="it-IT" altLang="it-IT" sz="2000">
                <a:solidFill>
                  <a:srgbClr val="FFFF66"/>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sz="2000">
                <a:solidFill>
                  <a:srgbClr val="CC00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800" b="1">
              <a:solidFill>
                <a:srgbClr val="CC0000"/>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400">
                <a:solidFill>
                  <a:schemeClr val="bg1"/>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a:endParaRPr lang="it-IT" altLang="it-IT" sz="800" b="1">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079" name="Picture 68" descr="C:\ARCHIVIO GENERALE\PRESENTAZIONI\in COSTRUZIONE\S.Scritture del 14.06\RAMOSCELLO DA UN CEDRO.jpg">
            <a:extLst>
              <a:ext uri="{FF2B5EF4-FFF2-40B4-BE49-F238E27FC236}">
                <a16:creationId xmlns:a16="http://schemas.microsoft.com/office/drawing/2014/main" id="{8EC36556-46FF-A0D2-126B-AB4426BD5A2D}"/>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447800" y="3962400"/>
            <a:ext cx="2819400" cy="222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69" descr="C:\ARCHIVIO GENERALE\PRESENTAZIONI\in COSTRUZIONE\S.Scritture del 14.06\alto monte.jpg">
            <a:extLst>
              <a:ext uri="{FF2B5EF4-FFF2-40B4-BE49-F238E27FC236}">
                <a16:creationId xmlns:a16="http://schemas.microsoft.com/office/drawing/2014/main" id="{6AF9140A-3B64-4882-9539-E581C22FAC91}"/>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800600" y="3581400"/>
            <a:ext cx="3074988"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12">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CB145B87-9DD2-7D28-51C1-0779352D77BD}"/>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D2C2E012-D0B3-5749-CBA0-5C4F49AFAE77}"/>
              </a:ext>
            </a:extLst>
          </p:cNvPr>
          <p:cNvSpPr>
            <a:spLocks noChangeArrowheads="1"/>
          </p:cNvSpPr>
          <p:nvPr>
            <p:custDataLst>
              <p:tags r:id="rId2"/>
            </p:custDataLst>
          </p:nvPr>
        </p:nvSpPr>
        <p:spPr bwMode="auto">
          <a:xfrm>
            <a:off x="0" y="5300663"/>
            <a:ext cx="9144000"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bg1"/>
                </a:solidFill>
                <a:latin typeface="Verdana" panose="020B0604030504040204" pitchFamily="34" charset="0"/>
                <a:cs typeface="Times New Roman" panose="02020603050405020304" pitchFamily="18" charset="0"/>
              </a:rPr>
              <a:t>On a lofty, massive mountain, on a high mountain of Israel I will plant it. It will produce branches and bear fruit and become a magificent cedar. Birds of all kinds will nest in it and find shelter in its branches.</a:t>
            </a:r>
            <a:r>
              <a:rPr lang="en-GB" altLang="it-IT" sz="1800" i="1">
                <a:solidFill>
                  <a:schemeClr val="bg1"/>
                </a:solidFill>
                <a:latin typeface="Verdana" panose="020B0604030504040204" pitchFamily="34" charset="0"/>
                <a:cs typeface="Times New Roman" panose="02020603050405020304" pitchFamily="18" charset="0"/>
              </a:rPr>
              <a:t> (Ezk 17: 23)</a:t>
            </a:r>
            <a:r>
              <a:rPr lang="it-IT" altLang="it-IT" sz="1800" i="1">
                <a:solidFill>
                  <a:schemeClr val="bg1"/>
                </a:solidFill>
                <a:latin typeface="Verdana" panose="020B0604030504040204" pitchFamily="34" charset="0"/>
                <a:cs typeface="Times New Roman" panose="02020603050405020304" pitchFamily="18" charset="0"/>
              </a:rPr>
              <a:t> </a:t>
            </a:r>
          </a:p>
        </p:txBody>
      </p:sp>
      <p:sp>
        <p:nvSpPr>
          <p:cNvPr id="7172" name="Rectangle 50">
            <a:extLst>
              <a:ext uri="{FF2B5EF4-FFF2-40B4-BE49-F238E27FC236}">
                <a16:creationId xmlns:a16="http://schemas.microsoft.com/office/drawing/2014/main" id="{E79085AD-B479-A58E-DAD8-49B9ECCB6393}"/>
              </a:ext>
            </a:extLst>
          </p:cNvPr>
          <p:cNvSpPr>
            <a:spLocks noChangeArrowheads="1"/>
          </p:cNvSpPr>
          <p:nvPr>
            <p:custDataLst>
              <p:tags r:id="rId3"/>
            </p:custDataLst>
          </p:nvPr>
        </p:nvSpPr>
        <p:spPr bwMode="auto">
          <a:xfrm>
            <a:off x="0" y="476250"/>
            <a:ext cx="9144000" cy="915988"/>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lo pianterò sul monte alto d’Israele. Metterà rami e farà frutti e diventerà un cedro magnifico. Sotto di lui tutti gli uccelli dimoreranno, ogni volatile all’ombra dei suoi rami riposerà.</a:t>
            </a:r>
            <a:r>
              <a:rPr lang="it-IT" altLang="it-IT" sz="1800" i="1">
                <a:solidFill>
                  <a:schemeClr val="bg1"/>
                </a:solidFill>
                <a:latin typeface="Verdana" panose="020B0604030504040204" pitchFamily="34" charset="0"/>
                <a:cs typeface="Times New Roman" panose="02020603050405020304" pitchFamily="18" charset="0"/>
              </a:rPr>
              <a:t> (Ez 17, 23)</a:t>
            </a:r>
          </a:p>
        </p:txBody>
      </p:sp>
    </p:spTree>
  </p:cSld>
  <p:clrMapOvr>
    <a:masterClrMapping/>
  </p:clrMapOvr>
  <p:transition spd="med" advClick="0" advTm="1456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74EC7099-4F5D-4CED-AABB-20A11E8E96C6}"/>
              </a:ext>
            </a:extLst>
          </p:cNvPr>
          <p:cNvSpPr>
            <a:spLocks noGrp="1" noChangeArrowheads="1"/>
          </p:cNvSpPr>
          <p:nvPr>
            <p:ph type="title"/>
            <p:custDataLst>
              <p:tags r:id="rId1"/>
            </p:custDataLst>
          </p:nvPr>
        </p:nvSpPr>
        <p:spPr>
          <a:xfrm>
            <a:off x="0" y="228600"/>
            <a:ext cx="9144000" cy="1143000"/>
          </a:xfrm>
          <a:ln cap="flat" algn="ctr">
            <a:miter lim="800000"/>
            <a:headEnd type="none" w="med" len="med"/>
            <a:tailEnd type="none" w="med" len="med"/>
          </a:ln>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Sapranno tutti gli alberi della foresta che io sono il Signore, che umilio l’albero alto e innalzo l’albero basso, faccio seccare l’albero verde e germogliare l’albero secco. Io, il Signore, ho parlato e lo farò». </a:t>
            </a:r>
            <a:r>
              <a:rPr lang="en-GB" altLang="it-IT" sz="1800" i="1">
                <a:solidFill>
                  <a:schemeClr val="bg1"/>
                </a:solidFill>
                <a:latin typeface="Verdana" panose="020B0604030504040204" pitchFamily="34" charset="0"/>
                <a:cs typeface="Times New Roman" panose="02020603050405020304" pitchFamily="18" charset="0"/>
              </a:rPr>
              <a:t>(Ez 17, 24)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AC2C2360-6EEA-716A-3D29-3AE623B6073B}"/>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And all the trees of the field shall know that I am Yahweh, I who bring down the lofty tree and make the lowly tree tall. I will make the tree that is full of sap wither and the dry tree bloom. I, Yahweh, have spoken and this will I do."</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(Ezk 17: 24)</a:t>
            </a:r>
          </a:p>
        </p:txBody>
      </p:sp>
      <p:pic>
        <p:nvPicPr>
          <p:cNvPr id="5124" name="Picture 10" descr="C:\ARCHIVIO GENERALE\PRESENTAZIONI\in COSTRUZIONE\S.Scritture del 14.06\foresta alti e bassi.jpg">
            <a:extLst>
              <a:ext uri="{FF2B5EF4-FFF2-40B4-BE49-F238E27FC236}">
                <a16:creationId xmlns:a16="http://schemas.microsoft.com/office/drawing/2014/main" id="{EC3559EA-0635-033C-496B-C4326B29D7E6}"/>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0" y="1447800"/>
            <a:ext cx="6019800" cy="393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24">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7ED17D4-CA68-A9E5-4261-6E01FE489024}"/>
              </a:ext>
            </a:extLst>
          </p:cNvPr>
          <p:cNvSpPr>
            <a:spLocks noGrp="1" noChangeArrowheads="1"/>
          </p:cNvSpPr>
          <p:nvPr>
            <p:ph type="title"/>
            <p:custDataLst>
              <p:tags r:id="rId1"/>
            </p:custDataLst>
          </p:nvPr>
        </p:nvSpPr>
        <p:spPr>
          <a:xfrm>
            <a:off x="4211638" y="1125538"/>
            <a:ext cx="4114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2</a:t>
            </a:r>
            <a:r>
              <a:rPr lang="en-US" altLang="it-IT" sz="1000">
                <a:solidFill>
                  <a:srgbClr val="320011"/>
                </a:solidFill>
                <a:latin typeface="Verdana" panose="020B0604030504040204" pitchFamily="34" charset="0"/>
              </a:rPr>
              <a:t>nd</a:t>
            </a:r>
            <a:r>
              <a:rPr lang="en-US" altLang="it-IT" sz="1800">
                <a:solidFill>
                  <a:srgbClr val="320011"/>
                </a:solidFill>
                <a:latin typeface="Verdana" panose="020B0604030504040204" pitchFamily="34" charset="0"/>
              </a:rPr>
              <a:t> EPISTLE</a:t>
            </a:r>
            <a:r>
              <a:rPr lang="it-IT" altLang="it-IT" sz="1800">
                <a:solidFill>
                  <a:srgbClr val="320011"/>
                </a:solidFill>
                <a:latin typeface="Verdana" panose="020B0604030504040204" pitchFamily="34" charset="0"/>
              </a:rPr>
              <a:t> TO THE CORINTHIANS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17765122-910B-90B6-920D-5EB30E42A76F}"/>
              </a:ext>
            </a:extLst>
          </p:cNvPr>
          <p:cNvSpPr>
            <a:spLocks noChangeArrowheads="1"/>
          </p:cNvSpPr>
          <p:nvPr>
            <p:custDataLst>
              <p:tags r:id="rId2"/>
            </p:custDataLst>
          </p:nvPr>
        </p:nvSpPr>
        <p:spPr bwMode="auto">
          <a:xfrm>
            <a:off x="762000" y="0"/>
            <a:ext cx="7696200" cy="831850"/>
          </a:xfrm>
          <a:prstGeom prst="rect">
            <a:avLst/>
          </a:prstGeom>
          <a:solidFill>
            <a:srgbClr val="339966"/>
          </a:solidFill>
          <a:ln w="9525">
            <a:solidFill>
              <a:srgbClr val="339966"/>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6148" name="Rectangle 22">
            <a:extLst>
              <a:ext uri="{FF2B5EF4-FFF2-40B4-BE49-F238E27FC236}">
                <a16:creationId xmlns:a16="http://schemas.microsoft.com/office/drawing/2014/main" id="{8213BFF4-3D50-6D9C-2C6F-66F56F1BD84C}"/>
              </a:ext>
            </a:extLst>
          </p:cNvPr>
          <p:cNvSpPr>
            <a:spLocks noChangeArrowheads="1"/>
          </p:cNvSpPr>
          <p:nvPr>
            <p:custDataLst>
              <p:tags r:id="rId3"/>
            </p:custDataLst>
          </p:nvPr>
        </p:nvSpPr>
        <p:spPr bwMode="auto">
          <a:xfrm>
            <a:off x="1331913" y="1125538"/>
            <a:ext cx="31242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2 LETTERA AI CORINTI</a:t>
            </a:r>
          </a:p>
        </p:txBody>
      </p:sp>
      <p:sp>
        <p:nvSpPr>
          <p:cNvPr id="11269" name="Rectangle 205">
            <a:extLst>
              <a:ext uri="{FF2B5EF4-FFF2-40B4-BE49-F238E27FC236}">
                <a16:creationId xmlns:a16="http://schemas.microsoft.com/office/drawing/2014/main" id="{33646837-03CB-EC20-D028-506A35BBE432}"/>
              </a:ext>
            </a:extLst>
          </p:cNvPr>
          <p:cNvSpPr>
            <a:spLocks noChangeArrowheads="1"/>
          </p:cNvSpPr>
          <p:nvPr>
            <p:custDataLst>
              <p:tags r:id="rId4"/>
            </p:custDataLst>
          </p:nvPr>
        </p:nvSpPr>
        <p:spPr bwMode="auto">
          <a:xfrm>
            <a:off x="1258888" y="1484313"/>
            <a:ext cx="3276600" cy="2289175"/>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Fratelli,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sempre pieni di fiducia e sapendo che siamo in esilio lontano dal Signore finché abitiamo nel corpo – camminiamo infatti nella fede e non nella visione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p>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(2Cor 5, 6-7)</a:t>
            </a:r>
          </a:p>
        </p:txBody>
      </p:sp>
      <p:sp>
        <p:nvSpPr>
          <p:cNvPr id="6150" name="Rectangle 206">
            <a:extLst>
              <a:ext uri="{FF2B5EF4-FFF2-40B4-BE49-F238E27FC236}">
                <a16:creationId xmlns:a16="http://schemas.microsoft.com/office/drawing/2014/main" id="{99C239AA-8714-81D7-6B8A-25384E995B6B}"/>
              </a:ext>
            </a:extLst>
          </p:cNvPr>
          <p:cNvSpPr>
            <a:spLocks noChangeArrowheads="1"/>
          </p:cNvSpPr>
          <p:nvPr>
            <p:custDataLst>
              <p:tags r:id="rId5"/>
            </p:custDataLst>
          </p:nvPr>
        </p:nvSpPr>
        <p:spPr bwMode="auto">
          <a:xfrm>
            <a:off x="4572000" y="1676400"/>
            <a:ext cx="33528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dirty="0">
                <a:solidFill>
                  <a:schemeClr val="tx1"/>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Arial" panose="020B0604020202020204" pitchFamily="34" charset="0"/>
              </a:rPr>
              <a:t>Brothers, </a:t>
            </a:r>
            <a:r>
              <a:rPr lang="en-GB" altLang="it-IT" sz="1800" dirty="0">
                <a:solidFill>
                  <a:srgbClr val="000000"/>
                </a:solidFill>
                <a:latin typeface="Verdana" panose="020B0604030504040204" pitchFamily="34" charset="0"/>
                <a:cs typeface="Arial" panose="020B0604020202020204" pitchFamily="34" charset="0"/>
              </a:rPr>
              <a:t>so we feel confident always. We know that while living in the body, we wander away from the Lord, living by faith, without seeing;</a:t>
            </a:r>
            <a:r>
              <a:rPr lang="en-GB" altLang="it-IT" sz="1800" i="1" dirty="0">
                <a:solidFill>
                  <a:srgbClr val="000000"/>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(2Cor 5: 6-7)</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6151" name="Picture 498" descr="C:\ARCHIVIO GENERALE\PRESENTAZIONI\in COSTRUZIONE\Gospel copia.gif">
            <a:extLst>
              <a:ext uri="{FF2B5EF4-FFF2-40B4-BE49-F238E27FC236}">
                <a16:creationId xmlns:a16="http://schemas.microsoft.com/office/drawing/2014/main" id="{AAD93324-1B4D-7128-3D25-312486760049}"/>
              </a:ext>
            </a:extLst>
          </p:cNvPr>
          <p:cNvPicPr>
            <a:picLocks noChangeAspect="1" noChangeArrowheads="1"/>
          </p:cNvPicPr>
          <p:nvPr>
            <p:custDataLst>
              <p:tags r:id="rId6"/>
            </p:custDataLst>
          </p:nvPr>
        </p:nvPicPr>
        <p:blipFill>
          <a:blip r:embed="rId1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6" name="WordArt 509">
            <a:extLst>
              <a:ext uri="{FF2B5EF4-FFF2-40B4-BE49-F238E27FC236}">
                <a16:creationId xmlns:a16="http://schemas.microsoft.com/office/drawing/2014/main" id="{8443CEC6-7D6E-CCBB-42CC-289D8D1E1AB0}"/>
              </a:ext>
            </a:extLst>
          </p:cNvPr>
          <p:cNvSpPr>
            <a:spLocks noChangeArrowheads="1" noChangeShapeType="1" noTextEdit="1"/>
          </p:cNvSpPr>
          <p:nvPr>
            <p:custDataLst>
              <p:tags r:id="rId7"/>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a:ln w="3175" cap="flat" cmpd="sng" algn="ctr">
                  <a:solidFill>
                    <a:srgbClr val="FFFF00"/>
                  </a:solidFill>
                  <a:prstDash val="solid"/>
                  <a:round/>
                  <a:headEnd type="none" w="med" len="med"/>
                  <a:tailEnd type="none" w="med" len="med"/>
                </a:ln>
                <a:solidFill>
                  <a:srgbClr val="FFFF99"/>
                </a:solidFill>
                <a:latin typeface="Calibri"/>
                <a:ea typeface="Arial"/>
                <a:cs typeface="Calibri"/>
                <a:sym typeface="Wingdings"/>
              </a:rPr>
              <a:t>La Parola di Dio </a:t>
            </a:r>
          </a:p>
          <a:p>
            <a:pPr algn="ctr" eaLnBrk="0" hangingPunct="0"/>
            <a:r>
              <a:rPr lang="it-IT" sz="1600" kern="10">
                <a:ln w="3175" cap="flat" cmpd="sng" algn="ctr">
                  <a:solidFill>
                    <a:srgbClr val="FFFF00"/>
                  </a:solidFill>
                  <a:prstDash val="solid"/>
                  <a:round/>
                  <a:headEnd type="none" w="med" len="med"/>
                  <a:tailEnd type="none" w="med" len="med"/>
                </a:ln>
                <a:solidFill>
                  <a:srgbClr val="FFFF99"/>
                </a:solidFill>
                <a:latin typeface="Calibri"/>
                <a:ea typeface="Arial"/>
                <a:cs typeface="Calibri"/>
                <a:sym typeface="Wingdings"/>
              </a:rPr>
              <a:t>parla  al nostro cuore!</a:t>
            </a:r>
          </a:p>
        </p:txBody>
      </p:sp>
      <p:sp>
        <p:nvSpPr>
          <p:cNvPr id="67" name="WordArt 510">
            <a:extLst>
              <a:ext uri="{FF2B5EF4-FFF2-40B4-BE49-F238E27FC236}">
                <a16:creationId xmlns:a16="http://schemas.microsoft.com/office/drawing/2014/main" id="{E609CE37-8A67-0646-52C6-A78C740D9044}"/>
              </a:ext>
            </a:extLst>
          </p:cNvPr>
          <p:cNvSpPr>
            <a:spLocks noChangeArrowheads="1" noChangeShapeType="1" noTextEdit="1"/>
          </p:cNvSpPr>
          <p:nvPr>
            <p:custDataLst>
              <p:tags r:id="rId8"/>
            </p:custDataLst>
          </p:nvPr>
        </p:nvSpPr>
        <p:spPr bwMode="auto">
          <a:xfrm>
            <a:off x="5638800" y="188913"/>
            <a:ext cx="2286000" cy="49688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a:r>
              <a:rPr lang="en-US" sz="1800">
                <a:noFill/>
                <a:latin typeface="Calibri" panose="020F0502020204030204" pitchFamily="34" charset="0"/>
                <a:cs typeface="Calibri" panose="020F0502020204030204" pitchFamily="34" charset="0"/>
              </a:rPr>
              <a:t>The Word of God</a:t>
            </a:r>
          </a:p>
          <a:p>
            <a:pPr algn="ctr"/>
            <a:r>
              <a:rPr lang="en-US" sz="1800">
                <a:noFill/>
                <a:latin typeface="Calibri" panose="020F0502020204030204" pitchFamily="34" charset="0"/>
                <a:cs typeface="Calibri" panose="020F0502020204030204" pitchFamily="34" charset="0"/>
              </a:rPr>
              <a:t>speaks to our heart!</a:t>
            </a:r>
            <a:endParaRPr lang="it-IT" sz="1800">
              <a:noFill/>
              <a:latin typeface="Calibri" panose="020F0502020204030204" pitchFamily="34" charset="0"/>
              <a:cs typeface="Calibri" panose="020F0502020204030204" pitchFamily="34" charset="0"/>
            </a:endParaRPr>
          </a:p>
        </p:txBody>
      </p:sp>
      <p:pic>
        <p:nvPicPr>
          <p:cNvPr id="6154" name="Picture 68" descr="C:\ARCHIVIO GENERALE\PRESENTAZIONI\in COSTRUZIONE\S.Scritture del 14.06\Camminiamo-per-fede.jpg">
            <a:extLst>
              <a:ext uri="{FF2B5EF4-FFF2-40B4-BE49-F238E27FC236}">
                <a16:creationId xmlns:a16="http://schemas.microsoft.com/office/drawing/2014/main" id="{CB91888A-A35B-C475-B03B-855A3633920D}"/>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1295400" y="3810000"/>
            <a:ext cx="3124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6155" name="Picture 69" descr="C:\ARCHIVIO GENERALE\PRESENTAZIONI\in COSTRUZIONE\S.Scritture del 14.06\Camminiamo-per-fede 1.jpg">
            <a:extLst>
              <a:ext uri="{FF2B5EF4-FFF2-40B4-BE49-F238E27FC236}">
                <a16:creationId xmlns:a16="http://schemas.microsoft.com/office/drawing/2014/main" id="{2D8E348C-06C3-BCD1-9503-FAB15242EBD3}"/>
              </a:ext>
            </a:extLst>
          </p:cNvPr>
          <p:cNvPicPr>
            <a:picLocks noChangeAspect="1" noChangeArrowheads="1"/>
          </p:cNvPicPr>
          <p:nvPr>
            <p:custDataLst>
              <p:tags r:id="rId10"/>
            </p:custDataLst>
          </p:nvPr>
        </p:nvPicPr>
        <p:blipFill>
          <a:blip r:embed="rId16">
            <a:extLst>
              <a:ext uri="{28A0092B-C50C-407E-A947-70E740481C1C}">
                <a14:useLocalDpi xmlns:a14="http://schemas.microsoft.com/office/drawing/2010/main" val="0"/>
              </a:ext>
            </a:extLst>
          </a:blip>
          <a:srcRect/>
          <a:stretch>
            <a:fillRect/>
          </a:stretch>
        </p:blipFill>
        <p:spPr bwMode="auto">
          <a:xfrm>
            <a:off x="4876800" y="3810000"/>
            <a:ext cx="29718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 name="Immagine 2">
            <a:extLst>
              <a:ext uri="{FF2B5EF4-FFF2-40B4-BE49-F238E27FC236}">
                <a16:creationId xmlns:a16="http://schemas.microsoft.com/office/drawing/2014/main" id="{CA2CB972-230B-E37E-DF66-67D2A09AF38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83054" y="0"/>
            <a:ext cx="7854091" cy="914400"/>
          </a:xfrm>
          <a:prstGeom prst="rect">
            <a:avLst/>
          </a:prstGeom>
        </p:spPr>
      </p:pic>
    </p:spTree>
  </p:cSld>
  <p:clrMapOvr>
    <a:masterClrMapping/>
  </p:clrMapOvr>
  <p:transition spd="med" advClick="0" advTm="1414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C08BED0-B916-0669-389C-889E511309BB}"/>
              </a:ext>
            </a:extLst>
          </p:cNvPr>
          <p:cNvSpPr>
            <a:spLocks noGrp="1" noChangeArrowheads="1"/>
          </p:cNvSpPr>
          <p:nvPr>
            <p:ph type="title"/>
            <p:custDataLst>
              <p:tags r:id="rId1"/>
            </p:custDataLst>
          </p:nvPr>
        </p:nvSpPr>
        <p:spPr>
          <a:xfrm>
            <a:off x="152400" y="533400"/>
            <a:ext cx="89916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siamo pieni di fiducia e preferiamo andare in esilio dal corpo e abitare presso il Signore. Perciò, sia abitando nel corpo sia andando in esilio, ci sforziamo di essere a lui graditi. </a:t>
            </a:r>
            <a:r>
              <a:rPr lang="it-IT" altLang="it-IT" sz="1800" i="1">
                <a:solidFill>
                  <a:srgbClr val="FFFFFF"/>
                </a:solidFill>
                <a:latin typeface="Verdana" panose="020B0604030504040204" pitchFamily="34" charset="0"/>
                <a:cs typeface="Times New Roman" panose="02020603050405020304" pitchFamily="18" charset="0"/>
              </a:rPr>
              <a:t>(2Cor 5, 8-9)</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ADD03F80-755F-3F26-D8C6-680514BAEDBA}"/>
              </a:ext>
            </a:extLst>
          </p:cNvPr>
          <p:cNvSpPr>
            <a:spLocks noChangeArrowheads="1"/>
          </p:cNvSpPr>
          <p:nvPr>
            <p:custDataLst>
              <p:tags r:id="rId2"/>
            </p:custDataLst>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Arial" panose="020B0604020202020204" pitchFamily="34" charset="0"/>
              </a:rPr>
              <a:t>but we dare to think that we would rather be away from the body to go and live with the Lord. So, whether we have to keep this house or lose it, we only wish to please the Lord.</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(2Cor 5: 8-9)</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7172" name="Picture 29" descr="C:\ARCHIVIO GENERALE\PRESENTAZIONI\in COSTRUZIONE\S.Scritture del 14.06\esilio e abutare nel Signore.jpg">
            <a:extLst>
              <a:ext uri="{FF2B5EF4-FFF2-40B4-BE49-F238E27FC236}">
                <a16:creationId xmlns:a16="http://schemas.microsoft.com/office/drawing/2014/main" id="{BF5AF3A9-3F33-58D9-D1B2-8E39D85B8383}"/>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457200" y="1443038"/>
            <a:ext cx="8305800"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44">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50394DB2-ECE7-761D-DD7D-31678E287873}"/>
              </a:ext>
            </a:extLst>
          </p:cNvPr>
          <p:cNvSpPr>
            <a:spLocks noGrp="1" noChangeArrowheads="1"/>
          </p:cNvSpPr>
          <p:nvPr>
            <p:ph type="title"/>
            <p:custDataLst>
              <p:tags r:id="rId1"/>
            </p:custDataLst>
          </p:nvPr>
        </p:nvSpPr>
        <p:spPr>
          <a:xfrm>
            <a:off x="-180975" y="404813"/>
            <a:ext cx="9144000" cy="11430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Tutti infatti dobbiamo comparire davanti al tribunale di Cristo, per ricevere ciascuno la ricompensa delle opere compiute quando era nel corpo, sia in bene che in male. </a:t>
            </a:r>
            <a:r>
              <a:rPr lang="it-IT" altLang="it-IT" sz="1800" i="1">
                <a:solidFill>
                  <a:srgbClr val="FFFFFF"/>
                </a:solidFill>
                <a:latin typeface="Verdana" panose="020B0604030504040204" pitchFamily="34" charset="0"/>
                <a:cs typeface="Times New Roman" panose="02020603050405020304" pitchFamily="18" charset="0"/>
              </a:rPr>
              <a:t>(2Cor 5, 10)</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8195" name="Rectangle 4">
            <a:extLst>
              <a:ext uri="{FF2B5EF4-FFF2-40B4-BE49-F238E27FC236}">
                <a16:creationId xmlns:a16="http://schemas.microsoft.com/office/drawing/2014/main" id="{11DBAA0C-C8B1-6EA6-65B3-4F0B79E6BCD5}"/>
              </a:ext>
            </a:extLst>
          </p:cNvPr>
          <p:cNvSpPr>
            <a:spLocks noChangeArrowheads="1"/>
          </p:cNvSpPr>
          <p:nvPr>
            <p:custDataLst>
              <p:tags r:id="rId2"/>
            </p:custDataLst>
          </p:nvPr>
        </p:nvSpPr>
        <p:spPr bwMode="auto">
          <a:xfrm>
            <a:off x="0" y="5445125"/>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Arial" panose="020B0604020202020204" pitchFamily="34" charset="0"/>
              </a:rPr>
              <a:t>Anyway we all have to appear before the tribunal of Christ for each one to receive what he deserves for his good or evil deeds in the present life.</a:t>
            </a:r>
            <a:r>
              <a:rPr lang="en-GB" altLang="it-IT" sz="1800" i="1">
                <a:solidFill>
                  <a:srgbClr val="FFFFFF"/>
                </a:solidFill>
                <a:latin typeface="Verdana" panose="020B0604030504040204" pitchFamily="34" charset="0"/>
                <a:cs typeface="Arial" panose="020B0604020202020204" pitchFamily="34" charset="0"/>
              </a:rPr>
              <a:t> </a:t>
            </a:r>
          </a:p>
          <a:p>
            <a:pPr algn="ctr" eaLnBrk="0" hangingPunct="0"/>
            <a:r>
              <a:rPr lang="en-GB" altLang="it-IT" sz="1800" i="1">
                <a:solidFill>
                  <a:srgbClr val="FFFFFF"/>
                </a:solidFill>
                <a:latin typeface="Verdana" panose="020B0604030504040204" pitchFamily="34" charset="0"/>
                <a:cs typeface="Times New Roman" panose="02020603050405020304" pitchFamily="18" charset="0"/>
              </a:rPr>
              <a:t>(2Cor 5: 10)</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8196" name="Picture 7" descr="C:\ARCHIVIO GENERALE\PRESENTAZIONI\in COSTRUZIONE\S.Scritture del 14.06\giudizio di Dio.jpg">
            <a:extLst>
              <a:ext uri="{FF2B5EF4-FFF2-40B4-BE49-F238E27FC236}">
                <a16:creationId xmlns:a16="http://schemas.microsoft.com/office/drawing/2014/main" id="{3CE09EFC-DA92-100A-DFB4-602C24CF6A80}"/>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838200" y="1447800"/>
            <a:ext cx="7467600" cy="401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49B91EC0-1985-4C87-466C-618D329AA383}"/>
              </a:ext>
            </a:extLst>
          </p:cNvPr>
          <p:cNvSpPr>
            <a:spLocks noGrp="1" noChangeArrowheads="1"/>
          </p:cNvSpPr>
          <p:nvPr>
            <p:ph type="title"/>
            <p:custDataLst>
              <p:tags r:id="rId1"/>
            </p:custDataLst>
          </p:nvPr>
        </p:nvSpPr>
        <p:spPr>
          <a:xfrm>
            <a:off x="4343400" y="11430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D7776FA5-54BF-6EE0-FB07-0A2873BA6A6E}"/>
              </a:ext>
            </a:extLst>
          </p:cNvPr>
          <p:cNvSpPr>
            <a:spLocks noChangeArrowheads="1"/>
          </p:cNvSpPr>
          <p:nvPr>
            <p:custDataLst>
              <p:tags r:id="rId2"/>
            </p:custDataLst>
          </p:nvPr>
        </p:nvSpPr>
        <p:spPr bwMode="auto">
          <a:xfrm>
            <a:off x="1258888" y="1412875"/>
            <a:ext cx="3276600" cy="2563813"/>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Gesù diceva [alla folla]: «Così è il regno di Dio: come un uomo che getta il seme sul terreno; dorma o vegli, di notte o di giorno, il seme germoglia e cresce. Come, egli stesso non lo sa.</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(Mc 4, 26-27)</a:t>
            </a:r>
          </a:p>
        </p:txBody>
      </p:sp>
      <p:sp>
        <p:nvSpPr>
          <p:cNvPr id="9220" name="Rectangle 6">
            <a:extLst>
              <a:ext uri="{FF2B5EF4-FFF2-40B4-BE49-F238E27FC236}">
                <a16:creationId xmlns:a16="http://schemas.microsoft.com/office/drawing/2014/main" id="{1D316C9E-6B6D-99E2-953B-A619BFC4F2F0}"/>
              </a:ext>
            </a:extLst>
          </p:cNvPr>
          <p:cNvSpPr>
            <a:spLocks noChangeArrowheads="1"/>
          </p:cNvSpPr>
          <p:nvPr>
            <p:custDataLst>
              <p:tags r:id="rId3"/>
            </p:custDataLst>
          </p:nvPr>
        </p:nvSpPr>
        <p:spPr bwMode="auto">
          <a:xfrm>
            <a:off x="4643438" y="1484313"/>
            <a:ext cx="3505200" cy="2563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During that time, </a:t>
            </a:r>
            <a:r>
              <a:rPr lang="en-GB" altLang="it-IT" sz="1800">
                <a:solidFill>
                  <a:srgbClr val="000000"/>
                </a:solidFill>
                <a:latin typeface="Verdana" panose="020B0604030504040204" pitchFamily="34" charset="0"/>
                <a:cs typeface="Times New Roman" panose="02020603050405020304" pitchFamily="18" charset="0"/>
              </a:rPr>
              <a:t>Jesus also said, "In the kingdom of God it is like this. A man scatters seed upon the soil. Whether he is asleep or awake, be it day or night, the seed sprouts and grows, he knows not how.</a:t>
            </a:r>
            <a:r>
              <a:rPr lang="en-GB" altLang="it-IT" sz="1800" i="1">
                <a:solidFill>
                  <a:srgbClr val="000000"/>
                </a:solidFill>
                <a:latin typeface="Verdana" panose="020B0604030504040204" pitchFamily="34" charset="0"/>
                <a:cs typeface="Times New Roman" panose="02020603050405020304" pitchFamily="18" charset="0"/>
              </a:rPr>
              <a:t> </a:t>
            </a:r>
          </a:p>
          <a:p>
            <a:pPr fontAlgn="t"/>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(Mk 4: 26-27)</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27B095C8-A0C3-0876-3A1A-2FF705CF74F5}"/>
              </a:ext>
            </a:extLst>
          </p:cNvPr>
          <p:cNvSpPr>
            <a:spLocks noChangeArrowheads="1"/>
          </p:cNvSpPr>
          <p:nvPr>
            <p:custDataLst>
              <p:tags r:id="rId4"/>
            </p:custDataLst>
          </p:nvPr>
        </p:nvSpPr>
        <p:spPr bwMode="auto">
          <a:xfrm>
            <a:off x="762000" y="0"/>
            <a:ext cx="7848600" cy="861774"/>
          </a:xfrm>
          <a:prstGeom prst="rect">
            <a:avLst/>
          </a:prstGeom>
          <a:solidFill>
            <a:srgbClr val="339966"/>
          </a:solidFill>
          <a:ln w="9525">
            <a:solidFill>
              <a:srgbClr val="339966"/>
            </a:solidFill>
            <a:miter lim="800000"/>
          </a:ln>
        </p:spPr>
        <p:txBody>
          <a:bodyPr>
            <a:spAutoFit/>
          </a:bodyPr>
          <a:lstStyle/>
          <a:p>
            <a:pPr algn="ctr"/>
            <a:r>
              <a:rPr lang="it-IT" altLang="it-IT" sz="2000" dirty="0">
                <a:solidFill>
                  <a:schemeClr val="bg1"/>
                </a:solidFill>
                <a:latin typeface="Verdana" panose="020B0604030504040204" pitchFamily="34" charset="0"/>
                <a:cs typeface="Arial" panose="020B0604020202020204" pitchFamily="34" charset="0"/>
              </a:rPr>
              <a:t>E’ bello rendere grazie al Signore.</a:t>
            </a:r>
          </a:p>
          <a:p>
            <a:pPr algn="ctr"/>
            <a:endParaRPr lang="it-IT" altLang="it-IT" sz="1000" dirty="0">
              <a:solidFill>
                <a:schemeClr val="bg1"/>
              </a:solidFill>
              <a:latin typeface="Verdana" panose="020B0604030504040204" pitchFamily="34" charset="0"/>
              <a:cs typeface="Arial" panose="020B0604020202020204" pitchFamily="34" charset="0"/>
            </a:endParaRPr>
          </a:p>
          <a:p>
            <a:pPr algn="ctr"/>
            <a:r>
              <a:rPr lang="it-IT" altLang="it-IT" sz="2000" dirty="0">
                <a:solidFill>
                  <a:srgbClr val="FFFFCC"/>
                </a:solidFill>
                <a:latin typeface="Verdana" panose="020B0604030504040204" pitchFamily="34" charset="0"/>
                <a:cs typeface="Times New Roman" panose="02020603050405020304" pitchFamily="18" charset="0"/>
              </a:rPr>
              <a:t>It's </a:t>
            </a:r>
            <a:r>
              <a:rPr lang="it-IT" altLang="it-IT" sz="2000" dirty="0" err="1">
                <a:solidFill>
                  <a:srgbClr val="FFFFCC"/>
                </a:solidFill>
                <a:latin typeface="Verdana" panose="020B0604030504040204" pitchFamily="34" charset="0"/>
                <a:cs typeface="Times New Roman" panose="02020603050405020304" pitchFamily="18" charset="0"/>
              </a:rPr>
              <a:t>nice</a:t>
            </a:r>
            <a:r>
              <a:rPr lang="it-IT" altLang="it-IT" sz="2000" dirty="0">
                <a:solidFill>
                  <a:srgbClr val="FFFFCC"/>
                </a:solidFill>
                <a:latin typeface="Verdana" panose="020B0604030504040204" pitchFamily="34" charset="0"/>
                <a:cs typeface="Times New Roman" panose="02020603050405020304" pitchFamily="18" charset="0"/>
              </a:rPr>
              <a:t> to </a:t>
            </a:r>
            <a:r>
              <a:rPr lang="it-IT" altLang="it-IT" sz="2000" dirty="0" err="1">
                <a:solidFill>
                  <a:srgbClr val="FFFFCC"/>
                </a:solidFill>
                <a:latin typeface="Verdana" panose="020B0604030504040204" pitchFamily="34" charset="0"/>
                <a:cs typeface="Times New Roman" panose="02020603050405020304" pitchFamily="18" charset="0"/>
              </a:rPr>
              <a:t>give</a:t>
            </a:r>
            <a:r>
              <a:rPr lang="it-IT" altLang="it-IT" sz="2000" dirty="0">
                <a:solidFill>
                  <a:srgbClr val="FFFFCC"/>
                </a:solidFill>
                <a:latin typeface="Verdana" panose="020B0604030504040204" pitchFamily="34" charset="0"/>
                <a:cs typeface="Times New Roman" panose="02020603050405020304" pitchFamily="18" charset="0"/>
              </a:rPr>
              <a:t> thanks to the Lord.</a:t>
            </a:r>
          </a:p>
        </p:txBody>
      </p:sp>
      <p:sp>
        <p:nvSpPr>
          <p:cNvPr id="9222" name="Rettangolo 1">
            <a:extLst>
              <a:ext uri="{FF2B5EF4-FFF2-40B4-BE49-F238E27FC236}">
                <a16:creationId xmlns:a16="http://schemas.microsoft.com/office/drawing/2014/main" id="{96B3CD74-B13E-1BB4-B465-771E37FDE18D}"/>
              </a:ext>
            </a:extLst>
          </p:cNvPr>
          <p:cNvSpPr>
            <a:spLocks noChangeArrowheads="1"/>
          </p:cNvSpPr>
          <p:nvPr>
            <p:custDataLst>
              <p:tags r:id="rId5"/>
            </p:custDataLst>
          </p:nvPr>
        </p:nvSpPr>
        <p:spPr bwMode="auto">
          <a:xfrm>
            <a:off x="1295400" y="10668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9223" name="Picture 65" descr="C:\ARCHIVIO GENERALE\PRESENTAZIONI\in COSTRUZIONE\S.Scritture del 14.06\seminare.jpg">
            <a:extLst>
              <a:ext uri="{FF2B5EF4-FFF2-40B4-BE49-F238E27FC236}">
                <a16:creationId xmlns:a16="http://schemas.microsoft.com/office/drawing/2014/main" id="{0615A128-CF85-79B6-7207-026B90A2BC31}"/>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4038600"/>
            <a:ext cx="3048000" cy="219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9224" name="Picture 66" descr="C:\ARCHIVIO GENERALE\PRESENTAZIONI\in COSTRUZIONE\S.Scritture del 14.06\gettare il seme.jpg">
            <a:extLst>
              <a:ext uri="{FF2B5EF4-FFF2-40B4-BE49-F238E27FC236}">
                <a16:creationId xmlns:a16="http://schemas.microsoft.com/office/drawing/2014/main" id="{265128CB-F3F1-C470-5C4F-69F54EC33DCF}"/>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800600" y="4038600"/>
            <a:ext cx="3048000"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24">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2544AF62-6D34-75D3-B630-6AA45D95095E}"/>
              </a:ext>
            </a:extLst>
          </p:cNvPr>
          <p:cNvSpPr>
            <a:spLocks noChangeArrowheads="1"/>
          </p:cNvSpPr>
          <p:nvPr>
            <p:custDataLst>
              <p:tags r:id="rId1"/>
            </p:custDataLst>
          </p:nvPr>
        </p:nvSpPr>
        <p:spPr bwMode="auto">
          <a:xfrm>
            <a:off x="0" y="620713"/>
            <a:ext cx="9144000" cy="1200150"/>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Il terreno produce spontaneamente prima lo stelo, poi la spiga, poi il chicco pieno nella spiga; e quando il frutto è maturo, subito egli manda la falce, perché è arrivata la mietitura». Diceva: «A che cosa possiamo paragonare il regno di Dio o con quale parabola possiamo descriverlo?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(Mc 4, 28-30)</a:t>
            </a:r>
          </a:p>
        </p:txBody>
      </p:sp>
      <p:sp>
        <p:nvSpPr>
          <p:cNvPr id="162930" name="Rectangle 114">
            <a:extLst>
              <a:ext uri="{FF2B5EF4-FFF2-40B4-BE49-F238E27FC236}">
                <a16:creationId xmlns:a16="http://schemas.microsoft.com/office/drawing/2014/main" id="{5C5740AA-1CE3-7780-D79C-80FDCE33956A}"/>
              </a:ext>
            </a:extLst>
          </p:cNvPr>
          <p:cNvSpPr>
            <a:spLocks noChangeArrowheads="1"/>
          </p:cNvSpPr>
          <p:nvPr>
            <p:custDataLst>
              <p:tags r:id="rId2"/>
            </p:custDataLst>
          </p:nvPr>
        </p:nvSpPr>
        <p:spPr bwMode="auto">
          <a:xfrm>
            <a:off x="0" y="4941888"/>
            <a:ext cx="9144000" cy="1190625"/>
          </a:xfrm>
          <a:prstGeom prst="rect">
            <a:avLst/>
          </a:prstGeom>
          <a:noFill/>
          <a:ln w="9525">
            <a:noFill/>
            <a:miter lim="800000"/>
          </a:ln>
          <a:effectLst/>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The soil produces of itself; first the blade, then the ear, then the full grain in the ear. And when it is ripe for harvesting he takes the sickle for the cutting: the time for harvest has come." Jesus also said, "What is the kingdom of God like? To what shall we compare it?</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(Mk 4: 28-30)</a:t>
            </a:r>
            <a:endParaRPr lang="it-IT" altLang="it-IT" sz="1800" i="1">
              <a:solidFill>
                <a:schemeClr val="bg1"/>
              </a:solidFill>
              <a:latin typeface="Verdana" pitchFamily="34" charset="0"/>
              <a:cs typeface="Times New Roman"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19"/>
</p:tagLst>
</file>

<file path=ppt/tags/tag11.xml><?xml version="1.0" encoding="utf-8"?>
<p:tagLst xmlns:a="http://schemas.openxmlformats.org/drawingml/2006/main" xmlns:r="http://schemas.openxmlformats.org/officeDocument/2006/relationships" xmlns:p="http://schemas.openxmlformats.org/presentationml/2006/main">
  <p:tag name="AS_UNIQUEID" val="120"/>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11"/>
</p:tagLst>
</file>

<file path=ppt/tags/tag20.xml><?xml version="1.0" encoding="utf-8"?>
<p:tagLst xmlns:a="http://schemas.openxmlformats.org/drawingml/2006/main" xmlns:r="http://schemas.openxmlformats.org/officeDocument/2006/relationships" xmlns:p="http://schemas.openxmlformats.org/presentationml/2006/main">
  <p:tag name="AS_UNIQUEID" val="47"/>
</p:tagLst>
</file>

<file path=ppt/tags/tag21.xml><?xml version="1.0" encoding="utf-8"?>
<p:tagLst xmlns:a="http://schemas.openxmlformats.org/drawingml/2006/main" xmlns:r="http://schemas.openxmlformats.org/officeDocument/2006/relationships" xmlns:p="http://schemas.openxmlformats.org/presentationml/2006/main">
  <p:tag name="AS_UNIQUEID" val="48"/>
</p:tagLst>
</file>

<file path=ppt/tags/tag22.xml><?xml version="1.0" encoding="utf-8"?>
<p:tagLst xmlns:a="http://schemas.openxmlformats.org/drawingml/2006/main" xmlns:r="http://schemas.openxmlformats.org/officeDocument/2006/relationships" xmlns:p="http://schemas.openxmlformats.org/presentationml/2006/main">
  <p:tag name="AS_UNIQUEID" val="49"/>
</p:tagLst>
</file>

<file path=ppt/tags/tag23.xml><?xml version="1.0" encoding="utf-8"?>
<p:tagLst xmlns:a="http://schemas.openxmlformats.org/drawingml/2006/main" xmlns:r="http://schemas.openxmlformats.org/officeDocument/2006/relationships" xmlns:p="http://schemas.openxmlformats.org/presentationml/2006/main">
  <p:tag name="AS_UNIQUEID" val="50"/>
</p:tagLst>
</file>

<file path=ppt/tags/tag24.xml><?xml version="1.0" encoding="utf-8"?>
<p:tagLst xmlns:a="http://schemas.openxmlformats.org/drawingml/2006/main" xmlns:r="http://schemas.openxmlformats.org/officeDocument/2006/relationships" xmlns:p="http://schemas.openxmlformats.org/presentationml/2006/main">
  <p:tag name="AS_UNIQUEID" val="51"/>
</p:tagLst>
</file>

<file path=ppt/tags/tag25.xml><?xml version="1.0" encoding="utf-8"?>
<p:tagLst xmlns:a="http://schemas.openxmlformats.org/drawingml/2006/main" xmlns:r="http://schemas.openxmlformats.org/officeDocument/2006/relationships" xmlns:p="http://schemas.openxmlformats.org/presentationml/2006/main">
  <p:tag name="AS_UNIQUEID" val="52"/>
</p:tagLst>
</file>

<file path=ppt/tags/tag26.xml><?xml version="1.0" encoding="utf-8"?>
<p:tagLst xmlns:a="http://schemas.openxmlformats.org/drawingml/2006/main" xmlns:r="http://schemas.openxmlformats.org/officeDocument/2006/relationships" xmlns:p="http://schemas.openxmlformats.org/presentationml/2006/main">
  <p:tag name="AS_UNIQUEID" val="53"/>
</p:tagLst>
</file>

<file path=ppt/tags/tag27.xml><?xml version="1.0" encoding="utf-8"?>
<p:tagLst xmlns:a="http://schemas.openxmlformats.org/drawingml/2006/main" xmlns:r="http://schemas.openxmlformats.org/officeDocument/2006/relationships" xmlns:p="http://schemas.openxmlformats.org/presentationml/2006/main">
  <p:tag name="AS_UNIQUEID" val="121"/>
</p:tagLst>
</file>

<file path=ppt/tags/tag28.xml><?xml version="1.0" encoding="utf-8"?>
<p:tagLst xmlns:a="http://schemas.openxmlformats.org/drawingml/2006/main" xmlns:r="http://schemas.openxmlformats.org/officeDocument/2006/relationships" xmlns:p="http://schemas.openxmlformats.org/presentationml/2006/main">
  <p:tag name="AS_UNIQUEID" val="122"/>
</p:tagLst>
</file>

<file path=ppt/tags/tag29.xml><?xml version="1.0" encoding="utf-8"?>
<p:tagLst xmlns:a="http://schemas.openxmlformats.org/drawingml/2006/main" xmlns:r="http://schemas.openxmlformats.org/officeDocument/2006/relationships" xmlns:p="http://schemas.openxmlformats.org/presentationml/2006/main">
  <p:tag name="AS_UNIQUEID" val="123"/>
</p:tagLst>
</file>

<file path=ppt/tags/tag3.xml><?xml version="1.0" encoding="utf-8"?>
<p:tagLst xmlns:a="http://schemas.openxmlformats.org/drawingml/2006/main" xmlns:r="http://schemas.openxmlformats.org/officeDocument/2006/relationships" xmlns:p="http://schemas.openxmlformats.org/presentationml/2006/main">
  <p:tag name="AS_UNIQUEID" val="112"/>
</p:tagLst>
</file>

<file path=ppt/tags/tag30.xml><?xml version="1.0" encoding="utf-8"?>
<p:tagLst xmlns:a="http://schemas.openxmlformats.org/drawingml/2006/main" xmlns:r="http://schemas.openxmlformats.org/officeDocument/2006/relationships" xmlns:p="http://schemas.openxmlformats.org/presentationml/2006/main">
  <p:tag name="AS_UNIQUEID" val="54"/>
</p:tagLst>
</file>

<file path=ppt/tags/tag31.xml><?xml version="1.0" encoding="utf-8"?>
<p:tagLst xmlns:a="http://schemas.openxmlformats.org/drawingml/2006/main" xmlns:r="http://schemas.openxmlformats.org/officeDocument/2006/relationships" xmlns:p="http://schemas.openxmlformats.org/presentationml/2006/main">
  <p:tag name="AS_UNIQUEID" val="55"/>
</p:tagLst>
</file>

<file path=ppt/tags/tag32.xml><?xml version="1.0" encoding="utf-8"?>
<p:tagLst xmlns:a="http://schemas.openxmlformats.org/drawingml/2006/main" xmlns:r="http://schemas.openxmlformats.org/officeDocument/2006/relationships" xmlns:p="http://schemas.openxmlformats.org/presentationml/2006/main">
  <p:tag name="AS_UNIQUEID" val="56"/>
</p:tagLst>
</file>

<file path=ppt/tags/tag33.xml><?xml version="1.0" encoding="utf-8"?>
<p:tagLst xmlns:a="http://schemas.openxmlformats.org/drawingml/2006/main" xmlns:r="http://schemas.openxmlformats.org/officeDocument/2006/relationships" xmlns:p="http://schemas.openxmlformats.org/presentationml/2006/main">
  <p:tag name="AS_UNIQUEID" val="124"/>
</p:tagLst>
</file>

<file path=ppt/tags/tag34.xml><?xml version="1.0" encoding="utf-8"?>
<p:tagLst xmlns:a="http://schemas.openxmlformats.org/drawingml/2006/main" xmlns:r="http://schemas.openxmlformats.org/officeDocument/2006/relationships" xmlns:p="http://schemas.openxmlformats.org/presentationml/2006/main">
  <p:tag name="AS_UNIQUEID" val="125"/>
</p:tagLst>
</file>

<file path=ppt/tags/tag35.xml><?xml version="1.0" encoding="utf-8"?>
<p:tagLst xmlns:a="http://schemas.openxmlformats.org/drawingml/2006/main" xmlns:r="http://schemas.openxmlformats.org/officeDocument/2006/relationships" xmlns:p="http://schemas.openxmlformats.org/presentationml/2006/main">
  <p:tag name="AS_UNIQUEID" val="126"/>
</p:tagLst>
</file>

<file path=ppt/tags/tag36.xml><?xml version="1.0" encoding="utf-8"?>
<p:tagLst xmlns:a="http://schemas.openxmlformats.org/drawingml/2006/main" xmlns:r="http://schemas.openxmlformats.org/officeDocument/2006/relationships" xmlns:p="http://schemas.openxmlformats.org/presentationml/2006/main">
  <p:tag name="AS_UNIQUEID" val="57"/>
</p:tagLst>
</file>

<file path=ppt/tags/tag37.xml><?xml version="1.0" encoding="utf-8"?>
<p:tagLst xmlns:a="http://schemas.openxmlformats.org/drawingml/2006/main" xmlns:r="http://schemas.openxmlformats.org/officeDocument/2006/relationships" xmlns:p="http://schemas.openxmlformats.org/presentationml/2006/main">
  <p:tag name="AS_UNIQUEID" val="58"/>
</p:tagLst>
</file>

<file path=ppt/tags/tag38.xml><?xml version="1.0" encoding="utf-8"?>
<p:tagLst xmlns:a="http://schemas.openxmlformats.org/drawingml/2006/main" xmlns:r="http://schemas.openxmlformats.org/officeDocument/2006/relationships" xmlns:p="http://schemas.openxmlformats.org/presentationml/2006/main">
  <p:tag name="AS_UNIQUEID" val="59"/>
</p:tagLst>
</file>

<file path=ppt/tags/tag39.xml><?xml version="1.0" encoding="utf-8"?>
<p:tagLst xmlns:a="http://schemas.openxmlformats.org/drawingml/2006/main" xmlns:r="http://schemas.openxmlformats.org/officeDocument/2006/relationships" xmlns:p="http://schemas.openxmlformats.org/presentationml/2006/main">
  <p:tag name="AS_UNIQUEID" val="60"/>
</p:tagLst>
</file>

<file path=ppt/tags/tag4.xml><?xml version="1.0" encoding="utf-8"?>
<p:tagLst xmlns:a="http://schemas.openxmlformats.org/drawingml/2006/main" xmlns:r="http://schemas.openxmlformats.org/officeDocument/2006/relationships" xmlns:p="http://schemas.openxmlformats.org/presentationml/2006/main">
  <p:tag name="AS_UNIQUEID" val="113"/>
</p:tagLst>
</file>

<file path=ppt/tags/tag40.xml><?xml version="1.0" encoding="utf-8"?>
<p:tagLst xmlns:a="http://schemas.openxmlformats.org/drawingml/2006/main" xmlns:r="http://schemas.openxmlformats.org/officeDocument/2006/relationships" xmlns:p="http://schemas.openxmlformats.org/presentationml/2006/main">
  <p:tag name="AS_UNIQUEID" val="61"/>
</p:tagLst>
</file>

<file path=ppt/tags/tag41.xml><?xml version="1.0" encoding="utf-8"?>
<p:tagLst xmlns:a="http://schemas.openxmlformats.org/drawingml/2006/main" xmlns:r="http://schemas.openxmlformats.org/officeDocument/2006/relationships" xmlns:p="http://schemas.openxmlformats.org/presentationml/2006/main">
  <p:tag name="AS_UNIQUEID" val="62"/>
</p:tagLst>
</file>

<file path=ppt/tags/tag42.xml><?xml version="1.0" encoding="utf-8"?>
<p:tagLst xmlns:a="http://schemas.openxmlformats.org/drawingml/2006/main" xmlns:r="http://schemas.openxmlformats.org/officeDocument/2006/relationships" xmlns:p="http://schemas.openxmlformats.org/presentationml/2006/main">
  <p:tag name="AS_UNIQUEID" val="63"/>
</p:tagLst>
</file>

<file path=ppt/tags/tag43.xml><?xml version="1.0" encoding="utf-8"?>
<p:tagLst xmlns:a="http://schemas.openxmlformats.org/drawingml/2006/main" xmlns:r="http://schemas.openxmlformats.org/officeDocument/2006/relationships" xmlns:p="http://schemas.openxmlformats.org/presentationml/2006/main">
  <p:tag name="AS_UNIQUEID" val="64"/>
</p:tagLst>
</file>

<file path=ppt/tags/tag44.xml><?xml version="1.0" encoding="utf-8"?>
<p:tagLst xmlns:a="http://schemas.openxmlformats.org/drawingml/2006/main" xmlns:r="http://schemas.openxmlformats.org/officeDocument/2006/relationships" xmlns:p="http://schemas.openxmlformats.org/presentationml/2006/main">
  <p:tag name="AS_UNIQUEID" val="65"/>
</p:tagLst>
</file>

<file path=ppt/tags/tag45.xml><?xml version="1.0" encoding="utf-8"?>
<p:tagLst xmlns:a="http://schemas.openxmlformats.org/drawingml/2006/main" xmlns:r="http://schemas.openxmlformats.org/officeDocument/2006/relationships" xmlns:p="http://schemas.openxmlformats.org/presentationml/2006/main">
  <p:tag name="AS_UNIQUEID" val="66"/>
</p:tagLst>
</file>

<file path=ppt/tags/tag46.xml><?xml version="1.0" encoding="utf-8"?>
<p:tagLst xmlns:a="http://schemas.openxmlformats.org/drawingml/2006/main" xmlns:r="http://schemas.openxmlformats.org/officeDocument/2006/relationships" xmlns:p="http://schemas.openxmlformats.org/presentationml/2006/main">
  <p:tag name="AS_UNIQUEID" val="67"/>
</p:tagLst>
</file>

<file path=ppt/tags/tag47.xml><?xml version="1.0" encoding="utf-8"?>
<p:tagLst xmlns:a="http://schemas.openxmlformats.org/drawingml/2006/main" xmlns:r="http://schemas.openxmlformats.org/officeDocument/2006/relationships" xmlns:p="http://schemas.openxmlformats.org/presentationml/2006/main">
  <p:tag name="AS_UNIQUEID" val="68"/>
</p:tagLst>
</file>

<file path=ppt/tags/tag48.xml><?xml version="1.0" encoding="utf-8"?>
<p:tagLst xmlns:a="http://schemas.openxmlformats.org/drawingml/2006/main" xmlns:r="http://schemas.openxmlformats.org/officeDocument/2006/relationships" xmlns:p="http://schemas.openxmlformats.org/presentationml/2006/main">
  <p:tag name="AS_UNIQUEID" val="69"/>
</p:tagLst>
</file>

<file path=ppt/tags/tag49.xml><?xml version="1.0" encoding="utf-8"?>
<p:tagLst xmlns:a="http://schemas.openxmlformats.org/drawingml/2006/main" xmlns:r="http://schemas.openxmlformats.org/officeDocument/2006/relationships" xmlns:p="http://schemas.openxmlformats.org/presentationml/2006/main">
  <p:tag name="AS_UNIQUEID" val="127"/>
</p:tagLst>
</file>

<file path=ppt/tags/tag5.xml><?xml version="1.0" encoding="utf-8"?>
<p:tagLst xmlns:a="http://schemas.openxmlformats.org/drawingml/2006/main" xmlns:r="http://schemas.openxmlformats.org/officeDocument/2006/relationships" xmlns:p="http://schemas.openxmlformats.org/presentationml/2006/main">
  <p:tag name="AS_UNIQUEID" val="114"/>
</p:tagLst>
</file>

<file path=ppt/tags/tag50.xml><?xml version="1.0" encoding="utf-8"?>
<p:tagLst xmlns:a="http://schemas.openxmlformats.org/drawingml/2006/main" xmlns:r="http://schemas.openxmlformats.org/officeDocument/2006/relationships" xmlns:p="http://schemas.openxmlformats.org/presentationml/2006/main">
  <p:tag name="AS_UNIQUEID" val="128"/>
</p:tagLst>
</file>

<file path=ppt/tags/tag51.xml><?xml version="1.0" encoding="utf-8"?>
<p:tagLst xmlns:a="http://schemas.openxmlformats.org/drawingml/2006/main" xmlns:r="http://schemas.openxmlformats.org/officeDocument/2006/relationships" xmlns:p="http://schemas.openxmlformats.org/presentationml/2006/main">
  <p:tag name="AS_UNIQUEID" val="129"/>
</p:tagLst>
</file>

<file path=ppt/tags/tag52.xml><?xml version="1.0" encoding="utf-8"?>
<p:tagLst xmlns:a="http://schemas.openxmlformats.org/drawingml/2006/main" xmlns:r="http://schemas.openxmlformats.org/officeDocument/2006/relationships" xmlns:p="http://schemas.openxmlformats.org/presentationml/2006/main">
  <p:tag name="AS_UNIQUEID" val="70"/>
</p:tagLst>
</file>

<file path=ppt/tags/tag53.xml><?xml version="1.0" encoding="utf-8"?>
<p:tagLst xmlns:a="http://schemas.openxmlformats.org/drawingml/2006/main" xmlns:r="http://schemas.openxmlformats.org/officeDocument/2006/relationships" xmlns:p="http://schemas.openxmlformats.org/presentationml/2006/main">
  <p:tag name="AS_UNIQUEID" val="71"/>
</p:tagLst>
</file>

<file path=ppt/tags/tag54.xml><?xml version="1.0" encoding="utf-8"?>
<p:tagLst xmlns:a="http://schemas.openxmlformats.org/drawingml/2006/main" xmlns:r="http://schemas.openxmlformats.org/officeDocument/2006/relationships" xmlns:p="http://schemas.openxmlformats.org/presentationml/2006/main">
  <p:tag name="AS_UNIQUEID" val="72"/>
</p:tagLst>
</file>

<file path=ppt/tags/tag55.xml><?xml version="1.0" encoding="utf-8"?>
<p:tagLst xmlns:a="http://schemas.openxmlformats.org/drawingml/2006/main" xmlns:r="http://schemas.openxmlformats.org/officeDocument/2006/relationships" xmlns:p="http://schemas.openxmlformats.org/presentationml/2006/main">
  <p:tag name="AS_UNIQUEID" val="73"/>
</p:tagLst>
</file>

<file path=ppt/tags/tag56.xml><?xml version="1.0" encoding="utf-8"?>
<p:tagLst xmlns:a="http://schemas.openxmlformats.org/drawingml/2006/main" xmlns:r="http://schemas.openxmlformats.org/officeDocument/2006/relationships" xmlns:p="http://schemas.openxmlformats.org/presentationml/2006/main">
  <p:tag name="AS_UNIQUEID" val="74"/>
</p:tagLst>
</file>

<file path=ppt/tags/tag57.xml><?xml version="1.0" encoding="utf-8"?>
<p:tagLst xmlns:a="http://schemas.openxmlformats.org/drawingml/2006/main" xmlns:r="http://schemas.openxmlformats.org/officeDocument/2006/relationships" xmlns:p="http://schemas.openxmlformats.org/presentationml/2006/main">
  <p:tag name="AS_UNIQUEID" val="75"/>
</p:tagLst>
</file>

<file path=ppt/tags/tag58.xml><?xml version="1.0" encoding="utf-8"?>
<p:tagLst xmlns:a="http://schemas.openxmlformats.org/drawingml/2006/main" xmlns:r="http://schemas.openxmlformats.org/officeDocument/2006/relationships" xmlns:p="http://schemas.openxmlformats.org/presentationml/2006/main">
  <p:tag name="AS_UNIQUEID" val="76"/>
</p:tagLst>
</file>

<file path=ppt/tags/tag59.xml><?xml version="1.0" encoding="utf-8"?>
<p:tagLst xmlns:a="http://schemas.openxmlformats.org/drawingml/2006/main" xmlns:r="http://schemas.openxmlformats.org/officeDocument/2006/relationships" xmlns:p="http://schemas.openxmlformats.org/presentationml/2006/main">
  <p:tag name="AS_UNIQUEID" val="77"/>
</p:tagLst>
</file>

<file path=ppt/tags/tag6.xml><?xml version="1.0" encoding="utf-8"?>
<p:tagLst xmlns:a="http://schemas.openxmlformats.org/drawingml/2006/main" xmlns:r="http://schemas.openxmlformats.org/officeDocument/2006/relationships" xmlns:p="http://schemas.openxmlformats.org/presentationml/2006/main">
  <p:tag name="AS_UNIQUEID" val="115"/>
</p:tagLst>
</file>

<file path=ppt/tags/tag60.xml><?xml version="1.0" encoding="utf-8"?>
<p:tagLst xmlns:a="http://schemas.openxmlformats.org/drawingml/2006/main" xmlns:r="http://schemas.openxmlformats.org/officeDocument/2006/relationships" xmlns:p="http://schemas.openxmlformats.org/presentationml/2006/main">
  <p:tag name="AS_UNIQUEID" val="78"/>
</p:tagLst>
</file>

<file path=ppt/tags/tag61.xml><?xml version="1.0" encoding="utf-8"?>
<p:tagLst xmlns:a="http://schemas.openxmlformats.org/drawingml/2006/main" xmlns:r="http://schemas.openxmlformats.org/officeDocument/2006/relationships" xmlns:p="http://schemas.openxmlformats.org/presentationml/2006/main">
  <p:tag name="AS_UNIQUEID" val="79"/>
</p:tagLst>
</file>

<file path=ppt/tags/tag62.xml><?xml version="1.0" encoding="utf-8"?>
<p:tagLst xmlns:a="http://schemas.openxmlformats.org/drawingml/2006/main" xmlns:r="http://schemas.openxmlformats.org/officeDocument/2006/relationships" xmlns:p="http://schemas.openxmlformats.org/presentationml/2006/main">
  <p:tag name="AS_UNIQUEID" val="80"/>
</p:tagLst>
</file>

<file path=ppt/tags/tag63.xml><?xml version="1.0" encoding="utf-8"?>
<p:tagLst xmlns:a="http://schemas.openxmlformats.org/drawingml/2006/main" xmlns:r="http://schemas.openxmlformats.org/officeDocument/2006/relationships" xmlns:p="http://schemas.openxmlformats.org/presentationml/2006/main">
  <p:tag name="AS_UNIQUEID" val="81"/>
</p:tagLst>
</file>

<file path=ppt/tags/tag64.xml><?xml version="1.0" encoding="utf-8"?>
<p:tagLst xmlns:a="http://schemas.openxmlformats.org/drawingml/2006/main" xmlns:r="http://schemas.openxmlformats.org/officeDocument/2006/relationships" xmlns:p="http://schemas.openxmlformats.org/presentationml/2006/main">
  <p:tag name="AS_UNIQUEID" val="82"/>
</p:tagLst>
</file>

<file path=ppt/tags/tag65.xml><?xml version="1.0" encoding="utf-8"?>
<p:tagLst xmlns:a="http://schemas.openxmlformats.org/drawingml/2006/main" xmlns:r="http://schemas.openxmlformats.org/officeDocument/2006/relationships" xmlns:p="http://schemas.openxmlformats.org/presentationml/2006/main">
  <p:tag name="AS_UNIQUEID" val="130"/>
</p:tagLst>
</file>

<file path=ppt/tags/tag66.xml><?xml version="1.0" encoding="utf-8"?>
<p:tagLst xmlns:a="http://schemas.openxmlformats.org/drawingml/2006/main" xmlns:r="http://schemas.openxmlformats.org/officeDocument/2006/relationships" xmlns:p="http://schemas.openxmlformats.org/presentationml/2006/main">
  <p:tag name="AS_UNIQUEID" val="131"/>
</p:tagLst>
</file>

<file path=ppt/tags/tag67.xml><?xml version="1.0" encoding="utf-8"?>
<p:tagLst xmlns:a="http://schemas.openxmlformats.org/drawingml/2006/main" xmlns:r="http://schemas.openxmlformats.org/officeDocument/2006/relationships" xmlns:p="http://schemas.openxmlformats.org/presentationml/2006/main">
  <p:tag name="AS_UNIQUEID" val="132"/>
</p:tagLst>
</file>

<file path=ppt/tags/tag68.xml><?xml version="1.0" encoding="utf-8"?>
<p:tagLst xmlns:a="http://schemas.openxmlformats.org/drawingml/2006/main" xmlns:r="http://schemas.openxmlformats.org/officeDocument/2006/relationships" xmlns:p="http://schemas.openxmlformats.org/presentationml/2006/main">
  <p:tag name="AS_UNIQUEID" val="83"/>
</p:tagLst>
</file>

<file path=ppt/tags/tag69.xml><?xml version="1.0" encoding="utf-8"?>
<p:tagLst xmlns:a="http://schemas.openxmlformats.org/drawingml/2006/main" xmlns:r="http://schemas.openxmlformats.org/officeDocument/2006/relationships" xmlns:p="http://schemas.openxmlformats.org/presentationml/2006/main">
  <p:tag name="AS_UNIQUEID" val="84"/>
</p:tagLst>
</file>

<file path=ppt/tags/tag7.xml><?xml version="1.0" encoding="utf-8"?>
<p:tagLst xmlns:a="http://schemas.openxmlformats.org/drawingml/2006/main" xmlns:r="http://schemas.openxmlformats.org/officeDocument/2006/relationships" xmlns:p="http://schemas.openxmlformats.org/presentationml/2006/main">
  <p:tag name="AS_UNIQUEID" val="116"/>
</p:tagLst>
</file>

<file path=ppt/tags/tag70.xml><?xml version="1.0" encoding="utf-8"?>
<p:tagLst xmlns:a="http://schemas.openxmlformats.org/drawingml/2006/main" xmlns:r="http://schemas.openxmlformats.org/officeDocument/2006/relationships" xmlns:p="http://schemas.openxmlformats.org/presentationml/2006/main">
  <p:tag name="AS_UNIQUEID" val="133"/>
</p:tagLst>
</file>

<file path=ppt/tags/tag71.xml><?xml version="1.0" encoding="utf-8"?>
<p:tagLst xmlns:a="http://schemas.openxmlformats.org/drawingml/2006/main" xmlns:r="http://schemas.openxmlformats.org/officeDocument/2006/relationships" xmlns:p="http://schemas.openxmlformats.org/presentationml/2006/main">
  <p:tag name="AS_UNIQUEID" val="134"/>
</p:tagLst>
</file>

<file path=ppt/tags/tag72.xml><?xml version="1.0" encoding="utf-8"?>
<p:tagLst xmlns:a="http://schemas.openxmlformats.org/drawingml/2006/main" xmlns:r="http://schemas.openxmlformats.org/officeDocument/2006/relationships" xmlns:p="http://schemas.openxmlformats.org/presentationml/2006/main">
  <p:tag name="AS_UNIQUEID" val="135"/>
</p:tagLst>
</file>

<file path=ppt/tags/tag73.xml><?xml version="1.0" encoding="utf-8"?>
<p:tagLst xmlns:a="http://schemas.openxmlformats.org/drawingml/2006/main" xmlns:r="http://schemas.openxmlformats.org/officeDocument/2006/relationships" xmlns:p="http://schemas.openxmlformats.org/presentationml/2006/main">
  <p:tag name="AS_UNIQUEID" val="85"/>
</p:tagLst>
</file>

<file path=ppt/tags/tag74.xml><?xml version="1.0" encoding="utf-8"?>
<p:tagLst xmlns:a="http://schemas.openxmlformats.org/drawingml/2006/main" xmlns:r="http://schemas.openxmlformats.org/officeDocument/2006/relationships" xmlns:p="http://schemas.openxmlformats.org/presentationml/2006/main">
  <p:tag name="AS_UNIQUEID" val="86"/>
</p:tagLst>
</file>

<file path=ppt/tags/tag75.xml><?xml version="1.0" encoding="utf-8"?>
<p:tagLst xmlns:a="http://schemas.openxmlformats.org/drawingml/2006/main" xmlns:r="http://schemas.openxmlformats.org/officeDocument/2006/relationships" xmlns:p="http://schemas.openxmlformats.org/presentationml/2006/main">
  <p:tag name="AS_UNIQUEID" val="87"/>
</p:tagLst>
</file>

<file path=ppt/tags/tag76.xml><?xml version="1.0" encoding="utf-8"?>
<p:tagLst xmlns:a="http://schemas.openxmlformats.org/drawingml/2006/main" xmlns:r="http://schemas.openxmlformats.org/officeDocument/2006/relationships" xmlns:p="http://schemas.openxmlformats.org/presentationml/2006/main">
  <p:tag name="AS_UNIQUEID" val="88"/>
</p:tagLst>
</file>

<file path=ppt/tags/tag77.xml><?xml version="1.0" encoding="utf-8"?>
<p:tagLst xmlns:a="http://schemas.openxmlformats.org/drawingml/2006/main" xmlns:r="http://schemas.openxmlformats.org/officeDocument/2006/relationships" xmlns:p="http://schemas.openxmlformats.org/presentationml/2006/main">
  <p:tag name="AS_UNIQUEID" val="89"/>
</p:tagLst>
</file>

<file path=ppt/tags/tag78.xml><?xml version="1.0" encoding="utf-8"?>
<p:tagLst xmlns:a="http://schemas.openxmlformats.org/drawingml/2006/main" xmlns:r="http://schemas.openxmlformats.org/officeDocument/2006/relationships" xmlns:p="http://schemas.openxmlformats.org/presentationml/2006/main">
  <p:tag name="AS_UNIQUEID" val="90"/>
</p:tagLst>
</file>

<file path=ppt/tags/tag79.xml><?xml version="1.0" encoding="utf-8"?>
<p:tagLst xmlns:a="http://schemas.openxmlformats.org/drawingml/2006/main" xmlns:r="http://schemas.openxmlformats.org/officeDocument/2006/relationships" xmlns:p="http://schemas.openxmlformats.org/presentationml/2006/main">
  <p:tag name="AS_UNIQUEID" val="92"/>
</p:tagLst>
</file>

<file path=ppt/tags/tag8.xml><?xml version="1.0" encoding="utf-8"?>
<p:tagLst xmlns:a="http://schemas.openxmlformats.org/drawingml/2006/main" xmlns:r="http://schemas.openxmlformats.org/officeDocument/2006/relationships" xmlns:p="http://schemas.openxmlformats.org/presentationml/2006/main">
  <p:tag name="AS_UNIQUEID" val="117"/>
</p:tagLst>
</file>

<file path=ppt/tags/tag80.xml><?xml version="1.0" encoding="utf-8"?>
<p:tagLst xmlns:a="http://schemas.openxmlformats.org/drawingml/2006/main" xmlns:r="http://schemas.openxmlformats.org/officeDocument/2006/relationships" xmlns:p="http://schemas.openxmlformats.org/presentationml/2006/main">
  <p:tag name="AS_UNIQUEID" val="93"/>
</p:tagLst>
</file>

<file path=ppt/tags/tag81.xml><?xml version="1.0" encoding="utf-8"?>
<p:tagLst xmlns:a="http://schemas.openxmlformats.org/drawingml/2006/main" xmlns:r="http://schemas.openxmlformats.org/officeDocument/2006/relationships" xmlns:p="http://schemas.openxmlformats.org/presentationml/2006/main">
  <p:tag name="AS_UNIQUEID" val="94"/>
</p:tagLst>
</file>

<file path=ppt/tags/tag82.xml><?xml version="1.0" encoding="utf-8"?>
<p:tagLst xmlns:a="http://schemas.openxmlformats.org/drawingml/2006/main" xmlns:r="http://schemas.openxmlformats.org/officeDocument/2006/relationships" xmlns:p="http://schemas.openxmlformats.org/presentationml/2006/main">
  <p:tag name="AS_UNIQUEID" val="95"/>
</p:tagLst>
</file>

<file path=ppt/tags/tag83.xml><?xml version="1.0" encoding="utf-8"?>
<p:tagLst xmlns:a="http://schemas.openxmlformats.org/drawingml/2006/main" xmlns:r="http://schemas.openxmlformats.org/officeDocument/2006/relationships" xmlns:p="http://schemas.openxmlformats.org/presentationml/2006/main">
  <p:tag name="AS_UNIQUEID" val="96"/>
</p:tagLst>
</file>

<file path=ppt/tags/tag84.xml><?xml version="1.0" encoding="utf-8"?>
<p:tagLst xmlns:a="http://schemas.openxmlformats.org/drawingml/2006/main" xmlns:r="http://schemas.openxmlformats.org/officeDocument/2006/relationships" xmlns:p="http://schemas.openxmlformats.org/presentationml/2006/main">
  <p:tag name="AS_UNIQUEID" val="97"/>
</p:tagLst>
</file>

<file path=ppt/tags/tag85.xml><?xml version="1.0" encoding="utf-8"?>
<p:tagLst xmlns:a="http://schemas.openxmlformats.org/drawingml/2006/main" xmlns:r="http://schemas.openxmlformats.org/officeDocument/2006/relationships" xmlns:p="http://schemas.openxmlformats.org/presentationml/2006/main">
  <p:tag name="AS_UNIQUEID" val="136"/>
</p:tagLst>
</file>

<file path=ppt/tags/tag86.xml><?xml version="1.0" encoding="utf-8"?>
<p:tagLst xmlns:a="http://schemas.openxmlformats.org/drawingml/2006/main" xmlns:r="http://schemas.openxmlformats.org/officeDocument/2006/relationships" xmlns:p="http://schemas.openxmlformats.org/presentationml/2006/main">
  <p:tag name="AS_UNIQUEID" val="137"/>
</p:tagLst>
</file>

<file path=ppt/tags/tag87.xml><?xml version="1.0" encoding="utf-8"?>
<p:tagLst xmlns:a="http://schemas.openxmlformats.org/drawingml/2006/main" xmlns:r="http://schemas.openxmlformats.org/officeDocument/2006/relationships" xmlns:p="http://schemas.openxmlformats.org/presentationml/2006/main">
  <p:tag name="AS_UNIQUEID" val="138"/>
</p:tagLst>
</file>

<file path=ppt/tags/tag88.xml><?xml version="1.0" encoding="utf-8"?>
<p:tagLst xmlns:a="http://schemas.openxmlformats.org/drawingml/2006/main" xmlns:r="http://schemas.openxmlformats.org/officeDocument/2006/relationships" xmlns:p="http://schemas.openxmlformats.org/presentationml/2006/main">
  <p:tag name="AS_UNIQUEID" val="99"/>
</p:tagLst>
</file>

<file path=ppt/tags/tag89.xml><?xml version="1.0" encoding="utf-8"?>
<p:tagLst xmlns:a="http://schemas.openxmlformats.org/drawingml/2006/main" xmlns:r="http://schemas.openxmlformats.org/officeDocument/2006/relationships" xmlns:p="http://schemas.openxmlformats.org/presentationml/2006/main">
  <p:tag name="AS_UNIQUEID" val="100"/>
</p:tagLst>
</file>

<file path=ppt/tags/tag9.xml><?xml version="1.0" encoding="utf-8"?>
<p:tagLst xmlns:a="http://schemas.openxmlformats.org/drawingml/2006/main" xmlns:r="http://schemas.openxmlformats.org/officeDocument/2006/relationships" xmlns:p="http://schemas.openxmlformats.org/presentationml/2006/main">
  <p:tag name="AS_UNIQUEID" val="118"/>
</p:tagLst>
</file>

<file path=ppt/tags/tag90.xml><?xml version="1.0" encoding="utf-8"?>
<p:tagLst xmlns:a="http://schemas.openxmlformats.org/drawingml/2006/main" xmlns:r="http://schemas.openxmlformats.org/officeDocument/2006/relationships" xmlns:p="http://schemas.openxmlformats.org/presentationml/2006/main">
  <p:tag name="AS_UNIQUEID" val="105"/>
</p:tagLst>
</file>

<file path=ppt/tags/tag91.xml><?xml version="1.0" encoding="utf-8"?>
<p:tagLst xmlns:a="http://schemas.openxmlformats.org/drawingml/2006/main" xmlns:r="http://schemas.openxmlformats.org/officeDocument/2006/relationships" xmlns:p="http://schemas.openxmlformats.org/presentationml/2006/main">
  <p:tag name="AS_UNIQUEID" val="106"/>
</p:tagLst>
</file>

<file path=ppt/tags/tag92.xml><?xml version="1.0" encoding="utf-8"?>
<p:tagLst xmlns:a="http://schemas.openxmlformats.org/drawingml/2006/main" xmlns:r="http://schemas.openxmlformats.org/officeDocument/2006/relationships" xmlns:p="http://schemas.openxmlformats.org/presentationml/2006/main">
  <p:tag name="AS_UNIQUEID" val="107"/>
</p:tagLst>
</file>

<file path=ppt/tags/tag93.xml><?xml version="1.0" encoding="utf-8"?>
<p:tagLst xmlns:a="http://schemas.openxmlformats.org/drawingml/2006/main" xmlns:r="http://schemas.openxmlformats.org/officeDocument/2006/relationships" xmlns:p="http://schemas.openxmlformats.org/presentationml/2006/main">
  <p:tag name="AS_UNIQUEID" val="108"/>
</p:tagLst>
</file>

<file path=ppt/tags/tag94.xml><?xml version="1.0" encoding="utf-8"?>
<p:tagLst xmlns:a="http://schemas.openxmlformats.org/drawingml/2006/main" xmlns:r="http://schemas.openxmlformats.org/officeDocument/2006/relationships" xmlns:p="http://schemas.openxmlformats.org/presentationml/2006/main">
  <p:tag name="AS_UNIQUEID" val="139"/>
</p:tagLst>
</file>

<file path=ppt/tags/tag95.xml><?xml version="1.0" encoding="utf-8"?>
<p:tagLst xmlns:a="http://schemas.openxmlformats.org/drawingml/2006/main" xmlns:r="http://schemas.openxmlformats.org/officeDocument/2006/relationships" xmlns:p="http://schemas.openxmlformats.org/presentationml/2006/main">
  <p:tag name="AS_UNIQUEID" val="140"/>
</p:tagLst>
</file>

<file path=ppt/tags/tag96.xml><?xml version="1.0" encoding="utf-8"?>
<p:tagLst xmlns:a="http://schemas.openxmlformats.org/drawingml/2006/main" xmlns:r="http://schemas.openxmlformats.org/officeDocument/2006/relationships" xmlns:p="http://schemas.openxmlformats.org/presentationml/2006/main">
  <p:tag name="AS_UNIQUEID" val="141"/>
</p:tagLst>
</file>

<file path=ppt/tags/tag97.xml><?xml version="1.0" encoding="utf-8"?>
<p:tagLst xmlns:a="http://schemas.openxmlformats.org/drawingml/2006/main" xmlns:r="http://schemas.openxmlformats.org/officeDocument/2006/relationships" xmlns:p="http://schemas.openxmlformats.org/presentationml/2006/main">
  <p:tag name="AS_UNIQUEID" val="110"/>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72010</TotalTime>
  <Words>3137</Words>
  <Application>Microsoft Office PowerPoint</Application>
  <PresentationFormat>Presentazione su schermo (4:3)</PresentationFormat>
  <Paragraphs>93</Paragraphs>
  <Slides>17</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17</vt:i4>
      </vt:variant>
    </vt:vector>
  </HeadingPairs>
  <TitlesOfParts>
    <vt:vector size="30" baseType="lpstr">
      <vt:lpstr>Arial</vt:lpstr>
      <vt:lpstr>Calibri</vt:lpstr>
      <vt:lpstr>Calibri Light</vt:lpstr>
      <vt:lpstr>Cambria</vt:lpstr>
      <vt:lpstr>Comic Sans MS</vt:lpstr>
      <vt:lpstr>Courier New</vt:lpstr>
      <vt:lpstr>Harrington</vt:lpstr>
      <vt:lpstr>Helvetica</vt:lpstr>
      <vt:lpstr>Impact</vt:lpstr>
      <vt:lpstr>Times New Roman</vt:lpstr>
      <vt:lpstr>Tw Cen MT Condensed Extra Bold</vt:lpstr>
      <vt:lpstr>Verdana</vt:lpstr>
      <vt:lpstr>Struttura predefinita</vt:lpstr>
      <vt:lpstr>Presentazione standard di PowerPoint</vt:lpstr>
      <vt:lpstr>Presentazione standard di PowerPoint</vt:lpstr>
      <vt:lpstr> </vt:lpstr>
      <vt:lpstr>  Sapranno tutti gli alberi della foresta che io sono il Signore, che umilio l’albero alto e innalzo l’albero basso, faccio seccare l’albero verde e germogliare l’albero secco. Io, il Signore, ho parlato e lo farò». (Ez 17, 24)</vt:lpstr>
      <vt:lpstr>2nd EPISTLE TO THE CORINTHIANS</vt:lpstr>
      <vt:lpstr>siamo pieni di fiducia e preferiamo andare in esilio dal corpo e abitare presso il Signore. Perciò, sia abitando nel corpo sia andando in esilio, ci sforziamo di essere a lui graditi. (2Cor 5, 8-9)</vt:lpstr>
      <vt:lpstr>Tutti infatti dobbiamo comparire davanti al tribunale di Cristo, per ricevere ciascuno la ricompensa delle opere compiute quando era nel corpo, sia in bene che in male. (2Cor 5, 10)</vt:lpstr>
      <vt:lpstr>GOSPEL ACCORD. TO MARK</vt:lpstr>
      <vt:lpstr>Presentazione standard di PowerPoint</vt:lpstr>
      <vt:lpstr>Presentazione standard di PowerPoint</vt:lpstr>
      <vt:lpstr>che gli uccelli del cielo possono fare il nido alla sua ombra». Con molte parabole dello stesso genere annunciava loro la Parola, come potevano intendere. Senza parabole non parlava loro ma, in privato, ai suoi discepoli spiegava ogni cosa. (Mc 4, 32b-34)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3151</cp:revision>
  <cp:lastPrinted>1601-01-01T00:00:00Z</cp:lastPrinted>
  <dcterms:created xsi:type="dcterms:W3CDTF">2007-05-09T13:51:32Z</dcterms:created>
  <dcterms:modified xsi:type="dcterms:W3CDTF">2024-06-11T03:50:15Z</dcterms:modified>
  <cp:category/>
</cp:coreProperties>
</file>