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3.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4.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5.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6.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7.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674" r:id="rId2"/>
    <p:sldId id="392" r:id="rId3"/>
    <p:sldId id="497" r:id="rId4"/>
    <p:sldId id="791" r:id="rId5"/>
    <p:sldId id="792" r:id="rId6"/>
    <p:sldId id="337" r:id="rId7"/>
    <p:sldId id="743" r:id="rId8"/>
    <p:sldId id="793" r:id="rId9"/>
    <p:sldId id="794" r:id="rId10"/>
    <p:sldId id="694" r:id="rId11"/>
    <p:sldId id="319" r:id="rId12"/>
    <p:sldId id="624" r:id="rId13"/>
    <p:sldId id="795" r:id="rId14"/>
    <p:sldId id="796" r:id="rId15"/>
    <p:sldId id="797" r:id="rId16"/>
    <p:sldId id="799" r:id="rId17"/>
    <p:sldId id="787" r:id="rId18"/>
    <p:sldId id="288" r:id="rId19"/>
    <p:sldId id="728" r:id="rId20"/>
    <p:sldId id="724" r:id="rId21"/>
    <p:sldId id="553" r:id="rId22"/>
    <p:sldId id="727" r:id="rId23"/>
  </p:sldIdLst>
  <p:sldSz cx="9144000" cy="6858000" type="screen4x3"/>
  <p:notesSz cx="6858000" cy="9144000"/>
  <p:custDataLst>
    <p:tags r:id="rId26"/>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301"/>
    <a:srgbClr val="EAB2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86" d="100"/>
          <a:sy n="86" d="100"/>
        </p:scale>
        <p:origin x="869"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98136DD1-8C79-58E6-5575-72BB44D8E960}"/>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5603" name="Rectangle 3">
            <a:extLst>
              <a:ext uri="{FF2B5EF4-FFF2-40B4-BE49-F238E27FC236}">
                <a16:creationId xmlns:a16="http://schemas.microsoft.com/office/drawing/2014/main" id="{DDADA60E-F23F-4869-F10B-0DEF168E230F}"/>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5604" name="Rectangle 4">
            <a:extLst>
              <a:ext uri="{FF2B5EF4-FFF2-40B4-BE49-F238E27FC236}">
                <a16:creationId xmlns:a16="http://schemas.microsoft.com/office/drawing/2014/main" id="{C97A06C9-36F2-B9C1-6BC0-BED517FCFBEB}"/>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8FFE07EA-CFA3-CA71-6B0A-B34D7FA1FFEB}"/>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05D18716-661E-4099-ADB4-4070BFD144F1}"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483943ED-F4BB-1C71-305B-8514FAE96DAE}"/>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4579" name="Rectangle 3">
            <a:extLst>
              <a:ext uri="{FF2B5EF4-FFF2-40B4-BE49-F238E27FC236}">
                <a16:creationId xmlns:a16="http://schemas.microsoft.com/office/drawing/2014/main" id="{A1F04E58-BBAC-E886-77E1-CCC20C6DD29B}"/>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4580" name="Rectangle 4">
            <a:extLst>
              <a:ext uri="{FF2B5EF4-FFF2-40B4-BE49-F238E27FC236}">
                <a16:creationId xmlns:a16="http://schemas.microsoft.com/office/drawing/2014/main" id="{2FB26582-E75E-5749-0091-C387AA90DBA3}"/>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1CCF1335-BED9-DCFC-7BCE-2549236A6273}"/>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4582" name="Rectangle 6">
            <a:extLst>
              <a:ext uri="{FF2B5EF4-FFF2-40B4-BE49-F238E27FC236}">
                <a16:creationId xmlns:a16="http://schemas.microsoft.com/office/drawing/2014/main" id="{6E284447-B028-44AA-70B6-71E1F52D59CC}"/>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F6635796-A1D2-2156-9143-4CB6FE73AE3E}"/>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20D4FC5-FEB9-4707-BB78-C4411F431DB7}"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slide" Target="../slides/slide6.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slide" Target="../slides/slide10.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5.xml"/><Relationship Id="rId2" Type="http://schemas.openxmlformats.org/officeDocument/2006/relationships/tags" Target="../tags/tag94.xml"/><Relationship Id="rId1" Type="http://schemas.openxmlformats.org/officeDocument/2006/relationships/tags" Target="../tags/tag93.xml"/><Relationship Id="rId5" Type="http://schemas.openxmlformats.org/officeDocument/2006/relationships/slide" Target="../slides/slide18.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 Id="rId5" Type="http://schemas.openxmlformats.org/officeDocument/2006/relationships/slide" Target="../slides/slide21.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E8CA880B-E382-DEAF-0D9F-F8ED3747DD84}"/>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5C575E1-8F2B-4746-B1D3-1AE6358F575A}" type="slidenum">
              <a:rPr lang="it-IT" altLang="it-IT"/>
              <a:pPr/>
              <a:t>2</a:t>
            </a:fld>
            <a:endParaRPr lang="it-IT" altLang="it-IT"/>
          </a:p>
        </p:txBody>
      </p:sp>
      <p:sp>
        <p:nvSpPr>
          <p:cNvPr id="26627" name="Rectangle 2">
            <a:extLst>
              <a:ext uri="{FF2B5EF4-FFF2-40B4-BE49-F238E27FC236}">
                <a16:creationId xmlns:a16="http://schemas.microsoft.com/office/drawing/2014/main" id="{B1E43053-4ECD-EC80-AED2-F2DC425E9801}"/>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AC68A24B-CCEF-FD54-6A3C-D5E2EA18FBD1}"/>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9EB9B403-47A2-847C-4474-06DF5012DB4C}"/>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B0C3115-71AE-4A99-AEFA-A75F9C6DF1FF}" type="slidenum">
              <a:rPr lang="it-IT" altLang="it-IT"/>
              <a:pPr/>
              <a:t>3</a:t>
            </a:fld>
            <a:endParaRPr lang="it-IT" altLang="it-IT"/>
          </a:p>
        </p:txBody>
      </p:sp>
      <p:sp>
        <p:nvSpPr>
          <p:cNvPr id="27651" name="Rectangle 2">
            <a:extLst>
              <a:ext uri="{FF2B5EF4-FFF2-40B4-BE49-F238E27FC236}">
                <a16:creationId xmlns:a16="http://schemas.microsoft.com/office/drawing/2014/main" id="{0ADD7846-C6D0-D2FF-ED5F-4E76C63B80E8}"/>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D895C12C-0D1C-AB70-F540-53A1BCE519FD}"/>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361F3E28-CC3D-4061-1437-89C11FF21A4C}"/>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AE16A61A-6517-4B83-AD62-F8574BDF7BD9}" type="slidenum">
              <a:rPr lang="it-IT" altLang="it-IT"/>
              <a:pPr/>
              <a:t>6</a:t>
            </a:fld>
            <a:endParaRPr lang="it-IT" altLang="it-IT"/>
          </a:p>
        </p:txBody>
      </p:sp>
      <p:sp>
        <p:nvSpPr>
          <p:cNvPr id="28675" name="Rectangle 2">
            <a:extLst>
              <a:ext uri="{FF2B5EF4-FFF2-40B4-BE49-F238E27FC236}">
                <a16:creationId xmlns:a16="http://schemas.microsoft.com/office/drawing/2014/main" id="{4CED81B7-D6A7-9C80-9F75-73B3829B0E0A}"/>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09A51F44-C107-4256-4E1D-C49F91335A91}"/>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58977115-0DA9-378B-CD9D-F567EF686AC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E5EB2A1-D428-48B9-8F8C-C208214554E0}" type="slidenum">
              <a:rPr lang="it-IT" altLang="it-IT"/>
              <a:pPr/>
              <a:t>10</a:t>
            </a:fld>
            <a:endParaRPr lang="it-IT" altLang="it-IT"/>
          </a:p>
        </p:txBody>
      </p:sp>
      <p:sp>
        <p:nvSpPr>
          <p:cNvPr id="29699" name="Rectangle 2">
            <a:extLst>
              <a:ext uri="{FF2B5EF4-FFF2-40B4-BE49-F238E27FC236}">
                <a16:creationId xmlns:a16="http://schemas.microsoft.com/office/drawing/2014/main" id="{C9115DE4-8BB9-CDDF-D592-94ACCF7F6A7A}"/>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9700" name="Rectangle 3">
            <a:extLst>
              <a:ext uri="{FF2B5EF4-FFF2-40B4-BE49-F238E27FC236}">
                <a16:creationId xmlns:a16="http://schemas.microsoft.com/office/drawing/2014/main" id="{651133F3-3DBE-0101-77C0-8734C0B0BE02}"/>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74CF7D0C-9FCB-48F5-729B-64FB985F4CA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4BDD0E51-BAF8-4E87-851E-110AE6E5C90C}" type="slidenum">
              <a:rPr lang="it-IT" altLang="it-IT"/>
              <a:pPr/>
              <a:t>11</a:t>
            </a:fld>
            <a:endParaRPr lang="it-IT" altLang="it-IT"/>
          </a:p>
        </p:txBody>
      </p:sp>
      <p:sp>
        <p:nvSpPr>
          <p:cNvPr id="30723" name="Rectangle 2">
            <a:extLst>
              <a:ext uri="{FF2B5EF4-FFF2-40B4-BE49-F238E27FC236}">
                <a16:creationId xmlns:a16="http://schemas.microsoft.com/office/drawing/2014/main" id="{BD6289B8-212B-D28F-F862-4C726B4DDB32}"/>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7DCB5DBB-13C0-7E31-018F-BB4BFB93E4F2}"/>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B024F830-B023-E72F-055C-C1526ECD13BF}"/>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9F3872F3-F560-4CD3-91BD-C12727BB81EE}" type="slidenum">
              <a:rPr lang="it-IT" altLang="it-IT"/>
              <a:pPr/>
              <a:t>18</a:t>
            </a:fld>
            <a:endParaRPr lang="it-IT" altLang="it-IT"/>
          </a:p>
        </p:txBody>
      </p:sp>
      <p:sp>
        <p:nvSpPr>
          <p:cNvPr id="31747" name="Rectangle 2">
            <a:extLst>
              <a:ext uri="{FF2B5EF4-FFF2-40B4-BE49-F238E27FC236}">
                <a16:creationId xmlns:a16="http://schemas.microsoft.com/office/drawing/2014/main" id="{40EB448C-01FC-2FE2-6C22-198BB2DE1FDD}"/>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1748" name="Rectangle 3">
            <a:extLst>
              <a:ext uri="{FF2B5EF4-FFF2-40B4-BE49-F238E27FC236}">
                <a16:creationId xmlns:a16="http://schemas.microsoft.com/office/drawing/2014/main" id="{0182CB29-47FF-B858-ADB3-99FEB44ACAA4}"/>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7E8A472D-6A42-7C77-2357-71078A10214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B38E09F-B83A-4F02-9E2F-0AC8BB96DF9D}" type="slidenum">
              <a:rPr lang="it-IT" altLang="it-IT"/>
              <a:pPr/>
              <a:t>21</a:t>
            </a:fld>
            <a:endParaRPr lang="it-IT" altLang="it-IT"/>
          </a:p>
        </p:txBody>
      </p:sp>
      <p:sp>
        <p:nvSpPr>
          <p:cNvPr id="32771" name="Rectangle 2">
            <a:extLst>
              <a:ext uri="{FF2B5EF4-FFF2-40B4-BE49-F238E27FC236}">
                <a16:creationId xmlns:a16="http://schemas.microsoft.com/office/drawing/2014/main" id="{A329B0DF-8A77-1687-548F-97B52DF27D1A}"/>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2772" name="Rectangle 3">
            <a:extLst>
              <a:ext uri="{FF2B5EF4-FFF2-40B4-BE49-F238E27FC236}">
                <a16:creationId xmlns:a16="http://schemas.microsoft.com/office/drawing/2014/main" id="{D8223B03-0435-1F49-D426-5B04F2498A24}"/>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42FF2477-9147-07B2-B1AD-7F1E44022548}"/>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E5AD208-49D1-5EF1-0809-4DD176C2A240}"/>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A2A8EC36-89B2-FB50-2553-249931429389}"/>
              </a:ext>
            </a:extLst>
          </p:cNvPr>
          <p:cNvSpPr>
            <a:spLocks noGrp="1" noChangeArrowheads="1"/>
          </p:cNvSpPr>
          <p:nvPr>
            <p:ph type="sldNum" sz="quarter" idx="12"/>
          </p:nvPr>
        </p:nvSpPr>
        <p:spPr>
          <a:ln/>
        </p:spPr>
        <p:txBody>
          <a:bodyPr/>
          <a:lstStyle>
            <a:lvl1pPr>
              <a:defRPr/>
            </a:lvl1pPr>
          </a:lstStyle>
          <a:p>
            <a:fld id="{86FA48CE-CA69-4716-82CA-6A051E0ACFCF}" type="slidenum">
              <a:rPr lang="it-IT" altLang="it-IT"/>
              <a:pPr/>
              <a:t>‹N›</a:t>
            </a:fld>
            <a:endParaRPr lang="it-IT" altLang="it-IT"/>
          </a:p>
        </p:txBody>
      </p:sp>
    </p:spTree>
    <p:extLst>
      <p:ext uri="{BB962C8B-B14F-4D97-AF65-F5344CB8AC3E}">
        <p14:creationId xmlns:p14="http://schemas.microsoft.com/office/powerpoint/2010/main" val="3824012089"/>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F0B24F72-7E18-88DA-25D1-961B3B3CF30A}"/>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DE435D9-AE5A-5512-F63E-1C5F62664969}"/>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8C63D896-0037-C210-C441-A57313BBCFDA}"/>
              </a:ext>
            </a:extLst>
          </p:cNvPr>
          <p:cNvSpPr>
            <a:spLocks noGrp="1" noChangeArrowheads="1"/>
          </p:cNvSpPr>
          <p:nvPr>
            <p:ph type="sldNum" sz="quarter" idx="12"/>
          </p:nvPr>
        </p:nvSpPr>
        <p:spPr>
          <a:ln/>
        </p:spPr>
        <p:txBody>
          <a:bodyPr/>
          <a:lstStyle>
            <a:lvl1pPr>
              <a:defRPr/>
            </a:lvl1pPr>
          </a:lstStyle>
          <a:p>
            <a:fld id="{02166958-0D5E-446B-9E27-0CAC3BB41C26}" type="slidenum">
              <a:rPr lang="it-IT" altLang="it-IT"/>
              <a:pPr/>
              <a:t>‹N›</a:t>
            </a:fld>
            <a:endParaRPr lang="it-IT" altLang="it-IT"/>
          </a:p>
        </p:txBody>
      </p:sp>
    </p:spTree>
    <p:extLst>
      <p:ext uri="{BB962C8B-B14F-4D97-AF65-F5344CB8AC3E}">
        <p14:creationId xmlns:p14="http://schemas.microsoft.com/office/powerpoint/2010/main" val="242250753"/>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BE2FB9FE-7283-6FF9-F92E-5EE192A5AE6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25AFABC1-72E6-B785-6FBA-A89126DC4E1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4AAC4436-FAC5-93AD-0E0F-307D3BF9B212}"/>
              </a:ext>
            </a:extLst>
          </p:cNvPr>
          <p:cNvSpPr>
            <a:spLocks noGrp="1" noChangeArrowheads="1"/>
          </p:cNvSpPr>
          <p:nvPr>
            <p:ph type="sldNum" sz="quarter" idx="12"/>
          </p:nvPr>
        </p:nvSpPr>
        <p:spPr>
          <a:ln/>
        </p:spPr>
        <p:txBody>
          <a:bodyPr/>
          <a:lstStyle>
            <a:lvl1pPr>
              <a:defRPr/>
            </a:lvl1pPr>
          </a:lstStyle>
          <a:p>
            <a:fld id="{0E808683-92F0-4847-8BDB-F4B98A6B220B}" type="slidenum">
              <a:rPr lang="it-IT" altLang="it-IT"/>
              <a:pPr/>
              <a:t>‹N›</a:t>
            </a:fld>
            <a:endParaRPr lang="it-IT" altLang="it-IT"/>
          </a:p>
        </p:txBody>
      </p:sp>
    </p:spTree>
    <p:extLst>
      <p:ext uri="{BB962C8B-B14F-4D97-AF65-F5344CB8AC3E}">
        <p14:creationId xmlns:p14="http://schemas.microsoft.com/office/powerpoint/2010/main" val="2097834808"/>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E6047ECE-516A-4B57-CA9F-18C3CB1AE620}"/>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10FE4091-CF45-BCB0-0844-01F243050DC7}"/>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AE8F169A-CD69-D68E-7810-EAA3DF1519D4}"/>
              </a:ext>
            </a:extLst>
          </p:cNvPr>
          <p:cNvSpPr>
            <a:spLocks noGrp="1" noChangeArrowheads="1"/>
          </p:cNvSpPr>
          <p:nvPr>
            <p:ph type="sldNum" sz="quarter" idx="12"/>
          </p:nvPr>
        </p:nvSpPr>
        <p:spPr>
          <a:ln/>
        </p:spPr>
        <p:txBody>
          <a:bodyPr/>
          <a:lstStyle>
            <a:lvl1pPr>
              <a:defRPr/>
            </a:lvl1pPr>
          </a:lstStyle>
          <a:p>
            <a:fld id="{3A7C840B-AF41-4518-84FC-B65E2F512694}" type="slidenum">
              <a:rPr lang="it-IT" altLang="it-IT"/>
              <a:pPr/>
              <a:t>‹N›</a:t>
            </a:fld>
            <a:endParaRPr lang="it-IT" altLang="it-IT"/>
          </a:p>
        </p:txBody>
      </p:sp>
    </p:spTree>
    <p:extLst>
      <p:ext uri="{BB962C8B-B14F-4D97-AF65-F5344CB8AC3E}">
        <p14:creationId xmlns:p14="http://schemas.microsoft.com/office/powerpoint/2010/main" val="3888522232"/>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0B912CFD-5CDF-0496-3393-B9A807FF224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0070A426-13F0-AC65-4D40-BF0B3D35037E}"/>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B983B332-8B7D-4949-8BD5-266465331311}"/>
              </a:ext>
            </a:extLst>
          </p:cNvPr>
          <p:cNvSpPr>
            <a:spLocks noGrp="1" noChangeArrowheads="1"/>
          </p:cNvSpPr>
          <p:nvPr>
            <p:ph type="sldNum" sz="quarter" idx="12"/>
          </p:nvPr>
        </p:nvSpPr>
        <p:spPr>
          <a:ln/>
        </p:spPr>
        <p:txBody>
          <a:bodyPr/>
          <a:lstStyle>
            <a:lvl1pPr>
              <a:defRPr/>
            </a:lvl1pPr>
          </a:lstStyle>
          <a:p>
            <a:fld id="{220F461B-C5E9-48DC-B76C-EE15398B824C}" type="slidenum">
              <a:rPr lang="it-IT" altLang="it-IT"/>
              <a:pPr/>
              <a:t>‹N›</a:t>
            </a:fld>
            <a:endParaRPr lang="it-IT" altLang="it-IT"/>
          </a:p>
        </p:txBody>
      </p:sp>
    </p:spTree>
    <p:extLst>
      <p:ext uri="{BB962C8B-B14F-4D97-AF65-F5344CB8AC3E}">
        <p14:creationId xmlns:p14="http://schemas.microsoft.com/office/powerpoint/2010/main" val="2361935401"/>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4BC96FAA-0686-D19C-4DE6-CA9EA10B4009}"/>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D197D0B1-E585-688C-FA67-986629A1D95D}"/>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BD805C8F-D569-740B-D560-31656C25A694}"/>
              </a:ext>
            </a:extLst>
          </p:cNvPr>
          <p:cNvSpPr>
            <a:spLocks noGrp="1" noChangeArrowheads="1"/>
          </p:cNvSpPr>
          <p:nvPr>
            <p:ph type="sldNum" sz="quarter" idx="12"/>
          </p:nvPr>
        </p:nvSpPr>
        <p:spPr>
          <a:ln/>
        </p:spPr>
        <p:txBody>
          <a:bodyPr/>
          <a:lstStyle>
            <a:lvl1pPr>
              <a:defRPr/>
            </a:lvl1pPr>
          </a:lstStyle>
          <a:p>
            <a:fld id="{0C6232A4-9A38-412A-8030-EE4CB3C0D64D}" type="slidenum">
              <a:rPr lang="it-IT" altLang="it-IT"/>
              <a:pPr/>
              <a:t>‹N›</a:t>
            </a:fld>
            <a:endParaRPr lang="it-IT" altLang="it-IT"/>
          </a:p>
        </p:txBody>
      </p:sp>
    </p:spTree>
    <p:extLst>
      <p:ext uri="{BB962C8B-B14F-4D97-AF65-F5344CB8AC3E}">
        <p14:creationId xmlns:p14="http://schemas.microsoft.com/office/powerpoint/2010/main" val="1690709657"/>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F428BE57-E5E0-E178-41A6-157839AD2D7D}"/>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F74C66B6-3DE6-9F34-8D1A-2D836E82E040}"/>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F842B4C3-3271-259A-9771-EF1DEA020D0B}"/>
              </a:ext>
            </a:extLst>
          </p:cNvPr>
          <p:cNvSpPr>
            <a:spLocks noGrp="1" noChangeArrowheads="1"/>
          </p:cNvSpPr>
          <p:nvPr>
            <p:ph type="sldNum" sz="quarter" idx="12"/>
          </p:nvPr>
        </p:nvSpPr>
        <p:spPr>
          <a:ln/>
        </p:spPr>
        <p:txBody>
          <a:bodyPr/>
          <a:lstStyle>
            <a:lvl1pPr>
              <a:defRPr/>
            </a:lvl1pPr>
          </a:lstStyle>
          <a:p>
            <a:fld id="{0DE84DD5-9217-46F8-A256-C0D63F4864FF}" type="slidenum">
              <a:rPr lang="it-IT" altLang="it-IT"/>
              <a:pPr/>
              <a:t>‹N›</a:t>
            </a:fld>
            <a:endParaRPr lang="it-IT" altLang="it-IT"/>
          </a:p>
        </p:txBody>
      </p:sp>
    </p:spTree>
    <p:extLst>
      <p:ext uri="{BB962C8B-B14F-4D97-AF65-F5344CB8AC3E}">
        <p14:creationId xmlns:p14="http://schemas.microsoft.com/office/powerpoint/2010/main" val="2825288335"/>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4DD055F2-5168-592B-6747-C952E463AD2F}"/>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BA73EF09-4ED3-C98B-6D9A-D2FAE160EB71}"/>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705BEC5A-E915-9023-D823-E1B92B787ED0}"/>
              </a:ext>
            </a:extLst>
          </p:cNvPr>
          <p:cNvSpPr>
            <a:spLocks noGrp="1" noChangeArrowheads="1"/>
          </p:cNvSpPr>
          <p:nvPr>
            <p:ph type="sldNum" sz="quarter" idx="12"/>
          </p:nvPr>
        </p:nvSpPr>
        <p:spPr>
          <a:ln/>
        </p:spPr>
        <p:txBody>
          <a:bodyPr/>
          <a:lstStyle>
            <a:lvl1pPr>
              <a:defRPr/>
            </a:lvl1pPr>
          </a:lstStyle>
          <a:p>
            <a:fld id="{1ED96DC4-C0A5-4DAC-8E3E-0E68BA1380B8}" type="slidenum">
              <a:rPr lang="it-IT" altLang="it-IT"/>
              <a:pPr/>
              <a:t>‹N›</a:t>
            </a:fld>
            <a:endParaRPr lang="it-IT" altLang="it-IT"/>
          </a:p>
        </p:txBody>
      </p:sp>
    </p:spTree>
    <p:extLst>
      <p:ext uri="{BB962C8B-B14F-4D97-AF65-F5344CB8AC3E}">
        <p14:creationId xmlns:p14="http://schemas.microsoft.com/office/powerpoint/2010/main" val="2024953902"/>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C93F202-6708-82BB-9602-CE4FAE1A898A}"/>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22B0FE88-81E9-BFBA-F0F2-73C6BB1211C0}"/>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1B1FF526-CF64-BB67-E0BE-02BE2811EE0D}"/>
              </a:ext>
            </a:extLst>
          </p:cNvPr>
          <p:cNvSpPr>
            <a:spLocks noGrp="1" noChangeArrowheads="1"/>
          </p:cNvSpPr>
          <p:nvPr>
            <p:ph type="sldNum" sz="quarter" idx="12"/>
          </p:nvPr>
        </p:nvSpPr>
        <p:spPr>
          <a:ln/>
        </p:spPr>
        <p:txBody>
          <a:bodyPr/>
          <a:lstStyle>
            <a:lvl1pPr>
              <a:defRPr/>
            </a:lvl1pPr>
          </a:lstStyle>
          <a:p>
            <a:fld id="{20EF6395-9220-487B-B27B-D664448BDE46}" type="slidenum">
              <a:rPr lang="it-IT" altLang="it-IT"/>
              <a:pPr/>
              <a:t>‹N›</a:t>
            </a:fld>
            <a:endParaRPr lang="it-IT" altLang="it-IT"/>
          </a:p>
        </p:txBody>
      </p:sp>
    </p:spTree>
    <p:extLst>
      <p:ext uri="{BB962C8B-B14F-4D97-AF65-F5344CB8AC3E}">
        <p14:creationId xmlns:p14="http://schemas.microsoft.com/office/powerpoint/2010/main" val="458646364"/>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C0641441-197B-EDBA-FB3E-EC12AA260E89}"/>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C1DE4674-8816-C8CB-6A0A-511BCB1AD83F}"/>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6268DF82-2CC0-AF7F-E78F-852A0DB13471}"/>
              </a:ext>
            </a:extLst>
          </p:cNvPr>
          <p:cNvSpPr>
            <a:spLocks noGrp="1" noChangeArrowheads="1"/>
          </p:cNvSpPr>
          <p:nvPr>
            <p:ph type="sldNum" sz="quarter" idx="12"/>
          </p:nvPr>
        </p:nvSpPr>
        <p:spPr>
          <a:ln/>
        </p:spPr>
        <p:txBody>
          <a:bodyPr/>
          <a:lstStyle>
            <a:lvl1pPr>
              <a:defRPr/>
            </a:lvl1pPr>
          </a:lstStyle>
          <a:p>
            <a:fld id="{FFC3D915-41B0-45EA-A774-86FF9D6065DA}" type="slidenum">
              <a:rPr lang="it-IT" altLang="it-IT"/>
              <a:pPr/>
              <a:t>‹N›</a:t>
            </a:fld>
            <a:endParaRPr lang="it-IT" altLang="it-IT"/>
          </a:p>
        </p:txBody>
      </p:sp>
    </p:spTree>
    <p:extLst>
      <p:ext uri="{BB962C8B-B14F-4D97-AF65-F5344CB8AC3E}">
        <p14:creationId xmlns:p14="http://schemas.microsoft.com/office/powerpoint/2010/main" val="4028939686"/>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E49400F9-2AC2-A94A-19DA-4FA6C16DBFF3}"/>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4F656CFA-0351-217E-C131-EB5CC707AC35}"/>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4CF3905B-9B46-5F8E-D2E1-4FA7DC77E29F}"/>
              </a:ext>
            </a:extLst>
          </p:cNvPr>
          <p:cNvSpPr>
            <a:spLocks noGrp="1" noChangeArrowheads="1"/>
          </p:cNvSpPr>
          <p:nvPr>
            <p:ph type="sldNum" sz="quarter" idx="12"/>
          </p:nvPr>
        </p:nvSpPr>
        <p:spPr>
          <a:ln/>
        </p:spPr>
        <p:txBody>
          <a:bodyPr/>
          <a:lstStyle>
            <a:lvl1pPr>
              <a:defRPr/>
            </a:lvl1pPr>
          </a:lstStyle>
          <a:p>
            <a:fld id="{6815C368-5C53-40DB-88E6-16BF1813439B}" type="slidenum">
              <a:rPr lang="it-IT" altLang="it-IT"/>
              <a:pPr/>
              <a:t>‹N›</a:t>
            </a:fld>
            <a:endParaRPr lang="it-IT" altLang="it-IT"/>
          </a:p>
        </p:txBody>
      </p:sp>
    </p:spTree>
    <p:extLst>
      <p:ext uri="{BB962C8B-B14F-4D97-AF65-F5344CB8AC3E}">
        <p14:creationId xmlns:p14="http://schemas.microsoft.com/office/powerpoint/2010/main" val="3264042035"/>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2505823-08E7-36F2-0788-125765B4DBD4}"/>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B9FF616E-5132-5CF0-73B0-E33BC9B92301}"/>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F50D5D5F-E2D9-5F87-B415-C1873C0BD137}"/>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B4C41BCB-2768-D0EB-050E-A28CEEDF87FE}"/>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5F0FA673-B968-E14C-DA5C-5DF6619330A2}"/>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BED5B5E9-DCA7-48D8-82A6-22A4EA6D9A4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3.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2.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1.jpeg"/><Relationship Id="rId5" Type="http://schemas.openxmlformats.org/officeDocument/2006/relationships/tags" Target="../tags/tag16.xml"/><Relationship Id="rId10" Type="http://schemas.openxmlformats.org/officeDocument/2006/relationships/slideLayout" Target="../slideLayouts/slideLayout2.xml"/><Relationship Id="rId4" Type="http://schemas.openxmlformats.org/officeDocument/2006/relationships/tags" Target="../tags/tag15.xml"/><Relationship Id="rId9" Type="http://schemas.openxmlformats.org/officeDocument/2006/relationships/audio" Target="file:///G:\AUDIO\MUSICA%20MIDI\Musica%20Sacra\946-panis_angelicus.mid" TargetMode="External"/><Relationship Id="rId14" Type="http://schemas.openxmlformats.org/officeDocument/2006/relationships/image" Target="../media/image4.jp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image" Target="../media/image17.jpeg"/><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image" Target="../media/image16.jpeg"/><Relationship Id="rId5" Type="http://schemas.openxmlformats.org/officeDocument/2006/relationships/tags" Target="../tags/tag61.xml"/><Relationship Id="rId10" Type="http://schemas.openxmlformats.org/officeDocument/2006/relationships/image" Target="../media/image1.jpeg"/><Relationship Id="rId4" Type="http://schemas.openxmlformats.org/officeDocument/2006/relationships/tags" Target="../tags/tag60.xml"/><Relationship Id="rId9"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image" Target="../media/image18.jpeg"/><Relationship Id="rId4"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5" Type="http://schemas.openxmlformats.org/officeDocument/2006/relationships/image" Target="../media/image19.jpe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image" Target="../media/image20.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image" Target="../media/image22.jpeg"/><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tags" Target="../tags/tag84.xml"/><Relationship Id="rId5" Type="http://schemas.openxmlformats.org/officeDocument/2006/relationships/image" Target="../media/image23.pn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89.xml"/><Relationship Id="rId7"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9" Type="http://schemas.openxmlformats.org/officeDocument/2006/relationships/image" Target="../media/image25.jp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6.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5.jpeg"/><Relationship Id="rId5" Type="http://schemas.openxmlformats.org/officeDocument/2006/relationships/tags" Target="../tags/tag24.xml"/><Relationship Id="rId10" Type="http://schemas.openxmlformats.org/officeDocument/2006/relationships/image" Target="../media/image1.jpeg"/><Relationship Id="rId4" Type="http://schemas.openxmlformats.org/officeDocument/2006/relationships/tags" Target="../tags/tag23.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2.xml"/><Relationship Id="rId1" Type="http://schemas.openxmlformats.org/officeDocument/2006/relationships/tags" Target="../tags/tag97.xml"/></Relationships>
</file>

<file path=ppt/slides/_rels/slide21.xml.rels><?xml version="1.0" encoding="UTF-8" standalone="yes"?>
<Relationships xmlns="http://schemas.openxmlformats.org/package/2006/relationships"><Relationship Id="rId3" Type="http://schemas.openxmlformats.org/officeDocument/2006/relationships/tags" Target="../tags/tag100.xml"/><Relationship Id="rId7" Type="http://schemas.openxmlformats.org/officeDocument/2006/relationships/image" Target="../media/image25.jpg"/><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5.xml"/></Relationships>
</file>

<file path=ppt/slides/_rels/slide3.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43.xml"/><Relationship Id="rId7" Type="http://schemas.openxmlformats.org/officeDocument/2006/relationships/slideLayout" Target="../slideLayouts/slideLayout2.xml"/><Relationship Id="rId12" Type="http://schemas.openxmlformats.org/officeDocument/2006/relationships/image" Target="../media/image12.jp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image" Target="../media/image11.jpeg"/><Relationship Id="rId5" Type="http://schemas.openxmlformats.org/officeDocument/2006/relationships/tags" Target="../tags/tag45.xml"/><Relationship Id="rId10" Type="http://schemas.openxmlformats.org/officeDocument/2006/relationships/image" Target="../media/image10.jpeg"/><Relationship Id="rId4" Type="http://schemas.openxmlformats.org/officeDocument/2006/relationships/tags" Target="../tags/tag44.xml"/><Relationship Id="rId9"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image" Target="../media/image15.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0DC82BC5-3D42-E7B5-8C33-E92F3DB3DCD4}"/>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9ABEC22B-118C-B397-C22A-3656F43C28AC}"/>
              </a:ext>
            </a:extLst>
          </p:cNvPr>
          <p:cNvSpPr>
            <a:spLocks noChangeArrowheads="1"/>
          </p:cNvSpPr>
          <p:nvPr>
            <p:custDataLst>
              <p:tags r:id="rId2"/>
            </p:custDataLst>
          </p:nvPr>
        </p:nvSpPr>
        <p:spPr bwMode="auto">
          <a:xfrm>
            <a:off x="381000" y="6400800"/>
            <a:ext cx="434340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Panis</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Angelicus</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419D22BB-3AE8-73A0-B30A-E2C2062BFDE7}"/>
              </a:ext>
            </a:extLst>
          </p:cNvPr>
          <p:cNvSpPr>
            <a:spLocks noChangeArrowheads="1"/>
          </p:cNvSpPr>
          <p:nvPr>
            <p:custDataLst>
              <p:tags r:id="rId3"/>
            </p:custDataLst>
          </p:nvPr>
        </p:nvSpPr>
        <p:spPr bwMode="auto">
          <a:xfrm>
            <a:off x="762000" y="0"/>
            <a:ext cx="7772400" cy="955675"/>
          </a:xfrm>
          <a:prstGeom prst="rect">
            <a:avLst/>
          </a:prstGeom>
          <a:solidFill>
            <a:schemeClr val="bg1"/>
          </a:solidFill>
          <a:ln w="9525">
            <a:solidFill>
              <a:srgbClr val="FFFFE7"/>
            </a:solidFill>
            <a:miter lim="800000"/>
          </a:ln>
        </p:spPr>
        <p:txBody>
          <a:bodyPr>
            <a:spAutoFit/>
          </a:bodyPr>
          <a:lstStyle/>
          <a:p>
            <a:pPr algn="ctr" eaLnBrk="0" hangingPunct="0"/>
            <a:endParaRPr lang="it-IT" altLang="it-IT" sz="800">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pPr algn="ctr" eaLnBrk="0" hangingPunct="0"/>
            <a:r>
              <a:rPr lang="it-IT" altLang="it-IT" sz="1800">
                <a:solidFill>
                  <a:srgbClr val="CC0000"/>
                </a:solidFill>
                <a:latin typeface="Verdana" panose="020B0604030504040204" pitchFamily="34" charset="0"/>
                <a:cs typeface="Times New Roman" panose="02020603050405020304" pitchFamily="18" charset="0"/>
              </a:rPr>
              <a:t>SANTISSIMO CORPO E SANGUE DI CRISTO</a:t>
            </a:r>
          </a:p>
          <a:p>
            <a:pPr algn="ctr" eaLnBrk="0" hangingPunct="0"/>
            <a:r>
              <a:rPr lang="it-IT" altLang="it-IT" sz="1800">
                <a:solidFill>
                  <a:srgbClr val="CC0000"/>
                </a:solidFill>
                <a:latin typeface="Verdana" panose="020B0604030504040204" pitchFamily="34" charset="0"/>
                <a:cs typeface="Times New Roman" panose="02020603050405020304" pitchFamily="18" charset="0"/>
              </a:rPr>
              <a:t>SACRED BODY AND BLOOD OF CHRIST</a:t>
            </a:r>
            <a:r>
              <a:rPr lang="it-IT" altLang="it-IT" sz="2000">
                <a:solidFill>
                  <a:srgbClr val="CC0000"/>
                </a:solidFill>
                <a:latin typeface="Verdana" panose="020B0604030504040204" pitchFamily="34" charset="0"/>
                <a:cs typeface="Times New Roman" panose="02020603050405020304" pitchFamily="18" charset="0"/>
              </a:rPr>
              <a:t> </a:t>
            </a:r>
          </a:p>
          <a:p>
            <a:pPr algn="ctr" eaLnBrk="0" hangingPunct="0"/>
            <a:r>
              <a:rPr lang="it-IT" altLang="it-IT" sz="1000" b="1">
                <a:solidFill>
                  <a:schemeClr val="tx1"/>
                </a:solidFill>
                <a:latin typeface="Verdana" panose="020B0604030504040204" pitchFamily="34" charset="0"/>
              </a:rPr>
              <a:t>TUTTE LE IMMAGINI SONO PROTETTE DA COPYRIGHT - ALL PICTURES ARE BY COPYRIGHT</a:t>
            </a:r>
          </a:p>
        </p:txBody>
      </p:sp>
      <p:sp>
        <p:nvSpPr>
          <p:cNvPr id="2053" name="Rectangle 7">
            <a:extLst>
              <a:ext uri="{FF2B5EF4-FFF2-40B4-BE49-F238E27FC236}">
                <a16:creationId xmlns:a16="http://schemas.microsoft.com/office/drawing/2014/main" id="{F5CF1934-BBFF-2FDD-8794-5CCDFD93FC4A}"/>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CCB110B7-3C58-C879-731D-0D439372516F}"/>
              </a:ext>
            </a:extLst>
          </p:cNvPr>
          <p:cNvSpPr>
            <a:spLocks noChangeArrowheads="1"/>
          </p:cNvSpPr>
          <p:nvPr>
            <p:custDataLst>
              <p:tags r:id="rId5"/>
            </p:custDataLst>
          </p:nvPr>
        </p:nvSpPr>
        <p:spPr bwMode="auto">
          <a:xfrm>
            <a:off x="1143000" y="3478182"/>
            <a:ext cx="3352800" cy="400110"/>
          </a:xfrm>
          <a:prstGeom prst="rect">
            <a:avLst/>
          </a:prstGeom>
          <a:noFill/>
          <a:ln w="9525">
            <a:noFill/>
            <a:miter lim="800000"/>
          </a:ln>
          <a:effectLst/>
        </p:spPr>
        <p:txBody>
          <a:bodyPr>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flusso della vita divina nelle nostre vene              </a:t>
            </a:r>
            <a:r>
              <a:rPr lang="it-IT" sz="1000" i="1" dirty="0">
                <a:solidFill>
                  <a:srgbClr val="222222"/>
                </a:solidFill>
                <a:effectLst/>
                <a:latin typeface="Helvetica" panose="020B0604020202020204" pitchFamily="34" charset="0"/>
                <a:ea typeface="Times New Roman" panose="02020603050405020304" pitchFamily="18" charset="0"/>
              </a:rPr>
              <a:t>The flow of divine life in </a:t>
            </a:r>
            <a:r>
              <a:rPr lang="it-IT" sz="1000" i="1" dirty="0" err="1">
                <a:solidFill>
                  <a:srgbClr val="222222"/>
                </a:solidFill>
                <a:effectLst/>
                <a:latin typeface="Helvetica" panose="020B0604020202020204" pitchFamily="34" charset="0"/>
                <a:ea typeface="Times New Roman" panose="02020603050405020304" pitchFamily="18" charset="0"/>
              </a:rPr>
              <a:t>our</a:t>
            </a:r>
            <a:r>
              <a:rPr lang="it-IT" sz="1000" i="1" dirty="0">
                <a:solidFill>
                  <a:srgbClr val="222222"/>
                </a:solidFill>
                <a:effectLst/>
                <a:latin typeface="Helvetica" panose="020B0604020202020204" pitchFamily="34" charset="0"/>
                <a:ea typeface="Times New Roman" panose="02020603050405020304" pitchFamily="18" charset="0"/>
              </a:rPr>
              <a:t> </a:t>
            </a:r>
            <a:r>
              <a:rPr lang="it-IT" sz="1000" i="1" dirty="0" err="1">
                <a:solidFill>
                  <a:srgbClr val="222222"/>
                </a:solidFill>
                <a:effectLst/>
                <a:latin typeface="Helvetica" panose="020B0604020202020204" pitchFamily="34" charset="0"/>
                <a:ea typeface="Times New Roman" panose="02020603050405020304" pitchFamily="18" charset="0"/>
              </a:rPr>
              <a:t>veins</a:t>
            </a:r>
            <a:r>
              <a:rPr lang="it-IT" sz="1000" i="1" dirty="0">
                <a:solidFill>
                  <a:srgbClr val="222222"/>
                </a:solidFill>
                <a:effectLst/>
                <a:latin typeface="Helvetica" panose="020B0604020202020204" pitchFamily="34" charset="0"/>
                <a:ea typeface="Times New Roman" panose="02020603050405020304" pitchFamily="18" charset="0"/>
              </a:rPr>
              <a:t> </a:t>
            </a:r>
            <a:endParaRPr lang="it-IT" altLang="it-IT" sz="1000" i="1" dirty="0">
              <a:solidFill>
                <a:srgbClr val="333333"/>
              </a:solidFill>
              <a:latin typeface="Verdana" panose="020B0604030504040204" pitchFamily="34" charset="0"/>
              <a:ea typeface="Arial Unicode MS" pitchFamily="34" charset="-128"/>
            </a:endParaRPr>
          </a:p>
        </p:txBody>
      </p:sp>
      <p:sp>
        <p:nvSpPr>
          <p:cNvPr id="2055" name="Rectangle 43">
            <a:extLst>
              <a:ext uri="{FF2B5EF4-FFF2-40B4-BE49-F238E27FC236}">
                <a16:creationId xmlns:a16="http://schemas.microsoft.com/office/drawing/2014/main" id="{D8921456-F520-DAE2-EDD3-41BDDD69BFEC}"/>
              </a:ext>
            </a:extLst>
          </p:cNvPr>
          <p:cNvSpPr>
            <a:spLocks noChangeArrowheads="1"/>
          </p:cNvSpPr>
          <p:nvPr>
            <p:custDataLst>
              <p:tags r:id="rId6"/>
            </p:custDataLst>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D0558F18-B314-BA83-5D7C-E5AEFBBB418C}"/>
              </a:ext>
            </a:extLst>
          </p:cNvPr>
          <p:cNvSpPr>
            <a:spLocks noChangeArrowheads="1"/>
          </p:cNvSpPr>
          <p:nvPr>
            <p:custDataLst>
              <p:tags r:id="rId7"/>
            </p:custDataLst>
          </p:nvPr>
        </p:nvSpPr>
        <p:spPr bwMode="auto">
          <a:xfrm>
            <a:off x="6035675" y="6542862"/>
            <a:ext cx="3168650" cy="230832"/>
          </a:xfrm>
          <a:prstGeom prst="rect">
            <a:avLst/>
          </a:prstGeom>
          <a:noFill/>
          <a:ln w="9525">
            <a:noFill/>
            <a:miter lim="800000"/>
          </a:ln>
          <a:effectLst/>
        </p:spPr>
        <p:txBody>
          <a:bodyPr>
            <a:spAutoFit/>
          </a:bodyPr>
          <a:lstStyle/>
          <a:p>
            <a:pPr algn="ctr"/>
            <a:r>
              <a:rPr lang="it-IT" altLang="it-IT" sz="900" dirty="0">
                <a:solidFill>
                  <a:srgbClr val="FFFF00"/>
                </a:solidFill>
                <a:latin typeface="Verdana" panose="020B0604030504040204" pitchFamily="34" charset="0"/>
                <a:ea typeface="Verdana" panose="020B0604030504040204" pitchFamily="34" charset="0"/>
                <a:cs typeface="Verdana" panose="020B0604030504040204" pitchFamily="34" charset="0"/>
              </a:rPr>
              <a:t>by Gaetano Lastilla – June 2024</a:t>
            </a:r>
          </a:p>
        </p:txBody>
      </p:sp>
      <p:pic>
        <p:nvPicPr>
          <p:cNvPr id="2057" name="Picture 101" descr="C:\ARCHIVIO GENERALE\PRESENTAZIONI\in COSTRUZIONE\S.Scritture del 24.08\candelabro copia.gif">
            <a:extLst>
              <a:ext uri="{FF2B5EF4-FFF2-40B4-BE49-F238E27FC236}">
                <a16:creationId xmlns:a16="http://schemas.microsoft.com/office/drawing/2014/main" id="{FA22C437-097B-342C-3BCC-F95EFC3BEED0}"/>
              </a:ext>
            </a:extLst>
          </p:cNvPr>
          <p:cNvPicPr>
            <a:picLocks noChangeAspect="1" noChangeArrowheads="1"/>
          </p:cNvPicPr>
          <p:nvPr>
            <p:custDataLst>
              <p:tags r:id="rId8"/>
            </p:custDataLst>
          </p:nvPr>
        </p:nvPicPr>
        <p:blipFill>
          <a:blip r:embed="rId12">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060" name="Rectangle 12">
            <a:extLst>
              <a:ext uri="{FF2B5EF4-FFF2-40B4-BE49-F238E27FC236}">
                <a16:creationId xmlns:a16="http://schemas.microsoft.com/office/drawing/2014/main" id="{9FC453AE-19BD-10EE-176B-67985C2A7652}"/>
              </a:ext>
            </a:extLst>
          </p:cNvPr>
          <p:cNvSpPr>
            <a:spLocks noChangeArrowheads="1"/>
          </p:cNvSpPr>
          <p:nvPr/>
        </p:nvSpPr>
        <p:spPr bwMode="auto">
          <a:xfrm>
            <a:off x="1458913" y="3932655"/>
            <a:ext cx="2667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2061" name="946-panis_angelicus.mid">
            <a:hlinkClick r:id="" action="ppaction://media"/>
            <a:extLst>
              <a:ext uri="{FF2B5EF4-FFF2-40B4-BE49-F238E27FC236}">
                <a16:creationId xmlns:a16="http://schemas.microsoft.com/office/drawing/2014/main" id="{4914902E-02EA-F8E2-BD27-EAD45FFB1FA8}"/>
              </a:ext>
            </a:extLst>
          </p:cNvPr>
          <p:cNvPicPr>
            <a:picLocks noChangeAspect="1" noChangeArrowheads="1"/>
          </p:cNvPicPr>
          <p:nvPr>
            <a:audioFile r:link="rId9"/>
          </p:nvPr>
        </p:nvPicPr>
        <p:blipFill>
          <a:blip r:embed="rId13">
            <a:extLst>
              <a:ext uri="{28A0092B-C50C-407E-A947-70E740481C1C}">
                <a14:useLocalDpi xmlns:a14="http://schemas.microsoft.com/office/drawing/2010/main" val="0"/>
              </a:ext>
            </a:extLst>
          </a:blip>
          <a:srcRect/>
          <a:stretch>
            <a:fillRect/>
          </a:stretch>
        </p:blipFill>
        <p:spPr bwMode="auto">
          <a:xfrm>
            <a:off x="7315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3" name="Immagine 2">
            <a:extLst>
              <a:ext uri="{FF2B5EF4-FFF2-40B4-BE49-F238E27FC236}">
                <a16:creationId xmlns:a16="http://schemas.microsoft.com/office/drawing/2014/main" id="{3F5A9784-1E03-454C-39C3-E9DA31B5D67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46516" y="1400503"/>
            <a:ext cx="2965844" cy="4620785"/>
          </a:xfrm>
          <a:prstGeom prst="rect">
            <a:avLst/>
          </a:prstGeom>
        </p:spPr>
      </p:pic>
    </p:spTree>
  </p:cSld>
  <p:clrMapOvr>
    <a:masterClrMapping/>
  </p:clrMapOvr>
  <p:transition spd="med" advClick="0" advTm="1424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3">
                <p:cTn id="7" repeatCount="indefinite" fill="hold" display="0">
                  <p:stCondLst>
                    <p:cond delay="indefinite"/>
                  </p:stCondLst>
                  <p:endCondLst>
                    <p:cond evt="onStopAudio" delay="0">
                      <p:tgtEl>
                        <p:sldTgt/>
                      </p:tgtEl>
                    </p:cond>
                  </p:endCondLst>
                </p:cTn>
                <p:tgtEl>
                  <p:spTgt spid="206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5C7FBB4-2140-4408-3FA7-3ED9FA076725}"/>
              </a:ext>
            </a:extLst>
          </p:cNvPr>
          <p:cNvSpPr>
            <a:spLocks noGrp="1" noChangeArrowheads="1"/>
          </p:cNvSpPr>
          <p:nvPr>
            <p:ph type="title"/>
            <p:custDataLst>
              <p:tags r:id="rId1"/>
            </p:custDataLst>
          </p:nvPr>
        </p:nvSpPr>
        <p:spPr>
          <a:xfrm>
            <a:off x="4343400" y="11430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B9203C94-E00D-BE40-ED67-2C4BDEB082A4}"/>
              </a:ext>
            </a:extLst>
          </p:cNvPr>
          <p:cNvSpPr>
            <a:spLocks noChangeArrowheads="1"/>
          </p:cNvSpPr>
          <p:nvPr>
            <p:custDataLst>
              <p:tags r:id="rId2"/>
            </p:custDataLst>
          </p:nvPr>
        </p:nvSpPr>
        <p:spPr bwMode="auto">
          <a:xfrm>
            <a:off x="1219200" y="1524000"/>
            <a:ext cx="3429000" cy="2014538"/>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Il primo giorno degli Àzzimi, quando si immolava la Pasqua, i discepoli dissero a Gesù: «Dove vuoi che andiamo a preparare, perché tu possa mangiare la Pasqua?».</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(Mc 14, 12)</a:t>
            </a:r>
          </a:p>
        </p:txBody>
      </p:sp>
      <p:sp>
        <p:nvSpPr>
          <p:cNvPr id="11268" name="Rectangle 6">
            <a:extLst>
              <a:ext uri="{FF2B5EF4-FFF2-40B4-BE49-F238E27FC236}">
                <a16:creationId xmlns:a16="http://schemas.microsoft.com/office/drawing/2014/main" id="{38E39823-7ED0-0201-B541-E76F7860395D}"/>
              </a:ext>
            </a:extLst>
          </p:cNvPr>
          <p:cNvSpPr>
            <a:spLocks noChangeArrowheads="1"/>
          </p:cNvSpPr>
          <p:nvPr>
            <p:custDataLst>
              <p:tags r:id="rId3"/>
            </p:custDataLst>
          </p:nvPr>
        </p:nvSpPr>
        <p:spPr bwMode="auto">
          <a:xfrm>
            <a:off x="4572000" y="1447800"/>
            <a:ext cx="35052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On the first day of the Festival of Unleavened Bread, the day when the Passover Lamb was killed, the disciples asked him, "Where would you have us go to prepare the Passover meal for you?"</a:t>
            </a:r>
            <a:r>
              <a:rPr lang="en-US" altLang="it-IT" sz="1800" i="1">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(Mc 14: 12)</a:t>
            </a:r>
          </a:p>
        </p:txBody>
      </p:sp>
      <p:sp>
        <p:nvSpPr>
          <p:cNvPr id="838676" name="Rectangle 20">
            <a:extLst>
              <a:ext uri="{FF2B5EF4-FFF2-40B4-BE49-F238E27FC236}">
                <a16:creationId xmlns:a16="http://schemas.microsoft.com/office/drawing/2014/main" id="{49613C91-62F0-92E9-D50C-BCC3F89F9F8A}"/>
              </a:ext>
            </a:extLst>
          </p:cNvPr>
          <p:cNvSpPr>
            <a:spLocks noChangeArrowheads="1"/>
          </p:cNvSpPr>
          <p:nvPr>
            <p:custDataLst>
              <p:tags r:id="rId4"/>
            </p:custDataLst>
          </p:nvPr>
        </p:nvSpPr>
        <p:spPr bwMode="auto">
          <a:xfrm>
            <a:off x="762000" y="0"/>
            <a:ext cx="7848600" cy="925513"/>
          </a:xfrm>
          <a:prstGeom prst="rect">
            <a:avLst/>
          </a:prstGeom>
          <a:solidFill>
            <a:schemeClr val="bg1"/>
          </a:solidFill>
          <a:ln w="9525">
            <a:solidFill>
              <a:srgbClr val="FFFFE7"/>
            </a:solidFill>
            <a:miter lim="800000"/>
          </a:ln>
        </p:spPr>
        <p:txBody>
          <a:bodyPr>
            <a:spAutoFit/>
          </a:bodyPr>
          <a:lstStyle/>
          <a:p>
            <a:pPr algn="ctr"/>
            <a:endParaRPr lang="it-IT" altLang="it-IT" sz="800" dirty="0">
              <a:solidFill>
                <a:srgbClr val="000000"/>
              </a:solidFill>
              <a:effectLst>
                <a:outerShdw blurRad="38100" dist="38100" dir="2700000" algn="tl">
                  <a:srgbClr val="C0C0C0"/>
                </a:outerShdw>
              </a:effectLst>
              <a:latin typeface="Copperplate Gothic Bold" panose="020E0705020206020404" pitchFamily="34" charset="0"/>
              <a:cs typeface="Arial" panose="020B0604020202020204" pitchFamily="34" charset="0"/>
            </a:endParaRPr>
          </a:p>
          <a:p>
            <a:pPr algn="ctr"/>
            <a:r>
              <a:rPr lang="it-IT" altLang="it-IT" sz="1800" dirty="0">
                <a:solidFill>
                  <a:srgbClr val="FFC000"/>
                </a:solidFill>
                <a:effectLst>
                  <a:outerShdw blurRad="38100" dist="38100" dir="2700000" algn="tl">
                    <a:srgbClr val="000000">
                      <a:alpha val="43137"/>
                    </a:srgbClr>
                  </a:outerShdw>
                </a:effectLst>
                <a:latin typeface="Verdana" panose="020B0604030504040204" pitchFamily="34" charset="0"/>
                <a:cs typeface="Arial" panose="020B0604020202020204" pitchFamily="34" charset="0"/>
              </a:rPr>
              <a:t>Alzerò il calice della salvezza e invocherò il nome del Signore.</a:t>
            </a:r>
          </a:p>
          <a:p>
            <a:pPr algn="ctr"/>
            <a:r>
              <a:rPr lang="it-IT" altLang="it-IT" sz="1800" dirty="0">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rPr>
              <a:t>I </a:t>
            </a:r>
            <a:r>
              <a:rPr lang="it-IT" altLang="it-IT" sz="1800" dirty="0" err="1">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rPr>
              <a:t>will</a:t>
            </a:r>
            <a:r>
              <a:rPr lang="it-IT" altLang="it-IT" sz="1800" dirty="0">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rPr>
              <a:t> </a:t>
            </a:r>
            <a:r>
              <a:rPr lang="it-IT" altLang="it-IT" sz="1800" dirty="0" err="1">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rPr>
              <a:t>raise</a:t>
            </a:r>
            <a:r>
              <a:rPr lang="it-IT" altLang="it-IT" sz="1800" dirty="0">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rPr>
              <a:t> the </a:t>
            </a:r>
            <a:r>
              <a:rPr lang="it-IT" altLang="it-IT" sz="1800" dirty="0" err="1">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rPr>
              <a:t>cup</a:t>
            </a:r>
            <a:r>
              <a:rPr lang="it-IT" altLang="it-IT" sz="1800" dirty="0">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rPr>
              <a:t> of </a:t>
            </a:r>
            <a:r>
              <a:rPr lang="it-IT" altLang="it-IT" sz="1800" dirty="0" err="1">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rPr>
              <a:t>salvation</a:t>
            </a:r>
            <a:r>
              <a:rPr lang="it-IT" altLang="it-IT" sz="1800" dirty="0">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rPr>
              <a:t> and call on the name of the Lord.</a:t>
            </a:r>
            <a:br>
              <a:rPr lang="it-IT" altLang="it-IT" sz="1800" dirty="0">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rPr>
            </a:br>
            <a:endParaRPr lang="it-IT" altLang="it-IT" sz="1000" dirty="0">
              <a:solidFill>
                <a:srgbClr val="FFC000"/>
              </a:solidFill>
              <a:effectLst>
                <a:outerShdw blurRad="38100" dist="38100" dir="2700000" algn="tl">
                  <a:srgbClr val="000000">
                    <a:alpha val="43137"/>
                  </a:srgbClr>
                </a:outerShdw>
              </a:effectLst>
              <a:latin typeface="Verdana" panose="020B0604030504040204" pitchFamily="34" charset="0"/>
              <a:cs typeface="Times New Roman" panose="02020603050405020304" pitchFamily="18" charset="0"/>
            </a:endParaRPr>
          </a:p>
        </p:txBody>
      </p:sp>
      <p:sp>
        <p:nvSpPr>
          <p:cNvPr id="11270" name="Rettangolo 1">
            <a:extLst>
              <a:ext uri="{FF2B5EF4-FFF2-40B4-BE49-F238E27FC236}">
                <a16:creationId xmlns:a16="http://schemas.microsoft.com/office/drawing/2014/main" id="{2EBE4A56-D258-4281-4EFE-69C9616AC712}"/>
              </a:ext>
            </a:extLst>
          </p:cNvPr>
          <p:cNvSpPr>
            <a:spLocks noChangeArrowheads="1"/>
          </p:cNvSpPr>
          <p:nvPr>
            <p:custDataLst>
              <p:tags r:id="rId5"/>
            </p:custDataLst>
          </p:nvPr>
        </p:nvSpPr>
        <p:spPr bwMode="auto">
          <a:xfrm>
            <a:off x="1258888" y="1125538"/>
            <a:ext cx="3276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11271" name="Picture 63" descr="C:\ARCHIVIO GENERALE\PRESENTAZIONI\in COSTRUZIONE\S.Scritture del 07.06\dove prepariamo.jpg">
            <a:extLst>
              <a:ext uri="{FF2B5EF4-FFF2-40B4-BE49-F238E27FC236}">
                <a16:creationId xmlns:a16="http://schemas.microsoft.com/office/drawing/2014/main" id="{55FEB53B-6518-0F10-C442-C3BBE84FDA14}"/>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657600"/>
            <a:ext cx="2971800"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1272" name="Picture 64" descr="C:\ARCHIVIO GENERALE\PRESENTAZIONI\in COSTRUZIONE\S.Scritture del 07.06\dove prep.jpg">
            <a:extLst>
              <a:ext uri="{FF2B5EF4-FFF2-40B4-BE49-F238E27FC236}">
                <a16:creationId xmlns:a16="http://schemas.microsoft.com/office/drawing/2014/main" id="{F26144BE-A3A7-76C7-B77A-ACCD4DB1FD65}"/>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724400" y="3733800"/>
            <a:ext cx="3124200" cy="237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1BC6D68D-F3AE-D686-09CC-9665E4913507}"/>
              </a:ext>
            </a:extLst>
          </p:cNvPr>
          <p:cNvSpPr>
            <a:spLocks noChangeArrowheads="1"/>
          </p:cNvSpPr>
          <p:nvPr>
            <p:custDataLst>
              <p:tags r:id="rId1"/>
            </p:custDataLst>
          </p:nvPr>
        </p:nvSpPr>
        <p:spPr bwMode="auto">
          <a:xfrm>
            <a:off x="0" y="765175"/>
            <a:ext cx="9144000" cy="641350"/>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Allora mandò due dei suoi discepoli, dicendo loro: «Andate in città e vi verrà incontro un uomo con una brocca d’acqua; seguitelo. </a:t>
            </a:r>
            <a:r>
              <a:rPr lang="it-IT" altLang="it-IT" sz="1800" i="1">
                <a:solidFill>
                  <a:schemeClr val="bg1"/>
                </a:solidFill>
                <a:latin typeface="Verdana" panose="020B0604030504040204" pitchFamily="34" charset="0"/>
                <a:cs typeface="Times New Roman" panose="02020603050405020304" pitchFamily="18" charset="0"/>
              </a:rPr>
              <a:t>(Mc 14, 13)</a:t>
            </a:r>
          </a:p>
        </p:txBody>
      </p:sp>
      <p:sp>
        <p:nvSpPr>
          <p:cNvPr id="162930" name="Rectangle 114">
            <a:extLst>
              <a:ext uri="{FF2B5EF4-FFF2-40B4-BE49-F238E27FC236}">
                <a16:creationId xmlns:a16="http://schemas.microsoft.com/office/drawing/2014/main" id="{7CAE576F-5E42-9EF1-5D95-4F4E7EB8905C}"/>
              </a:ext>
            </a:extLst>
          </p:cNvPr>
          <p:cNvSpPr>
            <a:spLocks noChangeArrowheads="1"/>
          </p:cNvSpPr>
          <p:nvPr>
            <p:custDataLst>
              <p:tags r:id="rId2"/>
            </p:custDataLst>
          </p:nvPr>
        </p:nvSpPr>
        <p:spPr bwMode="auto">
          <a:xfrm>
            <a:off x="0" y="5300663"/>
            <a:ext cx="9144000" cy="915987"/>
          </a:xfrm>
          <a:prstGeom prst="rect">
            <a:avLst/>
          </a:prstGeom>
          <a:noFill/>
          <a:ln w="9525">
            <a:noFill/>
            <a:miter lim="800000"/>
          </a:ln>
          <a:effectLst/>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US"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So Jesus sent two of his disciples with these instructions, "Go into the city and there a man will come to you carrying a jar of water. Follow him to the house he enters and say to the owner,</a:t>
            </a:r>
            <a:r>
              <a:rPr lang="en-US"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(Mc 14: 13)</a:t>
            </a:r>
            <a:endParaRPr lang="it-IT" altLang="it-IT" sz="1800" i="1">
              <a:solidFill>
                <a:schemeClr val="bg1"/>
              </a:solidFill>
              <a:latin typeface="Verdana" pitchFamily="34" charset="0"/>
              <a:cs typeface="Times New Roman" pitchFamily="18" charset="0"/>
            </a:endParaRPr>
          </a:p>
        </p:txBody>
      </p:sp>
    </p:spTree>
  </p:cSld>
  <p:clrMapOvr>
    <a:masterClrMapping/>
  </p:clrMapOvr>
  <p:transition spd="med" advClick="0" advTm="1411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C2F5C637-CC32-0989-AC5D-60B6F68660DD}"/>
              </a:ext>
            </a:extLst>
          </p:cNvPr>
          <p:cNvSpPr>
            <a:spLocks noChangeArrowheads="1"/>
          </p:cNvSpPr>
          <p:nvPr>
            <p:custDataLst>
              <p:tags r:id="rId1"/>
            </p:custDataLst>
          </p:nvPr>
        </p:nvSpPr>
        <p:spPr bwMode="auto">
          <a:xfrm>
            <a:off x="0" y="381000"/>
            <a:ext cx="9144000" cy="1190625"/>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 Là dove entrerà, dite al padrone di casa: “Il Maestro dice: Dov’è la mia stanza, in cui io possa mangiare la Pasqua con i miei discepoli?”. Egli vi mostrerà al piano superiore una grande sala, arredata e già pronta; lì preparate la cena per noi».</a:t>
            </a:r>
            <a:r>
              <a:rPr lang="it-IT" altLang="it-IT" sz="1800" i="1">
                <a:solidFill>
                  <a:schemeClr val="bg1"/>
                </a:solidFill>
                <a:latin typeface="Verdana" panose="020B0604030504040204" pitchFamily="34" charset="0"/>
                <a:cs typeface="Times New Roman" panose="02020603050405020304" pitchFamily="18" charset="0"/>
              </a:rPr>
              <a:t> (Mc 14, 14-15)</a:t>
            </a:r>
          </a:p>
        </p:txBody>
      </p:sp>
      <p:sp>
        <p:nvSpPr>
          <p:cNvPr id="13315" name="Rectangle 36">
            <a:extLst>
              <a:ext uri="{FF2B5EF4-FFF2-40B4-BE49-F238E27FC236}">
                <a16:creationId xmlns:a16="http://schemas.microsoft.com/office/drawing/2014/main" id="{50B6FF55-53F9-6FD2-18BE-5ED9C2DC48D2}"/>
              </a:ext>
            </a:extLst>
          </p:cNvPr>
          <p:cNvSpPr>
            <a:spLocks noChangeArrowheads="1"/>
          </p:cNvSpPr>
          <p:nvPr>
            <p:custDataLst>
              <p:tags r:id="rId2"/>
            </p:custDataLst>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'The Master says: Where is the room where I may eat the Passover meal with my disciples?' Then he will show you a large room upstairs, already arranged and furnished. There you will prepare for us."</a:t>
            </a:r>
            <a:r>
              <a:rPr lang="en-US" altLang="it-IT" sz="1800" i="1">
                <a:solidFill>
                  <a:schemeClr val="bg1"/>
                </a:solidFill>
                <a:latin typeface="Verdana" panose="020B0604030504040204" pitchFamily="34" charset="0"/>
                <a:cs typeface="Times New Roman" panose="02020603050405020304" pitchFamily="18" charset="0"/>
              </a:rPr>
              <a:t>  (Mc 14: 14-15)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3316" name="Picture 26" descr="C:\ARCHIVIO GENERALE\PRESENTAZIONI\in COSTRUZIONE\S.Scritture del 07.06\stanza del cenacolo.jpg">
            <a:extLst>
              <a:ext uri="{FF2B5EF4-FFF2-40B4-BE49-F238E27FC236}">
                <a16:creationId xmlns:a16="http://schemas.microsoft.com/office/drawing/2014/main" id="{972BD56D-C450-F141-D1CC-6981B3D0E8BE}"/>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524000" y="1601788"/>
            <a:ext cx="6172200" cy="398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448">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0A4BF2FD-76BC-1282-61A4-77783826A120}"/>
              </a:ext>
            </a:extLst>
          </p:cNvPr>
          <p:cNvSpPr>
            <a:spLocks noGrp="1" noChangeArrowheads="1"/>
          </p:cNvSpPr>
          <p:nvPr>
            <p:ph type="title"/>
            <p:custDataLst>
              <p:tags r:id="rId1"/>
            </p:custDataLst>
          </p:nvPr>
        </p:nvSpPr>
        <p:spPr>
          <a:xfrm>
            <a:off x="0" y="5334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I discepoli andarono e, entrati in città, trovarono come aveva detto loro e prepararono la Pasqua. Mentre mangiavano, prese il pane e recitò la benedizione, lo spezzò e lo diede loro, dicendo: «Prendete, </a:t>
            </a:r>
            <a:r>
              <a:rPr lang="it-IT" altLang="it-IT" sz="1800">
                <a:solidFill>
                  <a:srgbClr val="FFFF66"/>
                </a:solidFill>
                <a:latin typeface="Verdana" panose="020B0604030504040204" pitchFamily="34" charset="0"/>
                <a:cs typeface="Times New Roman" panose="02020603050405020304" pitchFamily="18" charset="0"/>
              </a:rPr>
              <a:t>questo è il mio corpo</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(Mc 14, 16.22)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339" name="Rectangle 4">
            <a:extLst>
              <a:ext uri="{FF2B5EF4-FFF2-40B4-BE49-F238E27FC236}">
                <a16:creationId xmlns:a16="http://schemas.microsoft.com/office/drawing/2014/main" id="{A7E2BE17-EF36-757F-C15E-D60372DC93A8}"/>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The disciples went off. When they reached the city, they found everything just as Jesus had told them; and they prepared the Passover meal. While they were eating, Jesus took bread, blessed and broke it, and gave it to them. And he said, "Take </a:t>
            </a:r>
            <a:r>
              <a:rPr lang="en-US" altLang="it-IT" sz="1800">
                <a:solidFill>
                  <a:srgbClr val="FFFF66"/>
                </a:solidFill>
                <a:latin typeface="Verdana" panose="020B0604030504040204" pitchFamily="34" charset="0"/>
                <a:cs typeface="Times New Roman" panose="02020603050405020304" pitchFamily="18" charset="0"/>
              </a:rPr>
              <a:t>this, it is my body</a:t>
            </a:r>
            <a:r>
              <a:rPr lang="en-US" altLang="it-IT" sz="1800">
                <a:solidFill>
                  <a:schemeClr val="bg1"/>
                </a:solidFill>
                <a:latin typeface="Verdana" panose="020B0604030504040204" pitchFamily="34" charset="0"/>
                <a:cs typeface="Times New Roman" panose="02020603050405020304" pitchFamily="18" charset="0"/>
              </a:rPr>
              <a:t>." </a:t>
            </a:r>
            <a:r>
              <a:rPr lang="en-US" altLang="it-IT" sz="1800" i="1">
                <a:solidFill>
                  <a:schemeClr val="bg1"/>
                </a:solidFill>
                <a:latin typeface="Verdana" panose="020B0604030504040204" pitchFamily="34" charset="0"/>
                <a:cs typeface="Times New Roman" panose="02020603050405020304" pitchFamily="18" charset="0"/>
              </a:rPr>
              <a:t>(Mc 14: 16.22)</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340" name="Picture 5" descr="C:\ARCHIVIO GENERALE\PRESENTAZIONI\in COSTRUZIONE\S.Scritture del 07.06\eucarestia.jpg">
            <a:extLst>
              <a:ext uri="{FF2B5EF4-FFF2-40B4-BE49-F238E27FC236}">
                <a16:creationId xmlns:a16="http://schemas.microsoft.com/office/drawing/2014/main" id="{5DC30993-94CA-136B-605F-8D975137EC53}"/>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676400"/>
            <a:ext cx="6248400"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id="{055C9820-8D68-4B26-DAE3-EA5BB577AA1B}"/>
              </a:ext>
            </a:extLst>
          </p:cNvPr>
          <p:cNvSpPr>
            <a:spLocks noGrp="1" noChangeArrowheads="1"/>
          </p:cNvSpPr>
          <p:nvPr>
            <p:ph type="title"/>
            <p:custDataLst>
              <p:tags r:id="rId1"/>
            </p:custDataLst>
          </p:nvPr>
        </p:nvSpPr>
        <p:spPr>
          <a:xfrm>
            <a:off x="0" y="1524000"/>
            <a:ext cx="38862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Poi prese un calice e rese grazie, lo diede loro e ne bevvero tutti. E disse loro: «</a:t>
            </a:r>
            <a:r>
              <a:rPr lang="it-IT" altLang="it-IT" sz="1800">
                <a:solidFill>
                  <a:srgbClr val="FFFF66"/>
                </a:solidFill>
                <a:latin typeface="Verdana" panose="020B0604030504040204" pitchFamily="34" charset="0"/>
                <a:cs typeface="Times New Roman" panose="02020603050405020304" pitchFamily="18" charset="0"/>
              </a:rPr>
              <a:t>Questo è il mio sangue</a:t>
            </a:r>
            <a:r>
              <a:rPr lang="it-IT" altLang="it-IT" sz="1800">
                <a:solidFill>
                  <a:schemeClr val="bg1"/>
                </a:solidFill>
                <a:latin typeface="Verdana" panose="020B0604030504040204" pitchFamily="34" charset="0"/>
                <a:cs typeface="Times New Roman" panose="02020603050405020304" pitchFamily="18" charset="0"/>
              </a:rPr>
              <a:t> dell’alleanza, che è versato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per molti. </a:t>
            </a:r>
            <a:r>
              <a:rPr lang="it-IT" altLang="it-IT" sz="1800" i="1">
                <a:solidFill>
                  <a:schemeClr val="bg1"/>
                </a:solidFill>
                <a:latin typeface="Verdana" panose="020B0604030504040204" pitchFamily="34" charset="0"/>
                <a:cs typeface="Times New Roman" panose="02020603050405020304" pitchFamily="18" charset="0"/>
              </a:rPr>
              <a:t>(Mc 14, 23-24)</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363" name="Rectangle 4">
            <a:extLst>
              <a:ext uri="{FF2B5EF4-FFF2-40B4-BE49-F238E27FC236}">
                <a16:creationId xmlns:a16="http://schemas.microsoft.com/office/drawing/2014/main" id="{EB7D17F0-04D0-A1E9-215A-DC9A7E3822FA}"/>
              </a:ext>
            </a:extLst>
          </p:cNvPr>
          <p:cNvSpPr>
            <a:spLocks noChangeArrowheads="1"/>
          </p:cNvSpPr>
          <p:nvPr>
            <p:custDataLst>
              <p:tags r:id="rId2"/>
            </p:custDataLst>
          </p:nvPr>
        </p:nvSpPr>
        <p:spPr bwMode="auto">
          <a:xfrm>
            <a:off x="0" y="3657600"/>
            <a:ext cx="38862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Then he took a cup and after he had given thanks, passed it to them and they all drank from it. And he said, "</a:t>
            </a:r>
            <a:r>
              <a:rPr lang="en-US" altLang="it-IT" sz="1800">
                <a:solidFill>
                  <a:srgbClr val="FFFF66"/>
                </a:solidFill>
                <a:latin typeface="Verdana" panose="020B0604030504040204" pitchFamily="34" charset="0"/>
                <a:cs typeface="Times New Roman" panose="02020603050405020304" pitchFamily="18" charset="0"/>
              </a:rPr>
              <a:t>This is my blood</a:t>
            </a:r>
            <a:r>
              <a:rPr lang="en-US" altLang="it-IT" sz="1800">
                <a:solidFill>
                  <a:schemeClr val="bg1"/>
                </a:solidFill>
                <a:latin typeface="Verdana" panose="020B0604030504040204" pitchFamily="34" charset="0"/>
                <a:cs typeface="Times New Roman" panose="02020603050405020304" pitchFamily="18" charset="0"/>
              </a:rPr>
              <a:t>, the blood of the Covenant, which is to be poured out for many. </a:t>
            </a:r>
          </a:p>
          <a:p>
            <a:pPr algn="ctr" eaLnBrk="0" hangingPunct="0"/>
            <a:r>
              <a:rPr lang="en-US" altLang="it-IT" sz="1800" i="1">
                <a:solidFill>
                  <a:schemeClr val="bg1"/>
                </a:solidFill>
                <a:latin typeface="Verdana" panose="020B0604030504040204" pitchFamily="34" charset="0"/>
                <a:cs typeface="Times New Roman" panose="02020603050405020304" pitchFamily="18" charset="0"/>
              </a:rPr>
              <a:t>(Mc 14, 23-24)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5364" name="Picture 5" descr="C:\ARCHIVIO GENERALE\PRESENTAZIONI\in COSTRUZIONE\S.Scritture del 07.06\Eucaristia 9.jpg">
            <a:extLst>
              <a:ext uri="{FF2B5EF4-FFF2-40B4-BE49-F238E27FC236}">
                <a16:creationId xmlns:a16="http://schemas.microsoft.com/office/drawing/2014/main" id="{F42512C2-3298-5B49-A228-549D9B658DEF}"/>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3810000" y="685800"/>
            <a:ext cx="52578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0" name="Rectangle 4">
            <a:extLst>
              <a:ext uri="{FF2B5EF4-FFF2-40B4-BE49-F238E27FC236}">
                <a16:creationId xmlns:a16="http://schemas.microsoft.com/office/drawing/2014/main" id="{22D4D7C2-48D7-FF98-C916-B3B70A5AE98C}"/>
              </a:ext>
            </a:extLst>
          </p:cNvPr>
          <p:cNvSpPr>
            <a:spLocks noChangeArrowheads="1"/>
          </p:cNvSpPr>
          <p:nvPr>
            <p:custDataLst>
              <p:tags r:id="rId1"/>
            </p:custDataLst>
          </p:nvPr>
        </p:nvSpPr>
        <p:spPr bwMode="auto">
          <a:xfrm>
            <a:off x="0" y="533400"/>
            <a:ext cx="9144000" cy="915988"/>
          </a:xfrm>
          <a:prstGeom prst="rect">
            <a:avLst/>
          </a:prstGeom>
          <a:noFill/>
          <a:ln w="9525">
            <a:noFill/>
            <a:miter lim="800000"/>
          </a:ln>
          <a:effectLst/>
        </p:spPr>
        <p:txBody>
          <a:bodyPr>
            <a:spAutoFit/>
          </a:bodyPr>
          <a:lstStyle/>
          <a:p>
            <a:pPr algn="ctr" eaLnBrk="0" hangingPunct="0"/>
            <a:r>
              <a:rPr lang="it-IT" altLang="it-IT" sz="1800">
                <a:solidFill>
                  <a:schemeClr val="bg1"/>
                </a:solidFill>
                <a:latin typeface="Verdana" panose="020B0604030504040204" pitchFamily="34" charset="0"/>
                <a:cs typeface="Times New Roman" panose="02020603050405020304" pitchFamily="18" charset="0"/>
              </a:rPr>
              <a:t>In verità io vi dico che non berrò mai più del frutto della vite fino al giorno in cui lo berrò nuovo, nel regno di Dio». Dopo aver cantato l’inno, uscirono verso il monte degli Ulivi. </a:t>
            </a:r>
            <a:r>
              <a:rPr lang="it-IT" altLang="it-IT" sz="1800" i="1">
                <a:solidFill>
                  <a:schemeClr val="bg1"/>
                </a:solidFill>
                <a:latin typeface="Verdana" panose="020B0604030504040204" pitchFamily="34" charset="0"/>
                <a:cs typeface="Times New Roman" panose="02020603050405020304" pitchFamily="18" charset="0"/>
              </a:rPr>
              <a:t>(Mc 14, 25-26)</a:t>
            </a:r>
            <a:endParaRPr lang="it-IT" altLang="it-IT" sz="1800">
              <a:solidFill>
                <a:schemeClr val="bg1"/>
              </a:solidFill>
              <a:latin typeface="Verdana" panose="020B0604030504040204" pitchFamily="34" charset="0"/>
            </a:endParaRPr>
          </a:p>
        </p:txBody>
      </p:sp>
      <p:sp>
        <p:nvSpPr>
          <p:cNvPr id="16387" name="Rectangle 6">
            <a:extLst>
              <a:ext uri="{FF2B5EF4-FFF2-40B4-BE49-F238E27FC236}">
                <a16:creationId xmlns:a16="http://schemas.microsoft.com/office/drawing/2014/main" id="{BE04F581-A985-BA08-D188-FEC8A88F05F2}"/>
              </a:ext>
            </a:extLst>
          </p:cNvPr>
          <p:cNvSpPr>
            <a:spLocks noChangeArrowheads="1"/>
          </p:cNvSpPr>
          <p:nvPr>
            <p:custDataLst>
              <p:tags r:id="rId2"/>
            </p:custDataLst>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Truly, I say to you, I will not taste the fruit of the vine again until the day I drink the new wine in the kingdom of God." After singing psalms of praise, they went out to the Hill of Olives. </a:t>
            </a:r>
            <a:r>
              <a:rPr lang="en-US" altLang="it-IT" sz="1800" i="1">
                <a:solidFill>
                  <a:schemeClr val="bg1"/>
                </a:solidFill>
                <a:latin typeface="Verdana" panose="020B0604030504040204" pitchFamily="34" charset="0"/>
                <a:cs typeface="Times New Roman" panose="02020603050405020304" pitchFamily="18" charset="0"/>
              </a:rPr>
              <a:t>(Mc 14: 25-26)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388" name="Picture 7" descr="C:\ARCHIVIO GENERALE\PRESENTAZIONI\in COSTRUZIONE\S.Scritture del 07.06\quest opane mio corpo.jpg">
            <a:extLst>
              <a:ext uri="{FF2B5EF4-FFF2-40B4-BE49-F238E27FC236}">
                <a16:creationId xmlns:a16="http://schemas.microsoft.com/office/drawing/2014/main" id="{B9617B82-96A3-BF91-EBF1-34FCB675FA4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0"/>
            <a:ext cx="63246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368">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FF00"/>
            </a:gs>
          </a:gsLst>
          <a:lin ang="5400000" scaled="1"/>
        </a:gradFill>
        <a:effectLst/>
      </p:bgPr>
    </p:bg>
    <p:spTree>
      <p:nvGrpSpPr>
        <p:cNvPr id="1" name=""/>
        <p:cNvGrpSpPr/>
        <p:nvPr/>
      </p:nvGrpSpPr>
      <p:grpSpPr>
        <a:xfrm>
          <a:off x="0" y="0"/>
          <a:ext cx="0" cy="0"/>
          <a:chOff x="0" y="0"/>
          <a:chExt cx="0" cy="0"/>
        </a:xfrm>
      </p:grpSpPr>
      <p:pic>
        <p:nvPicPr>
          <p:cNvPr id="17410" name="Picture 4" descr="C:\ARCHIVIO GENERALE\PRESENTAZIONI\in COSTRUZIONE\S.Scritture del 07.06\ostia nelle mani.gif">
            <a:extLst>
              <a:ext uri="{FF2B5EF4-FFF2-40B4-BE49-F238E27FC236}">
                <a16:creationId xmlns:a16="http://schemas.microsoft.com/office/drawing/2014/main" id="{C7FA79A7-200C-207C-526B-03A2B5AF8967}"/>
              </a:ext>
            </a:extLst>
          </p:cNvPr>
          <p:cNvPicPr>
            <a:picLocks noChangeAspect="1" noChangeArrowheads="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2590800" y="1700213"/>
            <a:ext cx="3717925" cy="374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120837" name="Rectangle 5">
            <a:extLst>
              <a:ext uri="{FF2B5EF4-FFF2-40B4-BE49-F238E27FC236}">
                <a16:creationId xmlns:a16="http://schemas.microsoft.com/office/drawing/2014/main" id="{4C1C16C8-1930-085E-98CF-60C5DB8E2C5E}"/>
              </a:ext>
            </a:extLst>
          </p:cNvPr>
          <p:cNvSpPr>
            <a:spLocks noChangeArrowheads="1"/>
          </p:cNvSpPr>
          <p:nvPr>
            <p:custDataLst>
              <p:tags r:id="rId2"/>
            </p:custDataLst>
          </p:nvPr>
        </p:nvSpPr>
        <p:spPr bwMode="auto">
          <a:xfrm>
            <a:off x="0" y="0"/>
            <a:ext cx="9144000" cy="1739900"/>
          </a:xfrm>
          <a:prstGeom prst="rect">
            <a:avLst/>
          </a:prstGeom>
          <a:noFill/>
          <a:ln w="9525">
            <a:noFill/>
            <a:miter lim="800000"/>
          </a:ln>
          <a:effectLst/>
        </p:spPr>
        <p:txBody>
          <a:bodyPr>
            <a:spAutoFit/>
          </a:bodyPr>
          <a:lstStyle/>
          <a:p>
            <a:pPr algn="ctr" eaLnBrk="0" hangingPunct="0"/>
            <a:r>
              <a:rPr lang="it-IT" sz="1800">
                <a:ln w="9525" cap="flat" cmpd="sng" algn="ctr">
                  <a:noFill/>
                  <a:prstDash val="solid"/>
                  <a:round/>
                  <a:headEnd type="none" w="med" len="med"/>
                  <a:tailEnd type="none" w="med" len="med"/>
                </a:ln>
                <a:solidFill>
                  <a:srgbClr val="3333CC"/>
                </a:solidFill>
                <a:latin typeface="Verdana" pitchFamily="34" charset="0"/>
                <a:ea typeface="Arial"/>
                <a:cs typeface="Times New Roman" pitchFamily="18" charset="0"/>
                <a:sym typeface="Wingdings"/>
              </a:rPr>
              <a:t>Ecco il pane degli angeli, pane dei pellegrini, </a:t>
            </a:r>
          </a:p>
          <a:p>
            <a:pPr algn="ctr" eaLnBrk="0" hangingPunct="0"/>
            <a:r>
              <a:rPr lang="it-IT" sz="1800">
                <a:ln w="9525" cap="flat" cmpd="sng" algn="ctr">
                  <a:noFill/>
                  <a:prstDash val="solid"/>
                  <a:round/>
                  <a:headEnd type="none" w="med" len="med"/>
                  <a:tailEnd type="none" w="med" len="med"/>
                </a:ln>
                <a:solidFill>
                  <a:srgbClr val="3333CC"/>
                </a:solidFill>
                <a:latin typeface="Verdana" pitchFamily="34" charset="0"/>
                <a:ea typeface="Arial"/>
                <a:cs typeface="Times New Roman" pitchFamily="18" charset="0"/>
                <a:sym typeface="Wingdings"/>
              </a:rPr>
              <a:t>vero pane dei figli: non dev’essere gettato.</a:t>
            </a:r>
          </a:p>
          <a:p>
            <a:pPr algn="ctr" eaLnBrk="0" hangingPunct="0"/>
            <a:r>
              <a:rPr 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Buon pastore, vero pane, o Gesù, pietà di noi: nutrici e </a:t>
            </a:r>
          </a:p>
          <a:p>
            <a:pPr algn="ctr" eaLnBrk="0" hangingPunct="0"/>
            <a:r>
              <a:rPr 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difendici,portaci ai beni eterni nella terra dei viventi.</a:t>
            </a:r>
          </a:p>
          <a:p>
            <a:pPr algn="ctr" eaLnBrk="0" hangingPunct="0"/>
            <a:r>
              <a:rPr lang="it-IT" sz="1800">
                <a:ln w="9525" cap="flat" cmpd="sng" algn="ctr">
                  <a:noFill/>
                  <a:prstDash val="solid"/>
                  <a:round/>
                  <a:headEnd type="none" w="med" len="med"/>
                  <a:tailEnd type="none" w="med" len="med"/>
                </a:ln>
                <a:solidFill>
                  <a:srgbClr val="3333CC"/>
                </a:solidFill>
                <a:latin typeface="Verdana" pitchFamily="34" charset="0"/>
                <a:ea typeface="Arial"/>
                <a:cs typeface="Times New Roman" pitchFamily="18" charset="0"/>
                <a:sym typeface="Wingdings"/>
              </a:rPr>
              <a:t>Tu che tutto sai e puoi, che ci nutri sulla terra, conduci i tuoi </a:t>
            </a:r>
          </a:p>
          <a:p>
            <a:pPr algn="ctr" eaLnBrk="0" hangingPunct="0"/>
            <a:r>
              <a:rPr lang="it-IT" sz="1800">
                <a:ln w="9525" cap="flat" cmpd="sng" algn="ctr">
                  <a:noFill/>
                  <a:prstDash val="solid"/>
                  <a:round/>
                  <a:headEnd type="none" w="med" len="med"/>
                  <a:tailEnd type="none" w="med" len="med"/>
                </a:ln>
                <a:solidFill>
                  <a:srgbClr val="3333CC"/>
                </a:solidFill>
                <a:latin typeface="Verdana" pitchFamily="34" charset="0"/>
                <a:ea typeface="Arial"/>
                <a:cs typeface="Times New Roman" pitchFamily="18" charset="0"/>
                <a:sym typeface="Wingdings"/>
              </a:rPr>
              <a:t>fratelli alla tavola del cielo nella gioia dei tuoi santi.</a:t>
            </a:r>
            <a:r>
              <a:rPr lang="it-IT" sz="1800">
                <a:ln w="9525" cap="flat" cmpd="sng" algn="ctr">
                  <a:noFill/>
                  <a:prstDash val="solid"/>
                  <a:round/>
                  <a:headEnd type="none" w="med" len="med"/>
                  <a:tailEnd type="none" w="med" len="med"/>
                </a:ln>
                <a:solidFill>
                  <a:srgbClr val="3333CC"/>
                </a:solidFill>
                <a:latin typeface="Verdana" pitchFamily="34" charset="0"/>
                <a:ea typeface="Arial"/>
                <a:cs typeface="Arial"/>
                <a:sym typeface="Wingdings"/>
              </a:rPr>
              <a:t> </a:t>
            </a:r>
          </a:p>
        </p:txBody>
      </p:sp>
      <p:sp>
        <p:nvSpPr>
          <p:cNvPr id="17412" name="Rectangle 6">
            <a:extLst>
              <a:ext uri="{FF2B5EF4-FFF2-40B4-BE49-F238E27FC236}">
                <a16:creationId xmlns:a16="http://schemas.microsoft.com/office/drawing/2014/main" id="{FDA1C33F-5B51-54F6-067F-590DE2B83713}"/>
              </a:ext>
            </a:extLst>
          </p:cNvPr>
          <p:cNvSpPr>
            <a:spLocks noChangeArrowheads="1"/>
          </p:cNvSpPr>
          <p:nvPr>
            <p:custDataLst>
              <p:tags r:id="rId3"/>
            </p:custDataLst>
          </p:nvPr>
        </p:nvSpPr>
        <p:spPr bwMode="auto">
          <a:xfrm>
            <a:off x="0" y="5392738"/>
            <a:ext cx="9144000" cy="1465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spcBef>
                <a:spcPct val="50000"/>
              </a:spcBef>
            </a:pPr>
            <a:r>
              <a:rPr lang="en-GB" altLang="it-IT" sz="1800">
                <a:solidFill>
                  <a:srgbClr val="3333CC"/>
                </a:solidFill>
                <a:latin typeface="Verdana" panose="020B0604030504040204" pitchFamily="34" charset="0"/>
                <a:cs typeface="Times New Roman" panose="02020603050405020304" pitchFamily="18" charset="0"/>
              </a:rPr>
              <a:t>Here is the bread of angels, bread of pilgrims, true bread of the children: should not be thrown away. </a:t>
            </a:r>
            <a:r>
              <a:rPr lang="en-GB" altLang="it-IT" sz="1800">
                <a:solidFill>
                  <a:schemeClr val="tx1"/>
                </a:solidFill>
                <a:latin typeface="Verdana" panose="020B0604030504040204" pitchFamily="34" charset="0"/>
                <a:cs typeface="Times New Roman" panose="02020603050405020304" pitchFamily="18" charset="0"/>
              </a:rPr>
              <a:t>Good</a:t>
            </a:r>
            <a:r>
              <a:rPr lang="en-GB" altLang="it-IT" sz="1800">
                <a:solidFill>
                  <a:srgbClr val="3333CC"/>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imes New Roman" panose="02020603050405020304" pitchFamily="18" charset="0"/>
              </a:rPr>
              <a:t>Shepherd, true bread, oh Jesus, have mercy on us, nourish and defend us, to bring eternal blessing in the land of the living. </a:t>
            </a:r>
            <a:r>
              <a:rPr lang="en-GB" altLang="it-IT" sz="1800">
                <a:solidFill>
                  <a:srgbClr val="3333CC"/>
                </a:solidFill>
                <a:latin typeface="Verdana" panose="020B0604030504040204" pitchFamily="34" charset="0"/>
                <a:cs typeface="Times New Roman" panose="02020603050405020304" pitchFamily="18" charset="0"/>
              </a:rPr>
              <a:t>You who know and can do everything and nourish us on earth, leadyour brothers to the table of heaven in the joy of your saints.</a:t>
            </a:r>
            <a:endParaRPr lang="it-IT" altLang="it-IT" sz="1800">
              <a:solidFill>
                <a:srgbClr val="3333CC"/>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6" name="Rectangle 4">
            <a:extLst>
              <a:ext uri="{FF2B5EF4-FFF2-40B4-BE49-F238E27FC236}">
                <a16:creationId xmlns:a16="http://schemas.microsoft.com/office/drawing/2014/main" id="{BE60EC8B-2A42-5BE4-FF1A-938D9E1FF4DE}"/>
              </a:ext>
            </a:extLst>
          </p:cNvPr>
          <p:cNvSpPr>
            <a:spLocks noChangeArrowheads="1"/>
          </p:cNvSpPr>
          <p:nvPr/>
        </p:nvSpPr>
        <p:spPr bwMode="auto">
          <a:xfrm>
            <a:off x="0" y="0"/>
            <a:ext cx="91440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600">
                <a:solidFill>
                  <a:schemeClr val="tx1"/>
                </a:solidFill>
                <a:latin typeface="Arial" panose="020B0604020202020204" pitchFamily="34" charset="0"/>
                <a:cs typeface="Arial" panose="020B0604020202020204" pitchFamily="34" charset="0"/>
              </a:rPr>
              <a:t>   La lettura e la meditazione delle sacre scritture domenicali,</a:t>
            </a:r>
            <a:r>
              <a:rPr lang="it-IT" altLang="it-IT" sz="1600">
                <a:solidFill>
                  <a:srgbClr val="FF3300"/>
                </a:solidFill>
                <a:latin typeface="Arial" panose="020B0604020202020204" pitchFamily="34" charset="0"/>
                <a:cs typeface="Arial" panose="020B0604020202020204" pitchFamily="34" charset="0"/>
              </a:rPr>
              <a:t> </a:t>
            </a:r>
            <a:r>
              <a:rPr lang="it-IT" altLang="it-IT" sz="1600">
                <a:solidFill>
                  <a:srgbClr val="FF0000"/>
                </a:solidFill>
                <a:latin typeface="Arial" panose="020B0604020202020204" pitchFamily="34" charset="0"/>
                <a:cs typeface="Arial" panose="020B0604020202020204" pitchFamily="34" charset="0"/>
              </a:rPr>
              <a:t>non sostituiscono</a:t>
            </a:r>
            <a:r>
              <a:rPr lang="it-IT" altLang="it-IT" sz="1600">
                <a:solidFill>
                  <a:srgbClr val="FF3300"/>
                </a:solidFill>
                <a:latin typeface="Arial" panose="020B0604020202020204" pitchFamily="34" charset="0"/>
                <a:cs typeface="Arial" panose="020B0604020202020204" pitchFamily="34" charset="0"/>
              </a:rPr>
              <a:t> </a:t>
            </a:r>
            <a:r>
              <a:rPr lang="it-IT" altLang="it-IT" sz="16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Nella liturgia eucaristica, </a:t>
            </a:r>
            <a:r>
              <a:rPr lang="it-IT" altLang="it-IT" sz="1600">
                <a:solidFill>
                  <a:srgbClr val="FF0000"/>
                </a:solidFill>
                <a:latin typeface="Arial" panose="020B0604020202020204" pitchFamily="34" charset="0"/>
                <a:cs typeface="Arial" panose="020B0604020202020204" pitchFamily="34" charset="0"/>
              </a:rPr>
              <a:t>Cristo attualizza il sacrificio della croce</a:t>
            </a:r>
            <a:r>
              <a:rPr lang="it-IT" altLang="it-IT" sz="16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a:t>
            </a:r>
            <a:r>
              <a:rPr lang="it-IT" altLang="it-IT" sz="1600">
                <a:solidFill>
                  <a:srgbClr val="FF0000"/>
                </a:solidFill>
                <a:latin typeface="Arial" panose="020B0604020202020204" pitchFamily="34" charset="0"/>
                <a:cs typeface="Arial" panose="020B0604020202020204" pitchFamily="34" charset="0"/>
              </a:rPr>
              <a:t>loro libera scelta d’amore</a:t>
            </a:r>
            <a:r>
              <a:rPr lang="it-IT" altLang="it-IT" sz="1600">
                <a:solidFill>
                  <a:srgbClr val="7E002A"/>
                </a:solidFill>
                <a:latin typeface="Arial" panose="020B0604020202020204" pitchFamily="34" charset="0"/>
                <a:cs typeface="Arial" panose="020B0604020202020204" pitchFamily="34" charset="0"/>
              </a:rPr>
              <a:t>.</a:t>
            </a:r>
          </a:p>
        </p:txBody>
      </p:sp>
      <p:pic>
        <p:nvPicPr>
          <p:cNvPr id="18437" name="Picture 5">
            <a:extLst>
              <a:ext uri="{FF2B5EF4-FFF2-40B4-BE49-F238E27FC236}">
                <a16:creationId xmlns:a16="http://schemas.microsoft.com/office/drawing/2014/main" id="{18942D82-7468-F726-223A-320FBDDA2F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43050"/>
            <a:ext cx="6324600" cy="3557588"/>
          </a:xfrm>
          <a:prstGeom prst="rect">
            <a:avLst/>
          </a:prstGeom>
          <a:noFill/>
          <a:extLst>
            <a:ext uri="{909E8E84-426E-40DD-AFC4-6F175D3DCCD1}">
              <a14:hiddenFill xmlns:a14="http://schemas.microsoft.com/office/drawing/2010/main">
                <a:solidFill>
                  <a:srgbClr val="FFFFFF"/>
                </a:solidFill>
              </a14:hiddenFill>
            </a:ext>
          </a:extLst>
        </p:spPr>
      </p:pic>
      <p:sp>
        <p:nvSpPr>
          <p:cNvPr id="18438" name="Rectangle 6">
            <a:extLst>
              <a:ext uri="{FF2B5EF4-FFF2-40B4-BE49-F238E27FC236}">
                <a16:creationId xmlns:a16="http://schemas.microsoft.com/office/drawing/2014/main" id="{7E91BB9A-E62D-EC37-43FF-4E65260A5E62}"/>
              </a:ext>
            </a:extLst>
          </p:cNvPr>
          <p:cNvSpPr>
            <a:spLocks noChangeArrowheads="1"/>
          </p:cNvSpPr>
          <p:nvPr/>
        </p:nvSpPr>
        <p:spPr bwMode="auto">
          <a:xfrm>
            <a:off x="0" y="5054600"/>
            <a:ext cx="91440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it-IT" sz="1600">
                <a:solidFill>
                  <a:schemeClr val="tx1"/>
                </a:solidFill>
                <a:latin typeface="Arial" panose="020B0604020202020204" pitchFamily="34" charset="0"/>
                <a:cs typeface="Arial" panose="020B0604020202020204" pitchFamily="34" charset="0"/>
              </a:rPr>
              <a:t>   Reading and meditating on the Sacred Scriptures for Sundays</a:t>
            </a:r>
            <a:r>
              <a:rPr lang="en-US" altLang="it-IT" sz="1600">
                <a:solidFill>
                  <a:srgbClr val="FF3300"/>
                </a:solidFill>
                <a:latin typeface="Arial" panose="020B0604020202020204" pitchFamily="34" charset="0"/>
                <a:cs typeface="Arial" panose="020B0604020202020204" pitchFamily="34" charset="0"/>
              </a:rPr>
              <a:t> </a:t>
            </a:r>
            <a:r>
              <a:rPr lang="en-US" altLang="it-IT" sz="1600">
                <a:solidFill>
                  <a:srgbClr val="FF0000"/>
                </a:solidFill>
                <a:latin typeface="Arial" panose="020B0604020202020204" pitchFamily="34" charset="0"/>
                <a:cs typeface="Arial" panose="020B0604020202020204" pitchFamily="34" charset="0"/>
              </a:rPr>
              <a:t>does not substitute</a:t>
            </a:r>
            <a:r>
              <a:rPr lang="en-US" altLang="it-IT" sz="1600">
                <a:solidFill>
                  <a:srgbClr val="FF3300"/>
                </a:solidFill>
                <a:latin typeface="Arial" panose="020B0604020202020204" pitchFamily="34" charset="0"/>
                <a:cs typeface="Arial" panose="020B0604020202020204" pitchFamily="34" charset="0"/>
              </a:rPr>
              <a:t> </a:t>
            </a:r>
            <a:r>
              <a:rPr lang="en-US" altLang="it-IT" sz="16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600">
                <a:solidFill>
                  <a:srgbClr val="FF0000"/>
                </a:solidFill>
                <a:latin typeface="Arial" panose="020B0604020202020204" pitchFamily="34" charset="0"/>
                <a:cs typeface="Arial" panose="020B0604020202020204" pitchFamily="34" charset="0"/>
              </a:rPr>
              <a:t>Christ makes present the sacrifice of the cross</a:t>
            </a:r>
            <a:r>
              <a:rPr lang="en-US" altLang="it-IT" sz="16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6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a:t>
            </a:r>
            <a:r>
              <a:rPr lang="it-IT" altLang="it-IT" sz="1600">
                <a:solidFill>
                  <a:srgbClr val="FF0000"/>
                </a:solidFill>
                <a:latin typeface="Arial" panose="020B0604020202020204" pitchFamily="34" charset="0"/>
                <a:cs typeface="Times New Roman" panose="02020603050405020304" pitchFamily="18" charset="0"/>
              </a:rPr>
              <a:t>their own free choice of love</a:t>
            </a:r>
            <a:r>
              <a:rPr lang="it-IT" altLang="it-IT" sz="1600">
                <a:solidFill>
                  <a:srgbClr val="7E002A"/>
                </a:solidFill>
                <a:latin typeface="Arial" panose="020B0604020202020204" pitchFamily="34" charset="0"/>
                <a:cs typeface="Times New Roman" panose="02020603050405020304" pitchFamily="18" charset="0"/>
              </a:rPr>
              <a:t>.</a:t>
            </a:r>
            <a:r>
              <a:rPr lang="it-IT" altLang="it-IT" sz="1600">
                <a:solidFill>
                  <a:srgbClr val="FF0000"/>
                </a:solidFill>
                <a:latin typeface="Arial" panose="020B0604020202020204" pitchFamily="34" charset="0"/>
                <a:cs typeface="Times New Roman" panose="02020603050405020304" pitchFamily="18" charset="0"/>
              </a:rPr>
              <a:t> </a:t>
            </a:r>
          </a:p>
        </p:txBody>
      </p:sp>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C4F45CFE-2348-E77B-FA76-4CFBCC83A32A}"/>
              </a:ext>
            </a:extLst>
          </p:cNvPr>
          <p:cNvSpPr>
            <a:spLocks noChangeArrowheads="1"/>
          </p:cNvSpPr>
          <p:nvPr>
            <p:custDataLst>
              <p:tags r:id="rId1"/>
            </p:custDataLst>
          </p:nvPr>
        </p:nvSpPr>
        <p:spPr bwMode="auto">
          <a:xfrm>
            <a:off x="2051720" y="619835"/>
            <a:ext cx="7887618" cy="646331"/>
          </a:xfrm>
          <a:prstGeom prst="rect">
            <a:avLst/>
          </a:prstGeom>
          <a:noFill/>
          <a:ln w="9525">
            <a:noFill/>
            <a:miter lim="800000"/>
          </a:ln>
          <a:effectLst/>
        </p:spPr>
        <p:txBody>
          <a:bodyPr wrap="square">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flusso della vita divina nelle nostre vene</a:t>
            </a:r>
          </a:p>
          <a:p>
            <a:pPr algn="ctr"/>
            <a:r>
              <a:rPr lang="it-IT" altLang="it-IT" sz="1800" b="1" i="1" dirty="0">
                <a:solidFill>
                  <a:srgbClr val="000000"/>
                </a:solidFill>
                <a:latin typeface="Verdana" panose="020B0604030504040204" pitchFamily="34" charset="0"/>
                <a:cs typeface="Arial" panose="020B0604020202020204" pitchFamily="34" charset="0"/>
              </a:rPr>
              <a:t> </a:t>
            </a:r>
            <a:r>
              <a:rPr lang="it-IT" altLang="it-IT" sz="1600" i="1" dirty="0">
                <a:solidFill>
                  <a:srgbClr val="000000"/>
                </a:solidFill>
                <a:latin typeface="Verdana" panose="020B0604030504040204" pitchFamily="34" charset="0"/>
                <a:cs typeface="Arial" panose="020B0604020202020204" pitchFamily="34" charset="0"/>
              </a:rPr>
              <a:t>Mc 14, 12-16.22-26 </a:t>
            </a:r>
            <a:r>
              <a:rPr lang="en-US" altLang="it-IT" sz="1800" i="1" dirty="0">
                <a:solidFill>
                  <a:srgbClr val="990033"/>
                </a:solidFill>
                <a:cs typeface="Arial" panose="020B0604020202020204" pitchFamily="34" charset="0"/>
              </a:rPr>
              <a:t>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19459" name="Rectangle 35">
            <a:extLst>
              <a:ext uri="{FF2B5EF4-FFF2-40B4-BE49-F238E27FC236}">
                <a16:creationId xmlns:a16="http://schemas.microsoft.com/office/drawing/2014/main" id="{34C1B19C-3B3B-0036-37E8-B89351112874}"/>
              </a:ext>
            </a:extLst>
          </p:cNvPr>
          <p:cNvSpPr>
            <a:spLocks noChangeArrowheads="1"/>
          </p:cNvSpPr>
          <p:nvPr>
            <p:custDataLst>
              <p:tags r:id="rId2"/>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AB1A6F39-6409-3BEB-38F1-AFC4D87A3D52}"/>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9461" name="Rectangle 37">
            <a:extLst>
              <a:ext uri="{FF2B5EF4-FFF2-40B4-BE49-F238E27FC236}">
                <a16:creationId xmlns:a16="http://schemas.microsoft.com/office/drawing/2014/main" id="{7FE0EFDA-598D-0EAF-0296-7865DB481A58}"/>
              </a:ext>
            </a:extLst>
          </p:cNvPr>
          <p:cNvSpPr>
            <a:spLocks noChangeArrowheads="1"/>
          </p:cNvSpPr>
          <p:nvPr>
            <p:custDataLst>
              <p:tags r:id="rId4"/>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05CC9605-8F08-AA8C-45AF-D3ECEEB8914E}"/>
              </a:ext>
            </a:extLst>
          </p:cNvPr>
          <p:cNvSpPr>
            <a:spLocks noChangeArrowheads="1"/>
          </p:cNvSpPr>
          <p:nvPr>
            <p:custDataLst>
              <p:tags r:id="rId5"/>
            </p:custDataLst>
          </p:nvPr>
        </p:nvSpPr>
        <p:spPr bwMode="auto">
          <a:xfrm>
            <a:off x="-14793" y="1628800"/>
            <a:ext cx="9144000" cy="5078313"/>
          </a:xfrm>
          <a:prstGeom prst="rect">
            <a:avLst/>
          </a:prstGeom>
          <a:noFill/>
          <a:ln w="9525">
            <a:noFill/>
            <a:miter lim="800000"/>
          </a:ln>
          <a:effectLst/>
        </p:spPr>
        <p:txBody>
          <a:bodyPr>
            <a:spAutoFit/>
          </a:bodyPr>
          <a:lstStyle/>
          <a:p>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“Prendete, questo è il mio corpo”. Nei Vangeli Gesù 	                   parla sempre con verbi poveri, semplici, diretti: 	  	                   prendete, 	ascoltate, venite, andate, partite; corpo e sangue. Ignote quelle mezze parole la cui ambiguità permette ai potenti o ai furbi di consolidare il loro predominio. </a:t>
            </a:r>
          </a:p>
          <a:p>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Gesù è così radicalmente uomo, anche nel linguaggio, da raggiungere Dio e da comunicarlo attraverso le radici, attraverso gesti comuni a tutti. Seguiamo la successione esatta delle parole così come riportata dal Vangelo di Marco: prendete, questo è il mio corpo...</a:t>
            </a:r>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Al primo posto quel verbo, nitido e preciso come un gesto concreto, come mani che si aprono e si tendono.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non chiede agli apostoli di adorare, contemplare, venerare quel pane spezzato, chiede molto di più: “io voglio essere preso dalle tue mani come dono, stare nella tua bocca come pane, nell'intimo tuo come sangue, farmi cellula, respiro, pensiero di te. Tua vita”. Qui è il miracolo, il batticuore, lo scopo: prendete. Per diventare ciò che ricevete.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Quello che sconvolge sta in ciò che accade nel discepolo più ancora che in ciò che accade nel pane e nel vino: lui vuole che nelle nostre vene scorra il</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19463" name="Rectangle 39">
            <a:extLst>
              <a:ext uri="{FF2B5EF4-FFF2-40B4-BE49-F238E27FC236}">
                <a16:creationId xmlns:a16="http://schemas.microsoft.com/office/drawing/2014/main" id="{EDC67A06-F46A-A302-1FFD-80E6E8F680A7}"/>
              </a:ext>
            </a:extLst>
          </p:cNvPr>
          <p:cNvSpPr>
            <a:spLocks noChangeArrowheads="1"/>
          </p:cNvSpPr>
          <p:nvPr>
            <p:custDataLst>
              <p:tags r:id="rId6"/>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pic>
        <p:nvPicPr>
          <p:cNvPr id="3" name="Immagine 2">
            <a:extLst>
              <a:ext uri="{FF2B5EF4-FFF2-40B4-BE49-F238E27FC236}">
                <a16:creationId xmlns:a16="http://schemas.microsoft.com/office/drawing/2014/main" id="{D72B4D07-3F04-9F17-D343-88F4F3259C1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1520" y="229990"/>
            <a:ext cx="2162590" cy="2162590"/>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0638CDCF-AACF-627C-096D-30C530741253}"/>
              </a:ext>
            </a:extLst>
          </p:cNvPr>
          <p:cNvSpPr>
            <a:spLocks noChangeArrowheads="1"/>
          </p:cNvSpPr>
          <p:nvPr>
            <p:custDataLst>
              <p:tags r:id="rId1"/>
            </p:custDataLst>
          </p:nvPr>
        </p:nvSpPr>
        <p:spPr bwMode="auto">
          <a:xfrm>
            <a:off x="0" y="0"/>
            <a:ext cx="9144000" cy="6740307"/>
          </a:xfrm>
          <a:prstGeom prst="rect">
            <a:avLst/>
          </a:prstGeom>
          <a:noFill/>
          <a:ln w="9525">
            <a:noFill/>
            <a:miter lim="800000"/>
          </a:ln>
          <a:effectLst/>
        </p:spPr>
        <p:txBody>
          <a:bodyPr>
            <a:spAutoFit/>
          </a:bodyPr>
          <a:lstStyle/>
          <a:p>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flusso caldo della sua vita, che nel cuore metta radici il suo coraggio, che ci incamminiamo a vivere l'esistenza umana come l'ha vissuta lui. </a:t>
            </a:r>
          </a:p>
          <a:p>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Dio in me, il mio cuore lo assorbe, lui assorbe il mio cuore, e diventiamo una cosa sola, una stessa vocazione: non andarcene da questo mondo senza essere diventati pezzo di pane buono per la fame e la gioia e la forza di qualcuno. </a:t>
            </a:r>
          </a:p>
          <a:p>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Dio si è fatto uomo per questo, perché l'uomo si faccia come Dio. Gesù ha dato ai suoi due comandi semplici, li ha raddoppiati, e in ogni Eucaristia noi li riascoltiamo: prendete e mangiate, prendete e bevete. </a:t>
            </a:r>
          </a:p>
          <a:p>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A che serve un Pane, un Dio, chiuso nel tabernacolo, da esporre di tanto in tanto alla venerazione e all'incenso? </a:t>
            </a:r>
          </a:p>
          <a:p>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Gesù non è venuto nel mondo per creare nuove liturgie. Ma figli liberi e amanti. Vivi della sua vita. “Chi mangia la mia carne e beve il mio sangue dimora in me e io in lui”.</a:t>
            </a:r>
            <a:endParaRPr lang="it-IT" sz="1800" dirty="0">
              <a:effectLst/>
              <a:highlight>
                <a:srgbClr val="FFFFFF"/>
              </a:highlight>
              <a:latin typeface="Times New Roman" panose="02020603050405020304" pitchFamily="18" charset="0"/>
              <a:ea typeface="Times New Roman" panose="02020603050405020304" pitchFamily="18" charset="0"/>
            </a:endParaRPr>
          </a:p>
          <a:p>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Corpo e sangue indicano l'intera sua esistenza, la sua vicenda umana, le sue mani di carpentiere con il profumo del legno e il foro dei chiodi, le sue lacrime, le sue passioni, la polvere delle strade, i piedi intrisi di nardo e poi di sangue, e la casa che si riempie di profumo e parole che sanno di cielo. </a:t>
            </a:r>
          </a:p>
          <a:p>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Lui dimora in me e io in lui, le persone, quando amano, dicono le stesse cose: vieni a vivere nella mia casa, la mia casa è la tua casa. Dio lo dice a noi. </a:t>
            </a:r>
          </a:p>
          <a:p>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Prima che io dica: “ho fame”, lui ha detto: “voglio essere con te”. Mi ha cercato, mi attende e si dona. Un Dio così non si merita: lo si deve solo accogliere e lasciarsi amare.</a:t>
            </a:r>
            <a:endParaRPr lang="it-IT" sz="1800" dirty="0">
              <a:effectLst/>
              <a:highlight>
                <a:srgbClr val="FFFFFF"/>
              </a:highligh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7AFCE4F8-EDE1-5328-E115-00137464C58E}"/>
              </a:ext>
            </a:extLst>
          </p:cNvPr>
          <p:cNvSpPr>
            <a:spLocks noChangeArrowheads="1"/>
          </p:cNvSpPr>
          <p:nvPr>
            <p:custDataLst>
              <p:tags r:id="rId1"/>
            </p:custDataLst>
          </p:nvPr>
        </p:nvSpPr>
        <p:spPr bwMode="auto">
          <a:xfrm>
            <a:off x="1219200" y="10668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ESODO</a:t>
            </a:r>
          </a:p>
        </p:txBody>
      </p:sp>
      <p:sp>
        <p:nvSpPr>
          <p:cNvPr id="5123" name="Rectangle 157">
            <a:extLst>
              <a:ext uri="{FF2B5EF4-FFF2-40B4-BE49-F238E27FC236}">
                <a16:creationId xmlns:a16="http://schemas.microsoft.com/office/drawing/2014/main" id="{FD757B99-5EFA-6183-2591-4A955B4911EE}"/>
              </a:ext>
            </a:extLst>
          </p:cNvPr>
          <p:cNvSpPr>
            <a:spLocks noChangeArrowheads="1"/>
          </p:cNvSpPr>
          <p:nvPr>
            <p:custDataLst>
              <p:tags r:id="rId2"/>
            </p:custDataLst>
          </p:nvPr>
        </p:nvSpPr>
        <p:spPr bwMode="auto">
          <a:xfrm>
            <a:off x="1295400" y="1371600"/>
            <a:ext cx="3352800" cy="2563813"/>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Mosè andò a riferire al popolo tutte le parole del Signore e tutte le norme. Tutto il popolo rispose a una sola voce dicendo: «Tutti i comandamenti che il Signore ha dato, noi li eseguiremo!».</a:t>
            </a:r>
            <a:r>
              <a:rPr lang="it-IT" altLang="it-IT" sz="1800" i="1">
                <a:solidFill>
                  <a:srgbClr val="000000"/>
                </a:solidFill>
                <a:latin typeface="Verdana" panose="020B0604030504040204" pitchFamily="34" charset="0"/>
                <a:cs typeface="Times New Roman" panose="02020603050405020304" pitchFamily="18" charset="0"/>
              </a:rPr>
              <a:t> (Es 24, 3)</a:t>
            </a:r>
          </a:p>
        </p:txBody>
      </p:sp>
      <p:sp>
        <p:nvSpPr>
          <p:cNvPr id="3076" name="Rectangle 158">
            <a:extLst>
              <a:ext uri="{FF2B5EF4-FFF2-40B4-BE49-F238E27FC236}">
                <a16:creationId xmlns:a16="http://schemas.microsoft.com/office/drawing/2014/main" id="{35A235B8-D01A-4928-8C0C-855DF84A57CD}"/>
              </a:ext>
            </a:extLst>
          </p:cNvPr>
          <p:cNvSpPr>
            <a:spLocks noChangeArrowheads="1"/>
          </p:cNvSpPr>
          <p:nvPr>
            <p:custDataLst>
              <p:tags r:id="rId3"/>
            </p:custDataLst>
          </p:nvPr>
        </p:nvSpPr>
        <p:spPr bwMode="auto">
          <a:xfrm>
            <a:off x="4648200" y="1447800"/>
            <a:ext cx="33528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In those days, </a:t>
            </a:r>
            <a:r>
              <a:rPr lang="en-US" altLang="it-IT" sz="1800">
                <a:solidFill>
                  <a:srgbClr val="000000"/>
                </a:solidFill>
                <a:latin typeface="Verdana" panose="020B0604030504040204" pitchFamily="34" charset="0"/>
                <a:cs typeface="Times New Roman" panose="02020603050405020304" pitchFamily="18" charset="0"/>
              </a:rPr>
              <a:t>Moses came and told the people all the words of Yahweh and all his laws. The people replied with one voice: "Everything that Yahweh has said, we shall do."</a:t>
            </a:r>
            <a:r>
              <a:rPr lang="en-US" altLang="it-IT" sz="1800" i="1">
                <a:solidFill>
                  <a:srgbClr val="000000"/>
                </a:solidFill>
                <a:latin typeface="Verdana" panose="020B0604030504040204" pitchFamily="34" charset="0"/>
                <a:cs typeface="Times New Roman" panose="02020603050405020304" pitchFamily="18" charset="0"/>
              </a:rPr>
              <a:t>  (Ex 24: 3)</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5A1E586E-724B-CBA8-D298-FBC31DD1A739}"/>
              </a:ext>
            </a:extLst>
          </p:cNvPr>
          <p:cNvSpPr>
            <a:spLocks noChangeArrowheads="1"/>
          </p:cNvSpPr>
          <p:nvPr>
            <p:custDataLst>
              <p:tags r:id="rId4"/>
            </p:custDataLst>
          </p:nvPr>
        </p:nvSpPr>
        <p:spPr bwMode="auto">
          <a:xfrm>
            <a:off x="4643438" y="1052513"/>
            <a:ext cx="31242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EXODUS</a:t>
            </a:r>
          </a:p>
        </p:txBody>
      </p:sp>
      <p:sp>
        <p:nvSpPr>
          <p:cNvPr id="3078" name="Rectangle 375">
            <a:extLst>
              <a:ext uri="{FF2B5EF4-FFF2-40B4-BE49-F238E27FC236}">
                <a16:creationId xmlns:a16="http://schemas.microsoft.com/office/drawing/2014/main" id="{98AB2313-2BB0-52DD-05AA-D2242EDBB99B}"/>
              </a:ext>
            </a:extLst>
          </p:cNvPr>
          <p:cNvSpPr>
            <a:spLocks noChangeArrowheads="1"/>
          </p:cNvSpPr>
          <p:nvPr>
            <p:custDataLst>
              <p:tags r:id="rId5"/>
            </p:custDataLst>
          </p:nvPr>
        </p:nvSpPr>
        <p:spPr bwMode="auto">
          <a:xfrm>
            <a:off x="762000" y="0"/>
            <a:ext cx="7772400" cy="923925"/>
          </a:xfrm>
          <a:prstGeom prst="rect">
            <a:avLst/>
          </a:prstGeom>
          <a:solidFill>
            <a:schemeClr val="bg1"/>
          </a:solidFill>
          <a:ln w="9525" algn="ctr">
            <a:solidFill>
              <a:srgbClr val="FFFFE7"/>
            </a:solidFill>
            <a:miter lim="800000"/>
            <a:headEnd/>
            <a:tailEnd/>
          </a:ln>
        </p:spPr>
        <p:txBody>
          <a:bodyPr>
            <a:spAutoFit/>
          </a:bodyPr>
          <a:lstStyle/>
          <a:p>
            <a:pPr algn="ctr"/>
            <a:r>
              <a:rPr lang="it-IT" altLang="it-IT" sz="1800" dirty="0">
                <a:solidFill>
                  <a:srgbClr val="FFC30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b="1" dirty="0">
                <a:solidFill>
                  <a:srgbClr val="FFC30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 </a:t>
            </a:r>
            <a:r>
              <a:rPr lang="it-IT" altLang="it-IT" sz="2000" b="1" dirty="0">
                <a:solidFill>
                  <a:srgbClr val="FFC30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800" b="1" dirty="0">
              <a:solidFill>
                <a:srgbClr val="EAB200"/>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400" dirty="0">
                <a:solidFill>
                  <a:schemeClr val="accent6">
                    <a:lumMod val="40000"/>
                    <a:lumOff val="60000"/>
                  </a:schemeClr>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a:endParaRPr lang="it-IT" altLang="it-IT" sz="800" b="1" dirty="0">
              <a:solidFill>
                <a:srgbClr val="3333CC"/>
              </a:solidFill>
              <a:latin typeface="Verdana" panose="020B0604030504040204" pitchFamily="34" charset="0"/>
              <a:ea typeface="Verdana" panose="020B0604030504040204" pitchFamily="34" charset="0"/>
              <a:cs typeface="Verdana" panose="020B0604030504040204" pitchFamily="34" charset="0"/>
            </a:endParaRPr>
          </a:p>
        </p:txBody>
      </p:sp>
      <p:pic>
        <p:nvPicPr>
          <p:cNvPr id="3079" name="Picture 66" descr="C:\ARCHIVIO GENERALE\PRESENTAZIONI\in COSTRUZIONE\S.Scritture del 07.06\moses-and-the-ten-comandments.jpg">
            <a:extLst>
              <a:ext uri="{FF2B5EF4-FFF2-40B4-BE49-F238E27FC236}">
                <a16:creationId xmlns:a16="http://schemas.microsoft.com/office/drawing/2014/main" id="{9C428A37-3B7E-E7EC-C3A4-45ABE4F322B2}"/>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5486400" y="3733800"/>
            <a:ext cx="1905000"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67" descr="C:\ARCHIVIO GENERALE\PRESENTAZIONI\in COSTRUZIONE\S.Scritture del 07.06\mose e le tavole.jpg">
            <a:extLst>
              <a:ext uri="{FF2B5EF4-FFF2-40B4-BE49-F238E27FC236}">
                <a16:creationId xmlns:a16="http://schemas.microsoft.com/office/drawing/2014/main" id="{0542800A-9902-6DAB-5E99-3224142678C3}"/>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371600" y="3962400"/>
            <a:ext cx="28956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BDC70E96-A850-6C64-A744-A94A6D1F5D1F}"/>
              </a:ext>
            </a:extLst>
          </p:cNvPr>
          <p:cNvSpPr>
            <a:spLocks noChangeArrowheads="1"/>
          </p:cNvSpPr>
          <p:nvPr>
            <p:custDataLst>
              <p:tags r:id="rId1"/>
            </p:custDataLst>
          </p:nvPr>
        </p:nvSpPr>
        <p:spPr bwMode="auto">
          <a:xfrm>
            <a:off x="0" y="0"/>
            <a:ext cx="9144000" cy="6955750"/>
          </a:xfrm>
          <a:prstGeom prst="rect">
            <a:avLst/>
          </a:prstGeom>
          <a:noFill/>
          <a:ln w="9525">
            <a:noFill/>
            <a:miter lim="800000"/>
          </a:ln>
          <a:effectLst/>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3399FF"/>
                </a:solidFill>
                <a:latin typeface="Verdana" panose="020B0604030504040204" pitchFamily="34" charset="0"/>
                <a:cs typeface="Arial" panose="020B0604020202020204" pitchFamily="34" charset="0"/>
              </a:rPr>
              <a:t>https://www.diffondilaparola.com </a:t>
            </a:r>
            <a:r>
              <a:rPr lang="it-IT" altLang="it-IT" sz="1400" i="1" dirty="0">
                <a:solidFill>
                  <a:srgbClr val="000080"/>
                </a:solidFill>
                <a:latin typeface="Verdana" panose="020B0604030504040204" pitchFamily="34" charset="0"/>
                <a:cs typeface="Arial" panose="020B0604020202020204" pitchFamily="34" charset="0"/>
              </a:rPr>
              <a:t>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p>
          <a:p>
            <a:pPr algn="ctr"/>
            <a:endParaRPr lang="it-IT" altLang="it-IT" sz="1400" i="1" dirty="0">
              <a:solidFill>
                <a:srgbClr val="000080"/>
              </a:solidFill>
              <a:latin typeface="Verdana" panose="020B0604030504040204" pitchFamily="34" charset="0"/>
              <a:cs typeface="Arial" panose="020B0604020202020204" pitchFamily="34" charset="0"/>
            </a:endParaRPr>
          </a:p>
          <a:p>
            <a:pPr algn="ctr"/>
            <a:endParaRPr lang="it-IT" altLang="it-IT" sz="1400" i="1" dirty="0">
              <a:solidFill>
                <a:srgbClr val="000080"/>
              </a:solidFill>
              <a:latin typeface="Verdana" panose="020B0604030504040204" pitchFamily="34" charset="0"/>
              <a:cs typeface="Arial" panose="020B0604020202020204" pitchFamily="34" charset="0"/>
            </a:endParaRPr>
          </a:p>
          <a:p>
            <a:pPr algn="ctr"/>
            <a:endParaRPr lang="it-IT" altLang="it-IT" sz="1400" i="1" dirty="0">
              <a:solidFill>
                <a:srgbClr val="000080"/>
              </a:solidFill>
              <a:latin typeface="Verdana" panose="020B0604030504040204" pitchFamily="34" charset="0"/>
              <a:cs typeface="Arial" panose="020B0604020202020204" pitchFamily="34" charset="0"/>
            </a:endParaRPr>
          </a:p>
          <a:p>
            <a:pPr algn="ctr"/>
            <a:endParaRPr lang="it-IT" altLang="it-IT" sz="1400" i="1" dirty="0">
              <a:solidFill>
                <a:srgbClr val="000080"/>
              </a:solidFill>
              <a:latin typeface="Verdana" panose="020B0604030504040204" pitchFamily="34" charset="0"/>
              <a:cs typeface="Arial" panose="020B0604020202020204" pitchFamily="34" charset="0"/>
            </a:endParaRPr>
          </a:p>
          <a:p>
            <a:pPr algn="ctr"/>
            <a:endParaRPr lang="it-IT" altLang="it-IT" sz="1400" i="1" dirty="0">
              <a:solidFill>
                <a:srgbClr val="000080"/>
              </a:solidFill>
              <a:latin typeface="Verdana" panose="020B0604030504040204" pitchFamily="34" charset="0"/>
              <a:cs typeface="Arial" panose="020B0604020202020204" pitchFamily="34" charset="0"/>
            </a:endParaRPr>
          </a:p>
          <a:p>
            <a:pPr algn="ct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3399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21511" name="Picture 7">
            <a:extLst>
              <a:ext uri="{FF2B5EF4-FFF2-40B4-BE49-F238E27FC236}">
                <a16:creationId xmlns:a16="http://schemas.microsoft.com/office/drawing/2014/main" id="{1D2F2F47-C6E3-659D-F01C-8FDD2C9BB2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814638"/>
            <a:ext cx="5943600" cy="12906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2530" name="Rectangle 5">
            <a:extLst>
              <a:ext uri="{FF2B5EF4-FFF2-40B4-BE49-F238E27FC236}">
                <a16:creationId xmlns:a16="http://schemas.microsoft.com/office/drawing/2014/main" id="{C2D53186-32B9-45C3-47FB-6507EA5E3E82}"/>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2531" name="Rectangle 7">
            <a:extLst>
              <a:ext uri="{FF2B5EF4-FFF2-40B4-BE49-F238E27FC236}">
                <a16:creationId xmlns:a16="http://schemas.microsoft.com/office/drawing/2014/main" id="{692A0D3E-7A6F-DD2B-C6D2-36461F9F343C}"/>
              </a:ext>
            </a:extLst>
          </p:cNvPr>
          <p:cNvSpPr>
            <a:spLocks noChangeArrowheads="1"/>
          </p:cNvSpPr>
          <p:nvPr>
            <p:custDataLst>
              <p:tags r:id="rId2"/>
            </p:custDataLst>
          </p:nvPr>
        </p:nvSpPr>
        <p:spPr bwMode="auto">
          <a:xfrm>
            <a:off x="1835696" y="308215"/>
            <a:ext cx="7924800"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fontAlgn="t"/>
            <a:r>
              <a:rPr lang="it-IT" sz="1800" b="1" dirty="0">
                <a:solidFill>
                  <a:srgbClr val="222222"/>
                </a:solidFill>
                <a:effectLst/>
                <a:latin typeface="Helvetica" panose="020B0604020202020204" pitchFamily="34" charset="0"/>
                <a:ea typeface="Times New Roman" panose="02020603050405020304" pitchFamily="18" charset="0"/>
              </a:rPr>
              <a:t>The flow of divine life in </a:t>
            </a:r>
            <a:r>
              <a:rPr lang="it-IT" sz="1800" b="1" dirty="0" err="1">
                <a:solidFill>
                  <a:srgbClr val="222222"/>
                </a:solidFill>
                <a:effectLst/>
                <a:latin typeface="Helvetica" panose="020B0604020202020204" pitchFamily="34" charset="0"/>
                <a:ea typeface="Times New Roman" panose="02020603050405020304" pitchFamily="18" charset="0"/>
              </a:rPr>
              <a:t>our</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veins</a:t>
            </a:r>
            <a:r>
              <a:rPr lang="it-IT" sz="1800" b="1" dirty="0">
                <a:solidFill>
                  <a:srgbClr val="222222"/>
                </a:solidFill>
                <a:effectLst/>
                <a:latin typeface="Helvetica" panose="020B0604020202020204" pitchFamily="34" charset="0"/>
                <a:ea typeface="Times New Roman" panose="02020603050405020304" pitchFamily="18" charset="0"/>
              </a:rPr>
              <a:t> </a:t>
            </a:r>
          </a:p>
          <a:p>
            <a:pPr algn="ctr" fontAlgn="t"/>
            <a:r>
              <a:rPr lang="it-IT" altLang="it-IT" sz="1600" i="1" dirty="0" err="1">
                <a:solidFill>
                  <a:srgbClr val="000000"/>
                </a:solidFill>
                <a:latin typeface="Verdana" panose="020B0604030504040204" pitchFamily="34" charset="0"/>
                <a:cs typeface="Times New Roman" panose="02020603050405020304" pitchFamily="18" charset="0"/>
              </a:rPr>
              <a:t>Mk</a:t>
            </a:r>
            <a:r>
              <a:rPr lang="it-IT" altLang="it-IT" sz="1600" i="1" dirty="0">
                <a:solidFill>
                  <a:srgbClr val="000000"/>
                </a:solidFill>
                <a:latin typeface="Verdana" panose="020B0604030504040204" pitchFamily="34" charset="0"/>
                <a:cs typeface="Times New Roman" panose="02020603050405020304" pitchFamily="18" charset="0"/>
              </a:rPr>
              <a:t> 14 12-16.22-26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algn="ctr" fontAlgn="t"/>
            <a:r>
              <a:rPr lang="it-IT" altLang="it-IT" sz="1600" i="1" dirty="0">
                <a:solidFill>
                  <a:srgbClr val="990033"/>
                </a:solidFill>
                <a:cs typeface="Arial" panose="020B0604020202020204" pitchFamily="34" charset="0"/>
              </a:rPr>
              <a:t> </a:t>
            </a: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22532" name="Rectangle 9">
            <a:extLst>
              <a:ext uri="{FF2B5EF4-FFF2-40B4-BE49-F238E27FC236}">
                <a16:creationId xmlns:a16="http://schemas.microsoft.com/office/drawing/2014/main" id="{53A54DAE-EF15-F3E9-F8EF-908D0A7F1F55}"/>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2533" name="Rectangle 23">
            <a:extLst>
              <a:ext uri="{FF2B5EF4-FFF2-40B4-BE49-F238E27FC236}">
                <a16:creationId xmlns:a16="http://schemas.microsoft.com/office/drawing/2014/main" id="{23C1C4E7-8843-15BE-B19F-5ACF6844904C}"/>
              </a:ext>
            </a:extLst>
          </p:cNvPr>
          <p:cNvSpPr>
            <a:spLocks noChangeArrowheads="1"/>
          </p:cNvSpPr>
          <p:nvPr>
            <p:custDataLst>
              <p:tags r:id="rId4"/>
            </p:custDataLst>
          </p:nvPr>
        </p:nvSpPr>
        <p:spPr bwMode="auto">
          <a:xfrm>
            <a:off x="0" y="1413994"/>
            <a:ext cx="9144000" cy="5355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800" dirty="0">
                <a:solidFill>
                  <a:srgbClr val="000000"/>
                </a:solidFill>
                <a:latin typeface="Verdana" panose="020B0604030504040204" pitchFamily="34" charset="0"/>
                <a:cs typeface="Helvetica" panose="020B060402020202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“Take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body.”</a:t>
            </a:r>
            <a:r>
              <a:rPr lang="it-IT" sz="1800" b="1" dirty="0">
                <a:solidFill>
                  <a:srgbClr val="222222"/>
                </a:solidFill>
                <a:effectLst/>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In the </a:t>
            </a:r>
            <a:r>
              <a:rPr lang="it-IT" sz="1800" dirty="0" err="1">
                <a:solidFill>
                  <a:srgbClr val="222222"/>
                </a:solidFill>
                <a:effectLst/>
                <a:latin typeface="Verdana" panose="020B0604030504040204" pitchFamily="34" charset="0"/>
                <a:ea typeface="Verdana" panose="020B0604030504040204" pitchFamily="34" charset="0"/>
              </a:rPr>
              <a:t>Gospels</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always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speaks</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poor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simple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direct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verbs</a:t>
            </a:r>
            <a:r>
              <a:rPr lang="it-IT" sz="1800" dirty="0">
                <a:solidFill>
                  <a:srgbClr val="222222"/>
                </a:solidFill>
                <a:effectLst/>
                <a:latin typeface="Verdana" panose="020B0604030504040204" pitchFamily="34" charset="0"/>
                <a:ea typeface="Verdana" panose="020B0604030504040204" pitchFamily="34" charset="0"/>
              </a:rPr>
              <a:t>: take, 	                 </a:t>
            </a:r>
            <a:r>
              <a:rPr lang="it-IT" sz="1800" dirty="0" err="1">
                <a:solidFill>
                  <a:srgbClr val="222222"/>
                </a:solidFill>
                <a:effectLst/>
                <a:latin typeface="Verdana" panose="020B0604030504040204" pitchFamily="34" charset="0"/>
                <a:ea typeface="Verdana" panose="020B0604030504040204" pitchFamily="34" charset="0"/>
              </a:rPr>
              <a:t>listen</a:t>
            </a:r>
            <a:r>
              <a:rPr lang="it-IT" sz="1800" dirty="0">
                <a:solidFill>
                  <a:srgbClr val="222222"/>
                </a:solidFill>
                <a:effectLst/>
                <a:latin typeface="Verdana" panose="020B0604030504040204" pitchFamily="34" charset="0"/>
                <a:ea typeface="Verdana" panose="020B0604030504040204" pitchFamily="34" charset="0"/>
              </a:rPr>
              <a:t>, come, go, </a:t>
            </a:r>
            <a:r>
              <a:rPr lang="it-IT" sz="1800" dirty="0" err="1">
                <a:solidFill>
                  <a:srgbClr val="222222"/>
                </a:solidFill>
                <a:effectLst/>
                <a:latin typeface="Verdana" panose="020B0604030504040204" pitchFamily="34" charset="0"/>
                <a:ea typeface="Verdana" panose="020B0604030504040204" pitchFamily="34" charset="0"/>
              </a:rPr>
              <a:t>leave</a:t>
            </a:r>
            <a:r>
              <a:rPr lang="it-IT" sz="1800" dirty="0">
                <a:solidFill>
                  <a:srgbClr val="222222"/>
                </a:solidFill>
                <a:effectLst/>
                <a:latin typeface="Verdana" panose="020B0604030504040204" pitchFamily="34" charset="0"/>
                <a:ea typeface="Verdana" panose="020B0604030504040204" pitchFamily="34" charset="0"/>
              </a:rPr>
              <a:t>; body and </a:t>
            </a:r>
            <a:r>
              <a:rPr lang="it-IT" sz="1800" dirty="0" err="1">
                <a:solidFill>
                  <a:srgbClr val="222222"/>
                </a:solidFill>
                <a:effectLst/>
                <a:latin typeface="Verdana" panose="020B0604030504040204" pitchFamily="34" charset="0"/>
                <a:ea typeface="Verdana" panose="020B0604030504040204" pitchFamily="34" charset="0"/>
              </a:rPr>
              <a:t>blood</a:t>
            </a:r>
            <a:r>
              <a:rPr lang="it-IT" sz="1800" dirty="0">
                <a:solidFill>
                  <a:srgbClr val="222222"/>
                </a:solidFill>
                <a:effectLst/>
                <a:latin typeface="Verdana" panose="020B0604030504040204" pitchFamily="34" charset="0"/>
                <a:ea typeface="Verdana" panose="020B0604030504040204" pitchFamily="34" charset="0"/>
              </a:rPr>
              <a:t>. </a:t>
            </a:r>
          </a:p>
          <a:p>
            <a:r>
              <a:rPr lang="it-IT" sz="1800" dirty="0" err="1">
                <a:solidFill>
                  <a:srgbClr val="222222"/>
                </a:solidFill>
                <a:effectLst/>
                <a:latin typeface="Verdana" panose="020B0604030504040204" pitchFamily="34" charset="0"/>
                <a:ea typeface="Verdana" panose="020B0604030504040204" pitchFamily="34" charset="0"/>
              </a:rPr>
              <a:t>Unknown</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half</a:t>
            </a:r>
            <a:r>
              <a:rPr lang="it-IT" sz="1800" dirty="0">
                <a:solidFill>
                  <a:srgbClr val="222222"/>
                </a:solidFill>
                <a:effectLst/>
                <a:latin typeface="Verdana" panose="020B0604030504040204" pitchFamily="34" charset="0"/>
                <a:ea typeface="Verdana" panose="020B0604030504040204" pitchFamily="34" charset="0"/>
              </a:rPr>
              <a:t>-words </a:t>
            </a:r>
            <a:r>
              <a:rPr lang="it-IT" sz="1800" dirty="0" err="1">
                <a:solidFill>
                  <a:srgbClr val="222222"/>
                </a:solidFill>
                <a:effectLst/>
                <a:latin typeface="Verdana" panose="020B0604030504040204" pitchFamily="34" charset="0"/>
                <a:ea typeface="Verdana" panose="020B0604030504040204" pitchFamily="34" charset="0"/>
              </a:rPr>
              <a:t>whose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ambiguity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allows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powerful</a:t>
            </a:r>
            <a:r>
              <a:rPr lang="it-IT" sz="1800" dirty="0">
                <a:solidFill>
                  <a:srgbClr val="222222"/>
                </a:solidFill>
                <a:effectLst/>
                <a:latin typeface="Verdana" panose="020B0604030504040204" pitchFamily="34" charset="0"/>
                <a:ea typeface="Verdana" panose="020B0604030504040204" pitchFamily="34" charset="0"/>
              </a:rPr>
              <a:t> or the </a:t>
            </a:r>
            <a:r>
              <a:rPr lang="it-IT" sz="1800" dirty="0" err="1">
                <a:solidFill>
                  <a:srgbClr val="222222"/>
                </a:solidFill>
                <a:effectLst/>
                <a:latin typeface="Verdana" panose="020B0604030504040204" pitchFamily="34" charset="0"/>
                <a:ea typeface="Verdana" panose="020B0604030504040204" pitchFamily="34" charset="0"/>
              </a:rPr>
              <a:t>cunning</a:t>
            </a:r>
            <a:r>
              <a:rPr lang="it-IT" sz="1800" dirty="0">
                <a:solidFill>
                  <a:srgbClr val="222222"/>
                </a:solidFill>
                <a:effectLst/>
                <a:latin typeface="Verdana" panose="020B0604030504040204" pitchFamily="34" charset="0"/>
                <a:ea typeface="Verdana" panose="020B0604030504040204" pitchFamily="34" charset="0"/>
              </a:rPr>
              <a:t> to consolidate </a:t>
            </a:r>
            <a:r>
              <a:rPr lang="it-IT" sz="1800" dirty="0" err="1">
                <a:solidFill>
                  <a:srgbClr val="222222"/>
                </a:solidFill>
                <a:effectLst/>
                <a:latin typeface="Verdana" panose="020B0604030504040204" pitchFamily="34" charset="0"/>
                <a:ea typeface="Verdana" panose="020B0604030504040204" pitchFamily="34" charset="0"/>
              </a:rPr>
              <a:t>theirs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dominance</a:t>
            </a:r>
            <a:r>
              <a:rPr lang="it-IT" sz="1800" dirty="0">
                <a:solidFill>
                  <a:srgbClr val="222222"/>
                </a:solidFill>
                <a:effectLst/>
                <a:latin typeface="Verdana" panose="020B0604030504040204" pitchFamily="34" charset="0"/>
                <a:ea typeface="Verdana" panose="020B0604030504040204" pitchFamily="34" charset="0"/>
              </a:rPr>
              <a:t>.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Jesus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so </a:t>
            </a:r>
            <a:r>
              <a:rPr lang="it-IT" sz="1800" dirty="0" err="1">
                <a:solidFill>
                  <a:srgbClr val="222222"/>
                </a:solidFill>
                <a:effectLst/>
                <a:latin typeface="Verdana" panose="020B0604030504040204" pitchFamily="34" charset="0"/>
                <a:ea typeface="Verdana" panose="020B0604030504040204" pitchFamily="34" charset="0"/>
              </a:rPr>
              <a:t>radically</a:t>
            </a:r>
            <a:r>
              <a:rPr lang="it-IT" sz="1800" dirty="0">
                <a:solidFill>
                  <a:srgbClr val="222222"/>
                </a:solidFill>
                <a:effectLst/>
                <a:latin typeface="Verdana" panose="020B0604030504040204" pitchFamily="34" charset="0"/>
                <a:ea typeface="Verdana" panose="020B0604030504040204" pitchFamily="34" charset="0"/>
              </a:rPr>
              <a:t> man,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in the language, that He </a:t>
            </a:r>
            <a:r>
              <a:rPr lang="it-IT" sz="1800" dirty="0" err="1">
                <a:solidFill>
                  <a:srgbClr val="222222"/>
                </a:solidFill>
                <a:effectLst/>
                <a:latin typeface="Verdana" panose="020B0604030504040204" pitchFamily="34" charset="0"/>
                <a:ea typeface="Verdana" panose="020B0604030504040204" pitchFamily="34" charset="0"/>
              </a:rPr>
              <a:t>reaches</a:t>
            </a:r>
            <a:r>
              <a:rPr lang="it-IT" sz="1800" dirty="0">
                <a:solidFill>
                  <a:srgbClr val="222222"/>
                </a:solidFill>
                <a:effectLst/>
                <a:latin typeface="Verdana" panose="020B0604030504040204" pitchFamily="34" charset="0"/>
                <a:ea typeface="Verdana" panose="020B0604030504040204" pitchFamily="34" charset="0"/>
              </a:rPr>
              <a:t> God and </a:t>
            </a:r>
            <a:r>
              <a:rPr lang="it-IT" sz="1800" dirty="0" err="1">
                <a:solidFill>
                  <a:srgbClr val="222222"/>
                </a:solidFill>
                <a:effectLst/>
                <a:latin typeface="Verdana" panose="020B0604030504040204" pitchFamily="34" charset="0"/>
                <a:ea typeface="Verdana" panose="020B0604030504040204" pitchFamily="34" charset="0"/>
              </a:rPr>
              <a:t>communicates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through</a:t>
            </a:r>
            <a:r>
              <a:rPr lang="it-IT" sz="1800" dirty="0">
                <a:solidFill>
                  <a:srgbClr val="222222"/>
                </a:solidFill>
                <a:effectLst/>
                <a:latin typeface="Verdana" panose="020B0604030504040204" pitchFamily="34" charset="0"/>
                <a:ea typeface="Verdana" panose="020B0604030504040204" pitchFamily="34" charset="0"/>
              </a:rPr>
              <a:t> the roots, </a:t>
            </a:r>
            <a:r>
              <a:rPr lang="it-IT" sz="1800" dirty="0" err="1">
                <a:solidFill>
                  <a:srgbClr val="222222"/>
                </a:solidFill>
                <a:effectLst/>
                <a:latin typeface="Verdana" panose="020B0604030504040204" pitchFamily="34" charset="0"/>
                <a:ea typeface="Verdana" panose="020B0604030504040204" pitchFamily="34" charset="0"/>
              </a:rPr>
              <a:t>through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popular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gestures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follow the </a:t>
            </a:r>
            <a:r>
              <a:rPr lang="it-IT" sz="1800" dirty="0" err="1">
                <a:solidFill>
                  <a:srgbClr val="222222"/>
                </a:solidFill>
                <a:effectLst/>
                <a:latin typeface="Verdana" panose="020B0604030504040204" pitchFamily="34" charset="0"/>
                <a:ea typeface="Verdana" panose="020B0604030504040204" pitchFamily="34" charset="0"/>
              </a:rPr>
              <a:t>exact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sequence</a:t>
            </a:r>
            <a:r>
              <a:rPr lang="it-IT" sz="1800" dirty="0">
                <a:solidFill>
                  <a:srgbClr val="222222"/>
                </a:solidFill>
                <a:effectLst/>
                <a:latin typeface="Verdana" panose="020B0604030504040204" pitchFamily="34" charset="0"/>
                <a:ea typeface="Verdana" panose="020B0604030504040204" pitchFamily="34" charset="0"/>
              </a:rPr>
              <a:t> of words </a:t>
            </a:r>
            <a:r>
              <a:rPr lang="it-IT" sz="1800" dirty="0" err="1">
                <a:solidFill>
                  <a:srgbClr val="222222"/>
                </a:solidFill>
                <a:effectLst/>
                <a:latin typeface="Verdana" panose="020B0604030504040204" pitchFamily="34" charset="0"/>
                <a:ea typeface="Verdana" panose="020B0604030504040204" pitchFamily="34" charset="0"/>
              </a:rPr>
              <a:t>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reported</a:t>
            </a:r>
            <a:r>
              <a:rPr lang="it-IT" sz="1800" dirty="0">
                <a:solidFill>
                  <a:srgbClr val="222222"/>
                </a:solidFill>
                <a:effectLst/>
                <a:latin typeface="Verdana" panose="020B0604030504040204" pitchFamily="34" charset="0"/>
                <a:ea typeface="Verdana" panose="020B0604030504040204" pitchFamily="34" charset="0"/>
              </a:rPr>
              <a:t> in the Gospel of Mark: </a:t>
            </a:r>
            <a:r>
              <a:rPr lang="it-IT" sz="1800" i="1" dirty="0">
                <a:solidFill>
                  <a:srgbClr val="222222"/>
                </a:solidFill>
                <a:effectLst/>
                <a:latin typeface="Verdana" panose="020B0604030504040204" pitchFamily="34" charset="0"/>
                <a:ea typeface="Verdana" panose="020B0604030504040204" pitchFamily="34" charset="0"/>
              </a:rPr>
              <a:t>You take It, </a:t>
            </a:r>
            <a:r>
              <a:rPr lang="it-IT" sz="1800" i="1" dirty="0" err="1">
                <a:solidFill>
                  <a:srgbClr val="222222"/>
                </a:solidFill>
                <a:effectLst/>
                <a:latin typeface="Verdana" panose="020B0604030504040204" pitchFamily="34" charset="0"/>
                <a:ea typeface="Verdana" panose="020B0604030504040204" pitchFamily="34" charset="0"/>
              </a:rPr>
              <a:t>this</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is</a:t>
            </a:r>
            <a:r>
              <a:rPr lang="it-IT" sz="1800" i="1" dirty="0">
                <a:solidFill>
                  <a:srgbClr val="222222"/>
                </a:solidFill>
                <a:effectLst/>
                <a:latin typeface="Verdana" panose="020B0604030504040204" pitchFamily="34" charset="0"/>
                <a:ea typeface="Verdana" panose="020B0604030504040204" pitchFamily="34" charset="0"/>
              </a:rPr>
              <a:t> My body..</a:t>
            </a:r>
            <a:r>
              <a:rPr lang="it-IT" sz="1800" dirty="0">
                <a:solidFill>
                  <a:srgbClr val="222222"/>
                </a:solidFill>
                <a:effectLst/>
                <a:latin typeface="Verdana" panose="020B0604030504040204" pitchFamily="34" charset="0"/>
                <a:ea typeface="Verdana" panose="020B0604030504040204" pitchFamily="34" charset="0"/>
              </a:rPr>
              <a:t>.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In first place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verb</a:t>
            </a:r>
            <a:r>
              <a:rPr lang="it-IT" sz="1800" dirty="0">
                <a:solidFill>
                  <a:srgbClr val="222222"/>
                </a:solidFill>
                <a:effectLst/>
                <a:latin typeface="Verdana" panose="020B0604030504040204" pitchFamily="34" charset="0"/>
                <a:ea typeface="Verdana" panose="020B0604030504040204" pitchFamily="34" charset="0"/>
              </a:rPr>
              <a:t>, clear and precise like a concrete </a:t>
            </a:r>
            <a:r>
              <a:rPr lang="it-IT" sz="1800" dirty="0" err="1">
                <a:solidFill>
                  <a:srgbClr val="222222"/>
                </a:solidFill>
                <a:effectLst/>
                <a:latin typeface="Verdana" panose="020B0604030504040204" pitchFamily="34" charset="0"/>
                <a:ea typeface="Verdana" panose="020B0604030504040204" pitchFamily="34" charset="0"/>
              </a:rPr>
              <a:t>gesture</a:t>
            </a:r>
            <a:r>
              <a:rPr lang="it-IT" sz="1800" dirty="0">
                <a:solidFill>
                  <a:srgbClr val="222222"/>
                </a:solidFill>
                <a:effectLst/>
                <a:latin typeface="Verdana" panose="020B0604030504040204" pitchFamily="34" charset="0"/>
                <a:ea typeface="Verdana" panose="020B0604030504040204" pitchFamily="34" charset="0"/>
              </a:rPr>
              <a:t>, like hands that open and tense.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Jesus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ask</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apostles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adore</a:t>
            </a:r>
            <a:r>
              <a:rPr lang="it-IT" sz="1800" dirty="0">
                <a:solidFill>
                  <a:srgbClr val="222222"/>
                </a:solidFill>
                <a:effectLst/>
                <a:latin typeface="Verdana" panose="020B0604030504040204" pitchFamily="34" charset="0"/>
                <a:ea typeface="Verdana" panose="020B0604030504040204" pitchFamily="34" charset="0"/>
              </a:rPr>
              <a:t>, contemplate, venerate that </a:t>
            </a:r>
            <a:r>
              <a:rPr lang="it-IT" sz="1800" dirty="0" err="1">
                <a:solidFill>
                  <a:srgbClr val="222222"/>
                </a:solidFill>
                <a:effectLst/>
                <a:latin typeface="Verdana" panose="020B0604030504040204" pitchFamily="34" charset="0"/>
                <a:ea typeface="Verdana" panose="020B0604030504040204" pitchFamily="34" charset="0"/>
              </a:rPr>
              <a:t>broken</a:t>
            </a:r>
            <a:r>
              <a:rPr lang="it-IT" sz="1800" dirty="0">
                <a:solidFill>
                  <a:srgbClr val="222222"/>
                </a:solidFill>
                <a:effectLst/>
                <a:latin typeface="Verdana" panose="020B0604030504040204" pitchFamily="34" charset="0"/>
                <a:ea typeface="Verdana" panose="020B0604030504040204" pitchFamily="34" charset="0"/>
              </a:rPr>
              <a:t> bread, He </a:t>
            </a:r>
            <a:r>
              <a:rPr lang="it-IT" sz="1800" dirty="0" err="1">
                <a:solidFill>
                  <a:srgbClr val="222222"/>
                </a:solidFill>
                <a:effectLst/>
                <a:latin typeface="Verdana" panose="020B0604030504040204" pitchFamily="34" charset="0"/>
                <a:ea typeface="Verdana" panose="020B0604030504040204" pitchFamily="34" charset="0"/>
              </a:rPr>
              <a:t>asks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much</a:t>
            </a:r>
            <a:r>
              <a:rPr lang="it-IT" sz="1800" dirty="0">
                <a:solidFill>
                  <a:srgbClr val="222222"/>
                </a:solidFill>
                <a:effectLst/>
                <a:latin typeface="Verdana" panose="020B0604030504040204" pitchFamily="34" charset="0"/>
                <a:ea typeface="Verdana" panose="020B0604030504040204" pitchFamily="34" charset="0"/>
              </a:rPr>
              <a:t> more: "</a:t>
            </a:r>
            <a:r>
              <a:rPr lang="it-IT" sz="1800" i="1" dirty="0">
                <a:solidFill>
                  <a:srgbClr val="222222"/>
                </a:solidFill>
                <a:effectLst/>
                <a:latin typeface="Verdana" panose="020B0604030504040204" pitchFamily="34" charset="0"/>
                <a:ea typeface="Verdana" panose="020B0604030504040204" pitchFamily="34" charset="0"/>
              </a:rPr>
              <a:t>I </a:t>
            </a:r>
            <a:r>
              <a:rPr lang="it-IT" sz="1800" i="1" dirty="0" err="1">
                <a:solidFill>
                  <a:srgbClr val="222222"/>
                </a:solidFill>
                <a:effectLst/>
                <a:latin typeface="Verdana" panose="020B0604030504040204" pitchFamily="34" charset="0"/>
                <a:ea typeface="Verdana" panose="020B0604030504040204" pitchFamily="34" charset="0"/>
              </a:rPr>
              <a:t>want</a:t>
            </a:r>
            <a:r>
              <a:rPr lang="it-IT" sz="1800" i="1" dirty="0">
                <a:solidFill>
                  <a:srgbClr val="222222"/>
                </a:solidFill>
                <a:effectLst/>
                <a:latin typeface="Verdana" panose="020B0604030504040204" pitchFamily="34" charset="0"/>
                <a:ea typeface="Verdana" panose="020B0604030504040204" pitchFamily="34" charset="0"/>
              </a:rPr>
              <a:t> to be </a:t>
            </a:r>
            <a:r>
              <a:rPr lang="it-IT" sz="1800" i="1" dirty="0" err="1">
                <a:solidFill>
                  <a:srgbClr val="222222"/>
                </a:solidFill>
                <a:effectLst/>
                <a:latin typeface="Verdana" panose="020B0604030504040204" pitchFamily="34" charset="0"/>
                <a:ea typeface="Verdana" panose="020B0604030504040204" pitchFamily="34" charset="0"/>
              </a:rPr>
              <a:t>taken</a:t>
            </a:r>
            <a:r>
              <a:rPr lang="it-IT" sz="1800" i="1" dirty="0">
                <a:solidFill>
                  <a:srgbClr val="222222"/>
                </a:solidFill>
                <a:effectLst/>
                <a:latin typeface="Verdana" panose="020B0604030504040204" pitchFamily="34" charset="0"/>
                <a:ea typeface="Verdana" panose="020B0604030504040204" pitchFamily="34" charset="0"/>
              </a:rPr>
              <a:t> by </a:t>
            </a:r>
            <a:r>
              <a:rPr lang="it-IT" sz="1800" i="1" dirty="0" err="1">
                <a:solidFill>
                  <a:srgbClr val="222222"/>
                </a:solidFill>
                <a:effectLst/>
                <a:latin typeface="Verdana" panose="020B0604030504040204" pitchFamily="34" charset="0"/>
                <a:ea typeface="Verdana" panose="020B0604030504040204" pitchFamily="34" charset="0"/>
              </a:rPr>
              <a:t>your</a:t>
            </a:r>
            <a:r>
              <a:rPr lang="it-IT" sz="1800" i="1" dirty="0">
                <a:solidFill>
                  <a:srgbClr val="222222"/>
                </a:solidFill>
                <a:effectLst/>
                <a:latin typeface="Verdana" panose="020B0604030504040204" pitchFamily="34" charset="0"/>
                <a:ea typeface="Verdana" panose="020B0604030504040204" pitchFamily="34" charset="0"/>
              </a:rPr>
              <a:t> hands like </a:t>
            </a:r>
            <a:r>
              <a:rPr lang="it-IT" sz="1800" i="1" dirty="0" err="1">
                <a:solidFill>
                  <a:srgbClr val="222222"/>
                </a:solidFill>
                <a:effectLst/>
                <a:latin typeface="Verdana" panose="020B0604030504040204" pitchFamily="34" charset="0"/>
                <a:ea typeface="Verdana" panose="020B0604030504040204" pitchFamily="34" charset="0"/>
              </a:rPr>
              <a:t>gift</a:t>
            </a:r>
            <a:r>
              <a:rPr lang="it-IT" sz="1800" i="1" dirty="0">
                <a:solidFill>
                  <a:srgbClr val="222222"/>
                </a:solidFill>
                <a:effectLst/>
                <a:latin typeface="Verdana" panose="020B0604030504040204" pitchFamily="34" charset="0"/>
                <a:ea typeface="Verdana" panose="020B0604030504040204" pitchFamily="34" charset="0"/>
              </a:rPr>
              <a:t>, to be in </a:t>
            </a:r>
            <a:r>
              <a:rPr lang="it-IT" sz="1800" i="1" dirty="0" err="1">
                <a:solidFill>
                  <a:srgbClr val="222222"/>
                </a:solidFill>
                <a:effectLst/>
                <a:latin typeface="Verdana" panose="020B0604030504040204" pitchFamily="34" charset="0"/>
                <a:ea typeface="Verdana" panose="020B0604030504040204" pitchFamily="34" charset="0"/>
              </a:rPr>
              <a:t>your</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mouth</a:t>
            </a:r>
            <a:r>
              <a:rPr lang="it-IT" sz="1800" i="1" dirty="0">
                <a:solidFill>
                  <a:srgbClr val="222222"/>
                </a:solidFill>
                <a:effectLst/>
                <a:latin typeface="Verdana" panose="020B0604030504040204" pitchFamily="34" charset="0"/>
                <a:ea typeface="Verdana" panose="020B0604030504040204" pitchFamily="34" charset="0"/>
              </a:rPr>
              <a:t> like bread, inside you like </a:t>
            </a:r>
            <a:r>
              <a:rPr lang="it-IT" sz="1800" i="1" dirty="0" err="1">
                <a:solidFill>
                  <a:srgbClr val="222222"/>
                </a:solidFill>
                <a:effectLst/>
                <a:latin typeface="Verdana" panose="020B0604030504040204" pitchFamily="34" charset="0"/>
                <a:ea typeface="Verdana" panose="020B0604030504040204" pitchFamily="34" charset="0"/>
              </a:rPr>
              <a:t>blood</a:t>
            </a:r>
            <a:r>
              <a:rPr lang="it-IT" sz="1800" i="1" dirty="0">
                <a:solidFill>
                  <a:srgbClr val="222222"/>
                </a:solidFill>
                <a:effectLst/>
                <a:latin typeface="Verdana" panose="020B0604030504040204" pitchFamily="34" charset="0"/>
                <a:ea typeface="Verdana" panose="020B0604030504040204" pitchFamily="34" charset="0"/>
              </a:rPr>
              <a:t>, to make me a </a:t>
            </a:r>
            <a:r>
              <a:rPr lang="it-IT" sz="1800" i="1" dirty="0" err="1">
                <a:solidFill>
                  <a:srgbClr val="222222"/>
                </a:solidFill>
                <a:effectLst/>
                <a:latin typeface="Verdana" panose="020B0604030504040204" pitchFamily="34" charset="0"/>
                <a:ea typeface="Verdana" panose="020B0604030504040204" pitchFamily="34" charset="0"/>
              </a:rPr>
              <a:t>cell</a:t>
            </a:r>
            <a:r>
              <a:rPr lang="it-IT" sz="1800" i="1" dirty="0">
                <a:solidFill>
                  <a:srgbClr val="222222"/>
                </a:solidFill>
                <a:effectLst/>
                <a:latin typeface="Verdana" panose="020B0604030504040204" pitchFamily="34" charset="0"/>
                <a:ea typeface="Verdana" panose="020B0604030504040204" pitchFamily="34" charset="0"/>
              </a:rPr>
              <a:t>, a </a:t>
            </a:r>
            <a:r>
              <a:rPr lang="it-IT" sz="1800" i="1" dirty="0" err="1">
                <a:solidFill>
                  <a:srgbClr val="222222"/>
                </a:solidFill>
                <a:effectLst/>
                <a:latin typeface="Verdana" panose="020B0604030504040204" pitchFamily="34" charset="0"/>
                <a:ea typeface="Verdana" panose="020B0604030504040204" pitchFamily="34" charset="0"/>
              </a:rPr>
              <a:t>breath</a:t>
            </a:r>
            <a:r>
              <a:rPr lang="it-IT" sz="1800" i="1" dirty="0">
                <a:solidFill>
                  <a:srgbClr val="222222"/>
                </a:solidFill>
                <a:effectLst/>
                <a:latin typeface="Verdana" panose="020B0604030504040204" pitchFamily="34" charset="0"/>
                <a:ea typeface="Verdana" panose="020B0604030504040204" pitchFamily="34" charset="0"/>
              </a:rPr>
              <a:t>, a </a:t>
            </a:r>
            <a:r>
              <a:rPr lang="it-IT" sz="1800" i="1" dirty="0" err="1">
                <a:solidFill>
                  <a:srgbClr val="222222"/>
                </a:solidFill>
                <a:effectLst/>
                <a:latin typeface="Verdana" panose="020B0604030504040204" pitchFamily="34" charset="0"/>
                <a:ea typeface="Verdana" panose="020B0604030504040204" pitchFamily="34" charset="0"/>
              </a:rPr>
              <a:t>thought</a:t>
            </a:r>
            <a:r>
              <a:rPr lang="it-IT" sz="1800" i="1" dirty="0">
                <a:solidFill>
                  <a:srgbClr val="222222"/>
                </a:solidFill>
                <a:effectLst/>
                <a:latin typeface="Verdana" panose="020B0604030504040204" pitchFamily="34" charset="0"/>
                <a:ea typeface="Verdana" panose="020B0604030504040204" pitchFamily="34" charset="0"/>
              </a:rPr>
              <a:t> of you. Your life</a:t>
            </a:r>
            <a:r>
              <a:rPr lang="it-IT" sz="1800" dirty="0">
                <a:solidFill>
                  <a:srgbClr val="222222"/>
                </a:solidFill>
                <a:effectLst/>
                <a:latin typeface="Verdana" panose="020B0604030504040204" pitchFamily="34" charset="0"/>
                <a:ea typeface="Verdana" panose="020B0604030504040204" pitchFamily="34" charset="0"/>
              </a:rPr>
              <a:t>".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Here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miracle</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heartbeat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purpose</a:t>
            </a:r>
            <a:r>
              <a:rPr lang="it-IT" sz="1800" dirty="0">
                <a:solidFill>
                  <a:srgbClr val="222222"/>
                </a:solidFill>
                <a:effectLst/>
                <a:latin typeface="Verdana" panose="020B0604030504040204" pitchFamily="34" charset="0"/>
                <a:ea typeface="Verdana" panose="020B0604030504040204" pitchFamily="34" charset="0"/>
              </a:rPr>
              <a:t>: take. To </a:t>
            </a:r>
            <a:r>
              <a:rPr lang="it-IT" sz="1800" dirty="0" err="1">
                <a:solidFill>
                  <a:srgbClr val="222222"/>
                </a:solidFill>
                <a:effectLst/>
                <a:latin typeface="Verdana" panose="020B0604030504040204" pitchFamily="34" charset="0"/>
                <a:ea typeface="Verdana" panose="020B0604030504040204" pitchFamily="34" charset="0"/>
              </a:rPr>
              <a:t>become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receive</a:t>
            </a:r>
            <a:r>
              <a:rPr lang="it-IT" sz="1800" dirty="0">
                <a:solidFill>
                  <a:srgbClr val="222222"/>
                </a:solidFill>
                <a:effectLst/>
                <a:latin typeface="Verdana" panose="020B0604030504040204" pitchFamily="34" charset="0"/>
                <a:ea typeface="Verdana" panose="020B0604030504040204" pitchFamily="34" charset="0"/>
              </a:rPr>
              <a:t>.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What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shocking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happens</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disciple</a:t>
            </a:r>
            <a:r>
              <a:rPr lang="it-IT" sz="1800" dirty="0">
                <a:solidFill>
                  <a:srgbClr val="222222"/>
                </a:solidFill>
                <a:effectLst/>
                <a:latin typeface="Verdana" panose="020B0604030504040204" pitchFamily="34" charset="0"/>
                <a:ea typeface="Verdana" panose="020B0604030504040204" pitchFamily="34" charset="0"/>
              </a:rPr>
              <a:t> more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than</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happens</a:t>
            </a:r>
            <a:r>
              <a:rPr lang="it-IT" sz="1800" dirty="0">
                <a:solidFill>
                  <a:srgbClr val="222222"/>
                </a:solidFill>
                <a:effectLst/>
                <a:latin typeface="Verdana" panose="020B0604030504040204" pitchFamily="34" charset="0"/>
                <a:ea typeface="Verdana" panose="020B0604030504040204" pitchFamily="34" charset="0"/>
              </a:rPr>
              <a:t> in the bread and </a:t>
            </a:r>
            <a:r>
              <a:rPr lang="it-IT" sz="1800" dirty="0" err="1">
                <a:solidFill>
                  <a:srgbClr val="222222"/>
                </a:solidFill>
                <a:effectLst/>
                <a:latin typeface="Verdana" panose="020B0604030504040204" pitchFamily="34" charset="0"/>
                <a:ea typeface="Verdana" panose="020B0604030504040204" pitchFamily="34" charset="0"/>
              </a:rPr>
              <a:t>wine</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wants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warm</a:t>
            </a:r>
            <a:r>
              <a:rPr lang="it-IT" sz="1800" dirty="0">
                <a:solidFill>
                  <a:srgbClr val="222222"/>
                </a:solidFill>
                <a:effectLst/>
                <a:latin typeface="Verdana" panose="020B0604030504040204" pitchFamily="34" charset="0"/>
                <a:ea typeface="Verdana" panose="020B0604030504040204" pitchFamily="34" charset="0"/>
              </a:rPr>
              <a:t> flow of His life </a:t>
            </a:r>
            <a:r>
              <a:rPr lang="it-IT" sz="1800" dirty="0">
                <a:solidFill>
                  <a:srgbClr val="222222"/>
                </a:solidFill>
                <a:effectLst/>
                <a:latin typeface="Helvetica" panose="020B0604020202020204" pitchFamily="34" charset="0"/>
                <a:ea typeface="Times New Roman" panose="02020603050405020304" pitchFamily="18" charset="0"/>
              </a:rPr>
              <a:t>to flow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35C18CCB-625A-7102-C89C-1FA2504031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504" y="88694"/>
            <a:ext cx="2162590" cy="2162590"/>
          </a:xfrm>
          <a:prstGeom prst="rect">
            <a:avLst/>
          </a:prstGeom>
        </p:spPr>
      </p:pic>
    </p:spTree>
  </p:cSld>
  <p:clrMapOvr>
    <a:masterClrMapping/>
  </p:clrMapOvr>
  <p:transition spd="med" advClick="0" advTm="8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3554" name="Rectangle 5">
            <a:extLst>
              <a:ext uri="{FF2B5EF4-FFF2-40B4-BE49-F238E27FC236}">
                <a16:creationId xmlns:a16="http://schemas.microsoft.com/office/drawing/2014/main" id="{960AA859-E281-D350-FA9B-1490159F62E4}"/>
              </a:ext>
            </a:extLst>
          </p:cNvPr>
          <p:cNvSpPr>
            <a:spLocks noChangeArrowheads="1"/>
          </p:cNvSpPr>
          <p:nvPr>
            <p:custDataLst>
              <p:tags r:id="rId1"/>
            </p:custDataLst>
          </p:nvPr>
        </p:nvSpPr>
        <p:spPr bwMode="auto">
          <a:xfrm>
            <a:off x="0" y="0"/>
            <a:ext cx="9296400" cy="70173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hangingPunct="0"/>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err="1">
                <a:solidFill>
                  <a:srgbClr val="222222"/>
                </a:solidFill>
                <a:effectLst/>
                <a:latin typeface="Helvetica" panose="020B0604020202020204" pitchFamily="34" charset="0"/>
                <a:ea typeface="Times New Roman" panose="02020603050405020304" pitchFamily="18" charset="0"/>
              </a:rPr>
              <a:t>through</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our</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veins</a:t>
            </a:r>
            <a:r>
              <a:rPr lang="it-IT" sz="1800" dirty="0">
                <a:solidFill>
                  <a:srgbClr val="222222"/>
                </a:solidFill>
                <a:effectLst/>
                <a:latin typeface="Helvetica" panose="020B0604020202020204" pitchFamily="34" charset="0"/>
                <a:ea typeface="Times New Roman" panose="02020603050405020304" pitchFamily="18" charset="0"/>
              </a:rPr>
              <a:t>, His </a:t>
            </a:r>
            <a:r>
              <a:rPr lang="it-IT" sz="1800" dirty="0" err="1">
                <a:solidFill>
                  <a:srgbClr val="222222"/>
                </a:solidFill>
                <a:effectLst/>
                <a:latin typeface="Helvetica" panose="020B0604020202020204" pitchFamily="34" charset="0"/>
                <a:ea typeface="Times New Roman" panose="02020603050405020304" pitchFamily="18" charset="0"/>
              </a:rPr>
              <a:t>courage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may</a:t>
            </a:r>
            <a:r>
              <a:rPr lang="it-IT" sz="1800" dirty="0">
                <a:solidFill>
                  <a:srgbClr val="222222"/>
                </a:solidFill>
                <a:effectLst/>
                <a:latin typeface="Helvetica" panose="020B0604020202020204" pitchFamily="34" charset="0"/>
                <a:ea typeface="Times New Roman" panose="02020603050405020304" pitchFamily="18" charset="0"/>
              </a:rPr>
              <a:t> take root in </a:t>
            </a:r>
            <a:r>
              <a:rPr lang="it-IT" sz="1800" dirty="0" err="1">
                <a:solidFill>
                  <a:srgbClr val="222222"/>
                </a:solidFill>
                <a:effectLst/>
                <a:latin typeface="Helvetica" panose="020B0604020202020204" pitchFamily="34" charset="0"/>
                <a:ea typeface="Times New Roman" panose="02020603050405020304" pitchFamily="18" charset="0"/>
              </a:rPr>
              <a:t>our</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hearts</a:t>
            </a:r>
            <a:r>
              <a:rPr lang="it-IT" sz="1800" dirty="0">
                <a:solidFill>
                  <a:srgbClr val="222222"/>
                </a:solidFill>
                <a:effectLst/>
                <a:latin typeface="Helvetica" panose="020B0604020202020204" pitchFamily="34" charset="0"/>
                <a:ea typeface="Times New Roman" panose="02020603050405020304" pitchFamily="18" charset="0"/>
              </a:rPr>
              <a:t>, that </a:t>
            </a:r>
            <a:r>
              <a:rPr lang="it-IT" sz="1800" dirty="0" err="1">
                <a:solidFill>
                  <a:srgbClr val="222222"/>
                </a:solidFill>
                <a:effectLst/>
                <a:latin typeface="Helvetica" panose="020B0604020202020204" pitchFamily="34" charset="0"/>
                <a:ea typeface="Times New Roman" panose="02020603050405020304" pitchFamily="18" charset="0"/>
              </a:rPr>
              <a:t>we</a:t>
            </a:r>
            <a:r>
              <a:rPr lang="it-IT" sz="1800" dirty="0">
                <a:solidFill>
                  <a:srgbClr val="222222"/>
                </a:solidFill>
                <a:effectLst/>
                <a:latin typeface="Helvetica" panose="020B0604020202020204" pitchFamily="34" charset="0"/>
                <a:ea typeface="Times New Roman" panose="02020603050405020304" pitchFamily="18" charset="0"/>
              </a:rPr>
              <a:t> set out to live human </a:t>
            </a:r>
            <a:r>
              <a:rPr lang="it-IT" sz="1800" dirty="0" err="1">
                <a:solidFill>
                  <a:srgbClr val="222222"/>
                </a:solidFill>
                <a:effectLst/>
                <a:latin typeface="Helvetica" panose="020B0604020202020204" pitchFamily="34" charset="0"/>
                <a:ea typeface="Times New Roman" panose="02020603050405020304" pitchFamily="18" charset="0"/>
              </a:rPr>
              <a:t>existence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as</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lived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a:t>
            </a:r>
          </a:p>
          <a:p>
            <a:pPr eaLnBrk="0" hangingPunct="0"/>
            <a:endParaRPr lang="it-IT" sz="1800" dirty="0">
              <a:solidFill>
                <a:srgbClr val="222222"/>
              </a:solidFill>
              <a:effectLst/>
              <a:latin typeface="Helvetica" panose="020B0604020202020204" pitchFamily="34" charset="0"/>
              <a:ea typeface="Times New Roman" panose="02020603050405020304" pitchFamily="18" charset="0"/>
            </a:endParaRPr>
          </a:p>
          <a:p>
            <a:pPr eaLnBrk="0" hangingPunct="0"/>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God in me, </a:t>
            </a:r>
            <a:r>
              <a:rPr lang="it-IT" sz="1800" dirty="0" err="1">
                <a:solidFill>
                  <a:srgbClr val="222222"/>
                </a:solidFill>
                <a:effectLst/>
                <a:latin typeface="Helvetica" panose="020B0604020202020204" pitchFamily="34" charset="0"/>
                <a:ea typeface="Times New Roman" panose="02020603050405020304" pitchFamily="18" charset="0"/>
              </a:rPr>
              <a:t>my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heart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absorbed</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absorbs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my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heart</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we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become</a:t>
            </a:r>
            <a:r>
              <a:rPr lang="it-IT" sz="1800" dirty="0">
                <a:solidFill>
                  <a:srgbClr val="222222"/>
                </a:solidFill>
                <a:effectLst/>
                <a:latin typeface="Helvetica" panose="020B0604020202020204" pitchFamily="34" charset="0"/>
                <a:ea typeface="Times New Roman" panose="02020603050405020304" pitchFamily="18" charset="0"/>
              </a:rPr>
              <a:t> one, the </a:t>
            </a:r>
            <a:r>
              <a:rPr lang="it-IT" sz="1800" dirty="0" err="1">
                <a:solidFill>
                  <a:srgbClr val="222222"/>
                </a:solidFill>
                <a:effectLst/>
                <a:latin typeface="Helvetica" panose="020B0604020202020204" pitchFamily="34" charset="0"/>
                <a:ea typeface="Times New Roman" panose="02020603050405020304" pitchFamily="18" charset="0"/>
              </a:rPr>
              <a:t>same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vocation</a:t>
            </a:r>
            <a:r>
              <a:rPr lang="it-IT" sz="1800" dirty="0">
                <a:solidFill>
                  <a:srgbClr val="222222"/>
                </a:solidFill>
                <a:effectLst/>
                <a:latin typeface="Helvetica" panose="020B0604020202020204" pitchFamily="34" charset="0"/>
                <a:ea typeface="Times New Roman" panose="02020603050405020304" pitchFamily="18" charset="0"/>
              </a:rPr>
              <a:t>: do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leave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this</a:t>
            </a:r>
            <a:r>
              <a:rPr lang="it-IT" sz="1800" dirty="0">
                <a:solidFill>
                  <a:srgbClr val="222222"/>
                </a:solidFill>
                <a:effectLst/>
                <a:latin typeface="Helvetica" panose="020B0604020202020204" pitchFamily="34" charset="0"/>
                <a:ea typeface="Times New Roman" panose="02020603050405020304" pitchFamily="18" charset="0"/>
              </a:rPr>
              <a:t> world </a:t>
            </a:r>
            <a:r>
              <a:rPr lang="it-IT" sz="1800" dirty="0" err="1">
                <a:solidFill>
                  <a:srgbClr val="222222"/>
                </a:solidFill>
                <a:effectLst/>
                <a:latin typeface="Helvetica" panose="020B0604020202020204" pitchFamily="34" charset="0"/>
                <a:ea typeface="Times New Roman" panose="02020603050405020304" pitchFamily="18" charset="0"/>
              </a:rPr>
              <a:t>without</a:t>
            </a:r>
            <a:r>
              <a:rPr lang="it-IT" sz="1800" dirty="0">
                <a:solidFill>
                  <a:srgbClr val="222222"/>
                </a:solidFill>
                <a:effectLst/>
                <a:latin typeface="Helvetica" panose="020B0604020202020204" pitchFamily="34" charset="0"/>
                <a:ea typeface="Times New Roman" panose="02020603050405020304" pitchFamily="18" charset="0"/>
              </a:rPr>
              <a:t> to have </a:t>
            </a:r>
            <a:r>
              <a:rPr lang="it-IT" sz="1800" dirty="0" err="1">
                <a:solidFill>
                  <a:srgbClr val="222222"/>
                </a:solidFill>
                <a:effectLst/>
                <a:latin typeface="Helvetica" panose="020B0604020202020204" pitchFamily="34" charset="0"/>
                <a:ea typeface="Times New Roman" panose="02020603050405020304" pitchFamily="18" charset="0"/>
              </a:rPr>
              <a:t>become</a:t>
            </a:r>
            <a:r>
              <a:rPr lang="it-IT" sz="1800" dirty="0">
                <a:solidFill>
                  <a:srgbClr val="222222"/>
                </a:solidFill>
                <a:effectLst/>
                <a:latin typeface="Helvetica" panose="020B0604020202020204" pitchFamily="34" charset="0"/>
                <a:ea typeface="Times New Roman" panose="02020603050405020304" pitchFamily="18" charset="0"/>
              </a:rPr>
              <a:t> a </a:t>
            </a:r>
            <a:r>
              <a:rPr lang="it-IT" sz="1800" dirty="0" err="1">
                <a:solidFill>
                  <a:srgbClr val="222222"/>
                </a:solidFill>
                <a:effectLst/>
                <a:latin typeface="Helvetica" panose="020B0604020202020204" pitchFamily="34" charset="0"/>
                <a:ea typeface="Times New Roman" panose="02020603050405020304" pitchFamily="18" charset="0"/>
              </a:rPr>
              <a:t>piece</a:t>
            </a:r>
            <a:r>
              <a:rPr lang="it-IT" sz="1800" dirty="0">
                <a:solidFill>
                  <a:srgbClr val="222222"/>
                </a:solidFill>
                <a:effectLst/>
                <a:latin typeface="Helvetica" panose="020B0604020202020204" pitchFamily="34" charset="0"/>
                <a:ea typeface="Times New Roman" panose="02020603050405020304" pitchFamily="18" charset="0"/>
              </a:rPr>
              <a:t> of good bread for </a:t>
            </a:r>
            <a:r>
              <a:rPr lang="it-IT" sz="1800" dirty="0" err="1">
                <a:solidFill>
                  <a:srgbClr val="222222"/>
                </a:solidFill>
                <a:effectLst/>
                <a:latin typeface="Helvetica" panose="020B0604020202020204" pitchFamily="34" charset="0"/>
                <a:ea typeface="Times New Roman" panose="02020603050405020304" pitchFamily="18" charset="0"/>
              </a:rPr>
              <a:t>someone's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hunger</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joy</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strength</a:t>
            </a:r>
            <a:r>
              <a:rPr lang="it-IT" sz="1800" dirty="0">
                <a:solidFill>
                  <a:srgbClr val="222222"/>
                </a:solidFill>
                <a:effectLst/>
                <a:latin typeface="Helvetica" panose="020B0604020202020204" pitchFamily="34" charset="0"/>
                <a:ea typeface="Times New Roman" panose="02020603050405020304" pitchFamily="18" charset="0"/>
              </a:rPr>
              <a:t>. </a:t>
            </a:r>
          </a:p>
          <a:p>
            <a:pPr eaLnBrk="0" hangingPunct="0"/>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God </a:t>
            </a:r>
            <a:r>
              <a:rPr lang="it-IT" sz="1800" dirty="0" err="1">
                <a:solidFill>
                  <a:srgbClr val="222222"/>
                </a:solidFill>
                <a:effectLst/>
                <a:latin typeface="Helvetica" panose="020B0604020202020204" pitchFamily="34" charset="0"/>
                <a:ea typeface="Times New Roman" panose="02020603050405020304" pitchFamily="18" charset="0"/>
              </a:rPr>
              <a:t>became</a:t>
            </a:r>
            <a:r>
              <a:rPr lang="it-IT" sz="1800" dirty="0">
                <a:solidFill>
                  <a:srgbClr val="222222"/>
                </a:solidFill>
                <a:effectLst/>
                <a:latin typeface="Helvetica" panose="020B0604020202020204" pitchFamily="34" charset="0"/>
                <a:ea typeface="Times New Roman" panose="02020603050405020304" pitchFamily="18" charset="0"/>
              </a:rPr>
              <a:t> man for </a:t>
            </a:r>
            <a:r>
              <a:rPr lang="it-IT" sz="1800" dirty="0" err="1">
                <a:solidFill>
                  <a:srgbClr val="222222"/>
                </a:solidFill>
                <a:effectLst/>
                <a:latin typeface="Helvetica" panose="020B0604020202020204" pitchFamily="34" charset="0"/>
                <a:ea typeface="Times New Roman" panose="02020603050405020304" pitchFamily="18" charset="0"/>
              </a:rPr>
              <a:t>this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reason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because</a:t>
            </a:r>
            <a:r>
              <a:rPr lang="it-IT" sz="1800" dirty="0">
                <a:solidFill>
                  <a:srgbClr val="222222"/>
                </a:solidFill>
                <a:effectLst/>
                <a:latin typeface="Helvetica" panose="020B0604020202020204" pitchFamily="34" charset="0"/>
                <a:ea typeface="Times New Roman" panose="02020603050405020304" pitchFamily="18" charset="0"/>
              </a:rPr>
              <a:t> man </a:t>
            </a:r>
            <a:r>
              <a:rPr lang="it-IT" sz="1800" dirty="0" err="1">
                <a:solidFill>
                  <a:srgbClr val="222222"/>
                </a:solidFill>
                <a:effectLst/>
                <a:latin typeface="Helvetica" panose="020B0604020202020204" pitchFamily="34" charset="0"/>
                <a:ea typeface="Times New Roman" panose="02020603050405020304" pitchFamily="18" charset="0"/>
              </a:rPr>
              <a:t>did</a:t>
            </a:r>
            <a:r>
              <a:rPr lang="it-IT" sz="1800" dirty="0">
                <a:solidFill>
                  <a:srgbClr val="222222"/>
                </a:solidFill>
                <a:effectLst/>
                <a:latin typeface="Helvetica" panose="020B0604020202020204" pitchFamily="34" charset="0"/>
                <a:ea typeface="Times New Roman" panose="02020603050405020304" pitchFamily="18" charset="0"/>
              </a:rPr>
              <a:t> do </a:t>
            </a:r>
            <a:r>
              <a:rPr lang="it-IT" sz="1800" dirty="0" err="1">
                <a:solidFill>
                  <a:srgbClr val="222222"/>
                </a:solidFill>
                <a:effectLst/>
                <a:latin typeface="Helvetica" panose="020B0604020202020204" pitchFamily="34" charset="0"/>
                <a:ea typeface="Times New Roman" panose="02020603050405020304" pitchFamily="18" charset="0"/>
              </a:rPr>
              <a:t>as</a:t>
            </a:r>
            <a:r>
              <a:rPr lang="it-IT" sz="1800" dirty="0">
                <a:solidFill>
                  <a:srgbClr val="222222"/>
                </a:solidFill>
                <a:effectLst/>
                <a:latin typeface="Helvetica" panose="020B0604020202020204" pitchFamily="34" charset="0"/>
                <a:ea typeface="Times New Roman" panose="02020603050405020304" pitchFamily="18" charset="0"/>
              </a:rPr>
              <a:t> God </a:t>
            </a:r>
            <a:r>
              <a:rPr lang="it-IT" sz="1800" dirty="0" err="1">
                <a:solidFill>
                  <a:srgbClr val="222222"/>
                </a:solidFill>
                <a:effectLst/>
                <a:latin typeface="Helvetica" panose="020B0604020202020204" pitchFamily="34" charset="0"/>
                <a:ea typeface="Times New Roman" panose="02020603050405020304" pitchFamily="18" charset="0"/>
              </a:rPr>
              <a:t>does</a:t>
            </a:r>
            <a:r>
              <a:rPr lang="it-IT" sz="1800" dirty="0">
                <a:solidFill>
                  <a:srgbClr val="222222"/>
                </a:solidFill>
                <a:effectLst/>
                <a:latin typeface="Helvetica" panose="020B0604020202020204" pitchFamily="34" charset="0"/>
                <a:ea typeface="Times New Roman" panose="02020603050405020304" pitchFamily="18" charset="0"/>
              </a:rPr>
              <a:t>. Jesus </a:t>
            </a:r>
            <a:r>
              <a:rPr lang="it-IT" sz="1800" dirty="0" err="1">
                <a:solidFill>
                  <a:srgbClr val="222222"/>
                </a:solidFill>
                <a:effectLst/>
                <a:latin typeface="Helvetica" panose="020B0604020202020204" pitchFamily="34" charset="0"/>
                <a:ea typeface="Times New Roman" panose="02020603050405020304" pitchFamily="18" charset="0"/>
              </a:rPr>
              <a:t>gave</a:t>
            </a:r>
            <a:r>
              <a:rPr lang="it-IT" sz="1800" dirty="0">
                <a:solidFill>
                  <a:srgbClr val="222222"/>
                </a:solidFill>
                <a:effectLst/>
                <a:latin typeface="Helvetica" panose="020B0604020202020204" pitchFamily="34" charset="0"/>
                <a:ea typeface="Times New Roman" panose="02020603050405020304" pitchFamily="18" charset="0"/>
              </a:rPr>
              <a:t> His </a:t>
            </a:r>
            <a:r>
              <a:rPr lang="it-IT" sz="1800" dirty="0" err="1">
                <a:solidFill>
                  <a:srgbClr val="222222"/>
                </a:solidFill>
                <a:effectLst/>
                <a:latin typeface="Helvetica" panose="020B0604020202020204" pitchFamily="34" charset="0"/>
                <a:ea typeface="Times New Roman" panose="02020603050405020304" pitchFamily="18" charset="0"/>
              </a:rPr>
              <a:t>two</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simple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commands</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doubled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them</a:t>
            </a:r>
            <a:r>
              <a:rPr lang="it-IT" sz="1800" dirty="0">
                <a:solidFill>
                  <a:srgbClr val="222222"/>
                </a:solidFill>
                <a:effectLst/>
                <a:latin typeface="Helvetica" panose="020B0604020202020204" pitchFamily="34" charset="0"/>
                <a:ea typeface="Times New Roman" panose="02020603050405020304" pitchFamily="18" charset="0"/>
              </a:rPr>
              <a:t>, and in </a:t>
            </a:r>
            <a:r>
              <a:rPr lang="it-IT" sz="1800" dirty="0" err="1">
                <a:solidFill>
                  <a:srgbClr val="222222"/>
                </a:solidFill>
                <a:effectLst/>
                <a:latin typeface="Helvetica" panose="020B0604020202020204" pitchFamily="34" charset="0"/>
                <a:ea typeface="Times New Roman" panose="02020603050405020304" pitchFamily="18" charset="0"/>
              </a:rPr>
              <a:t>every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Eucharist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listen</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them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again</a:t>
            </a:r>
            <a:r>
              <a:rPr lang="it-IT" sz="1800" dirty="0">
                <a:solidFill>
                  <a:srgbClr val="222222"/>
                </a:solidFill>
                <a:effectLst/>
                <a:latin typeface="Helvetica" panose="020B0604020202020204" pitchFamily="34" charset="0"/>
                <a:ea typeface="Times New Roman" panose="02020603050405020304" pitchFamily="18" charset="0"/>
              </a:rPr>
              <a:t>: take and </a:t>
            </a:r>
            <a:r>
              <a:rPr lang="it-IT" sz="1800" dirty="0" err="1">
                <a:solidFill>
                  <a:srgbClr val="222222"/>
                </a:solidFill>
                <a:effectLst/>
                <a:latin typeface="Helvetica" panose="020B0604020202020204" pitchFamily="34" charset="0"/>
                <a:ea typeface="Times New Roman" panose="02020603050405020304" pitchFamily="18" charset="0"/>
              </a:rPr>
              <a:t>eat</a:t>
            </a:r>
            <a:r>
              <a:rPr lang="it-IT" sz="1800" dirty="0">
                <a:solidFill>
                  <a:srgbClr val="222222"/>
                </a:solidFill>
                <a:effectLst/>
                <a:latin typeface="Helvetica" panose="020B0604020202020204" pitchFamily="34" charset="0"/>
                <a:ea typeface="Times New Roman" panose="02020603050405020304" pitchFamily="18" charset="0"/>
              </a:rPr>
              <a:t>, take and drink. </a:t>
            </a:r>
          </a:p>
          <a:p>
            <a:pPr eaLnBrk="0" hangingPunct="0"/>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What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the use of a Bread, a God, </a:t>
            </a:r>
            <a:r>
              <a:rPr lang="it-IT" sz="1800" dirty="0" err="1">
                <a:solidFill>
                  <a:srgbClr val="222222"/>
                </a:solidFill>
                <a:effectLst/>
                <a:latin typeface="Helvetica" panose="020B0604020202020204" pitchFamily="34" charset="0"/>
                <a:ea typeface="Times New Roman" panose="02020603050405020304" pitchFamily="18" charset="0"/>
              </a:rPr>
              <a:t>closed</a:t>
            </a:r>
            <a:r>
              <a:rPr lang="it-IT" sz="1800" dirty="0">
                <a:solidFill>
                  <a:srgbClr val="222222"/>
                </a:solidFill>
                <a:effectLst/>
                <a:latin typeface="Helvetica" panose="020B0604020202020204" pitchFamily="34" charset="0"/>
                <a:ea typeface="Times New Roman" panose="02020603050405020304" pitchFamily="18" charset="0"/>
              </a:rPr>
              <a:t> in the </a:t>
            </a:r>
            <a:r>
              <a:rPr lang="it-IT" sz="1800" dirty="0" err="1">
                <a:solidFill>
                  <a:srgbClr val="222222"/>
                </a:solidFill>
                <a:effectLst/>
                <a:latin typeface="Helvetica" panose="020B0604020202020204" pitchFamily="34" charset="0"/>
                <a:ea typeface="Times New Roman" panose="02020603050405020304" pitchFamily="18" charset="0"/>
              </a:rPr>
              <a:t>tabernacle</a:t>
            </a:r>
            <a:r>
              <a:rPr lang="it-IT" sz="1800" dirty="0">
                <a:solidFill>
                  <a:srgbClr val="222222"/>
                </a:solidFill>
                <a:effectLst/>
                <a:latin typeface="Helvetica" panose="020B0604020202020204" pitchFamily="34" charset="0"/>
                <a:ea typeface="Times New Roman" panose="02020603050405020304" pitchFamily="18" charset="0"/>
              </a:rPr>
              <a:t>, to be </a:t>
            </a:r>
            <a:r>
              <a:rPr lang="it-IT" sz="1800" dirty="0" err="1">
                <a:solidFill>
                  <a:srgbClr val="222222"/>
                </a:solidFill>
                <a:effectLst/>
                <a:latin typeface="Helvetica" panose="020B0604020202020204" pitchFamily="34" charset="0"/>
                <a:ea typeface="Times New Roman" panose="02020603050405020304" pitchFamily="18" charset="0"/>
              </a:rPr>
              <a:t>exposed</a:t>
            </a:r>
            <a:r>
              <a:rPr lang="it-IT" sz="1800" dirty="0">
                <a:solidFill>
                  <a:srgbClr val="222222"/>
                </a:solidFill>
                <a:effectLst/>
                <a:latin typeface="Helvetica" panose="020B0604020202020204" pitchFamily="34" charset="0"/>
                <a:ea typeface="Times New Roman" panose="02020603050405020304" pitchFamily="18" charset="0"/>
              </a:rPr>
              <a:t> from time to time to </a:t>
            </a:r>
            <a:r>
              <a:rPr lang="it-IT" sz="1800" dirty="0" err="1">
                <a:solidFill>
                  <a:srgbClr val="222222"/>
                </a:solidFill>
                <a:effectLst/>
                <a:latin typeface="Helvetica" panose="020B0604020202020204" pitchFamily="34" charset="0"/>
                <a:ea typeface="Times New Roman" panose="02020603050405020304" pitchFamily="18" charset="0"/>
              </a:rPr>
              <a:t>veneration</a:t>
            </a:r>
            <a:r>
              <a:rPr lang="it-IT" sz="1800" dirty="0">
                <a:solidFill>
                  <a:srgbClr val="222222"/>
                </a:solidFill>
                <a:effectLst/>
                <a:latin typeface="Helvetica" panose="020B0604020202020204" pitchFamily="34" charset="0"/>
                <a:ea typeface="Times New Roman" panose="02020603050405020304" pitchFamily="18" charset="0"/>
              </a:rPr>
              <a:t> and to </a:t>
            </a:r>
            <a:r>
              <a:rPr lang="it-IT" sz="1800" dirty="0" err="1">
                <a:solidFill>
                  <a:srgbClr val="222222"/>
                </a:solidFill>
                <a:effectLst/>
                <a:latin typeface="Helvetica" panose="020B0604020202020204" pitchFamily="34" charset="0"/>
                <a:ea typeface="Times New Roman" panose="02020603050405020304" pitchFamily="18" charset="0"/>
              </a:rPr>
              <a:t>incense</a:t>
            </a:r>
            <a:r>
              <a:rPr lang="it-IT" sz="1800" dirty="0">
                <a:solidFill>
                  <a:srgbClr val="222222"/>
                </a:solidFill>
                <a:effectLst/>
                <a:latin typeface="Helvetica" panose="020B0604020202020204" pitchFamily="34" charset="0"/>
                <a:ea typeface="Times New Roman" panose="02020603050405020304" pitchFamily="18" charset="0"/>
              </a:rPr>
              <a:t>? Jesus </a:t>
            </a:r>
            <a:r>
              <a:rPr lang="it-IT" sz="1800" dirty="0" err="1">
                <a:solidFill>
                  <a:srgbClr val="222222"/>
                </a:solidFill>
                <a:effectLst/>
                <a:latin typeface="Helvetica" panose="020B0604020202020204" pitchFamily="34" charset="0"/>
                <a:ea typeface="Times New Roman" panose="02020603050405020304" pitchFamily="18" charset="0"/>
              </a:rPr>
              <a:t>did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come </a:t>
            </a:r>
            <a:r>
              <a:rPr lang="it-IT" sz="1800" dirty="0" err="1">
                <a:solidFill>
                  <a:srgbClr val="222222"/>
                </a:solidFill>
                <a:effectLst/>
                <a:latin typeface="Helvetica" panose="020B0604020202020204" pitchFamily="34" charset="0"/>
                <a:ea typeface="Times New Roman" panose="02020603050405020304" pitchFamily="18" charset="0"/>
              </a:rPr>
              <a:t>into</a:t>
            </a:r>
            <a:r>
              <a:rPr lang="it-IT" sz="1800" dirty="0">
                <a:solidFill>
                  <a:srgbClr val="222222"/>
                </a:solidFill>
                <a:effectLst/>
                <a:latin typeface="Helvetica" panose="020B0604020202020204" pitchFamily="34" charset="0"/>
                <a:ea typeface="Times New Roman" panose="02020603050405020304" pitchFamily="18" charset="0"/>
              </a:rPr>
              <a:t> the world to create new </a:t>
            </a:r>
            <a:r>
              <a:rPr lang="it-IT" sz="1800" dirty="0" err="1">
                <a:solidFill>
                  <a:srgbClr val="222222"/>
                </a:solidFill>
                <a:effectLst/>
                <a:latin typeface="Helvetica" panose="020B0604020202020204" pitchFamily="34" charset="0"/>
                <a:ea typeface="Times New Roman" panose="02020603050405020304" pitchFamily="18" charset="0"/>
              </a:rPr>
              <a:t>liturgies</a:t>
            </a:r>
            <a:r>
              <a:rPr lang="it-IT" sz="1800" dirty="0">
                <a:solidFill>
                  <a:srgbClr val="222222"/>
                </a:solidFill>
                <a:effectLst/>
                <a:latin typeface="Helvetica" panose="020B0604020202020204" pitchFamily="34" charset="0"/>
                <a:ea typeface="Times New Roman" panose="02020603050405020304" pitchFamily="18" charset="0"/>
              </a:rPr>
              <a:t>. But for </a:t>
            </a:r>
            <a:r>
              <a:rPr lang="it-IT" sz="1800" dirty="0" err="1">
                <a:solidFill>
                  <a:srgbClr val="222222"/>
                </a:solidFill>
                <a:effectLst/>
                <a:latin typeface="Helvetica" panose="020B0604020202020204" pitchFamily="34" charset="0"/>
                <a:ea typeface="Times New Roman" panose="02020603050405020304" pitchFamily="18" charset="0"/>
              </a:rPr>
              <a:t>freeing</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loving</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children</a:t>
            </a:r>
            <a:r>
              <a:rPr lang="it-IT" sz="1800" dirty="0">
                <a:solidFill>
                  <a:srgbClr val="222222"/>
                </a:solidFill>
                <a:effectLst/>
                <a:latin typeface="Helvetica" panose="020B0604020202020204" pitchFamily="34" charset="0"/>
                <a:ea typeface="Times New Roman" panose="02020603050405020304" pitchFamily="18" charset="0"/>
              </a:rPr>
              <a:t>. </a:t>
            </a:r>
          </a:p>
          <a:p>
            <a:pPr eaLnBrk="0" hangingPunct="0"/>
            <a:endParaRPr lang="it-IT" sz="1800" dirty="0">
              <a:solidFill>
                <a:srgbClr val="222222"/>
              </a:solidFill>
              <a:effectLst/>
              <a:latin typeface="Helvetica" panose="020B0604020202020204" pitchFamily="34" charset="0"/>
              <a:ea typeface="Times New Roman" panose="02020603050405020304" pitchFamily="18" charset="0"/>
            </a:endParaRPr>
          </a:p>
          <a:p>
            <a:pPr eaLnBrk="0" hangingPunct="0"/>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Live His life. “</a:t>
            </a:r>
            <a:r>
              <a:rPr lang="it-IT" sz="1800" i="1" dirty="0">
                <a:solidFill>
                  <a:srgbClr val="222222"/>
                </a:solidFill>
                <a:effectLst/>
                <a:latin typeface="Helvetica" panose="020B0604020202020204" pitchFamily="34" charset="0"/>
                <a:ea typeface="Times New Roman" panose="02020603050405020304" pitchFamily="18" charset="0"/>
              </a:rPr>
              <a:t>Who </a:t>
            </a:r>
            <a:r>
              <a:rPr lang="it-IT" sz="1800" i="1" dirty="0" err="1">
                <a:solidFill>
                  <a:srgbClr val="222222"/>
                </a:solidFill>
                <a:effectLst/>
                <a:latin typeface="Helvetica" panose="020B0604020202020204" pitchFamily="34" charset="0"/>
                <a:ea typeface="Times New Roman" panose="02020603050405020304" pitchFamily="18" charset="0"/>
              </a:rPr>
              <a:t>eats</a:t>
            </a:r>
            <a:r>
              <a:rPr lang="it-IT" sz="1800" i="1" dirty="0">
                <a:solidFill>
                  <a:srgbClr val="222222"/>
                </a:solidFill>
                <a:effectLst/>
                <a:latin typeface="Helvetica" panose="020B0604020202020204" pitchFamily="34" charset="0"/>
                <a:ea typeface="Times New Roman" panose="02020603050405020304" pitchFamily="18" charset="0"/>
              </a:rPr>
              <a:t> My </a:t>
            </a:r>
            <a:r>
              <a:rPr lang="it-IT" sz="1800" i="1" dirty="0" err="1">
                <a:solidFill>
                  <a:srgbClr val="222222"/>
                </a:solidFill>
                <a:effectLst/>
                <a:latin typeface="Helvetica" panose="020B0604020202020204" pitchFamily="34" charset="0"/>
                <a:ea typeface="Times New Roman" panose="02020603050405020304" pitchFamily="18" charset="0"/>
              </a:rPr>
              <a:t>flesh</a:t>
            </a:r>
            <a:r>
              <a:rPr lang="it-IT" sz="1800" i="1" dirty="0">
                <a:solidFill>
                  <a:srgbClr val="222222"/>
                </a:solidFill>
                <a:effectLst/>
                <a:latin typeface="Helvetica" panose="020B0604020202020204" pitchFamily="34" charset="0"/>
                <a:ea typeface="Times New Roman" panose="02020603050405020304" pitchFamily="18" charset="0"/>
              </a:rPr>
              <a:t> and drinks My </a:t>
            </a:r>
            <a:r>
              <a:rPr lang="it-IT" sz="1800" i="1" dirty="0" err="1">
                <a:solidFill>
                  <a:srgbClr val="222222"/>
                </a:solidFill>
                <a:effectLst/>
                <a:latin typeface="Helvetica" panose="020B0604020202020204" pitchFamily="34" charset="0"/>
                <a:ea typeface="Times New Roman" panose="02020603050405020304" pitchFamily="18" charset="0"/>
              </a:rPr>
              <a:t>blood</a:t>
            </a:r>
            <a:r>
              <a:rPr lang="it-IT" sz="1800" i="1" dirty="0">
                <a:solidFill>
                  <a:srgbClr val="222222"/>
                </a:solidFill>
                <a:effectLst/>
                <a:latin typeface="Helvetica" panose="020B0604020202020204" pitchFamily="34" charset="0"/>
                <a:ea typeface="Times New Roman" panose="02020603050405020304" pitchFamily="18" charset="0"/>
              </a:rPr>
              <a:t>, he </a:t>
            </a:r>
            <a:r>
              <a:rPr lang="it-IT" sz="1800" i="1" dirty="0" err="1">
                <a:solidFill>
                  <a:srgbClr val="222222"/>
                </a:solidFill>
                <a:effectLst/>
                <a:latin typeface="Helvetica" panose="020B0604020202020204" pitchFamily="34" charset="0"/>
                <a:ea typeface="Times New Roman" panose="02020603050405020304" pitchFamily="18" charset="0"/>
              </a:rPr>
              <a:t>abides</a:t>
            </a:r>
            <a:r>
              <a:rPr lang="it-IT" sz="1800" i="1" dirty="0">
                <a:solidFill>
                  <a:srgbClr val="222222"/>
                </a:solidFill>
                <a:effectLst/>
                <a:latin typeface="Helvetica" panose="020B0604020202020204" pitchFamily="34" charset="0"/>
                <a:ea typeface="Times New Roman" panose="02020603050405020304" pitchFamily="18" charset="0"/>
              </a:rPr>
              <a:t> in Me, and I </a:t>
            </a:r>
            <a:r>
              <a:rPr lang="it-IT" sz="1800" i="1" dirty="0" err="1">
                <a:solidFill>
                  <a:srgbClr val="222222"/>
                </a:solidFill>
                <a:effectLst/>
                <a:latin typeface="Helvetica" panose="020B0604020202020204" pitchFamily="34" charset="0"/>
                <a:ea typeface="Times New Roman" panose="02020603050405020304" pitchFamily="18" charset="0"/>
              </a:rPr>
              <a:t>into</a:t>
            </a:r>
            <a:r>
              <a:rPr lang="it-IT" sz="1800" i="1" dirty="0">
                <a:solidFill>
                  <a:srgbClr val="222222"/>
                </a:solidFill>
                <a:effectLst/>
                <a:latin typeface="Helvetica" panose="020B0604020202020204" pitchFamily="34" charset="0"/>
                <a:ea typeface="Times New Roman" panose="02020603050405020304" pitchFamily="18" charset="0"/>
              </a:rPr>
              <a:t> </a:t>
            </a:r>
            <a:r>
              <a:rPr lang="it-IT" sz="1800" i="1" dirty="0" err="1">
                <a:solidFill>
                  <a:srgbClr val="222222"/>
                </a:solidFill>
                <a:effectLst/>
                <a:latin typeface="Helvetica" panose="020B0604020202020204" pitchFamily="34" charset="0"/>
                <a:ea typeface="Times New Roman" panose="02020603050405020304" pitchFamily="18" charset="0"/>
              </a:rPr>
              <a:t>him</a:t>
            </a:r>
            <a:r>
              <a:rPr lang="it-IT" sz="1800" i="1" dirty="0">
                <a:solidFill>
                  <a:srgbClr val="222222"/>
                </a:solidFill>
                <a:effectLst/>
                <a:latin typeface="Helvetica" panose="020B0604020202020204" pitchFamily="34" charset="0"/>
                <a:ea typeface="Times New Roman" panose="02020603050405020304" pitchFamily="18" charset="0"/>
              </a:rPr>
              <a:t>.</a:t>
            </a:r>
            <a:r>
              <a:rPr lang="it-IT" sz="1800" dirty="0">
                <a:solidFill>
                  <a:srgbClr val="222222"/>
                </a:solidFill>
                <a:effectLst/>
                <a:latin typeface="Helvetica" panose="020B0604020202020204" pitchFamily="34" charset="0"/>
                <a:ea typeface="Times New Roman" panose="02020603050405020304" pitchFamily="18" charset="0"/>
              </a:rPr>
              <a:t>" Body and </a:t>
            </a:r>
            <a:r>
              <a:rPr lang="it-IT" sz="1800" dirty="0" err="1">
                <a:solidFill>
                  <a:srgbClr val="222222"/>
                </a:solidFill>
                <a:effectLst/>
                <a:latin typeface="Helvetica" panose="020B0604020202020204" pitchFamily="34" charset="0"/>
                <a:ea typeface="Times New Roman" panose="02020603050405020304" pitchFamily="18" charset="0"/>
              </a:rPr>
              <a:t>blood</a:t>
            </a:r>
            <a:r>
              <a:rPr lang="it-IT" sz="1800" dirty="0">
                <a:solidFill>
                  <a:srgbClr val="222222"/>
                </a:solidFill>
                <a:effectLst/>
                <a:latin typeface="Helvetica" panose="020B0604020202020204" pitchFamily="34" charset="0"/>
                <a:ea typeface="Times New Roman" panose="02020603050405020304" pitchFamily="18" charset="0"/>
              </a:rPr>
              <a:t> indicate His </a:t>
            </a:r>
            <a:r>
              <a:rPr lang="it-IT" sz="1800" dirty="0" err="1">
                <a:solidFill>
                  <a:srgbClr val="222222"/>
                </a:solidFill>
                <a:effectLst/>
                <a:latin typeface="Helvetica" panose="020B0604020202020204" pitchFamily="34" charset="0"/>
                <a:ea typeface="Times New Roman" panose="02020603050405020304" pitchFamily="18" charset="0"/>
              </a:rPr>
              <a:t>entire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existence</a:t>
            </a:r>
            <a:r>
              <a:rPr lang="it-IT" sz="1800" dirty="0">
                <a:solidFill>
                  <a:srgbClr val="222222"/>
                </a:solidFill>
                <a:effectLst/>
                <a:latin typeface="Helvetica" panose="020B0604020202020204" pitchFamily="34" charset="0"/>
                <a:ea typeface="Times New Roman" panose="02020603050405020304" pitchFamily="18" charset="0"/>
              </a:rPr>
              <a:t>, His human story, His </a:t>
            </a:r>
            <a:r>
              <a:rPr lang="it-IT" sz="1800" dirty="0" err="1">
                <a:solidFill>
                  <a:srgbClr val="222222"/>
                </a:solidFill>
                <a:effectLst/>
                <a:latin typeface="Helvetica" panose="020B0604020202020204" pitchFamily="34" charset="0"/>
                <a:ea typeface="Times New Roman" panose="02020603050405020304" pitchFamily="18" charset="0"/>
              </a:rPr>
              <a:t>carpenter's</a:t>
            </a:r>
            <a:r>
              <a:rPr lang="it-IT" sz="1800" dirty="0">
                <a:solidFill>
                  <a:srgbClr val="222222"/>
                </a:solidFill>
                <a:effectLst/>
                <a:latin typeface="Helvetica" panose="020B0604020202020204" pitchFamily="34" charset="0"/>
                <a:ea typeface="Times New Roman" panose="02020603050405020304" pitchFamily="18" charset="0"/>
              </a:rPr>
              <a:t> hands with the </a:t>
            </a:r>
            <a:r>
              <a:rPr lang="it-IT" sz="1800" dirty="0" err="1">
                <a:solidFill>
                  <a:srgbClr val="222222"/>
                </a:solidFill>
                <a:effectLst/>
                <a:latin typeface="Helvetica" panose="020B0604020202020204" pitchFamily="34" charset="0"/>
                <a:ea typeface="Times New Roman" panose="02020603050405020304" pitchFamily="18" charset="0"/>
              </a:rPr>
              <a:t>scent</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wood</a:t>
            </a:r>
            <a:r>
              <a:rPr lang="it-IT" sz="1800" dirty="0">
                <a:solidFill>
                  <a:srgbClr val="222222"/>
                </a:solidFill>
                <a:effectLst/>
                <a:latin typeface="Helvetica" panose="020B0604020202020204" pitchFamily="34" charset="0"/>
                <a:ea typeface="Times New Roman" panose="02020603050405020304" pitchFamily="18" charset="0"/>
              </a:rPr>
              <a:t> and the </a:t>
            </a:r>
            <a:r>
              <a:rPr lang="it-IT" sz="1800" dirty="0" err="1">
                <a:solidFill>
                  <a:srgbClr val="222222"/>
                </a:solidFill>
                <a:effectLst/>
                <a:latin typeface="Helvetica" panose="020B0604020202020204" pitchFamily="34" charset="0"/>
                <a:ea typeface="Times New Roman" panose="02020603050405020304" pitchFamily="18" charset="0"/>
              </a:rPr>
              <a:t>nail</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holes</a:t>
            </a:r>
            <a:r>
              <a:rPr lang="it-IT" sz="1800" dirty="0">
                <a:solidFill>
                  <a:srgbClr val="222222"/>
                </a:solidFill>
                <a:effectLst/>
                <a:latin typeface="Helvetica" panose="020B0604020202020204" pitchFamily="34" charset="0"/>
                <a:ea typeface="Times New Roman" panose="02020603050405020304" pitchFamily="18" charset="0"/>
              </a:rPr>
              <a:t>, His </a:t>
            </a:r>
            <a:r>
              <a:rPr lang="it-IT" sz="1800" dirty="0" err="1">
                <a:solidFill>
                  <a:srgbClr val="222222"/>
                </a:solidFill>
                <a:effectLst/>
                <a:latin typeface="Helvetica" panose="020B0604020202020204" pitchFamily="34" charset="0"/>
                <a:ea typeface="Times New Roman" panose="02020603050405020304" pitchFamily="18" charset="0"/>
              </a:rPr>
              <a:t>tears</a:t>
            </a:r>
            <a:r>
              <a:rPr lang="it-IT" sz="1800" dirty="0">
                <a:solidFill>
                  <a:srgbClr val="222222"/>
                </a:solidFill>
                <a:effectLst/>
                <a:latin typeface="Helvetica" panose="020B0604020202020204" pitchFamily="34" charset="0"/>
                <a:ea typeface="Times New Roman" panose="02020603050405020304" pitchFamily="18" charset="0"/>
              </a:rPr>
              <a:t>, His </a:t>
            </a:r>
            <a:r>
              <a:rPr lang="it-IT" sz="1800" dirty="0" err="1">
                <a:solidFill>
                  <a:srgbClr val="222222"/>
                </a:solidFill>
                <a:effectLst/>
                <a:latin typeface="Helvetica" panose="020B0604020202020204" pitchFamily="34" charset="0"/>
                <a:ea typeface="Times New Roman" panose="02020603050405020304" pitchFamily="18" charset="0"/>
              </a:rPr>
              <a:t>passions</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dust</a:t>
            </a:r>
            <a:r>
              <a:rPr lang="it-IT" sz="1800" dirty="0">
                <a:solidFill>
                  <a:srgbClr val="222222"/>
                </a:solidFill>
                <a:effectLst/>
                <a:latin typeface="Helvetica" panose="020B0604020202020204" pitchFamily="34" charset="0"/>
                <a:ea typeface="Times New Roman" panose="02020603050405020304" pitchFamily="18" charset="0"/>
              </a:rPr>
              <a:t> of the streets, His feet </a:t>
            </a:r>
            <a:r>
              <a:rPr lang="it-IT" sz="1800" dirty="0" err="1">
                <a:solidFill>
                  <a:srgbClr val="222222"/>
                </a:solidFill>
                <a:effectLst/>
                <a:latin typeface="Helvetica" panose="020B0604020202020204" pitchFamily="34" charset="0"/>
                <a:ea typeface="Times New Roman" panose="02020603050405020304" pitchFamily="18" charset="0"/>
              </a:rPr>
              <a:t>soaked</a:t>
            </a:r>
            <a:r>
              <a:rPr lang="it-IT" sz="1800" dirty="0">
                <a:solidFill>
                  <a:srgbClr val="222222"/>
                </a:solidFill>
                <a:effectLst/>
                <a:latin typeface="Helvetica" panose="020B0604020202020204" pitchFamily="34" charset="0"/>
                <a:ea typeface="Times New Roman" panose="02020603050405020304" pitchFamily="18" charset="0"/>
              </a:rPr>
              <a:t> in </a:t>
            </a:r>
            <a:r>
              <a:rPr lang="it-IT" sz="1800" dirty="0" err="1">
                <a:solidFill>
                  <a:srgbClr val="222222"/>
                </a:solidFill>
                <a:effectLst/>
                <a:latin typeface="Helvetica" panose="020B0604020202020204" pitchFamily="34" charset="0"/>
                <a:ea typeface="Times New Roman" panose="02020603050405020304" pitchFamily="18" charset="0"/>
              </a:rPr>
              <a:t>nard</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then</a:t>
            </a:r>
            <a:r>
              <a:rPr lang="it-IT" sz="1800" dirty="0">
                <a:solidFill>
                  <a:srgbClr val="222222"/>
                </a:solidFill>
                <a:effectLst/>
                <a:latin typeface="Helvetica" panose="020B0604020202020204" pitchFamily="34" charset="0"/>
                <a:ea typeface="Times New Roman" panose="02020603050405020304" pitchFamily="18" charset="0"/>
              </a:rPr>
              <a:t> in </a:t>
            </a:r>
            <a:r>
              <a:rPr lang="it-IT" sz="1800" dirty="0" err="1">
                <a:solidFill>
                  <a:srgbClr val="222222"/>
                </a:solidFill>
                <a:effectLst/>
                <a:latin typeface="Helvetica" panose="020B0604020202020204" pitchFamily="34" charset="0"/>
                <a:ea typeface="Times New Roman" panose="02020603050405020304" pitchFamily="18" charset="0"/>
              </a:rPr>
              <a:t>blood</a:t>
            </a:r>
            <a:r>
              <a:rPr lang="it-IT" sz="1800" dirty="0">
                <a:solidFill>
                  <a:srgbClr val="222222"/>
                </a:solidFill>
                <a:effectLst/>
                <a:latin typeface="Helvetica" panose="020B0604020202020204" pitchFamily="34" charset="0"/>
                <a:ea typeface="Times New Roman" panose="02020603050405020304" pitchFamily="18" charset="0"/>
              </a:rPr>
              <a:t>, and the house that </a:t>
            </a:r>
            <a:r>
              <a:rPr lang="it-IT" sz="1800" dirty="0" err="1">
                <a:solidFill>
                  <a:srgbClr val="222222"/>
                </a:solidFill>
                <a:effectLst/>
                <a:latin typeface="Helvetica" panose="020B0604020202020204" pitchFamily="34" charset="0"/>
                <a:ea typeface="Times New Roman" panose="02020603050405020304" pitchFamily="18" charset="0"/>
              </a:rPr>
              <a:t>fills</a:t>
            </a:r>
            <a:r>
              <a:rPr lang="it-IT" sz="1800" dirty="0">
                <a:solidFill>
                  <a:srgbClr val="222222"/>
                </a:solidFill>
                <a:effectLst/>
                <a:latin typeface="Helvetica" panose="020B0604020202020204" pitchFamily="34" charset="0"/>
                <a:ea typeface="Times New Roman" panose="02020603050405020304" pitchFamily="18" charset="0"/>
              </a:rPr>
              <a:t> with </a:t>
            </a:r>
            <a:r>
              <a:rPr lang="it-IT" sz="1800" dirty="0" err="1">
                <a:solidFill>
                  <a:srgbClr val="222222"/>
                </a:solidFill>
                <a:effectLst/>
                <a:latin typeface="Helvetica" panose="020B0604020202020204" pitchFamily="34" charset="0"/>
                <a:ea typeface="Times New Roman" panose="02020603050405020304" pitchFamily="18" charset="0"/>
              </a:rPr>
              <a:t>perfume</a:t>
            </a:r>
            <a:r>
              <a:rPr lang="it-IT" sz="1800" dirty="0">
                <a:solidFill>
                  <a:srgbClr val="222222"/>
                </a:solidFill>
                <a:effectLst/>
                <a:latin typeface="Helvetica" panose="020B0604020202020204" pitchFamily="34" charset="0"/>
                <a:ea typeface="Times New Roman" panose="02020603050405020304" pitchFamily="18" charset="0"/>
              </a:rPr>
              <a:t> and words that taste like </a:t>
            </a:r>
            <a:r>
              <a:rPr lang="it-IT" sz="1800" dirty="0" err="1">
                <a:solidFill>
                  <a:srgbClr val="222222"/>
                </a:solidFill>
                <a:effectLst/>
                <a:latin typeface="Helvetica" panose="020B0604020202020204" pitchFamily="34" charset="0"/>
                <a:ea typeface="Times New Roman" panose="02020603050405020304" pitchFamily="18" charset="0"/>
              </a:rPr>
              <a:t>heaven</a:t>
            </a:r>
            <a:r>
              <a:rPr lang="it-IT" sz="1800" dirty="0">
                <a:solidFill>
                  <a:srgbClr val="222222"/>
                </a:solidFill>
                <a:effectLst/>
                <a:latin typeface="Helvetica" panose="020B0604020202020204" pitchFamily="34" charset="0"/>
                <a:ea typeface="Times New Roman" panose="02020603050405020304" pitchFamily="18" charset="0"/>
              </a:rPr>
              <a:t>. </a:t>
            </a:r>
          </a:p>
          <a:p>
            <a:pPr eaLnBrk="0" hangingPunct="0"/>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He </a:t>
            </a:r>
            <a:r>
              <a:rPr lang="it-IT" sz="1800" dirty="0" err="1">
                <a:solidFill>
                  <a:srgbClr val="222222"/>
                </a:solidFill>
                <a:effectLst/>
                <a:latin typeface="Helvetica" panose="020B0604020202020204" pitchFamily="34" charset="0"/>
                <a:ea typeface="Times New Roman" panose="02020603050405020304" pitchFamily="18" charset="0"/>
              </a:rPr>
              <a:t>abides</a:t>
            </a:r>
            <a:r>
              <a:rPr lang="it-IT" sz="1800" dirty="0">
                <a:solidFill>
                  <a:srgbClr val="222222"/>
                </a:solidFill>
                <a:effectLst/>
                <a:latin typeface="Helvetica" panose="020B0604020202020204" pitchFamily="34" charset="0"/>
                <a:ea typeface="Times New Roman" panose="02020603050405020304" pitchFamily="18" charset="0"/>
              </a:rPr>
              <a:t> in me and I in </a:t>
            </a:r>
            <a:r>
              <a:rPr lang="it-IT" sz="1800" dirty="0" err="1">
                <a:solidFill>
                  <a:srgbClr val="222222"/>
                </a:solidFill>
                <a:effectLst/>
                <a:latin typeface="Helvetica" panose="020B0604020202020204" pitchFamily="34" charset="0"/>
                <a:ea typeface="Times New Roman" panose="02020603050405020304" pitchFamily="18" charset="0"/>
              </a:rPr>
              <a:t>Him</a:t>
            </a:r>
            <a:r>
              <a:rPr lang="it-IT" sz="1800" dirty="0">
                <a:solidFill>
                  <a:srgbClr val="222222"/>
                </a:solidFill>
                <a:effectLst/>
                <a:latin typeface="Helvetica" panose="020B0604020202020204" pitchFamily="34" charset="0"/>
                <a:ea typeface="Times New Roman" panose="02020603050405020304" pitchFamily="18" charset="0"/>
              </a:rPr>
              <a:t>, people, </a:t>
            </a:r>
            <a:r>
              <a:rPr lang="it-IT" sz="1800" dirty="0" err="1">
                <a:solidFill>
                  <a:srgbClr val="222222"/>
                </a:solidFill>
                <a:effectLst/>
                <a:latin typeface="Helvetica" panose="020B0604020202020204" pitchFamily="34" charset="0"/>
                <a:ea typeface="Times New Roman" panose="02020603050405020304" pitchFamily="18" charset="0"/>
              </a:rPr>
              <a:t>when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they</a:t>
            </a:r>
            <a:r>
              <a:rPr lang="it-IT" sz="1800" dirty="0">
                <a:solidFill>
                  <a:srgbClr val="222222"/>
                </a:solidFill>
                <a:effectLst/>
                <a:latin typeface="Helvetica" panose="020B0604020202020204" pitchFamily="34" charset="0"/>
                <a:ea typeface="Times New Roman" panose="02020603050405020304" pitchFamily="18" charset="0"/>
              </a:rPr>
              <a:t> love, </a:t>
            </a:r>
            <a:r>
              <a:rPr lang="it-IT" sz="1800" dirty="0" err="1">
                <a:solidFill>
                  <a:srgbClr val="222222"/>
                </a:solidFill>
                <a:effectLst/>
                <a:latin typeface="Helvetica" panose="020B0604020202020204" pitchFamily="34" charset="0"/>
                <a:ea typeface="Times New Roman" panose="02020603050405020304" pitchFamily="18" charset="0"/>
              </a:rPr>
              <a:t>say</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same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things</a:t>
            </a:r>
            <a:r>
              <a:rPr lang="it-IT" sz="1800" dirty="0">
                <a:solidFill>
                  <a:srgbClr val="222222"/>
                </a:solidFill>
                <a:effectLst/>
                <a:latin typeface="Helvetica" panose="020B0604020202020204" pitchFamily="34" charset="0"/>
                <a:ea typeface="Times New Roman" panose="02020603050405020304" pitchFamily="18" charset="0"/>
              </a:rPr>
              <a:t>: come to live in </a:t>
            </a:r>
            <a:r>
              <a:rPr lang="it-IT" sz="1800" dirty="0" err="1">
                <a:solidFill>
                  <a:srgbClr val="222222"/>
                </a:solidFill>
                <a:effectLst/>
                <a:latin typeface="Helvetica" panose="020B0604020202020204" pitchFamily="34" charset="0"/>
                <a:ea typeface="Times New Roman" panose="02020603050405020304" pitchFamily="18" charset="0"/>
              </a:rPr>
              <a:t>my</a:t>
            </a:r>
            <a:r>
              <a:rPr lang="it-IT" sz="1800" dirty="0">
                <a:solidFill>
                  <a:srgbClr val="222222"/>
                </a:solidFill>
                <a:effectLst/>
                <a:latin typeface="Helvetica" panose="020B0604020202020204" pitchFamily="34" charset="0"/>
                <a:ea typeface="Times New Roman" panose="02020603050405020304" pitchFamily="18" charset="0"/>
              </a:rPr>
              <a:t> house, </a:t>
            </a:r>
            <a:r>
              <a:rPr lang="it-IT" sz="1800" dirty="0" err="1">
                <a:solidFill>
                  <a:srgbClr val="222222"/>
                </a:solidFill>
                <a:effectLst/>
                <a:latin typeface="Helvetica" panose="020B0604020202020204" pitchFamily="34" charset="0"/>
                <a:ea typeface="Times New Roman" panose="02020603050405020304" pitchFamily="18" charset="0"/>
              </a:rPr>
              <a:t>my</a:t>
            </a:r>
            <a:r>
              <a:rPr lang="it-IT" sz="1800" dirty="0">
                <a:solidFill>
                  <a:srgbClr val="222222"/>
                </a:solidFill>
                <a:effectLst/>
                <a:latin typeface="Helvetica" panose="020B0604020202020204" pitchFamily="34" charset="0"/>
                <a:ea typeface="Times New Roman" panose="02020603050405020304" pitchFamily="18" charset="0"/>
              </a:rPr>
              <a:t> house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your</a:t>
            </a:r>
            <a:r>
              <a:rPr lang="it-IT" sz="1800" dirty="0">
                <a:solidFill>
                  <a:srgbClr val="222222"/>
                </a:solidFill>
                <a:effectLst/>
                <a:latin typeface="Helvetica" panose="020B0604020202020204" pitchFamily="34" charset="0"/>
                <a:ea typeface="Times New Roman" panose="02020603050405020304" pitchFamily="18" charset="0"/>
              </a:rPr>
              <a:t> house. </a:t>
            </a:r>
          </a:p>
          <a:p>
            <a:pPr eaLnBrk="0" hangingPunct="0"/>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God </a:t>
            </a:r>
            <a:r>
              <a:rPr lang="it-IT" sz="1800" dirty="0" err="1">
                <a:solidFill>
                  <a:srgbClr val="222222"/>
                </a:solidFill>
                <a:effectLst/>
                <a:latin typeface="Helvetica" panose="020B0604020202020204" pitchFamily="34" charset="0"/>
                <a:ea typeface="Times New Roman" panose="02020603050405020304" pitchFamily="18" charset="0"/>
              </a:rPr>
              <a:t>says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Before</a:t>
            </a:r>
            <a:r>
              <a:rPr lang="it-IT" sz="1800" dirty="0">
                <a:solidFill>
                  <a:srgbClr val="222222"/>
                </a:solidFill>
                <a:effectLst/>
                <a:latin typeface="Helvetica" panose="020B0604020202020204" pitchFamily="34" charset="0"/>
                <a:ea typeface="Times New Roman" panose="02020603050405020304" pitchFamily="18" charset="0"/>
              </a:rPr>
              <a:t> I </a:t>
            </a:r>
            <a:r>
              <a:rPr lang="it-IT" sz="1800" dirty="0" err="1">
                <a:solidFill>
                  <a:srgbClr val="222222"/>
                </a:solidFill>
                <a:effectLst/>
                <a:latin typeface="Helvetica" panose="020B0604020202020204" pitchFamily="34" charset="0"/>
                <a:ea typeface="Times New Roman" panose="02020603050405020304" pitchFamily="18" charset="0"/>
              </a:rPr>
              <a:t>said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hungry</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said</a:t>
            </a:r>
            <a:r>
              <a:rPr lang="it-IT" sz="1800" dirty="0">
                <a:solidFill>
                  <a:srgbClr val="222222"/>
                </a:solidFill>
                <a:effectLst/>
                <a:latin typeface="Helvetica" panose="020B0604020202020204" pitchFamily="34" charset="0"/>
                <a:ea typeface="Times New Roman" panose="02020603050405020304" pitchFamily="18" charset="0"/>
              </a:rPr>
              <a:t>, “I </a:t>
            </a:r>
            <a:r>
              <a:rPr lang="it-IT" sz="1800" dirty="0" err="1">
                <a:solidFill>
                  <a:srgbClr val="222222"/>
                </a:solidFill>
                <a:effectLst/>
                <a:latin typeface="Helvetica" panose="020B0604020202020204" pitchFamily="34" charset="0"/>
                <a:ea typeface="Times New Roman" panose="02020603050405020304" pitchFamily="18" charset="0"/>
              </a:rPr>
              <a:t>want</a:t>
            </a:r>
            <a:r>
              <a:rPr lang="it-IT" sz="1800" dirty="0">
                <a:solidFill>
                  <a:srgbClr val="222222"/>
                </a:solidFill>
                <a:effectLst/>
                <a:latin typeface="Helvetica" panose="020B0604020202020204" pitchFamily="34" charset="0"/>
                <a:ea typeface="Times New Roman" panose="02020603050405020304" pitchFamily="18" charset="0"/>
              </a:rPr>
              <a:t> to be with you". He </a:t>
            </a:r>
            <a:r>
              <a:rPr lang="it-IT" sz="1800" dirty="0" err="1">
                <a:solidFill>
                  <a:srgbClr val="222222"/>
                </a:solidFill>
                <a:effectLst/>
                <a:latin typeface="Helvetica" panose="020B0604020202020204" pitchFamily="34" charset="0"/>
                <a:ea typeface="Times New Roman" panose="02020603050405020304" pitchFamily="18" charset="0"/>
              </a:rPr>
              <a:t>looked</a:t>
            </a:r>
            <a:r>
              <a:rPr lang="it-IT" sz="1800" dirty="0">
                <a:solidFill>
                  <a:srgbClr val="222222"/>
                </a:solidFill>
                <a:effectLst/>
                <a:latin typeface="Helvetica" panose="020B0604020202020204" pitchFamily="34" charset="0"/>
                <a:ea typeface="Times New Roman" panose="02020603050405020304" pitchFamily="18" charset="0"/>
              </a:rPr>
              <a:t> for me, </a:t>
            </a:r>
            <a:r>
              <a:rPr lang="it-IT" sz="1800" dirty="0" err="1">
                <a:solidFill>
                  <a:srgbClr val="222222"/>
                </a:solidFill>
                <a:effectLst/>
                <a:latin typeface="Helvetica" panose="020B0604020202020204" pitchFamily="34" charset="0"/>
                <a:ea typeface="Times New Roman" panose="02020603050405020304" pitchFamily="18" charset="0"/>
              </a:rPr>
              <a:t>waits</a:t>
            </a:r>
            <a:r>
              <a:rPr lang="it-IT" sz="1800" dirty="0">
                <a:solidFill>
                  <a:srgbClr val="222222"/>
                </a:solidFill>
                <a:effectLst/>
                <a:latin typeface="Helvetica" panose="020B0604020202020204" pitchFamily="34" charset="0"/>
                <a:ea typeface="Times New Roman" panose="02020603050405020304" pitchFamily="18" charset="0"/>
              </a:rPr>
              <a:t> for me and </a:t>
            </a:r>
            <a:r>
              <a:rPr lang="it-IT" sz="1800" dirty="0" err="1">
                <a:solidFill>
                  <a:srgbClr val="222222"/>
                </a:solidFill>
                <a:effectLst/>
                <a:latin typeface="Helvetica" panose="020B0604020202020204" pitchFamily="34" charset="0"/>
                <a:ea typeface="Times New Roman" panose="02020603050405020304" pitchFamily="18" charset="0"/>
              </a:rPr>
              <a:t>gives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Himself</a:t>
            </a:r>
            <a:r>
              <a:rPr lang="it-IT" sz="1800" dirty="0">
                <a:solidFill>
                  <a:srgbClr val="222222"/>
                </a:solidFill>
                <a:effectLst/>
                <a:latin typeface="Helvetica" panose="020B0604020202020204" pitchFamily="34" charset="0"/>
                <a:ea typeface="Times New Roman" panose="02020603050405020304" pitchFamily="18" charset="0"/>
              </a:rPr>
              <a:t>. </a:t>
            </a:r>
          </a:p>
          <a:p>
            <a:pPr eaLnBrk="0" hangingPunct="0"/>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You </a:t>
            </a:r>
            <a:r>
              <a:rPr lang="it-IT" sz="1800" dirty="0" err="1">
                <a:solidFill>
                  <a:srgbClr val="222222"/>
                </a:solidFill>
                <a:effectLst/>
                <a:latin typeface="Helvetica" panose="020B0604020202020204" pitchFamily="34" charset="0"/>
                <a:ea typeface="Times New Roman" panose="02020603050405020304" pitchFamily="18" charset="0"/>
              </a:rPr>
              <a:t>don't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deserve</a:t>
            </a:r>
            <a:r>
              <a:rPr lang="it-IT" sz="1800" dirty="0">
                <a:solidFill>
                  <a:srgbClr val="222222"/>
                </a:solidFill>
                <a:effectLst/>
                <a:latin typeface="Helvetica" panose="020B0604020202020204" pitchFamily="34" charset="0"/>
                <a:ea typeface="Times New Roman" panose="02020603050405020304" pitchFamily="18" charset="0"/>
              </a:rPr>
              <a:t> a God like </a:t>
            </a:r>
            <a:r>
              <a:rPr lang="it-IT" sz="1800" dirty="0" err="1">
                <a:solidFill>
                  <a:srgbClr val="222222"/>
                </a:solidFill>
                <a:effectLst/>
                <a:latin typeface="Helvetica" panose="020B0604020202020204" pitchFamily="34" charset="0"/>
                <a:ea typeface="Times New Roman" panose="02020603050405020304" pitchFamily="18" charset="0"/>
              </a:rPr>
              <a:t>this</a:t>
            </a:r>
            <a:r>
              <a:rPr lang="it-IT" sz="1800" dirty="0">
                <a:solidFill>
                  <a:srgbClr val="222222"/>
                </a:solidFill>
                <a:effectLst/>
                <a:latin typeface="Helvetica" panose="020B0604020202020204" pitchFamily="34" charset="0"/>
                <a:ea typeface="Times New Roman" panose="02020603050405020304" pitchFamily="18" charset="0"/>
              </a:rPr>
              <a:t>: you just have to welcome </a:t>
            </a:r>
            <a:r>
              <a:rPr lang="it-IT" sz="1800" dirty="0" err="1">
                <a:solidFill>
                  <a:srgbClr val="222222"/>
                </a:solidFill>
                <a:effectLst/>
                <a:latin typeface="Helvetica" panose="020B0604020202020204" pitchFamily="34" charset="0"/>
                <a:ea typeface="Times New Roman" panose="02020603050405020304" pitchFamily="18" charset="0"/>
              </a:rPr>
              <a:t>Him</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let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yourself</a:t>
            </a:r>
            <a:r>
              <a:rPr lang="it-IT" sz="1800" dirty="0">
                <a:solidFill>
                  <a:srgbClr val="222222"/>
                </a:solidFill>
                <a:effectLst/>
                <a:latin typeface="Helvetica" panose="020B0604020202020204" pitchFamily="34" charset="0"/>
                <a:ea typeface="Times New Roman" panose="02020603050405020304" pitchFamily="18" charset="0"/>
              </a:rPr>
              <a:t> be </a:t>
            </a:r>
            <a:r>
              <a:rPr lang="it-IT" sz="1800" dirty="0" err="1">
                <a:solidFill>
                  <a:srgbClr val="222222"/>
                </a:solidFill>
                <a:effectLst/>
                <a:latin typeface="Helvetica" panose="020B0604020202020204" pitchFamily="34" charset="0"/>
                <a:ea typeface="Times New Roman" panose="02020603050405020304" pitchFamily="18" charset="0"/>
              </a:rPr>
              <a:t>loved</a:t>
            </a:r>
            <a:r>
              <a:rPr lang="it-IT" sz="1800" dirty="0">
                <a:solidFill>
                  <a:srgbClr val="222222"/>
                </a:solidFill>
                <a:effectLst/>
                <a:latin typeface="Helvetica" panose="020B0604020202020204" pitchFamily="34" charset="0"/>
                <a:ea typeface="Times New Roman" panose="02020603050405020304" pitchFamily="18" charset="0"/>
              </a:rPr>
              <a:t>.</a:t>
            </a:r>
            <a:endParaRPr lang="it-IT" sz="1800" dirty="0">
              <a:effectLst/>
              <a:latin typeface="Times New Roman" panose="02020603050405020304" pitchFamily="18" charset="0"/>
              <a:ea typeface="Times New Roman" panose="02020603050405020304" pitchFamily="18" charset="0"/>
            </a:endParaRPr>
          </a:p>
          <a:p>
            <a:pPr eaLnBrk="0" hangingPunct="0"/>
            <a:endPar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9579412-3B05-AF0D-9F2A-1285D808F8DD}"/>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099B8B7C-0493-7B5A-8547-5B39008E0E95}"/>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Moses wrote down all the words of Yahweh, then rose early in the morning and built an altar at the foot of the mountain with twelve raised stones for the twelve tribes of Israel. He then sent young men from among the sons of Israel to offer burnt offerings</a:t>
            </a:r>
            <a:r>
              <a:rPr lang="en-US" altLang="it-IT" sz="1800" i="1">
                <a:solidFill>
                  <a:schemeClr val="bg1"/>
                </a:solidFill>
                <a:latin typeface="Verdana" panose="020B0604030504040204" pitchFamily="34" charset="0"/>
                <a:cs typeface="Times New Roman" panose="02020603050405020304" pitchFamily="18" charset="0"/>
              </a:rPr>
              <a:t> (Ex 24: 4-5a)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50B87215-1E4F-8759-ECDD-C1714AE89E3A}"/>
              </a:ext>
            </a:extLst>
          </p:cNvPr>
          <p:cNvSpPr>
            <a:spLocks noChangeArrowheads="1"/>
          </p:cNvSpPr>
          <p:nvPr>
            <p:custDataLst>
              <p:tags r:id="rId3"/>
            </p:custDataLst>
          </p:nvPr>
        </p:nvSpPr>
        <p:spPr bwMode="auto">
          <a:xfrm>
            <a:off x="0" y="476250"/>
            <a:ext cx="9144000" cy="1190625"/>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Mosè scrisse tutte le parole del Signore. Si alzò di buon mattino ed eresse un altare ai piedi del monte, con dodici stele per le dodici tribù d’Israele. Incaricò alcuni giovani tra gli Israeliti di offrire olocausti e di sacrificare giovenchi</a:t>
            </a:r>
            <a:r>
              <a:rPr lang="it-IT" altLang="it-IT" sz="1800" i="1">
                <a:solidFill>
                  <a:schemeClr val="bg1"/>
                </a:solidFill>
                <a:latin typeface="Verdana" panose="020B0604030504040204" pitchFamily="34" charset="0"/>
                <a:cs typeface="Times New Roman" panose="02020603050405020304" pitchFamily="18" charset="0"/>
              </a:rPr>
              <a:t>  (Es 24, 4-5a)</a:t>
            </a:r>
          </a:p>
        </p:txBody>
      </p:sp>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78BFE863-8DF2-1C39-0431-82E4F8F536A4}"/>
              </a:ext>
            </a:extLst>
          </p:cNvPr>
          <p:cNvSpPr>
            <a:spLocks noGrp="1" noChangeArrowheads="1"/>
          </p:cNvSpPr>
          <p:nvPr>
            <p:ph type="title"/>
            <p:custDataLst>
              <p:tags r:id="rId1"/>
            </p:custDataLst>
          </p:nvPr>
        </p:nvSpPr>
        <p:spPr>
          <a:xfrm>
            <a:off x="0" y="228600"/>
            <a:ext cx="9144000" cy="1143000"/>
          </a:xfrm>
          <a:ln cap="flat" algn="ctr">
            <a:miter lim="800000"/>
            <a:headEnd type="none" w="med" len="med"/>
            <a:tailEnd type="none" w="med" len="med"/>
          </a:ln>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come sacrifici di comunione, per il Signore. Mosè prese la metà del sangue e la mise in tanti catini e ne versò l’altra metà sull’altare. Quindi prese il libro dell’alleanza e lo lesse alla presenza del popolo. </a:t>
            </a:r>
            <a:r>
              <a:rPr lang="de-DE" altLang="it-IT" sz="1800" i="1">
                <a:solidFill>
                  <a:schemeClr val="bg1"/>
                </a:solidFill>
                <a:latin typeface="Verdana" panose="020B0604030504040204" pitchFamily="34" charset="0"/>
                <a:cs typeface="Times New Roman" panose="02020603050405020304" pitchFamily="18" charset="0"/>
              </a:rPr>
              <a:t>(Es 24, 5b-7a)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6CC6DCA1-E74A-8FF6-CDD0-A86B7C669F79}"/>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and sacrifice bullocks as peace offerings to Yahweh. And Moses took half the blood and put it in basins; and with the other half of the blood he sprinkled the altar. He then took the Book of the Covenant and read it in the hearing of the people.</a:t>
            </a:r>
            <a:r>
              <a:rPr lang="en-US"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(Ex 24: 5b-7a)</a:t>
            </a:r>
          </a:p>
        </p:txBody>
      </p:sp>
      <p:pic>
        <p:nvPicPr>
          <p:cNvPr id="5124" name="Picture 9" descr="C:\ARCHIVIO GENERALE\PRESENTAZIONI\in COSTRUZIONE\S.Scritture del 07.06\mosaic-covenant-concluded.jpg">
            <a:extLst>
              <a:ext uri="{FF2B5EF4-FFF2-40B4-BE49-F238E27FC236}">
                <a16:creationId xmlns:a16="http://schemas.microsoft.com/office/drawing/2014/main" id="{84362218-FB1B-F8C8-4CFA-E312A39487F4}"/>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828800" y="1371600"/>
            <a:ext cx="548640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48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0" name="Rectangle 2">
            <a:extLst>
              <a:ext uri="{FF2B5EF4-FFF2-40B4-BE49-F238E27FC236}">
                <a16:creationId xmlns:a16="http://schemas.microsoft.com/office/drawing/2014/main" id="{C0F80B38-F7D2-DF56-B945-F054E59C24A1}"/>
              </a:ext>
            </a:extLst>
          </p:cNvPr>
          <p:cNvSpPr>
            <a:spLocks noGrp="1" noChangeArrowheads="1"/>
          </p:cNvSpPr>
          <p:nvPr>
            <p:ph type="title"/>
            <p:custDataLst>
              <p:tags r:id="rId1"/>
            </p:custDataLst>
          </p:nvPr>
        </p:nvSpPr>
        <p:spPr>
          <a:xfrm>
            <a:off x="0" y="4572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Dissero: «Quanto ha detto il Signore, lo eseguiremo e vi presteremo ascolto». Mosè prese il sangue e ne asperse il popolo, dicendo: «Ecco il sangue dell’alleanza che il Signore ha concluso con voi sulla base di tutte queste parole!». </a:t>
            </a:r>
            <a:r>
              <a:rPr lang="it-IT" altLang="it-IT" sz="1800" i="1">
                <a:solidFill>
                  <a:schemeClr val="bg1"/>
                </a:solidFill>
                <a:latin typeface="Verdana" panose="020B0604030504040204" pitchFamily="34" charset="0"/>
                <a:cs typeface="Times New Roman" panose="02020603050405020304" pitchFamily="18" charset="0"/>
              </a:rPr>
              <a:t>(Es 24, 7b-8)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147" name="Rectangle 4">
            <a:extLst>
              <a:ext uri="{FF2B5EF4-FFF2-40B4-BE49-F238E27FC236}">
                <a16:creationId xmlns:a16="http://schemas.microsoft.com/office/drawing/2014/main" id="{6F259B3E-DEB2-39BE-D652-43ECA76F5AF6}"/>
              </a:ext>
            </a:extLst>
          </p:cNvPr>
          <p:cNvSpPr>
            <a:spLocks noChangeArrowheads="1"/>
          </p:cNvSpPr>
          <p:nvPr>
            <p:custDataLst>
              <p:tags r:id="rId2"/>
            </p:custDataLst>
          </p:nvPr>
        </p:nvSpPr>
        <p:spPr bwMode="auto">
          <a:xfrm>
            <a:off x="0" y="54102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They said, "All that Yahweh said we shall do and obey." Moses then took the blood and sprinkled it on the people saying, "Here is the blood of the covenant that Yahweh has made with you in accordance with all these words."</a:t>
            </a:r>
            <a:r>
              <a:rPr lang="en-US" altLang="it-IT" sz="1800" i="1">
                <a:solidFill>
                  <a:schemeClr val="bg1"/>
                </a:solidFill>
                <a:latin typeface="Verdana" panose="020B0604030504040204" pitchFamily="34" charset="0"/>
                <a:cs typeface="Times New Roman" panose="02020603050405020304" pitchFamily="18" charset="0"/>
              </a:rPr>
              <a:t> (Ex 24: 7b-8)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2A7BC45B-D813-5AA6-9A1C-0DC09A075318}"/>
              </a:ext>
            </a:extLst>
          </p:cNvPr>
          <p:cNvSpPr>
            <a:spLocks noGrp="1" noChangeArrowheads="1"/>
          </p:cNvSpPr>
          <p:nvPr>
            <p:ph type="title"/>
            <p:custDataLst>
              <p:tags r:id="rId1"/>
            </p:custDataLst>
          </p:nvPr>
        </p:nvSpPr>
        <p:spPr>
          <a:xfrm>
            <a:off x="4419600" y="10668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EPISTLE</a:t>
            </a:r>
            <a:r>
              <a:rPr lang="it-IT" altLang="it-IT" sz="1800">
                <a:solidFill>
                  <a:srgbClr val="320011"/>
                </a:solidFill>
                <a:latin typeface="Verdana" panose="020B0604030504040204" pitchFamily="34" charset="0"/>
              </a:rPr>
              <a:t> to the HEBREWS</a:t>
            </a:r>
            <a:endParaRPr lang="en-US" altLang="it-IT" sz="1800">
              <a:solidFill>
                <a:srgbClr val="320011"/>
              </a:solidFill>
              <a:latin typeface="Verdana" panose="020B0604030504040204" pitchFamily="34" charset="0"/>
            </a:endParaRPr>
          </a:p>
        </p:txBody>
      </p:sp>
      <p:sp>
        <p:nvSpPr>
          <p:cNvPr id="7172" name="Rectangle 22">
            <a:extLst>
              <a:ext uri="{FF2B5EF4-FFF2-40B4-BE49-F238E27FC236}">
                <a16:creationId xmlns:a16="http://schemas.microsoft.com/office/drawing/2014/main" id="{705A9787-46E8-660F-FE03-F2C84DD0D903}"/>
              </a:ext>
            </a:extLst>
          </p:cNvPr>
          <p:cNvSpPr>
            <a:spLocks noChangeArrowheads="1"/>
          </p:cNvSpPr>
          <p:nvPr>
            <p:custDataLst>
              <p:tags r:id="rId2"/>
            </p:custDataLst>
          </p:nvPr>
        </p:nvSpPr>
        <p:spPr bwMode="auto">
          <a:xfrm>
            <a:off x="1219200" y="10668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LETTERA AGLI EBREI</a:t>
            </a:r>
          </a:p>
        </p:txBody>
      </p:sp>
      <p:sp>
        <p:nvSpPr>
          <p:cNvPr id="11269" name="Rectangle 205">
            <a:extLst>
              <a:ext uri="{FF2B5EF4-FFF2-40B4-BE49-F238E27FC236}">
                <a16:creationId xmlns:a16="http://schemas.microsoft.com/office/drawing/2014/main" id="{7C05D9B3-8C86-7DA0-8D82-C2A1EEC08646}"/>
              </a:ext>
            </a:extLst>
          </p:cNvPr>
          <p:cNvSpPr>
            <a:spLocks noChangeArrowheads="1"/>
          </p:cNvSpPr>
          <p:nvPr>
            <p:custDataLst>
              <p:tags r:id="rId3"/>
            </p:custDataLst>
          </p:nvPr>
        </p:nvSpPr>
        <p:spPr bwMode="auto">
          <a:xfrm>
            <a:off x="1295400" y="1371600"/>
            <a:ext cx="3276600" cy="2563813"/>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Fratelli,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Cristo è venuto come sommo sacerdote dei beni futuri, attraverso una tenda più grande e più perfetta, non costruita da mano d’uomo, cioè non appartenente a questa creazione.</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p>
          <a:p>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(Eb 9, 11)</a:t>
            </a:r>
          </a:p>
        </p:txBody>
      </p:sp>
      <p:sp>
        <p:nvSpPr>
          <p:cNvPr id="7174" name="Rectangle 206">
            <a:extLst>
              <a:ext uri="{FF2B5EF4-FFF2-40B4-BE49-F238E27FC236}">
                <a16:creationId xmlns:a16="http://schemas.microsoft.com/office/drawing/2014/main" id="{4CC10F4F-D4F2-3421-DF2D-FA2274B8C908}"/>
              </a:ext>
            </a:extLst>
          </p:cNvPr>
          <p:cNvSpPr>
            <a:spLocks noChangeArrowheads="1"/>
          </p:cNvSpPr>
          <p:nvPr>
            <p:custDataLst>
              <p:tags r:id="rId4"/>
            </p:custDataLst>
          </p:nvPr>
        </p:nvSpPr>
        <p:spPr bwMode="auto">
          <a:xfrm>
            <a:off x="4648200" y="1371600"/>
            <a:ext cx="3352800" cy="2563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Arial" panose="020B0604020202020204" pitchFamily="34" charset="0"/>
              </a:rPr>
              <a:t>Brothers, </a:t>
            </a:r>
            <a:r>
              <a:rPr lang="en-US" altLang="it-IT" sz="1800">
                <a:solidFill>
                  <a:srgbClr val="000000"/>
                </a:solidFill>
                <a:latin typeface="Verdana" panose="020B0604030504040204" pitchFamily="34" charset="0"/>
                <a:cs typeface="Arial" panose="020B0604020202020204" pitchFamily="34" charset="0"/>
              </a:rPr>
              <a:t>but now Christ has appeared as the high priest with regard to the good things of these new times. He passed through a sanctuary more noble and perfect, not made by hands, that is, not created.</a:t>
            </a:r>
            <a:r>
              <a:rPr lang="en-US" altLang="it-IT" sz="1800" i="1">
                <a:solidFill>
                  <a:srgbClr val="000000"/>
                </a:solidFill>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(Heb 9: 11)</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7178" name="Picture 66" descr="C:\ARCHIVIO GENERALE\PRESENTAZIONI\in COSTRUZIONE\S.Scritture del 07.06\sommo sacerdote.jpg">
            <a:extLst>
              <a:ext uri="{FF2B5EF4-FFF2-40B4-BE49-F238E27FC236}">
                <a16:creationId xmlns:a16="http://schemas.microsoft.com/office/drawing/2014/main" id="{D2574D69-B317-27FE-E059-C73805CB984A}"/>
              </a:ext>
            </a:extLst>
          </p:cNvPr>
          <p:cNvPicPr>
            <a:picLocks noChangeAspect="1" noChangeArrowheads="1"/>
          </p:cNvPicPr>
          <p:nvPr>
            <p:custDataLst>
              <p:tags r:id="rId5"/>
            </p:custDataLst>
          </p:nvPr>
        </p:nvPicPr>
        <p:blipFill>
          <a:blip r:embed="rId10">
            <a:extLst>
              <a:ext uri="{28A0092B-C50C-407E-A947-70E740481C1C}">
                <a14:useLocalDpi xmlns:a14="http://schemas.microsoft.com/office/drawing/2010/main" val="0"/>
              </a:ext>
            </a:extLst>
          </a:blip>
          <a:srcRect/>
          <a:stretch>
            <a:fillRect/>
          </a:stretch>
        </p:blipFill>
        <p:spPr bwMode="auto">
          <a:xfrm>
            <a:off x="1905000" y="3962400"/>
            <a:ext cx="17526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7179" name="Picture 67" descr="C:\ARCHIVIO GENERALE\PRESENTAZIONI\in COSTRUZIONE\S.Scritture del 07.06\sommo sacerdote 1.jpg">
            <a:extLst>
              <a:ext uri="{FF2B5EF4-FFF2-40B4-BE49-F238E27FC236}">
                <a16:creationId xmlns:a16="http://schemas.microsoft.com/office/drawing/2014/main" id="{E4E84357-A26A-AC4B-1DB9-573F022D4263}"/>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5508625" y="3886200"/>
            <a:ext cx="1806575"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 name="Immagine 2">
            <a:extLst>
              <a:ext uri="{FF2B5EF4-FFF2-40B4-BE49-F238E27FC236}">
                <a16:creationId xmlns:a16="http://schemas.microsoft.com/office/drawing/2014/main" id="{67939D15-6220-D23B-A609-DBE4D582C62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55576" y="17014"/>
            <a:ext cx="7745388" cy="1022799"/>
          </a:xfrm>
          <a:prstGeom prst="rect">
            <a:avLst/>
          </a:prstGeom>
        </p:spPr>
      </p:pic>
    </p:spTree>
  </p:cSld>
  <p:clrMapOvr>
    <a:masterClrMapping/>
  </p:clrMapOvr>
  <p:transition spd="med" advClick="0" advTm="14352">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72" name="Rectangle 2">
            <a:extLst>
              <a:ext uri="{FF2B5EF4-FFF2-40B4-BE49-F238E27FC236}">
                <a16:creationId xmlns:a16="http://schemas.microsoft.com/office/drawing/2014/main" id="{55241677-454D-42E5-B826-826909B17A14}"/>
              </a:ext>
            </a:extLst>
          </p:cNvPr>
          <p:cNvSpPr>
            <a:spLocks noGrp="1" noChangeArrowheads="1"/>
          </p:cNvSpPr>
          <p:nvPr>
            <p:ph type="title"/>
            <p:custDataLst>
              <p:tags r:id="rId1"/>
            </p:custDataLst>
          </p:nvPr>
        </p:nvSpPr>
        <p:spPr>
          <a:xfrm>
            <a:off x="0" y="476672"/>
            <a:ext cx="9144000" cy="9906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dirty="0">
                <a:solidFill>
                  <a:srgbClr val="FFFFFF"/>
                </a:solidFill>
                <a:latin typeface="Verdana" panose="020B0604030504040204" pitchFamily="34" charset="0"/>
                <a:cs typeface="Times New Roman" panose="02020603050405020304" pitchFamily="18" charset="0"/>
              </a:rPr>
              <a:t>Egli entrò una volta per sempre nel santuario, non mediante il sangue di capri e di vitelli, ma in virtù del proprio sangue, ottenendo così una redenzione eterna. Infatti, se il sangue dei capri e dei vitelli e la cenere di una giovenca, sparsa su quelli che sono contaminati, </a:t>
            </a:r>
            <a:r>
              <a:rPr lang="it-IT" altLang="it-IT" sz="1800" i="1" dirty="0">
                <a:solidFill>
                  <a:srgbClr val="FFFFFF"/>
                </a:solidFill>
                <a:latin typeface="Verdana" panose="020B0604030504040204" pitchFamily="34" charset="0"/>
                <a:cs typeface="Times New Roman" panose="02020603050405020304" pitchFamily="18" charset="0"/>
              </a:rPr>
              <a:t>(</a:t>
            </a:r>
            <a:r>
              <a:rPr lang="it-IT" altLang="it-IT" sz="1800" i="1" dirty="0" err="1">
                <a:solidFill>
                  <a:srgbClr val="FFFFFF"/>
                </a:solidFill>
                <a:latin typeface="Verdana" panose="020B0604030504040204" pitchFamily="34" charset="0"/>
                <a:cs typeface="Times New Roman" panose="02020603050405020304" pitchFamily="18" charset="0"/>
              </a:rPr>
              <a:t>Eb</a:t>
            </a:r>
            <a:r>
              <a:rPr lang="it-IT" altLang="it-IT" sz="1800" i="1" dirty="0">
                <a:solidFill>
                  <a:srgbClr val="FFFFFF"/>
                </a:solidFill>
                <a:latin typeface="Verdana" panose="020B0604030504040204" pitchFamily="34" charset="0"/>
                <a:cs typeface="Times New Roman" panose="02020603050405020304" pitchFamily="18" charset="0"/>
              </a:rPr>
              <a:t> 9, 12-13a)</a:t>
            </a:r>
            <a:endParaRPr lang="it-IT" altLang="it-IT" sz="1800" dirty="0">
              <a:solidFill>
                <a:srgbClr val="FFFFFF"/>
              </a:solidFill>
              <a:latin typeface="Verdana" panose="020B0604030504040204" pitchFamily="34" charset="0"/>
              <a:cs typeface="Times New Roman" panose="02020603050405020304" pitchFamily="18" charset="0"/>
            </a:endParaRPr>
          </a:p>
        </p:txBody>
      </p:sp>
      <p:sp>
        <p:nvSpPr>
          <p:cNvPr id="8195" name="Rectangle 4">
            <a:extLst>
              <a:ext uri="{FF2B5EF4-FFF2-40B4-BE49-F238E27FC236}">
                <a16:creationId xmlns:a16="http://schemas.microsoft.com/office/drawing/2014/main" id="{073AAC83-1DAE-BFA6-1761-4EA254221852}"/>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FF"/>
                </a:solidFill>
                <a:latin typeface="Verdana" panose="020B0604030504040204" pitchFamily="34" charset="0"/>
                <a:cs typeface="Arial" panose="020B0604020202020204" pitchFamily="34" charset="0"/>
              </a:rPr>
              <a:t>He did not take with himself the blood of goats and bulls but his own blood, when he entered once and for all into this sanctuary after obtaining definitive redemption. If the sprinkling of people defiled by sin with the blood of goats and bulls or with the ashes of a heifer provides them</a:t>
            </a:r>
            <a:r>
              <a:rPr lang="en-US" altLang="it-IT" sz="1800" i="1">
                <a:solidFill>
                  <a:srgbClr val="FFFFFF"/>
                </a:solidFill>
                <a:latin typeface="Verdana" panose="020B0604030504040204" pitchFamily="34" charset="0"/>
                <a:cs typeface="Arial" panose="020B0604020202020204" pitchFamily="34" charset="0"/>
              </a:rPr>
              <a:t> </a:t>
            </a:r>
            <a:r>
              <a:rPr lang="en-US" altLang="it-IT" sz="1800" i="1">
                <a:solidFill>
                  <a:srgbClr val="FFFFFF"/>
                </a:solidFill>
                <a:latin typeface="Verdana" panose="020B0604030504040204" pitchFamily="34" charset="0"/>
                <a:cs typeface="Times New Roman" panose="02020603050405020304" pitchFamily="18" charset="0"/>
              </a:rPr>
              <a:t>(Heb 9: 12-13a)</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275FF2B6-0809-45D9-8007-328ADB12444B}"/>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li santificano purificandoli nella carne, quanto più il sangue di Cristo – il quale, mosso dallo Spirito eterno, offrì se stesso senza macchia a Dio – purificherà la nostra coscienza dalle opere di morte, perché serviamo al Dio vivente? </a:t>
            </a:r>
            <a:r>
              <a:rPr lang="it-IT" altLang="it-IT" sz="1800" i="1">
                <a:solidFill>
                  <a:srgbClr val="FFFFFF"/>
                </a:solidFill>
                <a:latin typeface="Verdana" panose="020B0604030504040204" pitchFamily="34" charset="0"/>
                <a:cs typeface="Times New Roman" panose="02020603050405020304" pitchFamily="18" charset="0"/>
              </a:rPr>
              <a:t>(Eb 9, 13b-14)</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06BCCA31-CC5B-9EB2-963D-3474D51C03E2}"/>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rgbClr val="FFFFFF"/>
                </a:solidFill>
                <a:latin typeface="Verdana" panose="020B0604030504040204" pitchFamily="34" charset="0"/>
                <a:cs typeface="Arial" panose="020B0604020202020204" pitchFamily="34" charset="0"/>
              </a:rPr>
              <a:t>with exterior cleanness and holiness, how much more will it be with the blood of Christ? He, moved by the eternal Spirit, offered himself as an unblemished victim to God and his blood cleanses us from dead works, so that we may serve the living God.</a:t>
            </a:r>
            <a:r>
              <a:rPr lang="en-US" altLang="it-IT" sz="1800" i="1">
                <a:solidFill>
                  <a:srgbClr val="FFFFFF"/>
                </a:solidFill>
                <a:latin typeface="Verdana" panose="020B0604030504040204" pitchFamily="34" charset="0"/>
                <a:cs typeface="Times New Roman" panose="02020603050405020304" pitchFamily="18" charset="0"/>
              </a:rPr>
              <a:t> (Heb 9: 13b-14)</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3497FE8B-180F-5AC7-A6DC-BC1C93B707AB}"/>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 questo egli è mediatore di un’alleanza nuova, perché, essendo intervenuta la sua morte in riscatto delle trasgressioni commesse sotto la prima alleanza, coloro che sono stati chiamati ricevano l’eredità eterna che era stata promessa. </a:t>
            </a:r>
            <a:r>
              <a:rPr lang="it-IT" altLang="it-IT" sz="1800" i="1">
                <a:solidFill>
                  <a:srgbClr val="FFFFFF"/>
                </a:solidFill>
                <a:latin typeface="Verdana" panose="020B0604030504040204" pitchFamily="34" charset="0"/>
                <a:cs typeface="Times New Roman" panose="02020603050405020304" pitchFamily="18" charset="0"/>
              </a:rPr>
              <a:t>(Eb 9, 15)</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243" name="Rectangle 4">
            <a:extLst>
              <a:ext uri="{FF2B5EF4-FFF2-40B4-BE49-F238E27FC236}">
                <a16:creationId xmlns:a16="http://schemas.microsoft.com/office/drawing/2014/main" id="{2203B869-BBEC-E229-8EDE-B77D8532AC20}"/>
              </a:ext>
            </a:extLst>
          </p:cNvPr>
          <p:cNvSpPr>
            <a:spLocks noChangeArrowheads="1"/>
          </p:cNvSpPr>
          <p:nvPr>
            <p:custDataLst>
              <p:tags r:id="rId2"/>
            </p:custDataLst>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rgbClr val="FFFFFF"/>
                </a:solidFill>
                <a:latin typeface="Verdana" panose="020B0604030504040204" pitchFamily="34" charset="0"/>
                <a:cs typeface="Arial" panose="020B0604020202020204" pitchFamily="34" charset="0"/>
              </a:rPr>
              <a:t>So Christ is the mediator of a new covenant or testament. His death made atonement for the sins committed under the old testament, and the promise is handed over to all who are called to the everlasting inheritance.  </a:t>
            </a:r>
          </a:p>
          <a:p>
            <a:pPr algn="ctr" eaLnBrk="0" hangingPunct="0"/>
            <a:r>
              <a:rPr lang="it-IT" altLang="it-IT" sz="1800" i="1">
                <a:solidFill>
                  <a:srgbClr val="FFFFFF"/>
                </a:solidFill>
                <a:latin typeface="Verdana" panose="020B0604030504040204" pitchFamily="34" charset="0"/>
                <a:cs typeface="Times New Roman" panose="02020603050405020304" pitchFamily="18" charset="0"/>
              </a:rPr>
              <a:t>(Heb 9: 15)</a:t>
            </a:r>
          </a:p>
        </p:txBody>
      </p:sp>
      <p:pic>
        <p:nvPicPr>
          <p:cNvPr id="10244" name="Picture 5" descr="C:\ARCHIVIO GENERALE\PRESENTAZIONI\in COSTRUZIONE\S.Scritture del 07.06\Nuova alleanza 1.jpg">
            <a:extLst>
              <a:ext uri="{FF2B5EF4-FFF2-40B4-BE49-F238E27FC236}">
                <a16:creationId xmlns:a16="http://schemas.microsoft.com/office/drawing/2014/main" id="{71229497-3036-E92C-3E16-6AD1E4F9EDB2}"/>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752600" y="1600200"/>
            <a:ext cx="5791200" cy="390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2"/>
</p:tagLst>
</file>

<file path=ppt/tags/tag100.xml><?xml version="1.0" encoding="utf-8"?>
<p:tagLst xmlns:a="http://schemas.openxmlformats.org/drawingml/2006/main" xmlns:r="http://schemas.openxmlformats.org/officeDocument/2006/relationships" xmlns:p="http://schemas.openxmlformats.org/presentationml/2006/main">
  <p:tag name="AS_UNIQUEID" val="120"/>
</p:tagLst>
</file>

<file path=ppt/tags/tag101.xml><?xml version="1.0" encoding="utf-8"?>
<p:tagLst xmlns:a="http://schemas.openxmlformats.org/drawingml/2006/main" xmlns:r="http://schemas.openxmlformats.org/officeDocument/2006/relationships" xmlns:p="http://schemas.openxmlformats.org/presentationml/2006/main">
  <p:tag name="AS_UNIQUEID" val="121"/>
</p:tagLst>
</file>

<file path=ppt/tags/tag102.xml><?xml version="1.0" encoding="utf-8"?>
<p:tagLst xmlns:a="http://schemas.openxmlformats.org/drawingml/2006/main" xmlns:r="http://schemas.openxmlformats.org/officeDocument/2006/relationships" xmlns:p="http://schemas.openxmlformats.org/presentationml/2006/main">
  <p:tag name="AS_UNIQUEID" val="152"/>
</p:tagLst>
</file>

<file path=ppt/tags/tag103.xml><?xml version="1.0" encoding="utf-8"?>
<p:tagLst xmlns:a="http://schemas.openxmlformats.org/drawingml/2006/main" xmlns:r="http://schemas.openxmlformats.org/officeDocument/2006/relationships" xmlns:p="http://schemas.openxmlformats.org/presentationml/2006/main">
  <p:tag name="AS_UNIQUEID" val="153"/>
</p:tagLst>
</file>

<file path=ppt/tags/tag104.xml><?xml version="1.0" encoding="utf-8"?>
<p:tagLst xmlns:a="http://schemas.openxmlformats.org/drawingml/2006/main" xmlns:r="http://schemas.openxmlformats.org/officeDocument/2006/relationships" xmlns:p="http://schemas.openxmlformats.org/presentationml/2006/main">
  <p:tag name="AS_UNIQUEID" val="154"/>
</p:tagLst>
</file>

<file path=ppt/tags/tag105.xml><?xml version="1.0" encoding="utf-8"?>
<p:tagLst xmlns:a="http://schemas.openxmlformats.org/drawingml/2006/main" xmlns:r="http://schemas.openxmlformats.org/officeDocument/2006/relationships" xmlns:p="http://schemas.openxmlformats.org/presentationml/2006/main">
  <p:tag name="AS_UNIQUEID" val="123"/>
</p:tagLst>
</file>

<file path=ppt/tags/tag11.xml><?xml version="1.0" encoding="utf-8"?>
<p:tagLst xmlns:a="http://schemas.openxmlformats.org/drawingml/2006/main" xmlns:r="http://schemas.openxmlformats.org/officeDocument/2006/relationships" xmlns:p="http://schemas.openxmlformats.org/presentationml/2006/main">
  <p:tag name="AS_UNIQUEID" val="133"/>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4"/>
</p:tagLst>
</file>

<file path=ppt/tags/tag20.xml><?xml version="1.0" encoding="utf-8"?>
<p:tagLst xmlns:a="http://schemas.openxmlformats.org/drawingml/2006/main" xmlns:r="http://schemas.openxmlformats.org/officeDocument/2006/relationships" xmlns:p="http://schemas.openxmlformats.org/presentationml/2006/main">
  <p:tag name="AS_UNIQUEID" val="47"/>
</p:tagLst>
</file>

<file path=ppt/tags/tag21.xml><?xml version="1.0" encoding="utf-8"?>
<p:tagLst xmlns:a="http://schemas.openxmlformats.org/drawingml/2006/main" xmlns:r="http://schemas.openxmlformats.org/officeDocument/2006/relationships" xmlns:p="http://schemas.openxmlformats.org/presentationml/2006/main">
  <p:tag name="AS_UNIQUEID" val="48"/>
</p:tagLst>
</file>

<file path=ppt/tags/tag22.xml><?xml version="1.0" encoding="utf-8"?>
<p:tagLst xmlns:a="http://schemas.openxmlformats.org/drawingml/2006/main" xmlns:r="http://schemas.openxmlformats.org/officeDocument/2006/relationships" xmlns:p="http://schemas.openxmlformats.org/presentationml/2006/main">
  <p:tag name="AS_UNIQUEID" val="49"/>
</p:tagLst>
</file>

<file path=ppt/tags/tag23.xml><?xml version="1.0" encoding="utf-8"?>
<p:tagLst xmlns:a="http://schemas.openxmlformats.org/drawingml/2006/main" xmlns:r="http://schemas.openxmlformats.org/officeDocument/2006/relationships" xmlns:p="http://schemas.openxmlformats.org/presentationml/2006/main">
  <p:tag name="AS_UNIQUEID" val="50"/>
</p:tagLst>
</file>

<file path=ppt/tags/tag24.xml><?xml version="1.0" encoding="utf-8"?>
<p:tagLst xmlns:a="http://schemas.openxmlformats.org/drawingml/2006/main" xmlns:r="http://schemas.openxmlformats.org/officeDocument/2006/relationships" xmlns:p="http://schemas.openxmlformats.org/presentationml/2006/main">
  <p:tag name="AS_UNIQUEID" val="51"/>
</p:tagLst>
</file>

<file path=ppt/tags/tag25.xml><?xml version="1.0" encoding="utf-8"?>
<p:tagLst xmlns:a="http://schemas.openxmlformats.org/drawingml/2006/main" xmlns:r="http://schemas.openxmlformats.org/officeDocument/2006/relationships" xmlns:p="http://schemas.openxmlformats.org/presentationml/2006/main">
  <p:tag name="AS_UNIQUEID" val="52"/>
</p:tagLst>
</file>

<file path=ppt/tags/tag26.xml><?xml version="1.0" encoding="utf-8"?>
<p:tagLst xmlns:a="http://schemas.openxmlformats.org/drawingml/2006/main" xmlns:r="http://schemas.openxmlformats.org/officeDocument/2006/relationships" xmlns:p="http://schemas.openxmlformats.org/presentationml/2006/main">
  <p:tag name="AS_UNIQUEID" val="53"/>
</p:tagLst>
</file>

<file path=ppt/tags/tag27.xml><?xml version="1.0" encoding="utf-8"?>
<p:tagLst xmlns:a="http://schemas.openxmlformats.org/drawingml/2006/main" xmlns:r="http://schemas.openxmlformats.org/officeDocument/2006/relationships" xmlns:p="http://schemas.openxmlformats.org/presentationml/2006/main">
  <p:tag name="AS_UNIQUEID" val="134"/>
</p:tagLst>
</file>

<file path=ppt/tags/tag28.xml><?xml version="1.0" encoding="utf-8"?>
<p:tagLst xmlns:a="http://schemas.openxmlformats.org/drawingml/2006/main" xmlns:r="http://schemas.openxmlformats.org/officeDocument/2006/relationships" xmlns:p="http://schemas.openxmlformats.org/presentationml/2006/main">
  <p:tag name="AS_UNIQUEID" val="135"/>
</p:tagLst>
</file>

<file path=ppt/tags/tag29.xml><?xml version="1.0" encoding="utf-8"?>
<p:tagLst xmlns:a="http://schemas.openxmlformats.org/drawingml/2006/main" xmlns:r="http://schemas.openxmlformats.org/officeDocument/2006/relationships" xmlns:p="http://schemas.openxmlformats.org/presentationml/2006/main">
  <p:tag name="AS_UNIQUEID" val="136"/>
</p:tagLst>
</file>

<file path=ppt/tags/tag3.xml><?xml version="1.0" encoding="utf-8"?>
<p:tagLst xmlns:a="http://schemas.openxmlformats.org/drawingml/2006/main" xmlns:r="http://schemas.openxmlformats.org/officeDocument/2006/relationships" xmlns:p="http://schemas.openxmlformats.org/presentationml/2006/main">
  <p:tag name="AS_UNIQUEID" val="125"/>
</p:tagLst>
</file>

<file path=ppt/tags/tag30.xml><?xml version="1.0" encoding="utf-8"?>
<p:tagLst xmlns:a="http://schemas.openxmlformats.org/drawingml/2006/main" xmlns:r="http://schemas.openxmlformats.org/officeDocument/2006/relationships" xmlns:p="http://schemas.openxmlformats.org/presentationml/2006/main">
  <p:tag name="AS_UNIQUEID" val="54"/>
</p:tagLst>
</file>

<file path=ppt/tags/tag31.xml><?xml version="1.0" encoding="utf-8"?>
<p:tagLst xmlns:a="http://schemas.openxmlformats.org/drawingml/2006/main" xmlns:r="http://schemas.openxmlformats.org/officeDocument/2006/relationships" xmlns:p="http://schemas.openxmlformats.org/presentationml/2006/main">
  <p:tag name="AS_UNIQUEID" val="55"/>
</p:tagLst>
</file>

<file path=ppt/tags/tag32.xml><?xml version="1.0" encoding="utf-8"?>
<p:tagLst xmlns:a="http://schemas.openxmlformats.org/drawingml/2006/main" xmlns:r="http://schemas.openxmlformats.org/officeDocument/2006/relationships" xmlns:p="http://schemas.openxmlformats.org/presentationml/2006/main">
  <p:tag name="AS_UNIQUEID" val="56"/>
</p:tagLst>
</file>

<file path=ppt/tags/tag33.xml><?xml version="1.0" encoding="utf-8"?>
<p:tagLst xmlns:a="http://schemas.openxmlformats.org/drawingml/2006/main" xmlns:r="http://schemas.openxmlformats.org/officeDocument/2006/relationships" xmlns:p="http://schemas.openxmlformats.org/presentationml/2006/main">
  <p:tag name="AS_UNIQUEID" val="137"/>
</p:tagLst>
</file>

<file path=ppt/tags/tag34.xml><?xml version="1.0" encoding="utf-8"?>
<p:tagLst xmlns:a="http://schemas.openxmlformats.org/drawingml/2006/main" xmlns:r="http://schemas.openxmlformats.org/officeDocument/2006/relationships" xmlns:p="http://schemas.openxmlformats.org/presentationml/2006/main">
  <p:tag name="AS_UNIQUEID" val="138"/>
</p:tagLst>
</file>

<file path=ppt/tags/tag35.xml><?xml version="1.0" encoding="utf-8"?>
<p:tagLst xmlns:a="http://schemas.openxmlformats.org/drawingml/2006/main" xmlns:r="http://schemas.openxmlformats.org/officeDocument/2006/relationships" xmlns:p="http://schemas.openxmlformats.org/presentationml/2006/main">
  <p:tag name="AS_UNIQUEID" val="139"/>
</p:tagLst>
</file>

<file path=ppt/tags/tag36.xml><?xml version="1.0" encoding="utf-8"?>
<p:tagLst xmlns:a="http://schemas.openxmlformats.org/drawingml/2006/main" xmlns:r="http://schemas.openxmlformats.org/officeDocument/2006/relationships" xmlns:p="http://schemas.openxmlformats.org/presentationml/2006/main">
  <p:tag name="AS_UNIQUEID" val="57"/>
</p:tagLst>
</file>

<file path=ppt/tags/tag37.xml><?xml version="1.0" encoding="utf-8"?>
<p:tagLst xmlns:a="http://schemas.openxmlformats.org/drawingml/2006/main" xmlns:r="http://schemas.openxmlformats.org/officeDocument/2006/relationships" xmlns:p="http://schemas.openxmlformats.org/presentationml/2006/main">
  <p:tag name="AS_UNIQUEID" val="58"/>
</p:tagLst>
</file>

<file path=ppt/tags/tag38.xml><?xml version="1.0" encoding="utf-8"?>
<p:tagLst xmlns:a="http://schemas.openxmlformats.org/drawingml/2006/main" xmlns:r="http://schemas.openxmlformats.org/officeDocument/2006/relationships" xmlns:p="http://schemas.openxmlformats.org/presentationml/2006/main">
  <p:tag name="AS_UNIQUEID" val="59"/>
</p:tagLst>
</file>

<file path=ppt/tags/tag39.xml><?xml version="1.0" encoding="utf-8"?>
<p:tagLst xmlns:a="http://schemas.openxmlformats.org/drawingml/2006/main" xmlns:r="http://schemas.openxmlformats.org/officeDocument/2006/relationships" xmlns:p="http://schemas.openxmlformats.org/presentationml/2006/main">
  <p:tag name="AS_UNIQUEID" val="60"/>
</p:tagLst>
</file>

<file path=ppt/tags/tag4.xml><?xml version="1.0" encoding="utf-8"?>
<p:tagLst xmlns:a="http://schemas.openxmlformats.org/drawingml/2006/main" xmlns:r="http://schemas.openxmlformats.org/officeDocument/2006/relationships" xmlns:p="http://schemas.openxmlformats.org/presentationml/2006/main">
  <p:tag name="AS_UNIQUEID" val="126"/>
</p:tagLst>
</file>

<file path=ppt/tags/tag40.xml><?xml version="1.0" encoding="utf-8"?>
<p:tagLst xmlns:a="http://schemas.openxmlformats.org/drawingml/2006/main" xmlns:r="http://schemas.openxmlformats.org/officeDocument/2006/relationships" xmlns:p="http://schemas.openxmlformats.org/presentationml/2006/main">
  <p:tag name="AS_UNIQUEID" val="61"/>
</p:tagLst>
</file>

<file path=ppt/tags/tag41.xml><?xml version="1.0" encoding="utf-8"?>
<p:tagLst xmlns:a="http://schemas.openxmlformats.org/drawingml/2006/main" xmlns:r="http://schemas.openxmlformats.org/officeDocument/2006/relationships" xmlns:p="http://schemas.openxmlformats.org/presentationml/2006/main">
  <p:tag name="AS_UNIQUEID" val="62"/>
</p:tagLst>
</file>

<file path=ppt/tags/tag42.xml><?xml version="1.0" encoding="utf-8"?>
<p:tagLst xmlns:a="http://schemas.openxmlformats.org/drawingml/2006/main" xmlns:r="http://schemas.openxmlformats.org/officeDocument/2006/relationships" xmlns:p="http://schemas.openxmlformats.org/presentationml/2006/main">
  <p:tag name="AS_UNIQUEID" val="64"/>
</p:tagLst>
</file>

<file path=ppt/tags/tag43.xml><?xml version="1.0" encoding="utf-8"?>
<p:tagLst xmlns:a="http://schemas.openxmlformats.org/drawingml/2006/main" xmlns:r="http://schemas.openxmlformats.org/officeDocument/2006/relationships" xmlns:p="http://schemas.openxmlformats.org/presentationml/2006/main">
  <p:tag name="AS_UNIQUEID" val="65"/>
</p:tagLst>
</file>

<file path=ppt/tags/tag44.xml><?xml version="1.0" encoding="utf-8"?>
<p:tagLst xmlns:a="http://schemas.openxmlformats.org/drawingml/2006/main" xmlns:r="http://schemas.openxmlformats.org/officeDocument/2006/relationships" xmlns:p="http://schemas.openxmlformats.org/presentationml/2006/main">
  <p:tag name="AS_UNIQUEID" val="66"/>
</p:tagLst>
</file>

<file path=ppt/tags/tag45.xml><?xml version="1.0" encoding="utf-8"?>
<p:tagLst xmlns:a="http://schemas.openxmlformats.org/drawingml/2006/main" xmlns:r="http://schemas.openxmlformats.org/officeDocument/2006/relationships" xmlns:p="http://schemas.openxmlformats.org/presentationml/2006/main">
  <p:tag name="AS_UNIQUEID" val="70"/>
</p:tagLst>
</file>

<file path=ppt/tags/tag46.xml><?xml version="1.0" encoding="utf-8"?>
<p:tagLst xmlns:a="http://schemas.openxmlformats.org/drawingml/2006/main" xmlns:r="http://schemas.openxmlformats.org/officeDocument/2006/relationships" xmlns:p="http://schemas.openxmlformats.org/presentationml/2006/main">
  <p:tag name="AS_UNIQUEID" val="71"/>
</p:tagLst>
</file>

<file path=ppt/tags/tag47.xml><?xml version="1.0" encoding="utf-8"?>
<p:tagLst xmlns:a="http://schemas.openxmlformats.org/drawingml/2006/main" xmlns:r="http://schemas.openxmlformats.org/officeDocument/2006/relationships" xmlns:p="http://schemas.openxmlformats.org/presentationml/2006/main">
  <p:tag name="AS_UNIQUEID" val="140"/>
</p:tagLst>
</file>

<file path=ppt/tags/tag48.xml><?xml version="1.0" encoding="utf-8"?>
<p:tagLst xmlns:a="http://schemas.openxmlformats.org/drawingml/2006/main" xmlns:r="http://schemas.openxmlformats.org/officeDocument/2006/relationships" xmlns:p="http://schemas.openxmlformats.org/presentationml/2006/main">
  <p:tag name="AS_UNIQUEID" val="141"/>
</p:tagLst>
</file>

<file path=ppt/tags/tag49.xml><?xml version="1.0" encoding="utf-8"?>
<p:tagLst xmlns:a="http://schemas.openxmlformats.org/drawingml/2006/main" xmlns:r="http://schemas.openxmlformats.org/officeDocument/2006/relationships" xmlns:p="http://schemas.openxmlformats.org/presentationml/2006/main">
  <p:tag name="AS_UNIQUEID" val="142"/>
</p:tagLst>
</file>

<file path=ppt/tags/tag5.xml><?xml version="1.0" encoding="utf-8"?>
<p:tagLst xmlns:a="http://schemas.openxmlformats.org/drawingml/2006/main" xmlns:r="http://schemas.openxmlformats.org/officeDocument/2006/relationships" xmlns:p="http://schemas.openxmlformats.org/presentationml/2006/main">
  <p:tag name="AS_UNIQUEID" val="127"/>
</p:tagLst>
</file>

<file path=ppt/tags/tag50.xml><?xml version="1.0" encoding="utf-8"?>
<p:tagLst xmlns:a="http://schemas.openxmlformats.org/drawingml/2006/main" xmlns:r="http://schemas.openxmlformats.org/officeDocument/2006/relationships" xmlns:p="http://schemas.openxmlformats.org/presentationml/2006/main">
  <p:tag name="AS_UNIQUEID" val="72"/>
</p:tagLst>
</file>

<file path=ppt/tags/tag51.xml><?xml version="1.0" encoding="utf-8"?>
<p:tagLst xmlns:a="http://schemas.openxmlformats.org/drawingml/2006/main" xmlns:r="http://schemas.openxmlformats.org/officeDocument/2006/relationships" xmlns:p="http://schemas.openxmlformats.org/presentationml/2006/main">
  <p:tag name="AS_UNIQUEID" val="73"/>
</p:tagLst>
</file>

<file path=ppt/tags/tag52.xml><?xml version="1.0" encoding="utf-8"?>
<p:tagLst xmlns:a="http://schemas.openxmlformats.org/drawingml/2006/main" xmlns:r="http://schemas.openxmlformats.org/officeDocument/2006/relationships" xmlns:p="http://schemas.openxmlformats.org/presentationml/2006/main">
  <p:tag name="AS_UNIQUEID" val="74"/>
</p:tagLst>
</file>

<file path=ppt/tags/tag53.xml><?xml version="1.0" encoding="utf-8"?>
<p:tagLst xmlns:a="http://schemas.openxmlformats.org/drawingml/2006/main" xmlns:r="http://schemas.openxmlformats.org/officeDocument/2006/relationships" xmlns:p="http://schemas.openxmlformats.org/presentationml/2006/main">
  <p:tag name="AS_UNIQUEID" val="75"/>
</p:tagLst>
</file>

<file path=ppt/tags/tag54.xml><?xml version="1.0" encoding="utf-8"?>
<p:tagLst xmlns:a="http://schemas.openxmlformats.org/drawingml/2006/main" xmlns:r="http://schemas.openxmlformats.org/officeDocument/2006/relationships" xmlns:p="http://schemas.openxmlformats.org/presentationml/2006/main">
  <p:tag name="AS_UNIQUEID" val="76"/>
</p:tagLst>
</file>

<file path=ppt/tags/tag55.xml><?xml version="1.0" encoding="utf-8"?>
<p:tagLst xmlns:a="http://schemas.openxmlformats.org/drawingml/2006/main" xmlns:r="http://schemas.openxmlformats.org/officeDocument/2006/relationships" xmlns:p="http://schemas.openxmlformats.org/presentationml/2006/main">
  <p:tag name="AS_UNIQUEID" val="77"/>
</p:tagLst>
</file>

<file path=ppt/tags/tag56.xml><?xml version="1.0" encoding="utf-8"?>
<p:tagLst xmlns:a="http://schemas.openxmlformats.org/drawingml/2006/main" xmlns:r="http://schemas.openxmlformats.org/officeDocument/2006/relationships" xmlns:p="http://schemas.openxmlformats.org/presentationml/2006/main">
  <p:tag name="AS_UNIQUEID" val="78"/>
</p:tagLst>
</file>

<file path=ppt/tags/tag57.xml><?xml version="1.0" encoding="utf-8"?>
<p:tagLst xmlns:a="http://schemas.openxmlformats.org/drawingml/2006/main" xmlns:r="http://schemas.openxmlformats.org/officeDocument/2006/relationships" xmlns:p="http://schemas.openxmlformats.org/presentationml/2006/main">
  <p:tag name="AS_UNIQUEID" val="79"/>
</p:tagLst>
</file>

<file path=ppt/tags/tag58.xml><?xml version="1.0" encoding="utf-8"?>
<p:tagLst xmlns:a="http://schemas.openxmlformats.org/drawingml/2006/main" xmlns:r="http://schemas.openxmlformats.org/officeDocument/2006/relationships" xmlns:p="http://schemas.openxmlformats.org/presentationml/2006/main">
  <p:tag name="AS_UNIQUEID" val="80"/>
</p:tagLst>
</file>

<file path=ppt/tags/tag59.xml><?xml version="1.0" encoding="utf-8"?>
<p:tagLst xmlns:a="http://schemas.openxmlformats.org/drawingml/2006/main" xmlns:r="http://schemas.openxmlformats.org/officeDocument/2006/relationships" xmlns:p="http://schemas.openxmlformats.org/presentationml/2006/main">
  <p:tag name="AS_UNIQUEID" val="81"/>
</p:tagLst>
</file>

<file path=ppt/tags/tag6.xml><?xml version="1.0" encoding="utf-8"?>
<p:tagLst xmlns:a="http://schemas.openxmlformats.org/drawingml/2006/main" xmlns:r="http://schemas.openxmlformats.org/officeDocument/2006/relationships" xmlns:p="http://schemas.openxmlformats.org/presentationml/2006/main">
  <p:tag name="AS_UNIQUEID" val="128"/>
</p:tagLst>
</file>

<file path=ppt/tags/tag60.xml><?xml version="1.0" encoding="utf-8"?>
<p:tagLst xmlns:a="http://schemas.openxmlformats.org/drawingml/2006/main" xmlns:r="http://schemas.openxmlformats.org/officeDocument/2006/relationships" xmlns:p="http://schemas.openxmlformats.org/presentationml/2006/main">
  <p:tag name="AS_UNIQUEID" val="82"/>
</p:tagLst>
</file>

<file path=ppt/tags/tag61.xml><?xml version="1.0" encoding="utf-8"?>
<p:tagLst xmlns:a="http://schemas.openxmlformats.org/drawingml/2006/main" xmlns:r="http://schemas.openxmlformats.org/officeDocument/2006/relationships" xmlns:p="http://schemas.openxmlformats.org/presentationml/2006/main">
  <p:tag name="AS_UNIQUEID" val="83"/>
</p:tagLst>
</file>

<file path=ppt/tags/tag62.xml><?xml version="1.0" encoding="utf-8"?>
<p:tagLst xmlns:a="http://schemas.openxmlformats.org/drawingml/2006/main" xmlns:r="http://schemas.openxmlformats.org/officeDocument/2006/relationships" xmlns:p="http://schemas.openxmlformats.org/presentationml/2006/main">
  <p:tag name="AS_UNIQUEID" val="84"/>
</p:tagLst>
</file>

<file path=ppt/tags/tag63.xml><?xml version="1.0" encoding="utf-8"?>
<p:tagLst xmlns:a="http://schemas.openxmlformats.org/drawingml/2006/main" xmlns:r="http://schemas.openxmlformats.org/officeDocument/2006/relationships" xmlns:p="http://schemas.openxmlformats.org/presentationml/2006/main">
  <p:tag name="AS_UNIQUEID" val="85"/>
</p:tagLst>
</file>

<file path=ppt/tags/tag64.xml><?xml version="1.0" encoding="utf-8"?>
<p:tagLst xmlns:a="http://schemas.openxmlformats.org/drawingml/2006/main" xmlns:r="http://schemas.openxmlformats.org/officeDocument/2006/relationships" xmlns:p="http://schemas.openxmlformats.org/presentationml/2006/main">
  <p:tag name="AS_UNIQUEID" val="143"/>
</p:tagLst>
</file>

<file path=ppt/tags/tag65.xml><?xml version="1.0" encoding="utf-8"?>
<p:tagLst xmlns:a="http://schemas.openxmlformats.org/drawingml/2006/main" xmlns:r="http://schemas.openxmlformats.org/officeDocument/2006/relationships" xmlns:p="http://schemas.openxmlformats.org/presentationml/2006/main">
  <p:tag name="AS_UNIQUEID" val="144"/>
</p:tagLst>
</file>

<file path=ppt/tags/tag66.xml><?xml version="1.0" encoding="utf-8"?>
<p:tagLst xmlns:a="http://schemas.openxmlformats.org/drawingml/2006/main" xmlns:r="http://schemas.openxmlformats.org/officeDocument/2006/relationships" xmlns:p="http://schemas.openxmlformats.org/presentationml/2006/main">
  <p:tag name="AS_UNIQUEID" val="145"/>
</p:tagLst>
</file>

<file path=ppt/tags/tag67.xml><?xml version="1.0" encoding="utf-8"?>
<p:tagLst xmlns:a="http://schemas.openxmlformats.org/drawingml/2006/main" xmlns:r="http://schemas.openxmlformats.org/officeDocument/2006/relationships" xmlns:p="http://schemas.openxmlformats.org/presentationml/2006/main">
  <p:tag name="AS_UNIQUEID" val="86"/>
</p:tagLst>
</file>

<file path=ppt/tags/tag68.xml><?xml version="1.0" encoding="utf-8"?>
<p:tagLst xmlns:a="http://schemas.openxmlformats.org/drawingml/2006/main" xmlns:r="http://schemas.openxmlformats.org/officeDocument/2006/relationships" xmlns:p="http://schemas.openxmlformats.org/presentationml/2006/main">
  <p:tag name="AS_UNIQUEID" val="87"/>
</p:tagLst>
</file>

<file path=ppt/tags/tag69.xml><?xml version="1.0" encoding="utf-8"?>
<p:tagLst xmlns:a="http://schemas.openxmlformats.org/drawingml/2006/main" xmlns:r="http://schemas.openxmlformats.org/officeDocument/2006/relationships" xmlns:p="http://schemas.openxmlformats.org/presentationml/2006/main">
  <p:tag name="AS_UNIQUEID" val="146"/>
</p:tagLst>
</file>

<file path=ppt/tags/tag7.xml><?xml version="1.0" encoding="utf-8"?>
<p:tagLst xmlns:a="http://schemas.openxmlformats.org/drawingml/2006/main" xmlns:r="http://schemas.openxmlformats.org/officeDocument/2006/relationships" xmlns:p="http://schemas.openxmlformats.org/presentationml/2006/main">
  <p:tag name="AS_UNIQUEID" val="129"/>
</p:tagLst>
</file>

<file path=ppt/tags/tag70.xml><?xml version="1.0" encoding="utf-8"?>
<p:tagLst xmlns:a="http://schemas.openxmlformats.org/drawingml/2006/main" xmlns:r="http://schemas.openxmlformats.org/officeDocument/2006/relationships" xmlns:p="http://schemas.openxmlformats.org/presentationml/2006/main">
  <p:tag name="AS_UNIQUEID" val="147"/>
</p:tagLst>
</file>

<file path=ppt/tags/tag71.xml><?xml version="1.0" encoding="utf-8"?>
<p:tagLst xmlns:a="http://schemas.openxmlformats.org/drawingml/2006/main" xmlns:r="http://schemas.openxmlformats.org/officeDocument/2006/relationships" xmlns:p="http://schemas.openxmlformats.org/presentationml/2006/main">
  <p:tag name="AS_UNIQUEID" val="148"/>
</p:tagLst>
</file>

<file path=ppt/tags/tag72.xml><?xml version="1.0" encoding="utf-8"?>
<p:tagLst xmlns:a="http://schemas.openxmlformats.org/drawingml/2006/main" xmlns:r="http://schemas.openxmlformats.org/officeDocument/2006/relationships" xmlns:p="http://schemas.openxmlformats.org/presentationml/2006/main">
  <p:tag name="AS_UNIQUEID" val="88"/>
</p:tagLst>
</file>

<file path=ppt/tags/tag73.xml><?xml version="1.0" encoding="utf-8"?>
<p:tagLst xmlns:a="http://schemas.openxmlformats.org/drawingml/2006/main" xmlns:r="http://schemas.openxmlformats.org/officeDocument/2006/relationships" xmlns:p="http://schemas.openxmlformats.org/presentationml/2006/main">
  <p:tag name="AS_UNIQUEID" val="89"/>
</p:tagLst>
</file>

<file path=ppt/tags/tag74.xml><?xml version="1.0" encoding="utf-8"?>
<p:tagLst xmlns:a="http://schemas.openxmlformats.org/drawingml/2006/main" xmlns:r="http://schemas.openxmlformats.org/officeDocument/2006/relationships" xmlns:p="http://schemas.openxmlformats.org/presentationml/2006/main">
  <p:tag name="AS_UNIQUEID" val="90"/>
</p:tagLst>
</file>

<file path=ppt/tags/tag75.xml><?xml version="1.0" encoding="utf-8"?>
<p:tagLst xmlns:a="http://schemas.openxmlformats.org/drawingml/2006/main" xmlns:r="http://schemas.openxmlformats.org/officeDocument/2006/relationships" xmlns:p="http://schemas.openxmlformats.org/presentationml/2006/main">
  <p:tag name="AS_UNIQUEID" val="91"/>
</p:tagLst>
</file>

<file path=ppt/tags/tag76.xml><?xml version="1.0" encoding="utf-8"?>
<p:tagLst xmlns:a="http://schemas.openxmlformats.org/drawingml/2006/main" xmlns:r="http://schemas.openxmlformats.org/officeDocument/2006/relationships" xmlns:p="http://schemas.openxmlformats.org/presentationml/2006/main">
  <p:tag name="AS_UNIQUEID" val="92"/>
</p:tagLst>
</file>

<file path=ppt/tags/tag77.xml><?xml version="1.0" encoding="utf-8"?>
<p:tagLst xmlns:a="http://schemas.openxmlformats.org/drawingml/2006/main" xmlns:r="http://schemas.openxmlformats.org/officeDocument/2006/relationships" xmlns:p="http://schemas.openxmlformats.org/presentationml/2006/main">
  <p:tag name="AS_UNIQUEID" val="93"/>
</p:tagLst>
</file>

<file path=ppt/tags/tag78.xml><?xml version="1.0" encoding="utf-8"?>
<p:tagLst xmlns:a="http://schemas.openxmlformats.org/drawingml/2006/main" xmlns:r="http://schemas.openxmlformats.org/officeDocument/2006/relationships" xmlns:p="http://schemas.openxmlformats.org/presentationml/2006/main">
  <p:tag name="AS_UNIQUEID" val="94"/>
</p:tagLst>
</file>

<file path=ppt/tags/tag79.xml><?xml version="1.0" encoding="utf-8"?>
<p:tagLst xmlns:a="http://schemas.openxmlformats.org/drawingml/2006/main" xmlns:r="http://schemas.openxmlformats.org/officeDocument/2006/relationships" xmlns:p="http://schemas.openxmlformats.org/presentationml/2006/main">
  <p:tag name="AS_UNIQUEID" val="95"/>
</p:tagLst>
</file>

<file path=ppt/tags/tag8.xml><?xml version="1.0" encoding="utf-8"?>
<p:tagLst xmlns:a="http://schemas.openxmlformats.org/drawingml/2006/main" xmlns:r="http://schemas.openxmlformats.org/officeDocument/2006/relationships" xmlns:p="http://schemas.openxmlformats.org/presentationml/2006/main">
  <p:tag name="AS_UNIQUEID" val="130"/>
</p:tagLst>
</file>

<file path=ppt/tags/tag80.xml><?xml version="1.0" encoding="utf-8"?>
<p:tagLst xmlns:a="http://schemas.openxmlformats.org/drawingml/2006/main" xmlns:r="http://schemas.openxmlformats.org/officeDocument/2006/relationships" xmlns:p="http://schemas.openxmlformats.org/presentationml/2006/main">
  <p:tag name="AS_UNIQUEID" val="96"/>
</p:tagLst>
</file>

<file path=ppt/tags/tag81.xml><?xml version="1.0" encoding="utf-8"?>
<p:tagLst xmlns:a="http://schemas.openxmlformats.org/drawingml/2006/main" xmlns:r="http://schemas.openxmlformats.org/officeDocument/2006/relationships" xmlns:p="http://schemas.openxmlformats.org/presentationml/2006/main">
  <p:tag name="AS_UNIQUEID" val="97"/>
</p:tagLst>
</file>

<file path=ppt/tags/tag82.xml><?xml version="1.0" encoding="utf-8"?>
<p:tagLst xmlns:a="http://schemas.openxmlformats.org/drawingml/2006/main" xmlns:r="http://schemas.openxmlformats.org/officeDocument/2006/relationships" xmlns:p="http://schemas.openxmlformats.org/presentationml/2006/main">
  <p:tag name="AS_UNIQUEID" val="98"/>
</p:tagLst>
</file>

<file path=ppt/tags/tag83.xml><?xml version="1.0" encoding="utf-8"?>
<p:tagLst xmlns:a="http://schemas.openxmlformats.org/drawingml/2006/main" xmlns:r="http://schemas.openxmlformats.org/officeDocument/2006/relationships" xmlns:p="http://schemas.openxmlformats.org/presentationml/2006/main">
  <p:tag name="AS_UNIQUEID" val="99"/>
</p:tagLst>
</file>

<file path=ppt/tags/tag84.xml><?xml version="1.0" encoding="utf-8"?>
<p:tagLst xmlns:a="http://schemas.openxmlformats.org/drawingml/2006/main" xmlns:r="http://schemas.openxmlformats.org/officeDocument/2006/relationships" xmlns:p="http://schemas.openxmlformats.org/presentationml/2006/main">
  <p:tag name="AS_UNIQUEID" val="100"/>
</p:tagLst>
</file>

<file path=ppt/tags/tag85.xml><?xml version="1.0" encoding="utf-8"?>
<p:tagLst xmlns:a="http://schemas.openxmlformats.org/drawingml/2006/main" xmlns:r="http://schemas.openxmlformats.org/officeDocument/2006/relationships" xmlns:p="http://schemas.openxmlformats.org/presentationml/2006/main">
  <p:tag name="AS_UNIQUEID" val="101"/>
</p:tagLst>
</file>

<file path=ppt/tags/tag86.xml><?xml version="1.0" encoding="utf-8"?>
<p:tagLst xmlns:a="http://schemas.openxmlformats.org/drawingml/2006/main" xmlns:r="http://schemas.openxmlformats.org/officeDocument/2006/relationships" xmlns:p="http://schemas.openxmlformats.org/presentationml/2006/main">
  <p:tag name="AS_UNIQUEID" val="102"/>
</p:tagLst>
</file>

<file path=ppt/tags/tag87.xml><?xml version="1.0" encoding="utf-8"?>
<p:tagLst xmlns:a="http://schemas.openxmlformats.org/drawingml/2006/main" xmlns:r="http://schemas.openxmlformats.org/officeDocument/2006/relationships" xmlns:p="http://schemas.openxmlformats.org/presentationml/2006/main">
  <p:tag name="AS_UNIQUEID" val="104"/>
</p:tagLst>
</file>

<file path=ppt/tags/tag88.xml><?xml version="1.0" encoding="utf-8"?>
<p:tagLst xmlns:a="http://schemas.openxmlformats.org/drawingml/2006/main" xmlns:r="http://schemas.openxmlformats.org/officeDocument/2006/relationships" xmlns:p="http://schemas.openxmlformats.org/presentationml/2006/main">
  <p:tag name="AS_UNIQUEID" val="105"/>
</p:tagLst>
</file>

<file path=ppt/tags/tag89.xml><?xml version="1.0" encoding="utf-8"?>
<p:tagLst xmlns:a="http://schemas.openxmlformats.org/drawingml/2006/main" xmlns:r="http://schemas.openxmlformats.org/officeDocument/2006/relationships" xmlns:p="http://schemas.openxmlformats.org/presentationml/2006/main">
  <p:tag name="AS_UNIQUEID" val="106"/>
</p:tagLst>
</file>

<file path=ppt/tags/tag9.xml><?xml version="1.0" encoding="utf-8"?>
<p:tagLst xmlns:a="http://schemas.openxmlformats.org/drawingml/2006/main" xmlns:r="http://schemas.openxmlformats.org/officeDocument/2006/relationships" xmlns:p="http://schemas.openxmlformats.org/presentationml/2006/main">
  <p:tag name="AS_UNIQUEID" val="131"/>
</p:tagLst>
</file>

<file path=ppt/tags/tag90.xml><?xml version="1.0" encoding="utf-8"?>
<p:tagLst xmlns:a="http://schemas.openxmlformats.org/drawingml/2006/main" xmlns:r="http://schemas.openxmlformats.org/officeDocument/2006/relationships" xmlns:p="http://schemas.openxmlformats.org/presentationml/2006/main">
  <p:tag name="AS_UNIQUEID" val="107"/>
</p:tagLst>
</file>

<file path=ppt/tags/tag91.xml><?xml version="1.0" encoding="utf-8"?>
<p:tagLst xmlns:a="http://schemas.openxmlformats.org/drawingml/2006/main" xmlns:r="http://schemas.openxmlformats.org/officeDocument/2006/relationships" xmlns:p="http://schemas.openxmlformats.org/presentationml/2006/main">
  <p:tag name="AS_UNIQUEID" val="108"/>
</p:tagLst>
</file>

<file path=ppt/tags/tag92.xml><?xml version="1.0" encoding="utf-8"?>
<p:tagLst xmlns:a="http://schemas.openxmlformats.org/drawingml/2006/main" xmlns:r="http://schemas.openxmlformats.org/officeDocument/2006/relationships" xmlns:p="http://schemas.openxmlformats.org/presentationml/2006/main">
  <p:tag name="AS_UNIQUEID" val="109"/>
</p:tagLst>
</file>

<file path=ppt/tags/tag93.xml><?xml version="1.0" encoding="utf-8"?>
<p:tagLst xmlns:a="http://schemas.openxmlformats.org/drawingml/2006/main" xmlns:r="http://schemas.openxmlformats.org/officeDocument/2006/relationships" xmlns:p="http://schemas.openxmlformats.org/presentationml/2006/main">
  <p:tag name="AS_UNIQUEID" val="149"/>
</p:tagLst>
</file>

<file path=ppt/tags/tag94.xml><?xml version="1.0" encoding="utf-8"?>
<p:tagLst xmlns:a="http://schemas.openxmlformats.org/drawingml/2006/main" xmlns:r="http://schemas.openxmlformats.org/officeDocument/2006/relationships" xmlns:p="http://schemas.openxmlformats.org/presentationml/2006/main">
  <p:tag name="AS_UNIQUEID" val="150"/>
</p:tagLst>
</file>

<file path=ppt/tags/tag95.xml><?xml version="1.0" encoding="utf-8"?>
<p:tagLst xmlns:a="http://schemas.openxmlformats.org/drawingml/2006/main" xmlns:r="http://schemas.openxmlformats.org/officeDocument/2006/relationships" xmlns:p="http://schemas.openxmlformats.org/presentationml/2006/main">
  <p:tag name="AS_UNIQUEID" val="151"/>
</p:tagLst>
</file>

<file path=ppt/tags/tag96.xml><?xml version="1.0" encoding="utf-8"?>
<p:tagLst xmlns:a="http://schemas.openxmlformats.org/drawingml/2006/main" xmlns:r="http://schemas.openxmlformats.org/officeDocument/2006/relationships" xmlns:p="http://schemas.openxmlformats.org/presentationml/2006/main">
  <p:tag name="AS_UNIQUEID" val="112"/>
</p:tagLst>
</file>

<file path=ppt/tags/tag97.xml><?xml version="1.0" encoding="utf-8"?>
<p:tagLst xmlns:a="http://schemas.openxmlformats.org/drawingml/2006/main" xmlns:r="http://schemas.openxmlformats.org/officeDocument/2006/relationships" xmlns:p="http://schemas.openxmlformats.org/presentationml/2006/main">
  <p:tag name="AS_UNIQUEID" val="113"/>
</p:tagLst>
</file>

<file path=ppt/tags/tag98.xml><?xml version="1.0" encoding="utf-8"?>
<p:tagLst xmlns:a="http://schemas.openxmlformats.org/drawingml/2006/main" xmlns:r="http://schemas.openxmlformats.org/officeDocument/2006/relationships" xmlns:p="http://schemas.openxmlformats.org/presentationml/2006/main">
  <p:tag name="AS_UNIQUEID" val="118"/>
</p:tagLst>
</file>

<file path=ppt/tags/tag99.xml><?xml version="1.0" encoding="utf-8"?>
<p:tagLst xmlns:a="http://schemas.openxmlformats.org/drawingml/2006/main" xmlns:r="http://schemas.openxmlformats.org/officeDocument/2006/relationships" xmlns:p="http://schemas.openxmlformats.org/presentationml/2006/main">
  <p:tag name="AS_UNIQUEID" val="119"/>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71889</TotalTime>
  <Words>3591</Words>
  <Application>Microsoft Office PowerPoint</Application>
  <PresentationFormat>Presentazione su schermo (4:3)</PresentationFormat>
  <Paragraphs>117</Paragraphs>
  <Slides>22</Slides>
  <Notes>7</Notes>
  <HiddenSlides>0</HiddenSlides>
  <MMClips>1</MMClips>
  <ScaleCrop>false</ScaleCrop>
  <HeadingPairs>
    <vt:vector size="6" baseType="variant">
      <vt:variant>
        <vt:lpstr>Caratteri utilizzati</vt:lpstr>
      </vt:variant>
      <vt:variant>
        <vt:i4>14</vt:i4>
      </vt:variant>
      <vt:variant>
        <vt:lpstr>Tema</vt:lpstr>
      </vt:variant>
      <vt:variant>
        <vt:i4>1</vt:i4>
      </vt:variant>
      <vt:variant>
        <vt:lpstr>Titoli diapositive</vt:lpstr>
      </vt:variant>
      <vt:variant>
        <vt:i4>22</vt:i4>
      </vt:variant>
    </vt:vector>
  </HeadingPairs>
  <TitlesOfParts>
    <vt:vector size="37" baseType="lpstr">
      <vt:lpstr>Comic Sans MS</vt:lpstr>
      <vt:lpstr>Times New Roman</vt:lpstr>
      <vt:lpstr>Arial</vt:lpstr>
      <vt:lpstr>Calibri Light</vt:lpstr>
      <vt:lpstr>Tw Cen MT Condensed Extra Bold</vt:lpstr>
      <vt:lpstr>Harrington</vt:lpstr>
      <vt:lpstr>Verdana</vt:lpstr>
      <vt:lpstr>Arial Unicode MS</vt:lpstr>
      <vt:lpstr>Cambria</vt:lpstr>
      <vt:lpstr>Bangle</vt:lpstr>
      <vt:lpstr>Copperplate Gothic Bold</vt:lpstr>
      <vt:lpstr>Tahoma</vt:lpstr>
      <vt:lpstr>Courier New</vt:lpstr>
      <vt:lpstr>Helvetica</vt:lpstr>
      <vt:lpstr>Struttura predefinita</vt:lpstr>
      <vt:lpstr>Presentazione standard di PowerPoint</vt:lpstr>
      <vt:lpstr>Presentazione standard di PowerPoint</vt:lpstr>
      <vt:lpstr> </vt:lpstr>
      <vt:lpstr>  come sacrifici di comunione, per il Signore. Mosè prese la metà del sangue e la mise in tanti catini e ne versò l’altra metà sull’altare. Quindi prese il libro dell’alleanza e lo lesse alla presenza del popolo. (Es 24, 5b-7a)</vt:lpstr>
      <vt:lpstr>Dissero: «Quanto ha detto il Signore, lo eseguiremo e vi presteremo ascolto». Mosè prese il sangue e ne asperse il popolo, dicendo: «Ecco il sangue dell’alleanza che il Signore ha concluso con voi sulla base di tutte queste parole!». (Es 24, 7b-8)</vt:lpstr>
      <vt:lpstr>EPISTLE to the HEBREWS</vt:lpstr>
      <vt:lpstr>Egli entrò una volta per sempre nel santuario, non mediante il sangue di capri e di vitelli, ma in virtù del proprio sangue, ottenendo così una redenzione eterna. Infatti, se il sangue dei capri e dei vitelli e la cenere di una giovenca, sparsa su quelli che sono contaminati, (Eb 9, 12-13a)</vt:lpstr>
      <vt:lpstr>li santificano purificandoli nella carne, quanto più il sangue di Cristo – il quale, mosso dallo Spirito eterno, offrì se stesso senza macchia a Dio – purificherà la nostra coscienza dalle opere di morte, perché serviamo al Dio vivente? (Eb 9, 13b-14)</vt:lpstr>
      <vt:lpstr>Per questo egli è mediatore di un’alleanza nuova, perché, essendo intervenuta la sua morte in riscatto delle trasgressioni commesse sotto la prima alleanza, coloro che sono stati chiamati ricevano l’eredità eterna che era stata promessa. (Eb 9, 15)</vt:lpstr>
      <vt:lpstr>GOSPEL ACCORD. TO MARK</vt:lpstr>
      <vt:lpstr>Presentazione standard di PowerPoint</vt:lpstr>
      <vt:lpstr>Presentazione standard di PowerPoint</vt:lpstr>
      <vt:lpstr>I discepoli andarono e, entrati in città, trovarono come aveva detto loro e prepararono la Pasqua. Mentre mangiavano, prese il pane e recitò la benedizione, lo spezzò e lo diede loro, dicendo: «Prendete, questo è il mio corpo». (Mc 14, 16.22)</vt:lpstr>
      <vt:lpstr>Poi prese un calice e rese grazie, lo diede loro e ne bevvero tutti. E disse loro: «Questo è il mio sangue dell’alleanza, che è versato  per molti. (Mc 14, 23-24)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3136</cp:revision>
  <cp:lastPrinted>1601-01-01T00:00:00Z</cp:lastPrinted>
  <dcterms:created xsi:type="dcterms:W3CDTF">2007-05-09T13:51:32Z</dcterms:created>
  <dcterms:modified xsi:type="dcterms:W3CDTF">2024-05-28T06:01:31Z</dcterms:modified>
  <cp:category/>
</cp:coreProperties>
</file>