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3.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4.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5.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6.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7.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791" r:id="rId5"/>
    <p:sldId id="792" r:id="rId6"/>
    <p:sldId id="795" r:id="rId7"/>
    <p:sldId id="337" r:id="rId8"/>
    <p:sldId id="743" r:id="rId9"/>
    <p:sldId id="793" r:id="rId10"/>
    <p:sldId id="800" r:id="rId11"/>
    <p:sldId id="694" r:id="rId12"/>
    <p:sldId id="319" r:id="rId13"/>
    <p:sldId id="624" r:id="rId14"/>
    <p:sldId id="801" r:id="rId15"/>
    <p:sldId id="802" r:id="rId16"/>
    <p:sldId id="787" r:id="rId17"/>
    <p:sldId id="288" r:id="rId18"/>
    <p:sldId id="728" r:id="rId19"/>
    <p:sldId id="724" r:id="rId20"/>
    <p:sldId id="553" r:id="rId21"/>
    <p:sldId id="727" r:id="rId22"/>
  </p:sldIdLst>
  <p:sldSz cx="9144000" cy="6858000" type="screen4x3"/>
  <p:notesSz cx="6858000" cy="9144000"/>
  <p:custDataLst>
    <p:tags r:id="rId25"/>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86" d="100"/>
          <a:sy n="86" d="100"/>
        </p:scale>
        <p:origin x="869"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E56689E9-7483-492F-441C-1CEC453ABEE1}"/>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4579" name="Rectangle 3">
            <a:extLst>
              <a:ext uri="{FF2B5EF4-FFF2-40B4-BE49-F238E27FC236}">
                <a16:creationId xmlns:a16="http://schemas.microsoft.com/office/drawing/2014/main" id="{F14C4768-7645-4227-67E5-A1442E186308}"/>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4580" name="Rectangle 4">
            <a:extLst>
              <a:ext uri="{FF2B5EF4-FFF2-40B4-BE49-F238E27FC236}">
                <a16:creationId xmlns:a16="http://schemas.microsoft.com/office/drawing/2014/main" id="{63FCFC58-614D-18C5-4575-B7B23248AFFA}"/>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068339F5-8B0F-741C-DE3E-A0F53018442F}"/>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F5837789-BDAC-446B-B531-3DF331A80B2B}"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4A2CBA6C-EDE3-97C2-350D-0FC5A764C32C}"/>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3555" name="Rectangle 3">
            <a:extLst>
              <a:ext uri="{FF2B5EF4-FFF2-40B4-BE49-F238E27FC236}">
                <a16:creationId xmlns:a16="http://schemas.microsoft.com/office/drawing/2014/main" id="{069C9C82-56DD-B733-E48A-A3173F8E5BD7}"/>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3556" name="Rectangle 4">
            <a:extLst>
              <a:ext uri="{FF2B5EF4-FFF2-40B4-BE49-F238E27FC236}">
                <a16:creationId xmlns:a16="http://schemas.microsoft.com/office/drawing/2014/main" id="{F73DDA6B-02B3-1513-DC3D-60BC5C774B31}"/>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EFB121B6-3BF6-2ECC-FF58-5B6FB7E5297A}"/>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3558" name="Rectangle 6">
            <a:extLst>
              <a:ext uri="{FF2B5EF4-FFF2-40B4-BE49-F238E27FC236}">
                <a16:creationId xmlns:a16="http://schemas.microsoft.com/office/drawing/2014/main" id="{83AD22EC-360E-B874-9273-3C0AFB70D7B8}"/>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F5289C42-04C9-8816-2950-2DE29CE3283D}"/>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0E051180-2E6D-4099-B031-F7F17708F54F}"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slide" Target="../slides/slide7.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5" Type="http://schemas.openxmlformats.org/officeDocument/2006/relationships/slide" Target="../slides/slide12.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5" Type="http://schemas.openxmlformats.org/officeDocument/2006/relationships/slide" Target="../slides/slide17.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 Id="rId5" Type="http://schemas.openxmlformats.org/officeDocument/2006/relationships/slide" Target="../slides/slide20.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163AB210-8AB7-9A84-C1ED-CDC66EBF82E4}"/>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61F103B9-8BFB-47AE-931C-B1C321B52BEF}" type="slidenum">
              <a:rPr lang="it-IT" altLang="it-IT"/>
              <a:pPr/>
              <a:t>2</a:t>
            </a:fld>
            <a:endParaRPr lang="it-IT" altLang="it-IT"/>
          </a:p>
        </p:txBody>
      </p:sp>
      <p:sp>
        <p:nvSpPr>
          <p:cNvPr id="25603" name="Rectangle 2">
            <a:extLst>
              <a:ext uri="{FF2B5EF4-FFF2-40B4-BE49-F238E27FC236}">
                <a16:creationId xmlns:a16="http://schemas.microsoft.com/office/drawing/2014/main" id="{F13C47FD-AAA8-A4A0-35E6-06B59E9D2A1D}"/>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FD062413-D763-B9DD-9ABC-68E94B667BA5}"/>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1ECF633A-4DF4-9BF2-89D9-39C666E7726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B71DECE-EFE0-4566-8467-4945702F7005}" type="slidenum">
              <a:rPr lang="it-IT" altLang="it-IT"/>
              <a:pPr/>
              <a:t>3</a:t>
            </a:fld>
            <a:endParaRPr lang="it-IT" altLang="it-IT"/>
          </a:p>
        </p:txBody>
      </p:sp>
      <p:sp>
        <p:nvSpPr>
          <p:cNvPr id="26627" name="Rectangle 2">
            <a:extLst>
              <a:ext uri="{FF2B5EF4-FFF2-40B4-BE49-F238E27FC236}">
                <a16:creationId xmlns:a16="http://schemas.microsoft.com/office/drawing/2014/main" id="{05FE7DA2-A0E3-9406-E415-F63F85B4794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28701B4D-2CBB-2CCC-19E8-21DD9D9A1EE1}"/>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F9464BA3-993A-DED9-FA5C-C97521A97965}"/>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35AED521-6DCA-41B9-B6D6-96292FCBA9DC}" type="slidenum">
              <a:rPr lang="it-IT" altLang="it-IT"/>
              <a:pPr/>
              <a:t>7</a:t>
            </a:fld>
            <a:endParaRPr lang="it-IT" altLang="it-IT"/>
          </a:p>
        </p:txBody>
      </p:sp>
      <p:sp>
        <p:nvSpPr>
          <p:cNvPr id="27651" name="Rectangle 2">
            <a:extLst>
              <a:ext uri="{FF2B5EF4-FFF2-40B4-BE49-F238E27FC236}">
                <a16:creationId xmlns:a16="http://schemas.microsoft.com/office/drawing/2014/main" id="{73A06E48-AA5A-A5A9-D69E-D4B42DF38E2A}"/>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9C01CC68-2E12-BCEB-4635-E9E5E275F799}"/>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35CEFE26-7428-5A57-07B9-8FDB14DEAB06}"/>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9114E67A-386D-4606-AA51-78C213A4B11C}" type="slidenum">
              <a:rPr lang="it-IT" altLang="it-IT"/>
              <a:pPr/>
              <a:t>11</a:t>
            </a:fld>
            <a:endParaRPr lang="it-IT" altLang="it-IT"/>
          </a:p>
        </p:txBody>
      </p:sp>
      <p:sp>
        <p:nvSpPr>
          <p:cNvPr id="28675" name="Rectangle 2">
            <a:extLst>
              <a:ext uri="{FF2B5EF4-FFF2-40B4-BE49-F238E27FC236}">
                <a16:creationId xmlns:a16="http://schemas.microsoft.com/office/drawing/2014/main" id="{64BED75A-E4F0-B9AD-FD8D-477BD43E5308}"/>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8676" name="Rectangle 3">
            <a:extLst>
              <a:ext uri="{FF2B5EF4-FFF2-40B4-BE49-F238E27FC236}">
                <a16:creationId xmlns:a16="http://schemas.microsoft.com/office/drawing/2014/main" id="{E790EF42-536D-B8E4-1512-88087AC6DC9A}"/>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93DEACF0-3438-950B-1A70-9C8B60B17DDE}"/>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77AE2662-5EED-4F0E-ACFF-8171A2983767}" type="slidenum">
              <a:rPr lang="it-IT" altLang="it-IT"/>
              <a:pPr/>
              <a:t>12</a:t>
            </a:fld>
            <a:endParaRPr lang="it-IT" altLang="it-IT"/>
          </a:p>
        </p:txBody>
      </p:sp>
      <p:sp>
        <p:nvSpPr>
          <p:cNvPr id="29699" name="Rectangle 2">
            <a:extLst>
              <a:ext uri="{FF2B5EF4-FFF2-40B4-BE49-F238E27FC236}">
                <a16:creationId xmlns:a16="http://schemas.microsoft.com/office/drawing/2014/main" id="{D1D077ED-45CB-DD40-9A82-6DF5D9CC6BD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AA5FBBC1-CED9-41D8-12CD-1141F012BC7E}"/>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F64FAE37-56E0-5C2E-9215-2F7C49B61E1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F3427A42-1A36-4F37-B115-C43588FE7E3A}" type="slidenum">
              <a:rPr lang="it-IT" altLang="it-IT"/>
              <a:pPr/>
              <a:t>17</a:t>
            </a:fld>
            <a:endParaRPr lang="it-IT" altLang="it-IT"/>
          </a:p>
        </p:txBody>
      </p:sp>
      <p:sp>
        <p:nvSpPr>
          <p:cNvPr id="30723" name="Rectangle 2">
            <a:extLst>
              <a:ext uri="{FF2B5EF4-FFF2-40B4-BE49-F238E27FC236}">
                <a16:creationId xmlns:a16="http://schemas.microsoft.com/office/drawing/2014/main" id="{34B50871-F845-1207-230E-EAC0B10A4696}"/>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F2459C56-5F03-2CE0-B750-FEC96EEDB34D}"/>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64872A06-3203-F431-61A4-19399A8E038F}"/>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03EB5218-9AD4-48E2-871B-072E7E13E416}" type="slidenum">
              <a:rPr lang="it-IT" altLang="it-IT"/>
              <a:pPr/>
              <a:t>20</a:t>
            </a:fld>
            <a:endParaRPr lang="it-IT" altLang="it-IT"/>
          </a:p>
        </p:txBody>
      </p:sp>
      <p:sp>
        <p:nvSpPr>
          <p:cNvPr id="31747" name="Rectangle 2">
            <a:extLst>
              <a:ext uri="{FF2B5EF4-FFF2-40B4-BE49-F238E27FC236}">
                <a16:creationId xmlns:a16="http://schemas.microsoft.com/office/drawing/2014/main" id="{FAD317EA-B2D0-485F-52D0-1D8D8AD05A1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1748" name="Rectangle 3">
            <a:extLst>
              <a:ext uri="{FF2B5EF4-FFF2-40B4-BE49-F238E27FC236}">
                <a16:creationId xmlns:a16="http://schemas.microsoft.com/office/drawing/2014/main" id="{71A03BE4-37DF-BF4B-8A60-87DD4AE99936}"/>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12C59ECC-A34A-C616-C741-BFC51772A3A0}"/>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1BB48304-DD09-EDB3-2381-E734E0957FF0}"/>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1DBFEEC-A720-3059-E367-DA889EFC8F4D}"/>
              </a:ext>
            </a:extLst>
          </p:cNvPr>
          <p:cNvSpPr>
            <a:spLocks noGrp="1" noChangeArrowheads="1"/>
          </p:cNvSpPr>
          <p:nvPr>
            <p:ph type="sldNum" sz="quarter" idx="12"/>
          </p:nvPr>
        </p:nvSpPr>
        <p:spPr>
          <a:ln/>
        </p:spPr>
        <p:txBody>
          <a:bodyPr/>
          <a:lstStyle>
            <a:lvl1pPr>
              <a:defRPr/>
            </a:lvl1pPr>
          </a:lstStyle>
          <a:p>
            <a:fld id="{C8DB6818-B6F8-41CB-9427-405AD83EBB04}" type="slidenum">
              <a:rPr lang="it-IT" altLang="it-IT"/>
              <a:pPr/>
              <a:t>‹N›</a:t>
            </a:fld>
            <a:endParaRPr lang="it-IT" altLang="it-IT"/>
          </a:p>
        </p:txBody>
      </p:sp>
    </p:spTree>
    <p:extLst>
      <p:ext uri="{BB962C8B-B14F-4D97-AF65-F5344CB8AC3E}">
        <p14:creationId xmlns:p14="http://schemas.microsoft.com/office/powerpoint/2010/main" val="799984546"/>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B8FC042A-311C-F177-CB11-046379DA8B32}"/>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46994650-1F07-9B6C-8375-2E5E570AC151}"/>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4C680148-E131-1606-4F86-42308FD1F5B8}"/>
              </a:ext>
            </a:extLst>
          </p:cNvPr>
          <p:cNvSpPr>
            <a:spLocks noGrp="1" noChangeArrowheads="1"/>
          </p:cNvSpPr>
          <p:nvPr>
            <p:ph type="sldNum" sz="quarter" idx="12"/>
          </p:nvPr>
        </p:nvSpPr>
        <p:spPr>
          <a:ln/>
        </p:spPr>
        <p:txBody>
          <a:bodyPr/>
          <a:lstStyle>
            <a:lvl1pPr>
              <a:defRPr/>
            </a:lvl1pPr>
          </a:lstStyle>
          <a:p>
            <a:fld id="{1EF2C0C3-5797-4E7B-9E48-56EDAFB9E60D}" type="slidenum">
              <a:rPr lang="it-IT" altLang="it-IT"/>
              <a:pPr/>
              <a:t>‹N›</a:t>
            </a:fld>
            <a:endParaRPr lang="it-IT" altLang="it-IT"/>
          </a:p>
        </p:txBody>
      </p:sp>
    </p:spTree>
    <p:extLst>
      <p:ext uri="{BB962C8B-B14F-4D97-AF65-F5344CB8AC3E}">
        <p14:creationId xmlns:p14="http://schemas.microsoft.com/office/powerpoint/2010/main" val="2280107082"/>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B6B00E5E-EB77-8AD4-BD4A-2132A0C1C754}"/>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F1D53A43-A907-3A12-8987-66E6F399B081}"/>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75EC2F19-69A3-1B76-F177-B15300C09015}"/>
              </a:ext>
            </a:extLst>
          </p:cNvPr>
          <p:cNvSpPr>
            <a:spLocks noGrp="1" noChangeArrowheads="1"/>
          </p:cNvSpPr>
          <p:nvPr>
            <p:ph type="sldNum" sz="quarter" idx="12"/>
          </p:nvPr>
        </p:nvSpPr>
        <p:spPr>
          <a:ln/>
        </p:spPr>
        <p:txBody>
          <a:bodyPr/>
          <a:lstStyle>
            <a:lvl1pPr>
              <a:defRPr/>
            </a:lvl1pPr>
          </a:lstStyle>
          <a:p>
            <a:fld id="{9C79996F-2F49-485B-812D-EC3AAAC9632E}" type="slidenum">
              <a:rPr lang="it-IT" altLang="it-IT"/>
              <a:pPr/>
              <a:t>‹N›</a:t>
            </a:fld>
            <a:endParaRPr lang="it-IT" altLang="it-IT"/>
          </a:p>
        </p:txBody>
      </p:sp>
    </p:spTree>
    <p:extLst>
      <p:ext uri="{BB962C8B-B14F-4D97-AF65-F5344CB8AC3E}">
        <p14:creationId xmlns:p14="http://schemas.microsoft.com/office/powerpoint/2010/main" val="213247228"/>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17FACEE7-353C-CB5F-1DF8-0ECB2FB8473A}"/>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CF47694B-28ED-8681-DF09-205B87222BE3}"/>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683AA4BE-B076-F960-83FD-26A07FD8EC54}"/>
              </a:ext>
            </a:extLst>
          </p:cNvPr>
          <p:cNvSpPr>
            <a:spLocks noGrp="1" noChangeArrowheads="1"/>
          </p:cNvSpPr>
          <p:nvPr>
            <p:ph type="sldNum" sz="quarter" idx="12"/>
          </p:nvPr>
        </p:nvSpPr>
        <p:spPr>
          <a:ln/>
        </p:spPr>
        <p:txBody>
          <a:bodyPr/>
          <a:lstStyle>
            <a:lvl1pPr>
              <a:defRPr/>
            </a:lvl1pPr>
          </a:lstStyle>
          <a:p>
            <a:fld id="{28B32486-1FA1-4D52-B567-389B1A47AD24}" type="slidenum">
              <a:rPr lang="it-IT" altLang="it-IT"/>
              <a:pPr/>
              <a:t>‹N›</a:t>
            </a:fld>
            <a:endParaRPr lang="it-IT" altLang="it-IT"/>
          </a:p>
        </p:txBody>
      </p:sp>
    </p:spTree>
    <p:extLst>
      <p:ext uri="{BB962C8B-B14F-4D97-AF65-F5344CB8AC3E}">
        <p14:creationId xmlns:p14="http://schemas.microsoft.com/office/powerpoint/2010/main" val="3825616622"/>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76310B52-4AEC-4437-B3E6-AFBAE03E2892}"/>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F96EA094-3455-614E-3B54-D223157AB0C3}"/>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0CD404C5-56EB-9410-DADB-11A17D6CD662}"/>
              </a:ext>
            </a:extLst>
          </p:cNvPr>
          <p:cNvSpPr>
            <a:spLocks noGrp="1" noChangeArrowheads="1"/>
          </p:cNvSpPr>
          <p:nvPr>
            <p:ph type="sldNum" sz="quarter" idx="12"/>
          </p:nvPr>
        </p:nvSpPr>
        <p:spPr>
          <a:ln/>
        </p:spPr>
        <p:txBody>
          <a:bodyPr/>
          <a:lstStyle>
            <a:lvl1pPr>
              <a:defRPr/>
            </a:lvl1pPr>
          </a:lstStyle>
          <a:p>
            <a:fld id="{A465EEBA-72C7-4B22-AB0F-52951EA2BB30}" type="slidenum">
              <a:rPr lang="it-IT" altLang="it-IT"/>
              <a:pPr/>
              <a:t>‹N›</a:t>
            </a:fld>
            <a:endParaRPr lang="it-IT" altLang="it-IT"/>
          </a:p>
        </p:txBody>
      </p:sp>
    </p:spTree>
    <p:extLst>
      <p:ext uri="{BB962C8B-B14F-4D97-AF65-F5344CB8AC3E}">
        <p14:creationId xmlns:p14="http://schemas.microsoft.com/office/powerpoint/2010/main" val="1015108802"/>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5FEEFAE4-6F27-3EDF-73E7-B5DA0545AD39}"/>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E221F7A1-8299-599D-CC94-E3E8986431C6}"/>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E1CEBC00-FFAA-C6E9-CC14-967B13A72197}"/>
              </a:ext>
            </a:extLst>
          </p:cNvPr>
          <p:cNvSpPr>
            <a:spLocks noGrp="1" noChangeArrowheads="1"/>
          </p:cNvSpPr>
          <p:nvPr>
            <p:ph type="sldNum" sz="quarter" idx="12"/>
          </p:nvPr>
        </p:nvSpPr>
        <p:spPr>
          <a:ln/>
        </p:spPr>
        <p:txBody>
          <a:bodyPr/>
          <a:lstStyle>
            <a:lvl1pPr>
              <a:defRPr/>
            </a:lvl1pPr>
          </a:lstStyle>
          <a:p>
            <a:fld id="{63AA66F1-A821-4521-9DC4-FC7984CA8491}" type="slidenum">
              <a:rPr lang="it-IT" altLang="it-IT"/>
              <a:pPr/>
              <a:t>‹N›</a:t>
            </a:fld>
            <a:endParaRPr lang="it-IT" altLang="it-IT"/>
          </a:p>
        </p:txBody>
      </p:sp>
    </p:spTree>
    <p:extLst>
      <p:ext uri="{BB962C8B-B14F-4D97-AF65-F5344CB8AC3E}">
        <p14:creationId xmlns:p14="http://schemas.microsoft.com/office/powerpoint/2010/main" val="4210313655"/>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96CF8290-33CB-CDFC-171B-EE17374861EE}"/>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6B0EBE3C-C97F-C112-D89B-90CB10700CDA}"/>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9C04C534-D7DF-69CF-8EA8-FEA6087BFD93}"/>
              </a:ext>
            </a:extLst>
          </p:cNvPr>
          <p:cNvSpPr>
            <a:spLocks noGrp="1" noChangeArrowheads="1"/>
          </p:cNvSpPr>
          <p:nvPr>
            <p:ph type="sldNum" sz="quarter" idx="12"/>
          </p:nvPr>
        </p:nvSpPr>
        <p:spPr>
          <a:ln/>
        </p:spPr>
        <p:txBody>
          <a:bodyPr/>
          <a:lstStyle>
            <a:lvl1pPr>
              <a:defRPr/>
            </a:lvl1pPr>
          </a:lstStyle>
          <a:p>
            <a:fld id="{FA14C89B-DA4E-47D5-AE21-756E54DB012C}" type="slidenum">
              <a:rPr lang="it-IT" altLang="it-IT"/>
              <a:pPr/>
              <a:t>‹N›</a:t>
            </a:fld>
            <a:endParaRPr lang="it-IT" altLang="it-IT"/>
          </a:p>
        </p:txBody>
      </p:sp>
    </p:spTree>
    <p:extLst>
      <p:ext uri="{BB962C8B-B14F-4D97-AF65-F5344CB8AC3E}">
        <p14:creationId xmlns:p14="http://schemas.microsoft.com/office/powerpoint/2010/main" val="2841288029"/>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E547D599-FE5B-F493-E74D-1BA3CD3CFE43}"/>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CB5BFF86-6F57-F549-2184-6F9E0D1707DC}"/>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F9AB4EED-FA36-4882-69C9-AD1DA5606217}"/>
              </a:ext>
            </a:extLst>
          </p:cNvPr>
          <p:cNvSpPr>
            <a:spLocks noGrp="1" noChangeArrowheads="1"/>
          </p:cNvSpPr>
          <p:nvPr>
            <p:ph type="sldNum" sz="quarter" idx="12"/>
          </p:nvPr>
        </p:nvSpPr>
        <p:spPr>
          <a:ln/>
        </p:spPr>
        <p:txBody>
          <a:bodyPr/>
          <a:lstStyle>
            <a:lvl1pPr>
              <a:defRPr/>
            </a:lvl1pPr>
          </a:lstStyle>
          <a:p>
            <a:fld id="{A3382515-E255-46C2-921B-346AAE9FFF4D}" type="slidenum">
              <a:rPr lang="it-IT" altLang="it-IT"/>
              <a:pPr/>
              <a:t>‹N›</a:t>
            </a:fld>
            <a:endParaRPr lang="it-IT" altLang="it-IT"/>
          </a:p>
        </p:txBody>
      </p:sp>
    </p:spTree>
    <p:extLst>
      <p:ext uri="{BB962C8B-B14F-4D97-AF65-F5344CB8AC3E}">
        <p14:creationId xmlns:p14="http://schemas.microsoft.com/office/powerpoint/2010/main" val="521257"/>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FB20DF4-A22A-1E39-1457-EFB2D0E86CF6}"/>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788861E7-7A63-0ED5-C63F-203C0C9D8721}"/>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86CACCD0-8A4C-59EF-D94E-2EEFA8F91CE7}"/>
              </a:ext>
            </a:extLst>
          </p:cNvPr>
          <p:cNvSpPr>
            <a:spLocks noGrp="1" noChangeArrowheads="1"/>
          </p:cNvSpPr>
          <p:nvPr>
            <p:ph type="sldNum" sz="quarter" idx="12"/>
          </p:nvPr>
        </p:nvSpPr>
        <p:spPr>
          <a:ln/>
        </p:spPr>
        <p:txBody>
          <a:bodyPr/>
          <a:lstStyle>
            <a:lvl1pPr>
              <a:defRPr/>
            </a:lvl1pPr>
          </a:lstStyle>
          <a:p>
            <a:fld id="{3E9CC201-8972-48D1-8346-2F6A54A62978}" type="slidenum">
              <a:rPr lang="it-IT" altLang="it-IT"/>
              <a:pPr/>
              <a:t>‹N›</a:t>
            </a:fld>
            <a:endParaRPr lang="it-IT" altLang="it-IT"/>
          </a:p>
        </p:txBody>
      </p:sp>
    </p:spTree>
    <p:extLst>
      <p:ext uri="{BB962C8B-B14F-4D97-AF65-F5344CB8AC3E}">
        <p14:creationId xmlns:p14="http://schemas.microsoft.com/office/powerpoint/2010/main" val="810955078"/>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369D2B00-92CF-264B-6592-A4907365623F}"/>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1B7AE99E-BAB6-F6F8-EBE7-49AEAE7B3472}"/>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B362647D-AAF1-3105-9EF0-0F64989518FD}"/>
              </a:ext>
            </a:extLst>
          </p:cNvPr>
          <p:cNvSpPr>
            <a:spLocks noGrp="1" noChangeArrowheads="1"/>
          </p:cNvSpPr>
          <p:nvPr>
            <p:ph type="sldNum" sz="quarter" idx="12"/>
          </p:nvPr>
        </p:nvSpPr>
        <p:spPr>
          <a:ln/>
        </p:spPr>
        <p:txBody>
          <a:bodyPr/>
          <a:lstStyle>
            <a:lvl1pPr>
              <a:defRPr/>
            </a:lvl1pPr>
          </a:lstStyle>
          <a:p>
            <a:fld id="{2A959A5F-1282-4FD6-BF24-A4D532FBBE76}" type="slidenum">
              <a:rPr lang="it-IT" altLang="it-IT"/>
              <a:pPr/>
              <a:t>‹N›</a:t>
            </a:fld>
            <a:endParaRPr lang="it-IT" altLang="it-IT"/>
          </a:p>
        </p:txBody>
      </p:sp>
    </p:spTree>
    <p:extLst>
      <p:ext uri="{BB962C8B-B14F-4D97-AF65-F5344CB8AC3E}">
        <p14:creationId xmlns:p14="http://schemas.microsoft.com/office/powerpoint/2010/main" val="3955451716"/>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E8650D74-9A08-7C9A-0426-C210809692F1}"/>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1AA80AD7-613B-2F4D-1353-CD5DC50CFCB5}"/>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3A149B61-5079-CC44-153D-F03037B14154}"/>
              </a:ext>
            </a:extLst>
          </p:cNvPr>
          <p:cNvSpPr>
            <a:spLocks noGrp="1" noChangeArrowheads="1"/>
          </p:cNvSpPr>
          <p:nvPr>
            <p:ph type="sldNum" sz="quarter" idx="12"/>
          </p:nvPr>
        </p:nvSpPr>
        <p:spPr>
          <a:ln/>
        </p:spPr>
        <p:txBody>
          <a:bodyPr/>
          <a:lstStyle>
            <a:lvl1pPr>
              <a:defRPr/>
            </a:lvl1pPr>
          </a:lstStyle>
          <a:p>
            <a:fld id="{1421BE3B-C9D3-4436-BB57-B7A13AC4BCEA}" type="slidenum">
              <a:rPr lang="it-IT" altLang="it-IT"/>
              <a:pPr/>
              <a:t>‹N›</a:t>
            </a:fld>
            <a:endParaRPr lang="it-IT" altLang="it-IT"/>
          </a:p>
        </p:txBody>
      </p:sp>
    </p:spTree>
    <p:extLst>
      <p:ext uri="{BB962C8B-B14F-4D97-AF65-F5344CB8AC3E}">
        <p14:creationId xmlns:p14="http://schemas.microsoft.com/office/powerpoint/2010/main" val="1501943017"/>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568454B-6270-1E61-C6AB-49F28079E7C4}"/>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5D42C530-A755-32D7-C7FC-A25F9373EED9}"/>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83AF93E2-AADF-8505-F350-EBD6FB2BB4F2}"/>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2C27BC81-23F3-6DEB-D7B4-368D9F1E938F}"/>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F874AB67-00B4-BC48-3337-F3B2BF103563}"/>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CE902CEB-36C9-4D3C-B82B-314F526E4CFF}"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2.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1.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5" Type="http://schemas.openxmlformats.org/officeDocument/2006/relationships/image" Target="../media/image4.png"/><Relationship Id="rId10" Type="http://schemas.openxmlformats.org/officeDocument/2006/relationships/audio" Target="file:///G:\AUDIO\MUSICA%20MIDI\RELIGIOSI\944-Vieni,%20vieni%20Spirito%20d'amore.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5.xml"/><Relationship Id="rId7" Type="http://schemas.openxmlformats.org/officeDocument/2006/relationships/tags" Target="../tags/tag69.xml"/><Relationship Id="rId12" Type="http://schemas.openxmlformats.org/officeDocument/2006/relationships/image" Target="../media/image18.jpeg"/><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11" Type="http://schemas.openxmlformats.org/officeDocument/2006/relationships/image" Target="../media/image17.png"/><Relationship Id="rId5" Type="http://schemas.openxmlformats.org/officeDocument/2006/relationships/tags" Target="../tags/tag67.xml"/><Relationship Id="rId10" Type="http://schemas.openxmlformats.org/officeDocument/2006/relationships/image" Target="../media/image1.jpeg"/><Relationship Id="rId4" Type="http://schemas.openxmlformats.org/officeDocument/2006/relationships/tags" Target="../tags/tag66.xml"/><Relationship Id="rId9"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image" Target="../media/image19.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tags" Target="../tags/tag79.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image" Target="../media/image21.jpeg"/><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5.xml"/><Relationship Id="rId1" Type="http://schemas.openxmlformats.org/officeDocument/2006/relationships/tags" Target="../tags/tag84.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tags" Target="../tags/tag86.xml"/></Relationships>
</file>

<file path=ppt/slides/_rels/slide17.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tags" Target="../tags/tag89.xml"/><Relationship Id="rId7" Type="http://schemas.openxmlformats.org/officeDocument/2006/relationships/notesSlide" Target="../notesSlides/notesSlide6.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slideLayout" Target="../slideLayouts/slideLayout2.xml"/><Relationship Id="rId5" Type="http://schemas.openxmlformats.org/officeDocument/2006/relationships/tags" Target="../tags/tag91.xml"/><Relationship Id="rId4" Type="http://schemas.openxmlformats.org/officeDocument/2006/relationships/tags" Target="../tags/tag90.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5.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2.xml"/><Relationship Id="rId1" Type="http://schemas.openxmlformats.org/officeDocument/2006/relationships/tags" Target="../tags/tag96.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6.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png"/><Relationship Id="rId5" Type="http://schemas.openxmlformats.org/officeDocument/2006/relationships/tags" Target="../tags/tag25.xml"/><Relationship Id="rId10" Type="http://schemas.openxmlformats.org/officeDocument/2006/relationships/image" Target="../media/image1.jpeg"/><Relationship Id="rId4" Type="http://schemas.openxmlformats.org/officeDocument/2006/relationships/tags" Target="../tags/tag24.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tags" Target="../tags/tag99.xml"/><Relationship Id="rId7" Type="http://schemas.openxmlformats.org/officeDocument/2006/relationships/image" Target="../media/image24.jpg"/><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0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4.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7.jpe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34.xml"/></Relationships>
</file>

<file path=ppt/slides/_rels/slide4.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image" Target="../media/image12.jpeg"/><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image" Target="../media/image11.pn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image" Target="../media/image1.jpeg"/><Relationship Id="rId5" Type="http://schemas.openxmlformats.org/officeDocument/2006/relationships/tags" Target="../tags/tag49.xml"/><Relationship Id="rId10" Type="http://schemas.openxmlformats.org/officeDocument/2006/relationships/notesSlide" Target="../notesSlides/notesSlide3.xml"/><Relationship Id="rId4" Type="http://schemas.openxmlformats.org/officeDocument/2006/relationships/tags" Target="../tags/tag48.xml"/><Relationship Id="rId9" Type="http://schemas.openxmlformats.org/officeDocument/2006/relationships/slideLayout" Target="../slideLayouts/slideLayout2.xml"/><Relationship Id="rId1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7.xml"/><Relationship Id="rId1" Type="http://schemas.openxmlformats.org/officeDocument/2006/relationships/tags" Target="../tags/tag56.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image" Target="../media/image15.jpe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7760B970-CD58-F50C-24BF-594689B82A06}"/>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C04A19AC-4548-0BAF-91E8-370F18FCADCE}"/>
              </a:ext>
            </a:extLst>
          </p:cNvPr>
          <p:cNvSpPr>
            <a:spLocks noChangeArrowheads="1"/>
          </p:cNvSpPr>
          <p:nvPr>
            <p:custDataLst>
              <p:tags r:id="rId2"/>
            </p:custDataLst>
          </p:nvPr>
        </p:nvSpPr>
        <p:spPr bwMode="auto">
          <a:xfrm>
            <a:off x="381000" y="6400800"/>
            <a:ext cx="4343400" cy="230832"/>
          </a:xfrm>
          <a:prstGeom prst="rect">
            <a:avLst/>
          </a:prstGeom>
          <a:noFill/>
          <a:ln w="9525">
            <a:noFill/>
            <a:miter lim="800000"/>
          </a:ln>
          <a:effectLst/>
        </p:spPr>
        <p:txBody>
          <a:bodyPr>
            <a:spAutoFit/>
          </a:bodyPr>
          <a:lstStyle/>
          <a:p>
            <a:pPr algn="ctr"/>
            <a:r>
              <a:rPr lang="it-IT" altLang="it-IT" sz="900" dirty="0">
                <a:ln w="9525" cap="flat" cmpd="sng" algn="ctr">
                  <a:noFill/>
                  <a:prstDash val="solid"/>
                  <a:round/>
                  <a:headEnd type="none" w="med" len="med"/>
                  <a:tailEnd type="none" w="med" len="med"/>
                </a:ln>
                <a:solidFill>
                  <a:srgbClr val="FFFFFF"/>
                </a:solidFill>
                <a:latin typeface="Verdana" pitchFamily="34" charset="0"/>
                <a:ea typeface="Arial"/>
                <a:cs typeface="Arial"/>
                <a:sym typeface="Wingdings"/>
              </a:rPr>
              <a:t>Musica:</a:t>
            </a:r>
            <a:r>
              <a:rPr lang="it-IT" altLang="it-IT" sz="900" i="1" dirty="0">
                <a:ln w="9525" cap="flat" cmpd="sng" algn="ctr">
                  <a:noFill/>
                  <a:prstDash val="solid"/>
                  <a:round/>
                  <a:headEnd type="none" w="med" len="med"/>
                  <a:tailEnd type="none" w="med" len="med"/>
                </a:ln>
                <a:solidFill>
                  <a:srgbClr val="FFFFFF"/>
                </a:solidFill>
                <a:latin typeface="Verdana" pitchFamily="34" charset="0"/>
                <a:ea typeface="Arial"/>
                <a:cs typeface="Arial"/>
                <a:sym typeface="Wingdings"/>
              </a:rPr>
              <a:t> Vieni, vieni Spirito d’Amore</a:t>
            </a:r>
            <a:endParaRPr lang="it-IT" altLang="it-IT" sz="900" i="1" dirty="0">
              <a:solidFill>
                <a:schemeClr val="bg1"/>
              </a:solidFill>
              <a:latin typeface="Verdana" pitchFamily="34" charset="0"/>
              <a:cs typeface="Times New Roman" pitchFamily="18" charset="0"/>
            </a:endParaRPr>
          </a:p>
        </p:txBody>
      </p:sp>
      <p:sp>
        <p:nvSpPr>
          <p:cNvPr id="813062" name="Rectangle 6">
            <a:extLst>
              <a:ext uri="{FF2B5EF4-FFF2-40B4-BE49-F238E27FC236}">
                <a16:creationId xmlns:a16="http://schemas.microsoft.com/office/drawing/2014/main" id="{3E891DA9-87F9-D07D-3D3C-DE7821C9D13E}"/>
              </a:ext>
            </a:extLst>
          </p:cNvPr>
          <p:cNvSpPr>
            <a:spLocks noChangeArrowheads="1"/>
          </p:cNvSpPr>
          <p:nvPr>
            <p:custDataLst>
              <p:tags r:id="rId3"/>
            </p:custDataLst>
          </p:nvPr>
        </p:nvSpPr>
        <p:spPr bwMode="auto">
          <a:xfrm>
            <a:off x="762000" y="0"/>
            <a:ext cx="7924800" cy="985838"/>
          </a:xfrm>
          <a:prstGeom prst="rect">
            <a:avLst/>
          </a:prstGeom>
          <a:solidFill>
            <a:srgbClr val="FF0000"/>
          </a:solidFill>
          <a:ln w="9525">
            <a:solidFill>
              <a:srgbClr val="FF0000"/>
            </a:solidFill>
            <a:miter lim="800000"/>
          </a:ln>
        </p:spPr>
        <p:txBody>
          <a:bodyPr>
            <a:spAutoFit/>
          </a:bodyPr>
          <a:lstStyle/>
          <a:p>
            <a:pPr algn="ctr" eaLnBrk="0" hangingPunct="0"/>
            <a:endParaRPr lang="it-IT" altLang="it-IT" sz="80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20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DOMENICA DI PENTECOSTE</a:t>
            </a:r>
          </a:p>
          <a:p>
            <a:pPr algn="ctr" eaLnBrk="0" hangingPunct="0"/>
            <a:r>
              <a:rPr lang="it-IT" altLang="it-IT" sz="2000" dirty="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SUNDAY OF PENTECOST</a:t>
            </a:r>
            <a:r>
              <a:rPr lang="it-IT" altLang="it-IT" sz="2000" dirty="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endParaRPr lang="it-IT" altLang="it-IT" sz="2000" dirty="0">
              <a:solidFill>
                <a:srgbClr val="FF5050"/>
              </a:solidFill>
              <a:latin typeface="Verdana" pitchFamily="34" charset="0"/>
              <a:cs typeface="Times New Roman" pitchFamily="18" charset="0"/>
            </a:endParaRPr>
          </a:p>
          <a:p>
            <a:pPr algn="ctr" eaLnBrk="0" hangingPunct="0"/>
            <a:r>
              <a:rPr lang="it-IT" altLang="it-IT" sz="1000" b="1" dirty="0">
                <a:ln w="9525" cap="flat" cmpd="sng" algn="ctr">
                  <a:noFill/>
                  <a:prstDash val="solid"/>
                  <a:round/>
                  <a:headEnd type="none" w="med" len="med"/>
                  <a:tailEnd type="none" w="med" len="med"/>
                </a:ln>
                <a:solidFill>
                  <a:srgbClr val="000000"/>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597BAEF4-7981-0F45-1533-F06278CBA4A0}"/>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2054" name="Rectangle 8">
            <a:extLst>
              <a:ext uri="{FF2B5EF4-FFF2-40B4-BE49-F238E27FC236}">
                <a16:creationId xmlns:a16="http://schemas.microsoft.com/office/drawing/2014/main" id="{82776638-767D-8E0A-CE24-DE471184922D}"/>
              </a:ext>
            </a:extLst>
          </p:cNvPr>
          <p:cNvSpPr>
            <a:spLocks noChangeArrowheads="1"/>
          </p:cNvSpPr>
          <p:nvPr>
            <p:custDataLst>
              <p:tags r:id="rId5"/>
            </p:custDataLst>
          </p:nvPr>
        </p:nvSpPr>
        <p:spPr bwMode="auto">
          <a:xfrm>
            <a:off x="1149350" y="3429000"/>
            <a:ext cx="3536950"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sz="1000" kern="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L'umanità ha bisogno che lo Spirito la scuota                 </a:t>
            </a:r>
            <a:r>
              <a:rPr lang="it-IT" sz="1000" dirty="0" err="1">
                <a:solidFill>
                  <a:srgbClr val="222222"/>
                </a:solidFill>
                <a:effectLst/>
                <a:latin typeface="Verdana" panose="020B0604030504040204" pitchFamily="34" charset="0"/>
                <a:ea typeface="Verdana" panose="020B0604030504040204" pitchFamily="34" charset="0"/>
              </a:rPr>
              <a:t>Humanity</a:t>
            </a:r>
            <a:r>
              <a:rPr lang="it-IT" sz="1000" dirty="0">
                <a:solidFill>
                  <a:srgbClr val="222222"/>
                </a:solidFill>
                <a:effectLst/>
                <a:latin typeface="Verdana" panose="020B0604030504040204" pitchFamily="34" charset="0"/>
                <a:ea typeface="Verdana" panose="020B0604030504040204" pitchFamily="34" charset="0"/>
              </a:rPr>
              <a:t> </a:t>
            </a:r>
            <a:r>
              <a:rPr lang="it-IT" sz="1000" dirty="0" err="1">
                <a:solidFill>
                  <a:srgbClr val="222222"/>
                </a:solidFill>
                <a:effectLst/>
                <a:latin typeface="Verdana" panose="020B0604030504040204" pitchFamily="34" charset="0"/>
                <a:ea typeface="Verdana" panose="020B0604030504040204" pitchFamily="34" charset="0"/>
              </a:rPr>
              <a:t>needs</a:t>
            </a:r>
            <a:r>
              <a:rPr lang="it-IT" sz="1000" dirty="0">
                <a:solidFill>
                  <a:srgbClr val="222222"/>
                </a:solidFill>
                <a:effectLst/>
                <a:latin typeface="Verdana" panose="020B0604030504040204" pitchFamily="34" charset="0"/>
                <a:ea typeface="Verdana" panose="020B0604030504040204" pitchFamily="34" charset="0"/>
              </a:rPr>
              <a:t> the Spirit to shake </a:t>
            </a:r>
            <a:r>
              <a:rPr lang="it-IT" sz="1000" dirty="0" err="1">
                <a:solidFill>
                  <a:srgbClr val="222222"/>
                </a:solidFill>
                <a:effectLst/>
                <a:latin typeface="Verdana" panose="020B0604030504040204" pitchFamily="34" charset="0"/>
                <a:ea typeface="Verdana" panose="020B0604030504040204" pitchFamily="34" charset="0"/>
              </a:rPr>
              <a:t>it</a:t>
            </a:r>
            <a:r>
              <a:rPr lang="it-IT" sz="1000" dirty="0">
                <a:solidFill>
                  <a:srgbClr val="222222"/>
                </a:solidFill>
                <a:effectLst/>
                <a:latin typeface="Verdana" panose="020B0604030504040204" pitchFamily="34" charset="0"/>
                <a:ea typeface="Verdana" panose="020B0604030504040204" pitchFamily="34" charset="0"/>
              </a:rPr>
              <a:t> </a:t>
            </a:r>
            <a:endParaRPr lang="it-IT" altLang="it-IT" sz="1000" i="1" dirty="0">
              <a:solidFill>
                <a:schemeClr val="tx1"/>
              </a:solidFill>
              <a:latin typeface="Verdana" panose="020B0604030504040204" pitchFamily="34" charset="0"/>
              <a:ea typeface="Verdana" panose="020B0604030504040204" pitchFamily="34" charset="0"/>
            </a:endParaRPr>
          </a:p>
        </p:txBody>
      </p:sp>
      <p:sp>
        <p:nvSpPr>
          <p:cNvPr id="2055" name="Rectangle 43">
            <a:extLst>
              <a:ext uri="{FF2B5EF4-FFF2-40B4-BE49-F238E27FC236}">
                <a16:creationId xmlns:a16="http://schemas.microsoft.com/office/drawing/2014/main" id="{77F1596A-E7F2-F316-69AA-6A6432C905C3}"/>
              </a:ext>
            </a:extLst>
          </p:cNvPr>
          <p:cNvSpPr>
            <a:spLocks noChangeArrowheads="1"/>
          </p:cNvSpPr>
          <p:nvPr>
            <p:custDataLst>
              <p:tags r:id="rId6"/>
            </p:custDataLst>
          </p:nvPr>
        </p:nvSpPr>
        <p:spPr bwMode="auto">
          <a:xfrm>
            <a:off x="26988" y="1397000"/>
            <a:ext cx="56197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0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10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67E9D2EE-2279-7383-2CE8-D51A27296285}"/>
              </a:ext>
            </a:extLst>
          </p:cNvPr>
          <p:cNvSpPr>
            <a:spLocks noChangeArrowheads="1"/>
          </p:cNvSpPr>
          <p:nvPr>
            <p:custDataLst>
              <p:tags r:id="rId7"/>
            </p:custDataLst>
          </p:nvPr>
        </p:nvSpPr>
        <p:spPr bwMode="auto">
          <a:xfrm>
            <a:off x="6228184" y="6541843"/>
            <a:ext cx="3168650" cy="230832"/>
          </a:xfrm>
          <a:prstGeom prst="rect">
            <a:avLst/>
          </a:prstGeom>
          <a:noFill/>
          <a:ln w="9525">
            <a:noFill/>
            <a:miter lim="800000"/>
          </a:ln>
          <a:effectLst/>
        </p:spPr>
        <p:txBody>
          <a:bodyPr>
            <a:spAutoFit/>
          </a:bodyPr>
          <a:lstStyle/>
          <a:p>
            <a:pPr algn="ctr"/>
            <a:r>
              <a:rPr lang="it-IT" altLang="it-IT" sz="900" dirty="0">
                <a:solidFill>
                  <a:srgbClr val="FFFF00"/>
                </a:solidFill>
                <a:latin typeface="Times New Roman" panose="02020603050405020304" pitchFamily="18" charset="0"/>
                <a:ea typeface="Verdana" panose="020B0604030504040204" pitchFamily="34" charset="0"/>
                <a:cs typeface="Verdana" panose="020B0604030504040204" pitchFamily="34" charset="0"/>
              </a:rPr>
              <a:t>by Gaetano Lastilla – </a:t>
            </a:r>
            <a:r>
              <a:rPr lang="it-IT" altLang="it-IT" sz="900" dirty="0" err="1">
                <a:solidFill>
                  <a:srgbClr val="FFFF00"/>
                </a:solidFill>
                <a:latin typeface="Times New Roman" panose="02020603050405020304" pitchFamily="18" charset="0"/>
                <a:ea typeface="Verdana" panose="020B0604030504040204" pitchFamily="34" charset="0"/>
                <a:cs typeface="Verdana" panose="020B0604030504040204" pitchFamily="34" charset="0"/>
              </a:rPr>
              <a:t>May</a:t>
            </a:r>
            <a:r>
              <a:rPr lang="it-IT" altLang="it-IT" sz="900" dirty="0">
                <a:solidFill>
                  <a:srgbClr val="FFFF00"/>
                </a:solidFill>
                <a:latin typeface="Times New Roman" panose="02020603050405020304" pitchFamily="18" charset="0"/>
                <a:ea typeface="Verdana" panose="020B0604030504040204" pitchFamily="34" charset="0"/>
                <a:cs typeface="Verdana" panose="020B0604030504040204" pitchFamily="34" charset="0"/>
              </a:rPr>
              <a:t> 2024</a:t>
            </a:r>
          </a:p>
        </p:txBody>
      </p:sp>
      <p:pic>
        <p:nvPicPr>
          <p:cNvPr id="2057" name="Picture 101" descr="C:\ARCHIVIO GENERALE\PRESENTAZIONI\in COSTRUZIONE\S.Scritture del 24.08\candelabro copia.gif">
            <a:extLst>
              <a:ext uri="{FF2B5EF4-FFF2-40B4-BE49-F238E27FC236}">
                <a16:creationId xmlns:a16="http://schemas.microsoft.com/office/drawing/2014/main" id="{02B4058E-A1F3-86A9-19EA-B30134821F1F}"/>
              </a:ext>
            </a:extLst>
          </p:cNvPr>
          <p:cNvPicPr>
            <a:picLocks noChangeAspect="1" noChangeArrowheads="1"/>
          </p:cNvPicPr>
          <p:nvPr>
            <p:custDataLst>
              <p:tags r:id="rId8"/>
            </p:custDataLst>
          </p:nvPr>
        </p:nvPicPr>
        <p:blipFill>
          <a:blip r:embed="rId13">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Picture 70" descr="C:\ARCHIVIO GENERALE\PRESENTAZIONI\in COSTRUZIONE\S.Scritture del 24.05\01 Pentecoste.jpg">
            <a:extLst>
              <a:ext uri="{FF2B5EF4-FFF2-40B4-BE49-F238E27FC236}">
                <a16:creationId xmlns:a16="http://schemas.microsoft.com/office/drawing/2014/main" id="{244C96D8-7CC0-967A-8CDD-6AA666261FD2}"/>
              </a:ext>
            </a:extLst>
          </p:cNvPr>
          <p:cNvPicPr>
            <a:picLocks noChangeAspect="1" noChangeArrowheads="1"/>
          </p:cNvPicPr>
          <p:nvPr>
            <p:custDataLst>
              <p:tags r:id="rId9"/>
            </p:custDataLst>
          </p:nvPr>
        </p:nvPicPr>
        <p:blipFill>
          <a:blip r:embed="rId14">
            <a:extLst>
              <a:ext uri="{28A0092B-C50C-407E-A947-70E740481C1C}">
                <a14:useLocalDpi xmlns:a14="http://schemas.microsoft.com/office/drawing/2010/main" val="0"/>
              </a:ext>
            </a:extLst>
          </a:blip>
          <a:srcRect/>
          <a:stretch>
            <a:fillRect/>
          </a:stretch>
        </p:blipFill>
        <p:spPr bwMode="auto">
          <a:xfrm>
            <a:off x="5029200" y="1371600"/>
            <a:ext cx="25908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2060" name="944-Vieni, vieni Spirito d'amore.mid">
            <a:hlinkClick r:id="" action="ppaction://media"/>
            <a:extLst>
              <a:ext uri="{FF2B5EF4-FFF2-40B4-BE49-F238E27FC236}">
                <a16:creationId xmlns:a16="http://schemas.microsoft.com/office/drawing/2014/main" id="{50D74B36-2468-7B14-339E-5B2F41F2EE1F}"/>
              </a:ext>
            </a:extLst>
          </p:cNvPr>
          <p:cNvPicPr>
            <a:picLocks noChangeAspect="1" noChangeArrowheads="1"/>
          </p:cNvPicPr>
          <p:nvPr>
            <a:audioFile r:link="rId10"/>
          </p:nvPr>
        </p:nvPicPr>
        <p:blipFill>
          <a:blip r:embed="rId15">
            <a:extLst>
              <a:ext uri="{28A0092B-C50C-407E-A947-70E740481C1C}">
                <a14:useLocalDpi xmlns:a14="http://schemas.microsoft.com/office/drawing/2010/main" val="0"/>
              </a:ext>
            </a:extLst>
          </a:blip>
          <a:srcRect/>
          <a:stretch>
            <a:fillRect/>
          </a:stretch>
        </p:blipFill>
        <p:spPr bwMode="auto">
          <a:xfrm>
            <a:off x="67818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2061" name="Rectangle 13">
            <a:extLst>
              <a:ext uri="{FF2B5EF4-FFF2-40B4-BE49-F238E27FC236}">
                <a16:creationId xmlns:a16="http://schemas.microsoft.com/office/drawing/2014/main" id="{6AD9D8AE-BAE5-97A3-5A6D-88671CAF0738}"/>
              </a:ext>
            </a:extLst>
          </p:cNvPr>
          <p:cNvSpPr>
            <a:spLocks noChangeArrowheads="1"/>
          </p:cNvSpPr>
          <p:nvPr/>
        </p:nvSpPr>
        <p:spPr bwMode="auto">
          <a:xfrm>
            <a:off x="1736725" y="3829110"/>
            <a:ext cx="2362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a:t>
            </a:r>
            <a:r>
              <a:rPr lang="it-IT" altLang="it-IT" sz="900" i="1" dirty="0" err="1">
                <a:latin typeface="Times New Roman" panose="02020603050405020304" pitchFamily="18" charset="0"/>
                <a:cs typeface="Times New Roman" panose="02020603050405020304" pitchFamily="18" charset="0"/>
              </a:rPr>
              <a:t>Ermnes</a:t>
            </a:r>
            <a:r>
              <a:rPr lang="it-IT" altLang="it-IT" sz="900" i="1" dirty="0">
                <a:latin typeface="Times New Roman" panose="02020603050405020304" pitchFamily="18" charset="0"/>
                <a:cs typeface="Times New Roman" panose="02020603050405020304" pitchFamily="18" charset="0"/>
              </a:rPr>
              <a:t> Ronchi</a:t>
            </a:r>
          </a:p>
        </p:txBody>
      </p:sp>
    </p:spTree>
  </p:cSld>
  <p:clrMapOvr>
    <a:masterClrMapping/>
  </p:clrMapOvr>
  <p:transition spd="med" advClick="0" advTm="1420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206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995A8375-FF8D-D2EC-DDB3-061F8D4DFDF6}"/>
              </a:ext>
            </a:extLst>
          </p:cNvPr>
          <p:cNvSpPr>
            <a:spLocks noGrp="1" noChangeArrowheads="1"/>
          </p:cNvSpPr>
          <p:nvPr>
            <p:ph type="title"/>
            <p:custDataLst>
              <p:tags r:id="rId1"/>
            </p:custDataLst>
          </p:nvPr>
        </p:nvSpPr>
        <p:spPr>
          <a:xfrm>
            <a:off x="0" y="5334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pace, magnanimità, benevolenza, bontà, fedeltà, mitezza, dominio di sé; contro queste cose non c’è Legge. Quelli che sono di Cristo Gesù hanno crocifisso la carne con le sue passioni e i suoi desideri. Perciò se viviamo dello Spirito, camminiamo anche secondo lo Spirito.</a:t>
            </a:r>
            <a:r>
              <a:rPr lang="it-IT" altLang="it-IT" sz="1800" i="1">
                <a:solidFill>
                  <a:srgbClr val="FFFFFF"/>
                </a:solidFill>
                <a:latin typeface="Verdana" panose="020B0604030504040204" pitchFamily="34" charset="0"/>
                <a:cs typeface="Times New Roman" panose="02020603050405020304" pitchFamily="18" charset="0"/>
              </a:rPr>
              <a:t> (Gal 5, 22b-25)</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1267" name="Rectangle 4">
            <a:extLst>
              <a:ext uri="{FF2B5EF4-FFF2-40B4-BE49-F238E27FC236}">
                <a16:creationId xmlns:a16="http://schemas.microsoft.com/office/drawing/2014/main" id="{A531E0A1-9EB9-A2E5-BB3A-7A8178AF2E86}"/>
              </a:ext>
            </a:extLst>
          </p:cNvPr>
          <p:cNvSpPr>
            <a:spLocks noChangeArrowheads="1"/>
          </p:cNvSpPr>
          <p:nvPr>
            <p:custDataLst>
              <p:tags r:id="rId2"/>
            </p:custDataLst>
          </p:nvPr>
        </p:nvSpPr>
        <p:spPr bwMode="auto">
          <a:xfrm>
            <a:off x="0" y="5157788"/>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Arial" panose="020B0604020202020204" pitchFamily="34" charset="0"/>
              </a:rPr>
              <a:t>patience, understanding of others, kindness and fidelity, gentleness and self-control. For such things there is no Law or punishment. Those who belong to Christ have crucified the flesh with its vices and desires. If we live by the Spirit, let us live in a spiritual way.</a:t>
            </a:r>
            <a:r>
              <a:rPr lang="en-GB" altLang="it-IT" sz="1800" i="1">
                <a:solidFill>
                  <a:srgbClr val="FFFFFF"/>
                </a:solidFill>
                <a:latin typeface="Verdana" panose="020B0604030504040204" pitchFamily="34" charset="0"/>
                <a:cs typeface="Arial" panose="020B060402020202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(Gal 5: 22b-25)</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9D1A0DEE-6181-4347-AE06-CF3F78BE4280}"/>
              </a:ext>
            </a:extLst>
          </p:cNvPr>
          <p:cNvSpPr>
            <a:spLocks noGrp="1" noChangeArrowheads="1"/>
          </p:cNvSpPr>
          <p:nvPr>
            <p:ph type="title"/>
            <p:custDataLst>
              <p:tags r:id="rId1"/>
            </p:custDataLst>
          </p:nvPr>
        </p:nvSpPr>
        <p:spPr>
          <a:xfrm>
            <a:off x="4356100" y="1196975"/>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17411" name="Rectangle 5">
            <a:extLst>
              <a:ext uri="{FF2B5EF4-FFF2-40B4-BE49-F238E27FC236}">
                <a16:creationId xmlns:a16="http://schemas.microsoft.com/office/drawing/2014/main" id="{EC7D639E-77E4-FBDD-CC59-2E6099C3DD0C}"/>
              </a:ext>
            </a:extLst>
          </p:cNvPr>
          <p:cNvSpPr>
            <a:spLocks noChangeArrowheads="1"/>
          </p:cNvSpPr>
          <p:nvPr>
            <p:custDataLst>
              <p:tags r:id="rId2"/>
            </p:custDataLst>
          </p:nvPr>
        </p:nvSpPr>
        <p:spPr bwMode="auto">
          <a:xfrm>
            <a:off x="1219200" y="1447800"/>
            <a:ext cx="3429000" cy="2289175"/>
          </a:xfrm>
          <a:prstGeom prst="rect">
            <a:avLst/>
          </a:prstGeom>
          <a:noFill/>
          <a:ln w="9525">
            <a:noFill/>
            <a:miter lim="800000"/>
          </a:ln>
          <a:effec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Gesù disse ai suoi discepoli: </a:t>
            </a:r>
            <a:r>
              <a:rPr lang="it-IT" altLang="it-IT" sz="1800">
                <a:solidFill>
                  <a:srgbClr val="000000"/>
                </a:solidFill>
                <a:latin typeface="Verdana" panose="020B0604030504040204" pitchFamily="34" charset="0"/>
                <a:cs typeface="Times New Roman" panose="02020603050405020304" pitchFamily="18" charset="0"/>
              </a:rPr>
              <a:t>«Quando verrà il Paràclito, che io vi manderò dal Padre, lo Spirito della verità che procede dal Padre, egli darà testimonianza di me;</a:t>
            </a:r>
            <a:r>
              <a:rPr lang="it-IT" altLang="it-IT" sz="1800" i="1">
                <a:solidFill>
                  <a:srgbClr val="000000"/>
                </a:solidFill>
                <a:latin typeface="Verdana" panose="020B0604030504040204" pitchFamily="34" charset="0"/>
                <a:cs typeface="Times New Roman" panose="02020603050405020304" pitchFamily="18" charset="0"/>
              </a:rPr>
              <a:t> (Gv 15, 26)</a:t>
            </a:r>
          </a:p>
        </p:txBody>
      </p:sp>
      <p:sp>
        <p:nvSpPr>
          <p:cNvPr id="17412" name="Rectangle 6">
            <a:extLst>
              <a:ext uri="{FF2B5EF4-FFF2-40B4-BE49-F238E27FC236}">
                <a16:creationId xmlns:a16="http://schemas.microsoft.com/office/drawing/2014/main" id="{3E71B497-3EB5-649E-18AE-BB0626F82AB6}"/>
              </a:ext>
            </a:extLst>
          </p:cNvPr>
          <p:cNvSpPr>
            <a:spLocks noChangeArrowheads="1"/>
          </p:cNvSpPr>
          <p:nvPr>
            <p:custDataLst>
              <p:tags r:id="rId3"/>
            </p:custDataLst>
          </p:nvPr>
        </p:nvSpPr>
        <p:spPr bwMode="auto">
          <a:xfrm>
            <a:off x="4572000" y="1524000"/>
            <a:ext cx="3505200" cy="2014538"/>
          </a:xfrm>
          <a:prstGeom prst="rect">
            <a:avLst/>
          </a:prstGeom>
          <a:noFill/>
          <a:ln w="9525">
            <a:noFill/>
            <a:miter lim="800000"/>
          </a:ln>
          <a:effectLst/>
        </p:spPr>
        <p:txBody>
          <a:bodyPr>
            <a:spAutoFit/>
          </a:bodyPr>
          <a:lstStyle/>
          <a:p>
            <a:pPr fontAlgn="t"/>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Unicode MS" pitchFamily="34" charset="-128"/>
                <a:cs typeface="Arial Unicode MS" pitchFamily="34" charset="-128"/>
                <a:sym typeface="Wingdings"/>
              </a:rPr>
              <a:t> </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a:cs typeface="Arial" panose="020B0604020202020204" pitchFamily="34" charset="0"/>
                <a:sym typeface="Wingdings"/>
              </a:rPr>
              <a:t> At that time, Jesus told his disciples: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Arial" panose="020B0604020202020204" pitchFamily="34" charset="0"/>
                <a:sym typeface="Wingdings"/>
              </a:rPr>
              <a:t>“From the Father, I will send you the Spirit of truth. When this Helper has come from the Father, he will be my witness,</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a:cs typeface="Arial" panose="020B0604020202020204" pitchFamily="34" charset="0"/>
                <a:sym typeface="Wingdings"/>
              </a:rPr>
              <a:t> </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15: 26)</a:t>
            </a:r>
            <a:endParaRPr lang="it-IT" altLang="it-IT" sz="1800" i="1">
              <a:solidFill>
                <a:srgbClr val="000000"/>
              </a:solidFill>
              <a:latin typeface="Verdana" pitchFamily="34" charset="0"/>
              <a:cs typeface="Times New Roman" pitchFamily="18" charset="0"/>
            </a:endParaRPr>
          </a:p>
        </p:txBody>
      </p:sp>
      <p:sp>
        <p:nvSpPr>
          <p:cNvPr id="838676" name="Rectangle 20">
            <a:extLst>
              <a:ext uri="{FF2B5EF4-FFF2-40B4-BE49-F238E27FC236}">
                <a16:creationId xmlns:a16="http://schemas.microsoft.com/office/drawing/2014/main" id="{6D37CA47-DD8D-6C3B-5601-5D074FE348D3}"/>
              </a:ext>
            </a:extLst>
          </p:cNvPr>
          <p:cNvSpPr>
            <a:spLocks noChangeArrowheads="1"/>
          </p:cNvSpPr>
          <p:nvPr>
            <p:custDataLst>
              <p:tags r:id="rId4"/>
            </p:custDataLst>
          </p:nvPr>
        </p:nvSpPr>
        <p:spPr bwMode="auto">
          <a:xfrm>
            <a:off x="762000" y="0"/>
            <a:ext cx="7848600" cy="955675"/>
          </a:xfrm>
          <a:prstGeom prst="rect">
            <a:avLst/>
          </a:prstGeom>
          <a:solidFill>
            <a:srgbClr val="FF0000"/>
          </a:solidFill>
          <a:ln w="9525">
            <a:solidFill>
              <a:srgbClr val="FF0000"/>
            </a:solidFill>
            <a:miter lim="800000"/>
          </a:ln>
        </p:spPr>
        <p:txBody>
          <a:bodyPr>
            <a:spAutoFit/>
          </a:bodyPr>
          <a:lstStyle/>
          <a:p>
            <a:pPr algn="ctr"/>
            <a:endParaRPr lang="it-IT" altLang="it-IT" sz="800" dirty="0">
              <a:solidFill>
                <a:srgbClr val="000000"/>
              </a:solidFill>
              <a:effectLst>
                <a:outerShdw blurRad="38100" dist="38100" dir="2700000" algn="tl">
                  <a:srgbClr val="FFFFFF"/>
                </a:outerShdw>
              </a:effectLst>
              <a:latin typeface="Copperplate Gothic Bold" pitchFamily="34" charset="0"/>
              <a:cs typeface="Arial" panose="020B0604020202020204" pitchFamily="34" charset="0"/>
            </a:endParaRPr>
          </a:p>
          <a:p>
            <a:pPr algn="ctr"/>
            <a:r>
              <a:rPr lang="it-IT" altLang="it-IT" sz="2000" dirty="0">
                <a:ln w="9525" cap="flat" cmpd="sng" algn="ctr">
                  <a:noFill/>
                  <a:prstDash val="solid"/>
                  <a:round/>
                  <a:headEnd type="none" w="med" len="med"/>
                  <a:tailEnd type="none" w="med" len="med"/>
                </a:ln>
                <a:solidFill>
                  <a:srgbClr val="FFFFFF"/>
                </a:solidFill>
                <a:latin typeface="Verdana" pitchFamily="34" charset="0"/>
                <a:ea typeface="Verdana" pitchFamily="34" charset="0"/>
                <a:cs typeface="Verdana" pitchFamily="34" charset="0"/>
                <a:sym typeface="Wingdings"/>
              </a:rPr>
              <a:t>Manda il tuo Spirito, Signore, a rinnovare la terra.</a:t>
            </a:r>
            <a:r>
              <a:rPr lang="it-IT" altLang="it-IT" sz="2000" dirty="0">
                <a:ln w="9525" cap="flat" cmpd="sng" algn="ctr">
                  <a:noFill/>
                  <a:prstDash val="solid"/>
                  <a:round/>
                  <a:headEnd type="none" w="med" len="med"/>
                  <a:tailEnd type="none" w="med" len="med"/>
                </a:ln>
                <a:solidFill>
                  <a:srgbClr val="000000"/>
                </a:solidFill>
                <a:latin typeface="Verdana" pitchFamily="34" charset="0"/>
                <a:ea typeface="Verdana" pitchFamily="34" charset="0"/>
                <a:cs typeface="Verdana" pitchFamily="34" charset="0"/>
                <a:sym typeface="Wingdings"/>
              </a:rPr>
              <a:t>              </a:t>
            </a:r>
            <a:r>
              <a:rPr lang="it-IT" altLang="it-IT" sz="2000" dirty="0" err="1">
                <a:ln w="9525" cap="flat" cmpd="sng" algn="ctr">
                  <a:noFill/>
                  <a:prstDash val="solid"/>
                  <a:round/>
                  <a:headEnd type="none" w="med" len="med"/>
                  <a:tailEnd type="none" w="med" len="med"/>
                </a:ln>
                <a:solidFill>
                  <a:srgbClr val="FFFFFF"/>
                </a:solidFill>
                <a:latin typeface="Verdana" pitchFamily="34" charset="0"/>
                <a:ea typeface="Verdana" pitchFamily="34" charset="0"/>
                <a:cs typeface="Verdana" pitchFamily="34" charset="0"/>
                <a:sym typeface="Wingdings"/>
              </a:rPr>
              <a:t>Send</a:t>
            </a:r>
            <a:r>
              <a:rPr lang="it-IT" altLang="it-IT" sz="2000" dirty="0">
                <a:ln w="9525" cap="flat" cmpd="sng" algn="ctr">
                  <a:noFill/>
                  <a:prstDash val="solid"/>
                  <a:round/>
                  <a:headEnd type="none" w="med" len="med"/>
                  <a:tailEnd type="none" w="med" len="med"/>
                </a:ln>
                <a:solidFill>
                  <a:srgbClr val="FFFFFF"/>
                </a:solidFill>
                <a:latin typeface="Verdana" pitchFamily="34" charset="0"/>
                <a:ea typeface="Verdana" pitchFamily="34" charset="0"/>
                <a:cs typeface="Verdana" pitchFamily="34" charset="0"/>
                <a:sym typeface="Wingdings"/>
              </a:rPr>
              <a:t> </a:t>
            </a:r>
            <a:r>
              <a:rPr lang="it-IT" altLang="it-IT" sz="2000" dirty="0" err="1">
                <a:ln w="9525" cap="flat" cmpd="sng" algn="ctr">
                  <a:noFill/>
                  <a:prstDash val="solid"/>
                  <a:round/>
                  <a:headEnd type="none" w="med" len="med"/>
                  <a:tailEnd type="none" w="med" len="med"/>
                </a:ln>
                <a:solidFill>
                  <a:srgbClr val="FFFFFF"/>
                </a:solidFill>
                <a:latin typeface="Verdana" pitchFamily="34" charset="0"/>
                <a:ea typeface="Verdana" pitchFamily="34" charset="0"/>
                <a:cs typeface="Verdana" pitchFamily="34" charset="0"/>
                <a:sym typeface="Wingdings"/>
              </a:rPr>
              <a:t>your</a:t>
            </a:r>
            <a:r>
              <a:rPr lang="it-IT" altLang="it-IT" sz="2000" dirty="0">
                <a:ln w="9525" cap="flat" cmpd="sng" algn="ctr">
                  <a:noFill/>
                  <a:prstDash val="solid"/>
                  <a:round/>
                  <a:headEnd type="none" w="med" len="med"/>
                  <a:tailEnd type="none" w="med" len="med"/>
                </a:ln>
                <a:solidFill>
                  <a:srgbClr val="FFFFFF"/>
                </a:solidFill>
                <a:latin typeface="Verdana" pitchFamily="34" charset="0"/>
                <a:ea typeface="Verdana" pitchFamily="34" charset="0"/>
                <a:cs typeface="Verdana" pitchFamily="34" charset="0"/>
                <a:sym typeface="Wingdings"/>
              </a:rPr>
              <a:t> Spirit, Lord, to </a:t>
            </a:r>
            <a:r>
              <a:rPr lang="it-IT" altLang="it-IT" sz="2000" dirty="0" err="1">
                <a:ln w="9525" cap="flat" cmpd="sng" algn="ctr">
                  <a:noFill/>
                  <a:prstDash val="solid"/>
                  <a:round/>
                  <a:headEnd type="none" w="med" len="med"/>
                  <a:tailEnd type="none" w="med" len="med"/>
                </a:ln>
                <a:solidFill>
                  <a:srgbClr val="FFFFFF"/>
                </a:solidFill>
                <a:latin typeface="Verdana" pitchFamily="34" charset="0"/>
                <a:ea typeface="Verdana" pitchFamily="34" charset="0"/>
                <a:cs typeface="Verdana" pitchFamily="34" charset="0"/>
                <a:sym typeface="Wingdings"/>
              </a:rPr>
              <a:t>renew</a:t>
            </a:r>
            <a:r>
              <a:rPr lang="it-IT" altLang="it-IT" sz="2000" dirty="0">
                <a:ln w="9525" cap="flat" cmpd="sng" algn="ctr">
                  <a:noFill/>
                  <a:prstDash val="solid"/>
                  <a:round/>
                  <a:headEnd type="none" w="med" len="med"/>
                  <a:tailEnd type="none" w="med" len="med"/>
                </a:ln>
                <a:solidFill>
                  <a:srgbClr val="FFFFFF"/>
                </a:solidFill>
                <a:latin typeface="Verdana" pitchFamily="34" charset="0"/>
                <a:ea typeface="Verdana" pitchFamily="34" charset="0"/>
                <a:cs typeface="Verdana" pitchFamily="34" charset="0"/>
                <a:sym typeface="Wingdings"/>
              </a:rPr>
              <a:t> the earth.</a:t>
            </a:r>
            <a:br>
              <a:rPr lang="it-IT" altLang="it-IT" sz="2000" dirty="0">
                <a:ln w="9525" cap="flat" cmpd="sng" algn="ctr">
                  <a:noFill/>
                  <a:prstDash val="solid"/>
                  <a:round/>
                  <a:headEnd type="none" w="med" len="med"/>
                  <a:tailEnd type="none" w="med" len="med"/>
                </a:ln>
                <a:solidFill>
                  <a:srgbClr val="FFFFCC"/>
                </a:solidFill>
                <a:latin typeface="Copperplate Gothic Bold" pitchFamily="34" charset="0"/>
                <a:ea typeface="Arial"/>
                <a:cs typeface="Times New Roman" pitchFamily="18" charset="0"/>
                <a:sym typeface="Wingdings"/>
              </a:rPr>
            </a:br>
            <a:endParaRPr lang="it-IT" altLang="it-IT" sz="800" dirty="0">
              <a:solidFill>
                <a:srgbClr val="FFFFCC"/>
              </a:solidFill>
              <a:latin typeface="Copperplate Gothic Bold" pitchFamily="34" charset="0"/>
              <a:cs typeface="Times New Roman" pitchFamily="18" charset="0"/>
            </a:endParaRPr>
          </a:p>
        </p:txBody>
      </p:sp>
      <p:sp>
        <p:nvSpPr>
          <p:cNvPr id="12294" name="Rettangolo 1">
            <a:extLst>
              <a:ext uri="{FF2B5EF4-FFF2-40B4-BE49-F238E27FC236}">
                <a16:creationId xmlns:a16="http://schemas.microsoft.com/office/drawing/2014/main" id="{E0E66FAB-5751-98EE-8865-DA923AB3B40B}"/>
              </a:ext>
            </a:extLst>
          </p:cNvPr>
          <p:cNvSpPr>
            <a:spLocks noChangeArrowheads="1"/>
          </p:cNvSpPr>
          <p:nvPr>
            <p:custDataLst>
              <p:tags r:id="rId5"/>
            </p:custDataLst>
          </p:nvPr>
        </p:nvSpPr>
        <p:spPr bwMode="auto">
          <a:xfrm>
            <a:off x="12954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12295" name="Picture 59" descr="C:\ARCHIVIO GENERALE\PRESENTAZIONI\in COSTRUZIONE\S.Scritture del 24.05\verrà il Paraclito copia.gif">
            <a:extLst>
              <a:ext uri="{FF2B5EF4-FFF2-40B4-BE49-F238E27FC236}">
                <a16:creationId xmlns:a16="http://schemas.microsoft.com/office/drawing/2014/main" id="{D4883112-CEA7-19C0-B9AA-530D239708A8}"/>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648200" y="3557588"/>
            <a:ext cx="3352800" cy="257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2296" name="Picture 60" descr="C:\ARCHIVIO GENERALE\PRESENTAZIONI\in COSTRUZIONE\S.Scritture del 24.05\quando verrà il Paraclito.jpg">
            <a:extLst>
              <a:ext uri="{FF2B5EF4-FFF2-40B4-BE49-F238E27FC236}">
                <a16:creationId xmlns:a16="http://schemas.microsoft.com/office/drawing/2014/main" id="{61ED0076-30AF-A897-B48F-DBB500F0CFA4}"/>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219200" y="3886200"/>
            <a:ext cx="3124200" cy="227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8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269418F1-35A9-AB09-2EE5-6DB790A0FA49}"/>
              </a:ext>
            </a:extLst>
          </p:cNvPr>
          <p:cNvSpPr>
            <a:spLocks noChangeArrowheads="1"/>
          </p:cNvSpPr>
          <p:nvPr>
            <p:custDataLst>
              <p:tags r:id="rId1"/>
            </p:custDataLst>
          </p:nvPr>
        </p:nvSpPr>
        <p:spPr bwMode="auto">
          <a:xfrm>
            <a:off x="0" y="457200"/>
            <a:ext cx="9144000" cy="1190625"/>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e anche voi date testimonianza, perché siete con me fin dal principio. Molte cose ho ancora da dirvi, ma per il momento non siete capaci di portarne il peso. Quando verrà lui, lo Spirito della verità, vi guiderà a tutta la verità, perché non parlerà da se stesso,</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(Gv 15, 27; 16, 12-13a)</a:t>
            </a:r>
          </a:p>
        </p:txBody>
      </p:sp>
      <p:sp>
        <p:nvSpPr>
          <p:cNvPr id="162930" name="Rectangle 114">
            <a:extLst>
              <a:ext uri="{FF2B5EF4-FFF2-40B4-BE49-F238E27FC236}">
                <a16:creationId xmlns:a16="http://schemas.microsoft.com/office/drawing/2014/main" id="{CE9EAE35-ED0F-89D9-C3C8-77791C8738C8}"/>
              </a:ext>
            </a:extLst>
          </p:cNvPr>
          <p:cNvSpPr>
            <a:spLocks noChangeArrowheads="1"/>
          </p:cNvSpPr>
          <p:nvPr>
            <p:custDataLst>
              <p:tags r:id="rId2"/>
            </p:custDataLst>
          </p:nvPr>
        </p:nvSpPr>
        <p:spPr bwMode="auto">
          <a:xfrm>
            <a:off x="0" y="5257800"/>
            <a:ext cx="9144000" cy="1190625"/>
          </a:xfrm>
          <a:prstGeom prst="rect">
            <a:avLst/>
          </a:prstGeom>
          <a:noFill/>
          <a:ln w="9525">
            <a:noFill/>
            <a:miter lim="800000"/>
          </a:ln>
          <a:effectLst/>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a:ln w="9525" cap="flat" cmpd="sng" algn="ctr">
                  <a:noFill/>
                  <a:prstDash val="solid"/>
                  <a:round/>
                  <a:headEnd type="none" w="med" len="med"/>
                  <a:tailEnd type="none" w="med" len="med"/>
                </a:ln>
                <a:solidFill>
                  <a:srgbClr val="FFFFFF"/>
                </a:solidFill>
                <a:latin typeface="Verdana" pitchFamily="34" charset="0"/>
                <a:ea typeface="Arial"/>
                <a:cs typeface="Arial" panose="020B0604020202020204" pitchFamily="34" charset="0"/>
                <a:sym typeface="Wingdings"/>
              </a:rPr>
              <a:t>and you, too, will be my witnesses for you have been with me from the beginning. I still have many things to tell you, but you cannot bear them now. When he, the Spirit of truth comes, he will guide you into the whole truth. He has nothing to say of himself</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Arial" panose="020B0604020202020204" pitchFamily="34" charset="0"/>
                <a:sym typeface="Wingdings"/>
              </a:rPr>
              <a:t> </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(In 15: 27; 16: 12-13a)</a:t>
            </a:r>
            <a:endParaRPr lang="it-IT" altLang="it-IT" sz="1800" i="1">
              <a:solidFill>
                <a:schemeClr val="bg1"/>
              </a:solidFill>
              <a:latin typeface="Verdana" pitchFamily="34" charset="0"/>
              <a:cs typeface="Times New Roman" pitchFamily="18" charset="0"/>
            </a:endParaRPr>
          </a:p>
        </p:txBody>
      </p:sp>
      <p:pic>
        <p:nvPicPr>
          <p:cNvPr id="13316" name="Picture 21" descr="C:\ARCHIVIO GENERALE\PRESENTAZIONI\in COSTRUZIONE\S.Scritture del 24.05\gesu-parla-ai-discepoli.jpg">
            <a:extLst>
              <a:ext uri="{FF2B5EF4-FFF2-40B4-BE49-F238E27FC236}">
                <a16:creationId xmlns:a16="http://schemas.microsoft.com/office/drawing/2014/main" id="{E3EAC09E-9D58-B597-CF91-81C499EF83E6}"/>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828800" y="1676400"/>
            <a:ext cx="5562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2" name="Rectangle 35">
            <a:extLst>
              <a:ext uri="{FF2B5EF4-FFF2-40B4-BE49-F238E27FC236}">
                <a16:creationId xmlns:a16="http://schemas.microsoft.com/office/drawing/2014/main" id="{82041ADC-3E60-E66E-8934-9EE2AA5F9A12}"/>
              </a:ext>
            </a:extLst>
          </p:cNvPr>
          <p:cNvSpPr>
            <a:spLocks noChangeArrowheads="1"/>
          </p:cNvSpPr>
          <p:nvPr>
            <p:custDataLst>
              <p:tags r:id="rId1"/>
            </p:custDataLst>
          </p:nvPr>
        </p:nvSpPr>
        <p:spPr bwMode="auto">
          <a:xfrm>
            <a:off x="0" y="4572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 ma dirà tutto ciò che avrà udito e vi annuncerà le cose future. Egli mi glorificherà, perché prenderà da quel che è mio e ve lo annuncerà. Tutto quello che il Padre possiede è mio; per questo ho detto che prenderà da quel che è mio e ve lo annuncerà».</a:t>
            </a:r>
            <a:r>
              <a:rPr lang="it-IT" altLang="it-IT" sz="1800" i="1">
                <a:solidFill>
                  <a:schemeClr val="bg1"/>
                </a:solidFill>
                <a:latin typeface="Verdana" panose="020B0604030504040204" pitchFamily="34" charset="0"/>
                <a:cs typeface="Times New Roman" panose="02020603050405020304" pitchFamily="18" charset="0"/>
              </a:rPr>
              <a:t> (Gv 16, 13b-15)</a:t>
            </a:r>
          </a:p>
        </p:txBody>
      </p:sp>
      <p:sp>
        <p:nvSpPr>
          <p:cNvPr id="14339" name="Rectangle 36">
            <a:extLst>
              <a:ext uri="{FF2B5EF4-FFF2-40B4-BE49-F238E27FC236}">
                <a16:creationId xmlns:a16="http://schemas.microsoft.com/office/drawing/2014/main" id="{4D714C1A-91F7-34F3-5451-3C3167AE2437}"/>
              </a:ext>
            </a:extLst>
          </p:cNvPr>
          <p:cNvSpPr>
            <a:spLocks noChangeArrowheads="1"/>
          </p:cNvSpPr>
          <p:nvPr>
            <p:custDataLst>
              <p:tags r:id="rId2"/>
            </p:custDataLst>
          </p:nvPr>
        </p:nvSpPr>
        <p:spPr bwMode="auto">
          <a:xfrm>
            <a:off x="0" y="5181600"/>
            <a:ext cx="9144000" cy="1474788"/>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Arial" panose="020B0604020202020204" pitchFamily="34" charset="0"/>
              </a:rPr>
              <a:t>but he will speak of what he hears, and he will tell you of the things to come. He will take what is mine and make it known to you; in doing this, he will glorify me. All that the Father has is mine; because of this I have just told you, that the Spirit will take what is mine and make it known to you."</a:t>
            </a:r>
            <a:r>
              <a:rPr lang="en-GB" altLang="it-IT" sz="1800" i="1">
                <a:solidFill>
                  <a:schemeClr val="bg1"/>
                </a:solidFill>
                <a:latin typeface="Verdana" panose="020B0604030504040204" pitchFamily="34" charset="0"/>
                <a:cs typeface="Arial" panose="020B0604020202020204" pitchFamily="34" charset="0"/>
              </a:rPr>
              <a:t> </a:t>
            </a:r>
            <a:r>
              <a:rPr lang="it-IT" altLang="it-IT" sz="1800" i="1">
                <a:solidFill>
                  <a:schemeClr val="bg1"/>
                </a:solidFill>
                <a:latin typeface="Verdana" panose="020B0604030504040204" pitchFamily="34" charset="0"/>
                <a:cs typeface="Times New Roman" panose="02020603050405020304" pitchFamily="18" charset="0"/>
              </a:rPr>
              <a:t>(In 16: 13b-15)</a:t>
            </a:r>
          </a:p>
        </p:txBody>
      </p:sp>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FFCC"/>
            </a:gs>
            <a:gs pos="100000">
              <a:schemeClr val="bg1"/>
            </a:gs>
          </a:gsLst>
          <a:lin ang="5400000" scaled="1"/>
        </a:gradFill>
        <a:effectLst/>
      </p:bgPr>
    </p:bg>
    <p:spTree>
      <p:nvGrpSpPr>
        <p:cNvPr id="1" name=""/>
        <p:cNvGrpSpPr/>
        <p:nvPr/>
      </p:nvGrpSpPr>
      <p:grpSpPr>
        <a:xfrm>
          <a:off x="0" y="0"/>
          <a:ext cx="0" cy="0"/>
          <a:chOff x="0" y="0"/>
          <a:chExt cx="0" cy="0"/>
        </a:xfrm>
      </p:grpSpPr>
      <p:pic>
        <p:nvPicPr>
          <p:cNvPr id="15362" name="Picture 4" descr="C:\ARCHIVIO GENERALE\PRESENTAZIONI\in COSTRUZIONE\S.Scritture del 24.05\spirito-santo22.jpg">
            <a:extLst>
              <a:ext uri="{FF2B5EF4-FFF2-40B4-BE49-F238E27FC236}">
                <a16:creationId xmlns:a16="http://schemas.microsoft.com/office/drawing/2014/main" id="{36CDDA1E-BE2D-0F7A-CFE3-CDDF2A585C39}"/>
              </a:ext>
            </a:extLst>
          </p:cNvPr>
          <p:cNvPicPr>
            <a:picLocks noChangeAspect="1" noChangeArrowheads="1"/>
          </p:cNvPicPr>
          <p:nvPr>
            <p:custDataLst>
              <p:tags r:id="rId1"/>
            </p:custDataLst>
          </p:nvPr>
        </p:nvPicPr>
        <p:blipFill>
          <a:blip r:embed="rId5">
            <a:extLst>
              <a:ext uri="{28A0092B-C50C-407E-A947-70E740481C1C}">
                <a14:useLocalDpi xmlns:a14="http://schemas.microsoft.com/office/drawing/2010/main" val="0"/>
              </a:ext>
            </a:extLst>
          </a:blip>
          <a:srcRect/>
          <a:stretch>
            <a:fillRect/>
          </a:stretch>
        </p:blipFill>
        <p:spPr bwMode="auto">
          <a:xfrm>
            <a:off x="3678238" y="692150"/>
            <a:ext cx="5357812"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15363" name="Rectangle 5">
            <a:extLst>
              <a:ext uri="{FF2B5EF4-FFF2-40B4-BE49-F238E27FC236}">
                <a16:creationId xmlns:a16="http://schemas.microsoft.com/office/drawing/2014/main" id="{9F1C3339-EFF0-F9D2-E5DC-7298FFABCE69}"/>
              </a:ext>
            </a:extLst>
          </p:cNvPr>
          <p:cNvSpPr>
            <a:spLocks noChangeArrowheads="1"/>
          </p:cNvSpPr>
          <p:nvPr>
            <p:custDataLst>
              <p:tags r:id="rId2"/>
            </p:custDataLst>
          </p:nvPr>
        </p:nvSpPr>
        <p:spPr bwMode="auto">
          <a:xfrm>
            <a:off x="0" y="762000"/>
            <a:ext cx="3716338" cy="2292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it-IT" altLang="it-IT" sz="1600">
                <a:solidFill>
                  <a:schemeClr val="tx1"/>
                </a:solidFill>
                <a:latin typeface="Verdana" panose="020B0604030504040204" pitchFamily="34" charset="0"/>
                <a:ea typeface="Verdana" panose="020B0604030504040204" pitchFamily="34" charset="0"/>
                <a:cs typeface="Verdana" panose="020B0604030504040204" pitchFamily="34" charset="0"/>
              </a:rPr>
              <a:t>Vieni, Santo Spirito, manda a noi dal cielo un raggio della tua luce. </a:t>
            </a:r>
            <a:r>
              <a:rPr lang="it-IT" altLang="it-IT" sz="1600">
                <a:solidFill>
                  <a:srgbClr val="C00000"/>
                </a:solidFill>
                <a:latin typeface="Verdana" panose="020B0604030504040204" pitchFamily="34" charset="0"/>
                <a:ea typeface="Verdana" panose="020B0604030504040204" pitchFamily="34" charset="0"/>
                <a:cs typeface="Verdana" panose="020B0604030504040204" pitchFamily="34" charset="0"/>
              </a:rPr>
              <a:t>Vieni, padre dei poveri, vieni, datore dei doni, vieni, luce dei cuori.</a:t>
            </a:r>
            <a:r>
              <a:rPr lang="it-IT" altLang="it-IT" sz="1600">
                <a:solidFill>
                  <a:schemeClr val="tx1"/>
                </a:solidFill>
                <a:latin typeface="Verdana" panose="020B0604030504040204" pitchFamily="34" charset="0"/>
                <a:ea typeface="Verdana" panose="020B0604030504040204" pitchFamily="34" charset="0"/>
                <a:cs typeface="Verdana" panose="020B0604030504040204" pitchFamily="34" charset="0"/>
              </a:rPr>
              <a:t> </a:t>
            </a:r>
            <a:br>
              <a:rPr lang="it-IT" altLang="it-IT" sz="1600">
                <a:solidFill>
                  <a:schemeClr val="tx1"/>
                </a:solidFill>
                <a:latin typeface="Verdana" panose="020B0604030504040204" pitchFamily="34" charset="0"/>
                <a:ea typeface="Verdana" panose="020B0604030504040204" pitchFamily="34" charset="0"/>
                <a:cs typeface="Verdana" panose="020B0604030504040204" pitchFamily="34" charset="0"/>
              </a:rPr>
            </a:br>
            <a:r>
              <a:rPr lang="it-IT" altLang="it-IT" sz="1600">
                <a:solidFill>
                  <a:schemeClr val="tx1"/>
                </a:solidFill>
                <a:latin typeface="Verdana" panose="020B0604030504040204" pitchFamily="34" charset="0"/>
                <a:ea typeface="Verdana" panose="020B0604030504040204" pitchFamily="34" charset="0"/>
                <a:cs typeface="Verdana" panose="020B0604030504040204" pitchFamily="34" charset="0"/>
              </a:rPr>
              <a:t>Consolatore perfetto, ospite dolce dell'anima, dolcissimo sollievo. </a:t>
            </a:r>
            <a:r>
              <a:rPr lang="it-IT" altLang="it-IT" sz="1600">
                <a:solidFill>
                  <a:srgbClr val="C00000"/>
                </a:solidFill>
                <a:latin typeface="Verdana" panose="020B0604030504040204" pitchFamily="34" charset="0"/>
                <a:ea typeface="Verdana" panose="020B0604030504040204" pitchFamily="34" charset="0"/>
                <a:cs typeface="Verdana" panose="020B0604030504040204" pitchFamily="34" charset="0"/>
              </a:rPr>
              <a:t>Nella fatica, riposo, nella calura, riparo, nel pianto, conforto. </a:t>
            </a:r>
          </a:p>
        </p:txBody>
      </p:sp>
      <p:sp>
        <p:nvSpPr>
          <p:cNvPr id="15364" name="Rectangle 6">
            <a:extLst>
              <a:ext uri="{FF2B5EF4-FFF2-40B4-BE49-F238E27FC236}">
                <a16:creationId xmlns:a16="http://schemas.microsoft.com/office/drawing/2014/main" id="{FE127AED-1930-A892-17E5-007D91E7B4AD}"/>
              </a:ext>
            </a:extLst>
          </p:cNvPr>
          <p:cNvSpPr>
            <a:spLocks noChangeArrowheads="1"/>
          </p:cNvSpPr>
          <p:nvPr>
            <p:custDataLst>
              <p:tags r:id="rId3"/>
            </p:custDataLst>
          </p:nvPr>
        </p:nvSpPr>
        <p:spPr bwMode="auto">
          <a:xfrm>
            <a:off x="0" y="3200400"/>
            <a:ext cx="3708400" cy="302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600">
                <a:solidFill>
                  <a:schemeClr val="tx1"/>
                </a:solidFill>
                <a:latin typeface="Verdana" panose="020B0604030504040204" pitchFamily="34" charset="0"/>
                <a:ea typeface="Verdana" panose="020B0604030504040204" pitchFamily="34" charset="0"/>
                <a:cs typeface="Verdana" panose="020B0604030504040204" pitchFamily="34" charset="0"/>
              </a:rPr>
              <a:t>Come, O Holy Spirit, come! From Your bright and blissful Home Rays of healing light impart. </a:t>
            </a:r>
            <a:r>
              <a:rPr lang="en-GB" altLang="it-IT" sz="1600">
                <a:solidFill>
                  <a:srgbClr val="C00000"/>
                </a:solidFill>
                <a:latin typeface="Verdana" panose="020B0604030504040204" pitchFamily="34" charset="0"/>
                <a:ea typeface="Verdana" panose="020B0604030504040204" pitchFamily="34" charset="0"/>
                <a:cs typeface="Verdana" panose="020B0604030504040204" pitchFamily="34" charset="0"/>
              </a:rPr>
              <a:t>Come, Father of the poor, Source of gifts that </a:t>
            </a:r>
            <a:br>
              <a:rPr lang="en-GB" altLang="it-IT" sz="1600">
                <a:solidFill>
                  <a:srgbClr val="C00000"/>
                </a:solidFill>
                <a:latin typeface="Verdana" panose="020B0604030504040204" pitchFamily="34" charset="0"/>
                <a:ea typeface="Verdana" panose="020B0604030504040204" pitchFamily="34" charset="0"/>
                <a:cs typeface="Verdana" panose="020B0604030504040204" pitchFamily="34" charset="0"/>
              </a:rPr>
            </a:br>
            <a:r>
              <a:rPr lang="en-GB" altLang="it-IT" sz="1600">
                <a:solidFill>
                  <a:srgbClr val="C00000"/>
                </a:solidFill>
                <a:latin typeface="Verdana" panose="020B0604030504040204" pitchFamily="34" charset="0"/>
                <a:ea typeface="Verdana" panose="020B0604030504040204" pitchFamily="34" charset="0"/>
                <a:cs typeface="Verdana" panose="020B0604030504040204" pitchFamily="34" charset="0"/>
              </a:rPr>
              <a:t>WILL endure Light of ev'ry human heart. </a:t>
            </a:r>
            <a:r>
              <a:rPr lang="en-GB" altLang="it-IT" sz="1600">
                <a:solidFill>
                  <a:schemeClr val="tx1"/>
                </a:solidFill>
                <a:latin typeface="Verdana" panose="020B0604030504040204" pitchFamily="34" charset="0"/>
                <a:ea typeface="Verdana" panose="020B0604030504040204" pitchFamily="34" charset="0"/>
                <a:cs typeface="Verdana" panose="020B0604030504040204" pitchFamily="34" charset="0"/>
              </a:rPr>
              <a:t>You of all consolers best, Of the soul most kindly Guest, Quick'ning courage do bestow. </a:t>
            </a:r>
            <a:r>
              <a:rPr lang="en-GB" altLang="it-IT" sz="1600">
                <a:solidFill>
                  <a:srgbClr val="C00000"/>
                </a:solidFill>
                <a:latin typeface="Verdana" panose="020B0604030504040204" pitchFamily="34" charset="0"/>
                <a:ea typeface="Verdana" panose="020B0604030504040204" pitchFamily="34" charset="0"/>
                <a:cs typeface="Verdana" panose="020B0604030504040204" pitchFamily="34" charset="0"/>
              </a:rPr>
              <a:t>In hard labor You are rest, In the heat You refresh best, And solace give in our woe.</a:t>
            </a:r>
            <a:endParaRPr lang="it-IT" altLang="it-IT" sz="160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16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FFCC"/>
            </a:gs>
            <a:gs pos="100000">
              <a:schemeClr val="bg1"/>
            </a:gs>
          </a:gsLst>
          <a:lin ang="5400000" scaled="1"/>
        </a:gradFill>
        <a:effectLst/>
      </p:bgPr>
    </p:bg>
    <p:spTree>
      <p:nvGrpSpPr>
        <p:cNvPr id="1" name=""/>
        <p:cNvGrpSpPr/>
        <p:nvPr/>
      </p:nvGrpSpPr>
      <p:grpSpPr>
        <a:xfrm>
          <a:off x="0" y="0"/>
          <a:ext cx="0" cy="0"/>
          <a:chOff x="0" y="0"/>
          <a:chExt cx="0" cy="0"/>
        </a:xfrm>
      </p:grpSpPr>
      <p:sp>
        <p:nvSpPr>
          <p:cNvPr id="97" name="Rectangle 4">
            <a:extLst>
              <a:ext uri="{FF2B5EF4-FFF2-40B4-BE49-F238E27FC236}">
                <a16:creationId xmlns:a16="http://schemas.microsoft.com/office/drawing/2014/main" id="{76DF4402-7CC0-AF46-85A4-928A72676E95}"/>
              </a:ext>
            </a:extLst>
          </p:cNvPr>
          <p:cNvSpPr>
            <a:spLocks noChangeArrowheads="1"/>
          </p:cNvSpPr>
          <p:nvPr>
            <p:custDataLst>
              <p:tags r:id="rId1"/>
            </p:custDataLst>
          </p:nvPr>
        </p:nvSpPr>
        <p:spPr bwMode="auto">
          <a:xfrm>
            <a:off x="0" y="0"/>
            <a:ext cx="9144000" cy="6381750"/>
          </a:xfrm>
          <a:prstGeom prst="rect">
            <a:avLst/>
          </a:prstGeom>
          <a:solidFill>
            <a:srgbClr val="F0EBD5">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endParaRPr lang="it-IT" altLang="it-IT" sz="160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eaLnBrk="0" hangingPunct="0"/>
            <a:endParaRPr lang="it-IT" altLang="it-IT" sz="160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eaLnBrk="0" hangingPunct="0"/>
            <a:endParaRPr lang="it-IT" altLang="it-IT" sz="80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eaLnBrk="0" hangingPunct="0"/>
            <a:r>
              <a:rPr lang="it-IT" altLang="it-IT" sz="1600">
                <a:solidFill>
                  <a:schemeClr val="tx1"/>
                </a:solidFill>
                <a:latin typeface="Verdana" panose="020B0604030504040204" pitchFamily="34" charset="0"/>
                <a:ea typeface="Verdana" panose="020B0604030504040204" pitchFamily="34" charset="0"/>
                <a:cs typeface="Verdana" panose="020B0604030504040204" pitchFamily="34" charset="0"/>
              </a:rPr>
              <a:t>O luce beatissima, invadi nell'intimo il cuore dei tuoi fedeli. </a:t>
            </a:r>
            <a:r>
              <a:rPr lang="it-IT" altLang="it-IT" sz="1600">
                <a:solidFill>
                  <a:srgbClr val="C00000"/>
                </a:solidFill>
                <a:latin typeface="Verdana" panose="020B0604030504040204" pitchFamily="34" charset="0"/>
                <a:ea typeface="Verdana" panose="020B0604030504040204" pitchFamily="34" charset="0"/>
                <a:cs typeface="Verdana" panose="020B0604030504040204" pitchFamily="34" charset="0"/>
              </a:rPr>
              <a:t>Senza la tua forza, nulla è nell'uomo, nulla senza colpa.</a:t>
            </a:r>
            <a:r>
              <a:rPr lang="it-IT" altLang="it-IT" sz="1600">
                <a:solidFill>
                  <a:srgbClr val="3333CC"/>
                </a:solidFill>
                <a:latin typeface="Verdana" panose="020B0604030504040204" pitchFamily="34" charset="0"/>
                <a:ea typeface="Verdana" panose="020B0604030504040204" pitchFamily="34" charset="0"/>
                <a:cs typeface="Verdana" panose="020B0604030504040204" pitchFamily="34" charset="0"/>
              </a:rPr>
              <a:t> </a:t>
            </a:r>
            <a:r>
              <a:rPr lang="it-IT" altLang="it-IT" sz="1600">
                <a:solidFill>
                  <a:schemeClr val="tx1"/>
                </a:solidFill>
                <a:latin typeface="Verdana" panose="020B0604030504040204" pitchFamily="34" charset="0"/>
                <a:ea typeface="Verdana" panose="020B0604030504040204" pitchFamily="34" charset="0"/>
                <a:cs typeface="Verdana" panose="020B0604030504040204" pitchFamily="34" charset="0"/>
              </a:rPr>
              <a:t>Lava ciò che è sórdido, bagna ciò che è árido, sana ciò che sánguina. </a:t>
            </a:r>
            <a:r>
              <a:rPr lang="it-IT" altLang="it-IT" sz="1600">
                <a:solidFill>
                  <a:srgbClr val="C00000"/>
                </a:solidFill>
                <a:latin typeface="Verdana" panose="020B0604030504040204" pitchFamily="34" charset="0"/>
                <a:ea typeface="Verdana" panose="020B0604030504040204" pitchFamily="34" charset="0"/>
                <a:cs typeface="Verdana" panose="020B0604030504040204" pitchFamily="34" charset="0"/>
              </a:rPr>
              <a:t>Piega ciò che è rigido, scalda ciò che è gelido, drizza ciò che è sviato.</a:t>
            </a:r>
            <a:r>
              <a:rPr lang="it-IT" altLang="it-IT" sz="1600">
                <a:solidFill>
                  <a:schemeClr val="tx1"/>
                </a:solidFill>
                <a:latin typeface="Verdana" panose="020B0604030504040204" pitchFamily="34" charset="0"/>
                <a:ea typeface="Verdana" panose="020B0604030504040204" pitchFamily="34" charset="0"/>
                <a:cs typeface="Verdana" panose="020B0604030504040204" pitchFamily="34" charset="0"/>
              </a:rPr>
              <a:t> Dona ai tuoi fedeli, che solo in te confidano i tuoi santi doni. </a:t>
            </a:r>
            <a:r>
              <a:rPr lang="it-IT" altLang="it-IT" sz="1600">
                <a:solidFill>
                  <a:srgbClr val="C00000"/>
                </a:solidFill>
                <a:latin typeface="Verdana" panose="020B0604030504040204" pitchFamily="34" charset="0"/>
                <a:ea typeface="Verdana" panose="020B0604030504040204" pitchFamily="34" charset="0"/>
                <a:cs typeface="Verdana" panose="020B0604030504040204" pitchFamily="34" charset="0"/>
              </a:rPr>
              <a:t>Dona virtù e premio, dona morte santa, dona gioia eterna.</a:t>
            </a:r>
          </a:p>
          <a:p>
            <a:pPr eaLnBrk="0" hangingPunct="0"/>
            <a:endParaRPr lang="it-IT" altLang="it-IT" sz="1600">
              <a:solidFill>
                <a:srgbClr val="CC3300"/>
              </a:solidFill>
              <a:latin typeface="Verdana" panose="020B0604030504040204" pitchFamily="34" charset="0"/>
              <a:ea typeface="Verdana" panose="020B0604030504040204" pitchFamily="34" charset="0"/>
              <a:cs typeface="Verdana" panose="020B0604030504040204" pitchFamily="34" charset="0"/>
            </a:endParaRPr>
          </a:p>
          <a:p>
            <a:pPr eaLnBrk="0" hangingPunct="0"/>
            <a:endParaRPr lang="it-IT" altLang="it-IT" sz="1600">
              <a:solidFill>
                <a:srgbClr val="CC3300"/>
              </a:solidFill>
              <a:latin typeface="Verdana" panose="020B0604030504040204" pitchFamily="34" charset="0"/>
              <a:ea typeface="Verdana" panose="020B0604030504040204" pitchFamily="34" charset="0"/>
              <a:cs typeface="Verdana" panose="020B0604030504040204" pitchFamily="34" charset="0"/>
            </a:endParaRPr>
          </a:p>
          <a:p>
            <a:pPr eaLnBrk="0" hangingPunct="0"/>
            <a:endParaRPr lang="it-IT" altLang="it-IT" sz="2000">
              <a:solidFill>
                <a:srgbClr val="CC3300"/>
              </a:solidFill>
              <a:latin typeface="Verdana" panose="020B0604030504040204" pitchFamily="34" charset="0"/>
              <a:ea typeface="Verdana" panose="020B0604030504040204" pitchFamily="34" charset="0"/>
              <a:cs typeface="Verdana" panose="020B0604030504040204" pitchFamily="34" charset="0"/>
            </a:endParaRPr>
          </a:p>
          <a:p>
            <a:pPr eaLnBrk="0" hangingPunct="0"/>
            <a:endParaRPr lang="it-IT" altLang="it-IT" sz="2000">
              <a:solidFill>
                <a:srgbClr val="CC3300"/>
              </a:solidFill>
              <a:latin typeface="Verdana" panose="020B0604030504040204" pitchFamily="34" charset="0"/>
              <a:ea typeface="Verdana" panose="020B0604030504040204" pitchFamily="34" charset="0"/>
              <a:cs typeface="Verdana" panose="020B0604030504040204" pitchFamily="34" charset="0"/>
            </a:endParaRPr>
          </a:p>
          <a:p>
            <a:pPr eaLnBrk="0" hangingPunct="0"/>
            <a:endParaRPr lang="it-IT" altLang="it-IT" sz="2000">
              <a:solidFill>
                <a:srgbClr val="CC3300"/>
              </a:solidFill>
              <a:latin typeface="Verdana" panose="020B0604030504040204" pitchFamily="34" charset="0"/>
              <a:ea typeface="Verdana" panose="020B0604030504040204" pitchFamily="34" charset="0"/>
              <a:cs typeface="Verdana" panose="020B0604030504040204" pitchFamily="34" charset="0"/>
            </a:endParaRPr>
          </a:p>
          <a:p>
            <a:pPr eaLnBrk="0" hangingPunct="0"/>
            <a:endParaRPr lang="it-IT" altLang="it-IT" sz="2000">
              <a:solidFill>
                <a:srgbClr val="CC3300"/>
              </a:solidFill>
              <a:latin typeface="Verdana" panose="020B0604030504040204" pitchFamily="34" charset="0"/>
              <a:ea typeface="Verdana" panose="020B0604030504040204" pitchFamily="34" charset="0"/>
              <a:cs typeface="Verdana" panose="020B0604030504040204" pitchFamily="34" charset="0"/>
            </a:endParaRPr>
          </a:p>
          <a:p>
            <a:pPr eaLnBrk="0" hangingPunct="0"/>
            <a:endParaRPr lang="it-IT" altLang="it-IT" sz="2000">
              <a:solidFill>
                <a:srgbClr val="CC3300"/>
              </a:solidFill>
              <a:latin typeface="Verdana" panose="020B0604030504040204" pitchFamily="34" charset="0"/>
              <a:ea typeface="Verdana" panose="020B0604030504040204" pitchFamily="34" charset="0"/>
              <a:cs typeface="Verdana" panose="020B0604030504040204" pitchFamily="34" charset="0"/>
            </a:endParaRPr>
          </a:p>
          <a:p>
            <a:pPr eaLnBrk="0" hangingPunct="0"/>
            <a:endParaRPr lang="it-IT" altLang="it-IT" sz="2000">
              <a:solidFill>
                <a:srgbClr val="CC3300"/>
              </a:solidFill>
              <a:latin typeface="Verdana" panose="020B0604030504040204" pitchFamily="34" charset="0"/>
              <a:ea typeface="Verdana" panose="020B0604030504040204" pitchFamily="34" charset="0"/>
              <a:cs typeface="Verdana" panose="020B0604030504040204" pitchFamily="34" charset="0"/>
            </a:endParaRPr>
          </a:p>
          <a:p>
            <a:pPr eaLnBrk="0" hangingPunct="0"/>
            <a:endParaRPr lang="it-IT" altLang="it-IT" sz="2000">
              <a:solidFill>
                <a:srgbClr val="CC3300"/>
              </a:solidFill>
              <a:latin typeface="Verdana" panose="020B0604030504040204" pitchFamily="34" charset="0"/>
              <a:ea typeface="Verdana" panose="020B0604030504040204" pitchFamily="34" charset="0"/>
              <a:cs typeface="Verdana" panose="020B0604030504040204" pitchFamily="34" charset="0"/>
            </a:endParaRPr>
          </a:p>
          <a:p>
            <a:pPr algn="ctr" eaLnBrk="0" hangingPunct="0"/>
            <a:endParaRPr lang="it-IT" altLang="it-IT" sz="800">
              <a:solidFill>
                <a:srgbClr val="CC3300"/>
              </a:solidFill>
              <a:latin typeface="Verdana" panose="020B0604030504040204" pitchFamily="34" charset="0"/>
              <a:ea typeface="Verdana" panose="020B0604030504040204" pitchFamily="34" charset="0"/>
              <a:cs typeface="Verdana" panose="020B0604030504040204" pitchFamily="34" charset="0"/>
            </a:endParaRPr>
          </a:p>
          <a:p>
            <a:pPr algn="ctr" eaLnBrk="0" hangingPunct="0"/>
            <a:r>
              <a:rPr lang="en-GB" altLang="it-IT" sz="1600">
                <a:solidFill>
                  <a:schemeClr val="tx1"/>
                </a:solidFill>
                <a:latin typeface="Verdana" panose="020B0604030504040204" pitchFamily="34" charset="0"/>
                <a:ea typeface="Verdana" panose="020B0604030504040204" pitchFamily="34" charset="0"/>
                <a:cs typeface="Verdana" panose="020B0604030504040204" pitchFamily="34" charset="0"/>
              </a:rPr>
              <a:t>O most blessed Light divine, Let Your radiance in us shine, And our inmost being fill. </a:t>
            </a:r>
            <a:r>
              <a:rPr lang="en-GB" altLang="it-IT" sz="1600">
                <a:solidFill>
                  <a:srgbClr val="C00000"/>
                </a:solidFill>
                <a:latin typeface="Verdana" panose="020B0604030504040204" pitchFamily="34" charset="0"/>
                <a:ea typeface="Verdana" panose="020B0604030504040204" pitchFamily="34" charset="0"/>
                <a:cs typeface="Verdana" panose="020B0604030504040204" pitchFamily="34" charset="0"/>
              </a:rPr>
              <a:t>Nothing good by man is thought, Nothing right by him is wrought, When he spurns Your gracious Will. </a:t>
            </a:r>
            <a:r>
              <a:rPr lang="en-GB" altLang="it-IT" sz="1600">
                <a:solidFill>
                  <a:schemeClr val="tx1"/>
                </a:solidFill>
                <a:latin typeface="Verdana" panose="020B0604030504040204" pitchFamily="34" charset="0"/>
                <a:ea typeface="Verdana" panose="020B0604030504040204" pitchFamily="34" charset="0"/>
                <a:cs typeface="Verdana" panose="020B0604030504040204" pitchFamily="34" charset="0"/>
              </a:rPr>
              <a:t>Cleanse our souls from sinful stain, Lave our dryness with Your rain, Heal our wounds and mend our way. </a:t>
            </a:r>
            <a:r>
              <a:rPr lang="en-GB" altLang="it-IT" sz="1600">
                <a:solidFill>
                  <a:srgbClr val="C00000"/>
                </a:solidFill>
                <a:latin typeface="Verdana" panose="020B0604030504040204" pitchFamily="34" charset="0"/>
                <a:ea typeface="Verdana" panose="020B0604030504040204" pitchFamily="34" charset="0"/>
                <a:cs typeface="Verdana" panose="020B0604030504040204" pitchFamily="34" charset="0"/>
              </a:rPr>
              <a:t>Bend the stubborn heart and will, Melt the frozen, warm the chill, Guide the steps that go astray.</a:t>
            </a:r>
            <a:r>
              <a:rPr lang="en-GB" altLang="it-IT" sz="1600">
                <a:solidFill>
                  <a:schemeClr val="tx1"/>
                </a:solidFill>
                <a:latin typeface="Verdana" panose="020B0604030504040204" pitchFamily="34" charset="0"/>
                <a:ea typeface="Verdana" panose="020B0604030504040204" pitchFamily="34" charset="0"/>
                <a:cs typeface="Verdana" panose="020B0604030504040204" pitchFamily="34" charset="0"/>
              </a:rPr>
              <a:t> On the faithful who in You, Trust with childlike piety, Deign Your sevenfold gift to send. </a:t>
            </a:r>
            <a:r>
              <a:rPr lang="en-GB" altLang="it-IT" sz="1600">
                <a:solidFill>
                  <a:srgbClr val="C00000"/>
                </a:solidFill>
                <a:latin typeface="Verdana" panose="020B0604030504040204" pitchFamily="34" charset="0"/>
                <a:ea typeface="Verdana" panose="020B0604030504040204" pitchFamily="34" charset="0"/>
                <a:cs typeface="Verdana" panose="020B0604030504040204" pitchFamily="34" charset="0"/>
              </a:rPr>
              <a:t>Give them virtue's rich increase, Saving grace to die in peace, Give them joys that never end. Amen. Alleluia.</a:t>
            </a:r>
            <a:endParaRPr lang="it-IT" altLang="it-IT" sz="160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pic>
        <p:nvPicPr>
          <p:cNvPr id="16387" name="Immagine 2" descr="guarigione-fisica.jpg">
            <a:extLst>
              <a:ext uri="{FF2B5EF4-FFF2-40B4-BE49-F238E27FC236}">
                <a16:creationId xmlns:a16="http://schemas.microsoft.com/office/drawing/2014/main" id="{69F760AD-64AF-C008-6D7A-BC88658CE0FA}"/>
              </a:ext>
            </a:extLst>
          </p:cNvPr>
          <p:cNvPicPr>
            <a:picLocks noChangeAspect="1"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2051720" y="1876425"/>
            <a:ext cx="5029200"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410" name="Picture 5" descr="C:\ARCHIVIO GENERALE\PRESENTAZIONI\in COSTRUZIONE\La Santa Messa.jpg">
            <a:extLst>
              <a:ext uri="{FF2B5EF4-FFF2-40B4-BE49-F238E27FC236}">
                <a16:creationId xmlns:a16="http://schemas.microsoft.com/office/drawing/2014/main" id="{77457371-55AC-7B24-2163-1190092E8C4D}"/>
              </a:ext>
            </a:extLst>
          </p:cNvPr>
          <p:cNvPicPr>
            <a:picLocks noChangeAspect="1" noChangeArrowheads="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34">
            <a:extLst>
              <a:ext uri="{FF2B5EF4-FFF2-40B4-BE49-F238E27FC236}">
                <a16:creationId xmlns:a16="http://schemas.microsoft.com/office/drawing/2014/main" id="{B42DDEB5-12F7-DF00-0DF9-85072ACCBC6B}"/>
              </a:ext>
            </a:extLst>
          </p:cNvPr>
          <p:cNvSpPr>
            <a:spLocks noChangeArrowheads="1"/>
          </p:cNvSpPr>
          <p:nvPr>
            <p:custDataLst>
              <p:tags r:id="rId1"/>
            </p:custDataLst>
          </p:nvPr>
        </p:nvSpPr>
        <p:spPr bwMode="auto">
          <a:xfrm>
            <a:off x="1619672" y="404788"/>
            <a:ext cx="8159899"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L'umanità ha bisogno che lo Spirito la scuota                              </a:t>
            </a:r>
          </a:p>
          <a:p>
            <a:pPr algn="ctr"/>
            <a:r>
              <a:rPr lang="it-IT" altLang="it-IT" sz="1600" i="1" dirty="0">
                <a:solidFill>
                  <a:schemeClr val="tx1"/>
                </a:solidFill>
                <a:latin typeface="Verdana" panose="020B0604030504040204" pitchFamily="34" charset="0"/>
                <a:ea typeface="Verdana" panose="020B0604030504040204" pitchFamily="34" charset="0"/>
                <a:cs typeface="Verdana" panose="020B0604030504040204" pitchFamily="34" charset="0"/>
              </a:rPr>
              <a:t>       Gv 15, 26-27; 16, 12-15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29700" name="Rectangle 36">
            <a:extLst>
              <a:ext uri="{FF2B5EF4-FFF2-40B4-BE49-F238E27FC236}">
                <a16:creationId xmlns:a16="http://schemas.microsoft.com/office/drawing/2014/main" id="{DB7841F3-0B59-FEA3-767C-17931E876C88}"/>
              </a:ext>
            </a:extLst>
          </p:cNvPr>
          <p:cNvSpPr>
            <a:spLocks noChangeArrowheads="1"/>
          </p:cNvSpPr>
          <p:nvPr>
            <p:custDataLst>
              <p:tags r:id="rId2"/>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8436" name="Rectangle 37">
            <a:extLst>
              <a:ext uri="{FF2B5EF4-FFF2-40B4-BE49-F238E27FC236}">
                <a16:creationId xmlns:a16="http://schemas.microsoft.com/office/drawing/2014/main" id="{1FAFF76C-C550-7810-AF61-00660460AC30}"/>
              </a:ext>
            </a:extLst>
          </p:cNvPr>
          <p:cNvSpPr>
            <a:spLocks noChangeArrowheads="1"/>
          </p:cNvSpPr>
          <p:nvPr>
            <p:custDataLst>
              <p:tags r:id="rId3"/>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0773CACD-CBD4-7140-8CFB-1691B2DE8759}"/>
              </a:ext>
            </a:extLst>
          </p:cNvPr>
          <p:cNvSpPr>
            <a:spLocks noChangeArrowheads="1"/>
          </p:cNvSpPr>
          <p:nvPr>
            <p:custDataLst>
              <p:tags r:id="rId4"/>
            </p:custDataLst>
          </p:nvPr>
        </p:nvSpPr>
        <p:spPr bwMode="auto">
          <a:xfrm>
            <a:off x="0" y="1273175"/>
            <a:ext cx="9144000" cy="5584825"/>
          </a:xfrm>
          <a:prstGeom prst="rect">
            <a:avLst/>
          </a:prstGeom>
          <a:noFill/>
          <a:ln w="9525">
            <a:noFill/>
            <a:miter lim="800000"/>
          </a:ln>
          <a:effectLst/>
        </p:spPr>
        <p:txBody>
          <a:bodyPr>
            <a:spAutoFit/>
          </a:bodyPr>
          <a:lstStyle/>
          <a:p>
            <a:pPr>
              <a:lnSpc>
                <a:spcPct val="115000"/>
              </a:lnSpc>
              <a:spcAft>
                <a:spcPts val="100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Arial Unicode MS" pitchFamily="34" charset="-128"/>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Quando verrà lo Spirito, vi guiderà a tutta la verità. È 	                 l'umiltà di Gesù, che non pretende di aver detto tutto, di avere l'ultima parola su tutto, ma parla della nostra storia con Dio con solo verbi al futuro: lo Spirito verrà, annuncerà, guiderà, parlerà. Un senso di vitalità, di energia, di spazi aperti! Lo Spirito come una corrente che trascina la storia verso il futuro, apre sentieri, fa avanzare. Pregarlo è come affacciarsi al balcone del futuro. Che è la terra fertile e incolta della speranza. Lo Spirito provoca come un cortocircuito nella storia e nel tempo: ci riporta al cuore, accende in noi, come una pietra focaia che alleva scintille, la bellezza di allora, di gesti e parole di quei tre anni di Galilea. E innamorati della bellezza spirituale diventiamo «cercatori veraci di Dio, che inciampano in una stella e, tentando strade nuove, si smarriscono nel pulviscolo magico del deserto»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D.M. Montagna</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Siamo come pellegrini senza strada, ma tenacemente in cammino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Giovanni della Croce</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o anche in mezzo a un mare piatto, su un guscio di noce, dove tutto è più grande di noi. In quel momento: bisogna sapere a ogni costo/ far sorgere una vela / sul vuoto del mare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Julian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Gracq</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18438" name="Rectangle 39">
            <a:extLst>
              <a:ext uri="{FF2B5EF4-FFF2-40B4-BE49-F238E27FC236}">
                <a16:creationId xmlns:a16="http://schemas.microsoft.com/office/drawing/2014/main" id="{8D4E1495-F74F-9E65-5B3E-6DFCC9BF6BF0}"/>
              </a:ext>
            </a:extLst>
          </p:cNvPr>
          <p:cNvSpPr>
            <a:spLocks noChangeArrowheads="1"/>
          </p:cNvSpPr>
          <p:nvPr>
            <p:custDataLst>
              <p:tags r:id="rId5"/>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pic>
        <p:nvPicPr>
          <p:cNvPr id="3" name="Immagine 2">
            <a:extLst>
              <a:ext uri="{FF2B5EF4-FFF2-40B4-BE49-F238E27FC236}">
                <a16:creationId xmlns:a16="http://schemas.microsoft.com/office/drawing/2014/main" id="{85CFE19C-2D14-4551-EBEE-D6AE9CC84ED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3528" y="116632"/>
            <a:ext cx="1800200" cy="1800200"/>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A7464021-BD82-168D-9F9C-FA1CCAF1E89C}"/>
              </a:ext>
            </a:extLst>
          </p:cNvPr>
          <p:cNvSpPr>
            <a:spLocks noChangeArrowheads="1"/>
          </p:cNvSpPr>
          <p:nvPr>
            <p:custDataLst>
              <p:tags r:id="rId1"/>
            </p:custDataLst>
          </p:nvPr>
        </p:nvSpPr>
        <p:spPr bwMode="auto">
          <a:xfrm>
            <a:off x="0" y="-26633"/>
            <a:ext cx="9144000" cy="7016857"/>
          </a:xfrm>
          <a:prstGeom prst="rect">
            <a:avLst/>
          </a:prstGeom>
          <a:noFill/>
          <a:ln w="9525">
            <a:noFill/>
            <a:miter lim="800000"/>
          </a:ln>
          <a:effectLst/>
        </p:spPr>
        <p:txBody>
          <a:bodyPr>
            <a:spAutoFit/>
          </a:bodyPr>
          <a:lstStyle/>
          <a:p>
            <a:pPr>
              <a:lnSpc>
                <a:spcPct val="115000"/>
              </a:lnSpc>
              <a:spcAft>
                <a:spcPts val="1000"/>
              </a:spcAft>
            </a:pP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Una vela, e il mare cambia, non è più un vuoto in cui perdersi o affondare; basta che sorga una vela e che si lasci investire dal soffio vigoroso dello Spirito (io la vela, Dio il vento) per iniziare una avventura appassionante, dimenticando il vuoto, seguendo una rotta.</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Che cos'è lo Spirito Santo? È Dio in libertà. Che inventa, apre, scuote, fa cose che non t'aspetti. Che dà a Maria un figlio fuorilegge, a Elisabetta un figlio profeta, e che in noi compie instancabilmente la medesima opera di allora: ci rende grembi del Verbo, che danno carne e sangue e storia alla Parola. Dio in libertà, un vento nomade, che porta pollini là dove vuole, porta primavere e disperde le nebbie, e ci fa tutti vento nel suo Vento. Dio in libertà, che non sopporta statistiche. </a:t>
            </a:r>
          </a:p>
          <a:p>
            <a:pPr>
              <a:lnSpc>
                <a:spcPct val="115000"/>
              </a:lnSpc>
              <a:spcAft>
                <a:spcPts val="1000"/>
              </a:spcAft>
            </a:pPr>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Gli studiosi cercano ricorrenze e schemi costanti; dicono: nella Bibbia Dio agisce così. Non credeteci. Nella vita e nella Bibbia, Dio non segue mai degli schemi. Abbiamo bisogno dello Spirito, ne ha bisogno questo nostro mondo stagnante, senza slanci. Per questa Chiesa che fatica a sognare. Lo Spirito con i suoi doni dà a ogni cristiano una genialità che gli è propria. E l'umanità ha bisogno estremo di discepoli geniali. Abbiamo bisogno cioè che ciascuno creda al proprio dono, alla propria unicità, e così possa tenere alta la vita con l'inventiva, il coraggio, la creatività, che sono doni della Spirito. Allora non mancherà mai il vento al mio veliero, o a quella piccola vela che freme alta sul vuoto del mare.</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D19945E8-C785-FC24-83A2-ECDCAC70E285}"/>
              </a:ext>
            </a:extLst>
          </p:cNvPr>
          <p:cNvSpPr>
            <a:spLocks noChangeArrowheads="1"/>
          </p:cNvSpPr>
          <p:nvPr>
            <p:custDataLst>
              <p:tags r:id="rId1"/>
            </p:custDataLst>
          </p:nvPr>
        </p:nvSpPr>
        <p:spPr bwMode="auto">
          <a:xfrm>
            <a:off x="0" y="0"/>
            <a:ext cx="9144000" cy="6955750"/>
          </a:xfrm>
          <a:prstGeom prst="rect">
            <a:avLst/>
          </a:prstGeom>
          <a:solidFill>
            <a:schemeClr val="accent1">
              <a:lumMod val="20000"/>
              <a:lumOff val="80000"/>
            </a:schemeClr>
          </a:solidFill>
          <a:ln w="9525">
            <a:noFill/>
            <a:miter lim="800000"/>
          </a:ln>
          <a:effectLst/>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33CC"/>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endParaRPr lang="it-IT" altLang="it-IT" sz="1400" dirty="0">
              <a:solidFill>
                <a:srgbClr val="000080"/>
              </a:solidFill>
              <a:latin typeface="Verdana" panose="020B0604030504040204" pitchFamily="34" charset="0"/>
              <a:cs typeface="Arial" panose="020B0604020202020204" pitchFamily="34" charset="0"/>
            </a:endParaRPr>
          </a:p>
          <a:p>
            <a:pPr algn="ctr"/>
            <a:br>
              <a:rPr lang="it-IT" altLang="it-IT" sz="1400" dirty="0">
                <a:solidFill>
                  <a:srgbClr val="000080"/>
                </a:solidFill>
                <a:latin typeface="Verdana" panose="020B0604030504040204" pitchFamily="34" charset="0"/>
                <a:cs typeface="Arial" panose="020B0604020202020204" pitchFamily="34" charset="0"/>
              </a:rPr>
            </a:br>
            <a:endParaRPr lang="it-IT" altLang="it-IT" sz="1400" dirty="0">
              <a:solidFill>
                <a:srgbClr val="000080"/>
              </a:solidFill>
              <a:latin typeface="Verdana" panose="020B0604030504040204" pitchFamily="34" charset="0"/>
              <a:cs typeface="Arial" panose="020B0604020202020204" pitchFamily="34" charset="0"/>
            </a:endParaRPr>
          </a:p>
          <a:p>
            <a:pPr algn="ctr"/>
            <a:br>
              <a:rPr lang="it-IT" altLang="it-IT" sz="1400" dirty="0">
                <a:solidFill>
                  <a:srgbClr val="000080"/>
                </a:solidFill>
                <a:latin typeface="Verdana" panose="020B0604030504040204" pitchFamily="34" charset="0"/>
                <a:cs typeface="Arial" panose="020B0604020202020204" pitchFamily="34" charset="0"/>
              </a:rPr>
            </a:br>
            <a:endParaRPr lang="it-IT" altLang="it-IT" sz="1400" i="1" dirty="0">
              <a:solidFill>
                <a:srgbClr val="000080"/>
              </a:solidFill>
              <a:latin typeface="Verdana" panose="020B0604030504040204" pitchFamily="34" charset="0"/>
              <a:cs typeface="Arial" panose="020B0604020202020204" pitchFamily="34" charset="0"/>
            </a:endParaRPr>
          </a:p>
          <a:p>
            <a:pPr algn="ct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33CC"/>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20486" name="Picture 6">
            <a:extLst>
              <a:ext uri="{FF2B5EF4-FFF2-40B4-BE49-F238E27FC236}">
                <a16:creationId xmlns:a16="http://schemas.microsoft.com/office/drawing/2014/main" id="{690A24AA-9109-BB12-188D-FECBA1CA45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814638"/>
            <a:ext cx="5943600" cy="12906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E9F42176-4DEE-03D2-F7BD-0474B20D16AB}"/>
              </a:ext>
            </a:extLst>
          </p:cNvPr>
          <p:cNvSpPr>
            <a:spLocks noChangeArrowheads="1"/>
          </p:cNvSpPr>
          <p:nvPr>
            <p:custDataLst>
              <p:tags r:id="rId1"/>
            </p:custDataLst>
          </p:nvPr>
        </p:nvSpPr>
        <p:spPr bwMode="auto">
          <a:xfrm>
            <a:off x="1219200" y="11430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ATTI DEGLI APOSTOLI</a:t>
            </a:r>
          </a:p>
        </p:txBody>
      </p:sp>
      <p:sp>
        <p:nvSpPr>
          <p:cNvPr id="5123" name="Rectangle 157">
            <a:extLst>
              <a:ext uri="{FF2B5EF4-FFF2-40B4-BE49-F238E27FC236}">
                <a16:creationId xmlns:a16="http://schemas.microsoft.com/office/drawing/2014/main" id="{4903E7B9-55BF-1C45-D01A-067518DFE276}"/>
              </a:ext>
            </a:extLst>
          </p:cNvPr>
          <p:cNvSpPr>
            <a:spLocks noChangeArrowheads="1"/>
          </p:cNvSpPr>
          <p:nvPr>
            <p:custDataLst>
              <p:tags r:id="rId2"/>
            </p:custDataLst>
          </p:nvPr>
        </p:nvSpPr>
        <p:spPr bwMode="auto">
          <a:xfrm>
            <a:off x="1295400" y="1447800"/>
            <a:ext cx="3352800" cy="2014538"/>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Mentre stava compiendosi il giorno della Pentecoste, si trovavano tutti insieme nello stesso luogo. Venne all’improvviso dal cielo un fragore,</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p>
          <a:p>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2, 1-2a)</a:t>
            </a:r>
          </a:p>
        </p:txBody>
      </p:sp>
      <p:sp>
        <p:nvSpPr>
          <p:cNvPr id="3076" name="Rectangle 158">
            <a:extLst>
              <a:ext uri="{FF2B5EF4-FFF2-40B4-BE49-F238E27FC236}">
                <a16:creationId xmlns:a16="http://schemas.microsoft.com/office/drawing/2014/main" id="{09C161E2-7536-4FB0-322C-7EF1476C15FF}"/>
              </a:ext>
            </a:extLst>
          </p:cNvPr>
          <p:cNvSpPr>
            <a:spLocks noChangeArrowheads="1"/>
          </p:cNvSpPr>
          <p:nvPr>
            <p:custDataLst>
              <p:tags r:id="rId3"/>
            </p:custDataLst>
          </p:nvPr>
        </p:nvSpPr>
        <p:spPr bwMode="auto">
          <a:xfrm>
            <a:off x="4648200" y="1447800"/>
            <a:ext cx="3352800" cy="201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GB" altLang="it-IT" sz="1600" b="1">
                <a:solidFill>
                  <a:srgbClr val="000000"/>
                </a:solidFill>
                <a:latin typeface="Verdana" panose="020B0604030504040204" pitchFamily="34" charset="0"/>
                <a:cs typeface="Arial" panose="020B0604020202020204" pitchFamily="34" charset="0"/>
              </a:rPr>
              <a:t>   </a:t>
            </a:r>
            <a:r>
              <a:rPr lang="it-IT" altLang="it-IT" sz="1600" b="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Arial" panose="020B0604020202020204" pitchFamily="34" charset="0"/>
              </a:rPr>
              <a:t>When the day of Pentecost came, they were all together in one place. And suddenly out of the sky came a sound like a strong rushing wind</a:t>
            </a:r>
            <a:r>
              <a:rPr lang="en-GB" altLang="it-IT" sz="1800" i="1">
                <a:solidFill>
                  <a:srgbClr val="000000"/>
                </a:solidFill>
                <a:latin typeface="Verdana" panose="020B0604030504040204" pitchFamily="34" charset="0"/>
                <a:cs typeface="Arial" panose="020B0604020202020204" pitchFamily="34" charset="0"/>
              </a:rPr>
              <a:t> </a:t>
            </a:r>
          </a:p>
          <a:p>
            <a:pPr fontAlgn="t"/>
            <a:r>
              <a:rPr lang="it-IT"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(Acts 2: 1-2a)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2C0341F9-24DF-7C01-8C83-9F94191DFEC9}"/>
              </a:ext>
            </a:extLst>
          </p:cNvPr>
          <p:cNvSpPr>
            <a:spLocks noChangeArrowheads="1"/>
          </p:cNvSpPr>
          <p:nvPr>
            <p:custDataLst>
              <p:tags r:id="rId4"/>
            </p:custDataLst>
          </p:nvPr>
        </p:nvSpPr>
        <p:spPr bwMode="auto">
          <a:xfrm>
            <a:off x="4643438" y="1125538"/>
            <a:ext cx="31242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3078" name="Rectangle 375">
            <a:extLst>
              <a:ext uri="{FF2B5EF4-FFF2-40B4-BE49-F238E27FC236}">
                <a16:creationId xmlns:a16="http://schemas.microsoft.com/office/drawing/2014/main" id="{1C92BD14-793D-C237-CDDD-06BCFF84EBF3}"/>
              </a:ext>
            </a:extLst>
          </p:cNvPr>
          <p:cNvSpPr>
            <a:spLocks noChangeArrowheads="1"/>
          </p:cNvSpPr>
          <p:nvPr>
            <p:custDataLst>
              <p:tags r:id="rId5"/>
            </p:custDataLst>
          </p:nvPr>
        </p:nvSpPr>
        <p:spPr bwMode="auto">
          <a:xfrm>
            <a:off x="762000" y="0"/>
            <a:ext cx="7842250" cy="923925"/>
          </a:xfrm>
          <a:prstGeom prst="rect">
            <a:avLst/>
          </a:prstGeom>
          <a:solidFill>
            <a:srgbClr val="FF0000"/>
          </a:solidFill>
          <a:ln w="9525" algn="ctr">
            <a:solidFill>
              <a:srgbClr val="FF0000"/>
            </a:solidFill>
            <a:miter lim="800000"/>
            <a:headEnd/>
            <a:tailEnd/>
          </a:ln>
        </p:spPr>
        <p:txBody>
          <a:bodyPr>
            <a:spAutoFit/>
          </a:bodyPr>
          <a:lstStyle/>
          <a:p>
            <a:pPr algn="ctr"/>
            <a:r>
              <a:rPr lang="it-IT" altLang="it-IT" sz="1800">
                <a:solidFill>
                  <a:schemeClr val="bg1"/>
                </a:solidFill>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a:solidFill>
                  <a:schemeClr val="bg1"/>
                </a:solidFill>
                <a:latin typeface="Verdana" panose="020B0604030504040204" pitchFamily="34" charset="0"/>
                <a:ea typeface="Verdana" panose="020B0604030504040204" pitchFamily="34" charset="0"/>
                <a:cs typeface="Verdana" panose="020B0604030504040204" pitchFamily="34" charset="0"/>
              </a:rPr>
              <a:t>  </a:t>
            </a:r>
          </a:p>
          <a:p>
            <a:pPr algn="ctr"/>
            <a:endParaRPr lang="it-IT" altLang="it-IT" sz="800" b="1">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it-IT" altLang="it-IT" sz="1400">
                <a:solidFill>
                  <a:schemeClr val="bg1"/>
                </a:solidFill>
                <a:latin typeface="Verdana" panose="020B0604030504040204" pitchFamily="34" charset="0"/>
                <a:ea typeface="Verdana" panose="020B0604030504040204" pitchFamily="34" charset="0"/>
                <a:cs typeface="Verdana" panose="020B0604030504040204" pitchFamily="34" charset="0"/>
              </a:rPr>
              <a:t>https://www.diffondilaparola.com</a:t>
            </a:r>
          </a:p>
          <a:p>
            <a:pPr algn="ctr"/>
            <a:endParaRPr lang="it-IT" altLang="it-IT" sz="800" b="1">
              <a:solidFill>
                <a:schemeClr val="accent2"/>
              </a:solidFill>
              <a:latin typeface="Courier New" panose="02070309020205020404" pitchFamily="49" charset="0"/>
            </a:endParaRPr>
          </a:p>
        </p:txBody>
      </p:sp>
      <p:pic>
        <p:nvPicPr>
          <p:cNvPr id="3079" name="Picture 61" descr="C:\ARCHIVIO GENERALE\PRESENTAZIONI\in COSTRUZIONE\S.Scritture del 24.05\vento pentecost_2.gif">
            <a:extLst>
              <a:ext uri="{FF2B5EF4-FFF2-40B4-BE49-F238E27FC236}">
                <a16:creationId xmlns:a16="http://schemas.microsoft.com/office/drawing/2014/main" id="{41CDD6F1-AC28-EC0E-87F3-55C62E0F5972}"/>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876800" y="3505200"/>
            <a:ext cx="28956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080" name="Picture 62" descr="C:\ARCHIVIO GENERALE\PRESENTAZIONI\in COSTRUZIONE\S.Scritture del 24.05\fragore.jpg">
            <a:extLst>
              <a:ext uri="{FF2B5EF4-FFF2-40B4-BE49-F238E27FC236}">
                <a16:creationId xmlns:a16="http://schemas.microsoft.com/office/drawing/2014/main" id="{0C05F7A4-8AC2-53FC-81B7-31F83DA11AB1}"/>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524000" y="3505200"/>
            <a:ext cx="2590800"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128">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1506" name="Rectangle 5">
            <a:extLst>
              <a:ext uri="{FF2B5EF4-FFF2-40B4-BE49-F238E27FC236}">
                <a16:creationId xmlns:a16="http://schemas.microsoft.com/office/drawing/2014/main" id="{C6AA4838-484F-67D5-5678-89AB75AB0C91}"/>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1507" name="Rectangle 7">
            <a:extLst>
              <a:ext uri="{FF2B5EF4-FFF2-40B4-BE49-F238E27FC236}">
                <a16:creationId xmlns:a16="http://schemas.microsoft.com/office/drawing/2014/main" id="{1FD675B4-1FFF-295B-5E96-EE6FF1EFC286}"/>
              </a:ext>
            </a:extLst>
          </p:cNvPr>
          <p:cNvSpPr>
            <a:spLocks noChangeArrowheads="1"/>
          </p:cNvSpPr>
          <p:nvPr>
            <p:custDataLst>
              <p:tags r:id="rId2"/>
            </p:custDataLst>
          </p:nvPr>
        </p:nvSpPr>
        <p:spPr bwMode="auto">
          <a:xfrm>
            <a:off x="2339752" y="215678"/>
            <a:ext cx="6477000"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fontAlgn="t"/>
            <a:r>
              <a:rPr lang="it-IT" sz="1800" b="1" dirty="0" err="1">
                <a:solidFill>
                  <a:srgbClr val="222222"/>
                </a:solidFill>
                <a:effectLst/>
                <a:latin typeface="Helvetica" panose="020B0604020202020204" pitchFamily="34" charset="0"/>
                <a:ea typeface="Times New Roman" panose="02020603050405020304" pitchFamily="18" charset="0"/>
              </a:rPr>
              <a:t>Humanity</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needs</a:t>
            </a:r>
            <a:r>
              <a:rPr lang="it-IT" sz="1800" b="1" dirty="0">
                <a:solidFill>
                  <a:srgbClr val="222222"/>
                </a:solidFill>
                <a:effectLst/>
                <a:latin typeface="Helvetica" panose="020B0604020202020204" pitchFamily="34" charset="0"/>
                <a:ea typeface="Times New Roman" panose="02020603050405020304" pitchFamily="18" charset="0"/>
              </a:rPr>
              <a:t> the Spirit to shake </a:t>
            </a:r>
            <a:r>
              <a:rPr lang="it-IT" sz="1800" b="1" dirty="0" err="1">
                <a:solidFill>
                  <a:srgbClr val="222222"/>
                </a:solidFill>
                <a:effectLst/>
                <a:latin typeface="Helvetica" panose="020B0604020202020204" pitchFamily="34" charset="0"/>
                <a:ea typeface="Times New Roman" panose="02020603050405020304" pitchFamily="18" charset="0"/>
              </a:rPr>
              <a:t>it</a:t>
            </a:r>
            <a:r>
              <a:rPr lang="it-IT" sz="1800" b="1" dirty="0">
                <a:solidFill>
                  <a:srgbClr val="222222"/>
                </a:solidFill>
                <a:effectLst/>
                <a:latin typeface="Helvetica" panose="020B0604020202020204" pitchFamily="34" charset="0"/>
                <a:ea typeface="Times New Roman" panose="02020603050405020304" pitchFamily="18" charset="0"/>
              </a:rPr>
              <a:t>                                 </a:t>
            </a:r>
            <a:r>
              <a:rPr lang="it-IT" altLang="it-IT" sz="1400" i="1" dirty="0">
                <a:solidFill>
                  <a:srgbClr val="000000"/>
                </a:solidFill>
                <a:latin typeface="Verdana" panose="020B0604030504040204" pitchFamily="34" charset="0"/>
                <a:ea typeface="Verdana" panose="020B0604030504040204" pitchFamily="34" charset="0"/>
                <a:cs typeface="Verdana" panose="020B0604030504040204" pitchFamily="34" charset="0"/>
              </a:rPr>
              <a:t>Jn 15: 26-27; 16, 12-15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br>
              <a:rPr lang="it-IT" altLang="it-IT" sz="1600" b="1" i="1" dirty="0">
                <a:solidFill>
                  <a:srgbClr val="000000"/>
                </a:solidFill>
                <a:latin typeface="Verdana" panose="020B0604030504040204" pitchFamily="34" charset="0"/>
                <a:ea typeface="Verdana" panose="020B0604030504040204" pitchFamily="34" charset="0"/>
                <a:cs typeface="Verdana" panose="020B0604030504040204" pitchFamily="34" charset="0"/>
              </a:rPr>
            </a:b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21508" name="Rectangle 9">
            <a:extLst>
              <a:ext uri="{FF2B5EF4-FFF2-40B4-BE49-F238E27FC236}">
                <a16:creationId xmlns:a16="http://schemas.microsoft.com/office/drawing/2014/main" id="{A00501DE-BA2F-A7AB-56E6-C5861A62174D}"/>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33799" name="Rectangle 23">
            <a:extLst>
              <a:ext uri="{FF2B5EF4-FFF2-40B4-BE49-F238E27FC236}">
                <a16:creationId xmlns:a16="http://schemas.microsoft.com/office/drawing/2014/main" id="{89CA7C93-0A0F-28FA-16AA-496E3CC3F26E}"/>
              </a:ext>
            </a:extLst>
          </p:cNvPr>
          <p:cNvSpPr>
            <a:spLocks noChangeArrowheads="1"/>
          </p:cNvSpPr>
          <p:nvPr>
            <p:custDataLst>
              <p:tags r:id="rId4"/>
            </p:custDataLst>
          </p:nvPr>
        </p:nvSpPr>
        <p:spPr bwMode="auto">
          <a:xfrm>
            <a:off x="0" y="1196752"/>
            <a:ext cx="9144000" cy="5663089"/>
          </a:xfrm>
          <a:prstGeom prst="rect">
            <a:avLst/>
          </a:prstGeom>
          <a:solidFill>
            <a:srgbClr val="FFFFCC"/>
          </a:solidFill>
          <a:ln w="9525">
            <a:noFill/>
            <a:miter lim="800000"/>
          </a:ln>
          <a:effectLst/>
        </p:spPr>
        <p:txBody>
          <a:bodyPr>
            <a:spAutoFit/>
          </a:bodyPr>
          <a:lstStyle/>
          <a:p>
            <a:pPr eaLnBrk="0" hangingPunct="0"/>
            <a:r>
              <a:rPr lang="it-IT" altLang="it-IT" sz="1800" dirty="0">
                <a:solidFill>
                  <a:srgbClr val="000000"/>
                </a:solidFill>
                <a:latin typeface="Verdana" panose="020B0604030504040204" pitchFamily="34" charset="0"/>
                <a:cs typeface="Helvetica" panose="020B0604020202020204" pitchFamily="34" charset="0"/>
              </a:rPr>
              <a:t>   		</a:t>
            </a:r>
            <a:r>
              <a:rPr lang="it-IT" altLang="it-IT" sz="20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When</a:t>
            </a:r>
            <a:r>
              <a:rPr lang="it-IT" sz="1800" dirty="0">
                <a:solidFill>
                  <a:srgbClr val="222222"/>
                </a:solidFill>
                <a:effectLst/>
                <a:latin typeface="Verdana" panose="020B0604030504040204" pitchFamily="34" charset="0"/>
                <a:ea typeface="Verdana" panose="020B0604030504040204" pitchFamily="34" charset="0"/>
              </a:rPr>
              <a:t> the Spirit </a:t>
            </a:r>
            <a:r>
              <a:rPr lang="it-IT" sz="1800" dirty="0" err="1">
                <a:solidFill>
                  <a:srgbClr val="222222"/>
                </a:solidFill>
                <a:effectLst/>
                <a:latin typeface="Verdana" panose="020B0604030504040204" pitchFamily="34" charset="0"/>
                <a:ea typeface="Verdana" panose="020B0604030504040204" pitchFamily="34" charset="0"/>
              </a:rPr>
              <a:t>comes</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guide you </a:t>
            </a:r>
            <a:r>
              <a:rPr lang="it-IT" sz="1800" dirty="0" err="1">
                <a:solidFill>
                  <a:srgbClr val="222222"/>
                </a:solidFill>
                <a:effectLst/>
                <a:latin typeface="Verdana" panose="020B0604030504040204" pitchFamily="34" charset="0"/>
                <a:ea typeface="Verdana" panose="020B0604030504040204" pitchFamily="34" charset="0"/>
              </a:rPr>
              <a:t>into</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the truth. It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humility</a:t>
            </a:r>
            <a:r>
              <a:rPr lang="it-IT" sz="1800" dirty="0">
                <a:solidFill>
                  <a:srgbClr val="222222"/>
                </a:solidFill>
                <a:effectLst/>
                <a:latin typeface="Verdana" panose="020B0604030504040204" pitchFamily="34" charset="0"/>
                <a:ea typeface="Verdana" panose="020B0604030504040204" pitchFamily="34" charset="0"/>
              </a:rPr>
              <a:t> of Jesus, who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claim</a:t>
            </a:r>
            <a:r>
              <a:rPr lang="it-IT" sz="1800" dirty="0">
                <a:solidFill>
                  <a:srgbClr val="222222"/>
                </a:solidFill>
                <a:effectLst/>
                <a:latin typeface="Verdana" panose="020B0604030504040204" pitchFamily="34" charset="0"/>
                <a:ea typeface="Verdana" panose="020B0604030504040204" pitchFamily="34" charset="0"/>
              </a:rPr>
              <a:t> to have </a:t>
            </a:r>
            <a:r>
              <a:rPr lang="it-IT" sz="1800" dirty="0" err="1">
                <a:solidFill>
                  <a:srgbClr val="222222"/>
                </a:solidFill>
                <a:effectLst/>
                <a:latin typeface="Verdana" panose="020B0604030504040204" pitchFamily="34" charset="0"/>
                <a:ea typeface="Verdana" panose="020B0604030504040204" pitchFamily="34" charset="0"/>
              </a:rPr>
              <a:t>said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to have the last word on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He talks </a:t>
            </a:r>
            <a:r>
              <a:rPr lang="it-IT" sz="1800" dirty="0" err="1">
                <a:solidFill>
                  <a:srgbClr val="222222"/>
                </a:solidFill>
                <a:effectLst/>
                <a:latin typeface="Verdana" panose="020B0604030504040204" pitchFamily="34" charset="0"/>
                <a:ea typeface="Verdana" panose="020B0604030504040204" pitchFamily="34" charset="0"/>
              </a:rPr>
              <a:t>about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history with God with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verbs</a:t>
            </a:r>
            <a:r>
              <a:rPr lang="it-IT" sz="1800" dirty="0">
                <a:solidFill>
                  <a:srgbClr val="222222"/>
                </a:solidFill>
                <a:effectLst/>
                <a:latin typeface="Verdana" panose="020B0604030504040204" pitchFamily="34" charset="0"/>
                <a:ea typeface="Verdana" panose="020B0604030504040204" pitchFamily="34" charset="0"/>
              </a:rPr>
              <a:t> in the future: the Spirit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come, He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announce</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guide, He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speak</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sense</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vitality</a:t>
            </a:r>
            <a:r>
              <a:rPr lang="it-IT" sz="1800" dirty="0">
                <a:solidFill>
                  <a:srgbClr val="222222"/>
                </a:solidFill>
                <a:effectLst/>
                <a:latin typeface="Verdana" panose="020B0604030504040204" pitchFamily="34" charset="0"/>
                <a:ea typeface="Verdana" panose="020B0604030504040204" pitchFamily="34" charset="0"/>
              </a:rPr>
              <a:t>, of energy, of open </a:t>
            </a:r>
            <a:r>
              <a:rPr lang="it-IT" sz="1800" dirty="0" err="1">
                <a:solidFill>
                  <a:srgbClr val="222222"/>
                </a:solidFill>
                <a:effectLst/>
                <a:latin typeface="Verdana" panose="020B0604030504040204" pitchFamily="34" charset="0"/>
                <a:ea typeface="Verdana" panose="020B0604030504040204" pitchFamily="34" charset="0"/>
              </a:rPr>
              <a:t>spaces</a:t>
            </a:r>
            <a:r>
              <a:rPr lang="it-IT" sz="1800" dirty="0">
                <a:solidFill>
                  <a:srgbClr val="222222"/>
                </a:solidFill>
                <a:effectLst/>
                <a:latin typeface="Verdana" panose="020B0604030504040204" pitchFamily="34" charset="0"/>
                <a:ea typeface="Verdana" panose="020B0604030504040204" pitchFamily="34" charset="0"/>
              </a:rPr>
              <a:t>!</a:t>
            </a:r>
          </a:p>
          <a:p>
            <a:pPr eaLnBrk="0" hangingPunct="0"/>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 The Spirit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like a </a:t>
            </a:r>
            <a:r>
              <a:rPr lang="it-IT" sz="1800" dirty="0" err="1">
                <a:solidFill>
                  <a:srgbClr val="222222"/>
                </a:solidFill>
                <a:effectLst/>
                <a:latin typeface="Verdana" panose="020B0604030504040204" pitchFamily="34" charset="0"/>
                <a:ea typeface="Verdana" panose="020B0604030504040204" pitchFamily="34" charset="0"/>
              </a:rPr>
              <a:t>current</a:t>
            </a:r>
            <a:r>
              <a:rPr lang="it-IT" sz="1800" dirty="0">
                <a:solidFill>
                  <a:srgbClr val="222222"/>
                </a:solidFill>
                <a:effectLst/>
                <a:latin typeface="Verdana" panose="020B0604030504040204" pitchFamily="34" charset="0"/>
                <a:ea typeface="Verdana" panose="020B0604030504040204" pitchFamily="34" charset="0"/>
              </a:rPr>
              <a:t> that drags history </a:t>
            </a:r>
            <a:r>
              <a:rPr lang="it-IT" sz="1800" dirty="0" err="1">
                <a:solidFill>
                  <a:srgbClr val="222222"/>
                </a:solidFill>
                <a:effectLst/>
                <a:latin typeface="Verdana" panose="020B0604030504040204" pitchFamily="34" charset="0"/>
                <a:ea typeface="Verdana" panose="020B0604030504040204" pitchFamily="34" charset="0"/>
              </a:rPr>
              <a:t>towards</a:t>
            </a:r>
            <a:r>
              <a:rPr lang="it-IT" sz="1800" dirty="0">
                <a:solidFill>
                  <a:srgbClr val="222222"/>
                </a:solidFill>
                <a:effectLst/>
                <a:latin typeface="Verdana" panose="020B0604030504040204" pitchFamily="34" charset="0"/>
                <a:ea typeface="Verdana" panose="020B0604030504040204" pitchFamily="34" charset="0"/>
              </a:rPr>
              <a:t> the future, </a:t>
            </a:r>
            <a:r>
              <a:rPr lang="it-IT" sz="1800" dirty="0" err="1">
                <a:solidFill>
                  <a:srgbClr val="222222"/>
                </a:solidFill>
                <a:effectLst/>
                <a:latin typeface="Verdana" panose="020B0604030504040204" pitchFamily="34" charset="0"/>
                <a:ea typeface="Verdana" panose="020B0604030504040204" pitchFamily="34" charset="0"/>
              </a:rPr>
              <a:t>opens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paths</a:t>
            </a:r>
            <a:r>
              <a:rPr lang="it-IT" sz="1800" dirty="0">
                <a:solidFill>
                  <a:srgbClr val="222222"/>
                </a:solidFill>
                <a:effectLst/>
                <a:latin typeface="Verdana" panose="020B0604030504040204" pitchFamily="34" charset="0"/>
                <a:ea typeface="Verdana" panose="020B0604030504040204" pitchFamily="34" charset="0"/>
              </a:rPr>
              <a:t>, makes people </a:t>
            </a:r>
            <a:r>
              <a:rPr lang="it-IT" sz="1800" dirty="0" err="1">
                <a:solidFill>
                  <a:srgbClr val="222222"/>
                </a:solidFill>
                <a:effectLst/>
                <a:latin typeface="Verdana" panose="020B0604030504040204" pitchFamily="34" charset="0"/>
                <a:ea typeface="Verdana" panose="020B0604030504040204" pitchFamily="34" charset="0"/>
              </a:rPr>
              <a:t>move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forward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Praying</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like look out </a:t>
            </a:r>
            <a:r>
              <a:rPr lang="it-IT" sz="1800" dirty="0" err="1">
                <a:solidFill>
                  <a:srgbClr val="222222"/>
                </a:solidFill>
                <a:effectLst/>
                <a:latin typeface="Verdana" panose="020B0604030504040204" pitchFamily="34" charset="0"/>
                <a:ea typeface="Verdana" panose="020B0604030504040204" pitchFamily="34" charset="0"/>
              </a:rPr>
              <a:t>onto</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balcony</a:t>
            </a:r>
            <a:r>
              <a:rPr lang="it-IT" sz="1800" dirty="0">
                <a:solidFill>
                  <a:srgbClr val="222222"/>
                </a:solidFill>
                <a:effectLst/>
                <a:latin typeface="Verdana" panose="020B0604030504040204" pitchFamily="34" charset="0"/>
                <a:ea typeface="Verdana" panose="020B0604030504040204" pitchFamily="34" charset="0"/>
              </a:rPr>
              <a:t> of the future. </a:t>
            </a:r>
          </a:p>
          <a:p>
            <a:pPr eaLnBrk="0" hangingPunct="0"/>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Which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fertile and </a:t>
            </a:r>
            <a:r>
              <a:rPr lang="it-IT" sz="1800" dirty="0" err="1">
                <a:solidFill>
                  <a:srgbClr val="222222"/>
                </a:solidFill>
                <a:effectLst/>
                <a:latin typeface="Verdana" panose="020B0604030504040204" pitchFamily="34" charset="0"/>
                <a:ea typeface="Verdana" panose="020B0604030504040204" pitchFamily="34" charset="0"/>
              </a:rPr>
              <a:t>uncultivated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land</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hope</a:t>
            </a:r>
            <a:r>
              <a:rPr lang="it-IT" sz="1800" dirty="0">
                <a:solidFill>
                  <a:srgbClr val="222222"/>
                </a:solidFill>
                <a:effectLst/>
                <a:latin typeface="Verdana" panose="020B0604030504040204" pitchFamily="34" charset="0"/>
                <a:ea typeface="Verdana" panose="020B0604030504040204" pitchFamily="34" charset="0"/>
              </a:rPr>
              <a:t>. The Spirit </a:t>
            </a:r>
            <a:r>
              <a:rPr lang="it-IT" sz="1800" dirty="0" err="1">
                <a:solidFill>
                  <a:srgbClr val="222222"/>
                </a:solidFill>
                <a:effectLst/>
                <a:latin typeface="Verdana" panose="020B0604030504040204" pitchFamily="34" charset="0"/>
                <a:ea typeface="Verdana" panose="020B0604030504040204" pitchFamily="34" charset="0"/>
              </a:rPr>
              <a:t>causes</a:t>
            </a:r>
            <a:r>
              <a:rPr lang="it-IT" sz="1800" dirty="0">
                <a:solidFill>
                  <a:srgbClr val="222222"/>
                </a:solidFill>
                <a:effectLst/>
                <a:latin typeface="Verdana" panose="020B0604030504040204" pitchFamily="34" charset="0"/>
                <a:ea typeface="Verdana" panose="020B0604030504040204" pitchFamily="34" charset="0"/>
              </a:rPr>
              <a:t> a short </a:t>
            </a:r>
            <a:r>
              <a:rPr lang="it-IT" sz="1800" dirty="0" err="1">
                <a:solidFill>
                  <a:srgbClr val="222222"/>
                </a:solidFill>
                <a:effectLst/>
                <a:latin typeface="Verdana" panose="020B0604030504040204" pitchFamily="34" charset="0"/>
                <a:ea typeface="Verdana" panose="020B0604030504040204" pitchFamily="34" charset="0"/>
              </a:rPr>
              <a:t>circuit</a:t>
            </a:r>
            <a:r>
              <a:rPr lang="it-IT" sz="1800" dirty="0">
                <a:solidFill>
                  <a:srgbClr val="222222"/>
                </a:solidFill>
                <a:effectLst/>
                <a:latin typeface="Verdana" panose="020B0604030504040204" pitchFamily="34" charset="0"/>
                <a:ea typeface="Verdana" panose="020B0604030504040204" pitchFamily="34" charset="0"/>
              </a:rPr>
              <a:t> in history and in time: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brings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back to the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lights</a:t>
            </a:r>
            <a:r>
              <a:rPr lang="it-IT" sz="1800" dirty="0">
                <a:solidFill>
                  <a:srgbClr val="222222"/>
                </a:solidFill>
                <a:effectLst/>
                <a:latin typeface="Verdana" panose="020B0604030504040204" pitchFamily="34" charset="0"/>
                <a:ea typeface="Verdana" panose="020B0604030504040204" pitchFamily="34" charset="0"/>
              </a:rPr>
              <a:t> up in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like a flint that </a:t>
            </a:r>
            <a:r>
              <a:rPr lang="it-IT" sz="1800" dirty="0" err="1">
                <a:solidFill>
                  <a:srgbClr val="222222"/>
                </a:solidFill>
                <a:effectLst/>
                <a:latin typeface="Verdana" panose="020B0604030504040204" pitchFamily="34" charset="0"/>
                <a:ea typeface="Verdana" panose="020B0604030504040204" pitchFamily="34" charset="0"/>
              </a:rPr>
              <a:t>raises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sparks</a:t>
            </a:r>
            <a:r>
              <a:rPr lang="it-IT" sz="1800" dirty="0">
                <a:solidFill>
                  <a:srgbClr val="222222"/>
                </a:solidFill>
                <a:effectLst/>
                <a:latin typeface="Verdana" panose="020B0604030504040204" pitchFamily="34" charset="0"/>
                <a:ea typeface="Verdana" panose="020B0604030504040204" pitchFamily="34" charset="0"/>
              </a:rPr>
              <a:t>, the beauty of </a:t>
            </a:r>
            <a:r>
              <a:rPr lang="it-IT" sz="1800" dirty="0" err="1">
                <a:solidFill>
                  <a:srgbClr val="222222"/>
                </a:solidFill>
                <a:effectLst/>
                <a:latin typeface="Verdana" panose="020B0604030504040204" pitchFamily="34" charset="0"/>
                <a:ea typeface="Verdana" panose="020B0604030504040204" pitchFamily="34" charset="0"/>
              </a:rPr>
              <a:t>then</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gestures</a:t>
            </a:r>
            <a:r>
              <a:rPr lang="it-IT" sz="1800" dirty="0">
                <a:solidFill>
                  <a:srgbClr val="222222"/>
                </a:solidFill>
                <a:effectLst/>
                <a:latin typeface="Verdana" panose="020B0604030504040204" pitchFamily="34" charset="0"/>
                <a:ea typeface="Verdana" panose="020B0604030504040204" pitchFamily="34" charset="0"/>
              </a:rPr>
              <a:t> and words of </a:t>
            </a:r>
            <a:r>
              <a:rPr lang="it-IT" sz="1800" dirty="0" err="1">
                <a:solidFill>
                  <a:srgbClr val="222222"/>
                </a:solidFill>
                <a:effectLst/>
                <a:latin typeface="Verdana" panose="020B0604030504040204" pitchFamily="34" charset="0"/>
                <a:ea typeface="Verdana" panose="020B0604030504040204" pitchFamily="34" charset="0"/>
              </a:rPr>
              <a:t>those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three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years</a:t>
            </a:r>
            <a:r>
              <a:rPr lang="it-IT" sz="1800" dirty="0">
                <a:solidFill>
                  <a:srgbClr val="222222"/>
                </a:solidFill>
                <a:effectLst/>
                <a:latin typeface="Verdana" panose="020B0604030504040204" pitchFamily="34" charset="0"/>
                <a:ea typeface="Verdana" panose="020B0604030504040204" pitchFamily="34" charset="0"/>
              </a:rPr>
              <a:t> of Galilee. </a:t>
            </a:r>
          </a:p>
          <a:p>
            <a:pPr eaLnBrk="0" hangingPunct="0"/>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And in love with spiritual beauty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become</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true</a:t>
            </a:r>
            <a:r>
              <a:rPr lang="it-IT" sz="1800" i="1" dirty="0">
                <a:solidFill>
                  <a:srgbClr val="222222"/>
                </a:solidFill>
                <a:effectLst/>
                <a:latin typeface="Verdana" panose="020B0604030504040204" pitchFamily="34" charset="0"/>
                <a:ea typeface="Verdana" panose="020B0604030504040204" pitchFamily="34" charset="0"/>
              </a:rPr>
              <a:t> seekers of God, who </a:t>
            </a:r>
            <a:r>
              <a:rPr lang="it-IT" sz="1800" i="1" dirty="0" err="1">
                <a:solidFill>
                  <a:srgbClr val="222222"/>
                </a:solidFill>
                <a:effectLst/>
                <a:latin typeface="Verdana" panose="020B0604030504040204" pitchFamily="34" charset="0"/>
                <a:ea typeface="Verdana" panose="020B0604030504040204" pitchFamily="34" charset="0"/>
              </a:rPr>
              <a:t>stumble</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upon</a:t>
            </a:r>
            <a:r>
              <a:rPr lang="it-IT" sz="1800" i="1" dirty="0">
                <a:solidFill>
                  <a:srgbClr val="222222"/>
                </a:solidFill>
                <a:effectLst/>
                <a:latin typeface="Verdana" panose="020B0604030504040204" pitchFamily="34" charset="0"/>
                <a:ea typeface="Verdana" panose="020B0604030504040204" pitchFamily="34" charset="0"/>
              </a:rPr>
              <a:t> a star and, </a:t>
            </a:r>
            <a:r>
              <a:rPr lang="it-IT" sz="1800" i="1" dirty="0" err="1">
                <a:solidFill>
                  <a:srgbClr val="222222"/>
                </a:solidFill>
                <a:effectLst/>
                <a:latin typeface="Verdana" panose="020B0604030504040204" pitchFamily="34" charset="0"/>
                <a:ea typeface="Verdana" panose="020B0604030504040204" pitchFamily="34" charset="0"/>
              </a:rPr>
              <a:t>trying</a:t>
            </a:r>
            <a:r>
              <a:rPr lang="it-IT" sz="1800" i="1" dirty="0">
                <a:solidFill>
                  <a:srgbClr val="222222"/>
                </a:solidFill>
                <a:effectLst/>
                <a:latin typeface="Verdana" panose="020B0604030504040204" pitchFamily="34" charset="0"/>
                <a:ea typeface="Verdana" panose="020B0604030504040204" pitchFamily="34" charset="0"/>
              </a:rPr>
              <a:t> new ways , </a:t>
            </a:r>
            <a:r>
              <a:rPr lang="it-IT" sz="1800" i="1" dirty="0" err="1">
                <a:solidFill>
                  <a:srgbClr val="222222"/>
                </a:solidFill>
                <a:effectLst/>
                <a:latin typeface="Verdana" panose="020B0604030504040204" pitchFamily="34" charset="0"/>
                <a:ea typeface="Verdana" panose="020B0604030504040204" pitchFamily="34" charset="0"/>
              </a:rPr>
              <a:t>they</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get</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lost</a:t>
            </a:r>
            <a:r>
              <a:rPr lang="it-IT" sz="1800" i="1" dirty="0">
                <a:solidFill>
                  <a:srgbClr val="222222"/>
                </a:solidFill>
                <a:effectLst/>
                <a:latin typeface="Verdana" panose="020B0604030504040204" pitchFamily="34" charset="0"/>
                <a:ea typeface="Verdana" panose="020B0604030504040204" pitchFamily="34" charset="0"/>
              </a:rPr>
              <a:t> in the </a:t>
            </a:r>
            <a:r>
              <a:rPr lang="it-IT" sz="1800" i="1" dirty="0" err="1">
                <a:solidFill>
                  <a:srgbClr val="222222"/>
                </a:solidFill>
                <a:effectLst/>
                <a:latin typeface="Verdana" panose="020B0604030504040204" pitchFamily="34" charset="0"/>
                <a:ea typeface="Verdana" panose="020B0604030504040204" pitchFamily="34" charset="0"/>
              </a:rPr>
              <a:t>magical</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dust</a:t>
            </a:r>
            <a:r>
              <a:rPr lang="it-IT" sz="1800" i="1" dirty="0">
                <a:solidFill>
                  <a:srgbClr val="222222"/>
                </a:solidFill>
                <a:effectLst/>
                <a:latin typeface="Verdana" panose="020B0604030504040204" pitchFamily="34" charset="0"/>
                <a:ea typeface="Verdana" panose="020B0604030504040204" pitchFamily="34" charset="0"/>
              </a:rPr>
              <a:t> of the </a:t>
            </a:r>
            <a:r>
              <a:rPr lang="it-IT" sz="1800" i="1" dirty="0" err="1">
                <a:solidFill>
                  <a:srgbClr val="222222"/>
                </a:solidFill>
                <a:effectLst/>
                <a:latin typeface="Verdana" panose="020B0604030504040204" pitchFamily="34" charset="0"/>
                <a:ea typeface="Verdana" panose="020B0604030504040204" pitchFamily="34" charset="0"/>
              </a:rPr>
              <a:t>desert</a:t>
            </a:r>
            <a:r>
              <a:rPr lang="it-IT" sz="1800" i="1" dirty="0">
                <a:solidFill>
                  <a:srgbClr val="222222"/>
                </a:solidFill>
                <a:effectLst/>
                <a:latin typeface="Verdana" panose="020B0604030504040204" pitchFamily="34" charset="0"/>
                <a:ea typeface="Verdana" panose="020B0604030504040204" pitchFamily="34" charset="0"/>
              </a:rPr>
              <a:t>"</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D.M. Montagna</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are like </a:t>
            </a:r>
            <a:r>
              <a:rPr lang="it-IT" sz="1800" dirty="0" err="1">
                <a:solidFill>
                  <a:srgbClr val="222222"/>
                </a:solidFill>
                <a:effectLst/>
                <a:latin typeface="Verdana" panose="020B0604030504040204" pitchFamily="34" charset="0"/>
                <a:ea typeface="Verdana" panose="020B0604030504040204" pitchFamily="34" charset="0"/>
              </a:rPr>
              <a:t>pilgrims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without</a:t>
            </a:r>
            <a:r>
              <a:rPr lang="it-IT" sz="1800" dirty="0">
                <a:solidFill>
                  <a:srgbClr val="222222"/>
                </a:solidFill>
                <a:effectLst/>
                <a:latin typeface="Verdana" panose="020B0604030504040204" pitchFamily="34" charset="0"/>
                <a:ea typeface="Verdana" panose="020B0604030504040204" pitchFamily="34" charset="0"/>
              </a:rPr>
              <a:t> a road,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tenaciously</a:t>
            </a:r>
            <a:r>
              <a:rPr lang="it-IT" sz="1800" dirty="0">
                <a:solidFill>
                  <a:srgbClr val="222222"/>
                </a:solidFill>
                <a:effectLst/>
                <a:latin typeface="Verdana" panose="020B0604030504040204" pitchFamily="34" charset="0"/>
                <a:ea typeface="Verdana" panose="020B0604030504040204" pitchFamily="34" charset="0"/>
              </a:rPr>
              <a:t> on the </a:t>
            </a:r>
            <a:r>
              <a:rPr lang="it-IT" sz="1800" dirty="0" err="1">
                <a:solidFill>
                  <a:srgbClr val="222222"/>
                </a:solidFill>
                <a:effectLst/>
                <a:latin typeface="Verdana" panose="020B0604030504040204" pitchFamily="34" charset="0"/>
                <a:ea typeface="Verdana" panose="020B0604030504040204" pitchFamily="34" charset="0"/>
              </a:rPr>
              <a:t>move</a:t>
            </a:r>
            <a:r>
              <a:rPr lang="it-IT" sz="1800" dirty="0">
                <a:solidFill>
                  <a:srgbClr val="222222"/>
                </a:solidFill>
                <a:effectLst/>
                <a:latin typeface="Verdana" panose="020B0604030504040204" pitchFamily="34" charset="0"/>
                <a:ea typeface="Verdana" panose="020B0604030504040204" pitchFamily="34" charset="0"/>
              </a:rPr>
              <a:t> (John of the Cross), or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in the middle of a </a:t>
            </a:r>
            <a:r>
              <a:rPr lang="it-IT" sz="1800" dirty="0" err="1">
                <a:solidFill>
                  <a:srgbClr val="222222"/>
                </a:solidFill>
                <a:effectLst/>
                <a:latin typeface="Verdana" panose="020B0604030504040204" pitchFamily="34" charset="0"/>
                <a:ea typeface="Verdana" panose="020B0604030504040204" pitchFamily="34" charset="0"/>
              </a:rPr>
              <a:t>flat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sea</a:t>
            </a:r>
            <a:r>
              <a:rPr lang="it-IT" sz="1800" dirty="0">
                <a:solidFill>
                  <a:srgbClr val="222222"/>
                </a:solidFill>
                <a:effectLst/>
                <a:latin typeface="Verdana" panose="020B0604030504040204" pitchFamily="34" charset="0"/>
                <a:ea typeface="Verdana" panose="020B0604030504040204" pitchFamily="34" charset="0"/>
              </a:rPr>
              <a:t>, on a </a:t>
            </a:r>
            <a:r>
              <a:rPr lang="it-IT" sz="1800" dirty="0" err="1">
                <a:solidFill>
                  <a:srgbClr val="222222"/>
                </a:solidFill>
                <a:effectLst/>
                <a:latin typeface="Verdana" panose="020B0604030504040204" pitchFamily="34" charset="0"/>
                <a:ea typeface="Verdana" panose="020B0604030504040204" pitchFamily="34" charset="0"/>
              </a:rPr>
              <a:t>nutshell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bigger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than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At that moment: you have to know </a:t>
            </a:r>
            <a:r>
              <a:rPr lang="it-IT" sz="1800" dirty="0" err="1">
                <a:solidFill>
                  <a:srgbClr val="222222"/>
                </a:solidFill>
                <a:effectLst/>
                <a:latin typeface="Verdana" panose="020B0604030504040204" pitchFamily="34" charset="0"/>
                <a:ea typeface="Verdana" panose="020B0604030504040204" pitchFamily="34" charset="0"/>
              </a:rPr>
              <a:t>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costs / to </a:t>
            </a:r>
            <a:r>
              <a:rPr lang="it-IT" sz="1800" dirty="0" err="1">
                <a:solidFill>
                  <a:srgbClr val="222222"/>
                </a:solidFill>
                <a:effectLst/>
                <a:latin typeface="Verdana" panose="020B0604030504040204" pitchFamily="34" charset="0"/>
                <a:ea typeface="Verdana" panose="020B0604030504040204" pitchFamily="34" charset="0"/>
              </a:rPr>
              <a:t>raise</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sail</a:t>
            </a:r>
            <a:r>
              <a:rPr lang="it-IT" sz="1800" dirty="0">
                <a:solidFill>
                  <a:srgbClr val="222222"/>
                </a:solidFill>
                <a:effectLst/>
                <a:latin typeface="Verdana" panose="020B0604030504040204" pitchFamily="34" charset="0"/>
                <a:ea typeface="Verdana" panose="020B0604030504040204" pitchFamily="34" charset="0"/>
              </a:rPr>
              <a:t> / on the </a:t>
            </a:r>
            <a:r>
              <a:rPr lang="it-IT" sz="1800" dirty="0" err="1">
                <a:solidFill>
                  <a:srgbClr val="222222"/>
                </a:solidFill>
                <a:effectLst/>
                <a:latin typeface="Verdana" panose="020B0604030504040204" pitchFamily="34" charset="0"/>
                <a:ea typeface="Verdana" panose="020B0604030504040204" pitchFamily="34" charset="0"/>
              </a:rPr>
              <a:t>emptiness</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sea</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Julian </a:t>
            </a:r>
            <a:r>
              <a:rPr lang="it-IT" sz="1800" i="1" dirty="0" err="1">
                <a:solidFill>
                  <a:srgbClr val="222222"/>
                </a:solidFill>
                <a:effectLst/>
                <a:latin typeface="Verdana" panose="020B0604030504040204" pitchFamily="34" charset="0"/>
                <a:ea typeface="Verdana" panose="020B0604030504040204" pitchFamily="34" charset="0"/>
              </a:rPr>
              <a:t>Gracq</a:t>
            </a:r>
            <a:r>
              <a:rPr lang="it-IT" sz="1800" dirty="0">
                <a:solidFill>
                  <a:srgbClr val="222222"/>
                </a:solidFill>
                <a:effectLst/>
                <a:latin typeface="Verdana" panose="020B0604030504040204" pitchFamily="34" charset="0"/>
                <a:ea typeface="Verdana" panose="020B0604030504040204" pitchFamily="34" charset="0"/>
              </a:rPr>
              <a:t>).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AF64013C-D398-FF5B-7B85-9F59E082AF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1520" y="116632"/>
            <a:ext cx="1728192" cy="1728192"/>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3681FA00-CDD8-0B49-0533-B2F7AE2AC7CC}"/>
              </a:ext>
            </a:extLst>
          </p:cNvPr>
          <p:cNvSpPr>
            <a:spLocks noChangeArrowheads="1"/>
          </p:cNvSpPr>
          <p:nvPr>
            <p:custDataLst>
              <p:tags r:id="rId1"/>
            </p:custDataLst>
          </p:nvPr>
        </p:nvSpPr>
        <p:spPr bwMode="auto">
          <a:xfrm>
            <a:off x="0" y="0"/>
            <a:ext cx="9296400" cy="6878293"/>
          </a:xfrm>
          <a:prstGeom prst="rect">
            <a:avLst/>
          </a:prstGeom>
          <a:solidFill>
            <a:srgbClr val="FFFFCC"/>
          </a:solidFill>
          <a:ln w="9525">
            <a:noFill/>
            <a:miter lim="800000"/>
          </a:ln>
          <a:effectLst/>
        </p:spPr>
        <p:txBody>
          <a:bodyPr>
            <a:spAutoFit/>
          </a:bodyPr>
          <a:lstStyle/>
          <a:p>
            <a:pPr>
              <a:lnSpc>
                <a:spcPct val="115000"/>
              </a:lnSpc>
              <a:spcAft>
                <a:spcPts val="1000"/>
              </a:spcAft>
            </a:pP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sail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sea</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changes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no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longer</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void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which to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get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lost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or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sink</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all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takes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for a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sail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arise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let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run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over you from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vigorous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breath</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the Spirit (I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am</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sail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God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the wind) to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begin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exciting</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adventure,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forgetting</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void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following a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route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p>
          <a:p>
            <a:pPr>
              <a:lnSpc>
                <a:spcPct val="115000"/>
              </a:lnSpc>
              <a:spcAft>
                <a:spcPts val="1000"/>
              </a:spcAft>
            </a:pPr>
            <a:r>
              <a:rPr lang="it-IT" sz="1800" dirty="0">
                <a:solidFill>
                  <a:srgbClr val="222222"/>
                </a:solidFill>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What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Holy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Spirit? It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God in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freedom</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That 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invents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opens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shakes,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does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things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you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don't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expect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gives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Marya</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outlaw</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son, to Elizabeth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gave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prophet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son, and who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tirelessly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carries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out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same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work in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then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she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makes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wombs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the Word, which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give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flesh</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blood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history to the Word. God in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freedom</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nomadic</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wind, which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carries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pollen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where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wants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brings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springs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disperses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mists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makes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all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wind in the Wind of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Him</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God in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freedom</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cannot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stand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statistics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Scholars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look for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consistent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recurrences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patterns;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say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Bible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God works like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Don't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believe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life and in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Bible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God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never</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follows patterns.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need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the Spirit, 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stagnant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world of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ours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without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impulse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needed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For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Church that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struggles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to dream. The Spirit with His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gifts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gives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everyone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Christian a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genius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own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humanity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dire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need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brilliant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disciples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need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everyone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believe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own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gift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one's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uniqueness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so can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keep</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life high with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inventiveness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courage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creativity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which are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gifts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the Spirit. Then 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never</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lack</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the wind for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my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sailing</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ship</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or for that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little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sail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trembles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high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above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void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sea</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t>
            </a:r>
            <a:endParaRPr lang="it-IT" sz="1800" dirty="0">
              <a:effectLst/>
              <a:highlight>
                <a:srgbClr val="FFFFCC"/>
              </a:highligh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8A67B522-88EB-FBE1-A719-A3DDFC0ACF52}"/>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A21C77D9-8287-3C59-BEBD-5676D1681F6B}"/>
              </a:ext>
            </a:extLst>
          </p:cNvPr>
          <p:cNvSpPr>
            <a:spLocks noChangeArrowheads="1"/>
          </p:cNvSpPr>
          <p:nvPr>
            <p:custDataLst>
              <p:tags r:id="rId2"/>
            </p:custDataLst>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chemeClr val="bg1"/>
                </a:solidFill>
                <a:latin typeface="Verdana" panose="020B0604030504040204" pitchFamily="34" charset="0"/>
                <a:cs typeface="Arial" panose="020B0604020202020204" pitchFamily="34" charset="0"/>
              </a:rPr>
              <a:t>and it filled the whole house where they were sitting. There appeared tongues as if of fire which parted and came to rest upon each one of them. All were filled with Holy Spirit and began to speak other languages,</a:t>
            </a:r>
          </a:p>
          <a:p>
            <a:pPr algn="ctr"/>
            <a:r>
              <a:rPr lang="en-GB" altLang="it-IT" sz="1800" i="1">
                <a:solidFill>
                  <a:schemeClr val="bg1"/>
                </a:solidFill>
                <a:latin typeface="Verdana" panose="020B0604030504040204" pitchFamily="34" charset="0"/>
                <a:cs typeface="Times New Roman" panose="02020603050405020304" pitchFamily="18" charset="0"/>
              </a:rPr>
              <a:t> (Acts 2: 2b-4a)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CADD88ED-B596-B1A9-3E48-A34A48B534CE}"/>
              </a:ext>
            </a:extLst>
          </p:cNvPr>
          <p:cNvSpPr>
            <a:spLocks noChangeArrowheads="1"/>
          </p:cNvSpPr>
          <p:nvPr>
            <p:custDataLst>
              <p:tags r:id="rId3"/>
            </p:custDataLst>
          </p:nvPr>
        </p:nvSpPr>
        <p:spPr bwMode="auto">
          <a:xfrm>
            <a:off x="0" y="381000"/>
            <a:ext cx="9296400" cy="1190625"/>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quasi un vento che si abbatte impetuoso, e riempì tutta la casa dove stavano. Apparvero loro lingue come di fuoco, che si dividevano, e si posarono su ciascuno di loro, e tutti furono colmati di Spirito Santo e cominciarono a parlare in altre lingue,</a:t>
            </a:r>
            <a:r>
              <a:rPr lang="it-IT" altLang="it-IT" sz="1800" i="1">
                <a:solidFill>
                  <a:schemeClr val="bg1"/>
                </a:solidFill>
                <a:latin typeface="Verdana" panose="020B0604030504040204" pitchFamily="34" charset="0"/>
                <a:cs typeface="Times New Roman" panose="02020603050405020304" pitchFamily="18" charset="0"/>
              </a:rPr>
              <a:t> (At 2, 2b-4a)</a:t>
            </a:r>
          </a:p>
        </p:txBody>
      </p:sp>
      <p:pic>
        <p:nvPicPr>
          <p:cNvPr id="4101" name="Picture 21" descr="C:\ARCHIVIO GENERALE\PRESENTAZIONI\in COSTRUZIONE\S.Scritture del 24.05\Pentecoste.jpg">
            <a:extLst>
              <a:ext uri="{FF2B5EF4-FFF2-40B4-BE49-F238E27FC236}">
                <a16:creationId xmlns:a16="http://schemas.microsoft.com/office/drawing/2014/main" id="{38AB580D-2057-D1C6-785F-5AF5D3AFB5F3}"/>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1905000" y="1600200"/>
            <a:ext cx="5467350" cy="382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16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D0E6EC72-F91F-FF9D-A4D5-FD8A94B870BE}"/>
              </a:ext>
            </a:extLst>
          </p:cNvPr>
          <p:cNvSpPr>
            <a:spLocks noGrp="1" noChangeArrowheads="1"/>
          </p:cNvSpPr>
          <p:nvPr>
            <p:ph type="title"/>
            <p:custDataLst>
              <p:tags r:id="rId1"/>
            </p:custDataLst>
          </p:nvPr>
        </p:nvSpPr>
        <p:spPr>
          <a:xfrm>
            <a:off x="0" y="304800"/>
            <a:ext cx="9144000" cy="1143000"/>
          </a:xfrm>
          <a:ln cap="flat" algn="ctr">
            <a:miter lim="800000"/>
            <a:headEnd type="none" w="med" len="med"/>
            <a:tailEnd type="none" w="med" len="med"/>
          </a:ln>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nel modo in cui lo Spirito dava loro il potere di esprimersi. Abitavano allora a Gerusalemme Giudei osservanti, di ogni nazione che è sotto il cielo. A quel rumore, la folla si radunò e rimase turbata, perché ciascuno li udiva parlare nella propria lingua. </a:t>
            </a:r>
            <a:r>
              <a:rPr lang="it-IT" altLang="it-IT" sz="1800" i="1">
                <a:solidFill>
                  <a:schemeClr val="bg1"/>
                </a:solidFill>
                <a:latin typeface="Verdana" panose="020B0604030504040204" pitchFamily="34" charset="0"/>
                <a:cs typeface="Times New Roman" panose="02020603050405020304" pitchFamily="18" charset="0"/>
              </a:rPr>
              <a:t>(At 2, 4b-6)</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516CC620-FE12-EDE9-64FA-14BC0FAF2E4C}"/>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as the Spirit enabled them to speak. Staying in Jerusalem were religious Jews from every nation under heaven. When they heard this sound, a crowd gathered, all excited because each heard them speaking in his own language.</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2: 4b-6)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5124" name="Picture 8" descr="C:\ARCHIVIO GENERALE\PRESENTAZIONI\in COSTRUZIONE\S.Scritture del 24.05\folla radunata.jpg">
            <a:extLst>
              <a:ext uri="{FF2B5EF4-FFF2-40B4-BE49-F238E27FC236}">
                <a16:creationId xmlns:a16="http://schemas.microsoft.com/office/drawing/2014/main" id="{DCBFBB46-069C-621A-5752-862BA17FFC90}"/>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752600" y="1676400"/>
            <a:ext cx="5715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1" name="Rectangle 2">
            <a:extLst>
              <a:ext uri="{FF2B5EF4-FFF2-40B4-BE49-F238E27FC236}">
                <a16:creationId xmlns:a16="http://schemas.microsoft.com/office/drawing/2014/main" id="{3D16BA5F-576F-AB97-9290-2063505454A1}"/>
              </a:ext>
            </a:extLst>
          </p:cNvPr>
          <p:cNvSpPr>
            <a:spLocks noGrp="1" noChangeArrowheads="1"/>
          </p:cNvSpPr>
          <p:nvPr>
            <p:ph type="title"/>
            <p:custDataLst>
              <p:tags r:id="rId1"/>
            </p:custDataLst>
          </p:nvPr>
        </p:nvSpPr>
        <p:spPr>
          <a:xfrm>
            <a:off x="0" y="47625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Erano stupiti e, fuori di sé per la meraviglia, dicevano: «Tutti costoro che parlano non sono forse Galilei? E come mai ciascuno di noi sente parlare nella propria lingua nativa? Siamo Parti, Medi, Elamìti; abitanti della Mesopotamia, </a:t>
            </a:r>
            <a:r>
              <a:rPr lang="it-IT" altLang="it-IT" sz="1800" i="1">
                <a:solidFill>
                  <a:schemeClr val="bg1"/>
                </a:solidFill>
                <a:latin typeface="Verdana" panose="020B0604030504040204" pitchFamily="34" charset="0"/>
                <a:cs typeface="Times New Roman" panose="02020603050405020304" pitchFamily="18" charset="0"/>
              </a:rPr>
              <a:t>(At 2, 7-9a)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147" name="Rectangle 4">
            <a:extLst>
              <a:ext uri="{FF2B5EF4-FFF2-40B4-BE49-F238E27FC236}">
                <a16:creationId xmlns:a16="http://schemas.microsoft.com/office/drawing/2014/main" id="{0C47628E-DF3A-AA2E-4C0F-B8D7B02F3CB7}"/>
              </a:ext>
            </a:extLst>
          </p:cNvPr>
          <p:cNvSpPr>
            <a:spLocks noChangeArrowheads="1"/>
          </p:cNvSpPr>
          <p:nvPr>
            <p:custDataLst>
              <p:tags r:id="rId2"/>
            </p:custDataLst>
          </p:nvPr>
        </p:nvSpPr>
        <p:spPr bwMode="auto">
          <a:xfrm>
            <a:off x="0" y="53340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Beside themselves with amazement and wonder, they said, "Are not all these who are speaking Galileans? How is it that we hear them in our own native language? Here are Parthians, Medes and Elamites and residents of Mesopotamia, Judea and Cappadocia,</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2: 7-9a)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3" name="Rectangle 2">
            <a:extLst>
              <a:ext uri="{FF2B5EF4-FFF2-40B4-BE49-F238E27FC236}">
                <a16:creationId xmlns:a16="http://schemas.microsoft.com/office/drawing/2014/main" id="{AD036D71-AA33-84F2-FE04-974770BB7008}"/>
              </a:ext>
            </a:extLst>
          </p:cNvPr>
          <p:cNvSpPr>
            <a:spLocks noGrp="1" noChangeArrowheads="1"/>
          </p:cNvSpPr>
          <p:nvPr>
            <p:ph type="title"/>
            <p:custDataLst>
              <p:tags r:id="rId1"/>
            </p:custDataLst>
          </p:nvPr>
        </p:nvSpPr>
        <p:spPr>
          <a:xfrm>
            <a:off x="0" y="45720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della Giudea e della Cappadòcia, del Ponto e dell’Asia, della Frigia e della Panfìlia, dell’Egitto e delle parti della Libia vicino a Cirene, Romani qui residenti, Giudei e proséliti, Cretesi e Arabi, e li udiamo parlare nelle nostre lingue delle grandi opere di Dio». </a:t>
            </a:r>
            <a:r>
              <a:rPr lang="it-IT" altLang="it-IT" sz="1800" i="1">
                <a:solidFill>
                  <a:schemeClr val="bg1"/>
                </a:solidFill>
                <a:latin typeface="Verdana" panose="020B0604030504040204" pitchFamily="34" charset="0"/>
                <a:cs typeface="Times New Roman" panose="02020603050405020304" pitchFamily="18" charset="0"/>
              </a:rPr>
              <a:t>(At 2, 9b-11)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7625063B-A77F-5669-2B6B-808C9C77F6C1}"/>
              </a:ext>
            </a:extLst>
          </p:cNvPr>
          <p:cNvSpPr>
            <a:spLocks noChangeArrowheads="1"/>
          </p:cNvSpPr>
          <p:nvPr>
            <p:custDataLst>
              <p:tags r:id="rId2"/>
            </p:custDataLst>
          </p:nvPr>
        </p:nvSpPr>
        <p:spPr bwMode="auto">
          <a:xfrm>
            <a:off x="0" y="53340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Pontus and Asia, Phrygia, Pamphylia, Egypt and the parts of Libya belonging to Cyrene, and visitors from Rome, both Jews and foreigners who accept Jewish beliefs, Cretians and Arabians; and all of us hear them proclaiming in our own language what God, the Savior, does.</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9b-11)</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CF1E0FBF-36BE-D04B-58EB-9F371C69D2EF}"/>
              </a:ext>
            </a:extLst>
          </p:cNvPr>
          <p:cNvSpPr>
            <a:spLocks noGrp="1" noChangeArrowheads="1"/>
          </p:cNvSpPr>
          <p:nvPr>
            <p:ph type="title"/>
            <p:custDataLst>
              <p:tags r:id="rId1"/>
            </p:custDataLst>
          </p:nvPr>
        </p:nvSpPr>
        <p:spPr>
          <a:xfrm>
            <a:off x="4500563" y="1052513"/>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EPISTLE</a:t>
            </a:r>
            <a:r>
              <a:rPr lang="it-IT" altLang="it-IT" sz="1800">
                <a:solidFill>
                  <a:srgbClr val="320011"/>
                </a:solidFill>
                <a:latin typeface="Verdana" panose="020B0604030504040204" pitchFamily="34" charset="0"/>
              </a:rPr>
              <a:t> to the GALATIANS</a:t>
            </a:r>
            <a:endParaRPr lang="en-US" altLang="it-IT" sz="1800">
              <a:solidFill>
                <a:srgbClr val="320011"/>
              </a:solidFill>
              <a:latin typeface="Verdana" panose="020B0604030504040204" pitchFamily="34" charset="0"/>
            </a:endParaRPr>
          </a:p>
        </p:txBody>
      </p:sp>
      <p:sp>
        <p:nvSpPr>
          <p:cNvPr id="202765" name="Rectangle 13">
            <a:extLst>
              <a:ext uri="{FF2B5EF4-FFF2-40B4-BE49-F238E27FC236}">
                <a16:creationId xmlns:a16="http://schemas.microsoft.com/office/drawing/2014/main" id="{1F486047-C9B0-1922-CC87-0BB082D9BE4D}"/>
              </a:ext>
            </a:extLst>
          </p:cNvPr>
          <p:cNvSpPr>
            <a:spLocks noChangeArrowheads="1"/>
          </p:cNvSpPr>
          <p:nvPr>
            <p:custDataLst>
              <p:tags r:id="rId2"/>
            </p:custDataLst>
          </p:nvPr>
        </p:nvSpPr>
        <p:spPr bwMode="auto">
          <a:xfrm>
            <a:off x="762000" y="0"/>
            <a:ext cx="7770813" cy="892552"/>
          </a:xfrm>
          <a:prstGeom prst="rect">
            <a:avLst/>
          </a:prstGeom>
          <a:solidFill>
            <a:srgbClr val="FF0000"/>
          </a:solidFill>
          <a:ln w="9525">
            <a:solidFill>
              <a:srgbClr val="FF0000"/>
            </a:solidFill>
            <a:miter lim="800000"/>
          </a:ln>
        </p:spPr>
        <p:txBody>
          <a:bodyPr wrap="square">
            <a:spAutoFit/>
          </a:bodyPr>
          <a:lstStyle/>
          <a:p>
            <a:endParaRPr lang="it-IT" sz="800" dirty="0">
              <a:latin typeface="Lucida Console" panose="020B0609040504020204" pitchFamily="49" charset="0"/>
            </a:endParaRPr>
          </a:p>
          <a:p>
            <a:r>
              <a:rPr lang="it-IT" sz="1800" dirty="0">
                <a:solidFill>
                  <a:srgbClr val="FFFF00"/>
                </a:solidFill>
                <a:latin typeface="Arial Rounded MT Bold" panose="020F0704030504030204" pitchFamily="34" charset="0"/>
              </a:rPr>
              <a:t>         La Parola di Dio parla al nostro cuore </a:t>
            </a:r>
          </a:p>
          <a:p>
            <a:r>
              <a:rPr lang="it-IT" sz="1800" dirty="0">
                <a:solidFill>
                  <a:srgbClr val="FFFF00"/>
                </a:solidFill>
                <a:latin typeface="Arial Rounded MT Bold" panose="020F0704030504030204" pitchFamily="34" charset="0"/>
              </a:rPr>
              <a:t>          </a:t>
            </a:r>
            <a:r>
              <a:rPr lang="en-US" sz="1800" dirty="0">
                <a:solidFill>
                  <a:srgbClr val="FFFF00"/>
                </a:solidFill>
                <a:latin typeface="Arial Rounded MT Bold" panose="020F0704030504030204" pitchFamily="34" charset="0"/>
              </a:rPr>
              <a:t>The God’s Word speaks to us heart</a:t>
            </a:r>
          </a:p>
          <a:p>
            <a:endParaRPr lang="it-IT" sz="800" kern="10" dirty="0">
              <a:ln w="9525">
                <a:solidFill>
                  <a:srgbClr val="FF0000"/>
                </a:solidFill>
                <a:round/>
                <a:headEnd/>
                <a:tailEnd/>
              </a:ln>
              <a:solidFill>
                <a:srgbClr val="FF0000"/>
              </a:solidFill>
              <a:latin typeface="Lucida Console" panose="020B0609040504020204" pitchFamily="49" charset="0"/>
            </a:endParaRPr>
          </a:p>
        </p:txBody>
      </p:sp>
      <p:sp>
        <p:nvSpPr>
          <p:cNvPr id="8196" name="Rectangle 22">
            <a:extLst>
              <a:ext uri="{FF2B5EF4-FFF2-40B4-BE49-F238E27FC236}">
                <a16:creationId xmlns:a16="http://schemas.microsoft.com/office/drawing/2014/main" id="{6464763E-13B3-54ED-FFFC-C3E0EB14DE28}"/>
              </a:ext>
            </a:extLst>
          </p:cNvPr>
          <p:cNvSpPr>
            <a:spLocks noChangeArrowheads="1"/>
          </p:cNvSpPr>
          <p:nvPr>
            <p:custDataLst>
              <p:tags r:id="rId3"/>
            </p:custDataLst>
          </p:nvPr>
        </p:nvSpPr>
        <p:spPr bwMode="auto">
          <a:xfrm>
            <a:off x="1295400" y="11430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LETTERA AI GALATI</a:t>
            </a:r>
          </a:p>
        </p:txBody>
      </p:sp>
      <p:sp>
        <p:nvSpPr>
          <p:cNvPr id="8197" name="Rectangle 205">
            <a:extLst>
              <a:ext uri="{FF2B5EF4-FFF2-40B4-BE49-F238E27FC236}">
                <a16:creationId xmlns:a16="http://schemas.microsoft.com/office/drawing/2014/main" id="{6130419F-4E45-2D6C-C26D-74F7A3EB01B2}"/>
              </a:ext>
            </a:extLst>
          </p:cNvPr>
          <p:cNvSpPr>
            <a:spLocks noChangeArrowheads="1"/>
          </p:cNvSpPr>
          <p:nvPr>
            <p:custDataLst>
              <p:tags r:id="rId4"/>
            </p:custDataLst>
          </p:nvPr>
        </p:nvSpPr>
        <p:spPr bwMode="auto">
          <a:xfrm>
            <a:off x="1219200" y="1524000"/>
            <a:ext cx="3352800" cy="228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 Fratelli, </a:t>
            </a:r>
            <a:r>
              <a:rPr lang="it-IT" altLang="it-IT" sz="1800">
                <a:solidFill>
                  <a:srgbClr val="000000"/>
                </a:solidFill>
                <a:latin typeface="Verdana" panose="020B0604030504040204" pitchFamily="34" charset="0"/>
                <a:cs typeface="Times New Roman" panose="02020603050405020304" pitchFamily="18" charset="0"/>
              </a:rPr>
              <a:t>camminate secondo lo Spirito e non sarete portati a soddisfare il desiderio della carne. La carne infatti ha desideri contrari allo Spirito e lo Spirito ha desideri contrari alla carne;</a:t>
            </a:r>
            <a:r>
              <a:rPr lang="it-IT" altLang="it-IT" sz="1800" i="1">
                <a:solidFill>
                  <a:srgbClr val="000000"/>
                </a:solidFill>
                <a:latin typeface="Verdana" panose="020B0604030504040204" pitchFamily="34" charset="0"/>
                <a:cs typeface="Times New Roman" panose="02020603050405020304" pitchFamily="18" charset="0"/>
              </a:rPr>
              <a:t> (Gal 5, 16-17a)</a:t>
            </a:r>
          </a:p>
        </p:txBody>
      </p:sp>
      <p:sp>
        <p:nvSpPr>
          <p:cNvPr id="8198" name="Rectangle 206">
            <a:extLst>
              <a:ext uri="{FF2B5EF4-FFF2-40B4-BE49-F238E27FC236}">
                <a16:creationId xmlns:a16="http://schemas.microsoft.com/office/drawing/2014/main" id="{AEDE9D77-E5B3-1D80-6215-2AF18148ACCB}"/>
              </a:ext>
            </a:extLst>
          </p:cNvPr>
          <p:cNvSpPr>
            <a:spLocks noChangeArrowheads="1"/>
          </p:cNvSpPr>
          <p:nvPr>
            <p:custDataLst>
              <p:tags r:id="rId5"/>
            </p:custDataLst>
          </p:nvPr>
        </p:nvSpPr>
        <p:spPr bwMode="auto">
          <a:xfrm>
            <a:off x="4572000" y="1447800"/>
            <a:ext cx="3429000" cy="2563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dirty="0">
                <a:solidFill>
                  <a:schemeClr val="tx1"/>
                </a:solidFill>
                <a:latin typeface="Verdana" panose="020B0604030504040204" pitchFamily="34" charset="0"/>
                <a:cs typeface="Arial" panose="020B0604020202020204" pitchFamily="34" charset="0"/>
              </a:rPr>
              <a:t>  </a:t>
            </a:r>
            <a:r>
              <a:rPr lang="en-GB" altLang="it-IT" sz="1800" dirty="0">
                <a:solidFill>
                  <a:srgbClr val="000000"/>
                </a:solidFill>
                <a:latin typeface="Verdana" panose="020B0604030504040204" pitchFamily="34" charset="0"/>
                <a:cs typeface="Arial" panose="020B0604020202020204" pitchFamily="34" charset="0"/>
              </a:rPr>
              <a:t>Therefore I say to you: walk according to the Spirit and do not give way to the desires of the flesh! For the desires of the flesh war against the spirit, and the desires of the spirit are opposed to the flesh.</a:t>
            </a:r>
            <a:r>
              <a:rPr lang="en-GB" altLang="it-IT" sz="1800" i="1" dirty="0">
                <a:solidFill>
                  <a:srgbClr val="000000"/>
                </a:solidFill>
                <a:latin typeface="Verdana" panose="020B0604030504040204" pitchFamily="34" charset="0"/>
                <a:cs typeface="Arial" panose="020B0604020202020204" pitchFamily="34" charset="0"/>
              </a:rPr>
              <a:t> </a:t>
            </a:r>
          </a:p>
          <a:p>
            <a:r>
              <a:rPr lang="it-IT" altLang="it-IT" sz="1800" i="1" dirty="0">
                <a:solidFill>
                  <a:srgbClr val="000000"/>
                </a:solidFill>
                <a:latin typeface="Verdana" panose="020B0604030504040204" pitchFamily="34" charset="0"/>
                <a:cs typeface="Arial" panose="020B060402020202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Gal 5: 16-17a)</a:t>
            </a:r>
            <a:endParaRPr lang="it-IT" altLang="it-IT" sz="1800" i="1" dirty="0">
              <a:solidFill>
                <a:srgbClr val="000000"/>
              </a:solidFill>
              <a:latin typeface="Verdana" panose="020B0604030504040204" pitchFamily="34" charset="0"/>
              <a:cs typeface="Times New Roman" panose="02020603050405020304" pitchFamily="18" charset="0"/>
            </a:endParaRPr>
          </a:p>
        </p:txBody>
      </p:sp>
      <p:pic>
        <p:nvPicPr>
          <p:cNvPr id="8199" name="Picture 498" descr="C:\ARCHIVIO GENERALE\PRESENTAZIONI\in COSTRUZIONE\Gospel copia.gif">
            <a:extLst>
              <a:ext uri="{FF2B5EF4-FFF2-40B4-BE49-F238E27FC236}">
                <a16:creationId xmlns:a16="http://schemas.microsoft.com/office/drawing/2014/main" id="{5F89455D-804C-2FA7-2261-1E6F4B181C3B}"/>
              </a:ext>
            </a:extLst>
          </p:cNvPr>
          <p:cNvPicPr>
            <a:picLocks noChangeAspect="1" noChangeArrowheads="1"/>
          </p:cNvPicPr>
          <p:nvPr>
            <p:custDataLst>
              <p:tags r:id="rId6"/>
            </p:custDataLst>
          </p:nvPr>
        </p:nvPicPr>
        <p:blipFill>
          <a:blip r:embed="rId12">
            <a:extLst>
              <a:ext uri="{28A0092B-C50C-407E-A947-70E740481C1C}">
                <a14:useLocalDpi xmlns:a14="http://schemas.microsoft.com/office/drawing/2010/main" val="0"/>
              </a:ext>
            </a:extLst>
          </a:blip>
          <a:srcRect/>
          <a:stretch>
            <a:fillRect/>
          </a:stretch>
        </p:blipFill>
        <p:spPr bwMode="auto">
          <a:xfrm>
            <a:off x="5796136" y="35147"/>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8202" name="Picture 62" descr="C:\ARCHIVIO GENERALE\PRESENTAZIONI\in COSTRUZIONE\S.Scritture del 24.05\spiritualità_preghiera 1.jpg">
            <a:extLst>
              <a:ext uri="{FF2B5EF4-FFF2-40B4-BE49-F238E27FC236}">
                <a16:creationId xmlns:a16="http://schemas.microsoft.com/office/drawing/2014/main" id="{9CCB8631-06B9-9427-F93B-C28BDED21C58}"/>
              </a:ext>
            </a:extLst>
          </p:cNvPr>
          <p:cNvPicPr>
            <a:picLocks noChangeAspect="1" noChangeArrowheads="1"/>
          </p:cNvPicPr>
          <p:nvPr>
            <p:custDataLst>
              <p:tags r:id="rId7"/>
            </p:custDataLst>
          </p:nvPr>
        </p:nvPicPr>
        <p:blipFill>
          <a:blip r:embed="rId13">
            <a:extLst>
              <a:ext uri="{28A0092B-C50C-407E-A947-70E740481C1C}">
                <a14:useLocalDpi xmlns:a14="http://schemas.microsoft.com/office/drawing/2010/main" val="0"/>
              </a:ext>
            </a:extLst>
          </a:blip>
          <a:srcRect/>
          <a:stretch>
            <a:fillRect/>
          </a:stretch>
        </p:blipFill>
        <p:spPr bwMode="auto">
          <a:xfrm>
            <a:off x="4724400" y="4114800"/>
            <a:ext cx="3048000" cy="20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8203" name="Picture 63" descr="C:\ARCHIVIO GENERALE\PRESENTAZIONI\in COSTRUZIONE\S.Scritture del 24.05\spiritualità_preghiera 3.jpg">
            <a:extLst>
              <a:ext uri="{FF2B5EF4-FFF2-40B4-BE49-F238E27FC236}">
                <a16:creationId xmlns:a16="http://schemas.microsoft.com/office/drawing/2014/main" id="{280ADC6E-2BAE-C260-F22A-6D969F046EC3}"/>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1676400" y="3886200"/>
            <a:ext cx="204946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19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75" name="Rectangle 2">
            <a:extLst>
              <a:ext uri="{FF2B5EF4-FFF2-40B4-BE49-F238E27FC236}">
                <a16:creationId xmlns:a16="http://schemas.microsoft.com/office/drawing/2014/main" id="{73ABD1AA-C498-D941-F4D4-DD63BA6E1E6E}"/>
              </a:ext>
            </a:extLst>
          </p:cNvPr>
          <p:cNvSpPr>
            <a:spLocks noGrp="1" noChangeArrowheads="1"/>
          </p:cNvSpPr>
          <p:nvPr>
            <p:ph type="title"/>
            <p:custDataLst>
              <p:tags r:id="rId1"/>
            </p:custDataLst>
          </p:nvPr>
        </p:nvSpPr>
        <p:spPr>
          <a:xfrm>
            <a:off x="0" y="45720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queste cose si oppongono a vicenda, sicché voi non fate quello che vorreste. Ma se vi lasciate guidare dallo Spirito, non siete sotto la Legge. Del resto sono ben note le opere della carne: fornicazione, impurità, dissolutezza, idolatria, stregonerie, </a:t>
            </a:r>
            <a:r>
              <a:rPr lang="it-IT" altLang="it-IT" sz="1800" i="1">
                <a:solidFill>
                  <a:srgbClr val="FFFFFF"/>
                </a:solidFill>
                <a:latin typeface="Verdana" panose="020B0604030504040204" pitchFamily="34" charset="0"/>
                <a:cs typeface="Times New Roman" panose="02020603050405020304" pitchFamily="18" charset="0"/>
              </a:rPr>
              <a:t>(Gal 5, 17b-20a)</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9219" name="Rectangle 4">
            <a:extLst>
              <a:ext uri="{FF2B5EF4-FFF2-40B4-BE49-F238E27FC236}">
                <a16:creationId xmlns:a16="http://schemas.microsoft.com/office/drawing/2014/main" id="{8F129A5D-178A-9349-0261-437FF9431CAA}"/>
              </a:ext>
            </a:extLst>
          </p:cNvPr>
          <p:cNvSpPr>
            <a:spLocks noChangeArrowheads="1"/>
          </p:cNvSpPr>
          <p:nvPr>
            <p:custDataLst>
              <p:tags r:id="rId2"/>
            </p:custDataLst>
          </p:nvPr>
        </p:nvSpPr>
        <p:spPr bwMode="auto">
          <a:xfrm>
            <a:off x="0" y="53340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rgbClr val="FFFFFF"/>
                </a:solidFill>
                <a:latin typeface="Verdana" panose="020B0604030504040204" pitchFamily="34" charset="0"/>
                <a:cs typeface="Arial" panose="020B0604020202020204" pitchFamily="34" charset="0"/>
              </a:rPr>
              <a:t>Both are in conflict with each other, so that you cannot do everything you would like.  But let the Spirit lead you: this has nothing to do with submitting to the Law. You well know what comes from the flesh: immorality, impurity and shamelessness, idol worship and magic,</a:t>
            </a:r>
            <a:r>
              <a:rPr lang="en-GB" altLang="it-IT" sz="1800" i="1">
                <a:solidFill>
                  <a:srgbClr val="FFFFFF"/>
                </a:solidFill>
                <a:latin typeface="Verdana" panose="020B0604030504040204" pitchFamily="34" charset="0"/>
                <a:cs typeface="Arial" panose="020B060402020202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(Gal 5: 17b-20a) </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6F9B7964-724D-5C90-E6C3-4CE426DD6381}"/>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inimicizie, discordia, gelosia, dissensi, divisioni, fazioni, invidie, ubriachezze, orge e cose del genere. Riguardo a queste cose vi preavviso, come già ho detto: chi le compie non erediterà il regno di Dio. Il frutto dello Spirito invece è amore, gioia, </a:t>
            </a:r>
            <a:r>
              <a:rPr lang="it-IT" altLang="it-IT" sz="1800" i="1">
                <a:solidFill>
                  <a:srgbClr val="FFFFFF"/>
                </a:solidFill>
                <a:latin typeface="Verdana" panose="020B0604030504040204" pitchFamily="34" charset="0"/>
                <a:cs typeface="Times New Roman" panose="02020603050405020304" pitchFamily="18" charset="0"/>
              </a:rPr>
              <a:t>(Gal 5, 20b-22a)</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243" name="Rectangle 4">
            <a:extLst>
              <a:ext uri="{FF2B5EF4-FFF2-40B4-BE49-F238E27FC236}">
                <a16:creationId xmlns:a16="http://schemas.microsoft.com/office/drawing/2014/main" id="{0CD51808-B87C-D71A-936F-B18B56B5AB77}"/>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Arial" panose="020B0604020202020204" pitchFamily="34" charset="0"/>
              </a:rPr>
              <a:t>hatred, jealousy and violence, anger, ambition, division, factions, and envy, drunkenness, orgies and the like. I again say to you what I have already said: those who do these things shall not inherit the kingdom of God. But the fruit of the Spirit is charity, joy and peace,</a:t>
            </a:r>
            <a:r>
              <a:rPr lang="en-GB" altLang="it-IT" sz="1800" i="1">
                <a:solidFill>
                  <a:srgbClr val="FFFFFF"/>
                </a:solidFill>
                <a:latin typeface="Verdana" panose="020B0604030504040204" pitchFamily="34" charset="0"/>
                <a:cs typeface="Arial" panose="020B060402020202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(Gal 5: 20b-22a)</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0244" name="Picture 6" descr="C:\ARCHIVIO GENERALE\PRESENTAZIONI\in COSTRUZIONE\S.Scritture del 24.05\Diavolo_chiesa-mirano.jpg">
            <a:extLst>
              <a:ext uri="{FF2B5EF4-FFF2-40B4-BE49-F238E27FC236}">
                <a16:creationId xmlns:a16="http://schemas.microsoft.com/office/drawing/2014/main" id="{BA210F75-D417-FF2E-2FA1-8E76C1BCC918}"/>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752600" y="1620838"/>
            <a:ext cx="5791200" cy="371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25"/>
</p:tagLst>
</file>

<file path=ppt/tags/tag100.xml><?xml version="1.0" encoding="utf-8"?>
<p:tagLst xmlns:a="http://schemas.openxmlformats.org/drawingml/2006/main" xmlns:r="http://schemas.openxmlformats.org/officeDocument/2006/relationships" xmlns:p="http://schemas.openxmlformats.org/presentationml/2006/main">
  <p:tag name="AS_UNIQUEID" val="114"/>
</p:tagLst>
</file>

<file path=ppt/tags/tag101.xml><?xml version="1.0" encoding="utf-8"?>
<p:tagLst xmlns:a="http://schemas.openxmlformats.org/drawingml/2006/main" xmlns:r="http://schemas.openxmlformats.org/officeDocument/2006/relationships" xmlns:p="http://schemas.openxmlformats.org/presentationml/2006/main">
  <p:tag name="AS_UNIQUEID" val="145"/>
</p:tagLst>
</file>

<file path=ppt/tags/tag102.xml><?xml version="1.0" encoding="utf-8"?>
<p:tagLst xmlns:a="http://schemas.openxmlformats.org/drawingml/2006/main" xmlns:r="http://schemas.openxmlformats.org/officeDocument/2006/relationships" xmlns:p="http://schemas.openxmlformats.org/presentationml/2006/main">
  <p:tag name="AS_UNIQUEID" val="146"/>
</p:tagLst>
</file>

<file path=ppt/tags/tag103.xml><?xml version="1.0" encoding="utf-8"?>
<p:tagLst xmlns:a="http://schemas.openxmlformats.org/drawingml/2006/main" xmlns:r="http://schemas.openxmlformats.org/officeDocument/2006/relationships" xmlns:p="http://schemas.openxmlformats.org/presentationml/2006/main">
  <p:tag name="AS_UNIQUEID" val="147"/>
</p:tagLst>
</file>

<file path=ppt/tags/tag104.xml><?xml version="1.0" encoding="utf-8"?>
<p:tagLst xmlns:a="http://schemas.openxmlformats.org/drawingml/2006/main" xmlns:r="http://schemas.openxmlformats.org/officeDocument/2006/relationships" xmlns:p="http://schemas.openxmlformats.org/presentationml/2006/main">
  <p:tag name="AS_UNIQUEID" val="116"/>
</p:tagLst>
</file>

<file path=ppt/tags/tag11.xml><?xml version="1.0" encoding="utf-8"?>
<p:tagLst xmlns:a="http://schemas.openxmlformats.org/drawingml/2006/main" xmlns:r="http://schemas.openxmlformats.org/officeDocument/2006/relationships" xmlns:p="http://schemas.openxmlformats.org/presentationml/2006/main">
  <p:tag name="AS_UNIQUEID" val="126"/>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17"/>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7"/>
</p:tagLst>
</file>

<file path=ppt/tags/tag22.xml><?xml version="1.0" encoding="utf-8"?>
<p:tagLst xmlns:a="http://schemas.openxmlformats.org/drawingml/2006/main" xmlns:r="http://schemas.openxmlformats.org/officeDocument/2006/relationships" xmlns:p="http://schemas.openxmlformats.org/presentationml/2006/main">
  <p:tag name="AS_UNIQUEID" val="48"/>
</p:tagLst>
</file>

<file path=ppt/tags/tag23.xml><?xml version="1.0" encoding="utf-8"?>
<p:tagLst xmlns:a="http://schemas.openxmlformats.org/drawingml/2006/main" xmlns:r="http://schemas.openxmlformats.org/officeDocument/2006/relationships" xmlns:p="http://schemas.openxmlformats.org/presentationml/2006/main">
  <p:tag name="AS_UNIQUEID" val="49"/>
</p:tagLst>
</file>

<file path=ppt/tags/tag24.xml><?xml version="1.0" encoding="utf-8"?>
<p:tagLst xmlns:a="http://schemas.openxmlformats.org/drawingml/2006/main" xmlns:r="http://schemas.openxmlformats.org/officeDocument/2006/relationships" xmlns:p="http://schemas.openxmlformats.org/presentationml/2006/main">
  <p:tag name="AS_UNIQUEID" val="50"/>
</p:tagLst>
</file>

<file path=ppt/tags/tag25.xml><?xml version="1.0" encoding="utf-8"?>
<p:tagLst xmlns:a="http://schemas.openxmlformats.org/drawingml/2006/main" xmlns:r="http://schemas.openxmlformats.org/officeDocument/2006/relationships" xmlns:p="http://schemas.openxmlformats.org/presentationml/2006/main">
  <p:tag name="AS_UNIQUEID" val="51"/>
</p:tagLst>
</file>

<file path=ppt/tags/tag26.xml><?xml version="1.0" encoding="utf-8"?>
<p:tagLst xmlns:a="http://schemas.openxmlformats.org/drawingml/2006/main" xmlns:r="http://schemas.openxmlformats.org/officeDocument/2006/relationships" xmlns:p="http://schemas.openxmlformats.org/presentationml/2006/main">
  <p:tag name="AS_UNIQUEID" val="52"/>
</p:tagLst>
</file>

<file path=ppt/tags/tag27.xml><?xml version="1.0" encoding="utf-8"?>
<p:tagLst xmlns:a="http://schemas.openxmlformats.org/drawingml/2006/main" xmlns:r="http://schemas.openxmlformats.org/officeDocument/2006/relationships" xmlns:p="http://schemas.openxmlformats.org/presentationml/2006/main">
  <p:tag name="AS_UNIQUEID" val="53"/>
</p:tagLst>
</file>

<file path=ppt/tags/tag28.xml><?xml version="1.0" encoding="utf-8"?>
<p:tagLst xmlns:a="http://schemas.openxmlformats.org/drawingml/2006/main" xmlns:r="http://schemas.openxmlformats.org/officeDocument/2006/relationships" xmlns:p="http://schemas.openxmlformats.org/presentationml/2006/main">
  <p:tag name="AS_UNIQUEID" val="127"/>
</p:tagLst>
</file>

<file path=ppt/tags/tag29.xml><?xml version="1.0" encoding="utf-8"?>
<p:tagLst xmlns:a="http://schemas.openxmlformats.org/drawingml/2006/main" xmlns:r="http://schemas.openxmlformats.org/officeDocument/2006/relationships" xmlns:p="http://schemas.openxmlformats.org/presentationml/2006/main">
  <p:tag name="AS_UNIQUEID" val="128"/>
</p:tagLst>
</file>

<file path=ppt/tags/tag3.xml><?xml version="1.0" encoding="utf-8"?>
<p:tagLst xmlns:a="http://schemas.openxmlformats.org/drawingml/2006/main" xmlns:r="http://schemas.openxmlformats.org/officeDocument/2006/relationships" xmlns:p="http://schemas.openxmlformats.org/presentationml/2006/main">
  <p:tag name="AS_UNIQUEID" val="118"/>
</p:tagLst>
</file>

<file path=ppt/tags/tag30.xml><?xml version="1.0" encoding="utf-8"?>
<p:tagLst xmlns:a="http://schemas.openxmlformats.org/drawingml/2006/main" xmlns:r="http://schemas.openxmlformats.org/officeDocument/2006/relationships" xmlns:p="http://schemas.openxmlformats.org/presentationml/2006/main">
  <p:tag name="AS_UNIQUEID" val="129"/>
</p:tagLst>
</file>

<file path=ppt/tags/tag31.xml><?xml version="1.0" encoding="utf-8"?>
<p:tagLst xmlns:a="http://schemas.openxmlformats.org/drawingml/2006/main" xmlns:r="http://schemas.openxmlformats.org/officeDocument/2006/relationships" xmlns:p="http://schemas.openxmlformats.org/presentationml/2006/main">
  <p:tag name="AS_UNIQUEID" val="54"/>
</p:tagLst>
</file>

<file path=ppt/tags/tag32.xml><?xml version="1.0" encoding="utf-8"?>
<p:tagLst xmlns:a="http://schemas.openxmlformats.org/drawingml/2006/main" xmlns:r="http://schemas.openxmlformats.org/officeDocument/2006/relationships" xmlns:p="http://schemas.openxmlformats.org/presentationml/2006/main">
  <p:tag name="AS_UNIQUEID" val="55"/>
</p:tagLst>
</file>

<file path=ppt/tags/tag33.xml><?xml version="1.0" encoding="utf-8"?>
<p:tagLst xmlns:a="http://schemas.openxmlformats.org/drawingml/2006/main" xmlns:r="http://schemas.openxmlformats.org/officeDocument/2006/relationships" xmlns:p="http://schemas.openxmlformats.org/presentationml/2006/main">
  <p:tag name="AS_UNIQUEID" val="56"/>
</p:tagLst>
</file>

<file path=ppt/tags/tag34.xml><?xml version="1.0" encoding="utf-8"?>
<p:tagLst xmlns:a="http://schemas.openxmlformats.org/drawingml/2006/main" xmlns:r="http://schemas.openxmlformats.org/officeDocument/2006/relationships" xmlns:p="http://schemas.openxmlformats.org/presentationml/2006/main">
  <p:tag name="AS_UNIQUEID" val="57"/>
</p:tagLst>
</file>

<file path=ppt/tags/tag35.xml><?xml version="1.0" encoding="utf-8"?>
<p:tagLst xmlns:a="http://schemas.openxmlformats.org/drawingml/2006/main" xmlns:r="http://schemas.openxmlformats.org/officeDocument/2006/relationships" xmlns:p="http://schemas.openxmlformats.org/presentationml/2006/main">
  <p:tag name="AS_UNIQUEID" val="130"/>
</p:tagLst>
</file>

<file path=ppt/tags/tag36.xml><?xml version="1.0" encoding="utf-8"?>
<p:tagLst xmlns:a="http://schemas.openxmlformats.org/drawingml/2006/main" xmlns:r="http://schemas.openxmlformats.org/officeDocument/2006/relationships" xmlns:p="http://schemas.openxmlformats.org/presentationml/2006/main">
  <p:tag name="AS_UNIQUEID" val="131"/>
</p:tagLst>
</file>

<file path=ppt/tags/tag37.xml><?xml version="1.0" encoding="utf-8"?>
<p:tagLst xmlns:a="http://schemas.openxmlformats.org/drawingml/2006/main" xmlns:r="http://schemas.openxmlformats.org/officeDocument/2006/relationships" xmlns:p="http://schemas.openxmlformats.org/presentationml/2006/main">
  <p:tag name="AS_UNIQUEID" val="132"/>
</p:tagLst>
</file>

<file path=ppt/tags/tag38.xml><?xml version="1.0" encoding="utf-8"?>
<p:tagLst xmlns:a="http://schemas.openxmlformats.org/drawingml/2006/main" xmlns:r="http://schemas.openxmlformats.org/officeDocument/2006/relationships" xmlns:p="http://schemas.openxmlformats.org/presentationml/2006/main">
  <p:tag name="AS_UNIQUEID" val="58"/>
</p:tagLst>
</file>

<file path=ppt/tags/tag39.xml><?xml version="1.0" encoding="utf-8"?>
<p:tagLst xmlns:a="http://schemas.openxmlformats.org/drawingml/2006/main" xmlns:r="http://schemas.openxmlformats.org/officeDocument/2006/relationships" xmlns:p="http://schemas.openxmlformats.org/presentationml/2006/main">
  <p:tag name="AS_UNIQUEID" val="59"/>
</p:tagLst>
</file>

<file path=ppt/tags/tag4.xml><?xml version="1.0" encoding="utf-8"?>
<p:tagLst xmlns:a="http://schemas.openxmlformats.org/drawingml/2006/main" xmlns:r="http://schemas.openxmlformats.org/officeDocument/2006/relationships" xmlns:p="http://schemas.openxmlformats.org/presentationml/2006/main">
  <p:tag name="AS_UNIQUEID" val="119"/>
</p:tagLst>
</file>

<file path=ppt/tags/tag40.xml><?xml version="1.0" encoding="utf-8"?>
<p:tagLst xmlns:a="http://schemas.openxmlformats.org/drawingml/2006/main" xmlns:r="http://schemas.openxmlformats.org/officeDocument/2006/relationships" xmlns:p="http://schemas.openxmlformats.org/presentationml/2006/main">
  <p:tag name="AS_UNIQUEID" val="60"/>
</p:tagLst>
</file>

<file path=ppt/tags/tag41.xml><?xml version="1.0" encoding="utf-8"?>
<p:tagLst xmlns:a="http://schemas.openxmlformats.org/drawingml/2006/main" xmlns:r="http://schemas.openxmlformats.org/officeDocument/2006/relationships" xmlns:p="http://schemas.openxmlformats.org/presentationml/2006/main">
  <p:tag name="AS_UNIQUEID" val="61"/>
</p:tagLst>
</file>

<file path=ppt/tags/tag42.xml><?xml version="1.0" encoding="utf-8"?>
<p:tagLst xmlns:a="http://schemas.openxmlformats.org/drawingml/2006/main" xmlns:r="http://schemas.openxmlformats.org/officeDocument/2006/relationships" xmlns:p="http://schemas.openxmlformats.org/presentationml/2006/main">
  <p:tag name="AS_UNIQUEID" val="62"/>
</p:tagLst>
</file>

<file path=ppt/tags/tag43.xml><?xml version="1.0" encoding="utf-8"?>
<p:tagLst xmlns:a="http://schemas.openxmlformats.org/drawingml/2006/main" xmlns:r="http://schemas.openxmlformats.org/officeDocument/2006/relationships" xmlns:p="http://schemas.openxmlformats.org/presentationml/2006/main">
  <p:tag name="AS_UNIQUEID" val="63"/>
</p:tagLst>
</file>

<file path=ppt/tags/tag44.xml><?xml version="1.0" encoding="utf-8"?>
<p:tagLst xmlns:a="http://schemas.openxmlformats.org/drawingml/2006/main" xmlns:r="http://schemas.openxmlformats.org/officeDocument/2006/relationships" xmlns:p="http://schemas.openxmlformats.org/presentationml/2006/main">
  <p:tag name="AS_UNIQUEID" val="64"/>
</p:tagLst>
</file>

<file path=ppt/tags/tag45.xml><?xml version="1.0" encoding="utf-8"?>
<p:tagLst xmlns:a="http://schemas.openxmlformats.org/drawingml/2006/main" xmlns:r="http://schemas.openxmlformats.org/officeDocument/2006/relationships" xmlns:p="http://schemas.openxmlformats.org/presentationml/2006/main">
  <p:tag name="AS_UNIQUEID" val="65"/>
</p:tagLst>
</file>

<file path=ppt/tags/tag46.xml><?xml version="1.0" encoding="utf-8"?>
<p:tagLst xmlns:a="http://schemas.openxmlformats.org/drawingml/2006/main" xmlns:r="http://schemas.openxmlformats.org/officeDocument/2006/relationships" xmlns:p="http://schemas.openxmlformats.org/presentationml/2006/main">
  <p:tag name="AS_UNIQUEID" val="66"/>
</p:tagLst>
</file>

<file path=ppt/tags/tag47.xml><?xml version="1.0" encoding="utf-8"?>
<p:tagLst xmlns:a="http://schemas.openxmlformats.org/drawingml/2006/main" xmlns:r="http://schemas.openxmlformats.org/officeDocument/2006/relationships" xmlns:p="http://schemas.openxmlformats.org/presentationml/2006/main">
  <p:tag name="AS_UNIQUEID" val="67"/>
</p:tagLst>
</file>

<file path=ppt/tags/tag48.xml><?xml version="1.0" encoding="utf-8"?>
<p:tagLst xmlns:a="http://schemas.openxmlformats.org/drawingml/2006/main" xmlns:r="http://schemas.openxmlformats.org/officeDocument/2006/relationships" xmlns:p="http://schemas.openxmlformats.org/presentationml/2006/main">
  <p:tag name="AS_UNIQUEID" val="68"/>
</p:tagLst>
</file>

<file path=ppt/tags/tag49.xml><?xml version="1.0" encoding="utf-8"?>
<p:tagLst xmlns:a="http://schemas.openxmlformats.org/drawingml/2006/main" xmlns:r="http://schemas.openxmlformats.org/officeDocument/2006/relationships" xmlns:p="http://schemas.openxmlformats.org/presentationml/2006/main">
  <p:tag name="AS_UNIQUEID" val="69"/>
</p:tagLst>
</file>

<file path=ppt/tags/tag5.xml><?xml version="1.0" encoding="utf-8"?>
<p:tagLst xmlns:a="http://schemas.openxmlformats.org/drawingml/2006/main" xmlns:r="http://schemas.openxmlformats.org/officeDocument/2006/relationships" xmlns:p="http://schemas.openxmlformats.org/presentationml/2006/main">
  <p:tag name="AS_UNIQUEID" val="120"/>
</p:tagLst>
</file>

<file path=ppt/tags/tag50.xml><?xml version="1.0" encoding="utf-8"?>
<p:tagLst xmlns:a="http://schemas.openxmlformats.org/drawingml/2006/main" xmlns:r="http://schemas.openxmlformats.org/officeDocument/2006/relationships" xmlns:p="http://schemas.openxmlformats.org/presentationml/2006/main">
  <p:tag name="AS_UNIQUEID" val="70"/>
</p:tagLst>
</file>

<file path=ppt/tags/tag51.xml><?xml version="1.0" encoding="utf-8"?>
<p:tagLst xmlns:a="http://schemas.openxmlformats.org/drawingml/2006/main" xmlns:r="http://schemas.openxmlformats.org/officeDocument/2006/relationships" xmlns:p="http://schemas.openxmlformats.org/presentationml/2006/main">
  <p:tag name="AS_UNIQUEID" val="73"/>
</p:tagLst>
</file>

<file path=ppt/tags/tag52.xml><?xml version="1.0" encoding="utf-8"?>
<p:tagLst xmlns:a="http://schemas.openxmlformats.org/drawingml/2006/main" xmlns:r="http://schemas.openxmlformats.org/officeDocument/2006/relationships" xmlns:p="http://schemas.openxmlformats.org/presentationml/2006/main">
  <p:tag name="AS_UNIQUEID" val="74"/>
</p:tagLst>
</file>

<file path=ppt/tags/tag53.xml><?xml version="1.0" encoding="utf-8"?>
<p:tagLst xmlns:a="http://schemas.openxmlformats.org/drawingml/2006/main" xmlns:r="http://schemas.openxmlformats.org/officeDocument/2006/relationships" xmlns:p="http://schemas.openxmlformats.org/presentationml/2006/main">
  <p:tag name="AS_UNIQUEID" val="133"/>
</p:tagLst>
</file>

<file path=ppt/tags/tag54.xml><?xml version="1.0" encoding="utf-8"?>
<p:tagLst xmlns:a="http://schemas.openxmlformats.org/drawingml/2006/main" xmlns:r="http://schemas.openxmlformats.org/officeDocument/2006/relationships" xmlns:p="http://schemas.openxmlformats.org/presentationml/2006/main">
  <p:tag name="AS_UNIQUEID" val="134"/>
</p:tagLst>
</file>

<file path=ppt/tags/tag55.xml><?xml version="1.0" encoding="utf-8"?>
<p:tagLst xmlns:a="http://schemas.openxmlformats.org/drawingml/2006/main" xmlns:r="http://schemas.openxmlformats.org/officeDocument/2006/relationships" xmlns:p="http://schemas.openxmlformats.org/presentationml/2006/main">
  <p:tag name="AS_UNIQUEID" val="135"/>
</p:tagLst>
</file>

<file path=ppt/tags/tag56.xml><?xml version="1.0" encoding="utf-8"?>
<p:tagLst xmlns:a="http://schemas.openxmlformats.org/drawingml/2006/main" xmlns:r="http://schemas.openxmlformats.org/officeDocument/2006/relationships" xmlns:p="http://schemas.openxmlformats.org/presentationml/2006/main">
  <p:tag name="AS_UNIQUEID" val="75"/>
</p:tagLst>
</file>

<file path=ppt/tags/tag57.xml><?xml version="1.0" encoding="utf-8"?>
<p:tagLst xmlns:a="http://schemas.openxmlformats.org/drawingml/2006/main" xmlns:r="http://schemas.openxmlformats.org/officeDocument/2006/relationships" xmlns:p="http://schemas.openxmlformats.org/presentationml/2006/main">
  <p:tag name="AS_UNIQUEID" val="76"/>
</p:tagLst>
</file>

<file path=ppt/tags/tag58.xml><?xml version="1.0" encoding="utf-8"?>
<p:tagLst xmlns:a="http://schemas.openxmlformats.org/drawingml/2006/main" xmlns:r="http://schemas.openxmlformats.org/officeDocument/2006/relationships" xmlns:p="http://schemas.openxmlformats.org/presentationml/2006/main">
  <p:tag name="AS_UNIQUEID" val="77"/>
</p:tagLst>
</file>

<file path=ppt/tags/tag59.xml><?xml version="1.0" encoding="utf-8"?>
<p:tagLst xmlns:a="http://schemas.openxmlformats.org/drawingml/2006/main" xmlns:r="http://schemas.openxmlformats.org/officeDocument/2006/relationships" xmlns:p="http://schemas.openxmlformats.org/presentationml/2006/main">
  <p:tag name="AS_UNIQUEID" val="78"/>
</p:tagLst>
</file>

<file path=ppt/tags/tag6.xml><?xml version="1.0" encoding="utf-8"?>
<p:tagLst xmlns:a="http://schemas.openxmlformats.org/drawingml/2006/main" xmlns:r="http://schemas.openxmlformats.org/officeDocument/2006/relationships" xmlns:p="http://schemas.openxmlformats.org/presentationml/2006/main">
  <p:tag name="AS_UNIQUEID" val="121"/>
</p:tagLst>
</file>

<file path=ppt/tags/tag60.xml><?xml version="1.0" encoding="utf-8"?>
<p:tagLst xmlns:a="http://schemas.openxmlformats.org/drawingml/2006/main" xmlns:r="http://schemas.openxmlformats.org/officeDocument/2006/relationships" xmlns:p="http://schemas.openxmlformats.org/presentationml/2006/main">
  <p:tag name="AS_UNIQUEID" val="79"/>
</p:tagLst>
</file>

<file path=ppt/tags/tag61.xml><?xml version="1.0" encoding="utf-8"?>
<p:tagLst xmlns:a="http://schemas.openxmlformats.org/drawingml/2006/main" xmlns:r="http://schemas.openxmlformats.org/officeDocument/2006/relationships" xmlns:p="http://schemas.openxmlformats.org/presentationml/2006/main">
  <p:tag name="AS_UNIQUEID" val="80"/>
</p:tagLst>
</file>

<file path=ppt/tags/tag62.xml><?xml version="1.0" encoding="utf-8"?>
<p:tagLst xmlns:a="http://schemas.openxmlformats.org/drawingml/2006/main" xmlns:r="http://schemas.openxmlformats.org/officeDocument/2006/relationships" xmlns:p="http://schemas.openxmlformats.org/presentationml/2006/main">
  <p:tag name="AS_UNIQUEID" val="81"/>
</p:tagLst>
</file>

<file path=ppt/tags/tag63.xml><?xml version="1.0" encoding="utf-8"?>
<p:tagLst xmlns:a="http://schemas.openxmlformats.org/drawingml/2006/main" xmlns:r="http://schemas.openxmlformats.org/officeDocument/2006/relationships" xmlns:p="http://schemas.openxmlformats.org/presentationml/2006/main">
  <p:tag name="AS_UNIQUEID" val="82"/>
</p:tagLst>
</file>

<file path=ppt/tags/tag64.xml><?xml version="1.0" encoding="utf-8"?>
<p:tagLst xmlns:a="http://schemas.openxmlformats.org/drawingml/2006/main" xmlns:r="http://schemas.openxmlformats.org/officeDocument/2006/relationships" xmlns:p="http://schemas.openxmlformats.org/presentationml/2006/main">
  <p:tag name="AS_UNIQUEID" val="83"/>
</p:tagLst>
</file>

<file path=ppt/tags/tag65.xml><?xml version="1.0" encoding="utf-8"?>
<p:tagLst xmlns:a="http://schemas.openxmlformats.org/drawingml/2006/main" xmlns:r="http://schemas.openxmlformats.org/officeDocument/2006/relationships" xmlns:p="http://schemas.openxmlformats.org/presentationml/2006/main">
  <p:tag name="AS_UNIQUEID" val="84"/>
</p:tagLst>
</file>

<file path=ppt/tags/tag66.xml><?xml version="1.0" encoding="utf-8"?>
<p:tagLst xmlns:a="http://schemas.openxmlformats.org/drawingml/2006/main" xmlns:r="http://schemas.openxmlformats.org/officeDocument/2006/relationships" xmlns:p="http://schemas.openxmlformats.org/presentationml/2006/main">
  <p:tag name="AS_UNIQUEID" val="85"/>
</p:tagLst>
</file>

<file path=ppt/tags/tag67.xml><?xml version="1.0" encoding="utf-8"?>
<p:tagLst xmlns:a="http://schemas.openxmlformats.org/drawingml/2006/main" xmlns:r="http://schemas.openxmlformats.org/officeDocument/2006/relationships" xmlns:p="http://schemas.openxmlformats.org/presentationml/2006/main">
  <p:tag name="AS_UNIQUEID" val="86"/>
</p:tagLst>
</file>

<file path=ppt/tags/tag68.xml><?xml version="1.0" encoding="utf-8"?>
<p:tagLst xmlns:a="http://schemas.openxmlformats.org/drawingml/2006/main" xmlns:r="http://schemas.openxmlformats.org/officeDocument/2006/relationships" xmlns:p="http://schemas.openxmlformats.org/presentationml/2006/main">
  <p:tag name="AS_UNIQUEID" val="87"/>
</p:tagLst>
</file>

<file path=ppt/tags/tag69.xml><?xml version="1.0" encoding="utf-8"?>
<p:tagLst xmlns:a="http://schemas.openxmlformats.org/drawingml/2006/main" xmlns:r="http://schemas.openxmlformats.org/officeDocument/2006/relationships" xmlns:p="http://schemas.openxmlformats.org/presentationml/2006/main">
  <p:tag name="AS_UNIQUEID" val="88"/>
</p:tagLst>
</file>

<file path=ppt/tags/tag7.xml><?xml version="1.0" encoding="utf-8"?>
<p:tagLst xmlns:a="http://schemas.openxmlformats.org/drawingml/2006/main" xmlns:r="http://schemas.openxmlformats.org/officeDocument/2006/relationships" xmlns:p="http://schemas.openxmlformats.org/presentationml/2006/main">
  <p:tag name="AS_UNIQUEID" val="122"/>
</p:tagLst>
</file>

<file path=ppt/tags/tag70.xml><?xml version="1.0" encoding="utf-8"?>
<p:tagLst xmlns:a="http://schemas.openxmlformats.org/drawingml/2006/main" xmlns:r="http://schemas.openxmlformats.org/officeDocument/2006/relationships" xmlns:p="http://schemas.openxmlformats.org/presentationml/2006/main">
  <p:tag name="AS_UNIQUEID" val="136"/>
</p:tagLst>
</file>

<file path=ppt/tags/tag71.xml><?xml version="1.0" encoding="utf-8"?>
<p:tagLst xmlns:a="http://schemas.openxmlformats.org/drawingml/2006/main" xmlns:r="http://schemas.openxmlformats.org/officeDocument/2006/relationships" xmlns:p="http://schemas.openxmlformats.org/presentationml/2006/main">
  <p:tag name="AS_UNIQUEID" val="137"/>
</p:tagLst>
</file>

<file path=ppt/tags/tag72.xml><?xml version="1.0" encoding="utf-8"?>
<p:tagLst xmlns:a="http://schemas.openxmlformats.org/drawingml/2006/main" xmlns:r="http://schemas.openxmlformats.org/officeDocument/2006/relationships" xmlns:p="http://schemas.openxmlformats.org/presentationml/2006/main">
  <p:tag name="AS_UNIQUEID" val="138"/>
</p:tagLst>
</file>

<file path=ppt/tags/tag73.xml><?xml version="1.0" encoding="utf-8"?>
<p:tagLst xmlns:a="http://schemas.openxmlformats.org/drawingml/2006/main" xmlns:r="http://schemas.openxmlformats.org/officeDocument/2006/relationships" xmlns:p="http://schemas.openxmlformats.org/presentationml/2006/main">
  <p:tag name="AS_UNIQUEID" val="89"/>
</p:tagLst>
</file>

<file path=ppt/tags/tag74.xml><?xml version="1.0" encoding="utf-8"?>
<p:tagLst xmlns:a="http://schemas.openxmlformats.org/drawingml/2006/main" xmlns:r="http://schemas.openxmlformats.org/officeDocument/2006/relationships" xmlns:p="http://schemas.openxmlformats.org/presentationml/2006/main">
  <p:tag name="AS_UNIQUEID" val="90"/>
</p:tagLst>
</file>

<file path=ppt/tags/tag75.xml><?xml version="1.0" encoding="utf-8"?>
<p:tagLst xmlns:a="http://schemas.openxmlformats.org/drawingml/2006/main" xmlns:r="http://schemas.openxmlformats.org/officeDocument/2006/relationships" xmlns:p="http://schemas.openxmlformats.org/presentationml/2006/main">
  <p:tag name="AS_UNIQUEID" val="91"/>
</p:tagLst>
</file>

<file path=ppt/tags/tag76.xml><?xml version="1.0" encoding="utf-8"?>
<p:tagLst xmlns:a="http://schemas.openxmlformats.org/drawingml/2006/main" xmlns:r="http://schemas.openxmlformats.org/officeDocument/2006/relationships" xmlns:p="http://schemas.openxmlformats.org/presentationml/2006/main">
  <p:tag name="AS_UNIQUEID" val="139"/>
</p:tagLst>
</file>

<file path=ppt/tags/tag77.xml><?xml version="1.0" encoding="utf-8"?>
<p:tagLst xmlns:a="http://schemas.openxmlformats.org/drawingml/2006/main" xmlns:r="http://schemas.openxmlformats.org/officeDocument/2006/relationships" xmlns:p="http://schemas.openxmlformats.org/presentationml/2006/main">
  <p:tag name="AS_UNIQUEID" val="140"/>
</p:tagLst>
</file>

<file path=ppt/tags/tag78.xml><?xml version="1.0" encoding="utf-8"?>
<p:tagLst xmlns:a="http://schemas.openxmlformats.org/drawingml/2006/main" xmlns:r="http://schemas.openxmlformats.org/officeDocument/2006/relationships" xmlns:p="http://schemas.openxmlformats.org/presentationml/2006/main">
  <p:tag name="AS_UNIQUEID" val="141"/>
</p:tagLst>
</file>

<file path=ppt/tags/tag79.xml><?xml version="1.0" encoding="utf-8"?>
<p:tagLst xmlns:a="http://schemas.openxmlformats.org/drawingml/2006/main" xmlns:r="http://schemas.openxmlformats.org/officeDocument/2006/relationships" xmlns:p="http://schemas.openxmlformats.org/presentationml/2006/main">
  <p:tag name="AS_UNIQUEID" val="92"/>
</p:tagLst>
</file>

<file path=ppt/tags/tag8.xml><?xml version="1.0" encoding="utf-8"?>
<p:tagLst xmlns:a="http://schemas.openxmlformats.org/drawingml/2006/main" xmlns:r="http://schemas.openxmlformats.org/officeDocument/2006/relationships" xmlns:p="http://schemas.openxmlformats.org/presentationml/2006/main">
  <p:tag name="AS_UNIQUEID" val="123"/>
</p:tagLst>
</file>

<file path=ppt/tags/tag80.xml><?xml version="1.0" encoding="utf-8"?>
<p:tagLst xmlns:a="http://schemas.openxmlformats.org/drawingml/2006/main" xmlns:r="http://schemas.openxmlformats.org/officeDocument/2006/relationships" xmlns:p="http://schemas.openxmlformats.org/presentationml/2006/main">
  <p:tag name="AS_UNIQUEID" val="93"/>
</p:tagLst>
</file>

<file path=ppt/tags/tag81.xml><?xml version="1.0" encoding="utf-8"?>
<p:tagLst xmlns:a="http://schemas.openxmlformats.org/drawingml/2006/main" xmlns:r="http://schemas.openxmlformats.org/officeDocument/2006/relationships" xmlns:p="http://schemas.openxmlformats.org/presentationml/2006/main">
  <p:tag name="AS_UNIQUEID" val="94"/>
</p:tagLst>
</file>

<file path=ppt/tags/tag82.xml><?xml version="1.0" encoding="utf-8"?>
<p:tagLst xmlns:a="http://schemas.openxmlformats.org/drawingml/2006/main" xmlns:r="http://schemas.openxmlformats.org/officeDocument/2006/relationships" xmlns:p="http://schemas.openxmlformats.org/presentationml/2006/main">
  <p:tag name="AS_UNIQUEID" val="95"/>
</p:tagLst>
</file>

<file path=ppt/tags/tag83.xml><?xml version="1.0" encoding="utf-8"?>
<p:tagLst xmlns:a="http://schemas.openxmlformats.org/drawingml/2006/main" xmlns:r="http://schemas.openxmlformats.org/officeDocument/2006/relationships" xmlns:p="http://schemas.openxmlformats.org/presentationml/2006/main">
  <p:tag name="AS_UNIQUEID" val="96"/>
</p:tagLst>
</file>

<file path=ppt/tags/tag84.xml><?xml version="1.0" encoding="utf-8"?>
<p:tagLst xmlns:a="http://schemas.openxmlformats.org/drawingml/2006/main" xmlns:r="http://schemas.openxmlformats.org/officeDocument/2006/relationships" xmlns:p="http://schemas.openxmlformats.org/presentationml/2006/main">
  <p:tag name="AS_UNIQUEID" val="97"/>
</p:tagLst>
</file>

<file path=ppt/tags/tag85.xml><?xml version="1.0" encoding="utf-8"?>
<p:tagLst xmlns:a="http://schemas.openxmlformats.org/drawingml/2006/main" xmlns:r="http://schemas.openxmlformats.org/officeDocument/2006/relationships" xmlns:p="http://schemas.openxmlformats.org/presentationml/2006/main">
  <p:tag name="AS_UNIQUEID" val="98"/>
</p:tagLst>
</file>

<file path=ppt/tags/tag86.xml><?xml version="1.0" encoding="utf-8"?>
<p:tagLst xmlns:a="http://schemas.openxmlformats.org/drawingml/2006/main" xmlns:r="http://schemas.openxmlformats.org/officeDocument/2006/relationships" xmlns:p="http://schemas.openxmlformats.org/presentationml/2006/main">
  <p:tag name="AS_UNIQUEID" val="99"/>
</p:tagLst>
</file>

<file path=ppt/tags/tag87.xml><?xml version="1.0" encoding="utf-8"?>
<p:tagLst xmlns:a="http://schemas.openxmlformats.org/drawingml/2006/main" xmlns:r="http://schemas.openxmlformats.org/officeDocument/2006/relationships" xmlns:p="http://schemas.openxmlformats.org/presentationml/2006/main">
  <p:tag name="AS_UNIQUEID" val="100"/>
</p:tagLst>
</file>

<file path=ppt/tags/tag88.xml><?xml version="1.0" encoding="utf-8"?>
<p:tagLst xmlns:a="http://schemas.openxmlformats.org/drawingml/2006/main" xmlns:r="http://schemas.openxmlformats.org/officeDocument/2006/relationships" xmlns:p="http://schemas.openxmlformats.org/presentationml/2006/main">
  <p:tag name="AS_UNIQUEID" val="101"/>
</p:tagLst>
</file>

<file path=ppt/tags/tag89.xml><?xml version="1.0" encoding="utf-8"?>
<p:tagLst xmlns:a="http://schemas.openxmlformats.org/drawingml/2006/main" xmlns:r="http://schemas.openxmlformats.org/officeDocument/2006/relationships" xmlns:p="http://schemas.openxmlformats.org/presentationml/2006/main">
  <p:tag name="AS_UNIQUEID" val="102"/>
</p:tagLst>
</file>

<file path=ppt/tags/tag9.xml><?xml version="1.0" encoding="utf-8"?>
<p:tagLst xmlns:a="http://schemas.openxmlformats.org/drawingml/2006/main" xmlns:r="http://schemas.openxmlformats.org/officeDocument/2006/relationships" xmlns:p="http://schemas.openxmlformats.org/presentationml/2006/main">
  <p:tag name="AS_UNIQUEID" val="124"/>
</p:tagLst>
</file>

<file path=ppt/tags/tag90.xml><?xml version="1.0" encoding="utf-8"?>
<p:tagLst xmlns:a="http://schemas.openxmlformats.org/drawingml/2006/main" xmlns:r="http://schemas.openxmlformats.org/officeDocument/2006/relationships" xmlns:p="http://schemas.openxmlformats.org/presentationml/2006/main">
  <p:tag name="AS_UNIQUEID" val="103"/>
</p:tagLst>
</file>

<file path=ppt/tags/tag91.xml><?xml version="1.0" encoding="utf-8"?>
<p:tagLst xmlns:a="http://schemas.openxmlformats.org/drawingml/2006/main" xmlns:r="http://schemas.openxmlformats.org/officeDocument/2006/relationships" xmlns:p="http://schemas.openxmlformats.org/presentationml/2006/main">
  <p:tag name="AS_UNIQUEID" val="104"/>
</p:tagLst>
</file>

<file path=ppt/tags/tag92.xml><?xml version="1.0" encoding="utf-8"?>
<p:tagLst xmlns:a="http://schemas.openxmlformats.org/drawingml/2006/main" xmlns:r="http://schemas.openxmlformats.org/officeDocument/2006/relationships" xmlns:p="http://schemas.openxmlformats.org/presentationml/2006/main">
  <p:tag name="AS_UNIQUEID" val="142"/>
</p:tagLst>
</file>

<file path=ppt/tags/tag93.xml><?xml version="1.0" encoding="utf-8"?>
<p:tagLst xmlns:a="http://schemas.openxmlformats.org/drawingml/2006/main" xmlns:r="http://schemas.openxmlformats.org/officeDocument/2006/relationships" xmlns:p="http://schemas.openxmlformats.org/presentationml/2006/main">
  <p:tag name="AS_UNIQUEID" val="143"/>
</p:tagLst>
</file>

<file path=ppt/tags/tag94.xml><?xml version="1.0" encoding="utf-8"?>
<p:tagLst xmlns:a="http://schemas.openxmlformats.org/drawingml/2006/main" xmlns:r="http://schemas.openxmlformats.org/officeDocument/2006/relationships" xmlns:p="http://schemas.openxmlformats.org/presentationml/2006/main">
  <p:tag name="AS_UNIQUEID" val="144"/>
</p:tagLst>
</file>

<file path=ppt/tags/tag95.xml><?xml version="1.0" encoding="utf-8"?>
<p:tagLst xmlns:a="http://schemas.openxmlformats.org/drawingml/2006/main" xmlns:r="http://schemas.openxmlformats.org/officeDocument/2006/relationships" xmlns:p="http://schemas.openxmlformats.org/presentationml/2006/main">
  <p:tag name="AS_UNIQUEID" val="106"/>
</p:tagLst>
</file>

<file path=ppt/tags/tag96.xml><?xml version="1.0" encoding="utf-8"?>
<p:tagLst xmlns:a="http://schemas.openxmlformats.org/drawingml/2006/main" xmlns:r="http://schemas.openxmlformats.org/officeDocument/2006/relationships" xmlns:p="http://schemas.openxmlformats.org/presentationml/2006/main">
  <p:tag name="AS_UNIQUEID" val="107"/>
</p:tagLst>
</file>

<file path=ppt/tags/tag97.xml><?xml version="1.0" encoding="utf-8"?>
<p:tagLst xmlns:a="http://schemas.openxmlformats.org/drawingml/2006/main" xmlns:r="http://schemas.openxmlformats.org/officeDocument/2006/relationships" xmlns:p="http://schemas.openxmlformats.org/presentationml/2006/main">
  <p:tag name="AS_UNIQUEID" val="111"/>
</p:tagLst>
</file>

<file path=ppt/tags/tag98.xml><?xml version="1.0" encoding="utf-8"?>
<p:tagLst xmlns:a="http://schemas.openxmlformats.org/drawingml/2006/main" xmlns:r="http://schemas.openxmlformats.org/officeDocument/2006/relationships" xmlns:p="http://schemas.openxmlformats.org/presentationml/2006/main">
  <p:tag name="AS_UNIQUEID" val="112"/>
</p:tagLst>
</file>

<file path=ppt/tags/tag99.xml><?xml version="1.0" encoding="utf-8"?>
<p:tagLst xmlns:a="http://schemas.openxmlformats.org/drawingml/2006/main" xmlns:r="http://schemas.openxmlformats.org/officeDocument/2006/relationships" xmlns:p="http://schemas.openxmlformats.org/presentationml/2006/main">
  <p:tag name="AS_UNIQUEID" val="113"/>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71302</TotalTime>
  <Words>3490</Words>
  <Application>Microsoft Office PowerPoint</Application>
  <PresentationFormat>Presentazione su schermo (4:3)</PresentationFormat>
  <Paragraphs>99</Paragraphs>
  <Slides>21</Slides>
  <Notes>7</Notes>
  <HiddenSlides>0</HiddenSlides>
  <MMClips>1</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21</vt:i4>
      </vt:variant>
    </vt:vector>
  </HeadingPairs>
  <TitlesOfParts>
    <vt:vector size="34" baseType="lpstr">
      <vt:lpstr>Arial</vt:lpstr>
      <vt:lpstr>Arial Rounded MT Bold</vt:lpstr>
      <vt:lpstr>Calibri Light</vt:lpstr>
      <vt:lpstr>Comic Sans MS</vt:lpstr>
      <vt:lpstr>Copperplate Gothic Bold</vt:lpstr>
      <vt:lpstr>Courier New</vt:lpstr>
      <vt:lpstr>Harrington</vt:lpstr>
      <vt:lpstr>Helvetica</vt:lpstr>
      <vt:lpstr>Lucida Console</vt:lpstr>
      <vt:lpstr>Times New Roman</vt:lpstr>
      <vt:lpstr>Tw Cen MT Condensed Extra Bold</vt:lpstr>
      <vt:lpstr>Verdana</vt:lpstr>
      <vt:lpstr>Struttura predefinita</vt:lpstr>
      <vt:lpstr>Presentazione standard di PowerPoint</vt:lpstr>
      <vt:lpstr>Presentazione standard di PowerPoint</vt:lpstr>
      <vt:lpstr> </vt:lpstr>
      <vt:lpstr>  nel modo in cui lo Spirito dava loro il potere di esprimersi. Abitavano allora a Gerusalemme Giudei osservanti, di ogni nazione che è sotto il cielo. A quel rumore, la folla si radunò e rimase turbata, perché ciascuno li udiva parlare nella propria lingua. (At 2, 4b-6)</vt:lpstr>
      <vt:lpstr>Erano stupiti e, fuori di sé per la meraviglia, dicevano: «Tutti costoro che parlano non sono forse Galilei? E come mai ciascuno di noi sente parlare nella propria lingua nativa? Siamo Parti, Medi, Elamìti; abitanti della Mesopotamia, (At 2, 7-9a)</vt:lpstr>
      <vt:lpstr>della Giudea e della Cappadòcia, del Ponto e dell’Asia, della Frigia e della Panfìlia, dell’Egitto e delle parti della Libia vicino a Cirene, Romani qui residenti, Giudei e proséliti, Cretesi e Arabi, e li udiamo parlare nelle nostre lingue delle grandi opere di Dio». (At 2, 9b-11)</vt:lpstr>
      <vt:lpstr>EPISTLE to the GALATIANS</vt:lpstr>
      <vt:lpstr>queste cose si oppongono a vicenda, sicché voi non fate quello che vorreste. Ma se vi lasciate guidare dallo Spirito, non siete sotto la Legge. Del resto sono ben note le opere della carne: fornicazione, impurità, dissolutezza, idolatria, stregonerie, (Gal 5, 17b-20a)</vt:lpstr>
      <vt:lpstr>inimicizie, discordia, gelosia, dissensi, divisioni, fazioni, invidie, ubriachezze, orge e cose del genere. Riguardo a queste cose vi preavviso, come già ho detto: chi le compie non erediterà il regno di Dio. Il frutto dello Spirito invece è amore, gioia, (Gal 5, 20b-22a)</vt:lpstr>
      <vt:lpstr>pace, magnanimità, benevolenza, bontà, fedeltà, mitezza, dominio di sé; contro queste cose non c’è Legge. Quelli che sono di Cristo Gesù hanno crocifisso la carne con le sue passioni e i suoi desideri. Perciò se viviamo dello Spirito, camminiamo anche secondo lo Spirito. (Gal 5, 22b-25) </vt:lpstr>
      <vt:lpstr>GOSPEL ACCORD. TO JOHN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3127</cp:revision>
  <cp:lastPrinted>1601-01-01T00:00:00Z</cp:lastPrinted>
  <dcterms:created xsi:type="dcterms:W3CDTF">2007-05-09T13:51:32Z</dcterms:created>
  <dcterms:modified xsi:type="dcterms:W3CDTF">2024-05-14T04:05:14Z</dcterms:modified>
  <cp:category/>
</cp:coreProperties>
</file>