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4.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5.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6.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7.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8.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674" r:id="rId2"/>
    <p:sldId id="392" r:id="rId3"/>
    <p:sldId id="497" r:id="rId4"/>
    <p:sldId id="791" r:id="rId5"/>
    <p:sldId id="792" r:id="rId6"/>
    <p:sldId id="795" r:id="rId7"/>
    <p:sldId id="797" r:id="rId8"/>
    <p:sldId id="337" r:id="rId9"/>
    <p:sldId id="743" r:id="rId10"/>
    <p:sldId id="793" r:id="rId11"/>
    <p:sldId id="800" r:id="rId12"/>
    <p:sldId id="801" r:id="rId13"/>
    <p:sldId id="802" r:id="rId14"/>
    <p:sldId id="694" r:id="rId15"/>
    <p:sldId id="319" r:id="rId16"/>
    <p:sldId id="624" r:id="rId17"/>
    <p:sldId id="787" r:id="rId18"/>
    <p:sldId id="288" r:id="rId19"/>
    <p:sldId id="728" r:id="rId20"/>
    <p:sldId id="724" r:id="rId21"/>
    <p:sldId id="553" r:id="rId22"/>
    <p:sldId id="727" r:id="rId23"/>
  </p:sldIdLst>
  <p:sldSz cx="9144000" cy="6858000" type="screen4x3"/>
  <p:notesSz cx="6858000" cy="9144000"/>
  <p:custDataLst>
    <p:tags r:id="rId26"/>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65402"/>
    <a:srgbClr val="B88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03" autoAdjust="0"/>
    <p:restoredTop sz="91763" autoAdjust="0"/>
  </p:normalViewPr>
  <p:slideViewPr>
    <p:cSldViewPr>
      <p:cViewPr varScale="1">
        <p:scale>
          <a:sx n="79" d="100"/>
          <a:sy n="79" d="100"/>
        </p:scale>
        <p:origin x="128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0085CF2-AF70-8252-1FA5-6138522E3B26}"/>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5603" name="Rectangle 3">
            <a:extLst>
              <a:ext uri="{FF2B5EF4-FFF2-40B4-BE49-F238E27FC236}">
                <a16:creationId xmlns:a16="http://schemas.microsoft.com/office/drawing/2014/main" id="{EB52C504-E504-52D2-65A6-6B4119C1C1FF}"/>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5604" name="Rectangle 4">
            <a:extLst>
              <a:ext uri="{FF2B5EF4-FFF2-40B4-BE49-F238E27FC236}">
                <a16:creationId xmlns:a16="http://schemas.microsoft.com/office/drawing/2014/main" id="{6453AF46-EA59-A551-F4DF-D87B99354A12}"/>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71F9E57D-BA78-1EAD-F154-CF96565E793F}"/>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F03E8AC1-B245-49F3-B10E-6A77A94E879D}"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6A21648-8ADC-B812-5DAB-5F40FF733D46}"/>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4579" name="Rectangle 3">
            <a:extLst>
              <a:ext uri="{FF2B5EF4-FFF2-40B4-BE49-F238E27FC236}">
                <a16:creationId xmlns:a16="http://schemas.microsoft.com/office/drawing/2014/main" id="{459A05FE-9C2A-6677-FAE4-3B96C1E9AA36}"/>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4580" name="Rectangle 4">
            <a:extLst>
              <a:ext uri="{FF2B5EF4-FFF2-40B4-BE49-F238E27FC236}">
                <a16:creationId xmlns:a16="http://schemas.microsoft.com/office/drawing/2014/main" id="{C7403D06-ABB1-F9BF-2FAD-6EBF35016999}"/>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EAA5A35E-F7CA-38B7-22EF-0977BF1BC8C7}"/>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4582" name="Rectangle 6">
            <a:extLst>
              <a:ext uri="{FF2B5EF4-FFF2-40B4-BE49-F238E27FC236}">
                <a16:creationId xmlns:a16="http://schemas.microsoft.com/office/drawing/2014/main" id="{E8BB8229-938D-ADDE-2290-D968E624176B}"/>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D4B7D76B-7352-E624-5300-4D9A1F08328F}"/>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4A9673B-0B34-4A0E-A8FD-9983293D017C}"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5" Type="http://schemas.openxmlformats.org/officeDocument/2006/relationships/slide" Target="../slides/slide14.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 Id="rId5" Type="http://schemas.openxmlformats.org/officeDocument/2006/relationships/slide" Target="../slides/slide15.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5" Type="http://schemas.openxmlformats.org/officeDocument/2006/relationships/slide" Target="../slides/slide18.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 Id="rId5" Type="http://schemas.openxmlformats.org/officeDocument/2006/relationships/slide" Target="../slides/slide20.xml"/><Relationship Id="rId4"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5" Type="http://schemas.openxmlformats.org/officeDocument/2006/relationships/slide" Target="../slides/slide21.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8C8DDB9E-600A-902D-FE38-458017A39C6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4F0B807-06BD-447B-825A-DF951560AAB1}" type="slidenum">
              <a:rPr lang="it-IT" altLang="it-IT"/>
              <a:pPr/>
              <a:t>2</a:t>
            </a:fld>
            <a:endParaRPr lang="it-IT" altLang="it-IT"/>
          </a:p>
        </p:txBody>
      </p:sp>
      <p:sp>
        <p:nvSpPr>
          <p:cNvPr id="26627" name="Rectangle 2">
            <a:extLst>
              <a:ext uri="{FF2B5EF4-FFF2-40B4-BE49-F238E27FC236}">
                <a16:creationId xmlns:a16="http://schemas.microsoft.com/office/drawing/2014/main" id="{C19B576E-778E-25E5-D00C-CDED11D2A046}"/>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00D50139-1753-567C-2721-4551B2A46F1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0BDE2707-A851-F7A7-D95B-BC8C4FC4EDF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121EE0FE-03F5-4B25-B0E2-B321D98193AC}" type="slidenum">
              <a:rPr lang="it-IT" altLang="it-IT"/>
              <a:pPr/>
              <a:t>3</a:t>
            </a:fld>
            <a:endParaRPr lang="it-IT" altLang="it-IT"/>
          </a:p>
        </p:txBody>
      </p:sp>
      <p:sp>
        <p:nvSpPr>
          <p:cNvPr id="27651" name="Rectangle 2">
            <a:extLst>
              <a:ext uri="{FF2B5EF4-FFF2-40B4-BE49-F238E27FC236}">
                <a16:creationId xmlns:a16="http://schemas.microsoft.com/office/drawing/2014/main" id="{8EEDA607-4276-1FA5-FAC5-3B114424D442}"/>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CB3FA910-E0CE-8B18-66B4-D8D95955D50B}"/>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A7AF7576-F5E7-CE9E-AEA5-7DB0706007C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18D6448-BC61-4A11-A743-D609DB31BA26}" type="slidenum">
              <a:rPr lang="it-IT" altLang="it-IT"/>
              <a:pPr/>
              <a:t>8</a:t>
            </a:fld>
            <a:endParaRPr lang="it-IT" altLang="it-IT"/>
          </a:p>
        </p:txBody>
      </p:sp>
      <p:sp>
        <p:nvSpPr>
          <p:cNvPr id="28675" name="Rectangle 2">
            <a:extLst>
              <a:ext uri="{FF2B5EF4-FFF2-40B4-BE49-F238E27FC236}">
                <a16:creationId xmlns:a16="http://schemas.microsoft.com/office/drawing/2014/main" id="{0D399FCA-26D3-40EA-8A1D-B4089568E7E2}"/>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2DB4DDAA-3C64-BA9F-ED6A-99D9A5939AF4}"/>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8C4D226D-BE07-F1D4-DFCD-9F75FEA0C84D}"/>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FE24A82D-5BB2-453D-9E96-967C872FB7C7}" type="slidenum">
              <a:rPr lang="it-IT" altLang="it-IT"/>
              <a:pPr/>
              <a:t>14</a:t>
            </a:fld>
            <a:endParaRPr lang="it-IT" altLang="it-IT"/>
          </a:p>
        </p:txBody>
      </p:sp>
      <p:sp>
        <p:nvSpPr>
          <p:cNvPr id="29699" name="Rectangle 2">
            <a:extLst>
              <a:ext uri="{FF2B5EF4-FFF2-40B4-BE49-F238E27FC236}">
                <a16:creationId xmlns:a16="http://schemas.microsoft.com/office/drawing/2014/main" id="{E124A18C-E680-FC63-2C27-B9D7E447D0FC}"/>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9700" name="Rectangle 3">
            <a:extLst>
              <a:ext uri="{FF2B5EF4-FFF2-40B4-BE49-F238E27FC236}">
                <a16:creationId xmlns:a16="http://schemas.microsoft.com/office/drawing/2014/main" id="{A003FAD1-883E-EF29-9B7F-9DDBF3B921E9}"/>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DCBF293C-DC85-3092-DFFA-7F30037A7B39}"/>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5969B137-E07E-4995-B9CA-6E1C6554A847}" type="slidenum">
              <a:rPr lang="it-IT" altLang="it-IT"/>
              <a:pPr/>
              <a:t>15</a:t>
            </a:fld>
            <a:endParaRPr lang="it-IT" altLang="it-IT"/>
          </a:p>
        </p:txBody>
      </p:sp>
      <p:sp>
        <p:nvSpPr>
          <p:cNvPr id="30723" name="Rectangle 2">
            <a:extLst>
              <a:ext uri="{FF2B5EF4-FFF2-40B4-BE49-F238E27FC236}">
                <a16:creationId xmlns:a16="http://schemas.microsoft.com/office/drawing/2014/main" id="{A10A0C30-1526-4D41-5907-BA74C42F035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0724" name="Rectangle 3">
            <a:extLst>
              <a:ext uri="{FF2B5EF4-FFF2-40B4-BE49-F238E27FC236}">
                <a16:creationId xmlns:a16="http://schemas.microsoft.com/office/drawing/2014/main" id="{59A84B71-B1C3-713E-FB23-E00AC825B46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124E7586-07FB-A265-40B4-A857C4D3D28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14BF0EE-9980-494A-A0B1-7CC6418931B3}" type="slidenum">
              <a:rPr lang="it-IT" altLang="it-IT"/>
              <a:pPr/>
              <a:t>18</a:t>
            </a:fld>
            <a:endParaRPr lang="it-IT" altLang="it-IT"/>
          </a:p>
        </p:txBody>
      </p:sp>
      <p:sp>
        <p:nvSpPr>
          <p:cNvPr id="31747" name="Rectangle 2">
            <a:extLst>
              <a:ext uri="{FF2B5EF4-FFF2-40B4-BE49-F238E27FC236}">
                <a16:creationId xmlns:a16="http://schemas.microsoft.com/office/drawing/2014/main" id="{636AF090-0603-BF03-EF1A-6951DF86BE1A}"/>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1748" name="Rectangle 3">
            <a:extLst>
              <a:ext uri="{FF2B5EF4-FFF2-40B4-BE49-F238E27FC236}">
                <a16:creationId xmlns:a16="http://schemas.microsoft.com/office/drawing/2014/main" id="{D06E4D32-FD7D-E5BD-BE79-3D632A719A30}"/>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egnaposto immagine diapositiva 1">
            <a:extLst>
              <a:ext uri="{FF2B5EF4-FFF2-40B4-BE49-F238E27FC236}">
                <a16:creationId xmlns:a16="http://schemas.microsoft.com/office/drawing/2014/main" id="{C6151ADE-BC0D-BFCE-D146-345CDE4C5D51}"/>
              </a:ext>
            </a:extLst>
          </p:cNvPr>
          <p:cNvSpPr>
            <a:spLocks noGrp="1" noRot="1" noChangeAspect="1" noChangeArrowheads="1" noTextEdit="1"/>
          </p:cNvSpPr>
          <p:nvPr>
            <p:ph type="sldImg"/>
            <p:custDataLst>
              <p:tags r:id="rId1"/>
            </p:custDataLst>
          </p:nvPr>
        </p:nvSpPr>
        <p:spPr>
          <a:ln cap="flat">
            <a:headEnd type="none" w="med" len="med"/>
            <a:tailEnd type="none" w="med" len="med"/>
          </a:ln>
        </p:spPr>
      </p:sp>
      <p:sp>
        <p:nvSpPr>
          <p:cNvPr id="32771" name="Segnaposto note 2">
            <a:extLst>
              <a:ext uri="{FF2B5EF4-FFF2-40B4-BE49-F238E27FC236}">
                <a16:creationId xmlns:a16="http://schemas.microsoft.com/office/drawing/2014/main" id="{B2F1EBC0-F508-6ED9-C65E-EA16F707720B}"/>
              </a:ext>
            </a:extLst>
          </p:cNvPr>
          <p:cNvSpPr>
            <a:spLocks noGrp="1" noChangeArrowheads="1"/>
          </p:cNvSpPr>
          <p:nvPr>
            <p:ph type="body" idx="1"/>
            <p:custDataLst>
              <p:tags r:id="rId2"/>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it-IT" altLang="it-IT"/>
          </a:p>
        </p:txBody>
      </p:sp>
      <p:sp>
        <p:nvSpPr>
          <p:cNvPr id="32772" name="Segnaposto numero diapositiva 3">
            <a:extLst>
              <a:ext uri="{FF2B5EF4-FFF2-40B4-BE49-F238E27FC236}">
                <a16:creationId xmlns:a16="http://schemas.microsoft.com/office/drawing/2014/main" id="{049B4D83-5749-91F2-EE7F-235D1E1C1F76}"/>
              </a:ext>
            </a:extLst>
          </p:cNvPr>
          <p:cNvSpPr>
            <a:spLocks noGrp="1" noChangeArrowheads="1"/>
          </p:cNvSpPr>
          <p:nvPr>
            <p:ph type="sldNum" sz="quarter" idx="5"/>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txBody>
          <a:bodyPr anchor="t"/>
          <a:lstStyle/>
          <a:p>
            <a:fld id="{B21F925A-3C64-4A61-A104-5D5EE76BAA34}" type="slidenum">
              <a:rPr lang="it-IT" altLang="it-IT"/>
              <a:pPr/>
              <a:t>20</a:t>
            </a:fld>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A0DA9EA4-ED58-27D5-081D-29961187BA5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543C130-F7B1-4C05-BD59-7843CCB913E1}" type="slidenum">
              <a:rPr lang="it-IT" altLang="it-IT"/>
              <a:pPr/>
              <a:t>21</a:t>
            </a:fld>
            <a:endParaRPr lang="it-IT" altLang="it-IT"/>
          </a:p>
        </p:txBody>
      </p:sp>
      <p:sp>
        <p:nvSpPr>
          <p:cNvPr id="33795" name="Rectangle 2">
            <a:extLst>
              <a:ext uri="{FF2B5EF4-FFF2-40B4-BE49-F238E27FC236}">
                <a16:creationId xmlns:a16="http://schemas.microsoft.com/office/drawing/2014/main" id="{641D9BA8-0FBA-475D-1735-D33E9F8C3235}"/>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33796" name="Rectangle 3">
            <a:extLst>
              <a:ext uri="{FF2B5EF4-FFF2-40B4-BE49-F238E27FC236}">
                <a16:creationId xmlns:a16="http://schemas.microsoft.com/office/drawing/2014/main" id="{4701CC37-2CE2-1656-9DDD-B787C4B337F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CE81ED82-E4FC-CA5C-D9BA-A73E7C90171F}"/>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92FBF313-9A3A-7BC4-EDD4-3EC155DCF2E3}"/>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04F112EC-6D03-8E21-E5AF-D9E5D6D1BE40}"/>
              </a:ext>
            </a:extLst>
          </p:cNvPr>
          <p:cNvSpPr>
            <a:spLocks noGrp="1" noChangeArrowheads="1"/>
          </p:cNvSpPr>
          <p:nvPr>
            <p:ph type="sldNum" sz="quarter" idx="12"/>
          </p:nvPr>
        </p:nvSpPr>
        <p:spPr>
          <a:ln/>
        </p:spPr>
        <p:txBody>
          <a:bodyPr/>
          <a:lstStyle>
            <a:lvl1pPr>
              <a:defRPr/>
            </a:lvl1pPr>
          </a:lstStyle>
          <a:p>
            <a:fld id="{C77A4DA5-DCBB-4452-B0BC-0C9BC026EA28}" type="slidenum">
              <a:rPr lang="it-IT" altLang="it-IT"/>
              <a:pPr/>
              <a:t>‹N›</a:t>
            </a:fld>
            <a:endParaRPr lang="it-IT" altLang="it-IT"/>
          </a:p>
        </p:txBody>
      </p:sp>
    </p:spTree>
    <p:extLst>
      <p:ext uri="{BB962C8B-B14F-4D97-AF65-F5344CB8AC3E}">
        <p14:creationId xmlns:p14="http://schemas.microsoft.com/office/powerpoint/2010/main" val="2358304566"/>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9D622F63-DD07-F8DD-CB2E-FD308AACC51C}"/>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C49C5509-B900-C68D-769C-C55C0BC7E4E7}"/>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2D53F7FD-BD88-3B7C-C0F4-E7A4C5414BB5}"/>
              </a:ext>
            </a:extLst>
          </p:cNvPr>
          <p:cNvSpPr>
            <a:spLocks noGrp="1" noChangeArrowheads="1"/>
          </p:cNvSpPr>
          <p:nvPr>
            <p:ph type="sldNum" sz="quarter" idx="12"/>
          </p:nvPr>
        </p:nvSpPr>
        <p:spPr>
          <a:ln/>
        </p:spPr>
        <p:txBody>
          <a:bodyPr/>
          <a:lstStyle>
            <a:lvl1pPr>
              <a:defRPr/>
            </a:lvl1pPr>
          </a:lstStyle>
          <a:p>
            <a:fld id="{2FA14BC4-13DC-4C06-BD04-CD82E2512EB4}" type="slidenum">
              <a:rPr lang="it-IT" altLang="it-IT"/>
              <a:pPr/>
              <a:t>‹N›</a:t>
            </a:fld>
            <a:endParaRPr lang="it-IT" altLang="it-IT"/>
          </a:p>
        </p:txBody>
      </p:sp>
    </p:spTree>
    <p:extLst>
      <p:ext uri="{BB962C8B-B14F-4D97-AF65-F5344CB8AC3E}">
        <p14:creationId xmlns:p14="http://schemas.microsoft.com/office/powerpoint/2010/main" val="539646529"/>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C8677FF9-F767-0F25-93B8-430BBD437A31}"/>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E9E48837-FEF6-8499-279B-7695EEAF9D22}"/>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9375D0B6-BD92-ACB8-2283-7B20C33F93D8}"/>
              </a:ext>
            </a:extLst>
          </p:cNvPr>
          <p:cNvSpPr>
            <a:spLocks noGrp="1" noChangeArrowheads="1"/>
          </p:cNvSpPr>
          <p:nvPr>
            <p:ph type="sldNum" sz="quarter" idx="12"/>
          </p:nvPr>
        </p:nvSpPr>
        <p:spPr>
          <a:ln/>
        </p:spPr>
        <p:txBody>
          <a:bodyPr/>
          <a:lstStyle>
            <a:lvl1pPr>
              <a:defRPr/>
            </a:lvl1pPr>
          </a:lstStyle>
          <a:p>
            <a:fld id="{1A4E6F3E-4C68-40B6-A2C9-6E96A07A62D5}" type="slidenum">
              <a:rPr lang="it-IT" altLang="it-IT"/>
              <a:pPr/>
              <a:t>‹N›</a:t>
            </a:fld>
            <a:endParaRPr lang="it-IT" altLang="it-IT"/>
          </a:p>
        </p:txBody>
      </p:sp>
    </p:spTree>
    <p:extLst>
      <p:ext uri="{BB962C8B-B14F-4D97-AF65-F5344CB8AC3E}">
        <p14:creationId xmlns:p14="http://schemas.microsoft.com/office/powerpoint/2010/main" val="4228823426"/>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3441BB17-81FF-7F8E-BA85-8E3304F639B4}"/>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54E32A8C-A7D6-DB4C-525B-71A205A2FC99}"/>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AFB436A2-EB5C-A11B-4762-3D6B2CE92F9E}"/>
              </a:ext>
            </a:extLst>
          </p:cNvPr>
          <p:cNvSpPr>
            <a:spLocks noGrp="1" noChangeArrowheads="1"/>
          </p:cNvSpPr>
          <p:nvPr>
            <p:ph type="sldNum" sz="quarter" idx="12"/>
          </p:nvPr>
        </p:nvSpPr>
        <p:spPr>
          <a:ln/>
        </p:spPr>
        <p:txBody>
          <a:bodyPr/>
          <a:lstStyle>
            <a:lvl1pPr>
              <a:defRPr/>
            </a:lvl1pPr>
          </a:lstStyle>
          <a:p>
            <a:fld id="{B1EDDCF2-D6E6-4280-8A39-891415C1B365}" type="slidenum">
              <a:rPr lang="it-IT" altLang="it-IT"/>
              <a:pPr/>
              <a:t>‹N›</a:t>
            </a:fld>
            <a:endParaRPr lang="it-IT" altLang="it-IT"/>
          </a:p>
        </p:txBody>
      </p:sp>
    </p:spTree>
    <p:extLst>
      <p:ext uri="{BB962C8B-B14F-4D97-AF65-F5344CB8AC3E}">
        <p14:creationId xmlns:p14="http://schemas.microsoft.com/office/powerpoint/2010/main" val="2574777225"/>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AC2A7544-BD81-5F3C-5613-101615634EBD}"/>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F8A13508-AC80-96DE-EA57-BB4E634D19C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CEE9519E-8447-323C-F8A0-25FA7C85F96F}"/>
              </a:ext>
            </a:extLst>
          </p:cNvPr>
          <p:cNvSpPr>
            <a:spLocks noGrp="1" noChangeArrowheads="1"/>
          </p:cNvSpPr>
          <p:nvPr>
            <p:ph type="sldNum" sz="quarter" idx="12"/>
          </p:nvPr>
        </p:nvSpPr>
        <p:spPr>
          <a:ln/>
        </p:spPr>
        <p:txBody>
          <a:bodyPr/>
          <a:lstStyle>
            <a:lvl1pPr>
              <a:defRPr/>
            </a:lvl1pPr>
          </a:lstStyle>
          <a:p>
            <a:fld id="{CB17CC7C-F6A1-4FC9-AC3E-1540A5D541AC}" type="slidenum">
              <a:rPr lang="it-IT" altLang="it-IT"/>
              <a:pPr/>
              <a:t>‹N›</a:t>
            </a:fld>
            <a:endParaRPr lang="it-IT" altLang="it-IT"/>
          </a:p>
        </p:txBody>
      </p:sp>
    </p:spTree>
    <p:extLst>
      <p:ext uri="{BB962C8B-B14F-4D97-AF65-F5344CB8AC3E}">
        <p14:creationId xmlns:p14="http://schemas.microsoft.com/office/powerpoint/2010/main" val="1116646654"/>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A53A9796-A697-B440-547B-327A3AD12091}"/>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75FECF8A-CA53-F9AA-2A10-3244B1733022}"/>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2493E826-13AE-1913-8632-B6EE9BD934CC}"/>
              </a:ext>
            </a:extLst>
          </p:cNvPr>
          <p:cNvSpPr>
            <a:spLocks noGrp="1" noChangeArrowheads="1"/>
          </p:cNvSpPr>
          <p:nvPr>
            <p:ph type="sldNum" sz="quarter" idx="12"/>
          </p:nvPr>
        </p:nvSpPr>
        <p:spPr>
          <a:ln/>
        </p:spPr>
        <p:txBody>
          <a:bodyPr/>
          <a:lstStyle>
            <a:lvl1pPr>
              <a:defRPr/>
            </a:lvl1pPr>
          </a:lstStyle>
          <a:p>
            <a:fld id="{C4467D20-BDE9-4FB4-B466-5B022853BEAE}" type="slidenum">
              <a:rPr lang="it-IT" altLang="it-IT"/>
              <a:pPr/>
              <a:t>‹N›</a:t>
            </a:fld>
            <a:endParaRPr lang="it-IT" altLang="it-IT"/>
          </a:p>
        </p:txBody>
      </p:sp>
    </p:spTree>
    <p:extLst>
      <p:ext uri="{BB962C8B-B14F-4D97-AF65-F5344CB8AC3E}">
        <p14:creationId xmlns:p14="http://schemas.microsoft.com/office/powerpoint/2010/main" val="3205651406"/>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1B9067F2-C5D9-351B-3D91-B647E19F4EA8}"/>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435D8B06-591E-CB2C-8531-7355AD5664E6}"/>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436D3837-3580-EE37-8DF0-A3DB258651F9}"/>
              </a:ext>
            </a:extLst>
          </p:cNvPr>
          <p:cNvSpPr>
            <a:spLocks noGrp="1" noChangeArrowheads="1"/>
          </p:cNvSpPr>
          <p:nvPr>
            <p:ph type="sldNum" sz="quarter" idx="12"/>
          </p:nvPr>
        </p:nvSpPr>
        <p:spPr>
          <a:ln/>
        </p:spPr>
        <p:txBody>
          <a:bodyPr/>
          <a:lstStyle>
            <a:lvl1pPr>
              <a:defRPr/>
            </a:lvl1pPr>
          </a:lstStyle>
          <a:p>
            <a:fld id="{49BEE0AD-C021-4D55-9DAE-BC3144877893}" type="slidenum">
              <a:rPr lang="it-IT" altLang="it-IT"/>
              <a:pPr/>
              <a:t>‹N›</a:t>
            </a:fld>
            <a:endParaRPr lang="it-IT" altLang="it-IT"/>
          </a:p>
        </p:txBody>
      </p:sp>
    </p:spTree>
    <p:extLst>
      <p:ext uri="{BB962C8B-B14F-4D97-AF65-F5344CB8AC3E}">
        <p14:creationId xmlns:p14="http://schemas.microsoft.com/office/powerpoint/2010/main" val="22577729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9869A356-7B0D-10D1-DAFE-5CF5C8180B9D}"/>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EE7FF199-86C5-47AD-21F7-06D00F1F5198}"/>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C3344355-B8E2-6C80-DF64-E0D42A08F0F8}"/>
              </a:ext>
            </a:extLst>
          </p:cNvPr>
          <p:cNvSpPr>
            <a:spLocks noGrp="1" noChangeArrowheads="1"/>
          </p:cNvSpPr>
          <p:nvPr>
            <p:ph type="sldNum" sz="quarter" idx="12"/>
          </p:nvPr>
        </p:nvSpPr>
        <p:spPr>
          <a:ln/>
        </p:spPr>
        <p:txBody>
          <a:bodyPr/>
          <a:lstStyle>
            <a:lvl1pPr>
              <a:defRPr/>
            </a:lvl1pPr>
          </a:lstStyle>
          <a:p>
            <a:fld id="{BADFA1DB-CDF3-4B97-B40B-31071282B532}" type="slidenum">
              <a:rPr lang="it-IT" altLang="it-IT"/>
              <a:pPr/>
              <a:t>‹N›</a:t>
            </a:fld>
            <a:endParaRPr lang="it-IT" altLang="it-IT"/>
          </a:p>
        </p:txBody>
      </p:sp>
    </p:spTree>
    <p:extLst>
      <p:ext uri="{BB962C8B-B14F-4D97-AF65-F5344CB8AC3E}">
        <p14:creationId xmlns:p14="http://schemas.microsoft.com/office/powerpoint/2010/main" val="1361323339"/>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3167373-B0F5-F984-1882-8C422600B2A2}"/>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24BB23AE-FC40-3A7A-6796-F87F29E093ED}"/>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AE87A398-7003-1788-167C-286565D03F6D}"/>
              </a:ext>
            </a:extLst>
          </p:cNvPr>
          <p:cNvSpPr>
            <a:spLocks noGrp="1" noChangeArrowheads="1"/>
          </p:cNvSpPr>
          <p:nvPr>
            <p:ph type="sldNum" sz="quarter" idx="12"/>
          </p:nvPr>
        </p:nvSpPr>
        <p:spPr>
          <a:ln/>
        </p:spPr>
        <p:txBody>
          <a:bodyPr/>
          <a:lstStyle>
            <a:lvl1pPr>
              <a:defRPr/>
            </a:lvl1pPr>
          </a:lstStyle>
          <a:p>
            <a:fld id="{4F5ED46F-2C2A-4537-B675-386635B89016}" type="slidenum">
              <a:rPr lang="it-IT" altLang="it-IT"/>
              <a:pPr/>
              <a:t>‹N›</a:t>
            </a:fld>
            <a:endParaRPr lang="it-IT" altLang="it-IT"/>
          </a:p>
        </p:txBody>
      </p:sp>
    </p:spTree>
    <p:extLst>
      <p:ext uri="{BB962C8B-B14F-4D97-AF65-F5344CB8AC3E}">
        <p14:creationId xmlns:p14="http://schemas.microsoft.com/office/powerpoint/2010/main" val="2461576430"/>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C1F50041-9BCC-F4C5-1146-7FD705CD41D7}"/>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8C8AA148-D3F0-D547-78F7-CBEC9C348FEB}"/>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1A7FF1D8-B825-C68E-E57B-0C516F84C93F}"/>
              </a:ext>
            </a:extLst>
          </p:cNvPr>
          <p:cNvSpPr>
            <a:spLocks noGrp="1" noChangeArrowheads="1"/>
          </p:cNvSpPr>
          <p:nvPr>
            <p:ph type="sldNum" sz="quarter" idx="12"/>
          </p:nvPr>
        </p:nvSpPr>
        <p:spPr>
          <a:ln/>
        </p:spPr>
        <p:txBody>
          <a:bodyPr/>
          <a:lstStyle>
            <a:lvl1pPr>
              <a:defRPr/>
            </a:lvl1pPr>
          </a:lstStyle>
          <a:p>
            <a:fld id="{6F86B73D-EE62-48E4-B0A6-F99B50D39EB8}" type="slidenum">
              <a:rPr lang="it-IT" altLang="it-IT"/>
              <a:pPr/>
              <a:t>‹N›</a:t>
            </a:fld>
            <a:endParaRPr lang="it-IT" altLang="it-IT"/>
          </a:p>
        </p:txBody>
      </p:sp>
    </p:spTree>
    <p:extLst>
      <p:ext uri="{BB962C8B-B14F-4D97-AF65-F5344CB8AC3E}">
        <p14:creationId xmlns:p14="http://schemas.microsoft.com/office/powerpoint/2010/main" val="3526276026"/>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9FDF4B96-009E-21B7-8DAD-05B3DDC8EE1F}"/>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7FF6EC45-3960-EBA3-5135-725A32A3A925}"/>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94E4C450-186F-60CE-E167-C1AC452541A9}"/>
              </a:ext>
            </a:extLst>
          </p:cNvPr>
          <p:cNvSpPr>
            <a:spLocks noGrp="1" noChangeArrowheads="1"/>
          </p:cNvSpPr>
          <p:nvPr>
            <p:ph type="sldNum" sz="quarter" idx="12"/>
          </p:nvPr>
        </p:nvSpPr>
        <p:spPr>
          <a:ln/>
        </p:spPr>
        <p:txBody>
          <a:bodyPr/>
          <a:lstStyle>
            <a:lvl1pPr>
              <a:defRPr/>
            </a:lvl1pPr>
          </a:lstStyle>
          <a:p>
            <a:fld id="{18C491ED-0B22-4264-8E52-EC659223EAB0}" type="slidenum">
              <a:rPr lang="it-IT" altLang="it-IT"/>
              <a:pPr/>
              <a:t>‹N›</a:t>
            </a:fld>
            <a:endParaRPr lang="it-IT" altLang="it-IT"/>
          </a:p>
        </p:txBody>
      </p:sp>
    </p:spTree>
    <p:extLst>
      <p:ext uri="{BB962C8B-B14F-4D97-AF65-F5344CB8AC3E}">
        <p14:creationId xmlns:p14="http://schemas.microsoft.com/office/powerpoint/2010/main" val="26898032"/>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8590921-BB08-B6F7-4FF0-15BA533F5A75}"/>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DAE67E5E-BDEA-A518-0E64-6868DF952A98}"/>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56414C69-EF1A-0349-B9C1-517B5146393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31ACDF48-F625-3E24-BBA9-5FF1777C5921}"/>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5B50816A-F4D3-01AE-F1FE-190F2E70CA57}"/>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EA8DFADD-3DF9-4E67-A47A-886CD5C3D1E6}"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RELIGIOSI\943-Andate%20per%20le%20strade.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image" Target="../media/image17.jpe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tags" Target="../tags/tag68.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5.xml"/><Relationship Id="rId7" Type="http://schemas.openxmlformats.org/officeDocument/2006/relationships/tags" Target="../tags/tag79.xml"/><Relationship Id="rId12" Type="http://schemas.openxmlformats.org/officeDocument/2006/relationships/image" Target="../media/image21.jpe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image" Target="../media/image20.png"/><Relationship Id="rId5" Type="http://schemas.openxmlformats.org/officeDocument/2006/relationships/tags" Target="../tags/tag77.xml"/><Relationship Id="rId10" Type="http://schemas.openxmlformats.org/officeDocument/2006/relationships/image" Target="../media/image1.jpeg"/><Relationship Id="rId4" Type="http://schemas.openxmlformats.org/officeDocument/2006/relationships/tags" Target="../tags/tag76.xml"/><Relationship Id="rId9"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tags" Target="../tags/tag83.xml"/><Relationship Id="rId5" Type="http://schemas.openxmlformats.org/officeDocument/2006/relationships/image" Target="../media/image22.jpeg"/><Relationship Id="rId4"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93.xml"/><Relationship Id="rId7"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9" Type="http://schemas.openxmlformats.org/officeDocument/2006/relationships/image" Target="../media/image25.jp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0.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01.xml"/><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3" Type="http://schemas.openxmlformats.org/officeDocument/2006/relationships/tags" Target="../tags/tag107.xml"/><Relationship Id="rId7" Type="http://schemas.openxmlformats.org/officeDocument/2006/relationships/image" Target="../media/image25.jp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10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2.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7.jpe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9.jpeg"/><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image" Target="../media/image10.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image" Target="../media/image11.jpe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image" Target="../media/image13.jpeg"/><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image" Target="../media/image12.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image" Target="../media/image1.jpeg"/><Relationship Id="rId5" Type="http://schemas.openxmlformats.org/officeDocument/2006/relationships/tags" Target="../tags/tag53.xml"/><Relationship Id="rId10" Type="http://schemas.openxmlformats.org/officeDocument/2006/relationships/notesSlide" Target="../notesSlides/notesSlide3.xml"/><Relationship Id="rId4" Type="http://schemas.openxmlformats.org/officeDocument/2006/relationships/tags" Target="../tags/tag52.xml"/><Relationship Id="rId9" Type="http://schemas.openxmlformats.org/officeDocument/2006/relationships/slideLayout" Target="../slideLayouts/slideLayout2.xml"/><Relationship Id="rId1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image" Target="../media/image15.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370E4F53-13FB-6C17-8CC6-82D2D503BF4D}"/>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B8039BC8-AC18-D681-B8CD-F0972DE8C7B5}"/>
              </a:ext>
            </a:extLst>
          </p:cNvPr>
          <p:cNvSpPr>
            <a:spLocks noChangeArrowheads="1"/>
          </p:cNvSpPr>
          <p:nvPr>
            <p:custDataLst>
              <p:tags r:id="rId2"/>
            </p:custDataLst>
          </p:nvPr>
        </p:nvSpPr>
        <p:spPr bwMode="auto">
          <a:xfrm>
            <a:off x="381000" y="6400800"/>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Andate per le strade</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DDFB241D-A7B5-B1C8-948B-FB5FE7F5B5FF}"/>
              </a:ext>
            </a:extLst>
          </p:cNvPr>
          <p:cNvSpPr>
            <a:spLocks noChangeArrowheads="1"/>
          </p:cNvSpPr>
          <p:nvPr>
            <p:custDataLst>
              <p:tags r:id="rId3"/>
            </p:custDataLst>
          </p:nvPr>
        </p:nvSpPr>
        <p:spPr bwMode="auto">
          <a:xfrm>
            <a:off x="762000" y="0"/>
            <a:ext cx="7913688" cy="925513"/>
          </a:xfrm>
          <a:prstGeom prst="rect">
            <a:avLst/>
          </a:prstGeom>
          <a:solidFill>
            <a:schemeClr val="bg1"/>
          </a:solidFill>
          <a:ln w="9525">
            <a:solidFill>
              <a:srgbClr val="FFFFDB"/>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1800" dirty="0">
                <a:ln w="9525" cap="flat" cmpd="sng" algn="ctr">
                  <a:noFill/>
                  <a:prstDash val="solid"/>
                  <a:round/>
                  <a:headEnd type="none" w="med" len="med"/>
                  <a:tailEnd type="none" w="med" len="med"/>
                </a:ln>
                <a:solidFill>
                  <a:srgbClr val="FFC000"/>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ASCENSIONE DEL SIGNORE</a:t>
            </a:r>
          </a:p>
          <a:p>
            <a:pPr algn="ctr" eaLnBrk="0" hangingPunct="0"/>
            <a:r>
              <a:rPr lang="it-IT" altLang="it-IT" sz="1800" dirty="0">
                <a:ln w="9525" cap="flat" cmpd="sng" algn="ctr">
                  <a:noFill/>
                  <a:prstDash val="solid"/>
                  <a:round/>
                  <a:headEnd type="none" w="med" len="med"/>
                  <a:tailEnd type="none" w="med" len="med"/>
                </a:ln>
                <a:solidFill>
                  <a:srgbClr val="FFC000"/>
                </a:solidFill>
                <a:effectLst>
                  <a:outerShdw blurRad="38100" dist="38100" dir="2700000" algn="tl">
                    <a:srgbClr val="000000">
                      <a:alpha val="43137"/>
                    </a:srgbClr>
                  </a:outerShdw>
                </a:effectLst>
                <a:latin typeface="Verdana" pitchFamily="34" charset="0"/>
                <a:ea typeface="Arial"/>
                <a:cs typeface="Times New Roman" pitchFamily="18" charset="0"/>
                <a:sym typeface="Wingdings"/>
              </a:rPr>
              <a:t>ASCENSION OF THE LORD</a:t>
            </a:r>
            <a:r>
              <a:rPr lang="it-IT" altLang="it-IT" sz="1800" dirty="0">
                <a:ln w="9525" cap="flat" cmpd="sng" algn="ctr">
                  <a:noFill/>
                  <a:prstDash val="solid"/>
                  <a:round/>
                  <a:headEnd type="none" w="med" len="med"/>
                  <a:tailEnd type="none" w="med" len="med"/>
                </a:ln>
                <a:solidFill>
                  <a:srgbClr val="FFC000"/>
                </a:solidFill>
                <a:effectLst>
                  <a:outerShdw blurRad="38100" dist="38100" dir="2700000" algn="tl">
                    <a:srgbClr val="000000">
                      <a:alpha val="43137"/>
                    </a:srgbClr>
                  </a:outerShdw>
                </a:effectLst>
                <a:latin typeface="HelveticaNeue"/>
                <a:ea typeface="Arial"/>
                <a:cs typeface="Times New Roman" pitchFamily="18" charset="0"/>
                <a:sym typeface="Wingdings"/>
              </a:rPr>
              <a:t> </a:t>
            </a:r>
          </a:p>
          <a:p>
            <a:pPr algn="ctr" eaLnBrk="0" hangingPunct="0"/>
            <a:r>
              <a:rPr lang="it-IT" altLang="it-IT" sz="1000" b="1" dirty="0">
                <a:ln w="9525" cap="flat" cmpd="sng" algn="ctr">
                  <a:noFill/>
                  <a:prstDash val="solid"/>
                  <a:round/>
                  <a:headEnd type="none" w="med" len="med"/>
                  <a:tailEnd type="none" w="med" len="med"/>
                </a:ln>
                <a:solidFill>
                  <a:srgbClr val="0000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72255EFF-8DE0-0C9D-45F3-4F51DAC5E519}"/>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dirty="0" err="1">
                <a:solidFill>
                  <a:srgbClr val="969696"/>
                </a:solidFill>
                <a:latin typeface="Harrington" panose="04040505050A02020702" pitchFamily="82" charset="0"/>
                <a:cs typeface="Arial" panose="020B0604020202020204" pitchFamily="34" charset="0"/>
              </a:rPr>
              <a:t>Holy</a:t>
            </a:r>
            <a:r>
              <a:rPr lang="it-IT" altLang="it-IT" sz="1800" dirty="0">
                <a:solidFill>
                  <a:srgbClr val="969696"/>
                </a:solidFill>
                <a:latin typeface="Harrington" panose="04040505050A02020702" pitchFamily="82" charset="0"/>
                <a:cs typeface="Arial" panose="020B0604020202020204" pitchFamily="34" charset="0"/>
              </a:rPr>
              <a:t> </a:t>
            </a:r>
            <a:r>
              <a:rPr lang="it-IT" altLang="it-IT" sz="1800" dirty="0" err="1">
                <a:solidFill>
                  <a:srgbClr val="969696"/>
                </a:solidFill>
                <a:latin typeface="Harrington" panose="04040505050A02020702" pitchFamily="82" charset="0"/>
                <a:cs typeface="Arial" panose="020B0604020202020204" pitchFamily="34" charset="0"/>
              </a:rPr>
              <a:t>Bible</a:t>
            </a:r>
            <a:endParaRPr lang="it-IT" altLang="it-IT" sz="1800" dirty="0">
              <a:solidFill>
                <a:srgbClr val="969696"/>
              </a:solidFill>
              <a:latin typeface="Harrington" panose="04040505050A02020702" pitchFamily="82" charset="0"/>
              <a:cs typeface="Arial" panose="020B0604020202020204" pitchFamily="34" charset="0"/>
            </a:endParaRPr>
          </a:p>
        </p:txBody>
      </p:sp>
      <p:sp>
        <p:nvSpPr>
          <p:cNvPr id="2054" name="Rectangle 8">
            <a:extLst>
              <a:ext uri="{FF2B5EF4-FFF2-40B4-BE49-F238E27FC236}">
                <a16:creationId xmlns:a16="http://schemas.microsoft.com/office/drawing/2014/main" id="{8901A688-8F72-0275-7DCE-027B040D1023}"/>
              </a:ext>
            </a:extLst>
          </p:cNvPr>
          <p:cNvSpPr>
            <a:spLocks noChangeArrowheads="1"/>
          </p:cNvSpPr>
          <p:nvPr>
            <p:custDataLst>
              <p:tags r:id="rId5"/>
            </p:custDataLst>
          </p:nvPr>
        </p:nvSpPr>
        <p:spPr bwMode="auto">
          <a:xfrm>
            <a:off x="1276240" y="3484871"/>
            <a:ext cx="3352800"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missione di fare del mondo un Battesimo          </a:t>
            </a:r>
            <a:r>
              <a:rPr lang="en-US" sz="1000" dirty="0">
                <a:solidFill>
                  <a:srgbClr val="222222"/>
                </a:solidFill>
                <a:effectLst/>
                <a:highlight>
                  <a:srgbClr val="FFFFCC"/>
                </a:highlight>
                <a:latin typeface="Verdana" panose="020B0604030504040204" pitchFamily="34" charset="0"/>
                <a:ea typeface="Verdana" panose="020B0604030504040204" pitchFamily="34" charset="0"/>
              </a:rPr>
              <a:t>The mission to make the world a Baptism</a:t>
            </a:r>
            <a:endParaRPr lang="it-IT" altLang="it-IT" sz="1000" i="1" dirty="0">
              <a:solidFill>
                <a:schemeClr val="tx1"/>
              </a:solidFill>
              <a:highlight>
                <a:srgbClr val="FFFFCC"/>
              </a:highlight>
              <a:latin typeface="Verdana" panose="020B0604030504040204" pitchFamily="34" charset="0"/>
              <a:ea typeface="Verdana" panose="020B0604030504040204" pitchFamily="34" charset="0"/>
            </a:endParaRPr>
          </a:p>
        </p:txBody>
      </p:sp>
      <p:sp>
        <p:nvSpPr>
          <p:cNvPr id="2055" name="Rectangle 43">
            <a:extLst>
              <a:ext uri="{FF2B5EF4-FFF2-40B4-BE49-F238E27FC236}">
                <a16:creationId xmlns:a16="http://schemas.microsoft.com/office/drawing/2014/main" id="{81483E07-5EBA-7361-3B5E-991924F53A17}"/>
              </a:ext>
            </a:extLst>
          </p:cNvPr>
          <p:cNvSpPr>
            <a:spLocks noChangeArrowheads="1"/>
          </p:cNvSpPr>
          <p:nvPr>
            <p:custDataLst>
              <p:tags r:id="rId6"/>
            </p:custDataLst>
          </p:nvPr>
        </p:nvSpPr>
        <p:spPr bwMode="auto">
          <a:xfrm>
            <a:off x="26988" y="1397000"/>
            <a:ext cx="56197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0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10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CBDB7752-B059-35F4-656E-A655F2FAC4C8}"/>
              </a:ext>
            </a:extLst>
          </p:cNvPr>
          <p:cNvSpPr>
            <a:spLocks noChangeArrowheads="1"/>
          </p:cNvSpPr>
          <p:nvPr>
            <p:custDataLst>
              <p:tags r:id="rId7"/>
            </p:custDataLst>
          </p:nvPr>
        </p:nvSpPr>
        <p:spPr bwMode="auto">
          <a:xfrm>
            <a:off x="6201569" y="6514300"/>
            <a:ext cx="3265487" cy="230832"/>
          </a:xfrm>
          <a:prstGeom prst="rect">
            <a:avLst/>
          </a:prstGeom>
          <a:noFill/>
          <a:ln w="9525">
            <a:noFill/>
            <a:miter lim="800000"/>
          </a:ln>
          <a:effectLst/>
        </p:spPr>
        <p:txBody>
          <a:bodyPr>
            <a:spAutoFit/>
          </a:bodyPr>
          <a:lstStyle/>
          <a:p>
            <a:pPr algn="ct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by Gaetano Lastilla – </a:t>
            </a:r>
            <a:r>
              <a:rPr lang="it-IT" altLang="it-IT" sz="900" dirty="0" err="1">
                <a:solidFill>
                  <a:srgbClr val="FFFF00"/>
                </a:solidFill>
                <a:latin typeface="Times New Roman" panose="02020603050405020304" pitchFamily="18" charset="0"/>
                <a:ea typeface="Verdana" panose="020B0604030504040204" pitchFamily="34" charset="0"/>
                <a:cs typeface="Verdana" panose="020B0604030504040204" pitchFamily="34" charset="0"/>
              </a:rPr>
              <a:t>May</a:t>
            </a: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0ED8F70C-8698-1739-F7A1-30A105A1B102}"/>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68" descr="C:\ARCHIVIO GENERALE\PRESENTAZIONI\in COSTRUZIONE\S.Scritture del 17.05\01 Ascensione.jpg">
            <a:extLst>
              <a:ext uri="{FF2B5EF4-FFF2-40B4-BE49-F238E27FC236}">
                <a16:creationId xmlns:a16="http://schemas.microsoft.com/office/drawing/2014/main" id="{2CD9AF54-58B9-43BF-6845-446F7F09990A}"/>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800600" y="1371600"/>
            <a:ext cx="3033713"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2060" name="Rectangle 12">
            <a:extLst>
              <a:ext uri="{FF2B5EF4-FFF2-40B4-BE49-F238E27FC236}">
                <a16:creationId xmlns:a16="http://schemas.microsoft.com/office/drawing/2014/main" id="{336A966F-ABC4-0B79-5700-C599D1C258DA}"/>
              </a:ext>
            </a:extLst>
          </p:cNvPr>
          <p:cNvSpPr>
            <a:spLocks noChangeArrowheads="1"/>
          </p:cNvSpPr>
          <p:nvPr/>
        </p:nvSpPr>
        <p:spPr bwMode="auto">
          <a:xfrm>
            <a:off x="1695340" y="3903093"/>
            <a:ext cx="2514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 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2061" name="943-Andate per le strade.mid">
            <a:hlinkClick r:id="" action="ppaction://media"/>
            <a:extLst>
              <a:ext uri="{FF2B5EF4-FFF2-40B4-BE49-F238E27FC236}">
                <a16:creationId xmlns:a16="http://schemas.microsoft.com/office/drawing/2014/main" id="{432366BA-7375-66E2-C7B5-8C4F2D1B7913}"/>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934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4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
                <p:cTn id="7" fill="hold" display="0">
                  <p:stCondLst>
                    <p:cond delay="indefinite"/>
                  </p:stCondLst>
                  <p:endCondLst>
                    <p:cond evt="onStopAudio" delay="0">
                      <p:tgtEl>
                        <p:sldTgt/>
                      </p:tgtEl>
                    </p:cond>
                  </p:endCondLst>
                </p:cTn>
                <p:tgtEl>
                  <p:spTgt spid="20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2" name="Rectangle 2">
            <a:extLst>
              <a:ext uri="{FF2B5EF4-FFF2-40B4-BE49-F238E27FC236}">
                <a16:creationId xmlns:a16="http://schemas.microsoft.com/office/drawing/2014/main" id="{D148B874-65CE-6100-A99B-1592FB4C99F3}"/>
              </a:ext>
            </a:extLst>
          </p:cNvPr>
          <p:cNvSpPr>
            <a:spLocks noGrp="1" noChangeArrowheads="1"/>
          </p:cNvSpPr>
          <p:nvPr>
            <p:ph type="title"/>
            <p:custDataLst>
              <p:tags r:id="rId1"/>
            </p:custDataLst>
          </p:nvPr>
        </p:nvSpPr>
        <p:spPr>
          <a:xfrm>
            <a:off x="0" y="3810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un solo Signore, una sola fede, un solo battesimo. Un solo Dio e Padre di tutti, che è al di sopra di tutti, opera per mezzo di tutti ed è presente in tutti. A ciascuno di noi, tuttavia, è stata data la grazia secondo la misura del dono di Cristo. </a:t>
            </a:r>
            <a:r>
              <a:rPr lang="it-IT" altLang="it-IT" sz="1800" i="1">
                <a:solidFill>
                  <a:srgbClr val="FFFFFF"/>
                </a:solidFill>
                <a:latin typeface="Verdana" panose="020B0604030504040204" pitchFamily="34" charset="0"/>
                <a:cs typeface="Times New Roman" panose="02020603050405020304" pitchFamily="18" charset="0"/>
              </a:rPr>
              <a:t>(Ef 4, 5-7)</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06AF43C2-483A-DA5D-C277-30006CFE1F7C}"/>
              </a:ext>
            </a:extLst>
          </p:cNvPr>
          <p:cNvSpPr>
            <a:spLocks noChangeArrowheads="1"/>
          </p:cNvSpPr>
          <p:nvPr>
            <p:custDataLst>
              <p:tags r:id="rId2"/>
            </p:custDataLst>
          </p:nvPr>
        </p:nvSpPr>
        <p:spPr bwMode="auto">
          <a:xfrm>
            <a:off x="0" y="5445125"/>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One Lord, one faith, one baptism. One God, the Father of all, who is above all and works through all and is in all. But to each of us divine grace is given according to the measure of Christ's gift.</a:t>
            </a:r>
            <a:r>
              <a:rPr lang="en-GB" altLang="it-IT" sz="1800" i="1">
                <a:solidFill>
                  <a:srgbClr val="FFFFFF"/>
                </a:solidFill>
                <a:latin typeface="Verdana" panose="020B0604030504040204" pitchFamily="34" charset="0"/>
                <a:cs typeface="Times New Roman" panose="02020603050405020304" pitchFamily="18" charset="0"/>
              </a:rPr>
              <a:t> (Eph 4: 5-7) </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0C9F45BF-D2B1-10A6-0AEC-658815E112D8}"/>
              </a:ext>
            </a:extLst>
          </p:cNvPr>
          <p:cNvSpPr>
            <a:spLocks noGrp="1" noChangeArrowheads="1"/>
          </p:cNvSpPr>
          <p:nvPr>
            <p:ph type="title"/>
            <p:custDataLst>
              <p:tags r:id="rId1"/>
            </p:custDataLst>
          </p:nvPr>
        </p:nvSpPr>
        <p:spPr>
          <a:xfrm>
            <a:off x="0" y="2971800"/>
            <a:ext cx="2057400" cy="1143000"/>
          </a:xfrm>
          <a:ln cap="flat" algn="ctr">
            <a:miter lim="800000"/>
            <a:headEnd type="none" w="med" len="med"/>
            <a:tailEnd type="none" w="med" len="med"/>
          </a:ln>
        </p:spPr>
        <p:txBody>
          <a:bodyPr/>
          <a:lstStyle/>
          <a:p>
            <a:pPr algn="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Per questo è detto: «Asceso in alto, ha portato con sé prigionieri, ha distribuito doni agli uomini». Ma cosa significa che ascese, se non che prima era disceso quaggiù sulla terra? </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(Ef 4, 8-9)</a:t>
            </a:r>
          </a:p>
        </p:txBody>
      </p:sp>
      <p:sp>
        <p:nvSpPr>
          <p:cNvPr id="12291" name="Rectangle 4">
            <a:extLst>
              <a:ext uri="{FF2B5EF4-FFF2-40B4-BE49-F238E27FC236}">
                <a16:creationId xmlns:a16="http://schemas.microsoft.com/office/drawing/2014/main" id="{33A24CA3-986C-CCA8-F6B3-9F3805B9E441}"/>
              </a:ext>
            </a:extLst>
          </p:cNvPr>
          <p:cNvSpPr>
            <a:spLocks noChangeArrowheads="1"/>
          </p:cNvSpPr>
          <p:nvPr>
            <p:custDataLst>
              <p:tags r:id="rId2"/>
            </p:custDataLst>
          </p:nvPr>
        </p:nvSpPr>
        <p:spPr bwMode="auto">
          <a:xfrm>
            <a:off x="7162800" y="1371600"/>
            <a:ext cx="1981200" cy="448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r>
              <a:rPr lang="en-GB" altLang="it-IT" sz="1800">
                <a:solidFill>
                  <a:srgbClr val="FFFFFF"/>
                </a:solidFill>
                <a:latin typeface="Verdana" panose="020B0604030504040204" pitchFamily="34" charset="0"/>
                <a:cs typeface="Times New Roman" panose="02020603050405020304" pitchFamily="18" charset="0"/>
              </a:rPr>
              <a:t>Therefore it is said: When he ascended to the heights, he brought captives and gave his gifts to people. He ascended: this refers to the one who first descended to the dead in the lower parts of the world. </a:t>
            </a:r>
          </a:p>
          <a:p>
            <a:pPr eaLnBrk="0" hangingPunct="0"/>
            <a:r>
              <a:rPr lang="en-GB" altLang="it-IT" sz="1800" i="1">
                <a:solidFill>
                  <a:srgbClr val="FFFFFF"/>
                </a:solidFill>
                <a:latin typeface="Verdana" panose="020B0604030504040204" pitchFamily="34" charset="0"/>
                <a:cs typeface="Times New Roman" panose="02020603050405020304" pitchFamily="18" charset="0"/>
              </a:rPr>
              <a:t>(Eph 4:8-9)</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2292" name="Picture 5" descr="C:\ARCHIVIO GENERALE\PRESENTAZIONI\in COSTRUZIONE\S.Scritture del 17.05\Ascensione.jpg">
            <a:extLst>
              <a:ext uri="{FF2B5EF4-FFF2-40B4-BE49-F238E27FC236}">
                <a16:creationId xmlns:a16="http://schemas.microsoft.com/office/drawing/2014/main" id="{FD051D1A-22F8-CFA1-D9C0-90C64DF4667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039938" y="838200"/>
            <a:ext cx="5122862"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12294" name="Rectangle 6">
            <a:extLst>
              <a:ext uri="{FF2B5EF4-FFF2-40B4-BE49-F238E27FC236}">
                <a16:creationId xmlns:a16="http://schemas.microsoft.com/office/drawing/2014/main" id="{B5CEA91C-EDD9-76F7-062A-B719934992BE}"/>
              </a:ext>
            </a:extLst>
          </p:cNvPr>
          <p:cNvSpPr>
            <a:spLocks noChangeArrowheads="1"/>
          </p:cNvSpPr>
          <p:nvPr/>
        </p:nvSpPr>
        <p:spPr bwMode="auto">
          <a:xfrm>
            <a:off x="6324600" y="457200"/>
            <a:ext cx="990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3600" b="1" i="1">
                <a:solidFill>
                  <a:schemeClr val="tx1"/>
                </a:solidFill>
                <a:latin typeface="Verdana" panose="020B0604030504040204" pitchFamily="34" charset="0"/>
                <a:cs typeface="Times New Roman" panose="02020603050405020304" pitchFamily="18" charset="0"/>
              </a:rPr>
              <a:t>==</a:t>
            </a:r>
          </a:p>
        </p:txBody>
      </p:sp>
    </p:spTree>
  </p:cSld>
  <p:clrMapOvr>
    <a:masterClrMapping/>
  </p:clrMapOvr>
  <p:transition spd="med" advClick="0" advTm="14192">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7" name="Rectangle 2">
            <a:extLst>
              <a:ext uri="{FF2B5EF4-FFF2-40B4-BE49-F238E27FC236}">
                <a16:creationId xmlns:a16="http://schemas.microsoft.com/office/drawing/2014/main" id="{506521B3-EFA8-FB45-C647-A8F557AF6887}"/>
              </a:ext>
            </a:extLst>
          </p:cNvPr>
          <p:cNvSpPr>
            <a:spLocks noGrp="1" noChangeArrowheads="1"/>
          </p:cNvSpPr>
          <p:nvPr>
            <p:ph type="title"/>
            <p:custDataLst>
              <p:tags r:id="rId1"/>
            </p:custDataLst>
          </p:nvPr>
        </p:nvSpPr>
        <p:spPr>
          <a:xfrm>
            <a:off x="0" y="4572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Colui che discese è lo stesso che anche ascese al di sopra di tutti i cieli, per essere pienezza di tutte le cose. Ed egli ha dato ad alcuni di essere apostoli, ad altri di essere profeti, ad altri ancora di essere evangelisti, ad altri di essere pastori e maestri,</a:t>
            </a:r>
            <a:r>
              <a:rPr lang="it-IT" altLang="it-IT" sz="1800" i="1">
                <a:solidFill>
                  <a:srgbClr val="FFFFFF"/>
                </a:solidFill>
                <a:latin typeface="Verdana" panose="020B0604030504040204" pitchFamily="34" charset="0"/>
                <a:cs typeface="Times New Roman" panose="02020603050405020304" pitchFamily="18" charset="0"/>
              </a:rPr>
              <a:t> (Ef 4, 10-11)</a:t>
            </a:r>
          </a:p>
        </p:txBody>
      </p:sp>
      <p:sp>
        <p:nvSpPr>
          <p:cNvPr id="13315" name="Rectangle 4">
            <a:extLst>
              <a:ext uri="{FF2B5EF4-FFF2-40B4-BE49-F238E27FC236}">
                <a16:creationId xmlns:a16="http://schemas.microsoft.com/office/drawing/2014/main" id="{7F9F9A3D-C251-4D24-B589-0A3F4A93B3A1}"/>
              </a:ext>
            </a:extLst>
          </p:cNvPr>
          <p:cNvSpPr>
            <a:spLocks noChangeArrowheads="1"/>
          </p:cNvSpPr>
          <p:nvPr>
            <p:custDataLst>
              <p:tags r:id="rId2"/>
            </p:custDataLst>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He himself who went down, then ascended far above all the heavens to fill all things. As for his gifts, to some he gave to be apostles, to others prophets, or even evangelists, or pastors and teachers.  </a:t>
            </a:r>
            <a:r>
              <a:rPr lang="en-GB" altLang="it-IT" sz="1800" i="1">
                <a:solidFill>
                  <a:srgbClr val="FFFFFF"/>
                </a:solidFill>
                <a:latin typeface="Verdana" panose="020B0604030504040204" pitchFamily="34" charset="0"/>
                <a:cs typeface="Times New Roman" panose="02020603050405020304" pitchFamily="18" charset="0"/>
              </a:rPr>
              <a:t>(Eph 4: 10-11)</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a:extLst>
              <a:ext uri="{FF2B5EF4-FFF2-40B4-BE49-F238E27FC236}">
                <a16:creationId xmlns:a16="http://schemas.microsoft.com/office/drawing/2014/main" id="{FD91D419-736D-C266-3085-ECC0D3D6AD22}"/>
              </a:ext>
            </a:extLst>
          </p:cNvPr>
          <p:cNvSpPr>
            <a:spLocks noGrp="1" noChangeArrowheads="1"/>
          </p:cNvSpPr>
          <p:nvPr>
            <p:ph type="title"/>
            <p:custDataLst>
              <p:tags r:id="rId1"/>
            </p:custDataLst>
          </p:nvPr>
        </p:nvSpPr>
        <p:spPr>
          <a:xfrm>
            <a:off x="0" y="457200"/>
            <a:ext cx="9144000" cy="11430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preparare i fratelli a compiere il ministero, allo scopo di edificare il corpo di Cristo, finché arriviamo tutti all’unità della fede e della conoscenza del Figlio di Dio, fino all’uomo perfetto, fino a raggiungere la misura della pienezza di Cristo. </a:t>
            </a:r>
            <a:r>
              <a:rPr lang="it-IT" altLang="it-IT" sz="1800" i="1">
                <a:solidFill>
                  <a:srgbClr val="FFFFFF"/>
                </a:solidFill>
                <a:latin typeface="Verdana" panose="020B0604030504040204" pitchFamily="34" charset="0"/>
                <a:cs typeface="Times New Roman" panose="02020603050405020304" pitchFamily="18" charset="0"/>
              </a:rPr>
              <a:t>(Ef 4, 12-13)</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4339" name="Rectangle 4">
            <a:extLst>
              <a:ext uri="{FF2B5EF4-FFF2-40B4-BE49-F238E27FC236}">
                <a16:creationId xmlns:a16="http://schemas.microsoft.com/office/drawing/2014/main" id="{CF72B1D2-A50A-88E3-BA12-0C27FDD4F3F5}"/>
              </a:ext>
            </a:extLst>
          </p:cNvPr>
          <p:cNvSpPr>
            <a:spLocks noChangeArrowheads="1"/>
          </p:cNvSpPr>
          <p:nvPr>
            <p:custDataLst>
              <p:tags r:id="rId2"/>
            </p:custDataLst>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imes New Roman" panose="02020603050405020304" pitchFamily="18" charset="0"/>
              </a:rPr>
              <a:t>So he prepared those who belong to him for the ministry, in order to build up the Body of Christ, until we are all united in the same faith and knowledge of the Son of God. Thus we shall become the perfect Man, upon reaching maturity and sharing the fullness of Christ. </a:t>
            </a:r>
            <a:r>
              <a:rPr lang="it-IT" altLang="it-IT" sz="1800" i="1">
                <a:solidFill>
                  <a:srgbClr val="FFFFFF"/>
                </a:solidFill>
                <a:latin typeface="Verdana" panose="020B0604030504040204" pitchFamily="34" charset="0"/>
                <a:cs typeface="Times New Roman" panose="02020603050405020304" pitchFamily="18" charset="0"/>
              </a:rPr>
              <a:t>(Eph 4: 12-13)</a:t>
            </a:r>
          </a:p>
        </p:txBody>
      </p:sp>
      <p:pic>
        <p:nvPicPr>
          <p:cNvPr id="14340" name="Picture 5" descr="C:\ARCHIVIO GENERALE\PRESENTAZIONI\in COSTRUZIONE\S.Scritture del 17.05\Voi-siete-corpo-di-Cristo-e-ognuno-secondo-la-propria-parte-sue-membra..jpg">
            <a:extLst>
              <a:ext uri="{FF2B5EF4-FFF2-40B4-BE49-F238E27FC236}">
                <a16:creationId xmlns:a16="http://schemas.microsoft.com/office/drawing/2014/main" id="{0DEECA54-72C8-AAB8-66CA-D0CE506FAD25}"/>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133600" y="1600200"/>
            <a:ext cx="4876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CBA4E0B-47BF-D303-1C5A-485BFBF6760E}"/>
              </a:ext>
            </a:extLst>
          </p:cNvPr>
          <p:cNvSpPr>
            <a:spLocks noGrp="1" noChangeArrowheads="1"/>
          </p:cNvSpPr>
          <p:nvPr>
            <p:ph type="title"/>
            <p:custDataLst>
              <p:tags r:id="rId1"/>
            </p:custDataLst>
          </p:nvPr>
        </p:nvSpPr>
        <p:spPr>
          <a:xfrm>
            <a:off x="4419600" y="11430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7411" name="Rectangle 5">
            <a:extLst>
              <a:ext uri="{FF2B5EF4-FFF2-40B4-BE49-F238E27FC236}">
                <a16:creationId xmlns:a16="http://schemas.microsoft.com/office/drawing/2014/main" id="{61D02A85-1036-D2A6-0214-ABE71C9E2FD0}"/>
              </a:ext>
            </a:extLst>
          </p:cNvPr>
          <p:cNvSpPr>
            <a:spLocks noChangeArrowheads="1"/>
          </p:cNvSpPr>
          <p:nvPr>
            <p:custDataLst>
              <p:tags r:id="rId2"/>
            </p:custDataLst>
          </p:nvPr>
        </p:nvSpPr>
        <p:spPr bwMode="auto">
          <a:xfrm>
            <a:off x="1219200" y="1447800"/>
            <a:ext cx="3429000" cy="2563813"/>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[Gesù apparve agli Undici] e disse loro: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«Andate in tutto il mondo e proclamate il Vangelo a ogni creatura. Chi crederà e sarà battezzato sarà salvato, ma chi non crederà sarà condannato.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(Mc 16, 15-16)</a:t>
            </a:r>
          </a:p>
        </p:txBody>
      </p:sp>
      <p:sp>
        <p:nvSpPr>
          <p:cNvPr id="15364" name="Rectangle 6">
            <a:extLst>
              <a:ext uri="{FF2B5EF4-FFF2-40B4-BE49-F238E27FC236}">
                <a16:creationId xmlns:a16="http://schemas.microsoft.com/office/drawing/2014/main" id="{260CDB1F-34DD-6C04-4367-9B8A6591A5AB}"/>
              </a:ext>
            </a:extLst>
          </p:cNvPr>
          <p:cNvSpPr>
            <a:spLocks noChangeArrowheads="1"/>
          </p:cNvSpPr>
          <p:nvPr>
            <p:custDataLst>
              <p:tags r:id="rId3"/>
            </p:custDataLst>
          </p:nvPr>
        </p:nvSpPr>
        <p:spPr bwMode="auto">
          <a:xfrm>
            <a:off x="4572000" y="1371600"/>
            <a:ext cx="3505200" cy="283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ea typeface="Arial Unicode MS" pitchFamily="34" charset="-128"/>
              </a:rPr>
              <a:t> </a:t>
            </a:r>
            <a:r>
              <a:rPr lang="en-GB" altLang="it-IT" sz="1800" i="1">
                <a:solidFill>
                  <a:srgbClr val="000000"/>
                </a:solidFill>
                <a:latin typeface="Verdana" panose="020B0604030504040204" pitchFamily="34" charset="0"/>
                <a:cs typeface="Times New Roman" panose="02020603050405020304" pitchFamily="18" charset="0"/>
              </a:rPr>
              <a:t>At that time, [Jesus appeared to the Eleven] and told them, </a:t>
            </a:r>
            <a:r>
              <a:rPr lang="en-GB" altLang="it-IT" sz="1800">
                <a:solidFill>
                  <a:srgbClr val="000000"/>
                </a:solidFill>
                <a:latin typeface="Verdana" panose="020B0604030504040204" pitchFamily="34" charset="0"/>
                <a:cs typeface="Times New Roman" panose="02020603050405020304" pitchFamily="18" charset="0"/>
              </a:rPr>
              <a:t>"Go out to the whole world and proclaim the Good News to all creation. The one who believes and is baptized will be saved; the one who refuses to believe will be condemned.</a:t>
            </a:r>
            <a:r>
              <a:rPr lang="en-GB" altLang="it-IT" sz="1800" i="1">
                <a:solidFill>
                  <a:srgbClr val="000000"/>
                </a:solidFill>
                <a:latin typeface="Verdana" panose="020B0604030504040204" pitchFamily="34" charset="0"/>
                <a:cs typeface="Times New Roman" panose="02020603050405020304" pitchFamily="18" charset="0"/>
              </a:rPr>
              <a:t> (Mk 16: 15-16)</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90CC1CE6-9175-5410-E200-A34E0CCAD99B}"/>
              </a:ext>
            </a:extLst>
          </p:cNvPr>
          <p:cNvSpPr>
            <a:spLocks noChangeArrowheads="1"/>
          </p:cNvSpPr>
          <p:nvPr>
            <p:custDataLst>
              <p:tags r:id="rId4"/>
            </p:custDataLst>
          </p:nvPr>
        </p:nvSpPr>
        <p:spPr bwMode="auto">
          <a:xfrm>
            <a:off x="762000" y="0"/>
            <a:ext cx="7848600" cy="954088"/>
          </a:xfrm>
          <a:prstGeom prst="rect">
            <a:avLst/>
          </a:prstGeom>
          <a:solidFill>
            <a:schemeClr val="bg1"/>
          </a:solidFill>
          <a:ln w="9525">
            <a:solidFill>
              <a:srgbClr val="FFFFDB"/>
            </a:solidFill>
            <a:miter lim="800000"/>
          </a:ln>
        </p:spPr>
        <p:txBody>
          <a:bodyPr>
            <a:spAutoFit/>
          </a:bodyPr>
          <a:lstStyle/>
          <a:p>
            <a:pPr algn="ctr"/>
            <a:endParaRPr lang="it-IT" altLang="it-IT" sz="800" dirty="0">
              <a:solidFill>
                <a:srgbClr val="000000"/>
              </a:solidFill>
              <a:effectLst>
                <a:outerShdw blurRad="38100" dist="38100" dir="2700000" algn="tl">
                  <a:srgbClr val="C0C0C0"/>
                </a:outerShdw>
              </a:effectLst>
              <a:latin typeface="Copperplate Gothic Bold" panose="020E0705020206020404" pitchFamily="34" charset="0"/>
              <a:cs typeface="Arial" panose="020B0604020202020204" pitchFamily="34" charset="0"/>
            </a:endParaRPr>
          </a:p>
          <a:p>
            <a:pPr algn="ctr"/>
            <a:r>
              <a:rPr lang="it-IT" altLang="it-IT" sz="2000" dirty="0">
                <a:solidFill>
                  <a:srgbClr val="A65402"/>
                </a:solidFill>
                <a:latin typeface="Verdana" panose="020B0604030504040204" pitchFamily="34" charset="0"/>
                <a:ea typeface="Verdana" panose="020B0604030504040204" pitchFamily="34" charset="0"/>
                <a:cs typeface="Verdana" panose="020B0604030504040204" pitchFamily="34" charset="0"/>
              </a:rPr>
              <a:t>Ascende il Signore tra canti di gioia. </a:t>
            </a:r>
          </a:p>
          <a:p>
            <a:pPr algn="ctr"/>
            <a:r>
              <a:rPr lang="en-US" altLang="it-IT" sz="2000" dirty="0">
                <a:solidFill>
                  <a:srgbClr val="A65402"/>
                </a:solidFill>
                <a:latin typeface="Verdana" panose="020B0604030504040204" pitchFamily="34" charset="0"/>
                <a:ea typeface="Verdana" panose="020B0604030504040204" pitchFamily="34" charset="0"/>
                <a:cs typeface="Verdana" panose="020B0604030504040204" pitchFamily="34" charset="0"/>
              </a:rPr>
              <a:t>The Lord ascends amidst songs of joy.</a:t>
            </a:r>
            <a:br>
              <a:rPr lang="en-US" altLang="it-IT" sz="2000" dirty="0">
                <a:solidFill>
                  <a:srgbClr val="A65402"/>
                </a:solidFill>
                <a:latin typeface="Verdana" panose="020B0604030504040204" pitchFamily="34" charset="0"/>
                <a:ea typeface="Verdana" panose="020B0604030504040204" pitchFamily="34" charset="0"/>
                <a:cs typeface="Verdana" panose="020B0604030504040204" pitchFamily="34" charset="0"/>
              </a:rPr>
            </a:br>
            <a:endParaRPr lang="it-IT" altLang="it-IT" sz="800" dirty="0">
              <a:solidFill>
                <a:srgbClr val="A65402"/>
              </a:solidFill>
              <a:latin typeface="Verdana" panose="020B0604030504040204" pitchFamily="34" charset="0"/>
              <a:ea typeface="Verdana" panose="020B0604030504040204" pitchFamily="34" charset="0"/>
              <a:cs typeface="Verdana" panose="020B0604030504040204" pitchFamily="34" charset="0"/>
            </a:endParaRPr>
          </a:p>
        </p:txBody>
      </p:sp>
      <p:sp>
        <p:nvSpPr>
          <p:cNvPr id="15366" name="Rettangolo 1">
            <a:extLst>
              <a:ext uri="{FF2B5EF4-FFF2-40B4-BE49-F238E27FC236}">
                <a16:creationId xmlns:a16="http://schemas.microsoft.com/office/drawing/2014/main" id="{77137724-49DA-68D4-1668-D698BB77BC48}"/>
              </a:ext>
            </a:extLst>
          </p:cNvPr>
          <p:cNvSpPr>
            <a:spLocks noChangeArrowheads="1"/>
          </p:cNvSpPr>
          <p:nvPr>
            <p:custDataLst>
              <p:tags r:id="rId5"/>
            </p:custDataLst>
          </p:nvPr>
        </p:nvSpPr>
        <p:spPr bwMode="auto">
          <a:xfrm>
            <a:off x="1371600" y="1143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15367" name="Picture 57" descr="C:\ARCHIVIO GENERALE\PRESENTAZIONI\in COSTRUZIONE\S.Scritture del 17.05\andate in tutto il mondo 7 copia.gif">
            <a:extLst>
              <a:ext uri="{FF2B5EF4-FFF2-40B4-BE49-F238E27FC236}">
                <a16:creationId xmlns:a16="http://schemas.microsoft.com/office/drawing/2014/main" id="{C47415AF-C0BD-3CEB-9691-03DD685ECF34}"/>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219200" y="4191000"/>
            <a:ext cx="3200400"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5368" name="Picture 58" descr="C:\ARCHIVIO GENERALE\PRESENTAZIONI\in COSTRUZIONE\S.Scritture del 17.05\andate in tutto il mondo.jpg">
            <a:extLst>
              <a:ext uri="{FF2B5EF4-FFF2-40B4-BE49-F238E27FC236}">
                <a16:creationId xmlns:a16="http://schemas.microsoft.com/office/drawing/2014/main" id="{9C670CFB-85FA-5BBA-A3F0-7345ED34E159}"/>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953000" y="4267200"/>
            <a:ext cx="2794000" cy="198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64">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9" name="Rectangle 78">
            <a:extLst>
              <a:ext uri="{FF2B5EF4-FFF2-40B4-BE49-F238E27FC236}">
                <a16:creationId xmlns:a16="http://schemas.microsoft.com/office/drawing/2014/main" id="{A31A1667-AF4E-B024-33F5-877E8D681B12}"/>
              </a:ext>
            </a:extLst>
          </p:cNvPr>
          <p:cNvSpPr>
            <a:spLocks noChangeArrowheads="1"/>
          </p:cNvSpPr>
          <p:nvPr>
            <p:custDataLst>
              <p:tags r:id="rId1"/>
            </p:custDataLst>
          </p:nvPr>
        </p:nvSpPr>
        <p:spPr bwMode="auto">
          <a:xfrm>
            <a:off x="0" y="457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Questi saranno i segni che accompagneranno quelli che credono: nel mio nome scacceranno demòni, parleranno lingue nuove, prenderanno in mano serpenti e, se berranno qualche veleno, non recherà loro danno; imporranno le mani ai malati e questi guariranno».</a:t>
            </a:r>
            <a:r>
              <a:rPr lang="it-IT" altLang="it-IT" sz="1800" i="1">
                <a:solidFill>
                  <a:schemeClr val="bg1"/>
                </a:solidFill>
                <a:latin typeface="Verdana" panose="020B0604030504040204" pitchFamily="34" charset="0"/>
                <a:cs typeface="Times New Roman" panose="02020603050405020304" pitchFamily="18" charset="0"/>
              </a:rPr>
              <a:t> (Mc 16, 17-18)</a:t>
            </a:r>
          </a:p>
        </p:txBody>
      </p:sp>
      <p:sp>
        <p:nvSpPr>
          <p:cNvPr id="100" name="Rectangle 114">
            <a:extLst>
              <a:ext uri="{FF2B5EF4-FFF2-40B4-BE49-F238E27FC236}">
                <a16:creationId xmlns:a16="http://schemas.microsoft.com/office/drawing/2014/main" id="{C6923747-2153-7195-5E66-9AB894F33F66}"/>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chemeClr val="tx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Signs like these will accompany those who have believed: in my Name they will cast out demons and speak new languages; they will pick up snakes and, if they drink anything poisonous, they will be unharmed. They will lay their hands on the sick and they will be healed."</a:t>
            </a:r>
            <a:r>
              <a:rPr lang="en-GB" altLang="it-IT" sz="1800" i="1">
                <a:solidFill>
                  <a:schemeClr val="bg1"/>
                </a:solidFill>
                <a:latin typeface="Verdana" panose="020B0604030504040204" pitchFamily="34" charset="0"/>
                <a:cs typeface="Times New Roman" panose="02020603050405020304" pitchFamily="18" charset="0"/>
              </a:rPr>
              <a:t> (Mk 16: 17-18)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500" fill="hold"/>
                                        <p:tgtEl>
                                          <p:spTgt spid="99"/>
                                        </p:tgtEl>
                                        <p:attrNameLst>
                                          <p:attrName>ppt_x</p:attrName>
                                        </p:attrNameLst>
                                      </p:cBhvr>
                                      <p:tavLst>
                                        <p:tav tm="0">
                                          <p:val>
                                            <p:strVal val="0-#ppt_w/2"/>
                                          </p:val>
                                        </p:tav>
                                        <p:tav tm="100000">
                                          <p:val>
                                            <p:strVal val="#ppt_x"/>
                                          </p:val>
                                        </p:tav>
                                      </p:tavLst>
                                    </p:anim>
                                    <p:anim calcmode="lin" valueType="num">
                                      <p:cBhvr additive="base">
                                        <p:cTn id="8" dur="500" fill="hold"/>
                                        <p:tgtEl>
                                          <p:spTgt spid="9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00"/>
                                        </p:tgtEl>
                                        <p:attrNameLst>
                                          <p:attrName>style.visibility</p:attrName>
                                        </p:attrNameLst>
                                      </p:cBhvr>
                                      <p:to>
                                        <p:strVal val="visible"/>
                                      </p:to>
                                    </p:set>
                                    <p:anim calcmode="lin" valueType="num">
                                      <p:cBhvr additive="base">
                                        <p:cTn id="12" dur="500" fill="hold"/>
                                        <p:tgtEl>
                                          <p:spTgt spid="100"/>
                                        </p:tgtEl>
                                        <p:attrNameLst>
                                          <p:attrName>ppt_x</p:attrName>
                                        </p:attrNameLst>
                                      </p:cBhvr>
                                      <p:tavLst>
                                        <p:tav tm="0">
                                          <p:val>
                                            <p:strVal val="1+#ppt_w/2"/>
                                          </p:val>
                                        </p:tav>
                                        <p:tav tm="100000">
                                          <p:val>
                                            <p:strVal val="#ppt_x"/>
                                          </p:val>
                                        </p:tav>
                                      </p:tavLst>
                                    </p:anim>
                                    <p:anim calcmode="lin" valueType="num">
                                      <p:cBhvr additive="base">
                                        <p:cTn id="13" dur="500" fill="hold"/>
                                        <p:tgtEl>
                                          <p:spTgt spid="1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1" name="Rectangle 35">
            <a:extLst>
              <a:ext uri="{FF2B5EF4-FFF2-40B4-BE49-F238E27FC236}">
                <a16:creationId xmlns:a16="http://schemas.microsoft.com/office/drawing/2014/main" id="{82ED2A02-38C2-D382-8CC7-46FAE283BA3D}"/>
              </a:ext>
            </a:extLst>
          </p:cNvPr>
          <p:cNvSpPr>
            <a:spLocks noChangeArrowheads="1"/>
          </p:cNvSpPr>
          <p:nvPr>
            <p:custDataLst>
              <p:tags r:id="rId1"/>
            </p:custDataLst>
          </p:nvPr>
        </p:nvSpPr>
        <p:spPr bwMode="auto">
          <a:xfrm>
            <a:off x="0" y="457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Il Signore Gesù, dopo aver parlato con loro, fu elevato in cielo e sedette alla destra di Dio. Allora essi partirono e predicarono dappertutto, mentre il Signore agiva insieme con loro e confermava la Parola con i segni che la accompagnavano.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(Mc 16, 19-20)</a:t>
            </a:r>
          </a:p>
        </p:txBody>
      </p:sp>
      <p:sp>
        <p:nvSpPr>
          <p:cNvPr id="17411" name="Rectangle 36">
            <a:extLst>
              <a:ext uri="{FF2B5EF4-FFF2-40B4-BE49-F238E27FC236}">
                <a16:creationId xmlns:a16="http://schemas.microsoft.com/office/drawing/2014/main" id="{8B25E199-F251-08F2-2981-283638869003}"/>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So then, after speaking to them, the Lord  Jesus  was  taken up into  heaven and took his place at the right hand of God. The Eleven went forth and preached everywhere, while the Lord worked with them and confirmed the message by the signs which accompanied them.</a:t>
            </a:r>
            <a:r>
              <a:rPr lang="en-GB" altLang="it-IT" sz="1800" i="1">
                <a:solidFill>
                  <a:schemeClr val="bg1"/>
                </a:solidFill>
                <a:latin typeface="Verdana" panose="020B0604030504040204" pitchFamily="34" charset="0"/>
                <a:cs typeface="Times New Roman" panose="02020603050405020304" pitchFamily="18" charset="0"/>
              </a:rPr>
              <a:t> (Mk 16: 19-20)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34" name="Picture 5" descr="C:\ARCHIVIO GENERALE\PRESENTAZIONI\in COSTRUZIONE\La Santa Messa.jpg">
            <a:extLst>
              <a:ext uri="{FF2B5EF4-FFF2-40B4-BE49-F238E27FC236}">
                <a16:creationId xmlns:a16="http://schemas.microsoft.com/office/drawing/2014/main" id="{B9DDD065-F797-5B9F-C335-5A87475DA112}"/>
              </a:ext>
            </a:extLst>
          </p:cNvPr>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7BB3C528-AF5F-4190-395E-861F505D225C}"/>
              </a:ext>
            </a:extLst>
          </p:cNvPr>
          <p:cNvSpPr>
            <a:spLocks noChangeArrowheads="1"/>
          </p:cNvSpPr>
          <p:nvPr>
            <p:custDataLst>
              <p:tags r:id="rId1"/>
            </p:custDataLst>
          </p:nvPr>
        </p:nvSpPr>
        <p:spPr bwMode="auto">
          <a:xfrm>
            <a:off x="1907704" y="325904"/>
            <a:ext cx="7147967" cy="646331"/>
          </a:xfrm>
          <a:prstGeom prst="rect">
            <a:avLst/>
          </a:prstGeom>
          <a:noFill/>
          <a:ln w="9525">
            <a:noFill/>
            <a:miter lim="800000"/>
          </a:ln>
          <a:effectLst/>
        </p:spPr>
        <p:txBody>
          <a:bodyPr wrap="square">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missione di fare del mondo un Battesimo               </a:t>
            </a:r>
            <a:r>
              <a:rPr lang="it-IT" altLang="it-IT" sz="1800" b="1" i="1" dirty="0">
                <a:solidFill>
                  <a:schemeClr val="tx1"/>
                </a:solidFill>
                <a:latin typeface="Verdana" panose="020B0604030504040204" pitchFamily="34" charset="0"/>
                <a:cs typeface="Arial" panose="020B0604020202020204" pitchFamily="34" charset="0"/>
              </a:rPr>
              <a:t>        </a:t>
            </a:r>
            <a:r>
              <a:rPr lang="it-IT" altLang="it-IT" sz="1800" i="1" dirty="0">
                <a:solidFill>
                  <a:schemeClr val="tx1"/>
                </a:solidFill>
                <a:latin typeface="Verdana" panose="020B0604030504040204" pitchFamily="34" charset="0"/>
                <a:cs typeface="Arial" panose="020B0604020202020204" pitchFamily="34" charset="0"/>
              </a:rPr>
              <a:t>Mc 16, 15-20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19459" name="Rectangle 35">
            <a:extLst>
              <a:ext uri="{FF2B5EF4-FFF2-40B4-BE49-F238E27FC236}">
                <a16:creationId xmlns:a16="http://schemas.microsoft.com/office/drawing/2014/main" id="{648B629D-936E-728F-41A2-BED04CDA8A4F}"/>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0AFC9FE3-9F2E-7626-203C-2CDECF068841}"/>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9461" name="Rectangle 37">
            <a:extLst>
              <a:ext uri="{FF2B5EF4-FFF2-40B4-BE49-F238E27FC236}">
                <a16:creationId xmlns:a16="http://schemas.microsoft.com/office/drawing/2014/main" id="{EE5FFF3E-D2E0-66FE-2B7D-DC2844D48F6C}"/>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356C5C3C-5BE0-55BE-079F-6BEBD29CAFCB}"/>
              </a:ext>
            </a:extLst>
          </p:cNvPr>
          <p:cNvSpPr>
            <a:spLocks noChangeArrowheads="1"/>
          </p:cNvSpPr>
          <p:nvPr>
            <p:custDataLst>
              <p:tags r:id="rId5"/>
            </p:custDataLst>
          </p:nvPr>
        </p:nvSpPr>
        <p:spPr bwMode="auto">
          <a:xfrm>
            <a:off x="0" y="1124744"/>
            <a:ext cx="9144000" cy="5909310"/>
          </a:xfrm>
          <a:prstGeom prst="rect">
            <a:avLst/>
          </a:prstGeom>
          <a:noFill/>
          <a:ln w="9525">
            <a:noFill/>
            <a:miter lim="800000"/>
          </a:ln>
          <a:effectLst/>
        </p:spPr>
        <p:txBody>
          <a:bodyPr>
            <a:spAutoFit/>
          </a:bodyPr>
          <a:lstStyle/>
          <a:p>
            <a:pPr algn="l"/>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rPr>
              <a:t>  </a:t>
            </a:r>
            <a:r>
              <a:rPr lang="it-IT" altLang="it-IT" sz="1800" dirty="0">
                <a:latin typeface="Verdana" panose="020B0604030504040204" pitchFamily="34" charset="0"/>
                <a:ea typeface="Verdana" panose="020B060403050404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Gli sono rimasti soltanto undici uomini impauriti e 	  	                confusi, e un piccolo nucleo di donne, fedeli e coraggiose. 	                Lo hanno seguito per tre anni sulle strade di Palestina, non hanno capito molto ma lo hanno amato molto, e sono venuti tutti all'appuntamento sull'ultimo colle.</a:t>
            </a:r>
            <a:endParaRPr lang="it-IT" sz="1800" dirty="0">
              <a:effectLst/>
              <a:highlight>
                <a:srgbClr val="FFFFFF"/>
              </a:highlight>
              <a:latin typeface="Verdana" panose="020B0604030504040204" pitchFamily="34" charset="0"/>
              <a:ea typeface="Verdana" panose="020B0604030504040204" pitchFamily="34" charset="0"/>
            </a:endParaRPr>
          </a:p>
          <a:p>
            <a:pPr algn="l"/>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Quando lo videro, si prostrarono. Essi però dubitarono. Gesù compie un atto di enorme, illogica fiducia in uomini e donne che dubitano ancora, affidando proprio a loro il mondo e il Vangelo. Non rimane con i suoi ancora un po' di tempo, per spiegare meglio, per chiarire meglio, ma affida loro la lieta notizia nonostante i dubbi. </a:t>
            </a:r>
          </a:p>
          <a:p>
            <a:pPr algn="l"/>
            <a:endParaRPr lang="it-IT" sz="12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I dubbi nella fede sono come i poveri: li avremo sempre con noi. Gesù affida il vangelo e il mondo nuovo, sognato insieme, alla povertà di undici pescatori illetterati e non all'intelligenza dei primi della classe. </a:t>
            </a:r>
          </a:p>
          <a:p>
            <a:pPr algn="l"/>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Con fiducia totale, affida la verità ai dubitanti, chiama i claudicanti a camminare, gli zoppicanti a percorrere tutte le strade del mondo: è la legge del granello di senape, del pizzico di sale, della luce sul monte, del cuore acceso che può contagiare di vangelo e di nascite quanti incontra.</a:t>
            </a:r>
            <a:endParaRPr lang="it-IT" sz="1800" dirty="0">
              <a:effectLst/>
              <a:highlight>
                <a:srgbClr val="FFFFFF"/>
              </a:highlight>
              <a:latin typeface="Verdana" panose="020B0604030504040204" pitchFamily="34" charset="0"/>
              <a:ea typeface="Verdana" panose="020B0604030504040204" pitchFamily="34" charset="0"/>
            </a:endParaRPr>
          </a:p>
          <a:p>
            <a:pPr algn="l"/>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Andate, profumate di cielo le vite che incontrate, insegnate il mestiere di vivere, così come l'avete visto fare a me, mostrate loro il volto alto e luminoso dell'umano.</a:t>
            </a:r>
            <a:endParaRPr lang="it-IT" sz="1800" dirty="0">
              <a:effectLst/>
              <a:highlight>
                <a:srgbClr val="FFFFFF"/>
              </a:highlight>
              <a:latin typeface="Verdana" panose="020B0604030504040204" pitchFamily="34" charset="0"/>
              <a:ea typeface="Verdana" panose="020B0604030504040204" pitchFamily="34" charset="0"/>
            </a:endParaRPr>
          </a:p>
        </p:txBody>
      </p:sp>
      <p:sp>
        <p:nvSpPr>
          <p:cNvPr id="19463" name="Rectangle 39">
            <a:extLst>
              <a:ext uri="{FF2B5EF4-FFF2-40B4-BE49-F238E27FC236}">
                <a16:creationId xmlns:a16="http://schemas.microsoft.com/office/drawing/2014/main" id="{B38D10CF-54EC-B04E-99D9-66B9B69C72B7}"/>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F3AC8AEB-626C-1C82-D940-721CBE0B4F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1520" y="82534"/>
            <a:ext cx="1892443" cy="1892443"/>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8980917F-A4C1-BBE5-62C7-A4EC79F9A652}"/>
              </a:ext>
            </a:extLst>
          </p:cNvPr>
          <p:cNvSpPr>
            <a:spLocks noChangeArrowheads="1"/>
          </p:cNvSpPr>
          <p:nvPr>
            <p:custDataLst>
              <p:tags r:id="rId1"/>
            </p:custDataLst>
          </p:nvPr>
        </p:nvSpPr>
        <p:spPr bwMode="auto">
          <a:xfrm>
            <a:off x="0" y="117693"/>
            <a:ext cx="9144000" cy="6740307"/>
          </a:xfrm>
          <a:prstGeom prst="rect">
            <a:avLst/>
          </a:prstGeom>
          <a:noFill/>
          <a:ln w="9525">
            <a:noFill/>
            <a:miter lim="800000"/>
          </a:ln>
          <a:effectLst/>
        </p:spPr>
        <p:txBody>
          <a:bodyPr>
            <a:spAutoFit/>
          </a:bodyPr>
          <a:lstStyle/>
          <a:p>
            <a:pPr algn="l"/>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Battezzate, che significa immergete in Dio le persone, che possano essere intrise di cielo, impregnate di Dio, imbevute d'acqua viva, come uno che viene calato nel fiume, nel lago, nell'oceano e ne risale, madido d'aurora.</a:t>
            </a:r>
          </a:p>
          <a:p>
            <a:pPr algn="l"/>
            <a:endParaRPr lang="it-IT" sz="12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Ecco la missione dei discepoli: fare del mondo un battesimo, un laboratorio di immersione in Dio, in quel Dio che Gesù ha raccontato come amore e libertà, come tenerezza e giustizia. </a:t>
            </a:r>
          </a:p>
          <a:p>
            <a:pPr algn="l"/>
            <a:endParaRPr lang="it-IT" sz="12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Ognuno di noi riceve oggi la stessa missione degli apostoli: annunciate. Niente altro. Non dice: organizzate, occupate i posti chiave, fate grandi opere caritative, ma semplicemente: annunciate.</a:t>
            </a:r>
          </a:p>
          <a:p>
            <a:pPr algn="l"/>
            <a:endParaRPr lang="it-IT" sz="1200" dirty="0">
              <a:effectLst/>
              <a:highlight>
                <a:srgbClr val="FFFFFF"/>
              </a:highlight>
              <a:latin typeface="Verdana" panose="020B0604030504040204" pitchFamily="34" charset="0"/>
              <a:ea typeface="Verdana" panose="020B0604030504040204" pitchFamily="34" charset="0"/>
            </a:endParaRPr>
          </a:p>
          <a:p>
            <a:pPr algn="l"/>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E che cosa? Il Vangelo, la lieta notizia, il racconto della tenerezza di Dio. Non le idee più belle, non le soluzioni di tutti i problemi, non una politica o una teologia migliori: il Vangelo, la vita e la persona di Cristo, pienezza d'umano e tenerezza del Padre.</a:t>
            </a:r>
          </a:p>
          <a:p>
            <a:pPr algn="l"/>
            <a:endParaRPr lang="it-IT" sz="1200" dirty="0">
              <a:effectLst/>
              <a:highlight>
                <a:srgbClr val="FFFFFF"/>
              </a:highlight>
              <a:latin typeface="Verdana" panose="020B0604030504040204" pitchFamily="34" charset="0"/>
              <a:ea typeface="Verdana" panose="020B0604030504040204" pitchFamily="34" charset="0"/>
            </a:endParaRPr>
          </a:p>
          <a:p>
            <a:pPr algn="l"/>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L'ascensione è come una navigazione del cuore. Gesù non è andato lontano o in alto, in qualche angolo remoto del cosmo. È disceso (asceso) nel profondo delle cose, nell'intimo del creato e delle creature, e da dentro preme come forza ascensionale verso più luminosa vita. </a:t>
            </a:r>
          </a:p>
          <a:p>
            <a:pPr algn="l"/>
            <a:r>
              <a:rPr lang="it-IT" sz="1800" dirty="0">
                <a:solidFill>
                  <a:srgbClr val="000000"/>
                </a:solidFill>
                <a:highlight>
                  <a:srgbClr val="FFFFFF"/>
                </a:highligh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"La nostra fede è la certezza che ogni creatura è piena della sua luminosa presenza" (enciclica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Laudato </a:t>
            </a:r>
            <a:r>
              <a:rPr lang="it-IT" sz="1800" i="1"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si'</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100</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che «Cristo risorto dimora nell'intimo di ogni essere, circondandolo con il suo affetto e penetrandolo con la sua luce» (</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Laudato </a:t>
            </a:r>
            <a:r>
              <a:rPr lang="it-IT" sz="1800" i="1" dirty="0" err="1">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si'</a:t>
            </a:r>
            <a:r>
              <a:rPr lang="it-IT" sz="1800" i="1"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 221</a:t>
            </a:r>
            <a:r>
              <a:rPr lang="it-IT" sz="1800" dirty="0">
                <a:solidFill>
                  <a:srgbClr val="000000"/>
                </a:solidFill>
                <a:effectLst/>
                <a:highlight>
                  <a:srgbClr val="FFFFFF"/>
                </a:highlight>
                <a:latin typeface="Verdana" panose="020B0604030504040204" pitchFamily="34" charset="0"/>
                <a:ea typeface="Verdana" panose="020B0604030504040204" pitchFamily="34" charset="0"/>
                <a:cs typeface="Open Sans" panose="020B0606030504020204" pitchFamily="34" charset="0"/>
              </a:rPr>
              <a:t>).</a:t>
            </a:r>
            <a:endParaRPr lang="it-IT" sz="1800" dirty="0">
              <a:effectLst/>
              <a:highlight>
                <a:srgbClr val="FFFFFF"/>
              </a:highligh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9736D4BC-8623-4D60-8DF1-9A0B9C19181B}"/>
              </a:ext>
            </a:extLst>
          </p:cNvPr>
          <p:cNvSpPr>
            <a:spLocks noChangeArrowheads="1"/>
          </p:cNvSpPr>
          <p:nvPr>
            <p:custDataLst>
              <p:tags r:id="rId1"/>
            </p:custDataLst>
          </p:nvPr>
        </p:nvSpPr>
        <p:spPr bwMode="auto">
          <a:xfrm>
            <a:off x="1143000" y="10668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 ATTI DEGLI APOSTOLI</a:t>
            </a:r>
          </a:p>
        </p:txBody>
      </p:sp>
      <p:sp>
        <p:nvSpPr>
          <p:cNvPr id="5123" name="Rectangle 157">
            <a:extLst>
              <a:ext uri="{FF2B5EF4-FFF2-40B4-BE49-F238E27FC236}">
                <a16:creationId xmlns:a16="http://schemas.microsoft.com/office/drawing/2014/main" id="{7F8F0E0F-2F53-CC4E-1EA1-E321FB43E21E}"/>
              </a:ext>
            </a:extLst>
          </p:cNvPr>
          <p:cNvSpPr>
            <a:spLocks noChangeArrowheads="1"/>
          </p:cNvSpPr>
          <p:nvPr>
            <p:custDataLst>
              <p:tags r:id="rId2"/>
            </p:custDataLst>
          </p:nvPr>
        </p:nvSpPr>
        <p:spPr bwMode="auto">
          <a:xfrm>
            <a:off x="1295400" y="1371600"/>
            <a:ext cx="3352800" cy="2322513"/>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600">
                <a:solidFill>
                  <a:srgbClr val="000000"/>
                </a:solidFill>
                <a:latin typeface="Verdana" panose="020B0604030504040204" pitchFamily="34" charset="0"/>
                <a:cs typeface="Times New Roman" panose="02020603050405020304" pitchFamily="18" charset="0"/>
              </a:rPr>
              <a:t>Nel primo racconto, o Teòfilo, ho trattato di tutto quello che Gesù fece e insegnò dagli inizi fino al giorno in cui fu assunto in cielo, dopo aver dato disposizioni agli apostoli che si era scelti per mezzo dello Spirito Santo.       </a:t>
            </a:r>
            <a:r>
              <a:rPr lang="it-IT" altLang="it-IT" sz="1600" i="1">
                <a:solidFill>
                  <a:srgbClr val="000000"/>
                </a:solidFill>
                <a:latin typeface="Verdana" panose="020B0604030504040204" pitchFamily="34" charset="0"/>
                <a:cs typeface="Times New Roman" panose="02020603050405020304" pitchFamily="18" charset="0"/>
              </a:rPr>
              <a:t>   	           (At 1, 1-2)</a:t>
            </a:r>
          </a:p>
        </p:txBody>
      </p:sp>
      <p:sp>
        <p:nvSpPr>
          <p:cNvPr id="3076" name="Rectangle 158">
            <a:extLst>
              <a:ext uri="{FF2B5EF4-FFF2-40B4-BE49-F238E27FC236}">
                <a16:creationId xmlns:a16="http://schemas.microsoft.com/office/drawing/2014/main" id="{2FB95DE7-CEA7-864E-C034-A391C37B84F1}"/>
              </a:ext>
            </a:extLst>
          </p:cNvPr>
          <p:cNvSpPr>
            <a:spLocks noChangeArrowheads="1"/>
          </p:cNvSpPr>
          <p:nvPr>
            <p:custDataLst>
              <p:tags r:id="rId3"/>
            </p:custDataLst>
          </p:nvPr>
        </p:nvSpPr>
        <p:spPr bwMode="auto">
          <a:xfrm>
            <a:off x="4648200" y="1447800"/>
            <a:ext cx="3352800" cy="204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en-GB" altLang="it-IT" sz="1600" b="1">
                <a:solidFill>
                  <a:srgbClr val="000000"/>
                </a:solidFill>
                <a:latin typeface="Verdana" panose="020B0604030504040204" pitchFamily="34" charset="0"/>
                <a:cs typeface="Arial" panose="020B0604020202020204" pitchFamily="34" charset="0"/>
              </a:rPr>
              <a:t>   </a:t>
            </a:r>
            <a:r>
              <a:rPr lang="it-IT" altLang="it-IT" sz="1600" b="1">
                <a:solidFill>
                  <a:srgbClr val="000000"/>
                </a:solidFill>
                <a:latin typeface="Verdana" panose="020B0604030504040204" pitchFamily="34" charset="0"/>
                <a:cs typeface="Times New Roman" panose="02020603050405020304" pitchFamily="18" charset="0"/>
              </a:rPr>
              <a:t> </a:t>
            </a:r>
            <a:r>
              <a:rPr lang="en-GB" altLang="it-IT" sz="1600">
                <a:solidFill>
                  <a:srgbClr val="000000"/>
                </a:solidFill>
                <a:latin typeface="Verdana" panose="020B0604030504040204" pitchFamily="34" charset="0"/>
                <a:cs typeface="Times New Roman" panose="02020603050405020304" pitchFamily="18" charset="0"/>
              </a:rPr>
              <a:t>In the first part of my work, Theophilus, I wrote of all that Jesus did and taught from the beginning  until the day when he ascended to heaven.But first he had instructed through the Holy Spirit the apostles he had chosen.</a:t>
            </a:r>
            <a:r>
              <a:rPr lang="en-GB" altLang="it-IT" sz="1600" i="1">
                <a:solidFill>
                  <a:srgbClr val="000000"/>
                </a:solidFill>
                <a:latin typeface="Verdana" panose="020B0604030504040204" pitchFamily="34" charset="0"/>
                <a:cs typeface="Times New Roman" panose="02020603050405020304" pitchFamily="18" charset="0"/>
              </a:rPr>
              <a:t>(Acts 1: 1-2)</a:t>
            </a:r>
            <a:endParaRPr lang="it-IT" altLang="it-IT" sz="1600" i="1">
              <a:solidFill>
                <a:srgbClr val="000000"/>
              </a:solidFill>
              <a:latin typeface="Verdana" panose="020B0604030504040204" pitchFamily="34" charset="0"/>
              <a:cs typeface="Arial" panose="020B0604020202020204" pitchFamily="34" charset="0"/>
            </a:endParaRPr>
          </a:p>
        </p:txBody>
      </p:sp>
      <p:sp>
        <p:nvSpPr>
          <p:cNvPr id="3077" name="Rectangle 189">
            <a:extLst>
              <a:ext uri="{FF2B5EF4-FFF2-40B4-BE49-F238E27FC236}">
                <a16:creationId xmlns:a16="http://schemas.microsoft.com/office/drawing/2014/main" id="{520A3E82-6407-C2C2-6405-C007AC14A325}"/>
              </a:ext>
            </a:extLst>
          </p:cNvPr>
          <p:cNvSpPr>
            <a:spLocks noChangeArrowheads="1"/>
          </p:cNvSpPr>
          <p:nvPr>
            <p:custDataLst>
              <p:tags r:id="rId4"/>
            </p:custDataLst>
          </p:nvPr>
        </p:nvSpPr>
        <p:spPr bwMode="auto">
          <a:xfrm>
            <a:off x="4648200" y="10668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078" name="Rectangle 375">
            <a:extLst>
              <a:ext uri="{FF2B5EF4-FFF2-40B4-BE49-F238E27FC236}">
                <a16:creationId xmlns:a16="http://schemas.microsoft.com/office/drawing/2014/main" id="{FAD84E9B-BA40-047B-1580-F1A86302A41D}"/>
              </a:ext>
            </a:extLst>
          </p:cNvPr>
          <p:cNvSpPr>
            <a:spLocks noChangeArrowheads="1"/>
          </p:cNvSpPr>
          <p:nvPr>
            <p:custDataLst>
              <p:tags r:id="rId5"/>
            </p:custDataLst>
          </p:nvPr>
        </p:nvSpPr>
        <p:spPr bwMode="auto">
          <a:xfrm>
            <a:off x="762000" y="0"/>
            <a:ext cx="7842250" cy="923925"/>
          </a:xfrm>
          <a:prstGeom prst="rect">
            <a:avLst/>
          </a:prstGeom>
          <a:solidFill>
            <a:schemeClr val="bg1"/>
          </a:solidFill>
          <a:ln w="9525" algn="ctr">
            <a:solidFill>
              <a:srgbClr val="FFFFDB"/>
            </a:solidFill>
            <a:miter lim="800000"/>
            <a:headEnd/>
            <a:tailEnd/>
          </a:ln>
        </p:spPr>
        <p:txBody>
          <a:bodyPr>
            <a:spAutoFit/>
          </a:bodyPr>
          <a:lstStyle/>
          <a:p>
            <a:pPr algn="ctr"/>
            <a:r>
              <a:rPr lang="it-IT" altLang="it-IT" sz="1800" dirty="0">
                <a:solidFill>
                  <a:srgbClr val="B88C00"/>
                </a:solidFill>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dirty="0">
                <a:solidFill>
                  <a:srgbClr val="B88C00"/>
                </a:solidFill>
                <a:latin typeface="Verdana" panose="020B0604030504040204" pitchFamily="34" charset="0"/>
                <a:ea typeface="Verdana" panose="020B0604030504040204" pitchFamily="34" charset="0"/>
                <a:cs typeface="Verdana" panose="020B0604030504040204" pitchFamily="34" charset="0"/>
              </a:rPr>
              <a:t> </a:t>
            </a:r>
            <a:r>
              <a:rPr lang="it-IT" altLang="it-IT" sz="2000" dirty="0">
                <a:solidFill>
                  <a:srgbClr val="B88C00"/>
                </a:solidFill>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800" dirty="0">
              <a:solidFill>
                <a:srgbClr val="B88C00"/>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400" dirty="0">
                <a:solidFill>
                  <a:srgbClr val="B88C00"/>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dirty="0">
              <a:solidFill>
                <a:schemeClr val="tx1"/>
              </a:solidFill>
              <a:latin typeface="Courier New" panose="02070309020205020404" pitchFamily="49" charset="0"/>
            </a:endParaRPr>
          </a:p>
        </p:txBody>
      </p:sp>
      <p:pic>
        <p:nvPicPr>
          <p:cNvPr id="3079" name="Picture 59" descr="C:\ARCHIVIO GENERALE\PRESENTAZIONI\in COSTRUZIONE\S.Scritture del 17.05\o teofilo 1.jpg">
            <a:extLst>
              <a:ext uri="{FF2B5EF4-FFF2-40B4-BE49-F238E27FC236}">
                <a16:creationId xmlns:a16="http://schemas.microsoft.com/office/drawing/2014/main" id="{7620792D-3901-1EE9-8CAE-C26AE85AF939}"/>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600200" y="3733800"/>
            <a:ext cx="22860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60" descr="C:\ARCHIVIO GENERALE\PRESENTAZIONI\in COSTRUZIONE\S.Scritture del 17.05\o teofilo.jpg">
            <a:extLst>
              <a:ext uri="{FF2B5EF4-FFF2-40B4-BE49-F238E27FC236}">
                <a16:creationId xmlns:a16="http://schemas.microsoft.com/office/drawing/2014/main" id="{BC323A64-CC04-DE32-2EF6-0F268C013072}"/>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5257800" y="3657600"/>
            <a:ext cx="2209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12">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E85B8A01-5FF0-8ABC-E94B-0D63947699BE}"/>
              </a:ext>
            </a:extLst>
          </p:cNvPr>
          <p:cNvSpPr>
            <a:spLocks noChangeArrowheads="1"/>
          </p:cNvSpPr>
          <p:nvPr>
            <p:custDataLst>
              <p:tags r:id="rId1"/>
            </p:custDataLst>
          </p:nvPr>
        </p:nvSpPr>
        <p:spPr bwMode="auto">
          <a:xfrm>
            <a:off x="0" y="0"/>
            <a:ext cx="9144000" cy="7171194"/>
          </a:xfrm>
          <a:prstGeom prst="rect">
            <a:avLst/>
          </a:prstGeom>
          <a:noFill/>
          <a:ln w="9525">
            <a:noFill/>
            <a:miter lim="800000"/>
          </a:ln>
          <a:effec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33CC"/>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LINKEDIN, INSTAGRAM</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a:t>
            </a:r>
          </a:p>
          <a:p>
            <a:pPr algn="ctr"/>
            <a:r>
              <a:rPr lang="it-IT" altLang="it-IT" sz="1400" dirty="0">
                <a:solidFill>
                  <a:srgbClr val="000080"/>
                </a:solidFill>
                <a:latin typeface="Verdana" panose="020B0604030504040204" pitchFamily="34" charset="0"/>
                <a:cs typeface="Arial" panose="020B0604020202020204" pitchFamily="34" charset="0"/>
              </a:rPr>
              <a:t>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p>
          <a:p>
            <a:pPr algn="ctr"/>
            <a:br>
              <a:rPr lang="it-IT" altLang="it-IT" sz="1400" b="1" dirty="0">
                <a:solidFill>
                  <a:schemeClr val="tx1"/>
                </a:solidFill>
                <a:latin typeface="Verdana" panose="020B0604030504040204" pitchFamily="34" charset="0"/>
                <a:cs typeface="Arial" panose="020B0604020202020204" pitchFamily="34" charset="0"/>
              </a:rPr>
            </a:br>
            <a:endParaRPr lang="it-IT" altLang="it-IT" sz="1400" b="1" dirty="0">
              <a:solidFill>
                <a:schemeClr val="tx1"/>
              </a:solidFill>
              <a:latin typeface="Verdana" panose="020B0604030504040204" pitchFamily="34" charset="0"/>
              <a:cs typeface="Arial" panose="020B0604020202020204" pitchFamily="34" charset="0"/>
            </a:endParaRPr>
          </a:p>
          <a:p>
            <a:pPr algn="ctr"/>
            <a:endParaRPr lang="it-IT" altLang="it-IT" sz="1400" b="1" dirty="0">
              <a:solidFill>
                <a:schemeClr val="tx1"/>
              </a:solidFill>
              <a:latin typeface="Verdana" panose="020B0604030504040204" pitchFamily="34" charset="0"/>
              <a:cs typeface="Arial" panose="020B0604020202020204" pitchFamily="34" charset="0"/>
            </a:endParaRPr>
          </a:p>
          <a:p>
            <a:pPr algn="ctr"/>
            <a:br>
              <a:rPr lang="it-IT" altLang="it-IT" sz="1400" dirty="0">
                <a:solidFill>
                  <a:srgbClr val="000080"/>
                </a:solidFill>
                <a:latin typeface="Verdana" panose="020B0604030504040204" pitchFamily="34" charset="0"/>
                <a:cs typeface="Arial" panose="020B0604020202020204" pitchFamily="34" charset="0"/>
              </a:rPr>
            </a:br>
            <a:endParaRPr lang="it-IT" altLang="it-IT" sz="1400" dirty="0">
              <a:solidFill>
                <a:srgbClr val="000080"/>
              </a:solidFill>
              <a:latin typeface="Verdana" panose="020B0604030504040204" pitchFamily="34" charset="0"/>
              <a:cs typeface="Arial" panose="020B0604020202020204" pitchFamily="34" charset="0"/>
            </a:endParaRPr>
          </a:p>
          <a:p>
            <a:pPr algn="ct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 to friends, relatives and acquaintances: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33CC"/>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LINKEDIN, INSTAGRAM</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21510" name="Picture 6">
            <a:extLst>
              <a:ext uri="{FF2B5EF4-FFF2-40B4-BE49-F238E27FC236}">
                <a16:creationId xmlns:a16="http://schemas.microsoft.com/office/drawing/2014/main" id="{8521CBDF-9DAA-99A7-AB50-8CF95F81D4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814638"/>
            <a:ext cx="5943600" cy="12906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632E4E78-2622-C44E-4E33-6A35AA4E3AFF}"/>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2531" name="Rectangle 7">
            <a:extLst>
              <a:ext uri="{FF2B5EF4-FFF2-40B4-BE49-F238E27FC236}">
                <a16:creationId xmlns:a16="http://schemas.microsoft.com/office/drawing/2014/main" id="{2952F080-D2B2-B99B-0837-8A49D8528131}"/>
              </a:ext>
            </a:extLst>
          </p:cNvPr>
          <p:cNvSpPr>
            <a:spLocks noChangeArrowheads="1"/>
          </p:cNvSpPr>
          <p:nvPr>
            <p:custDataLst>
              <p:tags r:id="rId2"/>
            </p:custDataLst>
          </p:nvPr>
        </p:nvSpPr>
        <p:spPr bwMode="auto">
          <a:xfrm>
            <a:off x="1781721" y="210518"/>
            <a:ext cx="7280715"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fontAlgn="t"/>
            <a:r>
              <a:rPr lang="en-US" sz="1800" b="1" dirty="0">
                <a:solidFill>
                  <a:srgbClr val="222222"/>
                </a:solidFill>
                <a:effectLst/>
                <a:highlight>
                  <a:srgbClr val="FFFFCC"/>
                </a:highlight>
                <a:latin typeface="Verdana" panose="020B0604030504040204" pitchFamily="34" charset="0"/>
                <a:ea typeface="Verdana" panose="020B0604030504040204" pitchFamily="34" charset="0"/>
              </a:rPr>
              <a:t>The mission to make the world a Baptism                  </a:t>
            </a:r>
            <a:r>
              <a:rPr lang="it-IT" altLang="it-IT" sz="1800" b="1" i="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i="1" dirty="0" err="1">
                <a:solidFill>
                  <a:schemeClr val="tx1"/>
                </a:solidFill>
                <a:latin typeface="Verdana" panose="020B0604030504040204" pitchFamily="34" charset="0"/>
                <a:cs typeface="Times New Roman" panose="02020603050405020304" pitchFamily="18" charset="0"/>
              </a:rPr>
              <a:t>Mk</a:t>
            </a:r>
            <a:r>
              <a:rPr lang="it-IT" altLang="it-IT" sz="1800" i="1" dirty="0">
                <a:solidFill>
                  <a:schemeClr val="tx1"/>
                </a:solidFill>
                <a:latin typeface="Verdana" panose="020B0604030504040204" pitchFamily="34" charset="0"/>
                <a:cs typeface="Times New Roman" panose="02020603050405020304" pitchFamily="18" charset="0"/>
              </a:rPr>
              <a:t> 16: 15-20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 </a:t>
            </a:r>
          </a:p>
          <a:p>
            <a:pPr algn="ctr" fontAlgn="t"/>
            <a:r>
              <a:rPr lang="it-IT" altLang="it-IT" sz="1600" i="1" dirty="0">
                <a:solidFill>
                  <a:srgbClr val="990033"/>
                </a:solidFill>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2532" name="Rectangle 9">
            <a:extLst>
              <a:ext uri="{FF2B5EF4-FFF2-40B4-BE49-F238E27FC236}">
                <a16:creationId xmlns:a16="http://schemas.microsoft.com/office/drawing/2014/main" id="{ABE5D2CE-88D2-249D-3098-64A58FA2DB6C}"/>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33799" name="Rectangle 23">
            <a:extLst>
              <a:ext uri="{FF2B5EF4-FFF2-40B4-BE49-F238E27FC236}">
                <a16:creationId xmlns:a16="http://schemas.microsoft.com/office/drawing/2014/main" id="{EC4178B7-E3DF-E1D3-4DFB-DD8DE84FCF6E}"/>
              </a:ext>
            </a:extLst>
          </p:cNvPr>
          <p:cNvSpPr>
            <a:spLocks noChangeArrowheads="1"/>
          </p:cNvSpPr>
          <p:nvPr>
            <p:custDataLst>
              <p:tags r:id="rId4"/>
            </p:custDataLst>
          </p:nvPr>
        </p:nvSpPr>
        <p:spPr bwMode="auto">
          <a:xfrm>
            <a:off x="-20188" y="1039962"/>
            <a:ext cx="9144000" cy="5909310"/>
          </a:xfrm>
          <a:prstGeom prst="rect">
            <a:avLst/>
          </a:prstGeom>
          <a:noFill/>
          <a:ln w="9525">
            <a:noFill/>
            <a:miter lim="800000"/>
          </a:ln>
          <a:effectLst/>
        </p:spPr>
        <p:txBody>
          <a:bodyPr>
            <a:spAutoFit/>
          </a:bodyPr>
          <a:lstStyle/>
          <a:p>
            <a:r>
              <a:rPr lang="it-IT" altLang="it-IT" sz="1800" dirty="0">
                <a:solidFill>
                  <a:srgbClr val="000000"/>
                </a:solidFill>
                <a:latin typeface="Verdana" panose="020B0604030504040204" pitchFamily="34" charset="0"/>
                <a:cs typeface="Helvetica" panose="020B0604020202020204" pitchFamily="34" charset="0"/>
              </a:rPr>
              <a:t>   		</a:t>
            </a:r>
            <a:r>
              <a:rPr lang="it-IT" altLang="it-IT" sz="1800" dirty="0">
                <a:solidFill>
                  <a:srgbClr val="000000"/>
                </a:solidFill>
                <a:highlight>
                  <a:srgbClr val="FFFFCC"/>
                </a:highlight>
                <a:latin typeface="Verdana" panose="020B0604030504040204" pitchFamily="34" charset="0"/>
                <a:cs typeface="Helvetica" panose="020B060402020202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He only has eleven scared and confused men left, and a 	               small group of faithful and courageous women. They 	  	   followed Him for three years on the streets of Palestine, they didn't understand much but they loved Him very much, and they all came to the meeting on the last hill. When they saw Him, they bowed down. But they doubted. </a:t>
            </a:r>
          </a:p>
          <a:p>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Jesus performs an act of enormous, illogical trust in doubting men and women again, entrusting the world and the Gospel to them. He doesn't stay with his ones a little longer, to explain better, to clarify better, but He entrusts them with the happy news despite the doubts. </a:t>
            </a:r>
          </a:p>
          <a:p>
            <a:endParaRPr lang="en-US" sz="1200" dirty="0">
              <a:solidFill>
                <a:srgbClr val="222222"/>
              </a:solidFill>
              <a:effectLst/>
              <a:highlight>
                <a:srgbClr val="FFFFCC"/>
              </a:highlight>
              <a:latin typeface="Verdana" panose="020B0604030504040204" pitchFamily="34" charset="0"/>
              <a:ea typeface="Verdana" panose="020B0604030504040204" pitchFamily="34" charset="0"/>
            </a:endParaRPr>
          </a:p>
          <a:p>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Doubts in faith are like the </a:t>
            </a:r>
            <a:r>
              <a:rPr lang="en-US" sz="1800" dirty="0" err="1">
                <a:solidFill>
                  <a:srgbClr val="222222"/>
                </a:solidFill>
                <a:effectLst/>
                <a:highlight>
                  <a:srgbClr val="FFFFCC"/>
                </a:highlight>
                <a:latin typeface="Verdana" panose="020B0604030504040204" pitchFamily="34" charset="0"/>
                <a:ea typeface="Verdana" panose="020B0604030504040204" pitchFamily="34" charset="0"/>
              </a:rPr>
              <a:t>poors</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 we will always have them with us. Jesus entrusts the gospel and the new world, dreamed together, to the poverty of eleven illiterate fishermen and not to the intelligence of the top of the class.</a:t>
            </a:r>
          </a:p>
          <a:p>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 With total trust, entrust the truth to doubters, call the limping to walk, the limping to travel all the roads of the world: it is the law of the mustard seed, of the pinch of salt, of the light on the mountain, of the burning heart that can infect with the gospel and births those He meets. </a:t>
            </a:r>
          </a:p>
          <a:p>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Go, perfume the lives you encounter with heaven, teach them the craft of living, just as you saw me do it, show them your face tall and bright of the human. </a:t>
            </a:r>
            <a:endParaRPr lang="en-US" altLang="it-IT" sz="1800" dirty="0">
              <a:solidFill>
                <a:schemeClr val="tx1"/>
              </a:solidFill>
              <a:highlight>
                <a:srgbClr val="FFFFCC"/>
              </a:highlight>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F57B6CC8-7DE0-E9D1-A6A9-E2B7F7577B1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1520" y="115734"/>
            <a:ext cx="1714329" cy="1714329"/>
          </a:xfrm>
          <a:prstGeom prst="rect">
            <a:avLst/>
          </a:prstGeom>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3A61E516-9765-EE65-F077-95AF290547A2}"/>
              </a:ext>
            </a:extLst>
          </p:cNvPr>
          <p:cNvSpPr>
            <a:spLocks noChangeArrowheads="1"/>
          </p:cNvSpPr>
          <p:nvPr>
            <p:custDataLst>
              <p:tags r:id="rId1"/>
            </p:custDataLst>
          </p:nvPr>
        </p:nvSpPr>
        <p:spPr bwMode="auto">
          <a:xfrm>
            <a:off x="0" y="125422"/>
            <a:ext cx="9144000" cy="6740307"/>
          </a:xfrm>
          <a:prstGeom prst="rect">
            <a:avLst/>
          </a:prstGeom>
          <a:noFill/>
          <a:ln w="9525">
            <a:noFill/>
            <a:miter lim="800000"/>
          </a:ln>
          <a:effectLst/>
        </p:spPr>
        <p:txBody>
          <a:bodyPr>
            <a:spAutoFit/>
          </a:bodyPr>
          <a:lstStyle/>
          <a:p>
            <a:pPr algn="l"/>
            <a:r>
              <a:rPr lang="en-US" sz="1800" dirty="0">
                <a:solidFill>
                  <a:srgbClr val="222222"/>
                </a:solidFill>
                <a:effectLst/>
                <a:highlight>
                  <a:srgbClr val="FFFFCC"/>
                </a:highlight>
                <a:latin typeface="Verdana" panose="020B0604030504040204" pitchFamily="34" charset="0"/>
                <a:ea typeface="Verdana" panose="020B0604030504040204" pitchFamily="34" charset="0"/>
              </a:rPr>
              <a:t>   Baptize, which means immerse people in God, that they may be imbued with heaven, imbued with God, soaked in living water, like someone who is lowered into the river, the lake, the ocean and comes back up, drenched in the dawn. </a:t>
            </a:r>
          </a:p>
          <a:p>
            <a:pPr algn="l"/>
            <a:endParaRPr lang="en-US" sz="1200" dirty="0">
              <a:solidFill>
                <a:srgbClr val="222222"/>
              </a:solidFill>
              <a:effectLst/>
              <a:highlight>
                <a:srgbClr val="FFFFCC"/>
              </a:highlight>
              <a:latin typeface="Verdana" panose="020B0604030504040204" pitchFamily="34" charset="0"/>
              <a:ea typeface="Verdana" panose="020B0604030504040204" pitchFamily="34" charset="0"/>
            </a:endParaRPr>
          </a:p>
          <a:p>
            <a:pPr algn="l"/>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Here is the mission of the disciples: to make the world one baptism, a laboratory of immersion in God, in that God that Jesus described as love and freedom, as tenderness and justice. </a:t>
            </a:r>
          </a:p>
          <a:p>
            <a:pPr algn="l"/>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Each of us today receives the same mission as the apostles: announce. Nothing else. He doesn't say: organize, occupy the key positions, do great charitable works, but simply: announced. </a:t>
            </a:r>
          </a:p>
          <a:p>
            <a:pPr algn="l"/>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And what? The Gospel, the good news, the story of God's tenderness. Not the most beautiful ideas, not the solutions to all problems, not a better politics or theology: the Gospel, the life and person of Christ, the fullness of humanity and the tenderness of the Father. </a:t>
            </a:r>
          </a:p>
          <a:p>
            <a:pPr algn="l"/>
            <a:endParaRPr lang="en-US" sz="1800" dirty="0">
              <a:solidFill>
                <a:srgbClr val="222222"/>
              </a:solidFill>
              <a:highlight>
                <a:srgbClr val="FFFFCC"/>
              </a:highlight>
              <a:latin typeface="Verdana" panose="020B0604030504040204" pitchFamily="34" charset="0"/>
              <a:ea typeface="Verdana" panose="020B0604030504040204" pitchFamily="34" charset="0"/>
            </a:endParaRPr>
          </a:p>
          <a:p>
            <a:pPr algn="l"/>
            <a:r>
              <a:rPr lang="en-US" sz="1800" dirty="0">
                <a:solidFill>
                  <a:srgbClr val="222222"/>
                </a:solidFill>
                <a:effectLst/>
                <a:highlight>
                  <a:srgbClr val="FFFFCC"/>
                </a:highlight>
                <a:latin typeface="Verdana" panose="020B0604030504040204" pitchFamily="34" charset="0"/>
                <a:ea typeface="Verdana" panose="020B0604030504040204" pitchFamily="34" charset="0"/>
              </a:rPr>
              <a:t>   Ascension is like a navigation of the heart. Jesus did not go far or high, to some remote corner of the cosmos. He came down (ascended) in the depths of things, in the depths of creation and creatures, and from within he presses as an ascending force towards a brighter life. </a:t>
            </a:r>
          </a:p>
          <a:p>
            <a:pPr algn="l"/>
            <a:r>
              <a:rPr lang="en-US" sz="1800" dirty="0">
                <a:solidFill>
                  <a:srgbClr val="222222"/>
                </a:solidFill>
                <a:highlight>
                  <a:srgbClr val="FFFFCC"/>
                </a:highlight>
                <a:latin typeface="Verdana" panose="020B0604030504040204" pitchFamily="34" charset="0"/>
                <a:ea typeface="Verdana" panose="020B0604030504040204" pitchFamily="34" charset="0"/>
              </a:rPr>
              <a:t>    </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"Our faith is the certainty that every creature is full of his luminous presence" (encyclical </a:t>
            </a:r>
            <a:r>
              <a:rPr lang="en-US" sz="1800" dirty="0" err="1">
                <a:solidFill>
                  <a:srgbClr val="222222"/>
                </a:solidFill>
                <a:effectLst/>
                <a:highlight>
                  <a:srgbClr val="FFFFCC"/>
                </a:highlight>
                <a:latin typeface="Verdana" panose="020B0604030504040204" pitchFamily="34" charset="0"/>
                <a:ea typeface="Verdana" panose="020B0604030504040204" pitchFamily="34" charset="0"/>
              </a:rPr>
              <a:t>Laudato</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 </a:t>
            </a:r>
            <a:r>
              <a:rPr lang="en-US" sz="1800" dirty="0" err="1">
                <a:solidFill>
                  <a:srgbClr val="222222"/>
                </a:solidFill>
                <a:effectLst/>
                <a:highlight>
                  <a:srgbClr val="FFFFCC"/>
                </a:highlight>
                <a:latin typeface="Verdana" panose="020B0604030504040204" pitchFamily="34" charset="0"/>
                <a:ea typeface="Verdana" panose="020B0604030504040204" pitchFamily="34" charset="0"/>
              </a:rPr>
              <a:t>si</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 100), that «t</a:t>
            </a:r>
            <a:r>
              <a:rPr lang="en-US" sz="1800" i="1" dirty="0">
                <a:solidFill>
                  <a:srgbClr val="222222"/>
                </a:solidFill>
                <a:effectLst/>
                <a:highlight>
                  <a:srgbClr val="FFFFCC"/>
                </a:highlight>
                <a:latin typeface="Verdana" panose="020B0604030504040204" pitchFamily="34" charset="0"/>
                <a:ea typeface="Verdana" panose="020B0604030504040204" pitchFamily="34" charset="0"/>
              </a:rPr>
              <a:t>he risen Christ it dwells in the depths of every being, surrounding it with its affection and penetrating it with its light</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 (</a:t>
            </a:r>
            <a:r>
              <a:rPr lang="en-US" sz="1800" dirty="0" err="1">
                <a:solidFill>
                  <a:srgbClr val="222222"/>
                </a:solidFill>
                <a:effectLst/>
                <a:highlight>
                  <a:srgbClr val="FFFFCC"/>
                </a:highlight>
                <a:latin typeface="Verdana" panose="020B0604030504040204" pitchFamily="34" charset="0"/>
                <a:ea typeface="Verdana" panose="020B0604030504040204" pitchFamily="34" charset="0"/>
              </a:rPr>
              <a:t>Laudato</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 </a:t>
            </a:r>
            <a:r>
              <a:rPr lang="en-US" sz="1800" dirty="0" err="1">
                <a:solidFill>
                  <a:srgbClr val="222222"/>
                </a:solidFill>
                <a:effectLst/>
                <a:highlight>
                  <a:srgbClr val="FFFFCC"/>
                </a:highlight>
                <a:latin typeface="Verdana" panose="020B0604030504040204" pitchFamily="34" charset="0"/>
                <a:ea typeface="Verdana" panose="020B0604030504040204" pitchFamily="34" charset="0"/>
              </a:rPr>
              <a:t>si</a:t>
            </a:r>
            <a:r>
              <a:rPr lang="en-US" sz="1800" dirty="0">
                <a:solidFill>
                  <a:srgbClr val="222222"/>
                </a:solidFill>
                <a:effectLst/>
                <a:highlight>
                  <a:srgbClr val="FFFFCC"/>
                </a:highlight>
                <a:latin typeface="Verdana" panose="020B0604030504040204" pitchFamily="34" charset="0"/>
                <a:ea typeface="Verdana" panose="020B0604030504040204" pitchFamily="34" charset="0"/>
              </a:rPr>
              <a:t>' 221).</a:t>
            </a:r>
            <a:endParaRPr lang="it-IT" sz="1800" dirty="0">
              <a:effectLst/>
              <a:highlight>
                <a:srgbClr val="FFFFCC"/>
              </a:highligh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A42F9B53-6FB3-83C4-4852-554ECD1738EA}"/>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br>
              <a:rPr lang="it-IT" altLang="it-IT" sz="2000" b="1">
                <a:solidFill>
                  <a:srgbClr val="990033"/>
                </a:solidFill>
                <a:latin typeface="Comic Sans MS" panose="030F0702030302020204" pitchFamily="66" charset="0"/>
              </a:rPr>
            </a:br>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14873F91-2A63-0BF6-037D-F94936A89D19}"/>
              </a:ext>
            </a:extLst>
          </p:cNvPr>
          <p:cNvSpPr>
            <a:spLocks noChangeArrowheads="1"/>
          </p:cNvSpPr>
          <p:nvPr>
            <p:custDataLst>
              <p:tags r:id="rId2"/>
            </p:custDataLst>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After his passion, he presented himself to</a:t>
            </a:r>
          </a:p>
          <a:p>
            <a:r>
              <a:rPr lang="en-GB" altLang="it-IT" sz="1800">
                <a:solidFill>
                  <a:schemeClr val="bg1"/>
                </a:solidFill>
                <a:latin typeface="Verdana" panose="020B0604030504040204" pitchFamily="34" charset="0"/>
                <a:cs typeface="Times New Roman" panose="02020603050405020304" pitchFamily="18" charset="0"/>
              </a:rPr>
              <a:t> them, giving many signs that he was alive; over a period of forty days he appeared to them and taught them concerning the Kingdom of God.</a:t>
            </a:r>
          </a:p>
          <a:p>
            <a:r>
              <a:rPr lang="en-GB" altLang="it-IT" sz="1800" i="1">
                <a:solidFill>
                  <a:schemeClr val="bg1"/>
                </a:solidFill>
                <a:latin typeface="Verdana" panose="020B0604030504040204" pitchFamily="34" charset="0"/>
                <a:cs typeface="Times New Roman" panose="02020603050405020304" pitchFamily="18" charset="0"/>
              </a:rPr>
              <a:t>                                              (Acts 1: 3)</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17B44671-FE96-C9BE-5FC6-608D3069E5B7}"/>
              </a:ext>
            </a:extLst>
          </p:cNvPr>
          <p:cNvSpPr>
            <a:spLocks noChangeArrowheads="1"/>
          </p:cNvSpPr>
          <p:nvPr>
            <p:custDataLst>
              <p:tags r:id="rId3"/>
            </p:custDataLst>
          </p:nvPr>
        </p:nvSpPr>
        <p:spPr bwMode="auto">
          <a:xfrm>
            <a:off x="0" y="549275"/>
            <a:ext cx="9144000" cy="915988"/>
          </a:xfrm>
          <a:prstGeom prst="rect">
            <a:avLst/>
          </a:prstGeom>
          <a:noFill/>
          <a:ln w="9525">
            <a:noFill/>
            <a:miter lim="800000"/>
          </a:ln>
          <a:effec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Egli si mostrò a essi vivo, dopo la sua passione, con molte prove, durante quaranta giorni, apparendo loro e parlando delle cose riguardanti il regno di</a:t>
            </a:r>
          </a:p>
          <a:p>
            <a:r>
              <a:rPr lang="it-IT" altLang="it-IT" sz="1800">
                <a:solidFill>
                  <a:schemeClr val="bg1"/>
                </a:solidFill>
                <a:latin typeface="Verdana" panose="020B0604030504040204" pitchFamily="34" charset="0"/>
                <a:cs typeface="Times New Roman" panose="02020603050405020304" pitchFamily="18" charset="0"/>
              </a:rPr>
              <a:t>                                           Dio.</a:t>
            </a:r>
            <a:r>
              <a:rPr lang="it-IT" altLang="it-IT" sz="1800" i="1">
                <a:solidFill>
                  <a:schemeClr val="bg1"/>
                </a:solidFill>
                <a:latin typeface="Verdana" panose="020B0604030504040204" pitchFamily="34" charset="0"/>
                <a:cs typeface="Times New Roman" panose="02020603050405020304" pitchFamily="18" charset="0"/>
              </a:rPr>
              <a:t> (At 1, 3)</a:t>
            </a: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8CBA5617-96DC-16CD-892A-C3FCD07C3560}"/>
              </a:ext>
            </a:extLst>
          </p:cNvPr>
          <p:cNvSpPr>
            <a:spLocks noGrp="1" noChangeArrowheads="1"/>
          </p:cNvSpPr>
          <p:nvPr>
            <p:ph type="title"/>
            <p:custDataLst>
              <p:tags r:id="rId1"/>
            </p:custDataLst>
          </p:nvPr>
        </p:nvSpPr>
        <p:spPr>
          <a:xfrm>
            <a:off x="-180528" y="533400"/>
            <a:ext cx="9324528" cy="1143000"/>
          </a:xfrm>
          <a:ln cap="flat" algn="ctr">
            <a:miter lim="800000"/>
            <a:headEnd type="none" w="med" len="med"/>
            <a:tailEnd type="none" w="med" len="med"/>
          </a:ln>
        </p:spPr>
        <p:txBody>
          <a:bodyPr/>
          <a:lstStyle/>
          <a:p>
            <a:pPr eaLnBrk="1" hangingPunct="1"/>
            <a:br>
              <a:rPr lang="it-IT" altLang="it-IT" sz="1800" dirty="0">
                <a:solidFill>
                  <a:schemeClr val="bg1"/>
                </a:solidFill>
                <a:latin typeface="Verdana" panose="020B0604030504040204" pitchFamily="34" charset="0"/>
                <a:cs typeface="Times New Roman" panose="02020603050405020304" pitchFamily="18" charset="0"/>
              </a:rPr>
            </a:br>
            <a:r>
              <a:rPr lang="it-IT" altLang="it-IT" sz="1800" dirty="0">
                <a:solidFill>
                  <a:schemeClr val="bg1"/>
                </a:solidFill>
                <a:latin typeface="Verdana" panose="020B0604030504040204" pitchFamily="34" charset="0"/>
                <a:cs typeface="Times New Roman" panose="02020603050405020304" pitchFamily="18" charset="0"/>
              </a:rPr>
              <a:t> Mentre si trovava a tavola con essi, ordinò loro di non allontanarsi da Gerusalemme, ma di attendere l’adempimento della promessa del Padre, «quella – disse – che voi avete udito da me: Giovanni battezzò con acqua, voi invece, tra non molti giorni, sarete battezzati in Spirito Santo».</a:t>
            </a:r>
            <a:br>
              <a:rPr lang="it-IT" altLang="it-IT" sz="1800" dirty="0">
                <a:solidFill>
                  <a:schemeClr val="bg1"/>
                </a:solidFill>
                <a:latin typeface="Verdana" panose="020B0604030504040204" pitchFamily="34" charset="0"/>
                <a:cs typeface="Times New Roman" panose="02020603050405020304" pitchFamily="18" charset="0"/>
              </a:rPr>
            </a:br>
            <a:r>
              <a:rPr lang="it-IT" altLang="it-IT" sz="1800" dirty="0">
                <a:solidFill>
                  <a:schemeClr val="bg1"/>
                </a:solidFill>
                <a:latin typeface="Verdana" panose="020B0604030504040204" pitchFamily="34" charset="0"/>
                <a:cs typeface="Times New Roman" panose="02020603050405020304" pitchFamily="18" charset="0"/>
              </a:rPr>
              <a:t> </a:t>
            </a:r>
            <a:r>
              <a:rPr lang="it-IT" altLang="it-IT" sz="1800" i="1" dirty="0">
                <a:solidFill>
                  <a:schemeClr val="bg1"/>
                </a:solidFill>
                <a:latin typeface="Verdana" panose="020B0604030504040204" pitchFamily="34" charset="0"/>
                <a:cs typeface="Times New Roman" panose="02020603050405020304" pitchFamily="18" charset="0"/>
              </a:rPr>
              <a:t>(At 1, 4-5)</a:t>
            </a:r>
            <a:endParaRPr lang="it-IT" altLang="it-IT" sz="1800" dirty="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C344A917-8590-F024-EF3B-883E34C0E383}"/>
              </a:ext>
            </a:extLst>
          </p:cNvPr>
          <p:cNvSpPr>
            <a:spLocks noChangeArrowheads="1"/>
          </p:cNvSpPr>
          <p:nvPr>
            <p:custDataLst>
              <p:tags r:id="rId2"/>
            </p:custDataLst>
          </p:nvPr>
        </p:nvSpPr>
        <p:spPr bwMode="auto">
          <a:xfrm>
            <a:off x="0" y="5280863"/>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dirty="0">
                <a:solidFill>
                  <a:schemeClr val="bg1"/>
                </a:solidFill>
                <a:latin typeface="Verdana" panose="020B0604030504040204" pitchFamily="34" charset="0"/>
                <a:cs typeface="Times New Roman" panose="02020603050405020304" pitchFamily="18" charset="0"/>
              </a:rPr>
              <a:t>Once when he had been eating with them, he told them, "Do not leave Jerusalem but wait for the </a:t>
            </a:r>
            <a:r>
              <a:rPr lang="en-GB" altLang="it-IT" sz="1800" dirty="0" err="1">
                <a:solidFill>
                  <a:schemeClr val="bg1"/>
                </a:solidFill>
                <a:latin typeface="Verdana" panose="020B0604030504040204" pitchFamily="34" charset="0"/>
                <a:cs typeface="Times New Roman" panose="02020603050405020304" pitchFamily="18" charset="0"/>
              </a:rPr>
              <a:t>fulfillment</a:t>
            </a:r>
            <a:r>
              <a:rPr lang="en-GB" altLang="it-IT" sz="1800" dirty="0">
                <a:solidFill>
                  <a:schemeClr val="bg1"/>
                </a:solidFill>
                <a:latin typeface="Verdana" panose="020B0604030504040204" pitchFamily="34" charset="0"/>
                <a:cs typeface="Times New Roman" panose="02020603050405020304" pitchFamily="18" charset="0"/>
              </a:rPr>
              <a:t> of the Father's promise about which I have spoken to you: John baptized with water, but you will be baptized with the Holy Spirit within a few days."</a:t>
            </a:r>
            <a:r>
              <a:rPr lang="en-GB" altLang="it-IT" sz="1800" i="1" dirty="0">
                <a:solidFill>
                  <a:schemeClr val="bg1"/>
                </a:solidFill>
                <a:latin typeface="Verdana" panose="020B0604030504040204" pitchFamily="34" charset="0"/>
                <a:cs typeface="Times New Roman" panose="02020603050405020304" pitchFamily="18" charset="0"/>
              </a:rPr>
              <a:t>  (Acts 1: 4-5)</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5124" name="Picture 7" descr="C:\ARCHIVIO GENERALE\PRESENTAZIONI\in COSTRUZIONE\S.Scritture del 17.05\Gesù a tavola.jpg">
            <a:extLst>
              <a:ext uri="{FF2B5EF4-FFF2-40B4-BE49-F238E27FC236}">
                <a16:creationId xmlns:a16="http://schemas.microsoft.com/office/drawing/2014/main" id="{03E3861D-AE86-2E81-0D38-855E969A42B9}"/>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952500" y="1957874"/>
            <a:ext cx="72390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A94B7F48-0EB3-2356-7CA0-2E06D551E204}"/>
              </a:ext>
            </a:extLst>
          </p:cNvPr>
          <p:cNvSpPr>
            <a:spLocks noGrp="1" noChangeArrowheads="1"/>
          </p:cNvSpPr>
          <p:nvPr>
            <p:ph type="title"/>
            <p:custDataLst>
              <p:tags r:id="rId1"/>
            </p:custDataLst>
          </p:nvPr>
        </p:nvSpPr>
        <p:spPr>
          <a:xfrm>
            <a:off x="0" y="1628775"/>
            <a:ext cx="3779838" cy="1143000"/>
          </a:xfrm>
          <a:ln cap="flat" algn="ctr">
            <a:miter lim="800000"/>
            <a:headEnd type="none" w="med" len="med"/>
            <a:tailEnd type="none" w="med" len="med"/>
          </a:ln>
        </p:spPr>
        <p:txBody>
          <a:bodyPr/>
          <a:lstStyle/>
          <a:p>
            <a:pPr eaLnBrk="1" hangingPunct="1"/>
            <a: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Quelli dunque che erano con lui gli domandavano: «Signore, è questo il tempo nel quale ricostituirai il regno per Israele?». Ma egli rispose: «Non spetta a voi conoscere tempi o momenti che il Padre ha riservato al suo potere, </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r>
              <a:rPr lang="it-IT" altLang="it-IT" sz="1800" i="1">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t>(At 1, 6-7)</a:t>
            </a:r>
            <a:br>
              <a:rPr lang="it-IT" altLang="it-IT" sz="1800">
                <a:ln w="9525" cap="flat" cmpd="sng" algn="ctr">
                  <a:noFill/>
                  <a:prstDash val="solid"/>
                  <a:round/>
                  <a:headEnd type="none" w="med" len="med"/>
                  <a:tailEnd type="none" w="med" len="med"/>
                </a:ln>
                <a:solidFill>
                  <a:srgbClr val="FFFFFF"/>
                </a:solidFill>
                <a:latin typeface="Verdana" pitchFamily="34" charset="0"/>
                <a:cs typeface="Times New Roman" pitchFamily="18" charset="0"/>
                <a:sym typeface="Wingdings"/>
              </a:rPr>
            </a:br>
            <a:endParaRPr lang="it-IT" altLang="it-IT" sz="1800">
              <a:solidFill>
                <a:schemeClr val="bg1"/>
              </a:solidFill>
              <a:latin typeface="Verdana" pitchFamily="34" charset="0"/>
              <a:cs typeface="Times New Roman" pitchFamily="18" charset="0"/>
            </a:endParaRPr>
          </a:p>
        </p:txBody>
      </p:sp>
      <p:sp>
        <p:nvSpPr>
          <p:cNvPr id="6147" name="Rectangle 4">
            <a:extLst>
              <a:ext uri="{FF2B5EF4-FFF2-40B4-BE49-F238E27FC236}">
                <a16:creationId xmlns:a16="http://schemas.microsoft.com/office/drawing/2014/main" id="{A604DC72-FE69-509B-E4A7-0B6B64CAC08E}"/>
              </a:ext>
            </a:extLst>
          </p:cNvPr>
          <p:cNvSpPr>
            <a:spLocks noChangeArrowheads="1"/>
          </p:cNvSpPr>
          <p:nvPr>
            <p:custDataLst>
              <p:tags r:id="rId2"/>
            </p:custDataLst>
          </p:nvPr>
        </p:nvSpPr>
        <p:spPr bwMode="auto">
          <a:xfrm>
            <a:off x="0" y="3860800"/>
            <a:ext cx="3779838" cy="2308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imes New Roman" panose="02020603050405020304" pitchFamily="18" charset="0"/>
              </a:rPr>
              <a:t>When they had come together, they asked him, "Is it now that you will restore the Kingdom of Israel?" And he answered, "It is not for you to know the time and the steps which the Father has fixed by his own authority.</a:t>
            </a:r>
            <a:r>
              <a:rPr lang="en-GB" altLang="it-IT" sz="1800" i="1">
                <a:solidFill>
                  <a:schemeClr val="bg1"/>
                </a:solidFill>
                <a:latin typeface="Verdana" panose="020B0604030504040204" pitchFamily="34" charset="0"/>
                <a:cs typeface="Times New Roman" panose="02020603050405020304" pitchFamily="18" charset="0"/>
              </a:rPr>
              <a:t>  (Acts 1: 6-7)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6148" name="Picture 6" descr="C:\ARCHIVIO GENERALE\PRESENTAZIONI\in COSTRUZIONE\S.Scritture del 17.05\gli domandarono.jpg">
            <a:extLst>
              <a:ext uri="{FF2B5EF4-FFF2-40B4-BE49-F238E27FC236}">
                <a16:creationId xmlns:a16="http://schemas.microsoft.com/office/drawing/2014/main" id="{036B50DC-1A62-B865-33A1-E05B6F56D7D5}"/>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3779838" y="836613"/>
            <a:ext cx="5256212"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84BBD764-A4CE-083A-29FF-364B37423265}"/>
              </a:ext>
            </a:extLst>
          </p:cNvPr>
          <p:cNvSpPr>
            <a:spLocks noGrp="1" noChangeArrowheads="1"/>
          </p:cNvSpPr>
          <p:nvPr>
            <p:ph type="title"/>
            <p:custDataLst>
              <p:tags r:id="rId1"/>
            </p:custDataLst>
          </p:nvPr>
        </p:nvSpPr>
        <p:spPr>
          <a:xfrm>
            <a:off x="5508625" y="1676400"/>
            <a:ext cx="3635375" cy="1143000"/>
          </a:xfrm>
          <a:ln cap="flat" algn="ctr">
            <a:miter lim="800000"/>
            <a:headEnd type="none" w="med" len="med"/>
            <a:tailEnd type="none" w="med" len="med"/>
          </a:ln>
        </p:spPr>
        <p:txBody>
          <a:bodyPr/>
          <a:lstStyle/>
          <a:p>
            <a:pPr eaLnBrk="1" hangingPunct="1"/>
            <a:r>
              <a:rPr lang="it-IT" altLang="it-IT" sz="1600">
                <a:solidFill>
                  <a:schemeClr val="bg1"/>
                </a:solidFill>
                <a:latin typeface="Verdana" panose="020B0604030504040204" pitchFamily="34" charset="0"/>
                <a:cs typeface="Times New Roman" panose="02020603050405020304" pitchFamily="18" charset="0"/>
              </a:rPr>
              <a:t>ma riceverete la forza dallo Spirito Santo che scenderà su di voi, e di me sarete testimoni a Gerusalemme, in tutta la Giudea e la Samarìa e fino ai confini della terra».  Detto questo, mentre lo guardavano, fu elevato in alto e una nube lo sottrasse ai loro occhi. </a:t>
            </a:r>
            <a:r>
              <a:rPr lang="it-IT" altLang="it-IT" sz="1600" i="1">
                <a:solidFill>
                  <a:schemeClr val="bg1"/>
                </a:solidFill>
                <a:latin typeface="Verdana" panose="020B0604030504040204" pitchFamily="34" charset="0"/>
                <a:cs typeface="Times New Roman" panose="02020603050405020304" pitchFamily="18" charset="0"/>
              </a:rPr>
              <a:t>(At 1, 8-9)</a:t>
            </a:r>
            <a:br>
              <a:rPr lang="it-IT" altLang="it-IT" sz="1600">
                <a:solidFill>
                  <a:schemeClr val="bg1"/>
                </a:solidFill>
                <a:latin typeface="Verdana" panose="020B0604030504040204" pitchFamily="34" charset="0"/>
                <a:cs typeface="Times New Roman" panose="02020603050405020304" pitchFamily="18" charset="0"/>
              </a:rPr>
            </a:br>
            <a:endParaRPr lang="it-IT" altLang="it-IT" sz="1600">
              <a:solidFill>
                <a:schemeClr val="bg1"/>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9939EAE5-6AB0-2B1B-0C13-B6878D1C7906}"/>
              </a:ext>
            </a:extLst>
          </p:cNvPr>
          <p:cNvSpPr>
            <a:spLocks noChangeArrowheads="1"/>
          </p:cNvSpPr>
          <p:nvPr>
            <p:custDataLst>
              <p:tags r:id="rId2"/>
            </p:custDataLst>
          </p:nvPr>
        </p:nvSpPr>
        <p:spPr bwMode="auto">
          <a:xfrm>
            <a:off x="5508625" y="3657600"/>
            <a:ext cx="3635375" cy="2292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600">
                <a:solidFill>
                  <a:schemeClr val="bg1"/>
                </a:solidFill>
                <a:latin typeface="Verdana" panose="020B0604030504040204" pitchFamily="34" charset="0"/>
                <a:cs typeface="Times New Roman" panose="02020603050405020304" pitchFamily="18" charset="0"/>
              </a:rPr>
              <a:t>But you will receive power when the Holy Spirit comes upon you; and you will be my witnesses in Jerusalem, throughout Judea and Samaria, even to the ends of the earth." After Jesus said this, he was taken up before their eyes and a cloud hid him from their sight. </a:t>
            </a:r>
            <a:r>
              <a:rPr lang="en-GB" altLang="it-IT" sz="1600" i="1">
                <a:solidFill>
                  <a:schemeClr val="bg1"/>
                </a:solidFill>
                <a:latin typeface="Verdana" panose="020B0604030504040204" pitchFamily="34" charset="0"/>
                <a:cs typeface="Times New Roman" panose="02020603050405020304" pitchFamily="18" charset="0"/>
              </a:rPr>
              <a:t>(Acts 1: 8-9)  </a:t>
            </a:r>
            <a:endParaRPr lang="it-IT" altLang="it-IT" sz="1600" i="1">
              <a:solidFill>
                <a:schemeClr val="bg1"/>
              </a:solidFill>
              <a:latin typeface="Verdana" panose="020B0604030504040204" pitchFamily="34" charset="0"/>
              <a:cs typeface="Times New Roman" panose="02020603050405020304" pitchFamily="18" charset="0"/>
            </a:endParaRPr>
          </a:p>
        </p:txBody>
      </p:sp>
      <p:pic>
        <p:nvPicPr>
          <p:cNvPr id="7172" name="Picture 5" descr="C:\ARCHIVIO GENERALE\PRESENTAZIONI\in COSTRUZIONE\S.Scritture del 17.05\ascendealcielo.jpg">
            <a:extLst>
              <a:ext uri="{FF2B5EF4-FFF2-40B4-BE49-F238E27FC236}">
                <a16:creationId xmlns:a16="http://schemas.microsoft.com/office/drawing/2014/main" id="{8E62533B-A8A1-D5C3-E7C4-9C401D0B0D68}"/>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07950" y="549275"/>
            <a:ext cx="5337175" cy="590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0CDFDADC-B35B-508B-6229-024332186941}"/>
              </a:ext>
            </a:extLst>
          </p:cNvPr>
          <p:cNvSpPr>
            <a:spLocks noGrp="1" noChangeArrowheads="1"/>
          </p:cNvSpPr>
          <p:nvPr>
            <p:ph type="title"/>
            <p:custDataLst>
              <p:tags r:id="rId1"/>
            </p:custDataLst>
          </p:nvPr>
        </p:nvSpPr>
        <p:spPr>
          <a:xfrm>
            <a:off x="0" y="609600"/>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Essi stavano fissando il cielo mentre egli se ne andava, quand’ecco due uomini in bianche vesti si presentarono a loro e dissero: «Uomini di Galilea, perché state a guardare il cielo? Questo Gesù, che di mezzo a voi è stato assunto in cielo, verrà allo stesso modo in cui l’avete visto andare in cielo». </a:t>
            </a:r>
            <a:r>
              <a:rPr lang="en-GB" altLang="it-IT" sz="1800" i="1">
                <a:solidFill>
                  <a:schemeClr val="bg1"/>
                </a:solidFill>
                <a:latin typeface="Verdana" panose="020B0604030504040204" pitchFamily="34" charset="0"/>
                <a:cs typeface="Times New Roman" panose="02020603050405020304" pitchFamily="18" charset="0"/>
              </a:rPr>
              <a:t>(At 1, 10-11)</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8195" name="Picture 4" descr="C:\ARCHIVIO GENERALE\PRESENTAZIONI\in COSTRUZIONE\S.Scritture del 17.05\due vestiti di bianco.jpg">
            <a:extLst>
              <a:ext uri="{FF2B5EF4-FFF2-40B4-BE49-F238E27FC236}">
                <a16:creationId xmlns:a16="http://schemas.microsoft.com/office/drawing/2014/main" id="{005AA016-E4C5-297D-E858-B7DD119A143B}"/>
              </a:ext>
            </a:extLst>
          </p:cNvPr>
          <p:cNvPicPr>
            <a:picLocks noChangeAspect="1"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76400" y="1911350"/>
            <a:ext cx="5715000" cy="334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8196" name="Rectangle 5">
            <a:extLst>
              <a:ext uri="{FF2B5EF4-FFF2-40B4-BE49-F238E27FC236}">
                <a16:creationId xmlns:a16="http://schemas.microsoft.com/office/drawing/2014/main" id="{C3CE7E4F-B5B6-423E-8128-770A173FBA1B}"/>
              </a:ext>
            </a:extLst>
          </p:cNvPr>
          <p:cNvSpPr>
            <a:spLocks noChangeArrowheads="1"/>
          </p:cNvSpPr>
          <p:nvPr>
            <p:custDataLst>
              <p:tags r:id="rId3"/>
            </p:custDataLst>
          </p:nvPr>
        </p:nvSpPr>
        <p:spPr bwMode="auto">
          <a:xfrm>
            <a:off x="0" y="5181600"/>
            <a:ext cx="91440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imes New Roman" panose="02020603050405020304" pitchFamily="18" charset="0"/>
              </a:rPr>
              <a:t>While they were still looking up to heaven where he went, suddenly, two men dressed in white stood beside them and said, "Men of  Galilee, why do you stand here looking up at the sky? This Jesus who has been taken from you into heaven, will return in the same way as you have seen him go there." </a:t>
            </a:r>
            <a:r>
              <a:rPr lang="it-IT" altLang="it-IT" sz="1800" i="1">
                <a:solidFill>
                  <a:schemeClr val="bg1"/>
                </a:solidFill>
                <a:latin typeface="Verdana" panose="020B0604030504040204" pitchFamily="34" charset="0"/>
                <a:cs typeface="Times New Roman" panose="02020603050405020304" pitchFamily="18" charset="0"/>
              </a:rPr>
              <a:t>(Acts 1: 10-11)</a:t>
            </a: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A3C0C334-744F-492B-3DC6-FCE5DF64EB6F}"/>
              </a:ext>
            </a:extLst>
          </p:cNvPr>
          <p:cNvSpPr>
            <a:spLocks noGrp="1" noChangeArrowheads="1"/>
          </p:cNvSpPr>
          <p:nvPr>
            <p:ph type="title"/>
            <p:custDataLst>
              <p:tags r:id="rId1"/>
            </p:custDataLst>
          </p:nvPr>
        </p:nvSpPr>
        <p:spPr>
          <a:xfrm>
            <a:off x="4495800" y="12954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to the EPHESIANS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CF264E5E-372D-21BF-1936-9A4381FFB7DF}"/>
              </a:ext>
            </a:extLst>
          </p:cNvPr>
          <p:cNvSpPr>
            <a:spLocks noChangeArrowheads="1"/>
          </p:cNvSpPr>
          <p:nvPr>
            <p:custDataLst>
              <p:tags r:id="rId2"/>
            </p:custDataLst>
          </p:nvPr>
        </p:nvSpPr>
        <p:spPr bwMode="auto">
          <a:xfrm>
            <a:off x="762000" y="0"/>
            <a:ext cx="7924800" cy="831850"/>
          </a:xfrm>
          <a:prstGeom prst="rect">
            <a:avLst/>
          </a:prstGeom>
          <a:solidFill>
            <a:schemeClr val="bg1"/>
          </a:solidFill>
          <a:ln w="9525">
            <a:solidFill>
              <a:srgbClr val="FFFFDB"/>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9220" name="Rectangle 22">
            <a:extLst>
              <a:ext uri="{FF2B5EF4-FFF2-40B4-BE49-F238E27FC236}">
                <a16:creationId xmlns:a16="http://schemas.microsoft.com/office/drawing/2014/main" id="{742AACEB-FF97-1878-E118-97E7895E1D06}"/>
              </a:ext>
            </a:extLst>
          </p:cNvPr>
          <p:cNvSpPr>
            <a:spLocks noChangeArrowheads="1"/>
          </p:cNvSpPr>
          <p:nvPr>
            <p:custDataLst>
              <p:tags r:id="rId3"/>
            </p:custDataLst>
          </p:nvPr>
        </p:nvSpPr>
        <p:spPr bwMode="auto">
          <a:xfrm>
            <a:off x="1447800" y="12954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agli EFESINI</a:t>
            </a:r>
          </a:p>
        </p:txBody>
      </p:sp>
      <p:sp>
        <p:nvSpPr>
          <p:cNvPr id="9221" name="Rectangle 205">
            <a:extLst>
              <a:ext uri="{FF2B5EF4-FFF2-40B4-BE49-F238E27FC236}">
                <a16:creationId xmlns:a16="http://schemas.microsoft.com/office/drawing/2014/main" id="{FE2E0CDB-40D7-3E68-5191-3CA9CD4D8C8C}"/>
              </a:ext>
            </a:extLst>
          </p:cNvPr>
          <p:cNvSpPr>
            <a:spLocks noChangeArrowheads="1"/>
          </p:cNvSpPr>
          <p:nvPr>
            <p:custDataLst>
              <p:tags r:id="rId4"/>
            </p:custDataLst>
          </p:nvPr>
        </p:nvSpPr>
        <p:spPr bwMode="auto">
          <a:xfrm>
            <a:off x="1295400" y="1828800"/>
            <a:ext cx="3352800" cy="173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Fratelli, </a:t>
            </a:r>
            <a:r>
              <a:rPr lang="it-IT" altLang="it-IT" sz="1800">
                <a:solidFill>
                  <a:srgbClr val="000000"/>
                </a:solidFill>
                <a:latin typeface="Verdana" panose="020B0604030504040204" pitchFamily="34" charset="0"/>
                <a:cs typeface="Times New Roman" panose="02020603050405020304" pitchFamily="18" charset="0"/>
              </a:rPr>
              <a:t>io, prigioniero a motivo del Signore, vi esorto: comportatevi in maniera degna della chiamata che avete ricevuto,</a:t>
            </a:r>
            <a:r>
              <a:rPr lang="it-IT" altLang="it-IT" sz="1800" i="1">
                <a:solidFill>
                  <a:srgbClr val="000000"/>
                </a:solidFill>
                <a:latin typeface="Verdana" panose="020B0604030504040204" pitchFamily="34" charset="0"/>
                <a:cs typeface="Times New Roman" panose="02020603050405020304" pitchFamily="18" charset="0"/>
              </a:rPr>
              <a:t> (Ef 4, 1)</a:t>
            </a:r>
          </a:p>
        </p:txBody>
      </p:sp>
      <p:sp>
        <p:nvSpPr>
          <p:cNvPr id="9222" name="Rectangle 206">
            <a:extLst>
              <a:ext uri="{FF2B5EF4-FFF2-40B4-BE49-F238E27FC236}">
                <a16:creationId xmlns:a16="http://schemas.microsoft.com/office/drawing/2014/main" id="{9A08A37F-A1C6-E3F3-033B-7281A718B158}"/>
              </a:ext>
            </a:extLst>
          </p:cNvPr>
          <p:cNvSpPr>
            <a:spLocks noChangeArrowheads="1"/>
          </p:cNvSpPr>
          <p:nvPr>
            <p:custDataLst>
              <p:tags r:id="rId5"/>
            </p:custDataLst>
          </p:nvPr>
        </p:nvSpPr>
        <p:spPr bwMode="auto">
          <a:xfrm>
            <a:off x="4648200" y="1828800"/>
            <a:ext cx="3429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imes New Roman" panose="02020603050405020304" pitchFamily="18" charset="0"/>
              </a:rPr>
              <a:t>Therefore I, the prisoner of Christ, invite you to live the vocation you have received.</a:t>
            </a:r>
            <a:r>
              <a:rPr lang="en-GB" altLang="it-IT" sz="1800" i="1">
                <a:solidFill>
                  <a:srgbClr val="000000"/>
                </a:solidFill>
                <a:latin typeface="Verdana" panose="020B0604030504040204" pitchFamily="34" charset="0"/>
                <a:cs typeface="Times New Roman" panose="02020603050405020304" pitchFamily="18" charset="0"/>
              </a:rPr>
              <a:t> (Eph 4: 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9223" name="Picture 498" descr="C:\ARCHIVIO GENERALE\PRESENTAZIONI\in COSTRUZIONE\Gospel copia.gif">
            <a:extLst>
              <a:ext uri="{FF2B5EF4-FFF2-40B4-BE49-F238E27FC236}">
                <a16:creationId xmlns:a16="http://schemas.microsoft.com/office/drawing/2014/main" id="{4C78DC1B-AF13-37E9-6976-EA720A60EC8E}"/>
              </a:ext>
            </a:extLst>
          </p:cNvPr>
          <p:cNvPicPr>
            <a:picLocks noChangeAspect="1" noChangeArrowheads="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35052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9226" name="Picture 59" descr="C:\ARCHIVIO GENERALE\PRESENTAZIONI\in COSTRUZIONE\S.Scritture del 17.05\paolo in prigione 1.jpg">
            <a:extLst>
              <a:ext uri="{FF2B5EF4-FFF2-40B4-BE49-F238E27FC236}">
                <a16:creationId xmlns:a16="http://schemas.microsoft.com/office/drawing/2014/main" id="{9F8C154A-7245-BA2D-A239-0478AE252125}"/>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1295400" y="3657600"/>
            <a:ext cx="3124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9227" name="Picture 61" descr="C:\ARCHIVIO GENERALE\PRESENTAZIONI\in COSTRUZIONE\S.Scritture del 17.05\paolo in prigione.jpg">
            <a:extLst>
              <a:ext uri="{FF2B5EF4-FFF2-40B4-BE49-F238E27FC236}">
                <a16:creationId xmlns:a16="http://schemas.microsoft.com/office/drawing/2014/main" id="{5E623EF2-BACF-6D1B-2AC6-DE914C465DCD}"/>
              </a:ext>
            </a:extLst>
          </p:cNvPr>
          <p:cNvPicPr>
            <a:picLocks noChangeAspect="1" noChangeArrowheads="1"/>
          </p:cNvPicPr>
          <p:nvPr>
            <p:custDataLst>
              <p:tags r:id="rId8"/>
            </p:custDataLst>
          </p:nvPr>
        </p:nvPicPr>
        <p:blipFill>
          <a:blip r:embed="rId14">
            <a:extLst>
              <a:ext uri="{28A0092B-C50C-407E-A947-70E740481C1C}">
                <a14:useLocalDpi xmlns:a14="http://schemas.microsoft.com/office/drawing/2010/main" val="0"/>
              </a:ext>
            </a:extLst>
          </a:blip>
          <a:srcRect/>
          <a:stretch>
            <a:fillRect/>
          </a:stretch>
        </p:blipFill>
        <p:spPr bwMode="auto">
          <a:xfrm>
            <a:off x="5100638" y="3124200"/>
            <a:ext cx="2519362"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
        <p:nvSpPr>
          <p:cNvPr id="9230" name="WordArt 14">
            <a:extLst>
              <a:ext uri="{FF2B5EF4-FFF2-40B4-BE49-F238E27FC236}">
                <a16:creationId xmlns:a16="http://schemas.microsoft.com/office/drawing/2014/main" id="{FF7CADA7-DA06-3251-D0B7-966EB5566B88}"/>
              </a:ext>
            </a:extLst>
          </p:cNvPr>
          <p:cNvSpPr>
            <a:spLocks noChangeArrowheads="1" noChangeShapeType="1" noTextEdit="1"/>
          </p:cNvSpPr>
          <p:nvPr/>
        </p:nvSpPr>
        <p:spPr bwMode="auto">
          <a:xfrm>
            <a:off x="1219200" y="152400"/>
            <a:ext cx="2209800" cy="5524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it-IT" sz="1800" kern="10">
                <a:ln w="9525">
                  <a:solidFill>
                    <a:srgbClr val="FF0000"/>
                  </a:solidFill>
                  <a:round/>
                  <a:headEnd/>
                  <a:tailEnd/>
                </a:ln>
                <a:solidFill>
                  <a:srgbClr val="FF0000"/>
                </a:solidFill>
                <a:latin typeface="Calibri" panose="020F0502020204030204" pitchFamily="34" charset="0"/>
                <a:cs typeface="Calibri" panose="020F0502020204030204" pitchFamily="34" charset="0"/>
              </a:rPr>
              <a:t>La Parola di Dio</a:t>
            </a:r>
          </a:p>
          <a:p>
            <a:pPr algn="ctr"/>
            <a:r>
              <a:rPr lang="it-IT" sz="1800" kern="10">
                <a:ln w="9525">
                  <a:solidFill>
                    <a:srgbClr val="FF0000"/>
                  </a:solidFill>
                  <a:round/>
                  <a:headEnd/>
                  <a:tailEnd/>
                </a:ln>
                <a:solidFill>
                  <a:srgbClr val="FF0000"/>
                </a:solidFill>
                <a:latin typeface="Calibri" panose="020F0502020204030204" pitchFamily="34" charset="0"/>
                <a:cs typeface="Calibri" panose="020F0502020204030204" pitchFamily="34" charset="0"/>
              </a:rPr>
              <a:t>parla al nostro cuore!</a:t>
            </a:r>
          </a:p>
        </p:txBody>
      </p:sp>
      <p:sp>
        <p:nvSpPr>
          <p:cNvPr id="9234" name="WordArt 18">
            <a:extLst>
              <a:ext uri="{FF2B5EF4-FFF2-40B4-BE49-F238E27FC236}">
                <a16:creationId xmlns:a16="http://schemas.microsoft.com/office/drawing/2014/main" id="{B19BD1D8-D5C1-85C5-C488-3FA585F3BABE}"/>
              </a:ext>
            </a:extLst>
          </p:cNvPr>
          <p:cNvSpPr>
            <a:spLocks noChangeArrowheads="1" noChangeShapeType="1" noTextEdit="1"/>
          </p:cNvSpPr>
          <p:nvPr/>
        </p:nvSpPr>
        <p:spPr bwMode="auto">
          <a:xfrm>
            <a:off x="5638800" y="152400"/>
            <a:ext cx="2362200" cy="5334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1800" kern="10">
                <a:ln w="9525">
                  <a:solidFill>
                    <a:srgbClr val="FF0000"/>
                  </a:solidFill>
                  <a:round/>
                  <a:headEnd/>
                  <a:tailEnd/>
                </a:ln>
                <a:solidFill>
                  <a:srgbClr val="FF0000"/>
                </a:solidFill>
                <a:latin typeface="Calibri" panose="020F0502020204030204" pitchFamily="34" charset="0"/>
                <a:cs typeface="Calibri" panose="020F0502020204030204" pitchFamily="34" charset="0"/>
              </a:rPr>
              <a:t>The Word of God</a:t>
            </a:r>
          </a:p>
          <a:p>
            <a:pPr algn="ctr"/>
            <a:r>
              <a:rPr lang="en-US" sz="1800" kern="10">
                <a:ln w="9525">
                  <a:solidFill>
                    <a:srgbClr val="FF0000"/>
                  </a:solidFill>
                  <a:round/>
                  <a:headEnd/>
                  <a:tailEnd/>
                </a:ln>
                <a:solidFill>
                  <a:srgbClr val="FF0000"/>
                </a:solidFill>
                <a:latin typeface="Calibri" panose="020F0502020204030204" pitchFamily="34" charset="0"/>
                <a:cs typeface="Calibri" panose="020F0502020204030204" pitchFamily="34" charset="0"/>
              </a:rPr>
              <a:t>speaks to our heart!</a:t>
            </a:r>
            <a:endParaRPr lang="it-IT" sz="1800" kern="10">
              <a:ln w="9525">
                <a:solidFill>
                  <a:srgbClr val="FF0000"/>
                </a:solidFill>
                <a:round/>
                <a:headEnd/>
                <a:tailEnd/>
              </a:ln>
              <a:solidFill>
                <a:srgbClr val="FF0000"/>
              </a:solidFill>
              <a:latin typeface="Calibri" panose="020F0502020204030204" pitchFamily="34" charset="0"/>
              <a:cs typeface="Calibri" panose="020F0502020204030204" pitchFamily="34" charset="0"/>
            </a:endParaRPr>
          </a:p>
        </p:txBody>
      </p:sp>
    </p:spTree>
  </p:cSld>
  <p:clrMapOvr>
    <a:masterClrMapping/>
  </p:clrMapOvr>
  <p:transition spd="med" advClick="0" advTm="142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06A7671B-F9F0-9835-D822-7584C873B72C}"/>
              </a:ext>
            </a:extLst>
          </p:cNvPr>
          <p:cNvSpPr>
            <a:spLocks noGrp="1" noChangeArrowheads="1"/>
          </p:cNvSpPr>
          <p:nvPr>
            <p:ph type="title"/>
            <p:custDataLst>
              <p:tags r:id="rId1"/>
            </p:custDataLst>
          </p:nvPr>
        </p:nvSpPr>
        <p:spPr>
          <a:xfrm>
            <a:off x="0" y="762000"/>
            <a:ext cx="91440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con ogni umiltà, dolcezza e magnanimità, sopportandovi a vicenda nell’amore, avendo a cuore di conservare l’unità dello spirito per mezzo del vincolo della pace. Un solo corpo e un solo spirito, come una sola è la speranza alla quale siete stati chiamati, quella della vostra vocazione;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(Ef 4, 2-4)</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34BC18C5-46D7-DC73-F96E-90617C1F6D31}"/>
              </a:ext>
            </a:extLst>
          </p:cNvPr>
          <p:cNvSpPr>
            <a:spLocks noChangeArrowheads="1"/>
          </p:cNvSpPr>
          <p:nvPr>
            <p:custDataLst>
              <p:tags r:id="rId2"/>
            </p:custDataLst>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Be humble, kind, patient, and bear with one another in love. Make every effort to keep among you the unity of Spirit through bonds of peace. Let there be one body and one spirit, for God, in calling you, gave the same Spirit to all.</a:t>
            </a:r>
            <a:r>
              <a:rPr lang="en-GB" altLang="it-IT" sz="1800" i="1">
                <a:solidFill>
                  <a:srgbClr val="FFFFFF"/>
                </a:solidFill>
                <a:latin typeface="Verdana" panose="020B0604030504040204" pitchFamily="34" charset="0"/>
                <a:cs typeface="Times New Roman" panose="02020603050405020304" pitchFamily="18" charset="0"/>
              </a:rPr>
              <a:t> (Eph 4: 2-4)</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0244" name="Picture 28" descr="C:\ARCHIVIO GENERALE\PRESENTAZIONI\in COSTRUZIONE\S.Scritture del 17.05\un solo corpo un solo spirito.jpg">
            <a:extLst>
              <a:ext uri="{FF2B5EF4-FFF2-40B4-BE49-F238E27FC236}">
                <a16:creationId xmlns:a16="http://schemas.microsoft.com/office/drawing/2014/main" id="{3299B63A-CBF8-6574-F775-4A223C44F476}"/>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676400" y="1905000"/>
            <a:ext cx="59436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31"/>
</p:tagLst>
</file>

<file path=ppt/tags/tag100.xml><?xml version="1.0" encoding="utf-8"?>
<p:tagLst xmlns:a="http://schemas.openxmlformats.org/drawingml/2006/main" xmlns:r="http://schemas.openxmlformats.org/officeDocument/2006/relationships" xmlns:p="http://schemas.openxmlformats.org/presentationml/2006/main">
  <p:tag name="AS_UNIQUEID" val="112"/>
</p:tagLst>
</file>

<file path=ppt/tags/tag101.xml><?xml version="1.0" encoding="utf-8"?>
<p:tagLst xmlns:a="http://schemas.openxmlformats.org/drawingml/2006/main" xmlns:r="http://schemas.openxmlformats.org/officeDocument/2006/relationships" xmlns:p="http://schemas.openxmlformats.org/presentationml/2006/main">
  <p:tag name="AS_UNIQUEID" val="113"/>
</p:tagLst>
</file>

<file path=ppt/tags/tag102.xml><?xml version="1.0" encoding="utf-8"?>
<p:tagLst xmlns:a="http://schemas.openxmlformats.org/drawingml/2006/main" xmlns:r="http://schemas.openxmlformats.org/officeDocument/2006/relationships" xmlns:p="http://schemas.openxmlformats.org/presentationml/2006/main">
  <p:tag name="AS_UNIQUEID" val="151"/>
</p:tagLst>
</file>

<file path=ppt/tags/tag103.xml><?xml version="1.0" encoding="utf-8"?>
<p:tagLst xmlns:a="http://schemas.openxmlformats.org/drawingml/2006/main" xmlns:r="http://schemas.openxmlformats.org/officeDocument/2006/relationships" xmlns:p="http://schemas.openxmlformats.org/presentationml/2006/main">
  <p:tag name="AS_UNIQUEID" val="152"/>
</p:tagLst>
</file>

<file path=ppt/tags/tag104.xml><?xml version="1.0" encoding="utf-8"?>
<p:tagLst xmlns:a="http://schemas.openxmlformats.org/drawingml/2006/main" xmlns:r="http://schemas.openxmlformats.org/officeDocument/2006/relationships" xmlns:p="http://schemas.openxmlformats.org/presentationml/2006/main">
  <p:tag name="AS_UNIQUEID" val="153"/>
</p:tagLst>
</file>

<file path=ppt/tags/tag105.xml><?xml version="1.0" encoding="utf-8"?>
<p:tagLst xmlns:a="http://schemas.openxmlformats.org/drawingml/2006/main" xmlns:r="http://schemas.openxmlformats.org/officeDocument/2006/relationships" xmlns:p="http://schemas.openxmlformats.org/presentationml/2006/main">
  <p:tag name="AS_UNIQUEID" val="117"/>
</p:tagLst>
</file>

<file path=ppt/tags/tag106.xml><?xml version="1.0" encoding="utf-8"?>
<p:tagLst xmlns:a="http://schemas.openxmlformats.org/drawingml/2006/main" xmlns:r="http://schemas.openxmlformats.org/officeDocument/2006/relationships" xmlns:p="http://schemas.openxmlformats.org/presentationml/2006/main">
  <p:tag name="AS_UNIQUEID" val="118"/>
</p:tagLst>
</file>

<file path=ppt/tags/tag107.xml><?xml version="1.0" encoding="utf-8"?>
<p:tagLst xmlns:a="http://schemas.openxmlformats.org/drawingml/2006/main" xmlns:r="http://schemas.openxmlformats.org/officeDocument/2006/relationships" xmlns:p="http://schemas.openxmlformats.org/presentationml/2006/main">
  <p:tag name="AS_UNIQUEID" val="119"/>
</p:tagLst>
</file>

<file path=ppt/tags/tag108.xml><?xml version="1.0" encoding="utf-8"?>
<p:tagLst xmlns:a="http://schemas.openxmlformats.org/drawingml/2006/main" xmlns:r="http://schemas.openxmlformats.org/officeDocument/2006/relationships" xmlns:p="http://schemas.openxmlformats.org/presentationml/2006/main">
  <p:tag name="AS_UNIQUEID" val="120"/>
</p:tagLst>
</file>

<file path=ppt/tags/tag109.xml><?xml version="1.0" encoding="utf-8"?>
<p:tagLst xmlns:a="http://schemas.openxmlformats.org/drawingml/2006/main" xmlns:r="http://schemas.openxmlformats.org/officeDocument/2006/relationships" xmlns:p="http://schemas.openxmlformats.org/presentationml/2006/main">
  <p:tag name="AS_UNIQUEID" val="154"/>
</p:tagLst>
</file>

<file path=ppt/tags/tag11.xml><?xml version="1.0" encoding="utf-8"?>
<p:tagLst xmlns:a="http://schemas.openxmlformats.org/drawingml/2006/main" xmlns:r="http://schemas.openxmlformats.org/officeDocument/2006/relationships" xmlns:p="http://schemas.openxmlformats.org/presentationml/2006/main">
  <p:tag name="AS_UNIQUEID" val="132"/>
</p:tagLst>
</file>

<file path=ppt/tags/tag110.xml><?xml version="1.0" encoding="utf-8"?>
<p:tagLst xmlns:a="http://schemas.openxmlformats.org/drawingml/2006/main" xmlns:r="http://schemas.openxmlformats.org/officeDocument/2006/relationships" xmlns:p="http://schemas.openxmlformats.org/presentationml/2006/main">
  <p:tag name="AS_UNIQUEID" val="155"/>
</p:tagLst>
</file>

<file path=ppt/tags/tag111.xml><?xml version="1.0" encoding="utf-8"?>
<p:tagLst xmlns:a="http://schemas.openxmlformats.org/drawingml/2006/main" xmlns:r="http://schemas.openxmlformats.org/officeDocument/2006/relationships" xmlns:p="http://schemas.openxmlformats.org/presentationml/2006/main">
  <p:tag name="AS_UNIQUEID" val="156"/>
</p:tagLst>
</file>

<file path=ppt/tags/tag112.xml><?xml version="1.0" encoding="utf-8"?>
<p:tagLst xmlns:a="http://schemas.openxmlformats.org/drawingml/2006/main" xmlns:r="http://schemas.openxmlformats.org/officeDocument/2006/relationships" xmlns:p="http://schemas.openxmlformats.org/presentationml/2006/main">
  <p:tag name="AS_UNIQUEID" val="122"/>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3"/>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33"/>
</p:tagLst>
</file>

<file path=ppt/tags/tag29.xml><?xml version="1.0" encoding="utf-8"?>
<p:tagLst xmlns:a="http://schemas.openxmlformats.org/drawingml/2006/main" xmlns:r="http://schemas.openxmlformats.org/officeDocument/2006/relationships" xmlns:p="http://schemas.openxmlformats.org/presentationml/2006/main">
  <p:tag name="AS_UNIQUEID" val="134"/>
</p:tagLst>
</file>

<file path=ppt/tags/tag3.xml><?xml version="1.0" encoding="utf-8"?>
<p:tagLst xmlns:a="http://schemas.openxmlformats.org/drawingml/2006/main" xmlns:r="http://schemas.openxmlformats.org/officeDocument/2006/relationships" xmlns:p="http://schemas.openxmlformats.org/presentationml/2006/main">
  <p:tag name="AS_UNIQUEID" val="124"/>
</p:tagLst>
</file>

<file path=ppt/tags/tag30.xml><?xml version="1.0" encoding="utf-8"?>
<p:tagLst xmlns:a="http://schemas.openxmlformats.org/drawingml/2006/main" xmlns:r="http://schemas.openxmlformats.org/officeDocument/2006/relationships" xmlns:p="http://schemas.openxmlformats.org/presentationml/2006/main">
  <p:tag name="AS_UNIQUEID" val="135"/>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136"/>
</p:tagLst>
</file>

<file path=ppt/tags/tag35.xml><?xml version="1.0" encoding="utf-8"?>
<p:tagLst xmlns:a="http://schemas.openxmlformats.org/drawingml/2006/main" xmlns:r="http://schemas.openxmlformats.org/officeDocument/2006/relationships" xmlns:p="http://schemas.openxmlformats.org/presentationml/2006/main">
  <p:tag name="AS_UNIQUEID" val="137"/>
</p:tagLst>
</file>

<file path=ppt/tags/tag36.xml><?xml version="1.0" encoding="utf-8"?>
<p:tagLst xmlns:a="http://schemas.openxmlformats.org/drawingml/2006/main" xmlns:r="http://schemas.openxmlformats.org/officeDocument/2006/relationships" xmlns:p="http://schemas.openxmlformats.org/presentationml/2006/main">
  <p:tag name="AS_UNIQUEID" val="138"/>
</p:tagLst>
</file>

<file path=ppt/tags/tag37.xml><?xml version="1.0" encoding="utf-8"?>
<p:tagLst xmlns:a="http://schemas.openxmlformats.org/drawingml/2006/main" xmlns:r="http://schemas.openxmlformats.org/officeDocument/2006/relationships" xmlns:p="http://schemas.openxmlformats.org/presentationml/2006/main">
  <p:tag name="AS_UNIQUEID" val="57"/>
</p:tagLst>
</file>

<file path=ppt/tags/tag38.xml><?xml version="1.0" encoding="utf-8"?>
<p:tagLst xmlns:a="http://schemas.openxmlformats.org/drawingml/2006/main" xmlns:r="http://schemas.openxmlformats.org/officeDocument/2006/relationships" xmlns:p="http://schemas.openxmlformats.org/presentationml/2006/main">
  <p:tag name="AS_UNIQUEID" val="58"/>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25"/>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7"/>
</p:tagLst>
</file>

<file path=ppt/tags/tag48.xml><?xml version="1.0" encoding="utf-8"?>
<p:tagLst xmlns:a="http://schemas.openxmlformats.org/drawingml/2006/main" xmlns:r="http://schemas.openxmlformats.org/officeDocument/2006/relationships" xmlns:p="http://schemas.openxmlformats.org/presentationml/2006/main">
  <p:tag name="AS_UNIQUEID" val="68"/>
</p:tagLst>
</file>

<file path=ppt/tags/tag49.xml><?xml version="1.0" encoding="utf-8"?>
<p:tagLst xmlns:a="http://schemas.openxmlformats.org/drawingml/2006/main" xmlns:r="http://schemas.openxmlformats.org/officeDocument/2006/relationships" xmlns:p="http://schemas.openxmlformats.org/presentationml/2006/main">
  <p:tag name="AS_UNIQUEID" val="69"/>
</p:tagLst>
</file>

<file path=ppt/tags/tag5.xml><?xml version="1.0" encoding="utf-8"?>
<p:tagLst xmlns:a="http://schemas.openxmlformats.org/drawingml/2006/main" xmlns:r="http://schemas.openxmlformats.org/officeDocument/2006/relationships" xmlns:p="http://schemas.openxmlformats.org/presentationml/2006/main">
  <p:tag name="AS_UNIQUEID" val="126"/>
</p:tagLst>
</file>

<file path=ppt/tags/tag50.xml><?xml version="1.0" encoding="utf-8"?>
<p:tagLst xmlns:a="http://schemas.openxmlformats.org/drawingml/2006/main" xmlns:r="http://schemas.openxmlformats.org/officeDocument/2006/relationships" xmlns:p="http://schemas.openxmlformats.org/presentationml/2006/main">
  <p:tag name="AS_UNIQUEID" val="70"/>
</p:tagLst>
</file>

<file path=ppt/tags/tag51.xml><?xml version="1.0" encoding="utf-8"?>
<p:tagLst xmlns:a="http://schemas.openxmlformats.org/drawingml/2006/main" xmlns:r="http://schemas.openxmlformats.org/officeDocument/2006/relationships" xmlns:p="http://schemas.openxmlformats.org/presentationml/2006/main">
  <p:tag name="AS_UNIQUEID" val="71"/>
</p:tagLst>
</file>

<file path=ppt/tags/tag52.xml><?xml version="1.0" encoding="utf-8"?>
<p:tagLst xmlns:a="http://schemas.openxmlformats.org/drawingml/2006/main" xmlns:r="http://schemas.openxmlformats.org/officeDocument/2006/relationships" xmlns:p="http://schemas.openxmlformats.org/presentationml/2006/main">
  <p:tag name="AS_UNIQUEID" val="72"/>
</p:tagLst>
</file>

<file path=ppt/tags/tag53.xml><?xml version="1.0" encoding="utf-8"?>
<p:tagLst xmlns:a="http://schemas.openxmlformats.org/drawingml/2006/main" xmlns:r="http://schemas.openxmlformats.org/officeDocument/2006/relationships" xmlns:p="http://schemas.openxmlformats.org/presentationml/2006/main">
  <p:tag name="AS_UNIQUEID" val="73"/>
</p:tagLst>
</file>

<file path=ppt/tags/tag54.xml><?xml version="1.0" encoding="utf-8"?>
<p:tagLst xmlns:a="http://schemas.openxmlformats.org/drawingml/2006/main" xmlns:r="http://schemas.openxmlformats.org/officeDocument/2006/relationships" xmlns:p="http://schemas.openxmlformats.org/presentationml/2006/main">
  <p:tag name="AS_UNIQUEID" val="74"/>
</p:tagLst>
</file>

<file path=ppt/tags/tag55.xml><?xml version="1.0" encoding="utf-8"?>
<p:tagLst xmlns:a="http://schemas.openxmlformats.org/drawingml/2006/main" xmlns:r="http://schemas.openxmlformats.org/officeDocument/2006/relationships" xmlns:p="http://schemas.openxmlformats.org/presentationml/2006/main">
  <p:tag name="AS_UNIQUEID" val="77"/>
</p:tagLst>
</file>

<file path=ppt/tags/tag56.xml><?xml version="1.0" encoding="utf-8"?>
<p:tagLst xmlns:a="http://schemas.openxmlformats.org/drawingml/2006/main" xmlns:r="http://schemas.openxmlformats.org/officeDocument/2006/relationships" xmlns:p="http://schemas.openxmlformats.org/presentationml/2006/main">
  <p:tag name="AS_UNIQUEID" val="78"/>
</p:tagLst>
</file>

<file path=ppt/tags/tag57.xml><?xml version="1.0" encoding="utf-8"?>
<p:tagLst xmlns:a="http://schemas.openxmlformats.org/drawingml/2006/main" xmlns:r="http://schemas.openxmlformats.org/officeDocument/2006/relationships" xmlns:p="http://schemas.openxmlformats.org/presentationml/2006/main">
  <p:tag name="AS_UNIQUEID" val="139"/>
</p:tagLst>
</file>

<file path=ppt/tags/tag58.xml><?xml version="1.0" encoding="utf-8"?>
<p:tagLst xmlns:a="http://schemas.openxmlformats.org/drawingml/2006/main" xmlns:r="http://schemas.openxmlformats.org/officeDocument/2006/relationships" xmlns:p="http://schemas.openxmlformats.org/presentationml/2006/main">
  <p:tag name="AS_UNIQUEID" val="140"/>
</p:tagLst>
</file>

<file path=ppt/tags/tag59.xml><?xml version="1.0" encoding="utf-8"?>
<p:tagLst xmlns:a="http://schemas.openxmlformats.org/drawingml/2006/main" xmlns:r="http://schemas.openxmlformats.org/officeDocument/2006/relationships" xmlns:p="http://schemas.openxmlformats.org/presentationml/2006/main">
  <p:tag name="AS_UNIQUEID" val="141"/>
</p:tagLst>
</file>

<file path=ppt/tags/tag6.xml><?xml version="1.0" encoding="utf-8"?>
<p:tagLst xmlns:a="http://schemas.openxmlformats.org/drawingml/2006/main" xmlns:r="http://schemas.openxmlformats.org/officeDocument/2006/relationships" xmlns:p="http://schemas.openxmlformats.org/presentationml/2006/main">
  <p:tag name="AS_UNIQUEID" val="127"/>
</p:tagLst>
</file>

<file path=ppt/tags/tag60.xml><?xml version="1.0" encoding="utf-8"?>
<p:tagLst xmlns:a="http://schemas.openxmlformats.org/drawingml/2006/main" xmlns:r="http://schemas.openxmlformats.org/officeDocument/2006/relationships" xmlns:p="http://schemas.openxmlformats.org/presentationml/2006/main">
  <p:tag name="AS_UNIQUEID" val="79"/>
</p:tagLst>
</file>

<file path=ppt/tags/tag61.xml><?xml version="1.0" encoding="utf-8"?>
<p:tagLst xmlns:a="http://schemas.openxmlformats.org/drawingml/2006/main" xmlns:r="http://schemas.openxmlformats.org/officeDocument/2006/relationships" xmlns:p="http://schemas.openxmlformats.org/presentationml/2006/main">
  <p:tag name="AS_UNIQUEID" val="80"/>
</p:tagLst>
</file>

<file path=ppt/tags/tag62.xml><?xml version="1.0" encoding="utf-8"?>
<p:tagLst xmlns:a="http://schemas.openxmlformats.org/drawingml/2006/main" xmlns:r="http://schemas.openxmlformats.org/officeDocument/2006/relationships" xmlns:p="http://schemas.openxmlformats.org/presentationml/2006/main">
  <p:tag name="AS_UNIQUEID" val="81"/>
</p:tagLst>
</file>

<file path=ppt/tags/tag63.xml><?xml version="1.0" encoding="utf-8"?>
<p:tagLst xmlns:a="http://schemas.openxmlformats.org/drawingml/2006/main" xmlns:r="http://schemas.openxmlformats.org/officeDocument/2006/relationships" xmlns:p="http://schemas.openxmlformats.org/presentationml/2006/main">
  <p:tag name="AS_UNIQUEID" val="82"/>
</p:tagLst>
</file>

<file path=ppt/tags/tag64.xml><?xml version="1.0" encoding="utf-8"?>
<p:tagLst xmlns:a="http://schemas.openxmlformats.org/drawingml/2006/main" xmlns:r="http://schemas.openxmlformats.org/officeDocument/2006/relationships" xmlns:p="http://schemas.openxmlformats.org/presentationml/2006/main">
  <p:tag name="AS_UNIQUEID" val="83"/>
</p:tagLst>
</file>

<file path=ppt/tags/tag65.xml><?xml version="1.0" encoding="utf-8"?>
<p:tagLst xmlns:a="http://schemas.openxmlformats.org/drawingml/2006/main" xmlns:r="http://schemas.openxmlformats.org/officeDocument/2006/relationships" xmlns:p="http://schemas.openxmlformats.org/presentationml/2006/main">
  <p:tag name="AS_UNIQUEID" val="84"/>
</p:tagLst>
</file>

<file path=ppt/tags/tag66.xml><?xml version="1.0" encoding="utf-8"?>
<p:tagLst xmlns:a="http://schemas.openxmlformats.org/drawingml/2006/main" xmlns:r="http://schemas.openxmlformats.org/officeDocument/2006/relationships" xmlns:p="http://schemas.openxmlformats.org/presentationml/2006/main">
  <p:tag name="AS_UNIQUEID" val="85"/>
</p:tagLst>
</file>

<file path=ppt/tags/tag67.xml><?xml version="1.0" encoding="utf-8"?>
<p:tagLst xmlns:a="http://schemas.openxmlformats.org/drawingml/2006/main" xmlns:r="http://schemas.openxmlformats.org/officeDocument/2006/relationships" xmlns:p="http://schemas.openxmlformats.org/presentationml/2006/main">
  <p:tag name="AS_UNIQUEID" val="86"/>
</p:tagLst>
</file>

<file path=ppt/tags/tag68.xml><?xml version="1.0" encoding="utf-8"?>
<p:tagLst xmlns:a="http://schemas.openxmlformats.org/drawingml/2006/main" xmlns:r="http://schemas.openxmlformats.org/officeDocument/2006/relationships" xmlns:p="http://schemas.openxmlformats.org/presentationml/2006/main">
  <p:tag name="AS_UNIQUEID" val="87"/>
</p:tagLst>
</file>

<file path=ppt/tags/tag69.xml><?xml version="1.0" encoding="utf-8"?>
<p:tagLst xmlns:a="http://schemas.openxmlformats.org/drawingml/2006/main" xmlns:r="http://schemas.openxmlformats.org/officeDocument/2006/relationships" xmlns:p="http://schemas.openxmlformats.org/presentationml/2006/main">
  <p:tag name="AS_UNIQUEID" val="88"/>
</p:tagLst>
</file>

<file path=ppt/tags/tag7.xml><?xml version="1.0" encoding="utf-8"?>
<p:tagLst xmlns:a="http://schemas.openxmlformats.org/drawingml/2006/main" xmlns:r="http://schemas.openxmlformats.org/officeDocument/2006/relationships" xmlns:p="http://schemas.openxmlformats.org/presentationml/2006/main">
  <p:tag name="AS_UNIQUEID" val="128"/>
</p:tagLst>
</file>

<file path=ppt/tags/tag70.xml><?xml version="1.0" encoding="utf-8"?>
<p:tagLst xmlns:a="http://schemas.openxmlformats.org/drawingml/2006/main" xmlns:r="http://schemas.openxmlformats.org/officeDocument/2006/relationships" xmlns:p="http://schemas.openxmlformats.org/presentationml/2006/main">
  <p:tag name="AS_UNIQUEID" val="89"/>
</p:tagLst>
</file>

<file path=ppt/tags/tag71.xml><?xml version="1.0" encoding="utf-8"?>
<p:tagLst xmlns:a="http://schemas.openxmlformats.org/drawingml/2006/main" xmlns:r="http://schemas.openxmlformats.org/officeDocument/2006/relationships" xmlns:p="http://schemas.openxmlformats.org/presentationml/2006/main">
  <p:tag name="AS_UNIQUEID" val="90"/>
</p:tagLst>
</file>

<file path=ppt/tags/tag72.xml><?xml version="1.0" encoding="utf-8"?>
<p:tagLst xmlns:a="http://schemas.openxmlformats.org/drawingml/2006/main" xmlns:r="http://schemas.openxmlformats.org/officeDocument/2006/relationships" xmlns:p="http://schemas.openxmlformats.org/presentationml/2006/main">
  <p:tag name="AS_UNIQUEID" val="91"/>
</p:tagLst>
</file>

<file path=ppt/tags/tag73.xml><?xml version="1.0" encoding="utf-8"?>
<p:tagLst xmlns:a="http://schemas.openxmlformats.org/drawingml/2006/main" xmlns:r="http://schemas.openxmlformats.org/officeDocument/2006/relationships" xmlns:p="http://schemas.openxmlformats.org/presentationml/2006/main">
  <p:tag name="AS_UNIQUEID" val="92"/>
</p:tagLst>
</file>

<file path=ppt/tags/tag74.xml><?xml version="1.0" encoding="utf-8"?>
<p:tagLst xmlns:a="http://schemas.openxmlformats.org/drawingml/2006/main" xmlns:r="http://schemas.openxmlformats.org/officeDocument/2006/relationships" xmlns:p="http://schemas.openxmlformats.org/presentationml/2006/main">
  <p:tag name="AS_UNIQUEID" val="93"/>
</p:tagLst>
</file>

<file path=ppt/tags/tag75.xml><?xml version="1.0" encoding="utf-8"?>
<p:tagLst xmlns:a="http://schemas.openxmlformats.org/drawingml/2006/main" xmlns:r="http://schemas.openxmlformats.org/officeDocument/2006/relationships" xmlns:p="http://schemas.openxmlformats.org/presentationml/2006/main">
  <p:tag name="AS_UNIQUEID" val="94"/>
</p:tagLst>
</file>

<file path=ppt/tags/tag76.xml><?xml version="1.0" encoding="utf-8"?>
<p:tagLst xmlns:a="http://schemas.openxmlformats.org/drawingml/2006/main" xmlns:r="http://schemas.openxmlformats.org/officeDocument/2006/relationships" xmlns:p="http://schemas.openxmlformats.org/presentationml/2006/main">
  <p:tag name="AS_UNIQUEID" val="95"/>
</p:tagLst>
</file>

<file path=ppt/tags/tag77.xml><?xml version="1.0" encoding="utf-8"?>
<p:tagLst xmlns:a="http://schemas.openxmlformats.org/drawingml/2006/main" xmlns:r="http://schemas.openxmlformats.org/officeDocument/2006/relationships" xmlns:p="http://schemas.openxmlformats.org/presentationml/2006/main">
  <p:tag name="AS_UNIQUEID" val="96"/>
</p:tagLst>
</file>

<file path=ppt/tags/tag78.xml><?xml version="1.0" encoding="utf-8"?>
<p:tagLst xmlns:a="http://schemas.openxmlformats.org/drawingml/2006/main" xmlns:r="http://schemas.openxmlformats.org/officeDocument/2006/relationships" xmlns:p="http://schemas.openxmlformats.org/presentationml/2006/main">
  <p:tag name="AS_UNIQUEID" val="97"/>
</p:tagLst>
</file>

<file path=ppt/tags/tag79.xml><?xml version="1.0" encoding="utf-8"?>
<p:tagLst xmlns:a="http://schemas.openxmlformats.org/drawingml/2006/main" xmlns:r="http://schemas.openxmlformats.org/officeDocument/2006/relationships" xmlns:p="http://schemas.openxmlformats.org/presentationml/2006/main">
  <p:tag name="AS_UNIQUEID" val="98"/>
</p:tagLst>
</file>

<file path=ppt/tags/tag8.xml><?xml version="1.0" encoding="utf-8"?>
<p:tagLst xmlns:a="http://schemas.openxmlformats.org/drawingml/2006/main" xmlns:r="http://schemas.openxmlformats.org/officeDocument/2006/relationships" xmlns:p="http://schemas.openxmlformats.org/presentationml/2006/main">
  <p:tag name="AS_UNIQUEID" val="129"/>
</p:tagLst>
</file>

<file path=ppt/tags/tag80.xml><?xml version="1.0" encoding="utf-8"?>
<p:tagLst xmlns:a="http://schemas.openxmlformats.org/drawingml/2006/main" xmlns:r="http://schemas.openxmlformats.org/officeDocument/2006/relationships" xmlns:p="http://schemas.openxmlformats.org/presentationml/2006/main">
  <p:tag name="AS_UNIQUEID" val="142"/>
</p:tagLst>
</file>

<file path=ppt/tags/tag81.xml><?xml version="1.0" encoding="utf-8"?>
<p:tagLst xmlns:a="http://schemas.openxmlformats.org/drawingml/2006/main" xmlns:r="http://schemas.openxmlformats.org/officeDocument/2006/relationships" xmlns:p="http://schemas.openxmlformats.org/presentationml/2006/main">
  <p:tag name="AS_UNIQUEID" val="143"/>
</p:tagLst>
</file>

<file path=ppt/tags/tag82.xml><?xml version="1.0" encoding="utf-8"?>
<p:tagLst xmlns:a="http://schemas.openxmlformats.org/drawingml/2006/main" xmlns:r="http://schemas.openxmlformats.org/officeDocument/2006/relationships" xmlns:p="http://schemas.openxmlformats.org/presentationml/2006/main">
  <p:tag name="AS_UNIQUEID" val="144"/>
</p:tagLst>
</file>

<file path=ppt/tags/tag83.xml><?xml version="1.0" encoding="utf-8"?>
<p:tagLst xmlns:a="http://schemas.openxmlformats.org/drawingml/2006/main" xmlns:r="http://schemas.openxmlformats.org/officeDocument/2006/relationships" xmlns:p="http://schemas.openxmlformats.org/presentationml/2006/main">
  <p:tag name="AS_UNIQUEID" val="99"/>
</p:tagLst>
</file>

<file path=ppt/tags/tag84.xml><?xml version="1.0" encoding="utf-8"?>
<p:tagLst xmlns:a="http://schemas.openxmlformats.org/drawingml/2006/main" xmlns:r="http://schemas.openxmlformats.org/officeDocument/2006/relationships" xmlns:p="http://schemas.openxmlformats.org/presentationml/2006/main">
  <p:tag name="AS_UNIQUEID" val="100"/>
</p:tagLst>
</file>

<file path=ppt/tags/tag85.xml><?xml version="1.0" encoding="utf-8"?>
<p:tagLst xmlns:a="http://schemas.openxmlformats.org/drawingml/2006/main" xmlns:r="http://schemas.openxmlformats.org/officeDocument/2006/relationships" xmlns:p="http://schemas.openxmlformats.org/presentationml/2006/main">
  <p:tag name="AS_UNIQUEID" val="145"/>
</p:tagLst>
</file>

<file path=ppt/tags/tag86.xml><?xml version="1.0" encoding="utf-8"?>
<p:tagLst xmlns:a="http://schemas.openxmlformats.org/drawingml/2006/main" xmlns:r="http://schemas.openxmlformats.org/officeDocument/2006/relationships" xmlns:p="http://schemas.openxmlformats.org/presentationml/2006/main">
  <p:tag name="AS_UNIQUEID" val="146"/>
</p:tagLst>
</file>

<file path=ppt/tags/tag87.xml><?xml version="1.0" encoding="utf-8"?>
<p:tagLst xmlns:a="http://schemas.openxmlformats.org/drawingml/2006/main" xmlns:r="http://schemas.openxmlformats.org/officeDocument/2006/relationships" xmlns:p="http://schemas.openxmlformats.org/presentationml/2006/main">
  <p:tag name="AS_UNIQUEID" val="147"/>
</p:tagLst>
</file>

<file path=ppt/tags/tag88.xml><?xml version="1.0" encoding="utf-8"?>
<p:tagLst xmlns:a="http://schemas.openxmlformats.org/drawingml/2006/main" xmlns:r="http://schemas.openxmlformats.org/officeDocument/2006/relationships" xmlns:p="http://schemas.openxmlformats.org/presentationml/2006/main">
  <p:tag name="AS_UNIQUEID" val="101"/>
</p:tagLst>
</file>

<file path=ppt/tags/tag89.xml><?xml version="1.0" encoding="utf-8"?>
<p:tagLst xmlns:a="http://schemas.openxmlformats.org/drawingml/2006/main" xmlns:r="http://schemas.openxmlformats.org/officeDocument/2006/relationships" xmlns:p="http://schemas.openxmlformats.org/presentationml/2006/main">
  <p:tag name="AS_UNIQUEID" val="102"/>
</p:tagLst>
</file>

<file path=ppt/tags/tag9.xml><?xml version="1.0" encoding="utf-8"?>
<p:tagLst xmlns:a="http://schemas.openxmlformats.org/drawingml/2006/main" xmlns:r="http://schemas.openxmlformats.org/officeDocument/2006/relationships" xmlns:p="http://schemas.openxmlformats.org/presentationml/2006/main">
  <p:tag name="AS_UNIQUEID" val="130"/>
</p:tagLst>
</file>

<file path=ppt/tags/tag90.xml><?xml version="1.0" encoding="utf-8"?>
<p:tagLst xmlns:a="http://schemas.openxmlformats.org/drawingml/2006/main" xmlns:r="http://schemas.openxmlformats.org/officeDocument/2006/relationships" xmlns:p="http://schemas.openxmlformats.org/presentationml/2006/main">
  <p:tag name="AS_UNIQUEID" val="103"/>
</p:tagLst>
</file>

<file path=ppt/tags/tag91.xml><?xml version="1.0" encoding="utf-8"?>
<p:tagLst xmlns:a="http://schemas.openxmlformats.org/drawingml/2006/main" xmlns:r="http://schemas.openxmlformats.org/officeDocument/2006/relationships" xmlns:p="http://schemas.openxmlformats.org/presentationml/2006/main">
  <p:tag name="AS_UNIQUEID" val="104"/>
</p:tagLst>
</file>

<file path=ppt/tags/tag92.xml><?xml version="1.0" encoding="utf-8"?>
<p:tagLst xmlns:a="http://schemas.openxmlformats.org/drawingml/2006/main" xmlns:r="http://schemas.openxmlformats.org/officeDocument/2006/relationships" xmlns:p="http://schemas.openxmlformats.org/presentationml/2006/main">
  <p:tag name="AS_UNIQUEID" val="105"/>
</p:tagLst>
</file>

<file path=ppt/tags/tag93.xml><?xml version="1.0" encoding="utf-8"?>
<p:tagLst xmlns:a="http://schemas.openxmlformats.org/drawingml/2006/main" xmlns:r="http://schemas.openxmlformats.org/officeDocument/2006/relationships" xmlns:p="http://schemas.openxmlformats.org/presentationml/2006/main">
  <p:tag name="AS_UNIQUEID" val="106"/>
</p:tagLst>
</file>

<file path=ppt/tags/tag94.xml><?xml version="1.0" encoding="utf-8"?>
<p:tagLst xmlns:a="http://schemas.openxmlformats.org/drawingml/2006/main" xmlns:r="http://schemas.openxmlformats.org/officeDocument/2006/relationships" xmlns:p="http://schemas.openxmlformats.org/presentationml/2006/main">
  <p:tag name="AS_UNIQUEID" val="107"/>
</p:tagLst>
</file>

<file path=ppt/tags/tag95.xml><?xml version="1.0" encoding="utf-8"?>
<p:tagLst xmlns:a="http://schemas.openxmlformats.org/drawingml/2006/main" xmlns:r="http://schemas.openxmlformats.org/officeDocument/2006/relationships" xmlns:p="http://schemas.openxmlformats.org/presentationml/2006/main">
  <p:tag name="AS_UNIQUEID" val="108"/>
</p:tagLst>
</file>

<file path=ppt/tags/tag96.xml><?xml version="1.0" encoding="utf-8"?>
<p:tagLst xmlns:a="http://schemas.openxmlformats.org/drawingml/2006/main" xmlns:r="http://schemas.openxmlformats.org/officeDocument/2006/relationships" xmlns:p="http://schemas.openxmlformats.org/presentationml/2006/main">
  <p:tag name="AS_UNIQUEID" val="109"/>
</p:tagLst>
</file>

<file path=ppt/tags/tag97.xml><?xml version="1.0" encoding="utf-8"?>
<p:tagLst xmlns:a="http://schemas.openxmlformats.org/drawingml/2006/main" xmlns:r="http://schemas.openxmlformats.org/officeDocument/2006/relationships" xmlns:p="http://schemas.openxmlformats.org/presentationml/2006/main">
  <p:tag name="AS_UNIQUEID" val="148"/>
</p:tagLst>
</file>

<file path=ppt/tags/tag98.xml><?xml version="1.0" encoding="utf-8"?>
<p:tagLst xmlns:a="http://schemas.openxmlformats.org/drawingml/2006/main" xmlns:r="http://schemas.openxmlformats.org/officeDocument/2006/relationships" xmlns:p="http://schemas.openxmlformats.org/presentationml/2006/main">
  <p:tag name="AS_UNIQUEID" val="149"/>
</p:tagLst>
</file>

<file path=ppt/tags/tag99.xml><?xml version="1.0" encoding="utf-8"?>
<p:tagLst xmlns:a="http://schemas.openxmlformats.org/drawingml/2006/main" xmlns:r="http://schemas.openxmlformats.org/officeDocument/2006/relationships" xmlns:p="http://schemas.openxmlformats.org/presentationml/2006/main">
  <p:tag name="AS_UNIQUEID" val="150"/>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71109</TotalTime>
  <Words>3371</Words>
  <Application>Microsoft Office PowerPoint</Application>
  <PresentationFormat>Presentazione su schermo (4:3)</PresentationFormat>
  <Paragraphs>114</Paragraphs>
  <Slides>22</Slides>
  <Notes>8</Notes>
  <HiddenSlides>0</HiddenSlides>
  <MMClips>1</MMClips>
  <ScaleCrop>false</ScaleCrop>
  <HeadingPairs>
    <vt:vector size="6" baseType="variant">
      <vt:variant>
        <vt:lpstr>Caratteri utilizzati</vt:lpstr>
      </vt:variant>
      <vt:variant>
        <vt:i4>14</vt:i4>
      </vt:variant>
      <vt:variant>
        <vt:lpstr>Tema</vt:lpstr>
      </vt:variant>
      <vt:variant>
        <vt:i4>1</vt:i4>
      </vt:variant>
      <vt:variant>
        <vt:lpstr>Titoli diapositive</vt:lpstr>
      </vt:variant>
      <vt:variant>
        <vt:i4>22</vt:i4>
      </vt:variant>
    </vt:vector>
  </HeadingPairs>
  <TitlesOfParts>
    <vt:vector size="37" baseType="lpstr">
      <vt:lpstr>Comic Sans MS</vt:lpstr>
      <vt:lpstr>Times New Roman</vt:lpstr>
      <vt:lpstr>Arial</vt:lpstr>
      <vt:lpstr>Calibri Light</vt:lpstr>
      <vt:lpstr>Tw Cen MT Condensed Extra Bold</vt:lpstr>
      <vt:lpstr>Harrington</vt:lpstr>
      <vt:lpstr>Verdana</vt:lpstr>
      <vt:lpstr>HelveticaNeue</vt:lpstr>
      <vt:lpstr>Arial Unicode MS</vt:lpstr>
      <vt:lpstr>Courier New</vt:lpstr>
      <vt:lpstr>Cambria</vt:lpstr>
      <vt:lpstr>Copperplate Gothic Bold</vt:lpstr>
      <vt:lpstr>Tahoma</vt:lpstr>
      <vt:lpstr>Helvetica</vt:lpstr>
      <vt:lpstr>Struttura predefinita</vt:lpstr>
      <vt:lpstr>Presentazione standard di PowerPoint</vt:lpstr>
      <vt:lpstr>Presentazione standard di PowerPoint</vt:lpstr>
      <vt:lpstr>   </vt:lpstr>
      <vt:lpstr>  Mentre si trovava a tavola con essi, ordinò loro di non allontanarsi da Gerusalemme, ma di attendere l’adempimento della promessa del Padre, «quella – disse – che voi avete udito da me: Giovanni battezzò con acqua, voi invece, tra non molti giorni, sarete battezzati in Spirito Santo».  (At 1, 4-5)</vt:lpstr>
      <vt:lpstr>Quelli dunque che erano con lui gli domandavano: «Signore, è questo il tempo nel quale ricostituirai il regno per Israele?». Ma egli rispose: «Non spetta a voi conoscere tempi o momenti che il Padre ha riservato al suo potere,  (At 1, 6-7) </vt:lpstr>
      <vt:lpstr>ma riceverete la forza dallo Spirito Santo che scenderà su di voi, e di me sarete testimoni a Gerusalemme, in tutta la Giudea e la Samarìa e fino ai confini della terra».  Detto questo, mentre lo guardavano, fu elevato in alto e una nube lo sottrasse ai loro occhi. (At 1, 8-9) </vt:lpstr>
      <vt:lpstr>Essi stavano fissando il cielo mentre egli se ne andava, quand’ecco due uomini in bianche vesti si presentarono a loro e dissero: «Uomini di Galilea, perché state a guardare il cielo? Questo Gesù, che di mezzo a voi è stato assunto in cielo, verrà allo stesso modo in cui l’avete visto andare in cielo». (At 1, 10-11)</vt:lpstr>
      <vt:lpstr>EPISTLE to the EPHESIANS</vt:lpstr>
      <vt:lpstr>con ogni umiltà, dolcezza e magnanimità, sopportandovi a vicenda nell’amore, avendo a cuore di conservare l’unità dello spirito per mezzo del vincolo della pace. Un solo corpo e un solo spirito, come una sola è la speranza alla quale siete stati chiamati, quella della vostra vocazione;  (Ef 4, 2-4)</vt:lpstr>
      <vt:lpstr>un solo Signore, una sola fede, un solo battesimo. Un solo Dio e Padre di tutti, che è al di sopra di tutti, opera per mezzo di tutti ed è presente in tutti. A ciascuno di noi, tuttavia, è stata data la grazia secondo la misura del dono di Cristo. (Ef 4, 5-7)</vt:lpstr>
      <vt:lpstr>Per questo è detto: «Asceso in alto, ha portato con sé prigionieri, ha distribuito doni agli uomini». Ma cosa significa che ascese, se non che prima era disceso quaggiù sulla terra?  (Ef 4, 8-9)</vt:lpstr>
      <vt:lpstr>Colui che discese è lo stesso che anche ascese al di sopra di tutti i cieli, per essere pienezza di tutte le cose. Ed egli ha dato ad alcuni di essere apostoli, ad altri di essere profeti, ad altri ancora di essere evangelisti, ad altri di essere pastori e maestri, (Ef 4, 10-11)</vt:lpstr>
      <vt:lpstr>per preparare i fratelli a compiere il ministero, allo scopo di edificare il corpo di Cristo, finché arriviamo tutti all’unità della fede e della conoscenza del Figlio di Dio, fino all’uomo perfetto, fino a raggiungere la misura della pienezza di Cristo. (Ef 4, 12-13)</vt:lpstr>
      <vt:lpstr>GOSPEL ACCORD. TO MARK</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3110</cp:revision>
  <cp:lastPrinted>1601-01-01T00:00:00Z</cp:lastPrinted>
  <dcterms:created xsi:type="dcterms:W3CDTF">2007-05-09T13:51:32Z</dcterms:created>
  <dcterms:modified xsi:type="dcterms:W3CDTF">2024-05-07T05:01:36Z</dcterms:modified>
  <cp:category/>
</cp:coreProperties>
</file>