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heme/theme3.xml" ContentType="application/vnd.openxmlformats-officedocument.theme+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notesSlides/notesSlide1.xml" ContentType="application/vnd.openxmlformats-officedocument.presentationml.notesSlide+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notesSlides/notesSlide2.xml" ContentType="application/vnd.openxmlformats-officedocument.presentationml.notesSlide+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notesSlides/notesSlide3.xml" ContentType="application/vnd.openxmlformats-officedocument.presentationml.notesSlide+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notesSlides/notesSlide4.xml" ContentType="application/vnd.openxmlformats-officedocument.presentationml.notesSlide+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notesSlides/notesSlide5.xml" ContentType="application/vnd.openxmlformats-officedocument.presentationml.notesSlide+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notesSlides/notesSlide6.xml" ContentType="application/vnd.openxmlformats-officedocument.presentationml.notesSlide+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notesSlides/notesSlide7.xml" ContentType="application/vnd.openxmlformats-officedocument.presentationml.notesSlide+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handoutMasterIdLst>
    <p:handoutMasterId r:id="rId23"/>
  </p:handoutMasterIdLst>
  <p:sldIdLst>
    <p:sldId id="674" r:id="rId2"/>
    <p:sldId id="392" r:id="rId3"/>
    <p:sldId id="497" r:id="rId4"/>
    <p:sldId id="791" r:id="rId5"/>
    <p:sldId id="792" r:id="rId6"/>
    <p:sldId id="795" r:id="rId7"/>
    <p:sldId id="337" r:id="rId8"/>
    <p:sldId id="743" r:id="rId9"/>
    <p:sldId id="793" r:id="rId10"/>
    <p:sldId id="694" r:id="rId11"/>
    <p:sldId id="319" r:id="rId12"/>
    <p:sldId id="624" r:id="rId13"/>
    <p:sldId id="772" r:id="rId14"/>
    <p:sldId id="796" r:id="rId15"/>
    <p:sldId id="787" r:id="rId16"/>
    <p:sldId id="288" r:id="rId17"/>
    <p:sldId id="728" r:id="rId18"/>
    <p:sldId id="724" r:id="rId19"/>
    <p:sldId id="553" r:id="rId20"/>
    <p:sldId id="727" r:id="rId21"/>
  </p:sldIdLst>
  <p:sldSz cx="9144000" cy="6858000" type="screen4x3"/>
  <p:notesSz cx="6858000" cy="9144000"/>
  <p:custDataLst>
    <p:tags r:id="rId24"/>
  </p:custDataLst>
  <p:defaultTextStyle>
    <a:defPPr>
      <a:defRPr lang="it-IT"/>
    </a:defPPr>
    <a:lvl1pPr algn="l" rtl="0" fontAlgn="base">
      <a:spcBef>
        <a:spcPct val="0"/>
      </a:spcBef>
      <a:spcAft>
        <a:spcPct val="0"/>
      </a:spcAft>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457200" algn="l" rtl="0" fontAlgn="base">
      <a:spcBef>
        <a:spcPct val="0"/>
      </a:spcBef>
      <a:spcAft>
        <a:spcPct val="0"/>
      </a:spcAft>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914400" algn="l" rtl="0" fontAlgn="base">
      <a:spcBef>
        <a:spcPct val="0"/>
      </a:spcBef>
      <a:spcAft>
        <a:spcPct val="0"/>
      </a:spcAft>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371600" algn="l" rtl="0" fontAlgn="base">
      <a:spcBef>
        <a:spcPct val="0"/>
      </a:spcBef>
      <a:spcAft>
        <a:spcPct val="0"/>
      </a:spcAft>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1828800" algn="l" rtl="0" fontAlgn="base">
      <a:spcBef>
        <a:spcPct val="0"/>
      </a:spcBef>
      <a:spcAft>
        <a:spcPct val="0"/>
      </a:spcAft>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286000" algn="l" defTabSz="914400" rtl="0" eaLnBrk="1" latinLnBrk="0" hangingPunct="1">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743200" algn="l" defTabSz="914400" rtl="0" eaLnBrk="1" latinLnBrk="0" hangingPunct="1">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200400" algn="l" defTabSz="914400" rtl="0" eaLnBrk="1" latinLnBrk="0" hangingPunct="1">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657600" algn="l" defTabSz="914400" rtl="0" eaLnBrk="1" latinLnBrk="0" hangingPunct="1">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160">
          <p15:clr>
            <a:srgbClr val="A4A3A4"/>
          </p15:clr>
        </p15:guide>
        <p15:guide id="2" pos="288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FF33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927" autoAdjust="0"/>
    <p:restoredTop sz="91763" autoAdjust="0"/>
  </p:normalViewPr>
  <p:slideViewPr>
    <p:cSldViewPr>
      <p:cViewPr varScale="1">
        <p:scale>
          <a:sx n="79" d="100"/>
          <a:sy n="79" d="100"/>
        </p:scale>
        <p:origin x="1282"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p:scale>
          <a:sx n="10" d="100"/>
          <a:sy n="10" d="100"/>
        </p:scale>
        <p:origin x="-102" y="-26"/>
      </p:cViewPr>
      <p:guideLst>
        <p:guide orient="horz" pos="2160"/>
        <p:guide pos="288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gs" Target="tags/tag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3" Type="http://schemas.openxmlformats.org/officeDocument/2006/relationships/tags" Target="../tags/tag9.xml"/><Relationship Id="rId2" Type="http://schemas.openxmlformats.org/officeDocument/2006/relationships/tags" Target="../tags/tag8.xml"/><Relationship Id="rId1" Type="http://schemas.openxmlformats.org/officeDocument/2006/relationships/theme" Target="../theme/theme3.xml"/><Relationship Id="rId5" Type="http://schemas.openxmlformats.org/officeDocument/2006/relationships/tags" Target="../tags/tag11.xml"/><Relationship Id="rId4" Type="http://schemas.openxmlformats.org/officeDocument/2006/relationships/tags" Target="../tags/tag10.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554" name="Rectangle 2">
            <a:extLst>
              <a:ext uri="{FF2B5EF4-FFF2-40B4-BE49-F238E27FC236}">
                <a16:creationId xmlns:a16="http://schemas.microsoft.com/office/drawing/2014/main" id="{E34CEAA5-C936-B8F5-DC37-CFF38952EE6D}"/>
              </a:ext>
            </a:extLst>
          </p:cNvPr>
          <p:cNvSpPr>
            <a:spLocks noGrp="1" noChangeArrowheads="1"/>
          </p:cNvSpPr>
          <p:nvPr>
            <p:ph type="hdr" sz="quarter"/>
            <p:custDataLst>
              <p:tags r:id="rId2"/>
            </p:custDataLst>
          </p:nvPr>
        </p:nvSpPr>
        <p:spPr bwMode="auto">
          <a:xfrm>
            <a:off x="0" y="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defRPr sz="1200">
                <a:solidFill>
                  <a:schemeClr val="tx2"/>
                </a:solidFill>
                <a:latin typeface="Tw Cen MT Condensed Extra Bold" panose="020B0803020202020204" pitchFamily="34" charset="0"/>
              </a:defRPr>
            </a:lvl1pPr>
          </a:lstStyle>
          <a:p>
            <a:endParaRPr lang="it-IT" altLang="it-IT"/>
          </a:p>
        </p:txBody>
      </p:sp>
      <p:sp>
        <p:nvSpPr>
          <p:cNvPr id="23555" name="Rectangle 3">
            <a:extLst>
              <a:ext uri="{FF2B5EF4-FFF2-40B4-BE49-F238E27FC236}">
                <a16:creationId xmlns:a16="http://schemas.microsoft.com/office/drawing/2014/main" id="{F771A612-627A-6A0D-A975-8C822E773CCE}"/>
              </a:ext>
            </a:extLst>
          </p:cNvPr>
          <p:cNvSpPr>
            <a:spLocks noGrp="1" noChangeArrowheads="1"/>
          </p:cNvSpPr>
          <p:nvPr>
            <p:ph type="dt" sz="quarter" idx="2"/>
            <p:custDataLst>
              <p:tags r:id="rId3"/>
            </p:custDataLst>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lgn="r">
              <a:defRPr sz="1200">
                <a:solidFill>
                  <a:schemeClr val="tx2"/>
                </a:solidFill>
                <a:latin typeface="Tw Cen MT Condensed Extra Bold" panose="020B0803020202020204" pitchFamily="34" charset="0"/>
              </a:defRPr>
            </a:lvl1pPr>
          </a:lstStyle>
          <a:p>
            <a:endParaRPr lang="it-IT" altLang="it-IT"/>
          </a:p>
        </p:txBody>
      </p:sp>
      <p:sp>
        <p:nvSpPr>
          <p:cNvPr id="23556" name="Rectangle 4">
            <a:extLst>
              <a:ext uri="{FF2B5EF4-FFF2-40B4-BE49-F238E27FC236}">
                <a16:creationId xmlns:a16="http://schemas.microsoft.com/office/drawing/2014/main" id="{0914A4B7-B167-BE92-DC1E-C105ED8EE7D1}"/>
              </a:ext>
            </a:extLst>
          </p:cNvPr>
          <p:cNvSpPr>
            <a:spLocks noGrp="1" noChangeArrowheads="1"/>
          </p:cNvSpPr>
          <p:nvPr>
            <p:ph type="ftr" sz="quarter" idx="3"/>
            <p:custDataLst>
              <p:tags r:id="rId4"/>
            </p:custDataLst>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b" anchorCtr="0" compatLnSpc="1">
            <a:prstTxWarp prst="textNoShape">
              <a:avLst/>
            </a:prstTxWarp>
          </a:bodyPr>
          <a:lstStyle>
            <a:lvl1pPr>
              <a:defRPr sz="1200">
                <a:solidFill>
                  <a:schemeClr val="tx2"/>
                </a:solidFill>
                <a:latin typeface="Tw Cen MT Condensed Extra Bold" panose="020B0803020202020204" pitchFamily="34" charset="0"/>
              </a:defRPr>
            </a:lvl1pPr>
          </a:lstStyle>
          <a:p>
            <a:endParaRPr lang="it-IT" altLang="it-IT"/>
          </a:p>
        </p:txBody>
      </p:sp>
      <p:sp>
        <p:nvSpPr>
          <p:cNvPr id="538629" name="Rectangle 5">
            <a:extLst>
              <a:ext uri="{FF2B5EF4-FFF2-40B4-BE49-F238E27FC236}">
                <a16:creationId xmlns:a16="http://schemas.microsoft.com/office/drawing/2014/main" id="{ED3731B8-8237-4DF8-B740-449B2E89F84B}"/>
              </a:ext>
            </a:extLst>
          </p:cNvPr>
          <p:cNvSpPr>
            <a:spLocks noGrp="1" noChangeArrowheads="1"/>
          </p:cNvSpPr>
          <p:nvPr>
            <p:ph type="sldNum" sz="quarter" idx="3"/>
            <p:custDataLst>
              <p:tags r:id="rId5"/>
            </p:custDataLst>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solidFill>
                  <a:schemeClr val="tx2"/>
                </a:solidFill>
                <a:latin typeface="Tw Cen MT Condensed Extra Bold" panose="020B0803020202020204" pitchFamily="34" charset="0"/>
              </a:defRPr>
            </a:lvl1pPr>
          </a:lstStyle>
          <a:p>
            <a:fld id="{42B6CDC5-1302-4504-A848-D72B23B6DADA}" type="slidenum">
              <a:rPr lang="it-IT" altLang="it-IT"/>
              <a:pPr/>
              <a:t>‹N›</a:t>
            </a:fld>
            <a:endParaRPr lang="it-IT" altLang="it-IT"/>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3" Type="http://schemas.openxmlformats.org/officeDocument/2006/relationships/tags" Target="../tags/tag3.xml"/><Relationship Id="rId7" Type="http://schemas.openxmlformats.org/officeDocument/2006/relationships/tags" Target="../tags/tag7.xml"/><Relationship Id="rId2" Type="http://schemas.openxmlformats.org/officeDocument/2006/relationships/tags" Target="../tags/tag2.xml"/><Relationship Id="rId1" Type="http://schemas.openxmlformats.org/officeDocument/2006/relationships/theme" Target="../theme/theme2.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30" name="Rectangle 2">
            <a:extLst>
              <a:ext uri="{FF2B5EF4-FFF2-40B4-BE49-F238E27FC236}">
                <a16:creationId xmlns:a16="http://schemas.microsoft.com/office/drawing/2014/main" id="{8CC62E90-CF62-B4AF-9DB0-FC216861BBBB}"/>
              </a:ext>
            </a:extLst>
          </p:cNvPr>
          <p:cNvSpPr>
            <a:spLocks noGrp="1" noChangeArrowheads="1"/>
          </p:cNvSpPr>
          <p:nvPr>
            <p:ph type="hdr" sz="quarter"/>
            <p:custDataLst>
              <p:tags r:id="rId2"/>
            </p:custDataLst>
          </p:nvPr>
        </p:nvSpPr>
        <p:spPr bwMode="auto">
          <a:xfrm>
            <a:off x="0" y="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it-IT" altLang="it-IT"/>
          </a:p>
        </p:txBody>
      </p:sp>
      <p:sp>
        <p:nvSpPr>
          <p:cNvPr id="22531" name="Rectangle 3">
            <a:extLst>
              <a:ext uri="{FF2B5EF4-FFF2-40B4-BE49-F238E27FC236}">
                <a16:creationId xmlns:a16="http://schemas.microsoft.com/office/drawing/2014/main" id="{7015C825-AA6F-ADC9-2B68-9397D2CA4AA6}"/>
              </a:ext>
            </a:extLst>
          </p:cNvPr>
          <p:cNvSpPr>
            <a:spLocks noGrp="1" noChangeArrowheads="1"/>
          </p:cNvSpPr>
          <p:nvPr>
            <p:ph type="dt" idx="2"/>
            <p:custDataLst>
              <p:tags r:id="rId3"/>
            </p:custDataLst>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it-IT" altLang="it-IT"/>
          </a:p>
        </p:txBody>
      </p:sp>
      <p:sp>
        <p:nvSpPr>
          <p:cNvPr id="22532" name="Rectangle 4">
            <a:extLst>
              <a:ext uri="{FF2B5EF4-FFF2-40B4-BE49-F238E27FC236}">
                <a16:creationId xmlns:a16="http://schemas.microsoft.com/office/drawing/2014/main" id="{98399915-0238-F191-54D3-E9CE26423FAB}"/>
              </a:ext>
            </a:extLst>
          </p:cNvPr>
          <p:cNvSpPr>
            <a:spLocks noGrp="1" noRot="1" noChangeAspect="1" noChangeArrowheads="1" noTextEdit="1"/>
          </p:cNvSpPr>
          <p:nvPr>
            <p:ph type="sldImg" idx="5"/>
            <p:custDataLst>
              <p:tags r:id="rId4"/>
            </p:custDataLst>
          </p:nvPr>
        </p:nvSpPr>
        <p:spPr bwMode="auto">
          <a:xfrm>
            <a:off x="1143000" y="685800"/>
            <a:ext cx="4572000" cy="3429000"/>
          </a:xfrm>
          <a:prstGeom prst="rect">
            <a:avLst/>
          </a:prstGeom>
          <a:noFill/>
          <a:ln w="9525" algn="ctr">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53317" name="Rectangle 5">
            <a:extLst>
              <a:ext uri="{FF2B5EF4-FFF2-40B4-BE49-F238E27FC236}">
                <a16:creationId xmlns:a16="http://schemas.microsoft.com/office/drawing/2014/main" id="{CC8FB6C5-A836-CCB3-1665-6220C7AC8680}"/>
              </a:ext>
            </a:extLst>
          </p:cNvPr>
          <p:cNvSpPr>
            <a:spLocks noGrp="1" noChangeArrowheads="1"/>
          </p:cNvSpPr>
          <p:nvPr>
            <p:ph type="body" sz="quarter" idx="3"/>
            <p:custDataLst>
              <p:tags r:id="rId5"/>
            </p:custDataLst>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it-IT" altLang="it-IT" noProof="0">
                <a:sym typeface="Wingdings"/>
              </a:rPr>
              <a:t>Fare clic per modificare gli stili del testo dello schema</a:t>
            </a:r>
          </a:p>
          <a:p>
            <a:pPr lvl="1"/>
            <a:r>
              <a:rPr lang="it-IT" altLang="it-IT" noProof="0">
                <a:sym typeface="Wingdings"/>
              </a:rPr>
              <a:t>Secondo livello</a:t>
            </a:r>
          </a:p>
          <a:p>
            <a:pPr lvl="2"/>
            <a:r>
              <a:rPr lang="it-IT" altLang="it-IT" noProof="0">
                <a:sym typeface="Wingdings"/>
              </a:rPr>
              <a:t>Terzo livello</a:t>
            </a:r>
          </a:p>
          <a:p>
            <a:pPr lvl="3"/>
            <a:r>
              <a:rPr lang="it-IT" altLang="it-IT" noProof="0">
                <a:sym typeface="Wingdings"/>
              </a:rPr>
              <a:t>Quarto livello</a:t>
            </a:r>
          </a:p>
          <a:p>
            <a:pPr lvl="4"/>
            <a:r>
              <a:rPr lang="it-IT" altLang="it-IT" noProof="0">
                <a:sym typeface="Wingdings"/>
              </a:rPr>
              <a:t>Quinto livello</a:t>
            </a:r>
          </a:p>
        </p:txBody>
      </p:sp>
      <p:sp>
        <p:nvSpPr>
          <p:cNvPr id="22534" name="Rectangle 6">
            <a:extLst>
              <a:ext uri="{FF2B5EF4-FFF2-40B4-BE49-F238E27FC236}">
                <a16:creationId xmlns:a16="http://schemas.microsoft.com/office/drawing/2014/main" id="{D29BF904-9E8F-C79C-15F4-5311BEEC5EE2}"/>
              </a:ext>
            </a:extLst>
          </p:cNvPr>
          <p:cNvSpPr>
            <a:spLocks noGrp="1" noChangeArrowheads="1"/>
          </p:cNvSpPr>
          <p:nvPr>
            <p:ph type="ftr" sz="quarter" idx="3"/>
            <p:custDataLst>
              <p:tags r:id="rId6"/>
            </p:custDataLst>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it-IT" altLang="it-IT"/>
          </a:p>
        </p:txBody>
      </p:sp>
      <p:sp>
        <p:nvSpPr>
          <p:cNvPr id="653319" name="Rectangle 7">
            <a:extLst>
              <a:ext uri="{FF2B5EF4-FFF2-40B4-BE49-F238E27FC236}">
                <a16:creationId xmlns:a16="http://schemas.microsoft.com/office/drawing/2014/main" id="{6E533464-5480-9196-BE32-6FED7126197D}"/>
              </a:ext>
            </a:extLst>
          </p:cNvPr>
          <p:cNvSpPr>
            <a:spLocks noGrp="1" noChangeArrowheads="1"/>
          </p:cNvSpPr>
          <p:nvPr>
            <p:ph type="sldNum" sz="quarter" idx="5"/>
            <p:custDataLst>
              <p:tags r:id="rId7"/>
            </p:custDataLst>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C18A249B-B266-4AF9-9215-AC40210EF676}" type="slidenum">
              <a:rPr lang="it-IT" altLang="it-IT"/>
              <a:pPr/>
              <a:t>‹N›</a:t>
            </a:fld>
            <a:endParaRPr lang="it-IT" altLang="it-IT"/>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Calibri Light" panose="020F0302020204030204" pitchFamily="34" charset="0"/>
        <a:ea typeface="+mn-ea"/>
        <a:cs typeface="+mn-cs"/>
      </a:defRPr>
    </a:lvl1pPr>
    <a:lvl2pPr marL="457200" algn="l" defTabSz="457200" rtl="0" eaLnBrk="0" fontAlgn="base" hangingPunct="0">
      <a:spcBef>
        <a:spcPct val="30000"/>
      </a:spcBef>
      <a:spcAft>
        <a:spcPct val="0"/>
      </a:spcAft>
      <a:defRPr sz="1200" kern="1200">
        <a:solidFill>
          <a:schemeClr val="tx1"/>
        </a:solidFill>
        <a:latin typeface="Calibri Light" panose="020F0302020204030204" pitchFamily="34" charset="0"/>
        <a:ea typeface="+mn-ea"/>
        <a:cs typeface="+mn-cs"/>
      </a:defRPr>
    </a:lvl2pPr>
    <a:lvl3pPr marL="914400" algn="l" defTabSz="457200" rtl="0" eaLnBrk="0" fontAlgn="base" hangingPunct="0">
      <a:spcBef>
        <a:spcPct val="30000"/>
      </a:spcBef>
      <a:spcAft>
        <a:spcPct val="0"/>
      </a:spcAft>
      <a:defRPr sz="1200" kern="1200">
        <a:solidFill>
          <a:schemeClr val="tx1"/>
        </a:solidFill>
        <a:latin typeface="Calibri Light" panose="020F0302020204030204" pitchFamily="34" charset="0"/>
        <a:ea typeface="+mn-ea"/>
        <a:cs typeface="+mn-cs"/>
      </a:defRPr>
    </a:lvl3pPr>
    <a:lvl4pPr marL="1371600" algn="l" defTabSz="457200" rtl="0" eaLnBrk="0" fontAlgn="base" hangingPunct="0">
      <a:spcBef>
        <a:spcPct val="30000"/>
      </a:spcBef>
      <a:spcAft>
        <a:spcPct val="0"/>
      </a:spcAft>
      <a:defRPr sz="1200" kern="1200">
        <a:solidFill>
          <a:schemeClr val="tx1"/>
        </a:solidFill>
        <a:latin typeface="Calibri Light" panose="020F0302020204030204" pitchFamily="34" charset="0"/>
        <a:ea typeface="+mn-ea"/>
        <a:cs typeface="+mn-cs"/>
      </a:defRPr>
    </a:lvl4pPr>
    <a:lvl5pPr marL="1828800" algn="l" defTabSz="457200" rtl="0" eaLnBrk="0" fontAlgn="base" hangingPunct="0">
      <a:spcBef>
        <a:spcPct val="30000"/>
      </a:spcBef>
      <a:spcAft>
        <a:spcPct val="0"/>
      </a:spcAft>
      <a:defRPr sz="1200" kern="1200">
        <a:solidFill>
          <a:schemeClr val="tx1"/>
        </a:solidFill>
        <a:latin typeface="Calibri Light" panose="020F030202020403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tags" Target="../tags/tag30.xml"/><Relationship Id="rId2" Type="http://schemas.openxmlformats.org/officeDocument/2006/relationships/tags" Target="../tags/tag29.xml"/><Relationship Id="rId1" Type="http://schemas.openxmlformats.org/officeDocument/2006/relationships/tags" Target="../tags/tag28.xml"/><Relationship Id="rId5" Type="http://schemas.openxmlformats.org/officeDocument/2006/relationships/slide" Target="../slides/slide2.xml"/><Relationship Id="rId4"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tags" Target="../tags/tag37.xml"/><Relationship Id="rId2" Type="http://schemas.openxmlformats.org/officeDocument/2006/relationships/tags" Target="../tags/tag36.xml"/><Relationship Id="rId1" Type="http://schemas.openxmlformats.org/officeDocument/2006/relationships/tags" Target="../tags/tag35.xml"/><Relationship Id="rId5" Type="http://schemas.openxmlformats.org/officeDocument/2006/relationships/slide" Target="../slides/slide3.xml"/><Relationship Id="rId4"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tags" Target="../tags/tag56.xml"/><Relationship Id="rId2" Type="http://schemas.openxmlformats.org/officeDocument/2006/relationships/tags" Target="../tags/tag55.xml"/><Relationship Id="rId1" Type="http://schemas.openxmlformats.org/officeDocument/2006/relationships/tags" Target="../tags/tag54.xml"/><Relationship Id="rId5" Type="http://schemas.openxmlformats.org/officeDocument/2006/relationships/slide" Target="../slides/slide7.xml"/><Relationship Id="rId4"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tags" Target="../tags/tag70.xml"/><Relationship Id="rId2" Type="http://schemas.openxmlformats.org/officeDocument/2006/relationships/tags" Target="../tags/tag69.xml"/><Relationship Id="rId1" Type="http://schemas.openxmlformats.org/officeDocument/2006/relationships/tags" Target="../tags/tag68.xml"/><Relationship Id="rId5" Type="http://schemas.openxmlformats.org/officeDocument/2006/relationships/slide" Target="../slides/slide10.xml"/><Relationship Id="rId4"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tags" Target="../tags/tag75.xml"/><Relationship Id="rId2" Type="http://schemas.openxmlformats.org/officeDocument/2006/relationships/tags" Target="../tags/tag74.xml"/><Relationship Id="rId1" Type="http://schemas.openxmlformats.org/officeDocument/2006/relationships/tags" Target="../tags/tag73.xml"/><Relationship Id="rId5" Type="http://schemas.openxmlformats.org/officeDocument/2006/relationships/slide" Target="../slides/slide11.xml"/><Relationship Id="rId4"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tags" Target="../tags/tag94.xml"/><Relationship Id="rId2" Type="http://schemas.openxmlformats.org/officeDocument/2006/relationships/tags" Target="../tags/tag93.xml"/><Relationship Id="rId1" Type="http://schemas.openxmlformats.org/officeDocument/2006/relationships/tags" Target="../tags/tag92.xml"/><Relationship Id="rId5" Type="http://schemas.openxmlformats.org/officeDocument/2006/relationships/slide" Target="../slides/slide16.xml"/><Relationship Id="rId4"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tags" Target="../tags/tag103.xml"/><Relationship Id="rId2" Type="http://schemas.openxmlformats.org/officeDocument/2006/relationships/tags" Target="../tags/tag102.xml"/><Relationship Id="rId1" Type="http://schemas.openxmlformats.org/officeDocument/2006/relationships/tags" Target="../tags/tag101.xml"/><Relationship Id="rId5" Type="http://schemas.openxmlformats.org/officeDocument/2006/relationships/slide" Target="../slides/slide19.xml"/><Relationship Id="rId4"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a:extLst>
              <a:ext uri="{FF2B5EF4-FFF2-40B4-BE49-F238E27FC236}">
                <a16:creationId xmlns:a16="http://schemas.microsoft.com/office/drawing/2014/main" id="{99ECFE08-AC9B-3CF9-7F2C-61E38937AE61}"/>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0869DC13-055A-495C-BC21-88F8FE638B00}" type="slidenum">
              <a:rPr lang="it-IT" altLang="it-IT"/>
              <a:pPr/>
              <a:t>2</a:t>
            </a:fld>
            <a:endParaRPr lang="it-IT" altLang="it-IT"/>
          </a:p>
        </p:txBody>
      </p:sp>
      <p:sp>
        <p:nvSpPr>
          <p:cNvPr id="24579" name="Rectangle 2">
            <a:extLst>
              <a:ext uri="{FF2B5EF4-FFF2-40B4-BE49-F238E27FC236}">
                <a16:creationId xmlns:a16="http://schemas.microsoft.com/office/drawing/2014/main" id="{1159CDCB-5F56-1554-DC8A-CD1536F08E32}"/>
              </a:ext>
            </a:extLst>
          </p:cNvPr>
          <p:cNvSpPr>
            <a:spLocks noGrp="1" noRot="1" noChangeAspect="1" noChangeArrowheads="1" noTextEdit="1"/>
          </p:cNvSpPr>
          <p:nvPr>
            <p:ph type="sldImg"/>
            <p:custDataLst>
              <p:tags r:id="rId2"/>
            </p:custDataLst>
          </p:nvPr>
        </p:nvSpPr>
        <p:spPr>
          <a:ln cap="flat">
            <a:headEnd type="none" w="med" len="med"/>
            <a:tailEnd type="none" w="med" len="med"/>
          </a:ln>
        </p:spPr>
      </p:sp>
      <p:sp>
        <p:nvSpPr>
          <p:cNvPr id="24580" name="Rectangle 3">
            <a:extLst>
              <a:ext uri="{FF2B5EF4-FFF2-40B4-BE49-F238E27FC236}">
                <a16:creationId xmlns:a16="http://schemas.microsoft.com/office/drawing/2014/main" id="{33615285-F7FE-8949-0EEC-8FA94E737983}"/>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a:extLst>
              <a:ext uri="{FF2B5EF4-FFF2-40B4-BE49-F238E27FC236}">
                <a16:creationId xmlns:a16="http://schemas.microsoft.com/office/drawing/2014/main" id="{FBACAF67-6538-BC8A-235F-6474F6AB0AB6}"/>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DF6D160E-2C0D-43EF-B662-5AFB0C09CEA4}" type="slidenum">
              <a:rPr lang="it-IT" altLang="it-IT"/>
              <a:pPr/>
              <a:t>3</a:t>
            </a:fld>
            <a:endParaRPr lang="it-IT" altLang="it-IT"/>
          </a:p>
        </p:txBody>
      </p:sp>
      <p:sp>
        <p:nvSpPr>
          <p:cNvPr id="25603" name="Rectangle 2">
            <a:extLst>
              <a:ext uri="{FF2B5EF4-FFF2-40B4-BE49-F238E27FC236}">
                <a16:creationId xmlns:a16="http://schemas.microsoft.com/office/drawing/2014/main" id="{EDA78868-AE6C-B96F-34E9-227EC31D4BBD}"/>
              </a:ext>
            </a:extLst>
          </p:cNvPr>
          <p:cNvSpPr>
            <a:spLocks noGrp="1" noRot="1" noChangeAspect="1" noChangeArrowheads="1" noTextEdit="1"/>
          </p:cNvSpPr>
          <p:nvPr>
            <p:ph type="sldImg"/>
            <p:custDataLst>
              <p:tags r:id="rId2"/>
            </p:custDataLst>
          </p:nvPr>
        </p:nvSpPr>
        <p:spPr>
          <a:ln cap="flat">
            <a:headEnd type="none" w="med" len="med"/>
            <a:tailEnd type="none" w="med" len="med"/>
          </a:ln>
        </p:spPr>
      </p:sp>
      <p:sp>
        <p:nvSpPr>
          <p:cNvPr id="25604" name="Rectangle 3">
            <a:extLst>
              <a:ext uri="{FF2B5EF4-FFF2-40B4-BE49-F238E27FC236}">
                <a16:creationId xmlns:a16="http://schemas.microsoft.com/office/drawing/2014/main" id="{BE6A4C87-5796-9F1C-5682-6D607A925B7F}"/>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a:extLst>
              <a:ext uri="{FF2B5EF4-FFF2-40B4-BE49-F238E27FC236}">
                <a16:creationId xmlns:a16="http://schemas.microsoft.com/office/drawing/2014/main" id="{7D71BC8D-822F-55FD-E145-0E9693482C07}"/>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0FA19D63-B40F-4079-8876-DEA7BD23337A}" type="slidenum">
              <a:rPr lang="it-IT" altLang="it-IT"/>
              <a:pPr/>
              <a:t>7</a:t>
            </a:fld>
            <a:endParaRPr lang="it-IT" altLang="it-IT"/>
          </a:p>
        </p:txBody>
      </p:sp>
      <p:sp>
        <p:nvSpPr>
          <p:cNvPr id="26627" name="Rectangle 2">
            <a:extLst>
              <a:ext uri="{FF2B5EF4-FFF2-40B4-BE49-F238E27FC236}">
                <a16:creationId xmlns:a16="http://schemas.microsoft.com/office/drawing/2014/main" id="{FB1FFEBA-D9D3-3191-8BF3-627D9DFDB728}"/>
              </a:ext>
            </a:extLst>
          </p:cNvPr>
          <p:cNvSpPr>
            <a:spLocks noGrp="1" noRot="1" noChangeAspect="1" noChangeArrowheads="1" noTextEdit="1"/>
          </p:cNvSpPr>
          <p:nvPr>
            <p:ph type="sldImg"/>
            <p:custDataLst>
              <p:tags r:id="rId2"/>
            </p:custDataLst>
          </p:nvPr>
        </p:nvSpPr>
        <p:spPr>
          <a:ln cap="flat">
            <a:headEnd type="none" w="med" len="med"/>
            <a:tailEnd type="none" w="med" len="med"/>
          </a:ln>
        </p:spPr>
      </p:sp>
      <p:sp>
        <p:nvSpPr>
          <p:cNvPr id="26628" name="Rectangle 3">
            <a:extLst>
              <a:ext uri="{FF2B5EF4-FFF2-40B4-BE49-F238E27FC236}">
                <a16:creationId xmlns:a16="http://schemas.microsoft.com/office/drawing/2014/main" id="{CBDC27B2-C254-49E9-7E7A-AE565E8111E2}"/>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a:extLst>
              <a:ext uri="{FF2B5EF4-FFF2-40B4-BE49-F238E27FC236}">
                <a16:creationId xmlns:a16="http://schemas.microsoft.com/office/drawing/2014/main" id="{9840BAB0-E536-DEDA-8B71-B12B758530CE}"/>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A8CDEB3B-0710-4ECE-80D8-F9122EE47092}" type="slidenum">
              <a:rPr lang="it-IT" altLang="it-IT"/>
              <a:pPr/>
              <a:t>10</a:t>
            </a:fld>
            <a:endParaRPr lang="it-IT" altLang="it-IT"/>
          </a:p>
        </p:txBody>
      </p:sp>
      <p:sp>
        <p:nvSpPr>
          <p:cNvPr id="27651" name="Rectangle 2">
            <a:extLst>
              <a:ext uri="{FF2B5EF4-FFF2-40B4-BE49-F238E27FC236}">
                <a16:creationId xmlns:a16="http://schemas.microsoft.com/office/drawing/2014/main" id="{E1C5167A-02CA-49D0-EB89-D3487C09E9A4}"/>
              </a:ext>
            </a:extLst>
          </p:cNvPr>
          <p:cNvSpPr>
            <a:spLocks noGrp="1" noRot="1" noChangeAspect="1" noChangeArrowheads="1" noTextEdit="1"/>
          </p:cNvSpPr>
          <p:nvPr>
            <p:ph type="sldImg"/>
            <p:custDataLst>
              <p:tags r:id="rId2"/>
            </p:custDataLst>
          </p:nvPr>
        </p:nvSpPr>
        <p:spPr>
          <a:solidFill>
            <a:srgbClr val="FFFFFF"/>
          </a:solidFill>
          <a:ln cap="flat">
            <a:headEnd type="none" w="med" len="med"/>
            <a:tailEnd type="none" w="med" len="med"/>
          </a:ln>
        </p:spPr>
      </p:sp>
      <p:sp>
        <p:nvSpPr>
          <p:cNvPr id="27652" name="Rectangle 3">
            <a:extLst>
              <a:ext uri="{FF2B5EF4-FFF2-40B4-BE49-F238E27FC236}">
                <a16:creationId xmlns:a16="http://schemas.microsoft.com/office/drawing/2014/main" id="{71CB357B-3B64-024A-5963-8C03175999F8}"/>
              </a:ext>
            </a:extLst>
          </p:cNvPr>
          <p:cNvSpPr>
            <a:spLocks noGrp="1" noChangeArrowheads="1"/>
          </p:cNvSpPr>
          <p:nvPr>
            <p:ph type="body" idx="1"/>
            <p:custDataLst>
              <p:tags r:id="rId3"/>
            </p:custDataLst>
          </p:nvPr>
        </p:nvSpPr>
        <p:spPr>
          <a:solidFill>
            <a:srgbClr val="FFFFFF"/>
          </a:solidFill>
          <a:ln algn="ctr">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a:extLst>
              <a:ext uri="{FF2B5EF4-FFF2-40B4-BE49-F238E27FC236}">
                <a16:creationId xmlns:a16="http://schemas.microsoft.com/office/drawing/2014/main" id="{78BE981A-3D6D-2B2B-6469-3B5137AC3351}"/>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0605231B-0FF2-4BCD-B72E-18CD54FE1387}" type="slidenum">
              <a:rPr lang="it-IT" altLang="it-IT"/>
              <a:pPr/>
              <a:t>11</a:t>
            </a:fld>
            <a:endParaRPr lang="it-IT" altLang="it-IT"/>
          </a:p>
        </p:txBody>
      </p:sp>
      <p:sp>
        <p:nvSpPr>
          <p:cNvPr id="28675" name="Rectangle 2">
            <a:extLst>
              <a:ext uri="{FF2B5EF4-FFF2-40B4-BE49-F238E27FC236}">
                <a16:creationId xmlns:a16="http://schemas.microsoft.com/office/drawing/2014/main" id="{CE08F98B-5350-4FF7-6EBE-8D6B88590BC9}"/>
              </a:ext>
            </a:extLst>
          </p:cNvPr>
          <p:cNvSpPr>
            <a:spLocks noGrp="1" noRot="1" noChangeAspect="1" noChangeArrowheads="1" noTextEdit="1"/>
          </p:cNvSpPr>
          <p:nvPr>
            <p:ph type="sldImg"/>
            <p:custDataLst>
              <p:tags r:id="rId2"/>
            </p:custDataLst>
          </p:nvPr>
        </p:nvSpPr>
        <p:spPr>
          <a:ln cap="flat">
            <a:headEnd type="none" w="med" len="med"/>
            <a:tailEnd type="none" w="med" len="med"/>
          </a:ln>
        </p:spPr>
      </p:sp>
      <p:sp>
        <p:nvSpPr>
          <p:cNvPr id="28676" name="Rectangle 3">
            <a:extLst>
              <a:ext uri="{FF2B5EF4-FFF2-40B4-BE49-F238E27FC236}">
                <a16:creationId xmlns:a16="http://schemas.microsoft.com/office/drawing/2014/main" id="{A882237E-C16A-6CB6-49C0-ABDD823CC198}"/>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a:extLst>
              <a:ext uri="{FF2B5EF4-FFF2-40B4-BE49-F238E27FC236}">
                <a16:creationId xmlns:a16="http://schemas.microsoft.com/office/drawing/2014/main" id="{C1CFB606-CBC5-F80F-6513-DCFCB06BFA39}"/>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5321F3AD-2808-4341-BA58-EF9A287850B1}" type="slidenum">
              <a:rPr lang="it-IT" altLang="it-IT"/>
              <a:pPr/>
              <a:t>16</a:t>
            </a:fld>
            <a:endParaRPr lang="it-IT" altLang="it-IT"/>
          </a:p>
        </p:txBody>
      </p:sp>
      <p:sp>
        <p:nvSpPr>
          <p:cNvPr id="29699" name="Rectangle 2">
            <a:extLst>
              <a:ext uri="{FF2B5EF4-FFF2-40B4-BE49-F238E27FC236}">
                <a16:creationId xmlns:a16="http://schemas.microsoft.com/office/drawing/2014/main" id="{FC2A7273-930B-C4DD-E753-89EC1BC5F7FF}"/>
              </a:ext>
            </a:extLst>
          </p:cNvPr>
          <p:cNvSpPr>
            <a:spLocks noGrp="1" noRot="1" noChangeAspect="1" noChangeArrowheads="1" noTextEdit="1"/>
          </p:cNvSpPr>
          <p:nvPr>
            <p:ph type="sldImg"/>
            <p:custDataLst>
              <p:tags r:id="rId2"/>
            </p:custDataLst>
          </p:nvPr>
        </p:nvSpPr>
        <p:spPr>
          <a:ln cap="flat">
            <a:headEnd type="none" w="med" len="med"/>
            <a:tailEnd type="none" w="med" len="med"/>
          </a:ln>
        </p:spPr>
      </p:sp>
      <p:sp>
        <p:nvSpPr>
          <p:cNvPr id="29700" name="Rectangle 3">
            <a:extLst>
              <a:ext uri="{FF2B5EF4-FFF2-40B4-BE49-F238E27FC236}">
                <a16:creationId xmlns:a16="http://schemas.microsoft.com/office/drawing/2014/main" id="{73A87170-8B31-EF91-7104-A51CA16E41DC}"/>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a:extLst>
              <a:ext uri="{FF2B5EF4-FFF2-40B4-BE49-F238E27FC236}">
                <a16:creationId xmlns:a16="http://schemas.microsoft.com/office/drawing/2014/main" id="{1BDDC875-467F-56C7-85E0-410DE2EE082F}"/>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6F00921C-7908-4D1B-8E05-CC64BA8DE2B2}" type="slidenum">
              <a:rPr lang="it-IT" altLang="it-IT"/>
              <a:pPr/>
              <a:t>19</a:t>
            </a:fld>
            <a:endParaRPr lang="it-IT" altLang="it-IT"/>
          </a:p>
        </p:txBody>
      </p:sp>
      <p:sp>
        <p:nvSpPr>
          <p:cNvPr id="30723" name="Rectangle 2">
            <a:extLst>
              <a:ext uri="{FF2B5EF4-FFF2-40B4-BE49-F238E27FC236}">
                <a16:creationId xmlns:a16="http://schemas.microsoft.com/office/drawing/2014/main" id="{1637DA4F-455E-E549-D4C8-5B889DFC423D}"/>
              </a:ext>
            </a:extLst>
          </p:cNvPr>
          <p:cNvSpPr>
            <a:spLocks noGrp="1" noRot="1" noChangeAspect="1" noChangeArrowheads="1" noTextEdit="1"/>
          </p:cNvSpPr>
          <p:nvPr>
            <p:ph type="sldImg"/>
            <p:custDataLst>
              <p:tags r:id="rId2"/>
            </p:custDataLst>
          </p:nvPr>
        </p:nvSpPr>
        <p:spPr>
          <a:ln cap="flat">
            <a:headEnd type="none" w="med" len="med"/>
            <a:tailEnd type="none" w="med" len="med"/>
          </a:ln>
        </p:spPr>
      </p:sp>
      <p:sp>
        <p:nvSpPr>
          <p:cNvPr id="30724" name="Rectangle 3">
            <a:extLst>
              <a:ext uri="{FF2B5EF4-FFF2-40B4-BE49-F238E27FC236}">
                <a16:creationId xmlns:a16="http://schemas.microsoft.com/office/drawing/2014/main" id="{3F3A0AD9-2876-DF4C-028E-6DD0A40FBD6F}"/>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143000" y="1122363"/>
            <a:ext cx="6858000" cy="2387600"/>
          </a:xfrm>
        </p:spPr>
        <p:txBody>
          <a:bodyPr anchor="b"/>
          <a:lstStyle>
            <a:lvl1pPr algn="ctr">
              <a:defRPr sz="6000"/>
            </a:lvl1pPr>
          </a:lstStyle>
          <a:p>
            <a:r>
              <a:rPr lang="it-IT" noProof="0"/>
              <a:t>Fare clic per modificare lo stile del titolo</a:t>
            </a:r>
          </a:p>
        </p:txBody>
      </p:sp>
      <p:sp>
        <p:nvSpPr>
          <p:cNvPr id="3" name="Sottotitolo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noProof="0"/>
              <a:t>Fare clic per modificare lo stile del sottotitolo dello schema</a:t>
            </a:r>
          </a:p>
        </p:txBody>
      </p:sp>
      <p:sp>
        <p:nvSpPr>
          <p:cNvPr id="4" name="Rectangle 4">
            <a:extLst>
              <a:ext uri="{FF2B5EF4-FFF2-40B4-BE49-F238E27FC236}">
                <a16:creationId xmlns:a16="http://schemas.microsoft.com/office/drawing/2014/main" id="{A7292A65-6DD6-6DD7-67C1-0C0204DF7A64}"/>
              </a:ext>
            </a:extLst>
          </p:cNvPr>
          <p:cNvSpPr>
            <a:spLocks noGrp="1" noChangeArrowheads="1"/>
          </p:cNvSpPr>
          <p:nvPr>
            <p:ph type="dt" sz="half" idx="10"/>
          </p:nvPr>
        </p:nvSpPr>
        <p:spPr>
          <a:ln/>
        </p:spPr>
        <p:txBody>
          <a:bodyPr/>
          <a:lstStyle>
            <a:lvl1pPr>
              <a:defRPr/>
            </a:lvl1pPr>
          </a:lstStyle>
          <a:p>
            <a:endParaRPr lang="it-IT" altLang="it-IT"/>
          </a:p>
        </p:txBody>
      </p:sp>
      <p:sp>
        <p:nvSpPr>
          <p:cNvPr id="5" name="Rectangle 5">
            <a:extLst>
              <a:ext uri="{FF2B5EF4-FFF2-40B4-BE49-F238E27FC236}">
                <a16:creationId xmlns:a16="http://schemas.microsoft.com/office/drawing/2014/main" id="{60C6BAD6-FD8E-AAB2-64BC-EE0ADA842273}"/>
              </a:ext>
            </a:extLst>
          </p:cNvPr>
          <p:cNvSpPr>
            <a:spLocks noGrp="1" noChangeArrowheads="1"/>
          </p:cNvSpPr>
          <p:nvPr>
            <p:ph type="ftr" sz="quarter" idx="11"/>
          </p:nvPr>
        </p:nvSpPr>
        <p:spPr>
          <a:ln/>
        </p:spPr>
        <p:txBody>
          <a:bodyPr/>
          <a:lstStyle>
            <a:lvl1pPr>
              <a:defRPr/>
            </a:lvl1pPr>
          </a:lstStyle>
          <a:p>
            <a:endParaRPr lang="it-IT" altLang="it-IT"/>
          </a:p>
        </p:txBody>
      </p:sp>
      <p:sp>
        <p:nvSpPr>
          <p:cNvPr id="6" name="Rectangle 6">
            <a:extLst>
              <a:ext uri="{FF2B5EF4-FFF2-40B4-BE49-F238E27FC236}">
                <a16:creationId xmlns:a16="http://schemas.microsoft.com/office/drawing/2014/main" id="{FF903736-3ACA-9598-A92B-98F5AE58C8E0}"/>
              </a:ext>
            </a:extLst>
          </p:cNvPr>
          <p:cNvSpPr>
            <a:spLocks noGrp="1" noChangeArrowheads="1"/>
          </p:cNvSpPr>
          <p:nvPr>
            <p:ph type="sldNum" sz="quarter" idx="12"/>
          </p:nvPr>
        </p:nvSpPr>
        <p:spPr>
          <a:ln/>
        </p:spPr>
        <p:txBody>
          <a:bodyPr/>
          <a:lstStyle>
            <a:lvl1pPr>
              <a:defRPr/>
            </a:lvl1pPr>
          </a:lstStyle>
          <a:p>
            <a:fld id="{1CC5F911-FD9B-416F-A462-3FBDC64F6409}" type="slidenum">
              <a:rPr lang="it-IT" altLang="it-IT"/>
              <a:pPr/>
              <a:t>‹N›</a:t>
            </a:fld>
            <a:endParaRPr lang="it-IT" altLang="it-IT"/>
          </a:p>
        </p:txBody>
      </p:sp>
    </p:spTree>
    <p:extLst>
      <p:ext uri="{BB962C8B-B14F-4D97-AF65-F5344CB8AC3E}">
        <p14:creationId xmlns:p14="http://schemas.microsoft.com/office/powerpoint/2010/main" val="2826496648"/>
      </p:ext>
    </p:extLst>
  </p:cSld>
  <p:clrMapOvr>
    <a:masterClrMapping/>
  </p:clrMapOvr>
  <p:transition spd="med" advClick="0" advTm="300000">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a:xfrm>
            <a:off x="685800" y="609600"/>
            <a:ext cx="7772400" cy="1143000"/>
          </a:xfrm>
        </p:spPr>
        <p:txBody>
          <a:bodyPr/>
          <a:lstStyle/>
          <a:p>
            <a:r>
              <a:rPr lang="it-IT" noProof="0"/>
              <a:t>Fare clic per modificare lo stile del titolo</a:t>
            </a:r>
          </a:p>
        </p:txBody>
      </p:sp>
      <p:sp>
        <p:nvSpPr>
          <p:cNvPr id="3" name="Segnaposto testo verticale 2"/>
          <p:cNvSpPr>
            <a:spLocks noGrp="1"/>
          </p:cNvSpPr>
          <p:nvPr>
            <p:ph type="body" orient="vert" idx="1"/>
          </p:nvPr>
        </p:nvSpPr>
        <p:spPr>
          <a:xfrm>
            <a:off x="685800" y="1981200"/>
            <a:ext cx="7772400" cy="4114800"/>
          </a:xfrm>
        </p:spPr>
        <p:txBody>
          <a:bodyPr vert="eaVert"/>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4" name="Rectangle 4">
            <a:extLst>
              <a:ext uri="{FF2B5EF4-FFF2-40B4-BE49-F238E27FC236}">
                <a16:creationId xmlns:a16="http://schemas.microsoft.com/office/drawing/2014/main" id="{18D29BDD-B8CE-631B-4B28-89A5550398D6}"/>
              </a:ext>
            </a:extLst>
          </p:cNvPr>
          <p:cNvSpPr>
            <a:spLocks noGrp="1" noChangeArrowheads="1"/>
          </p:cNvSpPr>
          <p:nvPr>
            <p:ph type="dt" sz="half" idx="10"/>
          </p:nvPr>
        </p:nvSpPr>
        <p:spPr>
          <a:ln/>
        </p:spPr>
        <p:txBody>
          <a:bodyPr/>
          <a:lstStyle>
            <a:lvl1pPr>
              <a:defRPr/>
            </a:lvl1pPr>
          </a:lstStyle>
          <a:p>
            <a:endParaRPr lang="it-IT" altLang="it-IT"/>
          </a:p>
        </p:txBody>
      </p:sp>
      <p:sp>
        <p:nvSpPr>
          <p:cNvPr id="5" name="Rectangle 5">
            <a:extLst>
              <a:ext uri="{FF2B5EF4-FFF2-40B4-BE49-F238E27FC236}">
                <a16:creationId xmlns:a16="http://schemas.microsoft.com/office/drawing/2014/main" id="{BFAC7608-1430-04D9-D7AC-588D530371F7}"/>
              </a:ext>
            </a:extLst>
          </p:cNvPr>
          <p:cNvSpPr>
            <a:spLocks noGrp="1" noChangeArrowheads="1"/>
          </p:cNvSpPr>
          <p:nvPr>
            <p:ph type="ftr" sz="quarter" idx="11"/>
          </p:nvPr>
        </p:nvSpPr>
        <p:spPr>
          <a:ln/>
        </p:spPr>
        <p:txBody>
          <a:bodyPr/>
          <a:lstStyle>
            <a:lvl1pPr>
              <a:defRPr/>
            </a:lvl1pPr>
          </a:lstStyle>
          <a:p>
            <a:endParaRPr lang="it-IT" altLang="it-IT"/>
          </a:p>
        </p:txBody>
      </p:sp>
      <p:sp>
        <p:nvSpPr>
          <p:cNvPr id="6" name="Rectangle 6">
            <a:extLst>
              <a:ext uri="{FF2B5EF4-FFF2-40B4-BE49-F238E27FC236}">
                <a16:creationId xmlns:a16="http://schemas.microsoft.com/office/drawing/2014/main" id="{7841D1CC-4D50-DD5C-FAAB-9C651DB30DF8}"/>
              </a:ext>
            </a:extLst>
          </p:cNvPr>
          <p:cNvSpPr>
            <a:spLocks noGrp="1" noChangeArrowheads="1"/>
          </p:cNvSpPr>
          <p:nvPr>
            <p:ph type="sldNum" sz="quarter" idx="12"/>
          </p:nvPr>
        </p:nvSpPr>
        <p:spPr>
          <a:ln/>
        </p:spPr>
        <p:txBody>
          <a:bodyPr/>
          <a:lstStyle>
            <a:lvl1pPr>
              <a:defRPr/>
            </a:lvl1pPr>
          </a:lstStyle>
          <a:p>
            <a:fld id="{6A96BFD4-903E-4416-B395-1EA334C279FE}" type="slidenum">
              <a:rPr lang="it-IT" altLang="it-IT"/>
              <a:pPr/>
              <a:t>‹N›</a:t>
            </a:fld>
            <a:endParaRPr lang="it-IT" altLang="it-IT"/>
          </a:p>
        </p:txBody>
      </p:sp>
    </p:spTree>
    <p:extLst>
      <p:ext uri="{BB962C8B-B14F-4D97-AF65-F5344CB8AC3E}">
        <p14:creationId xmlns:p14="http://schemas.microsoft.com/office/powerpoint/2010/main" val="4237048939"/>
      </p:ext>
    </p:extLst>
  </p:cSld>
  <p:clrMapOvr>
    <a:masterClrMapping/>
  </p:clrMapOvr>
  <p:transition spd="med" advClick="0" advTm="300000">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515100" y="609600"/>
            <a:ext cx="1943100" cy="5486400"/>
          </a:xfrm>
        </p:spPr>
        <p:txBody>
          <a:bodyPr vert="eaVert"/>
          <a:lstStyle/>
          <a:p>
            <a:r>
              <a:rPr lang="it-IT" noProof="0"/>
              <a:t>Fare clic per modificare lo stile del titolo</a:t>
            </a:r>
          </a:p>
        </p:txBody>
      </p:sp>
      <p:sp>
        <p:nvSpPr>
          <p:cNvPr id="3" name="Segnaposto testo verticale 2"/>
          <p:cNvSpPr>
            <a:spLocks noGrp="1"/>
          </p:cNvSpPr>
          <p:nvPr>
            <p:ph type="body" orient="vert" idx="1"/>
          </p:nvPr>
        </p:nvSpPr>
        <p:spPr>
          <a:xfrm>
            <a:off x="685800" y="609600"/>
            <a:ext cx="5676900" cy="5486400"/>
          </a:xfrm>
        </p:spPr>
        <p:txBody>
          <a:bodyPr vert="eaVert"/>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4" name="Rectangle 4">
            <a:extLst>
              <a:ext uri="{FF2B5EF4-FFF2-40B4-BE49-F238E27FC236}">
                <a16:creationId xmlns:a16="http://schemas.microsoft.com/office/drawing/2014/main" id="{ECE694E4-AD38-2C97-A174-6ED4D55521C6}"/>
              </a:ext>
            </a:extLst>
          </p:cNvPr>
          <p:cNvSpPr>
            <a:spLocks noGrp="1" noChangeArrowheads="1"/>
          </p:cNvSpPr>
          <p:nvPr>
            <p:ph type="dt" sz="half" idx="10"/>
          </p:nvPr>
        </p:nvSpPr>
        <p:spPr>
          <a:ln/>
        </p:spPr>
        <p:txBody>
          <a:bodyPr/>
          <a:lstStyle>
            <a:lvl1pPr>
              <a:defRPr/>
            </a:lvl1pPr>
          </a:lstStyle>
          <a:p>
            <a:endParaRPr lang="it-IT" altLang="it-IT"/>
          </a:p>
        </p:txBody>
      </p:sp>
      <p:sp>
        <p:nvSpPr>
          <p:cNvPr id="5" name="Rectangle 5">
            <a:extLst>
              <a:ext uri="{FF2B5EF4-FFF2-40B4-BE49-F238E27FC236}">
                <a16:creationId xmlns:a16="http://schemas.microsoft.com/office/drawing/2014/main" id="{2B1D5606-DFE2-3638-8984-868E8DB4C75C}"/>
              </a:ext>
            </a:extLst>
          </p:cNvPr>
          <p:cNvSpPr>
            <a:spLocks noGrp="1" noChangeArrowheads="1"/>
          </p:cNvSpPr>
          <p:nvPr>
            <p:ph type="ftr" sz="quarter" idx="11"/>
          </p:nvPr>
        </p:nvSpPr>
        <p:spPr>
          <a:ln/>
        </p:spPr>
        <p:txBody>
          <a:bodyPr/>
          <a:lstStyle>
            <a:lvl1pPr>
              <a:defRPr/>
            </a:lvl1pPr>
          </a:lstStyle>
          <a:p>
            <a:endParaRPr lang="it-IT" altLang="it-IT"/>
          </a:p>
        </p:txBody>
      </p:sp>
      <p:sp>
        <p:nvSpPr>
          <p:cNvPr id="6" name="Rectangle 6">
            <a:extLst>
              <a:ext uri="{FF2B5EF4-FFF2-40B4-BE49-F238E27FC236}">
                <a16:creationId xmlns:a16="http://schemas.microsoft.com/office/drawing/2014/main" id="{1807618A-E2FA-0206-46CA-561AE1A6A4ED}"/>
              </a:ext>
            </a:extLst>
          </p:cNvPr>
          <p:cNvSpPr>
            <a:spLocks noGrp="1" noChangeArrowheads="1"/>
          </p:cNvSpPr>
          <p:nvPr>
            <p:ph type="sldNum" sz="quarter" idx="12"/>
          </p:nvPr>
        </p:nvSpPr>
        <p:spPr>
          <a:ln/>
        </p:spPr>
        <p:txBody>
          <a:bodyPr/>
          <a:lstStyle>
            <a:lvl1pPr>
              <a:defRPr/>
            </a:lvl1pPr>
          </a:lstStyle>
          <a:p>
            <a:fld id="{4E6C991A-E65A-4793-930E-9DF00CD9FEF0}" type="slidenum">
              <a:rPr lang="it-IT" altLang="it-IT"/>
              <a:pPr/>
              <a:t>‹N›</a:t>
            </a:fld>
            <a:endParaRPr lang="it-IT" altLang="it-IT"/>
          </a:p>
        </p:txBody>
      </p:sp>
    </p:spTree>
    <p:extLst>
      <p:ext uri="{BB962C8B-B14F-4D97-AF65-F5344CB8AC3E}">
        <p14:creationId xmlns:p14="http://schemas.microsoft.com/office/powerpoint/2010/main" val="1796018369"/>
      </p:ext>
    </p:extLst>
  </p:cSld>
  <p:clrMapOvr>
    <a:masterClrMapping/>
  </p:clrMapOvr>
  <p:transition spd="med" advClick="0" advTm="300000">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685800" y="609600"/>
            <a:ext cx="7772400" cy="1143000"/>
          </a:xfrm>
        </p:spPr>
        <p:txBody>
          <a:bodyPr/>
          <a:lstStyle/>
          <a:p>
            <a:r>
              <a:rPr lang="it-IT" noProof="0"/>
              <a:t>Fare clic per modificare lo stile del titolo</a:t>
            </a:r>
          </a:p>
        </p:txBody>
      </p:sp>
      <p:sp>
        <p:nvSpPr>
          <p:cNvPr id="3" name="Segnaposto contenuto 2"/>
          <p:cNvSpPr>
            <a:spLocks noGrp="1"/>
          </p:cNvSpPr>
          <p:nvPr>
            <p:ph idx="1"/>
          </p:nvPr>
        </p:nvSpPr>
        <p:spPr>
          <a:xfrm>
            <a:off x="685800" y="1981200"/>
            <a:ext cx="7772400" cy="4114800"/>
          </a:xfrm>
        </p:spPr>
        <p:txBody>
          <a:body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4" name="Rectangle 4">
            <a:extLst>
              <a:ext uri="{FF2B5EF4-FFF2-40B4-BE49-F238E27FC236}">
                <a16:creationId xmlns:a16="http://schemas.microsoft.com/office/drawing/2014/main" id="{D16725B8-2575-C8C0-B44C-DD66D742B677}"/>
              </a:ext>
            </a:extLst>
          </p:cNvPr>
          <p:cNvSpPr>
            <a:spLocks noGrp="1" noChangeArrowheads="1"/>
          </p:cNvSpPr>
          <p:nvPr>
            <p:ph type="dt" sz="half" idx="10"/>
          </p:nvPr>
        </p:nvSpPr>
        <p:spPr>
          <a:ln/>
        </p:spPr>
        <p:txBody>
          <a:bodyPr/>
          <a:lstStyle>
            <a:lvl1pPr>
              <a:defRPr/>
            </a:lvl1pPr>
          </a:lstStyle>
          <a:p>
            <a:endParaRPr lang="it-IT" altLang="it-IT"/>
          </a:p>
        </p:txBody>
      </p:sp>
      <p:sp>
        <p:nvSpPr>
          <p:cNvPr id="5" name="Rectangle 5">
            <a:extLst>
              <a:ext uri="{FF2B5EF4-FFF2-40B4-BE49-F238E27FC236}">
                <a16:creationId xmlns:a16="http://schemas.microsoft.com/office/drawing/2014/main" id="{ACBDECB1-BA18-84C0-710A-39EE2B715C49}"/>
              </a:ext>
            </a:extLst>
          </p:cNvPr>
          <p:cNvSpPr>
            <a:spLocks noGrp="1" noChangeArrowheads="1"/>
          </p:cNvSpPr>
          <p:nvPr>
            <p:ph type="ftr" sz="quarter" idx="11"/>
          </p:nvPr>
        </p:nvSpPr>
        <p:spPr>
          <a:ln/>
        </p:spPr>
        <p:txBody>
          <a:bodyPr/>
          <a:lstStyle>
            <a:lvl1pPr>
              <a:defRPr/>
            </a:lvl1pPr>
          </a:lstStyle>
          <a:p>
            <a:endParaRPr lang="it-IT" altLang="it-IT"/>
          </a:p>
        </p:txBody>
      </p:sp>
      <p:sp>
        <p:nvSpPr>
          <p:cNvPr id="6" name="Rectangle 6">
            <a:extLst>
              <a:ext uri="{FF2B5EF4-FFF2-40B4-BE49-F238E27FC236}">
                <a16:creationId xmlns:a16="http://schemas.microsoft.com/office/drawing/2014/main" id="{292A6824-2048-4ADB-39A8-8AA80069B6A4}"/>
              </a:ext>
            </a:extLst>
          </p:cNvPr>
          <p:cNvSpPr>
            <a:spLocks noGrp="1" noChangeArrowheads="1"/>
          </p:cNvSpPr>
          <p:nvPr>
            <p:ph type="sldNum" sz="quarter" idx="12"/>
          </p:nvPr>
        </p:nvSpPr>
        <p:spPr>
          <a:ln/>
        </p:spPr>
        <p:txBody>
          <a:bodyPr/>
          <a:lstStyle>
            <a:lvl1pPr>
              <a:defRPr/>
            </a:lvl1pPr>
          </a:lstStyle>
          <a:p>
            <a:fld id="{A115D035-E177-4F90-A26A-E4408A74F132}" type="slidenum">
              <a:rPr lang="it-IT" altLang="it-IT"/>
              <a:pPr/>
              <a:t>‹N›</a:t>
            </a:fld>
            <a:endParaRPr lang="it-IT" altLang="it-IT"/>
          </a:p>
        </p:txBody>
      </p:sp>
    </p:spTree>
    <p:extLst>
      <p:ext uri="{BB962C8B-B14F-4D97-AF65-F5344CB8AC3E}">
        <p14:creationId xmlns:p14="http://schemas.microsoft.com/office/powerpoint/2010/main" val="1917312149"/>
      </p:ext>
    </p:extLst>
  </p:cSld>
  <p:clrMapOvr>
    <a:masterClrMapping/>
  </p:clrMapOvr>
  <p:transition spd="med" advClick="0" advTm="300000">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623888" y="1709738"/>
            <a:ext cx="7886700" cy="2852737"/>
          </a:xfrm>
        </p:spPr>
        <p:txBody>
          <a:bodyPr anchor="b"/>
          <a:lstStyle>
            <a:lvl1pPr>
              <a:defRPr sz="6000"/>
            </a:lvl1pPr>
          </a:lstStyle>
          <a:p>
            <a:r>
              <a:rPr lang="it-IT" noProof="0"/>
              <a:t>Fare clic per modificare lo stile del titolo</a:t>
            </a:r>
          </a:p>
        </p:txBody>
      </p:sp>
      <p:sp>
        <p:nvSpPr>
          <p:cNvPr id="3" name="Segnaposto testo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it-IT" noProof="0"/>
              <a:t>Fare clic per modificare stili del testo dello schema</a:t>
            </a:r>
          </a:p>
        </p:txBody>
      </p:sp>
      <p:sp>
        <p:nvSpPr>
          <p:cNvPr id="4" name="Rectangle 4">
            <a:extLst>
              <a:ext uri="{FF2B5EF4-FFF2-40B4-BE49-F238E27FC236}">
                <a16:creationId xmlns:a16="http://schemas.microsoft.com/office/drawing/2014/main" id="{4F187AA2-C388-A64E-BF96-BBEDA72F515F}"/>
              </a:ext>
            </a:extLst>
          </p:cNvPr>
          <p:cNvSpPr>
            <a:spLocks noGrp="1" noChangeArrowheads="1"/>
          </p:cNvSpPr>
          <p:nvPr>
            <p:ph type="dt" sz="half" idx="10"/>
          </p:nvPr>
        </p:nvSpPr>
        <p:spPr>
          <a:ln/>
        </p:spPr>
        <p:txBody>
          <a:bodyPr/>
          <a:lstStyle>
            <a:lvl1pPr>
              <a:defRPr/>
            </a:lvl1pPr>
          </a:lstStyle>
          <a:p>
            <a:endParaRPr lang="it-IT" altLang="it-IT"/>
          </a:p>
        </p:txBody>
      </p:sp>
      <p:sp>
        <p:nvSpPr>
          <p:cNvPr id="5" name="Rectangle 5">
            <a:extLst>
              <a:ext uri="{FF2B5EF4-FFF2-40B4-BE49-F238E27FC236}">
                <a16:creationId xmlns:a16="http://schemas.microsoft.com/office/drawing/2014/main" id="{439D342B-5224-C8CF-45B3-EE5E520660A1}"/>
              </a:ext>
            </a:extLst>
          </p:cNvPr>
          <p:cNvSpPr>
            <a:spLocks noGrp="1" noChangeArrowheads="1"/>
          </p:cNvSpPr>
          <p:nvPr>
            <p:ph type="ftr" sz="quarter" idx="11"/>
          </p:nvPr>
        </p:nvSpPr>
        <p:spPr>
          <a:ln/>
        </p:spPr>
        <p:txBody>
          <a:bodyPr/>
          <a:lstStyle>
            <a:lvl1pPr>
              <a:defRPr/>
            </a:lvl1pPr>
          </a:lstStyle>
          <a:p>
            <a:endParaRPr lang="it-IT" altLang="it-IT"/>
          </a:p>
        </p:txBody>
      </p:sp>
      <p:sp>
        <p:nvSpPr>
          <p:cNvPr id="6" name="Rectangle 6">
            <a:extLst>
              <a:ext uri="{FF2B5EF4-FFF2-40B4-BE49-F238E27FC236}">
                <a16:creationId xmlns:a16="http://schemas.microsoft.com/office/drawing/2014/main" id="{6323262A-331D-B4D2-5594-57AC8AB5C645}"/>
              </a:ext>
            </a:extLst>
          </p:cNvPr>
          <p:cNvSpPr>
            <a:spLocks noGrp="1" noChangeArrowheads="1"/>
          </p:cNvSpPr>
          <p:nvPr>
            <p:ph type="sldNum" sz="quarter" idx="12"/>
          </p:nvPr>
        </p:nvSpPr>
        <p:spPr>
          <a:ln/>
        </p:spPr>
        <p:txBody>
          <a:bodyPr/>
          <a:lstStyle>
            <a:lvl1pPr>
              <a:defRPr/>
            </a:lvl1pPr>
          </a:lstStyle>
          <a:p>
            <a:fld id="{93DA8B6F-67DC-4FAA-B67E-F5161DA7E8E8}" type="slidenum">
              <a:rPr lang="it-IT" altLang="it-IT"/>
              <a:pPr/>
              <a:t>‹N›</a:t>
            </a:fld>
            <a:endParaRPr lang="it-IT" altLang="it-IT"/>
          </a:p>
        </p:txBody>
      </p:sp>
    </p:spTree>
    <p:extLst>
      <p:ext uri="{BB962C8B-B14F-4D97-AF65-F5344CB8AC3E}">
        <p14:creationId xmlns:p14="http://schemas.microsoft.com/office/powerpoint/2010/main" val="684202207"/>
      </p:ext>
    </p:extLst>
  </p:cSld>
  <p:clrMapOvr>
    <a:masterClrMapping/>
  </p:clrMapOvr>
  <p:transition spd="med" advClick="0" advTm="300000">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a:xfrm>
            <a:off x="685800" y="609600"/>
            <a:ext cx="7772400" cy="1143000"/>
          </a:xfrm>
        </p:spPr>
        <p:txBody>
          <a:bodyPr/>
          <a:lstStyle/>
          <a:p>
            <a:r>
              <a:rPr lang="it-IT" noProof="0"/>
              <a:t>Fare clic per modificare lo stile del titolo</a:t>
            </a:r>
          </a:p>
        </p:txBody>
      </p:sp>
      <p:sp>
        <p:nvSpPr>
          <p:cNvPr id="3" name="Segnaposto contenuto 2"/>
          <p:cNvSpPr>
            <a:spLocks noGrp="1"/>
          </p:cNvSpPr>
          <p:nvPr>
            <p:ph sz="half" idx="1"/>
          </p:nvPr>
        </p:nvSpPr>
        <p:spPr>
          <a:xfrm>
            <a:off x="685800" y="1981200"/>
            <a:ext cx="3810000" cy="4114800"/>
          </a:xfrm>
        </p:spPr>
        <p:txBody>
          <a:body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4" name="Segnaposto contenuto 3"/>
          <p:cNvSpPr>
            <a:spLocks noGrp="1"/>
          </p:cNvSpPr>
          <p:nvPr>
            <p:ph sz="half" idx="2"/>
          </p:nvPr>
        </p:nvSpPr>
        <p:spPr>
          <a:xfrm>
            <a:off x="4648200" y="1981200"/>
            <a:ext cx="3810000" cy="4114800"/>
          </a:xfrm>
        </p:spPr>
        <p:txBody>
          <a:body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5" name="Rectangle 4">
            <a:extLst>
              <a:ext uri="{FF2B5EF4-FFF2-40B4-BE49-F238E27FC236}">
                <a16:creationId xmlns:a16="http://schemas.microsoft.com/office/drawing/2014/main" id="{FF1CF19E-04CB-5368-E747-61FC9E17FCC2}"/>
              </a:ext>
            </a:extLst>
          </p:cNvPr>
          <p:cNvSpPr>
            <a:spLocks noGrp="1" noChangeArrowheads="1"/>
          </p:cNvSpPr>
          <p:nvPr>
            <p:ph type="dt" sz="half" idx="10"/>
          </p:nvPr>
        </p:nvSpPr>
        <p:spPr>
          <a:ln/>
        </p:spPr>
        <p:txBody>
          <a:bodyPr/>
          <a:lstStyle>
            <a:lvl1pPr>
              <a:defRPr/>
            </a:lvl1pPr>
          </a:lstStyle>
          <a:p>
            <a:endParaRPr lang="it-IT" altLang="it-IT"/>
          </a:p>
        </p:txBody>
      </p:sp>
      <p:sp>
        <p:nvSpPr>
          <p:cNvPr id="6" name="Rectangle 5">
            <a:extLst>
              <a:ext uri="{FF2B5EF4-FFF2-40B4-BE49-F238E27FC236}">
                <a16:creationId xmlns:a16="http://schemas.microsoft.com/office/drawing/2014/main" id="{7CC85AFE-F665-2DFA-474A-D66DC0033B89}"/>
              </a:ext>
            </a:extLst>
          </p:cNvPr>
          <p:cNvSpPr>
            <a:spLocks noGrp="1" noChangeArrowheads="1"/>
          </p:cNvSpPr>
          <p:nvPr>
            <p:ph type="ftr" sz="quarter" idx="11"/>
          </p:nvPr>
        </p:nvSpPr>
        <p:spPr>
          <a:ln/>
        </p:spPr>
        <p:txBody>
          <a:bodyPr/>
          <a:lstStyle>
            <a:lvl1pPr>
              <a:defRPr/>
            </a:lvl1pPr>
          </a:lstStyle>
          <a:p>
            <a:endParaRPr lang="it-IT" altLang="it-IT"/>
          </a:p>
        </p:txBody>
      </p:sp>
      <p:sp>
        <p:nvSpPr>
          <p:cNvPr id="7" name="Rectangle 6">
            <a:extLst>
              <a:ext uri="{FF2B5EF4-FFF2-40B4-BE49-F238E27FC236}">
                <a16:creationId xmlns:a16="http://schemas.microsoft.com/office/drawing/2014/main" id="{796E6F8E-CC8E-90F2-2EA9-33EFD57FBCCF}"/>
              </a:ext>
            </a:extLst>
          </p:cNvPr>
          <p:cNvSpPr>
            <a:spLocks noGrp="1" noChangeArrowheads="1"/>
          </p:cNvSpPr>
          <p:nvPr>
            <p:ph type="sldNum" sz="quarter" idx="12"/>
          </p:nvPr>
        </p:nvSpPr>
        <p:spPr>
          <a:ln/>
        </p:spPr>
        <p:txBody>
          <a:bodyPr/>
          <a:lstStyle>
            <a:lvl1pPr>
              <a:defRPr/>
            </a:lvl1pPr>
          </a:lstStyle>
          <a:p>
            <a:fld id="{FB7E1852-11EC-419B-94CB-1F7DCE81A2A9}" type="slidenum">
              <a:rPr lang="it-IT" altLang="it-IT"/>
              <a:pPr/>
              <a:t>‹N›</a:t>
            </a:fld>
            <a:endParaRPr lang="it-IT" altLang="it-IT"/>
          </a:p>
        </p:txBody>
      </p:sp>
    </p:spTree>
    <p:extLst>
      <p:ext uri="{BB962C8B-B14F-4D97-AF65-F5344CB8AC3E}">
        <p14:creationId xmlns:p14="http://schemas.microsoft.com/office/powerpoint/2010/main" val="1997640257"/>
      </p:ext>
    </p:extLst>
  </p:cSld>
  <p:clrMapOvr>
    <a:masterClrMapping/>
  </p:clrMapOvr>
  <p:transition spd="med" advClick="0" advTm="300000">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630238" y="365125"/>
            <a:ext cx="7886700" cy="1325563"/>
          </a:xfrm>
        </p:spPr>
        <p:txBody>
          <a:bodyPr/>
          <a:lstStyle/>
          <a:p>
            <a:r>
              <a:rPr lang="it-IT" noProof="0"/>
              <a:t>Fare clic per modificare lo stile del titolo</a:t>
            </a:r>
          </a:p>
        </p:txBody>
      </p:sp>
      <p:sp>
        <p:nvSpPr>
          <p:cNvPr id="3" name="Segnaposto testo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noProof="0"/>
              <a:t>Fare clic per modificare stili del testo dello schema</a:t>
            </a:r>
          </a:p>
        </p:txBody>
      </p:sp>
      <p:sp>
        <p:nvSpPr>
          <p:cNvPr id="4" name="Segnaposto contenuto 3"/>
          <p:cNvSpPr>
            <a:spLocks noGrp="1"/>
          </p:cNvSpPr>
          <p:nvPr>
            <p:ph sz="half" idx="2"/>
          </p:nvPr>
        </p:nvSpPr>
        <p:spPr>
          <a:xfrm>
            <a:off x="630238" y="2505075"/>
            <a:ext cx="3868737" cy="3684588"/>
          </a:xfrm>
        </p:spPr>
        <p:txBody>
          <a:body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5" name="Segnaposto testo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noProof="0"/>
              <a:t>Fare clic per modificare stili del testo dello schema</a:t>
            </a:r>
          </a:p>
        </p:txBody>
      </p:sp>
      <p:sp>
        <p:nvSpPr>
          <p:cNvPr id="6" name="Segnaposto contenuto 5"/>
          <p:cNvSpPr>
            <a:spLocks noGrp="1"/>
          </p:cNvSpPr>
          <p:nvPr>
            <p:ph sz="quarter" idx="4"/>
          </p:nvPr>
        </p:nvSpPr>
        <p:spPr>
          <a:xfrm>
            <a:off x="4629150" y="2505075"/>
            <a:ext cx="3887788" cy="3684588"/>
          </a:xfrm>
        </p:spPr>
        <p:txBody>
          <a:body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7" name="Rectangle 4">
            <a:extLst>
              <a:ext uri="{FF2B5EF4-FFF2-40B4-BE49-F238E27FC236}">
                <a16:creationId xmlns:a16="http://schemas.microsoft.com/office/drawing/2014/main" id="{B7189283-D651-443E-DA46-99BBAB5A655B}"/>
              </a:ext>
            </a:extLst>
          </p:cNvPr>
          <p:cNvSpPr>
            <a:spLocks noGrp="1" noChangeArrowheads="1"/>
          </p:cNvSpPr>
          <p:nvPr>
            <p:ph type="dt" sz="half" idx="10"/>
          </p:nvPr>
        </p:nvSpPr>
        <p:spPr>
          <a:ln/>
        </p:spPr>
        <p:txBody>
          <a:bodyPr/>
          <a:lstStyle>
            <a:lvl1pPr>
              <a:defRPr/>
            </a:lvl1pPr>
          </a:lstStyle>
          <a:p>
            <a:endParaRPr lang="it-IT" altLang="it-IT"/>
          </a:p>
        </p:txBody>
      </p:sp>
      <p:sp>
        <p:nvSpPr>
          <p:cNvPr id="8" name="Rectangle 5">
            <a:extLst>
              <a:ext uri="{FF2B5EF4-FFF2-40B4-BE49-F238E27FC236}">
                <a16:creationId xmlns:a16="http://schemas.microsoft.com/office/drawing/2014/main" id="{2C93CE4B-D9BD-0981-72DE-E984951929A0}"/>
              </a:ext>
            </a:extLst>
          </p:cNvPr>
          <p:cNvSpPr>
            <a:spLocks noGrp="1" noChangeArrowheads="1"/>
          </p:cNvSpPr>
          <p:nvPr>
            <p:ph type="ftr" sz="quarter" idx="11"/>
          </p:nvPr>
        </p:nvSpPr>
        <p:spPr>
          <a:ln/>
        </p:spPr>
        <p:txBody>
          <a:bodyPr/>
          <a:lstStyle>
            <a:lvl1pPr>
              <a:defRPr/>
            </a:lvl1pPr>
          </a:lstStyle>
          <a:p>
            <a:endParaRPr lang="it-IT" altLang="it-IT"/>
          </a:p>
        </p:txBody>
      </p:sp>
      <p:sp>
        <p:nvSpPr>
          <p:cNvPr id="9" name="Rectangle 6">
            <a:extLst>
              <a:ext uri="{FF2B5EF4-FFF2-40B4-BE49-F238E27FC236}">
                <a16:creationId xmlns:a16="http://schemas.microsoft.com/office/drawing/2014/main" id="{F615C2ED-2433-0709-0B37-9770FD875B8A}"/>
              </a:ext>
            </a:extLst>
          </p:cNvPr>
          <p:cNvSpPr>
            <a:spLocks noGrp="1" noChangeArrowheads="1"/>
          </p:cNvSpPr>
          <p:nvPr>
            <p:ph type="sldNum" sz="quarter" idx="12"/>
          </p:nvPr>
        </p:nvSpPr>
        <p:spPr>
          <a:ln/>
        </p:spPr>
        <p:txBody>
          <a:bodyPr/>
          <a:lstStyle>
            <a:lvl1pPr>
              <a:defRPr/>
            </a:lvl1pPr>
          </a:lstStyle>
          <a:p>
            <a:fld id="{013441D5-7C2F-424B-976B-93C0AC0B4D85}" type="slidenum">
              <a:rPr lang="it-IT" altLang="it-IT"/>
              <a:pPr/>
              <a:t>‹N›</a:t>
            </a:fld>
            <a:endParaRPr lang="it-IT" altLang="it-IT"/>
          </a:p>
        </p:txBody>
      </p:sp>
    </p:spTree>
    <p:extLst>
      <p:ext uri="{BB962C8B-B14F-4D97-AF65-F5344CB8AC3E}">
        <p14:creationId xmlns:p14="http://schemas.microsoft.com/office/powerpoint/2010/main" val="3934956190"/>
      </p:ext>
    </p:extLst>
  </p:cSld>
  <p:clrMapOvr>
    <a:masterClrMapping/>
  </p:clrMapOvr>
  <p:transition spd="med" advClick="0" advTm="300000">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a:xfrm>
            <a:off x="685800" y="609600"/>
            <a:ext cx="7772400" cy="1143000"/>
          </a:xfrm>
        </p:spPr>
        <p:txBody>
          <a:bodyPr/>
          <a:lstStyle/>
          <a:p>
            <a:r>
              <a:rPr lang="it-IT" noProof="0"/>
              <a:t>Fare clic per modificare lo stile del titolo</a:t>
            </a:r>
          </a:p>
        </p:txBody>
      </p:sp>
      <p:sp>
        <p:nvSpPr>
          <p:cNvPr id="3" name="Rectangle 4">
            <a:extLst>
              <a:ext uri="{FF2B5EF4-FFF2-40B4-BE49-F238E27FC236}">
                <a16:creationId xmlns:a16="http://schemas.microsoft.com/office/drawing/2014/main" id="{A51FBB9C-AD33-EF78-B855-7724A9427AA1}"/>
              </a:ext>
            </a:extLst>
          </p:cNvPr>
          <p:cNvSpPr>
            <a:spLocks noGrp="1" noChangeArrowheads="1"/>
          </p:cNvSpPr>
          <p:nvPr>
            <p:ph type="dt" sz="half" idx="10"/>
          </p:nvPr>
        </p:nvSpPr>
        <p:spPr>
          <a:ln/>
        </p:spPr>
        <p:txBody>
          <a:bodyPr/>
          <a:lstStyle>
            <a:lvl1pPr>
              <a:defRPr/>
            </a:lvl1pPr>
          </a:lstStyle>
          <a:p>
            <a:endParaRPr lang="it-IT" altLang="it-IT"/>
          </a:p>
        </p:txBody>
      </p:sp>
      <p:sp>
        <p:nvSpPr>
          <p:cNvPr id="4" name="Rectangle 5">
            <a:extLst>
              <a:ext uri="{FF2B5EF4-FFF2-40B4-BE49-F238E27FC236}">
                <a16:creationId xmlns:a16="http://schemas.microsoft.com/office/drawing/2014/main" id="{3172D0A7-2ABE-3E4A-7EE4-DD6E4DFFF4F8}"/>
              </a:ext>
            </a:extLst>
          </p:cNvPr>
          <p:cNvSpPr>
            <a:spLocks noGrp="1" noChangeArrowheads="1"/>
          </p:cNvSpPr>
          <p:nvPr>
            <p:ph type="ftr" sz="quarter" idx="11"/>
          </p:nvPr>
        </p:nvSpPr>
        <p:spPr>
          <a:ln/>
        </p:spPr>
        <p:txBody>
          <a:bodyPr/>
          <a:lstStyle>
            <a:lvl1pPr>
              <a:defRPr/>
            </a:lvl1pPr>
          </a:lstStyle>
          <a:p>
            <a:endParaRPr lang="it-IT" altLang="it-IT"/>
          </a:p>
        </p:txBody>
      </p:sp>
      <p:sp>
        <p:nvSpPr>
          <p:cNvPr id="5" name="Rectangle 6">
            <a:extLst>
              <a:ext uri="{FF2B5EF4-FFF2-40B4-BE49-F238E27FC236}">
                <a16:creationId xmlns:a16="http://schemas.microsoft.com/office/drawing/2014/main" id="{9E89E89A-3859-78C3-0680-5299955160A0}"/>
              </a:ext>
            </a:extLst>
          </p:cNvPr>
          <p:cNvSpPr>
            <a:spLocks noGrp="1" noChangeArrowheads="1"/>
          </p:cNvSpPr>
          <p:nvPr>
            <p:ph type="sldNum" sz="quarter" idx="12"/>
          </p:nvPr>
        </p:nvSpPr>
        <p:spPr>
          <a:ln/>
        </p:spPr>
        <p:txBody>
          <a:bodyPr/>
          <a:lstStyle>
            <a:lvl1pPr>
              <a:defRPr/>
            </a:lvl1pPr>
          </a:lstStyle>
          <a:p>
            <a:fld id="{92F20F0A-90E8-424A-8AE3-CC5822B23E7A}" type="slidenum">
              <a:rPr lang="it-IT" altLang="it-IT"/>
              <a:pPr/>
              <a:t>‹N›</a:t>
            </a:fld>
            <a:endParaRPr lang="it-IT" altLang="it-IT"/>
          </a:p>
        </p:txBody>
      </p:sp>
    </p:spTree>
    <p:extLst>
      <p:ext uri="{BB962C8B-B14F-4D97-AF65-F5344CB8AC3E}">
        <p14:creationId xmlns:p14="http://schemas.microsoft.com/office/powerpoint/2010/main" val="147283993"/>
      </p:ext>
    </p:extLst>
  </p:cSld>
  <p:clrMapOvr>
    <a:masterClrMapping/>
  </p:clrMapOvr>
  <p:transition spd="med" advClick="0" advTm="300000">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4799D567-04A3-6A3A-F637-0254CE093CC3}"/>
              </a:ext>
            </a:extLst>
          </p:cNvPr>
          <p:cNvSpPr>
            <a:spLocks noGrp="1" noChangeArrowheads="1"/>
          </p:cNvSpPr>
          <p:nvPr>
            <p:ph type="dt" sz="half" idx="10"/>
          </p:nvPr>
        </p:nvSpPr>
        <p:spPr>
          <a:ln/>
        </p:spPr>
        <p:txBody>
          <a:bodyPr/>
          <a:lstStyle>
            <a:lvl1pPr>
              <a:defRPr/>
            </a:lvl1pPr>
          </a:lstStyle>
          <a:p>
            <a:endParaRPr lang="it-IT" altLang="it-IT"/>
          </a:p>
        </p:txBody>
      </p:sp>
      <p:sp>
        <p:nvSpPr>
          <p:cNvPr id="3" name="Rectangle 5">
            <a:extLst>
              <a:ext uri="{FF2B5EF4-FFF2-40B4-BE49-F238E27FC236}">
                <a16:creationId xmlns:a16="http://schemas.microsoft.com/office/drawing/2014/main" id="{B9BFBF5E-7CD7-A3A1-CAB6-D28872746019}"/>
              </a:ext>
            </a:extLst>
          </p:cNvPr>
          <p:cNvSpPr>
            <a:spLocks noGrp="1" noChangeArrowheads="1"/>
          </p:cNvSpPr>
          <p:nvPr>
            <p:ph type="ftr" sz="quarter" idx="11"/>
          </p:nvPr>
        </p:nvSpPr>
        <p:spPr>
          <a:ln/>
        </p:spPr>
        <p:txBody>
          <a:bodyPr/>
          <a:lstStyle>
            <a:lvl1pPr>
              <a:defRPr/>
            </a:lvl1pPr>
          </a:lstStyle>
          <a:p>
            <a:endParaRPr lang="it-IT" altLang="it-IT"/>
          </a:p>
        </p:txBody>
      </p:sp>
      <p:sp>
        <p:nvSpPr>
          <p:cNvPr id="4" name="Rectangle 6">
            <a:extLst>
              <a:ext uri="{FF2B5EF4-FFF2-40B4-BE49-F238E27FC236}">
                <a16:creationId xmlns:a16="http://schemas.microsoft.com/office/drawing/2014/main" id="{336E75FD-5B93-48EB-BA9C-6CACC0F04888}"/>
              </a:ext>
            </a:extLst>
          </p:cNvPr>
          <p:cNvSpPr>
            <a:spLocks noGrp="1" noChangeArrowheads="1"/>
          </p:cNvSpPr>
          <p:nvPr>
            <p:ph type="sldNum" sz="quarter" idx="12"/>
          </p:nvPr>
        </p:nvSpPr>
        <p:spPr>
          <a:ln/>
        </p:spPr>
        <p:txBody>
          <a:bodyPr/>
          <a:lstStyle>
            <a:lvl1pPr>
              <a:defRPr/>
            </a:lvl1pPr>
          </a:lstStyle>
          <a:p>
            <a:fld id="{C25D8062-F5E4-4C6E-A7D6-13B2A0EAF7FC}" type="slidenum">
              <a:rPr lang="it-IT" altLang="it-IT"/>
              <a:pPr/>
              <a:t>‹N›</a:t>
            </a:fld>
            <a:endParaRPr lang="it-IT" altLang="it-IT"/>
          </a:p>
        </p:txBody>
      </p:sp>
    </p:spTree>
    <p:extLst>
      <p:ext uri="{BB962C8B-B14F-4D97-AF65-F5344CB8AC3E}">
        <p14:creationId xmlns:p14="http://schemas.microsoft.com/office/powerpoint/2010/main" val="369826797"/>
      </p:ext>
    </p:extLst>
  </p:cSld>
  <p:clrMapOvr>
    <a:masterClrMapping/>
  </p:clrMapOvr>
  <p:transition spd="med" advClick="0" advTm="300000">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noProof="0"/>
              <a:t>Fare clic per modificare lo stile del titolo</a:t>
            </a:r>
          </a:p>
        </p:txBody>
      </p:sp>
      <p:sp>
        <p:nvSpPr>
          <p:cNvPr id="3" name="Segnaposto contenuto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noProof="0"/>
              <a:t>Fare clic per modificare stili del testo dello schema</a:t>
            </a:r>
          </a:p>
        </p:txBody>
      </p:sp>
      <p:sp>
        <p:nvSpPr>
          <p:cNvPr id="5" name="Rectangle 4">
            <a:extLst>
              <a:ext uri="{FF2B5EF4-FFF2-40B4-BE49-F238E27FC236}">
                <a16:creationId xmlns:a16="http://schemas.microsoft.com/office/drawing/2014/main" id="{D904DB10-2F06-4699-D73C-6AF358063CFA}"/>
              </a:ext>
            </a:extLst>
          </p:cNvPr>
          <p:cNvSpPr>
            <a:spLocks noGrp="1" noChangeArrowheads="1"/>
          </p:cNvSpPr>
          <p:nvPr>
            <p:ph type="dt" sz="half" idx="10"/>
          </p:nvPr>
        </p:nvSpPr>
        <p:spPr>
          <a:ln/>
        </p:spPr>
        <p:txBody>
          <a:bodyPr/>
          <a:lstStyle>
            <a:lvl1pPr>
              <a:defRPr/>
            </a:lvl1pPr>
          </a:lstStyle>
          <a:p>
            <a:endParaRPr lang="it-IT" altLang="it-IT"/>
          </a:p>
        </p:txBody>
      </p:sp>
      <p:sp>
        <p:nvSpPr>
          <p:cNvPr id="6" name="Rectangle 5">
            <a:extLst>
              <a:ext uri="{FF2B5EF4-FFF2-40B4-BE49-F238E27FC236}">
                <a16:creationId xmlns:a16="http://schemas.microsoft.com/office/drawing/2014/main" id="{D9A1421B-72B4-592E-EDC8-3FDAE56C0888}"/>
              </a:ext>
            </a:extLst>
          </p:cNvPr>
          <p:cNvSpPr>
            <a:spLocks noGrp="1" noChangeArrowheads="1"/>
          </p:cNvSpPr>
          <p:nvPr>
            <p:ph type="ftr" sz="quarter" idx="11"/>
          </p:nvPr>
        </p:nvSpPr>
        <p:spPr>
          <a:ln/>
        </p:spPr>
        <p:txBody>
          <a:bodyPr/>
          <a:lstStyle>
            <a:lvl1pPr>
              <a:defRPr/>
            </a:lvl1pPr>
          </a:lstStyle>
          <a:p>
            <a:endParaRPr lang="it-IT" altLang="it-IT"/>
          </a:p>
        </p:txBody>
      </p:sp>
      <p:sp>
        <p:nvSpPr>
          <p:cNvPr id="7" name="Rectangle 6">
            <a:extLst>
              <a:ext uri="{FF2B5EF4-FFF2-40B4-BE49-F238E27FC236}">
                <a16:creationId xmlns:a16="http://schemas.microsoft.com/office/drawing/2014/main" id="{78A5CFE5-75F5-3252-28B3-0B51258893EC}"/>
              </a:ext>
            </a:extLst>
          </p:cNvPr>
          <p:cNvSpPr>
            <a:spLocks noGrp="1" noChangeArrowheads="1"/>
          </p:cNvSpPr>
          <p:nvPr>
            <p:ph type="sldNum" sz="quarter" idx="12"/>
          </p:nvPr>
        </p:nvSpPr>
        <p:spPr>
          <a:ln/>
        </p:spPr>
        <p:txBody>
          <a:bodyPr/>
          <a:lstStyle>
            <a:lvl1pPr>
              <a:defRPr/>
            </a:lvl1pPr>
          </a:lstStyle>
          <a:p>
            <a:fld id="{B689DB3D-7B03-499F-9205-7F6133B4BC77}" type="slidenum">
              <a:rPr lang="it-IT" altLang="it-IT"/>
              <a:pPr/>
              <a:t>‹N›</a:t>
            </a:fld>
            <a:endParaRPr lang="it-IT" altLang="it-IT"/>
          </a:p>
        </p:txBody>
      </p:sp>
    </p:spTree>
    <p:extLst>
      <p:ext uri="{BB962C8B-B14F-4D97-AF65-F5344CB8AC3E}">
        <p14:creationId xmlns:p14="http://schemas.microsoft.com/office/powerpoint/2010/main" val="1053306884"/>
      </p:ext>
    </p:extLst>
  </p:cSld>
  <p:clrMapOvr>
    <a:masterClrMapping/>
  </p:clrMapOvr>
  <p:transition spd="med" advClick="0" advTm="300000">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noProof="0"/>
              <a:t>Fare clic per modificare lo stile del titolo</a:t>
            </a:r>
          </a:p>
        </p:txBody>
      </p:sp>
      <p:sp>
        <p:nvSpPr>
          <p:cNvPr id="3" name="Segnaposto immagine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noProof="0"/>
              <a:t>Fare clic per modificare stili del testo dello schema</a:t>
            </a:r>
          </a:p>
        </p:txBody>
      </p:sp>
      <p:sp>
        <p:nvSpPr>
          <p:cNvPr id="5" name="Rectangle 4">
            <a:extLst>
              <a:ext uri="{FF2B5EF4-FFF2-40B4-BE49-F238E27FC236}">
                <a16:creationId xmlns:a16="http://schemas.microsoft.com/office/drawing/2014/main" id="{BB888579-E8C9-DA6E-064E-511E5DAF7124}"/>
              </a:ext>
            </a:extLst>
          </p:cNvPr>
          <p:cNvSpPr>
            <a:spLocks noGrp="1" noChangeArrowheads="1"/>
          </p:cNvSpPr>
          <p:nvPr>
            <p:ph type="dt" sz="half" idx="10"/>
          </p:nvPr>
        </p:nvSpPr>
        <p:spPr>
          <a:ln/>
        </p:spPr>
        <p:txBody>
          <a:bodyPr/>
          <a:lstStyle>
            <a:lvl1pPr>
              <a:defRPr/>
            </a:lvl1pPr>
          </a:lstStyle>
          <a:p>
            <a:endParaRPr lang="it-IT" altLang="it-IT"/>
          </a:p>
        </p:txBody>
      </p:sp>
      <p:sp>
        <p:nvSpPr>
          <p:cNvPr id="6" name="Rectangle 5">
            <a:extLst>
              <a:ext uri="{FF2B5EF4-FFF2-40B4-BE49-F238E27FC236}">
                <a16:creationId xmlns:a16="http://schemas.microsoft.com/office/drawing/2014/main" id="{864FA623-2928-3279-31F2-B9CEAD0AB4BC}"/>
              </a:ext>
            </a:extLst>
          </p:cNvPr>
          <p:cNvSpPr>
            <a:spLocks noGrp="1" noChangeArrowheads="1"/>
          </p:cNvSpPr>
          <p:nvPr>
            <p:ph type="ftr" sz="quarter" idx="11"/>
          </p:nvPr>
        </p:nvSpPr>
        <p:spPr>
          <a:ln/>
        </p:spPr>
        <p:txBody>
          <a:bodyPr/>
          <a:lstStyle>
            <a:lvl1pPr>
              <a:defRPr/>
            </a:lvl1pPr>
          </a:lstStyle>
          <a:p>
            <a:endParaRPr lang="it-IT" altLang="it-IT"/>
          </a:p>
        </p:txBody>
      </p:sp>
      <p:sp>
        <p:nvSpPr>
          <p:cNvPr id="7" name="Rectangle 6">
            <a:extLst>
              <a:ext uri="{FF2B5EF4-FFF2-40B4-BE49-F238E27FC236}">
                <a16:creationId xmlns:a16="http://schemas.microsoft.com/office/drawing/2014/main" id="{E7165F03-36AA-7FA8-D340-8CAE09848B91}"/>
              </a:ext>
            </a:extLst>
          </p:cNvPr>
          <p:cNvSpPr>
            <a:spLocks noGrp="1" noChangeArrowheads="1"/>
          </p:cNvSpPr>
          <p:nvPr>
            <p:ph type="sldNum" sz="quarter" idx="12"/>
          </p:nvPr>
        </p:nvSpPr>
        <p:spPr>
          <a:ln/>
        </p:spPr>
        <p:txBody>
          <a:bodyPr/>
          <a:lstStyle>
            <a:lvl1pPr>
              <a:defRPr/>
            </a:lvl1pPr>
          </a:lstStyle>
          <a:p>
            <a:fld id="{B6F0B408-3386-4547-A91C-803741E26DD6}" type="slidenum">
              <a:rPr lang="it-IT" altLang="it-IT"/>
              <a:pPr/>
              <a:t>‹N›</a:t>
            </a:fld>
            <a:endParaRPr lang="it-IT" altLang="it-IT"/>
          </a:p>
        </p:txBody>
      </p:sp>
    </p:spTree>
    <p:extLst>
      <p:ext uri="{BB962C8B-B14F-4D97-AF65-F5344CB8AC3E}">
        <p14:creationId xmlns:p14="http://schemas.microsoft.com/office/powerpoint/2010/main" val="2695857667"/>
      </p:ext>
    </p:extLst>
  </p:cSld>
  <p:clrMapOvr>
    <a:masterClrMapping/>
  </p:clrMapOvr>
  <p:transition spd="med" advClick="0" advTm="300000">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1C6F7C3C-4B9E-C5FC-C5B4-3962E2D84DF3}"/>
              </a:ext>
            </a:extLst>
          </p:cNvPr>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ctr" anchorCtr="0" compatLnSpc="1">
            <a:prstTxWarp prst="textNoShape">
              <a:avLst/>
            </a:prstTxWarp>
          </a:bodyPr>
          <a:lstStyle/>
          <a:p>
            <a:pPr lvl="0"/>
            <a:r>
              <a:rPr lang="it-IT" altLang="it-IT"/>
              <a:t>Fare clic per modificare lo stile del titolo dello schema</a:t>
            </a:r>
          </a:p>
        </p:txBody>
      </p:sp>
      <p:sp>
        <p:nvSpPr>
          <p:cNvPr id="1027" name="Rectangle 3">
            <a:extLst>
              <a:ext uri="{FF2B5EF4-FFF2-40B4-BE49-F238E27FC236}">
                <a16:creationId xmlns:a16="http://schemas.microsoft.com/office/drawing/2014/main" id="{55FFE1D8-0E3C-6486-9A9E-7910E95BB57B}"/>
              </a:ext>
            </a:extLst>
          </p:cNvPr>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p>
            <a:pPr lvl="0"/>
            <a:r>
              <a:rPr lang="it-IT" altLang="it-IT"/>
              <a:t>Fare clic per modificare gli stili del testo dello schema</a:t>
            </a:r>
          </a:p>
          <a:p>
            <a:pPr lvl="1"/>
            <a:r>
              <a:rPr lang="it-IT" altLang="it-IT"/>
              <a:t>Secondo livello</a:t>
            </a:r>
          </a:p>
          <a:p>
            <a:pPr lvl="2"/>
            <a:r>
              <a:rPr lang="it-IT" altLang="it-IT"/>
              <a:t>Terzo livello</a:t>
            </a:r>
          </a:p>
          <a:p>
            <a:pPr lvl="3"/>
            <a:r>
              <a:rPr lang="it-IT" altLang="it-IT"/>
              <a:t>Quarto livello</a:t>
            </a:r>
          </a:p>
          <a:p>
            <a:pPr lvl="4"/>
            <a:r>
              <a:rPr lang="it-IT" altLang="it-IT"/>
              <a:t>Quinto livello</a:t>
            </a:r>
          </a:p>
        </p:txBody>
      </p:sp>
      <p:sp>
        <p:nvSpPr>
          <p:cNvPr id="1028" name="Rectangle 4">
            <a:extLst>
              <a:ext uri="{FF2B5EF4-FFF2-40B4-BE49-F238E27FC236}">
                <a16:creationId xmlns:a16="http://schemas.microsoft.com/office/drawing/2014/main" id="{FD3F9502-8DBB-3777-7412-A74173C68EEE}"/>
              </a:ext>
            </a:extLst>
          </p:cNvPr>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defRPr sz="1400">
                <a:solidFill>
                  <a:schemeClr val="tx1"/>
                </a:solidFill>
                <a:latin typeface="Times New Roman" panose="02020603050405020304" pitchFamily="18" charset="0"/>
              </a:defRPr>
            </a:lvl1pPr>
          </a:lstStyle>
          <a:p>
            <a:endParaRPr lang="it-IT" altLang="it-IT"/>
          </a:p>
        </p:txBody>
      </p:sp>
      <p:sp>
        <p:nvSpPr>
          <p:cNvPr id="1029" name="Rectangle 5">
            <a:extLst>
              <a:ext uri="{FF2B5EF4-FFF2-40B4-BE49-F238E27FC236}">
                <a16:creationId xmlns:a16="http://schemas.microsoft.com/office/drawing/2014/main" id="{E0E5D305-6C44-D51D-D790-874D13B349ED}"/>
              </a:ext>
            </a:extLst>
          </p:cNvPr>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lgn="ctr">
              <a:defRPr sz="1400">
                <a:solidFill>
                  <a:schemeClr val="tx1"/>
                </a:solidFill>
                <a:latin typeface="Times New Roman" panose="02020603050405020304" pitchFamily="18" charset="0"/>
              </a:defRPr>
            </a:lvl1pPr>
          </a:lstStyle>
          <a:p>
            <a:endParaRPr lang="it-IT" altLang="it-IT"/>
          </a:p>
        </p:txBody>
      </p:sp>
      <p:sp>
        <p:nvSpPr>
          <p:cNvPr id="1030" name="Rectangle 6">
            <a:extLst>
              <a:ext uri="{FF2B5EF4-FFF2-40B4-BE49-F238E27FC236}">
                <a16:creationId xmlns:a16="http://schemas.microsoft.com/office/drawing/2014/main" id="{6137B266-A6F7-A9D4-49D0-F2A718BA2C7D}"/>
              </a:ext>
            </a:extLst>
          </p:cNvPr>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solidFill>
                  <a:schemeClr val="tx1"/>
                </a:solidFill>
                <a:latin typeface="Times New Roman" panose="02020603050405020304" pitchFamily="18" charset="0"/>
              </a:defRPr>
            </a:lvl1pPr>
          </a:lstStyle>
          <a:p>
            <a:fld id="{19170E62-98C6-4219-9712-167451DF3619}" type="slidenum">
              <a:rPr lang="it-IT" altLang="it-IT"/>
              <a:pPr/>
              <a:t>‹N›</a:t>
            </a:fld>
            <a:endParaRPr lang="it-IT" altLang="it-IT"/>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ransition spd="med" advClick="0" advTm="5000">
    <p:random/>
  </p:transition>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cs typeface="Arial" panose="020B0604020202020204" pitchFamily="34" charset="0"/>
        </a:defRPr>
      </a:lvl2pPr>
      <a:lvl3pPr algn="ctr" rtl="0" eaLnBrk="0" fontAlgn="base" hangingPunct="0">
        <a:spcBef>
          <a:spcPct val="0"/>
        </a:spcBef>
        <a:spcAft>
          <a:spcPct val="0"/>
        </a:spcAft>
        <a:defRPr sz="4400">
          <a:solidFill>
            <a:schemeClr val="tx2"/>
          </a:solidFill>
          <a:latin typeface="Times New Roman" pitchFamily="18" charset="0"/>
          <a:cs typeface="Arial" panose="020B0604020202020204" pitchFamily="34" charset="0"/>
        </a:defRPr>
      </a:lvl3pPr>
      <a:lvl4pPr algn="ctr" rtl="0" eaLnBrk="0" fontAlgn="base" hangingPunct="0">
        <a:spcBef>
          <a:spcPct val="0"/>
        </a:spcBef>
        <a:spcAft>
          <a:spcPct val="0"/>
        </a:spcAft>
        <a:defRPr sz="4400">
          <a:solidFill>
            <a:schemeClr val="tx2"/>
          </a:solidFill>
          <a:latin typeface="Times New Roman" pitchFamily="18" charset="0"/>
          <a:cs typeface="Arial" panose="020B0604020202020204" pitchFamily="34" charset="0"/>
        </a:defRPr>
      </a:lvl4pPr>
      <a:lvl5pPr algn="ctr" rtl="0" eaLnBrk="0" fontAlgn="base" hangingPunct="0">
        <a:spcBef>
          <a:spcPct val="0"/>
        </a:spcBef>
        <a:spcAft>
          <a:spcPct val="0"/>
        </a:spcAft>
        <a:defRPr sz="4400">
          <a:solidFill>
            <a:schemeClr val="tx2"/>
          </a:solidFill>
          <a:latin typeface="Times New Roman" pitchFamily="18" charset="0"/>
          <a:cs typeface="Arial" panose="020B0604020202020204" pitchFamily="34"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tags" Target="../tags/tag19.xml"/><Relationship Id="rId13" Type="http://schemas.openxmlformats.org/officeDocument/2006/relationships/image" Target="../media/image2.png"/><Relationship Id="rId3" Type="http://schemas.openxmlformats.org/officeDocument/2006/relationships/tags" Target="../tags/tag14.xml"/><Relationship Id="rId7" Type="http://schemas.openxmlformats.org/officeDocument/2006/relationships/tags" Target="../tags/tag18.xml"/><Relationship Id="rId12" Type="http://schemas.openxmlformats.org/officeDocument/2006/relationships/image" Target="../media/image1.jpeg"/><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tags" Target="../tags/tag17.xml"/><Relationship Id="rId11" Type="http://schemas.openxmlformats.org/officeDocument/2006/relationships/slideLayout" Target="../slideLayouts/slideLayout2.xml"/><Relationship Id="rId5" Type="http://schemas.openxmlformats.org/officeDocument/2006/relationships/tags" Target="../tags/tag16.xml"/><Relationship Id="rId15" Type="http://schemas.openxmlformats.org/officeDocument/2006/relationships/image" Target="../media/image4.png"/><Relationship Id="rId10" Type="http://schemas.openxmlformats.org/officeDocument/2006/relationships/audio" Target="file:///G:\AUDIO\MUSICA%20MIDI\Romantica\942-A%20new%20day%20has%20come_Celine.mid" TargetMode="External"/><Relationship Id="rId4" Type="http://schemas.openxmlformats.org/officeDocument/2006/relationships/tags" Target="../tags/tag15.xml"/><Relationship Id="rId9" Type="http://schemas.openxmlformats.org/officeDocument/2006/relationships/tags" Target="../tags/tag20.xml"/><Relationship Id="rId14" Type="http://schemas.openxmlformats.org/officeDocument/2006/relationships/image" Target="../media/image3.jpeg"/></Relationships>
</file>

<file path=ppt/slides/_rels/slide10.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63.xml"/><Relationship Id="rId7" Type="http://schemas.openxmlformats.org/officeDocument/2006/relationships/tags" Target="../tags/tag67.xml"/><Relationship Id="rId12" Type="http://schemas.openxmlformats.org/officeDocument/2006/relationships/image" Target="../media/image17.jpeg"/><Relationship Id="rId2" Type="http://schemas.openxmlformats.org/officeDocument/2006/relationships/tags" Target="../tags/tag62.xml"/><Relationship Id="rId1" Type="http://schemas.openxmlformats.org/officeDocument/2006/relationships/tags" Target="../tags/tag61.xml"/><Relationship Id="rId6" Type="http://schemas.openxmlformats.org/officeDocument/2006/relationships/tags" Target="../tags/tag66.xml"/><Relationship Id="rId11" Type="http://schemas.openxmlformats.org/officeDocument/2006/relationships/image" Target="../media/image16.jpeg"/><Relationship Id="rId5" Type="http://schemas.openxmlformats.org/officeDocument/2006/relationships/tags" Target="../tags/tag65.xml"/><Relationship Id="rId10" Type="http://schemas.openxmlformats.org/officeDocument/2006/relationships/image" Target="../media/image1.jpeg"/><Relationship Id="rId4" Type="http://schemas.openxmlformats.org/officeDocument/2006/relationships/tags" Target="../tags/tag64.xml"/><Relationship Id="rId9" Type="http://schemas.openxmlformats.org/officeDocument/2006/relationships/notesSlide" Target="../notesSlides/notesSlide4.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2.xml"/><Relationship Id="rId1" Type="http://schemas.openxmlformats.org/officeDocument/2006/relationships/tags" Target="../tags/tag71.xml"/><Relationship Id="rId5" Type="http://schemas.openxmlformats.org/officeDocument/2006/relationships/image" Target="../media/image18.jpeg"/><Relationship Id="rId4" Type="http://schemas.openxmlformats.org/officeDocument/2006/relationships/notesSlide" Target="../notesSlides/notesSlide5.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7.xml"/><Relationship Id="rId1" Type="http://schemas.openxmlformats.org/officeDocument/2006/relationships/tags" Target="../tags/tag76.xml"/><Relationship Id="rId4" Type="http://schemas.openxmlformats.org/officeDocument/2006/relationships/image" Target="../media/image19.jpeg"/></Relationships>
</file>

<file path=ppt/slides/_rels/slide13.xml.rels><?xml version="1.0" encoding="UTF-8" standalone="yes"?>
<Relationships xmlns="http://schemas.openxmlformats.org/package/2006/relationships"><Relationship Id="rId3" Type="http://schemas.openxmlformats.org/officeDocument/2006/relationships/tags" Target="../tags/tag80.xml"/><Relationship Id="rId2" Type="http://schemas.openxmlformats.org/officeDocument/2006/relationships/tags" Target="../tags/tag79.xml"/><Relationship Id="rId1" Type="http://schemas.openxmlformats.org/officeDocument/2006/relationships/tags" Target="../tags/tag78.xml"/><Relationship Id="rId5" Type="http://schemas.openxmlformats.org/officeDocument/2006/relationships/image" Target="../media/image20.jpeg"/><Relationship Id="rId4"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tags" Target="../tags/tag83.xml"/><Relationship Id="rId7" Type="http://schemas.openxmlformats.org/officeDocument/2006/relationships/image" Target="../media/image22.png"/><Relationship Id="rId2" Type="http://schemas.openxmlformats.org/officeDocument/2006/relationships/tags" Target="../tags/tag82.xml"/><Relationship Id="rId1" Type="http://schemas.openxmlformats.org/officeDocument/2006/relationships/tags" Target="../tags/tag81.xml"/><Relationship Id="rId6" Type="http://schemas.openxmlformats.org/officeDocument/2006/relationships/image" Target="../media/image21.jpeg"/><Relationship Id="rId5" Type="http://schemas.openxmlformats.org/officeDocument/2006/relationships/slideLayout" Target="../slideLayouts/slideLayout2.xml"/><Relationship Id="rId4" Type="http://schemas.openxmlformats.org/officeDocument/2006/relationships/tags" Target="../tags/tag84.xml"/></Relationships>
</file>

<file path=ppt/slides/_rels/slide1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slideLayout" Target="../slideLayouts/slideLayout2.xml"/><Relationship Id="rId1" Type="http://schemas.openxmlformats.org/officeDocument/2006/relationships/tags" Target="../tags/tag85.xml"/></Relationships>
</file>

<file path=ppt/slides/_rels/slide16.xml.rels><?xml version="1.0" encoding="UTF-8" standalone="yes"?>
<Relationships xmlns="http://schemas.openxmlformats.org/package/2006/relationships"><Relationship Id="rId8" Type="http://schemas.openxmlformats.org/officeDocument/2006/relationships/notesSlide" Target="../notesSlides/notesSlide6.xml"/><Relationship Id="rId3" Type="http://schemas.openxmlformats.org/officeDocument/2006/relationships/tags" Target="../tags/tag88.xml"/><Relationship Id="rId7" Type="http://schemas.openxmlformats.org/officeDocument/2006/relationships/slideLayout" Target="../slideLayouts/slideLayout2.xml"/><Relationship Id="rId2" Type="http://schemas.openxmlformats.org/officeDocument/2006/relationships/tags" Target="../tags/tag87.xml"/><Relationship Id="rId1" Type="http://schemas.openxmlformats.org/officeDocument/2006/relationships/tags" Target="../tags/tag86.xml"/><Relationship Id="rId6" Type="http://schemas.openxmlformats.org/officeDocument/2006/relationships/tags" Target="../tags/tag91.xml"/><Relationship Id="rId5" Type="http://schemas.openxmlformats.org/officeDocument/2006/relationships/tags" Target="../tags/tag90.xml"/><Relationship Id="rId4" Type="http://schemas.openxmlformats.org/officeDocument/2006/relationships/tags" Target="../tags/tag89.xml"/><Relationship Id="rId9" Type="http://schemas.openxmlformats.org/officeDocument/2006/relationships/image" Target="../media/image24.jp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95.xml"/></Relationships>
</file>

<file path=ppt/slides/_rels/slide18.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slideLayout" Target="../slideLayouts/slideLayout2.xml"/><Relationship Id="rId1" Type="http://schemas.openxmlformats.org/officeDocument/2006/relationships/tags" Target="../tags/tag96.xml"/></Relationships>
</file>

<file path=ppt/slides/_rels/slide19.xml.rels><?xml version="1.0" encoding="UTF-8" standalone="yes"?>
<Relationships xmlns="http://schemas.openxmlformats.org/package/2006/relationships"><Relationship Id="rId3" Type="http://schemas.openxmlformats.org/officeDocument/2006/relationships/tags" Target="../tags/tag99.xml"/><Relationship Id="rId7" Type="http://schemas.openxmlformats.org/officeDocument/2006/relationships/image" Target="../media/image24.jpg"/><Relationship Id="rId2" Type="http://schemas.openxmlformats.org/officeDocument/2006/relationships/tags" Target="../tags/tag98.xml"/><Relationship Id="rId1" Type="http://schemas.openxmlformats.org/officeDocument/2006/relationships/tags" Target="../tags/tag97.xml"/><Relationship Id="rId6" Type="http://schemas.openxmlformats.org/officeDocument/2006/relationships/notesSlide" Target="../notesSlides/notesSlide7.xml"/><Relationship Id="rId5" Type="http://schemas.openxmlformats.org/officeDocument/2006/relationships/slideLayout" Target="../slideLayouts/slideLayout2.xml"/><Relationship Id="rId4" Type="http://schemas.openxmlformats.org/officeDocument/2006/relationships/tags" Target="../tags/tag100.xml"/></Relationships>
</file>

<file path=ppt/slides/_rels/slide2.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23.xml"/><Relationship Id="rId7" Type="http://schemas.openxmlformats.org/officeDocument/2006/relationships/tags" Target="../tags/tag27.xml"/><Relationship Id="rId12" Type="http://schemas.openxmlformats.org/officeDocument/2006/relationships/image" Target="../media/image6.jpeg"/><Relationship Id="rId2" Type="http://schemas.openxmlformats.org/officeDocument/2006/relationships/tags" Target="../tags/tag22.xml"/><Relationship Id="rId1" Type="http://schemas.openxmlformats.org/officeDocument/2006/relationships/tags" Target="../tags/tag21.xml"/><Relationship Id="rId6" Type="http://schemas.openxmlformats.org/officeDocument/2006/relationships/tags" Target="../tags/tag26.xml"/><Relationship Id="rId11" Type="http://schemas.openxmlformats.org/officeDocument/2006/relationships/image" Target="../media/image5.jpeg"/><Relationship Id="rId5" Type="http://schemas.openxmlformats.org/officeDocument/2006/relationships/tags" Target="../tags/tag25.xml"/><Relationship Id="rId10" Type="http://schemas.openxmlformats.org/officeDocument/2006/relationships/image" Target="../media/image1.jpeg"/><Relationship Id="rId4" Type="http://schemas.openxmlformats.org/officeDocument/2006/relationships/tags" Target="../tags/tag24.xml"/><Relationship Id="rId9" Type="http://schemas.openxmlformats.org/officeDocument/2006/relationships/notesSlide" Target="../notesSlides/notesSlide1.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04.xml"/></Relationships>
</file>

<file path=ppt/slides/_rels/slide3.xml.rels><?xml version="1.0" encoding="UTF-8" standalone="yes"?>
<Relationships xmlns="http://schemas.openxmlformats.org/package/2006/relationships"><Relationship Id="rId3" Type="http://schemas.openxmlformats.org/officeDocument/2006/relationships/tags" Target="../tags/tag33.xml"/><Relationship Id="rId7" Type="http://schemas.openxmlformats.org/officeDocument/2006/relationships/image" Target="../media/image7.jpeg"/><Relationship Id="rId2" Type="http://schemas.openxmlformats.org/officeDocument/2006/relationships/tags" Target="../tags/tag32.xml"/><Relationship Id="rId1" Type="http://schemas.openxmlformats.org/officeDocument/2006/relationships/tags" Target="../tags/tag31.xml"/><Relationship Id="rId6" Type="http://schemas.openxmlformats.org/officeDocument/2006/relationships/notesSlide" Target="../notesSlides/notesSlide2.xml"/><Relationship Id="rId5" Type="http://schemas.openxmlformats.org/officeDocument/2006/relationships/slideLayout" Target="../slideLayouts/slideLayout2.xml"/><Relationship Id="rId4" Type="http://schemas.openxmlformats.org/officeDocument/2006/relationships/tags" Target="../tags/tag34.xml"/></Relationships>
</file>

<file path=ppt/slides/_rels/slide4.xml.rels><?xml version="1.0" encoding="UTF-8" standalone="yes"?>
<Relationships xmlns="http://schemas.openxmlformats.org/package/2006/relationships"><Relationship Id="rId3" Type="http://schemas.openxmlformats.org/officeDocument/2006/relationships/tags" Target="../tags/tag40.xml"/><Relationship Id="rId2" Type="http://schemas.openxmlformats.org/officeDocument/2006/relationships/tags" Target="../tags/tag39.xml"/><Relationship Id="rId1" Type="http://schemas.openxmlformats.org/officeDocument/2006/relationships/tags" Target="../tags/tag38.xml"/><Relationship Id="rId5" Type="http://schemas.openxmlformats.org/officeDocument/2006/relationships/image" Target="../media/image8.jpeg"/><Relationship Id="rId4"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tags" Target="../tags/tag43.xml"/><Relationship Id="rId2" Type="http://schemas.openxmlformats.org/officeDocument/2006/relationships/tags" Target="../tags/tag42.xml"/><Relationship Id="rId1" Type="http://schemas.openxmlformats.org/officeDocument/2006/relationships/tags" Target="../tags/tag41.xml"/><Relationship Id="rId5" Type="http://schemas.openxmlformats.org/officeDocument/2006/relationships/image" Target="../media/image9.jpeg"/><Relationship Id="rId4"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5.xml"/><Relationship Id="rId1" Type="http://schemas.openxmlformats.org/officeDocument/2006/relationships/tags" Target="../tags/tag44.xml"/><Relationship Id="rId4" Type="http://schemas.openxmlformats.org/officeDocument/2006/relationships/image" Target="../media/image10.jpeg"/></Relationships>
</file>

<file path=ppt/slides/_rels/slide7.xml.rels><?xml version="1.0" encoding="UTF-8" standalone="yes"?>
<Relationships xmlns="http://schemas.openxmlformats.org/package/2006/relationships"><Relationship Id="rId8" Type="http://schemas.openxmlformats.org/officeDocument/2006/relationships/tags" Target="../tags/tag53.xml"/><Relationship Id="rId13" Type="http://schemas.openxmlformats.org/officeDocument/2006/relationships/image" Target="../media/image12.jpeg"/><Relationship Id="rId3" Type="http://schemas.openxmlformats.org/officeDocument/2006/relationships/tags" Target="../tags/tag48.xml"/><Relationship Id="rId7" Type="http://schemas.openxmlformats.org/officeDocument/2006/relationships/tags" Target="../tags/tag52.xml"/><Relationship Id="rId12" Type="http://schemas.openxmlformats.org/officeDocument/2006/relationships/image" Target="../media/image11.png"/><Relationship Id="rId2" Type="http://schemas.openxmlformats.org/officeDocument/2006/relationships/tags" Target="../tags/tag47.xml"/><Relationship Id="rId1" Type="http://schemas.openxmlformats.org/officeDocument/2006/relationships/tags" Target="../tags/tag46.xml"/><Relationship Id="rId6" Type="http://schemas.openxmlformats.org/officeDocument/2006/relationships/tags" Target="../tags/tag51.xml"/><Relationship Id="rId11" Type="http://schemas.openxmlformats.org/officeDocument/2006/relationships/image" Target="../media/image1.jpeg"/><Relationship Id="rId5" Type="http://schemas.openxmlformats.org/officeDocument/2006/relationships/tags" Target="../tags/tag50.xml"/><Relationship Id="rId10" Type="http://schemas.openxmlformats.org/officeDocument/2006/relationships/notesSlide" Target="../notesSlides/notesSlide3.xml"/><Relationship Id="rId4" Type="http://schemas.openxmlformats.org/officeDocument/2006/relationships/tags" Target="../tags/tag49.xml"/><Relationship Id="rId9" Type="http://schemas.openxmlformats.org/officeDocument/2006/relationships/slideLayout" Target="../slideLayouts/slideLayout2.xml"/><Relationship Id="rId14" Type="http://schemas.openxmlformats.org/officeDocument/2006/relationships/image" Target="../media/image13.jpe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8.xml"/><Relationship Id="rId1" Type="http://schemas.openxmlformats.org/officeDocument/2006/relationships/tags" Target="../tags/tag57.xml"/><Relationship Id="rId4" Type="http://schemas.openxmlformats.org/officeDocument/2006/relationships/image" Target="../media/image14.jpe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0.xml"/><Relationship Id="rId1" Type="http://schemas.openxmlformats.org/officeDocument/2006/relationships/tags" Target="../tags/tag59.xml"/><Relationship Id="rId4" Type="http://schemas.openxmlformats.org/officeDocument/2006/relationships/image" Target="../media/image15.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12"/>
          <a:srcRect/>
          <a:stretch>
            <a:fillRect/>
          </a:stretch>
        </a:blipFill>
        <a:effectLst/>
      </p:bgPr>
    </p:bg>
    <p:spTree>
      <p:nvGrpSpPr>
        <p:cNvPr id="1" name=""/>
        <p:cNvGrpSpPr/>
        <p:nvPr/>
      </p:nvGrpSpPr>
      <p:grpSpPr>
        <a:xfrm>
          <a:off x="0" y="0"/>
          <a:ext cx="0" cy="0"/>
          <a:chOff x="0" y="0"/>
          <a:chExt cx="0" cy="0"/>
        </a:xfrm>
      </p:grpSpPr>
      <p:sp>
        <p:nvSpPr>
          <p:cNvPr id="2050" name="Rectangle 4">
            <a:extLst>
              <a:ext uri="{FF2B5EF4-FFF2-40B4-BE49-F238E27FC236}">
                <a16:creationId xmlns:a16="http://schemas.microsoft.com/office/drawing/2014/main" id="{ED1EAE3A-3EC5-FB49-D678-ACCF9D18DC51}"/>
              </a:ext>
            </a:extLst>
          </p:cNvPr>
          <p:cNvSpPr>
            <a:spLocks noChangeArrowheads="1"/>
          </p:cNvSpPr>
          <p:nvPr>
            <p:custDataLst>
              <p:tags r:id="rId1"/>
            </p:custDataLst>
          </p:nvPr>
        </p:nvSpPr>
        <p:spPr bwMode="auto">
          <a:xfrm>
            <a:off x="1143000" y="5715000"/>
            <a:ext cx="3200400"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it-IT" altLang="it-IT" sz="1800">
                <a:solidFill>
                  <a:srgbClr val="969696"/>
                </a:solidFill>
                <a:latin typeface="Harrington" panose="04040505050A02020702" pitchFamily="82" charset="0"/>
                <a:cs typeface="Arial" panose="020B0604020202020204" pitchFamily="34" charset="0"/>
              </a:rPr>
              <a:t>Sacra Bibbia</a:t>
            </a:r>
          </a:p>
        </p:txBody>
      </p:sp>
      <p:sp>
        <p:nvSpPr>
          <p:cNvPr id="2051" name="Rectangle 5">
            <a:extLst>
              <a:ext uri="{FF2B5EF4-FFF2-40B4-BE49-F238E27FC236}">
                <a16:creationId xmlns:a16="http://schemas.microsoft.com/office/drawing/2014/main" id="{432701C3-AE63-4407-F902-D772FBDBC0BB}"/>
              </a:ext>
            </a:extLst>
          </p:cNvPr>
          <p:cNvSpPr>
            <a:spLocks noChangeArrowheads="1"/>
          </p:cNvSpPr>
          <p:nvPr>
            <p:custDataLst>
              <p:tags r:id="rId2"/>
            </p:custDataLst>
          </p:nvPr>
        </p:nvSpPr>
        <p:spPr bwMode="auto">
          <a:xfrm>
            <a:off x="381000" y="6400800"/>
            <a:ext cx="4343400" cy="2308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it-IT" altLang="it-IT" sz="900" dirty="0">
                <a:solidFill>
                  <a:schemeClr val="bg1"/>
                </a:solidFill>
                <a:latin typeface="Verdana" panose="020B0604030504040204" pitchFamily="34" charset="0"/>
              </a:rPr>
              <a:t>Musica:</a:t>
            </a:r>
            <a:r>
              <a:rPr lang="it-IT" altLang="it-IT" sz="900" i="1" dirty="0">
                <a:solidFill>
                  <a:schemeClr val="bg1"/>
                </a:solidFill>
                <a:latin typeface="Verdana" panose="020B0604030504040204" pitchFamily="34" charset="0"/>
              </a:rPr>
              <a:t> A new day </a:t>
            </a:r>
            <a:r>
              <a:rPr lang="it-IT" altLang="it-IT" sz="900" i="1" dirty="0" err="1">
                <a:solidFill>
                  <a:schemeClr val="bg1"/>
                </a:solidFill>
                <a:latin typeface="Verdana" panose="020B0604030504040204" pitchFamily="34" charset="0"/>
              </a:rPr>
              <a:t>has</a:t>
            </a:r>
            <a:r>
              <a:rPr lang="it-IT" altLang="it-IT" sz="900" i="1" dirty="0">
                <a:solidFill>
                  <a:schemeClr val="bg1"/>
                </a:solidFill>
                <a:latin typeface="Verdana" panose="020B0604030504040204" pitchFamily="34" charset="0"/>
              </a:rPr>
              <a:t> come</a:t>
            </a:r>
            <a:endParaRPr lang="it-IT" altLang="it-IT" sz="900" i="1" dirty="0">
              <a:solidFill>
                <a:schemeClr val="bg1"/>
              </a:solidFill>
              <a:latin typeface="Verdana" panose="020B0604030504040204" pitchFamily="34" charset="0"/>
              <a:cs typeface="Times New Roman" panose="02020603050405020304" pitchFamily="18" charset="0"/>
            </a:endParaRPr>
          </a:p>
        </p:txBody>
      </p:sp>
      <p:sp>
        <p:nvSpPr>
          <p:cNvPr id="813062" name="Rectangle 6">
            <a:extLst>
              <a:ext uri="{FF2B5EF4-FFF2-40B4-BE49-F238E27FC236}">
                <a16:creationId xmlns:a16="http://schemas.microsoft.com/office/drawing/2014/main" id="{DD70F37E-E356-166D-6781-4225FF03F325}"/>
              </a:ext>
            </a:extLst>
          </p:cNvPr>
          <p:cNvSpPr>
            <a:spLocks noChangeArrowheads="1"/>
          </p:cNvSpPr>
          <p:nvPr>
            <p:custDataLst>
              <p:tags r:id="rId3"/>
            </p:custDataLst>
          </p:nvPr>
        </p:nvSpPr>
        <p:spPr bwMode="auto">
          <a:xfrm>
            <a:off x="762000" y="0"/>
            <a:ext cx="7772400" cy="925513"/>
          </a:xfrm>
          <a:prstGeom prst="rect">
            <a:avLst/>
          </a:prstGeom>
          <a:solidFill>
            <a:srgbClr val="FFFFFF"/>
          </a:solidFill>
          <a:ln w="9525">
            <a:solidFill>
              <a:srgbClr val="FFFFFF"/>
            </a:solidFill>
            <a:miter lim="800000"/>
          </a:ln>
        </p:spPr>
        <p:txBody>
          <a:bodyPr>
            <a:spAutoFit/>
          </a:bodyPr>
          <a:lstStyle/>
          <a:p>
            <a:pPr algn="ctr" eaLnBrk="0" hangingPunct="0"/>
            <a:endParaRPr lang="it-IT" altLang="it-IT" sz="800" dirty="0">
              <a:solidFill>
                <a:srgbClr val="0033CC"/>
              </a:solidFill>
              <a:effectLst>
                <a:outerShdw blurRad="38100" dist="38100" dir="2700000" algn="tl">
                  <a:srgbClr val="C0C0C0"/>
                </a:outerShdw>
              </a:effectLst>
              <a:latin typeface="Verdana" pitchFamily="34" charset="0"/>
              <a:cs typeface="Times New Roman" pitchFamily="18" charset="0"/>
            </a:endParaRPr>
          </a:p>
          <a:p>
            <a:pPr algn="ctr" eaLnBrk="0" hangingPunct="0"/>
            <a:r>
              <a:rPr lang="it-IT" altLang="it-IT" sz="1800" dirty="0">
                <a:ln w="9525" cap="flat" cmpd="sng" algn="ctr">
                  <a:noFill/>
                  <a:prstDash val="solid"/>
                  <a:round/>
                  <a:headEnd type="none" w="med" len="med"/>
                  <a:tailEnd type="none" w="med" len="med"/>
                </a:ln>
                <a:solidFill>
                  <a:srgbClr val="0033CC"/>
                </a:solidFill>
                <a:latin typeface="Verdana" pitchFamily="34" charset="0"/>
                <a:ea typeface="Arial"/>
                <a:cs typeface="Times New Roman" pitchFamily="18" charset="0"/>
                <a:sym typeface="Wingdings"/>
              </a:rPr>
              <a:t>VI DOMENICA DI PASQUA  </a:t>
            </a:r>
          </a:p>
          <a:p>
            <a:pPr algn="ctr" eaLnBrk="0" hangingPunct="0"/>
            <a:r>
              <a:rPr lang="it-IT" altLang="it-IT" sz="1800" dirty="0">
                <a:ln w="9525" cap="flat" cmpd="sng" algn="ctr">
                  <a:noFill/>
                  <a:prstDash val="solid"/>
                  <a:round/>
                  <a:headEnd type="none" w="med" len="med"/>
                  <a:tailEnd type="none" w="med" len="med"/>
                </a:ln>
                <a:solidFill>
                  <a:srgbClr val="0033CC"/>
                </a:solidFill>
                <a:latin typeface="Verdana" pitchFamily="34" charset="0"/>
                <a:ea typeface="Arial"/>
                <a:cs typeface="Times New Roman" pitchFamily="18" charset="0"/>
                <a:sym typeface="Wingdings"/>
              </a:rPr>
              <a:t>6</a:t>
            </a:r>
            <a:r>
              <a:rPr lang="it-IT" altLang="it-IT" sz="800" dirty="0">
                <a:ln w="9525" cap="flat" cmpd="sng" algn="ctr">
                  <a:noFill/>
                  <a:prstDash val="solid"/>
                  <a:round/>
                  <a:headEnd type="none" w="med" len="med"/>
                  <a:tailEnd type="none" w="med" len="med"/>
                </a:ln>
                <a:solidFill>
                  <a:srgbClr val="0033CC"/>
                </a:solidFill>
                <a:latin typeface="Verdana" pitchFamily="34" charset="0"/>
                <a:ea typeface="Arial"/>
                <a:cs typeface="Times New Roman" pitchFamily="18" charset="0"/>
                <a:sym typeface="Wingdings"/>
              </a:rPr>
              <a:t>th</a:t>
            </a:r>
            <a:r>
              <a:rPr lang="it-IT" altLang="it-IT" sz="1800" dirty="0">
                <a:ln w="9525" cap="flat" cmpd="sng" algn="ctr">
                  <a:noFill/>
                  <a:prstDash val="solid"/>
                  <a:round/>
                  <a:headEnd type="none" w="med" len="med"/>
                  <a:tailEnd type="none" w="med" len="med"/>
                </a:ln>
                <a:solidFill>
                  <a:srgbClr val="0033CC"/>
                </a:solidFill>
                <a:latin typeface="Verdana" pitchFamily="34" charset="0"/>
                <a:ea typeface="Arial"/>
                <a:cs typeface="Times New Roman" pitchFamily="18" charset="0"/>
                <a:sym typeface="Wingdings"/>
              </a:rPr>
              <a:t> SUNDAY OF EASTER</a:t>
            </a:r>
            <a:r>
              <a:rPr lang="it-IT" altLang="it-IT" sz="1800" dirty="0">
                <a:ln w="9525" cap="flat" cmpd="sng" algn="ctr">
                  <a:noFill/>
                  <a:prstDash val="solid"/>
                  <a:round/>
                  <a:headEnd type="none" w="med" len="med"/>
                  <a:tailEnd type="none" w="med" len="med"/>
                </a:ln>
                <a:solidFill>
                  <a:srgbClr val="0033CC"/>
                </a:solidFill>
                <a:latin typeface="HelveticaNeue"/>
                <a:ea typeface="Arial"/>
                <a:cs typeface="Times New Roman" pitchFamily="18" charset="0"/>
                <a:sym typeface="Wingdings"/>
              </a:rPr>
              <a:t> </a:t>
            </a:r>
          </a:p>
          <a:p>
            <a:pPr algn="ctr" eaLnBrk="0" hangingPunct="0"/>
            <a:r>
              <a:rPr lang="it-IT" altLang="it-IT" sz="1000" b="1" dirty="0">
                <a:ln w="9525" cap="flat" cmpd="sng" algn="ctr">
                  <a:noFill/>
                  <a:prstDash val="solid"/>
                  <a:round/>
                  <a:headEnd type="none" w="med" len="med"/>
                  <a:tailEnd type="none" w="med" len="med"/>
                </a:ln>
                <a:solidFill>
                  <a:srgbClr val="000000"/>
                </a:solidFill>
                <a:latin typeface="Verdana" pitchFamily="34" charset="0"/>
                <a:ea typeface="Arial"/>
                <a:cs typeface="Arial"/>
                <a:sym typeface="Wingdings"/>
              </a:rPr>
              <a:t>TUTTE LE IMMAGINI SONO PROTETTE DA COPYRIGHT - ALL PICTURES ARE BY COPYRIGHT</a:t>
            </a:r>
          </a:p>
        </p:txBody>
      </p:sp>
      <p:sp>
        <p:nvSpPr>
          <p:cNvPr id="2053" name="Rectangle 7">
            <a:extLst>
              <a:ext uri="{FF2B5EF4-FFF2-40B4-BE49-F238E27FC236}">
                <a16:creationId xmlns:a16="http://schemas.microsoft.com/office/drawing/2014/main" id="{7B8F059B-268F-B707-0FCF-9FFD5CB30715}"/>
              </a:ext>
            </a:extLst>
          </p:cNvPr>
          <p:cNvSpPr>
            <a:spLocks noChangeArrowheads="1"/>
          </p:cNvSpPr>
          <p:nvPr>
            <p:custDataLst>
              <p:tags r:id="rId4"/>
            </p:custDataLst>
          </p:nvPr>
        </p:nvSpPr>
        <p:spPr bwMode="auto">
          <a:xfrm>
            <a:off x="2133600" y="1219200"/>
            <a:ext cx="1241425"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gn="ctr"/>
            <a:r>
              <a:rPr lang="it-IT" altLang="it-IT" sz="1800">
                <a:solidFill>
                  <a:srgbClr val="969696"/>
                </a:solidFill>
                <a:latin typeface="Harrington" panose="04040505050A02020702" pitchFamily="82" charset="0"/>
                <a:cs typeface="Arial" panose="020B0604020202020204" pitchFamily="34" charset="0"/>
              </a:rPr>
              <a:t>Holy Bible</a:t>
            </a:r>
          </a:p>
        </p:txBody>
      </p:sp>
      <p:sp>
        <p:nvSpPr>
          <p:cNvPr id="2054" name="Rectangle 8">
            <a:extLst>
              <a:ext uri="{FF2B5EF4-FFF2-40B4-BE49-F238E27FC236}">
                <a16:creationId xmlns:a16="http://schemas.microsoft.com/office/drawing/2014/main" id="{7F22B384-62E7-8489-2C20-672AB7E7D354}"/>
              </a:ext>
            </a:extLst>
          </p:cNvPr>
          <p:cNvSpPr>
            <a:spLocks noChangeArrowheads="1"/>
          </p:cNvSpPr>
          <p:nvPr>
            <p:custDataLst>
              <p:tags r:id="rId5"/>
            </p:custDataLst>
          </p:nvPr>
        </p:nvSpPr>
        <p:spPr bwMode="auto">
          <a:xfrm>
            <a:off x="1219200" y="3586103"/>
            <a:ext cx="3352800" cy="3693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lgn="ctr" eaLnBrk="0" hangingPunct="0">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algn="ctr" eaLnBrk="0" hangingPunct="0">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algn="ctr" eaLnBrk="0" hangingPunct="0">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algn="ctr" eaLnBrk="0" hangingPunct="0">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algn="ctr" eaLnBrk="0" hangingPunct="0">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algn="ctr" eaLnBrk="0" fontAlgn="base" hangingPunct="0">
              <a:spcBef>
                <a:spcPct val="0"/>
              </a:spcBef>
              <a:spcAft>
                <a:spcPct val="0"/>
              </a:spcAft>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algn="ctr" eaLnBrk="0" fontAlgn="base" hangingPunct="0">
              <a:spcBef>
                <a:spcPct val="0"/>
              </a:spcBef>
              <a:spcAft>
                <a:spcPct val="0"/>
              </a:spcAft>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algn="ctr" eaLnBrk="0" fontAlgn="base" hangingPunct="0">
              <a:spcBef>
                <a:spcPct val="0"/>
              </a:spcBef>
              <a:spcAft>
                <a:spcPct val="0"/>
              </a:spcAft>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algn="ctr" eaLnBrk="0" fontAlgn="base" hangingPunct="0">
              <a:spcBef>
                <a:spcPct val="0"/>
              </a:spcBef>
              <a:spcAft>
                <a:spcPct val="0"/>
              </a:spcAft>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pPr eaLnBrk="1" hangingPunct="1"/>
            <a:r>
              <a:rPr lang="it-IT" sz="900"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Se tu ami, la tua vita è comunque un successo          </a:t>
            </a:r>
            <a:r>
              <a:rPr lang="it-IT" sz="900" i="1" dirty="0">
                <a:solidFill>
                  <a:srgbClr val="222222"/>
                </a:solidFill>
                <a:effectLst/>
                <a:latin typeface="Verdana" panose="020B0604030504040204" pitchFamily="34" charset="0"/>
                <a:ea typeface="Verdana" panose="020B0604030504040204" pitchFamily="34" charset="0"/>
              </a:rPr>
              <a:t>If you love, </a:t>
            </a:r>
            <a:r>
              <a:rPr lang="it-IT" sz="900" i="1" dirty="0" err="1">
                <a:solidFill>
                  <a:srgbClr val="222222"/>
                </a:solidFill>
                <a:effectLst/>
                <a:latin typeface="Verdana" panose="020B0604030504040204" pitchFamily="34" charset="0"/>
                <a:ea typeface="Verdana" panose="020B0604030504040204" pitchFamily="34" charset="0"/>
              </a:rPr>
              <a:t>your</a:t>
            </a:r>
            <a:r>
              <a:rPr lang="it-IT" sz="900" i="1" dirty="0">
                <a:solidFill>
                  <a:srgbClr val="222222"/>
                </a:solidFill>
                <a:effectLst/>
                <a:latin typeface="Verdana" panose="020B0604030504040204" pitchFamily="34" charset="0"/>
                <a:ea typeface="Verdana" panose="020B0604030504040204" pitchFamily="34" charset="0"/>
              </a:rPr>
              <a:t> life </a:t>
            </a:r>
            <a:r>
              <a:rPr lang="it-IT" sz="900" i="1" dirty="0" err="1">
                <a:solidFill>
                  <a:srgbClr val="222222"/>
                </a:solidFill>
                <a:effectLst/>
                <a:latin typeface="Verdana" panose="020B0604030504040204" pitchFamily="34" charset="0"/>
                <a:ea typeface="Verdana" panose="020B0604030504040204" pitchFamily="34" charset="0"/>
              </a:rPr>
              <a:t>is</a:t>
            </a:r>
            <a:r>
              <a:rPr lang="it-IT" sz="900" i="1" dirty="0">
                <a:solidFill>
                  <a:srgbClr val="222222"/>
                </a:solidFill>
                <a:effectLst/>
                <a:latin typeface="Verdana" panose="020B0604030504040204" pitchFamily="34" charset="0"/>
                <a:ea typeface="Verdana" panose="020B0604030504040204" pitchFamily="34" charset="0"/>
              </a:rPr>
              <a:t> </a:t>
            </a:r>
            <a:r>
              <a:rPr lang="it-IT" sz="900" i="1" dirty="0" err="1">
                <a:solidFill>
                  <a:srgbClr val="222222"/>
                </a:solidFill>
                <a:effectLst/>
                <a:latin typeface="Verdana" panose="020B0604030504040204" pitchFamily="34" charset="0"/>
                <a:ea typeface="Verdana" panose="020B0604030504040204" pitchFamily="34" charset="0"/>
              </a:rPr>
              <a:t>still</a:t>
            </a:r>
            <a:r>
              <a:rPr lang="it-IT" sz="900" i="1" dirty="0">
                <a:solidFill>
                  <a:srgbClr val="222222"/>
                </a:solidFill>
                <a:effectLst/>
                <a:latin typeface="Verdana" panose="020B0604030504040204" pitchFamily="34" charset="0"/>
                <a:ea typeface="Verdana" panose="020B0604030504040204" pitchFamily="34" charset="0"/>
              </a:rPr>
              <a:t> a success </a:t>
            </a:r>
            <a:endParaRPr lang="it-IT" altLang="it-IT" sz="900" i="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2055" name="Rectangle 43">
            <a:extLst>
              <a:ext uri="{FF2B5EF4-FFF2-40B4-BE49-F238E27FC236}">
                <a16:creationId xmlns:a16="http://schemas.microsoft.com/office/drawing/2014/main" id="{0E2D9555-EA06-9783-6EF9-4F24076E525A}"/>
              </a:ext>
            </a:extLst>
          </p:cNvPr>
          <p:cNvSpPr>
            <a:spLocks noChangeArrowheads="1"/>
          </p:cNvSpPr>
          <p:nvPr>
            <p:custDataLst>
              <p:tags r:id="rId6"/>
            </p:custDataLst>
          </p:nvPr>
        </p:nvSpPr>
        <p:spPr bwMode="auto">
          <a:xfrm>
            <a:off x="44121" y="1397000"/>
            <a:ext cx="527709" cy="5078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gn="ctr"/>
            <a:r>
              <a:rPr lang="it-IT" altLang="it-IT" sz="900" dirty="0">
                <a:solidFill>
                  <a:srgbClr val="FFFF00"/>
                </a:solidFill>
                <a:latin typeface="Verdana" panose="020B0604030504040204" pitchFamily="34" charset="0"/>
              </a:rPr>
              <a:t>ANNO</a:t>
            </a:r>
          </a:p>
          <a:p>
            <a:pPr algn="ctr"/>
            <a:r>
              <a:rPr lang="it-IT" altLang="it-IT" sz="900" dirty="0">
                <a:solidFill>
                  <a:srgbClr val="FFFF00"/>
                </a:solidFill>
                <a:latin typeface="Verdana" panose="020B0604030504040204" pitchFamily="34" charset="0"/>
              </a:rPr>
              <a:t>YEAR</a:t>
            </a:r>
          </a:p>
          <a:p>
            <a:pPr algn="ctr"/>
            <a:r>
              <a:rPr lang="it-IT" altLang="it-IT" sz="900" dirty="0">
                <a:solidFill>
                  <a:srgbClr val="FFFF00"/>
                </a:solidFill>
                <a:latin typeface="Verdana" panose="020B0604030504040204" pitchFamily="34" charset="0"/>
              </a:rPr>
              <a:t>B</a:t>
            </a:r>
          </a:p>
        </p:txBody>
      </p:sp>
      <p:sp>
        <p:nvSpPr>
          <p:cNvPr id="4104" name="Rectangle 56">
            <a:extLst>
              <a:ext uri="{FF2B5EF4-FFF2-40B4-BE49-F238E27FC236}">
                <a16:creationId xmlns:a16="http://schemas.microsoft.com/office/drawing/2014/main" id="{2516842D-90E9-23EB-5656-82ADBD61963D}"/>
              </a:ext>
            </a:extLst>
          </p:cNvPr>
          <p:cNvSpPr>
            <a:spLocks noChangeArrowheads="1"/>
          </p:cNvSpPr>
          <p:nvPr>
            <p:custDataLst>
              <p:tags r:id="rId7"/>
            </p:custDataLst>
          </p:nvPr>
        </p:nvSpPr>
        <p:spPr bwMode="auto">
          <a:xfrm>
            <a:off x="6139656" y="6516216"/>
            <a:ext cx="3265487" cy="230832"/>
          </a:xfrm>
          <a:prstGeom prst="rect">
            <a:avLst/>
          </a:prstGeom>
          <a:noFill/>
          <a:ln w="9525">
            <a:noFill/>
            <a:miter lim="800000"/>
          </a:ln>
          <a:effectLst/>
        </p:spPr>
        <p:txBody>
          <a:bodyPr>
            <a:spAutoFit/>
          </a:bodyPr>
          <a:lstStyle/>
          <a:p>
            <a:pPr algn="ctr"/>
            <a:r>
              <a:rPr lang="it-IT" altLang="it-IT" sz="900" dirty="0">
                <a:solidFill>
                  <a:srgbClr val="FFFF00"/>
                </a:solidFill>
                <a:latin typeface="Times New Roman" panose="02020603050405020304" pitchFamily="18" charset="0"/>
                <a:ea typeface="Verdana" panose="020B0604030504040204" pitchFamily="34" charset="0"/>
                <a:cs typeface="Verdana" panose="020B0604030504040204" pitchFamily="34" charset="0"/>
              </a:rPr>
              <a:t>by Gaetano Lastilla – </a:t>
            </a:r>
            <a:r>
              <a:rPr lang="it-IT" altLang="it-IT" sz="900" dirty="0" err="1">
                <a:solidFill>
                  <a:srgbClr val="FFFF00"/>
                </a:solidFill>
                <a:latin typeface="Times New Roman" panose="02020603050405020304" pitchFamily="18" charset="0"/>
                <a:ea typeface="Verdana" panose="020B0604030504040204" pitchFamily="34" charset="0"/>
                <a:cs typeface="Verdana" panose="020B0604030504040204" pitchFamily="34" charset="0"/>
              </a:rPr>
              <a:t>May</a:t>
            </a:r>
            <a:r>
              <a:rPr lang="it-IT" altLang="it-IT" sz="900" dirty="0">
                <a:solidFill>
                  <a:srgbClr val="FFFF00"/>
                </a:solidFill>
                <a:latin typeface="Times New Roman" panose="02020603050405020304" pitchFamily="18" charset="0"/>
                <a:ea typeface="Verdana" panose="020B0604030504040204" pitchFamily="34" charset="0"/>
                <a:cs typeface="Verdana" panose="020B0604030504040204" pitchFamily="34" charset="0"/>
              </a:rPr>
              <a:t> 2024</a:t>
            </a:r>
          </a:p>
        </p:txBody>
      </p:sp>
      <p:pic>
        <p:nvPicPr>
          <p:cNvPr id="2057" name="Picture 101" descr="C:\ARCHIVIO GENERALE\PRESENTAZIONI\in COSTRUZIONE\S.Scritture del 24.08\candelabro copia.gif">
            <a:extLst>
              <a:ext uri="{FF2B5EF4-FFF2-40B4-BE49-F238E27FC236}">
                <a16:creationId xmlns:a16="http://schemas.microsoft.com/office/drawing/2014/main" id="{45295F9A-50C7-AFE9-46F7-F14C10169A0A}"/>
              </a:ext>
            </a:extLst>
          </p:cNvPr>
          <p:cNvPicPr>
            <a:picLocks noChangeAspect="1" noChangeArrowheads="1"/>
          </p:cNvPicPr>
          <p:nvPr>
            <p:custDataLst>
              <p:tags r:id="rId8"/>
            </p:custDataLst>
          </p:nvPr>
        </p:nvPicPr>
        <p:blipFill>
          <a:blip r:embed="rId13">
            <a:extLst>
              <a:ext uri="{28A0092B-C50C-407E-A947-70E740481C1C}">
                <a14:useLocalDpi xmlns:a14="http://schemas.microsoft.com/office/drawing/2010/main" val="0"/>
              </a:ext>
            </a:extLst>
          </a:blip>
          <a:srcRect/>
          <a:stretch>
            <a:fillRect/>
          </a:stretch>
        </p:blipFill>
        <p:spPr bwMode="auto">
          <a:xfrm>
            <a:off x="2524856" y="5328681"/>
            <a:ext cx="442913"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13" name="Rettangolo 12">
            <a:extLst>
              <a:ext uri="{FF2B5EF4-FFF2-40B4-BE49-F238E27FC236}">
                <a16:creationId xmlns:a16="http://schemas.microsoft.com/office/drawing/2014/main" id="{F42847C6-9D8A-D45B-5365-45D52AF0929C}"/>
              </a:ext>
            </a:extLst>
          </p:cNvPr>
          <p:cNvSpPr/>
          <p:nvPr>
            <p:custDataLst>
              <p:tags r:id="rId9"/>
            </p:custDataLst>
          </p:nvPr>
        </p:nvSpPr>
        <p:spPr>
          <a:xfrm>
            <a:off x="4724400" y="5029200"/>
            <a:ext cx="3240088" cy="304800"/>
          </a:xfrm>
          <a:prstGeom prst="rect">
            <a:avLst/>
          </a:prstGeom>
          <a:noFill/>
          <a:ln w="9525" cap="flat" cmpd="sng" algn="ctr">
            <a:noFill/>
            <a:prstDash val="solid"/>
            <a:round/>
            <a:headEnd type="none" w="med" len="med"/>
            <a:tailEnd type="none" w="med" len="med"/>
          </a:ln>
        </p:spPr>
        <p:txBody>
          <a:bodyPr>
            <a:spAutoFit/>
          </a:bodyPr>
          <a:lstStyle/>
          <a:p>
            <a:pPr algn="ctr" eaLnBrk="0" hangingPunct="0"/>
            <a:endParaRPr lang="it-IT" altLang="it-IT" sz="1400">
              <a:solidFill>
                <a:schemeClr val="tx1"/>
              </a:solidFill>
              <a:latin typeface="Cataneo BT" pitchFamily="66" charset="0"/>
            </a:endParaRPr>
          </a:p>
        </p:txBody>
      </p:sp>
      <p:sp>
        <p:nvSpPr>
          <p:cNvPr id="2062" name="Rectangle 14">
            <a:extLst>
              <a:ext uri="{FF2B5EF4-FFF2-40B4-BE49-F238E27FC236}">
                <a16:creationId xmlns:a16="http://schemas.microsoft.com/office/drawing/2014/main" id="{02DE0733-E44D-BA58-8BA9-9E30B961FD34}"/>
              </a:ext>
            </a:extLst>
          </p:cNvPr>
          <p:cNvSpPr>
            <a:spLocks noChangeArrowheads="1"/>
          </p:cNvSpPr>
          <p:nvPr/>
        </p:nvSpPr>
        <p:spPr bwMode="auto">
          <a:xfrm>
            <a:off x="4572000" y="5715000"/>
            <a:ext cx="3581400"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spcBef>
                <a:spcPct val="50000"/>
              </a:spcBef>
            </a:pPr>
            <a:r>
              <a:rPr lang="it-IT" altLang="it-IT" sz="1000" dirty="0">
                <a:solidFill>
                  <a:schemeClr val="tx1"/>
                </a:solidFill>
                <a:latin typeface="Times New Roman" panose="02020603050405020304" pitchFamily="18" charset="0"/>
                <a:cs typeface="Times New Roman" panose="02020603050405020304" pitchFamily="18" charset="0"/>
              </a:rPr>
              <a:t>…Amerai dunque il Signore Dio tuo con tutto il tuo cuore, con tutta la tua mente e con tutta la tua forza... Amerai il prossimo tuo come te stesso. </a:t>
            </a:r>
            <a:r>
              <a:rPr lang="it-IT" altLang="it-IT" sz="1000" i="1" dirty="0">
                <a:solidFill>
                  <a:schemeClr val="tx1"/>
                </a:solidFill>
                <a:latin typeface="Times New Roman" panose="02020603050405020304" pitchFamily="18" charset="0"/>
                <a:cs typeface="Times New Roman" panose="02020603050405020304" pitchFamily="18" charset="0"/>
              </a:rPr>
              <a:t>(Mc 12, 30-31)</a:t>
            </a:r>
          </a:p>
        </p:txBody>
      </p:sp>
      <p:pic>
        <p:nvPicPr>
          <p:cNvPr id="2063" name="Picture 15">
            <a:extLst>
              <a:ext uri="{FF2B5EF4-FFF2-40B4-BE49-F238E27FC236}">
                <a16:creationId xmlns:a16="http://schemas.microsoft.com/office/drawing/2014/main" id="{575297AF-6C51-3803-AD27-0DAC6C0D0F4B}"/>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4900675" y="1422020"/>
            <a:ext cx="2855912" cy="4267200"/>
          </a:xfrm>
          <a:prstGeom prst="rect">
            <a:avLst/>
          </a:prstGeom>
          <a:noFill/>
          <a:extLst>
            <a:ext uri="{909E8E84-426E-40DD-AFC4-6F175D3DCCD1}">
              <a14:hiddenFill xmlns:a14="http://schemas.microsoft.com/office/drawing/2010/main">
                <a:solidFill>
                  <a:srgbClr val="FFFFFF"/>
                </a:solidFill>
              </a14:hiddenFill>
            </a:ext>
          </a:extLst>
        </p:spPr>
      </p:pic>
      <p:pic>
        <p:nvPicPr>
          <p:cNvPr id="2064" name="942-A new day has come_Celine.mid">
            <a:hlinkClick r:id="" action="ppaction://media"/>
            <a:extLst>
              <a:ext uri="{FF2B5EF4-FFF2-40B4-BE49-F238E27FC236}">
                <a16:creationId xmlns:a16="http://schemas.microsoft.com/office/drawing/2014/main" id="{769F8E2C-33D1-4E75-8E11-B2CC210C3253}"/>
              </a:ext>
            </a:extLst>
          </p:cNvPr>
          <p:cNvPicPr>
            <a:picLocks noChangeAspect="1" noChangeArrowheads="1"/>
          </p:cNvPicPr>
          <p:nvPr>
            <a:audioFile r:link="rId10"/>
          </p:nvPr>
        </p:nvPicPr>
        <p:blipFill>
          <a:blip r:embed="rId15">
            <a:extLst>
              <a:ext uri="{28A0092B-C50C-407E-A947-70E740481C1C}">
                <a14:useLocalDpi xmlns:a14="http://schemas.microsoft.com/office/drawing/2010/main" val="0"/>
              </a:ext>
            </a:extLst>
          </a:blip>
          <a:srcRect/>
          <a:stretch>
            <a:fillRect/>
          </a:stretch>
        </p:blipFill>
        <p:spPr bwMode="auto">
          <a:xfrm>
            <a:off x="6858000" y="-304800"/>
            <a:ext cx="304800" cy="304800"/>
          </a:xfrm>
          <a:prstGeom prst="rect">
            <a:avLst/>
          </a:prstGeom>
          <a:noFill/>
          <a:extLst>
            <a:ext uri="{909E8E84-426E-40DD-AFC4-6F175D3DCCD1}">
              <a14:hiddenFill xmlns:a14="http://schemas.microsoft.com/office/drawing/2010/main">
                <a:solidFill>
                  <a:srgbClr val="FFFFFF"/>
                </a:solidFill>
              </a14:hiddenFill>
            </a:ext>
          </a:extLst>
        </p:spPr>
      </p:pic>
      <p:sp>
        <p:nvSpPr>
          <p:cNvPr id="2065" name="Rectangle 17">
            <a:extLst>
              <a:ext uri="{FF2B5EF4-FFF2-40B4-BE49-F238E27FC236}">
                <a16:creationId xmlns:a16="http://schemas.microsoft.com/office/drawing/2014/main" id="{259303F0-E92C-0E22-6D39-A8BF57146DBB}"/>
              </a:ext>
            </a:extLst>
          </p:cNvPr>
          <p:cNvSpPr>
            <a:spLocks noChangeArrowheads="1"/>
          </p:cNvSpPr>
          <p:nvPr/>
        </p:nvSpPr>
        <p:spPr bwMode="auto">
          <a:xfrm>
            <a:off x="1664493" y="3986213"/>
            <a:ext cx="239871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eaLnBrk="0" hangingPunct="0"/>
            <a:r>
              <a:rPr lang="it-IT" altLang="it-IT" sz="900" i="1" dirty="0">
                <a:latin typeface="Times New Roman" panose="02020603050405020304" pitchFamily="18" charset="0"/>
                <a:cs typeface="Times New Roman" panose="02020603050405020304" pitchFamily="18" charset="0"/>
              </a:rPr>
              <a:t>Commento di padre Ermes Ronchi            </a:t>
            </a:r>
            <a:r>
              <a:rPr lang="it-IT" altLang="it-IT" sz="900" i="1" dirty="0" err="1">
                <a:latin typeface="Times New Roman" panose="02020603050405020304" pitchFamily="18" charset="0"/>
                <a:cs typeface="Times New Roman" panose="02020603050405020304" pitchFamily="18" charset="0"/>
              </a:rPr>
              <a:t>Commentary</a:t>
            </a:r>
            <a:r>
              <a:rPr lang="it-IT" altLang="it-IT" sz="900" i="1" dirty="0">
                <a:latin typeface="Times New Roman" panose="02020603050405020304" pitchFamily="18" charset="0"/>
                <a:cs typeface="Times New Roman" panose="02020603050405020304" pitchFamily="18" charset="0"/>
              </a:rPr>
              <a:t> by </a:t>
            </a:r>
            <a:r>
              <a:rPr lang="it-IT" altLang="it-IT" sz="900" i="1" dirty="0" err="1">
                <a:latin typeface="Times New Roman" panose="02020603050405020304" pitchFamily="18" charset="0"/>
                <a:cs typeface="Times New Roman" panose="02020603050405020304" pitchFamily="18" charset="0"/>
              </a:rPr>
              <a:t>Father</a:t>
            </a:r>
            <a:r>
              <a:rPr lang="it-IT" altLang="it-IT" sz="900" i="1" dirty="0">
                <a:latin typeface="Times New Roman" panose="02020603050405020304" pitchFamily="18" charset="0"/>
                <a:cs typeface="Times New Roman" panose="02020603050405020304" pitchFamily="18" charset="0"/>
              </a:rPr>
              <a:t> Ermes Ronchi</a:t>
            </a:r>
          </a:p>
        </p:txBody>
      </p:sp>
    </p:spTree>
  </p:cSld>
  <p:clrMapOvr>
    <a:masterClrMapping/>
  </p:clrMapOvr>
  <p:transition spd="med" advClick="0" advTm="14448">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0"/>
                                  </p:stCondLst>
                                  <p:childTnLst>
                                    <p:cmd type="call" cmd="playFrom(0.0)">
                                      <p:cBhvr>
                                        <p:cTn id="6" dur="1" fill="hold"/>
                                        <p:tgtEl>
                                          <p:spTgt spid="206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21">
                <p:cTn id="7" repeatCount="indefinite" fill="hold" display="0">
                  <p:stCondLst>
                    <p:cond delay="indefinite"/>
                  </p:stCondLst>
                  <p:endCondLst>
                    <p:cond evt="onStopAudio" delay="0">
                      <p:tgtEl>
                        <p:sldTgt/>
                      </p:tgtEl>
                    </p:cond>
                  </p:endCondLst>
                </p:cTn>
                <p:tgtEl>
                  <p:spTgt spid="2064"/>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10"/>
          <a:srcRect/>
          <a:stretch>
            <a:fillRect/>
          </a:stretch>
        </a:blipFill>
        <a:effectLst/>
      </p:bgPr>
    </p:bg>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C4843C3B-D4E3-72AB-5BB1-F35A06F8D6FC}"/>
              </a:ext>
            </a:extLst>
          </p:cNvPr>
          <p:cNvSpPr>
            <a:spLocks noGrp="1" noChangeArrowheads="1"/>
          </p:cNvSpPr>
          <p:nvPr>
            <p:ph type="title"/>
            <p:custDataLst>
              <p:tags r:id="rId1"/>
            </p:custDataLst>
          </p:nvPr>
        </p:nvSpPr>
        <p:spPr>
          <a:xfrm>
            <a:off x="4343400" y="1295400"/>
            <a:ext cx="3962400" cy="304800"/>
          </a:xfrm>
          <a:extLs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lstStyle/>
          <a:p>
            <a:pPr eaLnBrk="1" hangingPunct="1"/>
            <a:r>
              <a:rPr lang="it-IT" altLang="it-IT" sz="1800">
                <a:solidFill>
                  <a:srgbClr val="320011"/>
                </a:solidFill>
                <a:latin typeface="Verdana" panose="020B0604030504040204" pitchFamily="34" charset="0"/>
              </a:rPr>
              <a:t>GOSPEL</a:t>
            </a:r>
            <a:r>
              <a:rPr lang="it-IT" altLang="it-IT" sz="1800">
                <a:solidFill>
                  <a:srgbClr val="990033"/>
                </a:solidFill>
                <a:latin typeface="Verdana" panose="020B0604030504040204" pitchFamily="34" charset="0"/>
              </a:rPr>
              <a:t> </a:t>
            </a:r>
            <a:r>
              <a:rPr lang="it-IT" altLang="it-IT" sz="1200">
                <a:solidFill>
                  <a:srgbClr val="320011"/>
                </a:solidFill>
                <a:latin typeface="Verdana" panose="020B0604030504040204" pitchFamily="34" charset="0"/>
              </a:rPr>
              <a:t>ACCORD.</a:t>
            </a:r>
            <a:r>
              <a:rPr lang="it-IT" altLang="it-IT" sz="1800">
                <a:solidFill>
                  <a:srgbClr val="320011"/>
                </a:solidFill>
                <a:latin typeface="Verdana" panose="020B0604030504040204" pitchFamily="34" charset="0"/>
              </a:rPr>
              <a:t> </a:t>
            </a:r>
            <a:r>
              <a:rPr lang="it-IT" altLang="it-IT" sz="1200">
                <a:solidFill>
                  <a:srgbClr val="320011"/>
                </a:solidFill>
                <a:latin typeface="Verdana" panose="020B0604030504040204" pitchFamily="34" charset="0"/>
              </a:rPr>
              <a:t>TO</a:t>
            </a:r>
            <a:r>
              <a:rPr lang="it-IT" altLang="it-IT" sz="1800">
                <a:solidFill>
                  <a:srgbClr val="320011"/>
                </a:solidFill>
                <a:latin typeface="Verdana" panose="020B0604030504040204" pitchFamily="34" charset="0"/>
              </a:rPr>
              <a:t> JOHN</a:t>
            </a:r>
          </a:p>
        </p:txBody>
      </p:sp>
      <p:sp>
        <p:nvSpPr>
          <p:cNvPr id="17411" name="Rectangle 5">
            <a:extLst>
              <a:ext uri="{FF2B5EF4-FFF2-40B4-BE49-F238E27FC236}">
                <a16:creationId xmlns:a16="http://schemas.microsoft.com/office/drawing/2014/main" id="{DE4832D9-3ACA-E85F-A332-4EABE2EE9236}"/>
              </a:ext>
            </a:extLst>
          </p:cNvPr>
          <p:cNvSpPr>
            <a:spLocks noChangeArrowheads="1"/>
          </p:cNvSpPr>
          <p:nvPr>
            <p:custDataLst>
              <p:tags r:id="rId2"/>
            </p:custDataLst>
          </p:nvPr>
        </p:nvSpPr>
        <p:spPr bwMode="auto">
          <a:xfrm>
            <a:off x="1295400" y="1676400"/>
            <a:ext cx="3429000" cy="1739900"/>
          </a:xfrm>
          <a:prstGeom prst="rect">
            <a:avLst/>
          </a:prstGeom>
          <a:noFill/>
          <a:ln w="9525">
            <a:noFill/>
            <a:miter lim="800000"/>
          </a:ln>
          <a:effectLst/>
        </p:spPr>
        <p:txBody>
          <a:bodyPr>
            <a:spAutoFit/>
          </a:bodyPr>
          <a:lstStyle/>
          <a:p>
            <a:r>
              <a:rPr lang="it-IT" altLang="it-IT" sz="1800">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   </a:t>
            </a:r>
            <a:r>
              <a:rPr lang="it-IT" altLang="it-IT" sz="1800" i="1">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In quel tempo, Gesù disse ai suoi discepoli: </a:t>
            </a:r>
            <a:r>
              <a:rPr lang="it-IT" altLang="it-IT" sz="1800">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«Come il Padre ha amato me, anche io ho amato voi. Rimanete nel mio amore.</a:t>
            </a:r>
            <a:r>
              <a:rPr lang="it-IT" altLang="it-IT" sz="1800" i="1">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 (Gv 15, 9)</a:t>
            </a:r>
          </a:p>
        </p:txBody>
      </p:sp>
      <p:sp>
        <p:nvSpPr>
          <p:cNvPr id="17412" name="Rectangle 6">
            <a:extLst>
              <a:ext uri="{FF2B5EF4-FFF2-40B4-BE49-F238E27FC236}">
                <a16:creationId xmlns:a16="http://schemas.microsoft.com/office/drawing/2014/main" id="{A385B090-B83D-C4DB-401A-A7DB6F2CD841}"/>
              </a:ext>
            </a:extLst>
          </p:cNvPr>
          <p:cNvSpPr>
            <a:spLocks noChangeArrowheads="1"/>
          </p:cNvSpPr>
          <p:nvPr>
            <p:custDataLst>
              <p:tags r:id="rId3"/>
            </p:custDataLst>
          </p:nvPr>
        </p:nvSpPr>
        <p:spPr bwMode="auto">
          <a:xfrm>
            <a:off x="4572000" y="1752600"/>
            <a:ext cx="3505200" cy="1465263"/>
          </a:xfrm>
          <a:prstGeom prst="rect">
            <a:avLst/>
          </a:prstGeom>
          <a:noFill/>
          <a:ln w="9525">
            <a:noFill/>
            <a:miter lim="800000"/>
          </a:ln>
          <a:effectLst/>
        </p:spPr>
        <p:txBody>
          <a:bodyPr>
            <a:spAutoFit/>
          </a:bodyPr>
          <a:lstStyle/>
          <a:p>
            <a:pPr fontAlgn="t"/>
            <a:r>
              <a:rPr lang="it-IT" altLang="it-IT" sz="1800" i="1" dirty="0">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  </a:t>
            </a:r>
            <a:r>
              <a:rPr lang="en-GB" altLang="it-IT" sz="1800" i="1" dirty="0">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 </a:t>
            </a:r>
            <a:r>
              <a:rPr lang="en-GB" altLang="it-IT" sz="1800" i="1" dirty="0">
                <a:ln w="9525" cap="flat" cmpd="sng" algn="ctr">
                  <a:noFill/>
                  <a:prstDash val="solid"/>
                  <a:round/>
                  <a:headEnd type="none" w="med" len="med"/>
                  <a:tailEnd type="none" w="med" len="med"/>
                </a:ln>
                <a:solidFill>
                  <a:srgbClr val="000000"/>
                </a:solidFill>
                <a:latin typeface="Verdana" pitchFamily="34" charset="0"/>
                <a:ea typeface="Arial Unicode MS" pitchFamily="34" charset="-128"/>
                <a:cs typeface="Arial Unicode MS" pitchFamily="34" charset="-128"/>
                <a:sym typeface="Wingdings"/>
              </a:rPr>
              <a:t> </a:t>
            </a:r>
            <a:r>
              <a:rPr lang="en-GB" altLang="it-IT" sz="1800" i="1" dirty="0">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At that time, Jesus told his disciples: </a:t>
            </a:r>
            <a:r>
              <a:rPr lang="en-GB" altLang="it-IT" sz="1800" dirty="0">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“As the Father has loved me, so I have loved you; remain in my love.</a:t>
            </a:r>
            <a:r>
              <a:rPr lang="en-GB" altLang="it-IT" sz="1800" i="1" dirty="0">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 (Jn 15: 9)</a:t>
            </a:r>
            <a:endParaRPr lang="it-IT" altLang="it-IT" sz="1800" i="1" dirty="0">
              <a:solidFill>
                <a:srgbClr val="000000"/>
              </a:solidFill>
              <a:latin typeface="Verdana" pitchFamily="34" charset="0"/>
              <a:cs typeface="Times New Roman" pitchFamily="18" charset="0"/>
            </a:endParaRPr>
          </a:p>
        </p:txBody>
      </p:sp>
      <p:sp>
        <p:nvSpPr>
          <p:cNvPr id="838676" name="Rectangle 20">
            <a:extLst>
              <a:ext uri="{FF2B5EF4-FFF2-40B4-BE49-F238E27FC236}">
                <a16:creationId xmlns:a16="http://schemas.microsoft.com/office/drawing/2014/main" id="{160CCB16-9967-FCD4-0A26-7DEDF76E8BB3}"/>
              </a:ext>
            </a:extLst>
          </p:cNvPr>
          <p:cNvSpPr>
            <a:spLocks noChangeArrowheads="1"/>
          </p:cNvSpPr>
          <p:nvPr>
            <p:custDataLst>
              <p:tags r:id="rId4"/>
            </p:custDataLst>
          </p:nvPr>
        </p:nvSpPr>
        <p:spPr bwMode="auto">
          <a:xfrm>
            <a:off x="762000" y="0"/>
            <a:ext cx="7924800" cy="985838"/>
          </a:xfrm>
          <a:prstGeom prst="rect">
            <a:avLst/>
          </a:prstGeom>
          <a:solidFill>
            <a:srgbClr val="FFFFFF"/>
          </a:solidFill>
          <a:ln w="9525">
            <a:solidFill>
              <a:srgbClr val="FFFFFF"/>
            </a:solidFill>
            <a:miter lim="800000"/>
          </a:ln>
        </p:spPr>
        <p:txBody>
          <a:bodyPr>
            <a:spAutoFit/>
          </a:bodyPr>
          <a:lstStyle/>
          <a:p>
            <a:pPr algn="ctr"/>
            <a:endParaRPr lang="it-IT" altLang="it-IT" sz="800" dirty="0">
              <a:solidFill>
                <a:srgbClr val="000000"/>
              </a:solidFill>
              <a:effectLst>
                <a:outerShdw blurRad="38100" dist="38100" dir="2700000" algn="tl">
                  <a:srgbClr val="C0C0C0"/>
                </a:outerShdw>
              </a:effectLst>
              <a:latin typeface="Copperplate Gothic Bold" panose="020E0705020206020404" pitchFamily="34" charset="0"/>
              <a:cs typeface="Arial" panose="020B0604020202020204" pitchFamily="34" charset="0"/>
            </a:endParaRPr>
          </a:p>
          <a:p>
            <a:pPr algn="ctr"/>
            <a:r>
              <a:rPr lang="it-IT" altLang="it-IT" sz="2000" dirty="0">
                <a:solidFill>
                  <a:schemeClr val="accent2"/>
                </a:solidFill>
                <a:latin typeface="Verdana" panose="020B0604030504040204" pitchFamily="34" charset="0"/>
                <a:ea typeface="Verdana" panose="020B0604030504040204" pitchFamily="34" charset="0"/>
                <a:cs typeface="Verdana" panose="020B0604030504040204" pitchFamily="34" charset="0"/>
              </a:rPr>
              <a:t>Il Signore ha rivelato ai popoli la sua giustizia.</a:t>
            </a:r>
          </a:p>
          <a:p>
            <a:pPr algn="ctr"/>
            <a:r>
              <a:rPr lang="it-IT" altLang="it-IT" sz="2000" dirty="0">
                <a:solidFill>
                  <a:schemeClr val="accent2"/>
                </a:solidFill>
                <a:latin typeface="Verdana" panose="020B0604030504040204" pitchFamily="34" charset="0"/>
                <a:ea typeface="Verdana" panose="020B0604030504040204" pitchFamily="34" charset="0"/>
                <a:cs typeface="Verdana" panose="020B0604030504040204" pitchFamily="34" charset="0"/>
              </a:rPr>
              <a:t>The Lord </a:t>
            </a:r>
            <a:r>
              <a:rPr lang="it-IT" altLang="it-IT" sz="2000" dirty="0" err="1">
                <a:solidFill>
                  <a:schemeClr val="accent2"/>
                </a:solidFill>
                <a:latin typeface="Verdana" panose="020B0604030504040204" pitchFamily="34" charset="0"/>
                <a:ea typeface="Verdana" panose="020B0604030504040204" pitchFamily="34" charset="0"/>
                <a:cs typeface="Verdana" panose="020B0604030504040204" pitchFamily="34" charset="0"/>
              </a:rPr>
              <a:t>revealed</a:t>
            </a:r>
            <a:r>
              <a:rPr lang="it-IT" altLang="it-IT" sz="2000" dirty="0">
                <a:solidFill>
                  <a:schemeClr val="accent2"/>
                </a:solidFill>
                <a:latin typeface="Verdana" panose="020B0604030504040204" pitchFamily="34" charset="0"/>
                <a:ea typeface="Verdana" panose="020B0604030504040204" pitchFamily="34" charset="0"/>
                <a:cs typeface="Verdana" panose="020B0604030504040204" pitchFamily="34" charset="0"/>
              </a:rPr>
              <a:t> His </a:t>
            </a:r>
            <a:r>
              <a:rPr lang="it-IT" altLang="it-IT" sz="2000" dirty="0" err="1">
                <a:solidFill>
                  <a:schemeClr val="accent2"/>
                </a:solidFill>
                <a:latin typeface="Verdana" panose="020B0604030504040204" pitchFamily="34" charset="0"/>
                <a:ea typeface="Verdana" panose="020B0604030504040204" pitchFamily="34" charset="0"/>
                <a:cs typeface="Verdana" panose="020B0604030504040204" pitchFamily="34" charset="0"/>
              </a:rPr>
              <a:t>justice</a:t>
            </a:r>
            <a:r>
              <a:rPr lang="it-IT" altLang="it-IT" sz="2000" dirty="0">
                <a:solidFill>
                  <a:schemeClr val="accent2"/>
                </a:solidFill>
                <a:latin typeface="Verdana" panose="020B0604030504040204" pitchFamily="34" charset="0"/>
                <a:ea typeface="Verdana" panose="020B0604030504040204" pitchFamily="34" charset="0"/>
                <a:cs typeface="Verdana" panose="020B0604030504040204" pitchFamily="34" charset="0"/>
              </a:rPr>
              <a:t> to the peoples.</a:t>
            </a:r>
          </a:p>
          <a:p>
            <a:pPr algn="ctr"/>
            <a:endParaRPr lang="it-IT" altLang="it-IT" sz="1000" dirty="0">
              <a:solidFill>
                <a:schemeClr val="accent2"/>
              </a:solidFill>
              <a:latin typeface="Verdana" panose="020B0604030504040204" pitchFamily="34" charset="0"/>
              <a:cs typeface="Times New Roman" panose="02020603050405020304" pitchFamily="18" charset="0"/>
            </a:endParaRPr>
          </a:p>
        </p:txBody>
      </p:sp>
      <p:sp>
        <p:nvSpPr>
          <p:cNvPr id="11270" name="Rettangolo 1">
            <a:extLst>
              <a:ext uri="{FF2B5EF4-FFF2-40B4-BE49-F238E27FC236}">
                <a16:creationId xmlns:a16="http://schemas.microsoft.com/office/drawing/2014/main" id="{30FD28C3-95C9-6D45-0C11-D12073067581}"/>
              </a:ext>
            </a:extLst>
          </p:cNvPr>
          <p:cNvSpPr>
            <a:spLocks noChangeArrowheads="1"/>
          </p:cNvSpPr>
          <p:nvPr>
            <p:custDataLst>
              <p:tags r:id="rId5"/>
            </p:custDataLst>
          </p:nvPr>
        </p:nvSpPr>
        <p:spPr bwMode="auto">
          <a:xfrm>
            <a:off x="1371600" y="1295400"/>
            <a:ext cx="3276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a:r>
              <a:rPr lang="it-IT" altLang="it-IT" sz="1800">
                <a:latin typeface="Verdana" panose="020B0604030504040204" pitchFamily="34" charset="0"/>
                <a:ea typeface="Verdana" panose="020B0604030504040204" pitchFamily="34" charset="0"/>
                <a:cs typeface="Verdana" panose="020B0604030504040204" pitchFamily="34" charset="0"/>
              </a:rPr>
              <a:t>VANGELO </a:t>
            </a:r>
            <a:r>
              <a:rPr lang="it-IT" altLang="it-IT" sz="1400">
                <a:latin typeface="Verdana" panose="020B0604030504040204" pitchFamily="34" charset="0"/>
                <a:ea typeface="Verdana" panose="020B0604030504040204" pitchFamily="34" charset="0"/>
                <a:cs typeface="Verdana" panose="020B0604030504040204" pitchFamily="34" charset="0"/>
              </a:rPr>
              <a:t>DI</a:t>
            </a:r>
            <a:r>
              <a:rPr lang="it-IT" altLang="it-IT" sz="1800">
                <a:latin typeface="Verdana" panose="020B0604030504040204" pitchFamily="34" charset="0"/>
                <a:ea typeface="Verdana" panose="020B0604030504040204" pitchFamily="34" charset="0"/>
                <a:cs typeface="Verdana" panose="020B0604030504040204" pitchFamily="34" charset="0"/>
              </a:rPr>
              <a:t> GIOVANNI</a:t>
            </a:r>
          </a:p>
        </p:txBody>
      </p:sp>
      <p:pic>
        <p:nvPicPr>
          <p:cNvPr id="11271" name="Picture 55" descr="C:\ARCHIVIO GENERALE\PRESENTAZIONI\in COSTRUZIONE\S.Scritture del 10.05\rimanete nel mio amore.jpg">
            <a:extLst>
              <a:ext uri="{FF2B5EF4-FFF2-40B4-BE49-F238E27FC236}">
                <a16:creationId xmlns:a16="http://schemas.microsoft.com/office/drawing/2014/main" id="{5F0628B7-976D-7908-1CD0-B52151B9FEF3}"/>
              </a:ext>
            </a:extLst>
          </p:cNvPr>
          <p:cNvPicPr>
            <a:picLocks noChangeAspect="1" noChangeArrowheads="1"/>
          </p:cNvPicPr>
          <p:nvPr>
            <p:custDataLst>
              <p:tags r:id="rId6"/>
            </p:custDataLst>
          </p:nvPr>
        </p:nvPicPr>
        <p:blipFill>
          <a:blip r:embed="rId11">
            <a:extLst>
              <a:ext uri="{28A0092B-C50C-407E-A947-70E740481C1C}">
                <a14:useLocalDpi xmlns:a14="http://schemas.microsoft.com/office/drawing/2010/main" val="0"/>
              </a:ext>
            </a:extLst>
          </a:blip>
          <a:srcRect/>
          <a:stretch>
            <a:fillRect/>
          </a:stretch>
        </p:blipFill>
        <p:spPr bwMode="auto">
          <a:xfrm>
            <a:off x="4724400" y="3581400"/>
            <a:ext cx="3200400" cy="2327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pic>
        <p:nvPicPr>
          <p:cNvPr id="11272" name="Picture 56" descr="C:\ARCHIVIO GENERALE\PRESENTAZIONI\in COSTRUZIONE\S.Scritture del 03.05\comandamento amore.jpg">
            <a:extLst>
              <a:ext uri="{FF2B5EF4-FFF2-40B4-BE49-F238E27FC236}">
                <a16:creationId xmlns:a16="http://schemas.microsoft.com/office/drawing/2014/main" id="{5A140C0C-23F3-FB36-F606-58E7784068A8}"/>
              </a:ext>
            </a:extLst>
          </p:cNvPr>
          <p:cNvPicPr>
            <a:picLocks noChangeAspect="1" noChangeArrowheads="1"/>
          </p:cNvPicPr>
          <p:nvPr>
            <p:custDataLst>
              <p:tags r:id="rId7"/>
            </p:custDataLst>
          </p:nvPr>
        </p:nvPicPr>
        <p:blipFill>
          <a:blip r:embed="rId12">
            <a:extLst>
              <a:ext uri="{28A0092B-C50C-407E-A947-70E740481C1C}">
                <a14:useLocalDpi xmlns:a14="http://schemas.microsoft.com/office/drawing/2010/main" val="0"/>
              </a:ext>
            </a:extLst>
          </a:blip>
          <a:srcRect/>
          <a:stretch>
            <a:fillRect/>
          </a:stretch>
        </p:blipFill>
        <p:spPr bwMode="auto">
          <a:xfrm>
            <a:off x="1295400" y="3581400"/>
            <a:ext cx="3124200" cy="2355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Tree>
  </p:cSld>
  <p:clrMapOvr>
    <a:masterClrMapping/>
  </p:clrMapOvr>
  <p:transition spd="med" advClick="0" advTm="14016">
    <p:random/>
  </p:transition>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5"/>
          <a:srcRect/>
          <a:stretch>
            <a:fillRect/>
          </a:stretch>
        </a:blipFill>
        <a:effectLst/>
      </p:bgPr>
    </p:bg>
    <p:spTree>
      <p:nvGrpSpPr>
        <p:cNvPr id="1" name=""/>
        <p:cNvGrpSpPr/>
        <p:nvPr/>
      </p:nvGrpSpPr>
      <p:grpSpPr>
        <a:xfrm>
          <a:off x="0" y="0"/>
          <a:ext cx="0" cy="0"/>
          <a:chOff x="0" y="0"/>
          <a:chExt cx="0" cy="0"/>
        </a:xfrm>
      </p:grpSpPr>
      <p:sp>
        <p:nvSpPr>
          <p:cNvPr id="162894" name="Rectangle 78">
            <a:extLst>
              <a:ext uri="{FF2B5EF4-FFF2-40B4-BE49-F238E27FC236}">
                <a16:creationId xmlns:a16="http://schemas.microsoft.com/office/drawing/2014/main" id="{B824BA07-CB3F-CF36-8AFD-8E7DCE43860C}"/>
              </a:ext>
            </a:extLst>
          </p:cNvPr>
          <p:cNvSpPr>
            <a:spLocks noChangeArrowheads="1"/>
          </p:cNvSpPr>
          <p:nvPr>
            <p:custDataLst>
              <p:tags r:id="rId1"/>
            </p:custDataLst>
          </p:nvPr>
        </p:nvSpPr>
        <p:spPr bwMode="auto">
          <a:xfrm>
            <a:off x="0" y="476250"/>
            <a:ext cx="9144000" cy="915988"/>
          </a:xfrm>
          <a:prstGeom prst="rect">
            <a:avLst/>
          </a:prstGeom>
          <a:noFill/>
          <a:ln w="9525">
            <a:noFill/>
            <a:miter lim="800000"/>
          </a:ln>
          <a:effectLst/>
        </p:spPr>
        <p:txBody>
          <a:bodyPr>
            <a:spAutoFit/>
          </a:bodyPr>
          <a:lstStyle/>
          <a:p>
            <a:pPr algn="ctr"/>
            <a:r>
              <a:rPr lang="it-IT" altLang="it-IT" sz="1800">
                <a:ln w="9525" cap="flat" cmpd="sng" algn="ctr">
                  <a:noFill/>
                  <a:prstDash val="solid"/>
                  <a:round/>
                  <a:headEnd type="none" w="med" len="med"/>
                  <a:tailEnd type="none" w="med" len="med"/>
                </a:ln>
                <a:solidFill>
                  <a:srgbClr val="FFFFFF"/>
                </a:solidFill>
                <a:latin typeface="Verdana" pitchFamily="34" charset="0"/>
                <a:ea typeface="Arial"/>
                <a:cs typeface="Times New Roman" pitchFamily="18" charset="0"/>
                <a:sym typeface="Wingdings"/>
              </a:rPr>
              <a:t>Se osserverete i miei comandamenti, rimarrete nel mio amore, come io ho osservato i comandamenti del Padre mio e rimango nel suo amore.</a:t>
            </a:r>
            <a:r>
              <a:rPr lang="it-IT" altLang="it-IT" sz="1800" i="1">
                <a:ln w="9525" cap="flat" cmpd="sng" algn="ctr">
                  <a:noFill/>
                  <a:prstDash val="solid"/>
                  <a:round/>
                  <a:headEnd type="none" w="med" len="med"/>
                  <a:tailEnd type="none" w="med" len="med"/>
                </a:ln>
                <a:solidFill>
                  <a:srgbClr val="FFFFFF"/>
                </a:solidFill>
                <a:latin typeface="Verdana" pitchFamily="34" charset="0"/>
                <a:ea typeface="Arial"/>
                <a:cs typeface="Times New Roman" pitchFamily="18" charset="0"/>
                <a:sym typeface="Wingdings"/>
              </a:rPr>
              <a:t> </a:t>
            </a:r>
            <a:endParaRPr lang="it-IT" altLang="it-IT" sz="1800" i="1">
              <a:solidFill>
                <a:schemeClr val="bg1"/>
              </a:solidFill>
              <a:latin typeface="Verdana" pitchFamily="34" charset="0"/>
              <a:cs typeface="Times New Roman" pitchFamily="18" charset="0"/>
            </a:endParaRPr>
          </a:p>
          <a:p>
            <a:pPr algn="ctr"/>
            <a:r>
              <a:rPr lang="it-IT" altLang="it-IT" sz="1800" i="1">
                <a:ln w="9525" cap="flat" cmpd="sng" algn="ctr">
                  <a:noFill/>
                  <a:prstDash val="solid"/>
                  <a:round/>
                  <a:headEnd type="none" w="med" len="med"/>
                  <a:tailEnd type="none" w="med" len="med"/>
                </a:ln>
                <a:solidFill>
                  <a:srgbClr val="FFFFFF"/>
                </a:solidFill>
                <a:latin typeface="Verdana" pitchFamily="34" charset="0"/>
                <a:ea typeface="Arial"/>
                <a:cs typeface="Times New Roman" pitchFamily="18" charset="0"/>
                <a:sym typeface="Wingdings"/>
              </a:rPr>
              <a:t>(Gv 15, 10)</a:t>
            </a:r>
          </a:p>
        </p:txBody>
      </p:sp>
      <p:sp>
        <p:nvSpPr>
          <p:cNvPr id="162930" name="Rectangle 114">
            <a:extLst>
              <a:ext uri="{FF2B5EF4-FFF2-40B4-BE49-F238E27FC236}">
                <a16:creationId xmlns:a16="http://schemas.microsoft.com/office/drawing/2014/main" id="{352DBC14-495D-8D5A-BB7D-7B7487D5929E}"/>
              </a:ext>
            </a:extLst>
          </p:cNvPr>
          <p:cNvSpPr>
            <a:spLocks noChangeArrowheads="1"/>
          </p:cNvSpPr>
          <p:nvPr>
            <p:custDataLst>
              <p:tags r:id="rId2"/>
            </p:custDataLst>
          </p:nvPr>
        </p:nvSpPr>
        <p:spPr bwMode="auto">
          <a:xfrm>
            <a:off x="0" y="5661025"/>
            <a:ext cx="9144000" cy="641350"/>
          </a:xfrm>
          <a:prstGeom prst="rect">
            <a:avLst/>
          </a:prstGeom>
          <a:noFill/>
          <a:ln w="9525">
            <a:noFill/>
            <a:miter lim="800000"/>
          </a:ln>
          <a:effectLst/>
        </p:spPr>
        <p:txBody>
          <a:bodyPr>
            <a:spAutoFit/>
          </a:bodyPr>
          <a:lstStyle/>
          <a:p>
            <a:pPr algn="ctr"/>
            <a:r>
              <a:rPr lang="en-GB" altLang="it-IT" sz="1800">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 </a:t>
            </a:r>
            <a:r>
              <a:rPr lang="en-GB" altLang="it-IT" sz="1800">
                <a:ln w="9525" cap="flat" cmpd="sng" algn="ctr">
                  <a:noFill/>
                  <a:prstDash val="solid"/>
                  <a:round/>
                  <a:headEnd type="none" w="med" len="med"/>
                  <a:tailEnd type="none" w="med" len="med"/>
                </a:ln>
                <a:solidFill>
                  <a:srgbClr val="000000"/>
                </a:solidFill>
                <a:latin typeface="Verdana" pitchFamily="34" charset="0"/>
                <a:ea typeface="Arial"/>
                <a:cs typeface="Tahoma" pitchFamily="34" charset="0"/>
                <a:sym typeface="Wingdings"/>
              </a:rPr>
              <a:t> </a:t>
            </a:r>
            <a:r>
              <a:rPr lang="en-GB" altLang="it-IT" sz="1800">
                <a:ln w="9525" cap="flat" cmpd="sng" algn="ctr">
                  <a:noFill/>
                  <a:prstDash val="solid"/>
                  <a:round/>
                  <a:headEnd type="none" w="med" len="med"/>
                  <a:tailEnd type="none" w="med" len="med"/>
                </a:ln>
                <a:solidFill>
                  <a:srgbClr val="FFFFFF"/>
                </a:solidFill>
                <a:latin typeface="Verdana" pitchFamily="34" charset="0"/>
                <a:ea typeface="Arial"/>
                <a:cs typeface="Times New Roman" pitchFamily="18" charset="0"/>
                <a:sym typeface="Wingdings"/>
              </a:rPr>
              <a:t>You will remain in my love if you keep my commandments, just as I have kept my Father's commandments and remain in his love.</a:t>
            </a:r>
            <a:r>
              <a:rPr lang="en-GB" altLang="it-IT" sz="1800" i="1">
                <a:ln w="9525" cap="flat" cmpd="sng" algn="ctr">
                  <a:noFill/>
                  <a:prstDash val="solid"/>
                  <a:round/>
                  <a:headEnd type="none" w="med" len="med"/>
                  <a:tailEnd type="none" w="med" len="med"/>
                </a:ln>
                <a:solidFill>
                  <a:srgbClr val="FFFFFF"/>
                </a:solidFill>
                <a:latin typeface="Verdana" pitchFamily="34" charset="0"/>
                <a:ea typeface="Arial"/>
                <a:cs typeface="Times New Roman" pitchFamily="18" charset="0"/>
                <a:sym typeface="Wingdings"/>
              </a:rPr>
              <a:t> (Jn 15: 10)</a:t>
            </a:r>
            <a:endParaRPr lang="it-IT" altLang="it-IT" sz="1800" i="1">
              <a:solidFill>
                <a:schemeClr val="bg1"/>
              </a:solidFill>
              <a:latin typeface="Verdana" pitchFamily="34" charset="0"/>
              <a:cs typeface="Times New Roman" pitchFamily="18" charset="0"/>
            </a:endParaRPr>
          </a:p>
        </p:txBody>
      </p:sp>
    </p:spTree>
  </p:cSld>
  <p:clrMapOvr>
    <a:masterClrMapping/>
  </p:clrMapOvr>
  <p:transition spd="med" advClick="0" advTm="1700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childTnLst>
                                    <p:set>
                                      <p:cBhvr>
                                        <p:cTn id="6" dur="1" fill="hold">
                                          <p:stCondLst>
                                            <p:cond delay="0"/>
                                          </p:stCondLst>
                                        </p:cTn>
                                        <p:tgtEl>
                                          <p:spTgt spid="162894"/>
                                        </p:tgtEl>
                                        <p:attrNameLst>
                                          <p:attrName>style.visibility</p:attrName>
                                        </p:attrNameLst>
                                      </p:cBhvr>
                                      <p:to>
                                        <p:strVal val="visible"/>
                                      </p:to>
                                    </p:set>
                                    <p:anim calcmode="lin" valueType="num">
                                      <p:cBhvr additive="base">
                                        <p:cTn id="7" dur="500" fill="hold"/>
                                        <p:tgtEl>
                                          <p:spTgt spid="162894"/>
                                        </p:tgtEl>
                                        <p:attrNameLst>
                                          <p:attrName>ppt_x</p:attrName>
                                        </p:attrNameLst>
                                      </p:cBhvr>
                                      <p:tavLst>
                                        <p:tav tm="0">
                                          <p:val>
                                            <p:strVal val="0-#ppt_w/2"/>
                                          </p:val>
                                        </p:tav>
                                        <p:tav tm="100000">
                                          <p:val>
                                            <p:strVal val="#ppt_x"/>
                                          </p:val>
                                        </p:tav>
                                      </p:tavLst>
                                    </p:anim>
                                    <p:anim calcmode="lin" valueType="num">
                                      <p:cBhvr additive="base">
                                        <p:cTn id="8" dur="500" fill="hold"/>
                                        <p:tgtEl>
                                          <p:spTgt spid="16289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2" fill="hold" nodeType="afterEffect">
                                  <p:stCondLst>
                                    <p:cond delay="0"/>
                                  </p:stCondLst>
                                  <p:childTnLst>
                                    <p:set>
                                      <p:cBhvr>
                                        <p:cTn id="11" dur="1" fill="hold">
                                          <p:stCondLst>
                                            <p:cond delay="0"/>
                                          </p:stCondLst>
                                        </p:cTn>
                                        <p:tgtEl>
                                          <p:spTgt spid="162930"/>
                                        </p:tgtEl>
                                        <p:attrNameLst>
                                          <p:attrName>style.visibility</p:attrName>
                                        </p:attrNameLst>
                                      </p:cBhvr>
                                      <p:to>
                                        <p:strVal val="visible"/>
                                      </p:to>
                                    </p:set>
                                    <p:anim calcmode="lin" valueType="num">
                                      <p:cBhvr additive="base">
                                        <p:cTn id="12" dur="500" fill="hold"/>
                                        <p:tgtEl>
                                          <p:spTgt spid="162930"/>
                                        </p:tgtEl>
                                        <p:attrNameLst>
                                          <p:attrName>ppt_x</p:attrName>
                                        </p:attrNameLst>
                                      </p:cBhvr>
                                      <p:tavLst>
                                        <p:tav tm="0">
                                          <p:val>
                                            <p:strVal val="1+#ppt_w/2"/>
                                          </p:val>
                                        </p:tav>
                                        <p:tav tm="100000">
                                          <p:val>
                                            <p:strVal val="#ppt_x"/>
                                          </p:val>
                                        </p:tav>
                                      </p:tavLst>
                                    </p:anim>
                                    <p:anim calcmode="lin" valueType="num">
                                      <p:cBhvr additive="base">
                                        <p:cTn id="13" dur="500" fill="hold"/>
                                        <p:tgtEl>
                                          <p:spTgt spid="1629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2894" grpId="0" animBg="1"/>
      <p:bldP spid="16293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90" name="Rectangle 35">
            <a:extLst>
              <a:ext uri="{FF2B5EF4-FFF2-40B4-BE49-F238E27FC236}">
                <a16:creationId xmlns:a16="http://schemas.microsoft.com/office/drawing/2014/main" id="{457F6AFB-6587-3F69-145D-41C7F86272A9}"/>
              </a:ext>
            </a:extLst>
          </p:cNvPr>
          <p:cNvSpPr>
            <a:spLocks noChangeArrowheads="1"/>
          </p:cNvSpPr>
          <p:nvPr>
            <p:custDataLst>
              <p:tags r:id="rId1"/>
            </p:custDataLst>
          </p:nvPr>
        </p:nvSpPr>
        <p:spPr bwMode="auto">
          <a:xfrm>
            <a:off x="0" y="457200"/>
            <a:ext cx="9144000" cy="1200150"/>
          </a:xfrm>
          <a:prstGeom prst="rect">
            <a:avLst/>
          </a:prstGeom>
          <a:solidFill>
            <a:srgbClr val="000000"/>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it-IT" altLang="it-IT" sz="1800" dirty="0">
                <a:ln w="9525" cap="flat" cmpd="sng" algn="ctr">
                  <a:noFill/>
                  <a:prstDash val="solid"/>
                  <a:round/>
                  <a:headEnd type="none" w="med" len="med"/>
                  <a:tailEnd type="none" w="med" len="med"/>
                </a:ln>
                <a:solidFill>
                  <a:srgbClr val="FFFFFF"/>
                </a:solidFill>
                <a:latin typeface="Verdana" pitchFamily="34" charset="0"/>
                <a:ea typeface="Arial"/>
                <a:cs typeface="Times New Roman" pitchFamily="18" charset="0"/>
                <a:sym typeface="Wingdings"/>
              </a:rPr>
              <a:t>Vi ho detto queste cose perché la mia gioia sia in voi e la vostra gioia sia piena. Questo è il mio comandamento</a:t>
            </a:r>
            <a:r>
              <a:rPr lang="it-IT" altLang="it-IT" sz="1800" dirty="0">
                <a:ln w="9525" cap="flat" cmpd="sng" algn="ctr">
                  <a:noFill/>
                  <a:prstDash val="solid"/>
                  <a:round/>
                  <a:headEnd type="none" w="med" len="med"/>
                  <a:tailEnd type="none" w="med" len="med"/>
                </a:ln>
                <a:solidFill>
                  <a:srgbClr val="FFFF00"/>
                </a:solidFill>
                <a:latin typeface="Verdana" pitchFamily="34" charset="0"/>
                <a:ea typeface="Arial"/>
                <a:cs typeface="Times New Roman" pitchFamily="18" charset="0"/>
                <a:sym typeface="Wingdings"/>
              </a:rPr>
              <a:t>: che vi amiate gli uni gli altri</a:t>
            </a:r>
            <a:r>
              <a:rPr lang="it-IT" altLang="it-IT" sz="1800" dirty="0">
                <a:ln w="9525" cap="flat" cmpd="sng" algn="ctr">
                  <a:noFill/>
                  <a:prstDash val="solid"/>
                  <a:round/>
                  <a:headEnd type="none" w="med" len="med"/>
                  <a:tailEnd type="none" w="med" len="med"/>
                </a:ln>
                <a:solidFill>
                  <a:srgbClr val="FFFFFF"/>
                </a:solidFill>
                <a:latin typeface="Verdana" pitchFamily="34" charset="0"/>
                <a:ea typeface="Arial"/>
                <a:cs typeface="Times New Roman" pitchFamily="18" charset="0"/>
                <a:sym typeface="Wingdings"/>
              </a:rPr>
              <a:t> </a:t>
            </a:r>
            <a:r>
              <a:rPr lang="it-IT" altLang="it-IT" sz="1800" dirty="0">
                <a:ln w="9525" cap="flat" cmpd="sng" algn="ctr">
                  <a:noFill/>
                  <a:prstDash val="solid"/>
                  <a:round/>
                  <a:headEnd type="none" w="med" len="med"/>
                  <a:tailEnd type="none" w="med" len="med"/>
                </a:ln>
                <a:solidFill>
                  <a:srgbClr val="FFFF00"/>
                </a:solidFill>
                <a:latin typeface="Verdana" pitchFamily="34" charset="0"/>
                <a:ea typeface="Arial"/>
                <a:cs typeface="Times New Roman" pitchFamily="18" charset="0"/>
                <a:sym typeface="Wingdings"/>
              </a:rPr>
              <a:t>come io ho amato voi</a:t>
            </a:r>
            <a:r>
              <a:rPr lang="it-IT" altLang="it-IT" sz="1800" dirty="0">
                <a:ln w="9525" cap="flat" cmpd="sng" algn="ctr">
                  <a:noFill/>
                  <a:prstDash val="solid"/>
                  <a:round/>
                  <a:headEnd type="none" w="med" len="med"/>
                  <a:tailEnd type="none" w="med" len="med"/>
                </a:ln>
                <a:solidFill>
                  <a:srgbClr val="FFFFFF"/>
                </a:solidFill>
                <a:latin typeface="Verdana" pitchFamily="34" charset="0"/>
                <a:ea typeface="Arial"/>
                <a:cs typeface="Times New Roman" pitchFamily="18" charset="0"/>
                <a:sym typeface="Wingdings"/>
              </a:rPr>
              <a:t>. Nessuno ha un amore più grande di questo: dare la sua vita per i propri amici.</a:t>
            </a:r>
            <a:r>
              <a:rPr lang="it-IT" altLang="it-IT" sz="1800" i="1" dirty="0">
                <a:ln w="9525" cap="flat" cmpd="sng" algn="ctr">
                  <a:noFill/>
                  <a:prstDash val="solid"/>
                  <a:round/>
                  <a:headEnd type="none" w="med" len="med"/>
                  <a:tailEnd type="none" w="med" len="med"/>
                </a:ln>
                <a:solidFill>
                  <a:srgbClr val="FFFFFF"/>
                </a:solidFill>
                <a:latin typeface="Verdana" pitchFamily="34" charset="0"/>
                <a:ea typeface="Arial"/>
                <a:cs typeface="Times New Roman" pitchFamily="18" charset="0"/>
                <a:sym typeface="Wingdings"/>
              </a:rPr>
              <a:t> (Gv 15, 11-13)</a:t>
            </a:r>
          </a:p>
        </p:txBody>
      </p:sp>
      <p:sp>
        <p:nvSpPr>
          <p:cNvPr id="13315" name="Rectangle 36">
            <a:extLst>
              <a:ext uri="{FF2B5EF4-FFF2-40B4-BE49-F238E27FC236}">
                <a16:creationId xmlns:a16="http://schemas.microsoft.com/office/drawing/2014/main" id="{F1D59D2B-2CBF-60DB-CC06-75BAD9A959CB}"/>
              </a:ext>
            </a:extLst>
          </p:cNvPr>
          <p:cNvSpPr>
            <a:spLocks noChangeArrowheads="1"/>
          </p:cNvSpPr>
          <p:nvPr>
            <p:custDataLst>
              <p:tags r:id="rId2"/>
            </p:custDataLst>
          </p:nvPr>
        </p:nvSpPr>
        <p:spPr bwMode="auto">
          <a:xfrm>
            <a:off x="0" y="5410200"/>
            <a:ext cx="9144000" cy="1200150"/>
          </a:xfrm>
          <a:prstGeom prst="rect">
            <a:avLst/>
          </a:prstGeom>
          <a:solidFill>
            <a:srgbClr val="000000"/>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en-US" altLang="it-IT" sz="1800" dirty="0">
                <a:solidFill>
                  <a:srgbClr val="FFFF00"/>
                </a:solidFill>
                <a:latin typeface="Verdana" panose="020B0604030504040204" pitchFamily="34" charset="0"/>
                <a:cs typeface="Times New Roman" panose="02020603050405020304" pitchFamily="18" charset="0"/>
              </a:rPr>
              <a:t> </a:t>
            </a:r>
            <a:r>
              <a:rPr lang="en-GB" altLang="it-IT" sz="1800" dirty="0">
                <a:solidFill>
                  <a:srgbClr val="FFFF00"/>
                </a:solidFill>
                <a:latin typeface="Verdana" panose="020B0604030504040204" pitchFamily="34" charset="0"/>
                <a:cs typeface="Times New Roman" panose="02020603050405020304" pitchFamily="18" charset="0"/>
              </a:rPr>
              <a:t> </a:t>
            </a:r>
            <a:r>
              <a:rPr lang="en-GB" altLang="it-IT" sz="1800" dirty="0">
                <a:solidFill>
                  <a:schemeClr val="bg1"/>
                </a:solidFill>
                <a:latin typeface="Verdana" panose="020B0604030504040204" pitchFamily="34" charset="0"/>
                <a:cs typeface="Times New Roman" panose="02020603050405020304" pitchFamily="18" charset="0"/>
              </a:rPr>
              <a:t>I have told you all this, that my own joy may be in you and your joy may be complete. This is my commandment: </a:t>
            </a:r>
            <a:r>
              <a:rPr lang="en-GB" altLang="it-IT" sz="1800" dirty="0">
                <a:solidFill>
                  <a:srgbClr val="FFFF00"/>
                </a:solidFill>
                <a:latin typeface="Verdana" panose="020B0604030504040204" pitchFamily="34" charset="0"/>
                <a:cs typeface="Times New Roman" panose="02020603050405020304" pitchFamily="18" charset="0"/>
              </a:rPr>
              <a:t>love one another as I have loved you</a:t>
            </a:r>
            <a:r>
              <a:rPr lang="en-GB" altLang="it-IT" sz="1800" dirty="0">
                <a:solidFill>
                  <a:schemeClr val="bg1"/>
                </a:solidFill>
                <a:latin typeface="Verdana" panose="020B0604030504040204" pitchFamily="34" charset="0"/>
                <a:cs typeface="Times New Roman" panose="02020603050405020304" pitchFamily="18" charset="0"/>
              </a:rPr>
              <a:t>. There is no greater love than this, to give one's life for one's friends;</a:t>
            </a:r>
            <a:r>
              <a:rPr lang="en-GB" altLang="it-IT" sz="1800" i="1" dirty="0">
                <a:solidFill>
                  <a:schemeClr val="bg1"/>
                </a:solidFill>
                <a:latin typeface="Verdana" panose="020B0604030504040204" pitchFamily="34" charset="0"/>
                <a:cs typeface="Times New Roman" panose="02020603050405020304" pitchFamily="18" charset="0"/>
              </a:rPr>
              <a:t> </a:t>
            </a:r>
          </a:p>
          <a:p>
            <a:pPr algn="ctr"/>
            <a:r>
              <a:rPr lang="en-GB" altLang="it-IT" sz="1800" i="1" dirty="0">
                <a:solidFill>
                  <a:schemeClr val="bg1"/>
                </a:solidFill>
                <a:latin typeface="Verdana" panose="020B0604030504040204" pitchFamily="34" charset="0"/>
                <a:cs typeface="Times New Roman" panose="02020603050405020304" pitchFamily="18" charset="0"/>
              </a:rPr>
              <a:t>(Jn 15: 11-13)</a:t>
            </a:r>
            <a:endParaRPr lang="it-IT" altLang="it-IT" sz="1800" i="1" dirty="0">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7000">
    <p:random/>
  </p:transition>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52226" name="Rectangle 2">
            <a:extLst>
              <a:ext uri="{FF2B5EF4-FFF2-40B4-BE49-F238E27FC236}">
                <a16:creationId xmlns:a16="http://schemas.microsoft.com/office/drawing/2014/main" id="{AF887828-4E0D-8891-974C-4C34CD078A8A}"/>
              </a:ext>
            </a:extLst>
          </p:cNvPr>
          <p:cNvSpPr>
            <a:spLocks noGrp="1" noChangeArrowheads="1"/>
          </p:cNvSpPr>
          <p:nvPr>
            <p:ph type="title"/>
            <p:custDataLst>
              <p:tags r:id="rId1"/>
            </p:custDataLst>
          </p:nvPr>
        </p:nvSpPr>
        <p:spPr>
          <a:xfrm>
            <a:off x="0" y="457200"/>
            <a:ext cx="9144000" cy="1143000"/>
          </a:xfrm>
          <a:ln cap="flat" algn="ctr">
            <a:miter lim="800000"/>
            <a:headEnd type="none" w="med" len="med"/>
            <a:tailEnd type="none" w="med" len="med"/>
          </a:ln>
        </p:spPr>
        <p:txBody>
          <a:bodyPr/>
          <a:lstStyle/>
          <a:p>
            <a:r>
              <a:rPr lang="it-IT" altLang="it-IT" sz="1800">
                <a:solidFill>
                  <a:schemeClr val="bg1"/>
                </a:solidFill>
                <a:latin typeface="Verdana" panose="020B0604030504040204" pitchFamily="34" charset="0"/>
                <a:cs typeface="Times New Roman" panose="02020603050405020304" pitchFamily="18" charset="0"/>
              </a:rPr>
              <a:t>Voi siete miei amici, se fate ciò che io vi comando. Non vi chiamo più servi, perché il servo non sa quello che fa il suo padrone; ma vi ho chiamato amici, perché tutto ciò che ho udito dal Padre mio l’ho fatto conoscere a voi. </a:t>
            </a:r>
            <a:br>
              <a:rPr lang="it-IT" altLang="it-IT" sz="1800">
                <a:solidFill>
                  <a:schemeClr val="bg1"/>
                </a:solidFill>
                <a:latin typeface="Verdana" panose="020B0604030504040204" pitchFamily="34" charset="0"/>
                <a:cs typeface="Times New Roman" panose="02020603050405020304" pitchFamily="18" charset="0"/>
              </a:rPr>
            </a:br>
            <a:r>
              <a:rPr lang="it-IT" altLang="it-IT" sz="1800" i="1">
                <a:solidFill>
                  <a:schemeClr val="bg1"/>
                </a:solidFill>
                <a:latin typeface="Verdana" panose="020B0604030504040204" pitchFamily="34" charset="0"/>
                <a:cs typeface="Times New Roman" panose="02020603050405020304" pitchFamily="18" charset="0"/>
              </a:rPr>
              <a:t>(Gv 15, 14-15)</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14339" name="Rectangle 4">
            <a:extLst>
              <a:ext uri="{FF2B5EF4-FFF2-40B4-BE49-F238E27FC236}">
                <a16:creationId xmlns:a16="http://schemas.microsoft.com/office/drawing/2014/main" id="{FE04B0C3-362E-5F53-423D-D2FD51DC1C88}"/>
              </a:ext>
            </a:extLst>
          </p:cNvPr>
          <p:cNvSpPr>
            <a:spLocks noChangeArrowheads="1"/>
          </p:cNvSpPr>
          <p:nvPr>
            <p:custDataLst>
              <p:tags r:id="rId2"/>
            </p:custDataLst>
          </p:nvPr>
        </p:nvSpPr>
        <p:spPr bwMode="auto">
          <a:xfrm>
            <a:off x="0" y="5257800"/>
            <a:ext cx="9144000" cy="1190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eaLnBrk="0" fontAlgn="t" hangingPunct="0"/>
            <a:r>
              <a:rPr lang="en-GB" altLang="it-IT" sz="1800">
                <a:solidFill>
                  <a:schemeClr val="bg1"/>
                </a:solidFill>
                <a:latin typeface="Verdana" panose="020B0604030504040204" pitchFamily="34" charset="0"/>
                <a:cs typeface="Times New Roman" panose="02020603050405020304" pitchFamily="18" charset="0"/>
              </a:rPr>
              <a:t>and you are my friends if you do what I command you. I shall not call you servants any more, because servants do not know what their master is about. Instead I have called you friends, since I have made known to you verything I learned from my Father.</a:t>
            </a:r>
            <a:r>
              <a:rPr lang="en-GB" altLang="it-IT" sz="1800" i="1">
                <a:solidFill>
                  <a:schemeClr val="bg1"/>
                </a:solidFill>
                <a:latin typeface="Verdana" panose="020B0604030504040204" pitchFamily="34" charset="0"/>
                <a:cs typeface="Times New Roman" panose="02020603050405020304" pitchFamily="18" charset="0"/>
              </a:rPr>
              <a:t> (Jn 15: 14-15)</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14340" name="Picture 21" descr="C:\ARCHIVIO GENERALE\PRESENTAZIONI\in COSTRUZIONE\S.Scritture del 10.05\If you 2.jpg.jpg">
            <a:extLst>
              <a:ext uri="{FF2B5EF4-FFF2-40B4-BE49-F238E27FC236}">
                <a16:creationId xmlns:a16="http://schemas.microsoft.com/office/drawing/2014/main" id="{6044EC8C-2746-47B4-6DA5-2A6C35DC24BD}"/>
              </a:ext>
            </a:extLst>
          </p:cNvPr>
          <p:cNvPicPr>
            <a:picLocks noChangeAspect="1" noChangeArrowheads="1"/>
          </p:cNvPicPr>
          <p:nvPr>
            <p:custDataLst>
              <p:tags r:id="rId3"/>
            </p:custDataLst>
          </p:nvPr>
        </p:nvPicPr>
        <p:blipFill>
          <a:blip r:embed="rId5">
            <a:extLst>
              <a:ext uri="{28A0092B-C50C-407E-A947-70E740481C1C}">
                <a14:useLocalDpi xmlns:a14="http://schemas.microsoft.com/office/drawing/2010/main" val="0"/>
              </a:ext>
            </a:extLst>
          </a:blip>
          <a:srcRect/>
          <a:stretch>
            <a:fillRect/>
          </a:stretch>
        </p:blipFill>
        <p:spPr bwMode="auto">
          <a:xfrm>
            <a:off x="1066800" y="1600200"/>
            <a:ext cx="7010400" cy="367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Tree>
  </p:cSld>
  <p:clrMapOvr>
    <a:masterClrMapping/>
  </p:clrMapOvr>
  <p:transition spd="med" advClick="0" advTm="15000">
    <p:random/>
  </p:transition>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0">
          <a:blip r:embed="rId6"/>
          <a:srcRect/>
          <a:stretch>
            <a:fillRect/>
          </a:stretch>
        </a:blipFill>
        <a:effectLst/>
      </p:bgPr>
    </p:bg>
    <p:spTree>
      <p:nvGrpSpPr>
        <p:cNvPr id="1" name=""/>
        <p:cNvGrpSpPr/>
        <p:nvPr/>
      </p:nvGrpSpPr>
      <p:grpSpPr>
        <a:xfrm>
          <a:off x="0" y="0"/>
          <a:ext cx="0" cy="0"/>
          <a:chOff x="0" y="0"/>
          <a:chExt cx="0" cy="0"/>
        </a:xfrm>
      </p:grpSpPr>
      <p:sp>
        <p:nvSpPr>
          <p:cNvPr id="95" name="Rectangle 2">
            <a:extLst>
              <a:ext uri="{FF2B5EF4-FFF2-40B4-BE49-F238E27FC236}">
                <a16:creationId xmlns:a16="http://schemas.microsoft.com/office/drawing/2014/main" id="{82652FEB-595F-CFE6-B9BB-2EAEB84AD7FF}"/>
              </a:ext>
            </a:extLst>
          </p:cNvPr>
          <p:cNvSpPr>
            <a:spLocks noGrp="1" noChangeArrowheads="1"/>
          </p:cNvSpPr>
          <p:nvPr>
            <p:ph type="title"/>
            <p:custDataLst>
              <p:tags r:id="rId1"/>
            </p:custDataLst>
          </p:nvPr>
        </p:nvSpPr>
        <p:spPr>
          <a:xfrm>
            <a:off x="0" y="533400"/>
            <a:ext cx="9144000" cy="1143000"/>
          </a:xfrm>
          <a:solidFill>
            <a:srgbClr val="000000"/>
          </a:solidFill>
          <a:ln cap="flat" algn="ctr">
            <a:solidFill>
              <a:srgbClr val="000000"/>
            </a:solidFill>
            <a:miter lim="800000"/>
            <a:headEnd type="none" w="med" len="med"/>
            <a:tailEnd type="none" w="med" len="med"/>
          </a:ln>
        </p:spPr>
        <p:txBody>
          <a:bodyPr/>
          <a:lstStyle/>
          <a:p>
            <a:r>
              <a:rPr lang="it-IT" altLang="it-IT" sz="1800">
                <a:solidFill>
                  <a:schemeClr val="bg1"/>
                </a:solidFill>
                <a:latin typeface="Verdana" panose="020B0604030504040204" pitchFamily="34" charset="0"/>
                <a:cs typeface="Times New Roman" panose="02020603050405020304" pitchFamily="18" charset="0"/>
              </a:rPr>
              <a:t>Non voi avete scelto me, ma io ho scelto voi e vi ho costituiti perché andiate e portiate frutto e il vostro frutto rimanga; perché tutto quello che chiederete al Padre nel mio nome, ve lo conceda. Questo vi comando: che vi amiate gli uni gli altri». </a:t>
            </a:r>
            <a:r>
              <a:rPr lang="it-IT" altLang="it-IT" sz="1800" i="1">
                <a:solidFill>
                  <a:schemeClr val="bg1"/>
                </a:solidFill>
                <a:latin typeface="Verdana" panose="020B0604030504040204" pitchFamily="34" charset="0"/>
                <a:cs typeface="Times New Roman" panose="02020603050405020304" pitchFamily="18" charset="0"/>
              </a:rPr>
              <a:t>(Gv 15, 16-17)</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104452" name="Rectangle 4">
            <a:extLst>
              <a:ext uri="{FF2B5EF4-FFF2-40B4-BE49-F238E27FC236}">
                <a16:creationId xmlns:a16="http://schemas.microsoft.com/office/drawing/2014/main" id="{338D8116-A0CA-D624-F624-785F10DB634D}"/>
              </a:ext>
            </a:extLst>
          </p:cNvPr>
          <p:cNvSpPr>
            <a:spLocks noChangeArrowheads="1"/>
          </p:cNvSpPr>
          <p:nvPr>
            <p:custDataLst>
              <p:tags r:id="rId2"/>
            </p:custDataLst>
          </p:nvPr>
        </p:nvSpPr>
        <p:spPr bwMode="auto">
          <a:xfrm>
            <a:off x="0" y="5373688"/>
            <a:ext cx="9144000" cy="1190625"/>
          </a:xfrm>
          <a:prstGeom prst="rect">
            <a:avLst/>
          </a:prstGeom>
          <a:noFill/>
          <a:ln w="9525">
            <a:noFill/>
            <a:miter lim="800000"/>
          </a:ln>
          <a:effectLst/>
        </p:spPr>
        <p:txBody>
          <a:bodyPr>
            <a:spAutoFit/>
          </a:bodyPr>
          <a:lstStyle/>
          <a:p>
            <a:pPr algn="ctr" eaLnBrk="0" hangingPunct="0"/>
            <a:r>
              <a:rPr lang="en-GB" sz="1800">
                <a:ln w="9525" cap="flat" cmpd="sng" algn="ctr">
                  <a:noFill/>
                  <a:prstDash val="solid"/>
                  <a:round/>
                  <a:headEnd type="none" w="med" len="med"/>
                  <a:tailEnd type="none" w="med" len="med"/>
                </a:ln>
                <a:solidFill>
                  <a:srgbClr val="FFFFFF"/>
                </a:solidFill>
                <a:latin typeface="Verdana" pitchFamily="34" charset="0"/>
                <a:ea typeface="Arial"/>
                <a:cs typeface="Times New Roman" pitchFamily="18" charset="0"/>
                <a:sym typeface="Wingdings"/>
              </a:rPr>
              <a:t>You did not choose me; it was I who chose you and sent you to go and bear fruit, fruit that will last. And everything you ask the Father in my name, he will give you. This is my command, that you love one another”. </a:t>
            </a:r>
          </a:p>
          <a:p>
            <a:pPr algn="ctr" eaLnBrk="0" hangingPunct="0"/>
            <a:r>
              <a:rPr lang="en-GB" sz="1800" i="1">
                <a:ln w="9525" cap="flat" cmpd="sng" algn="ctr">
                  <a:noFill/>
                  <a:prstDash val="solid"/>
                  <a:round/>
                  <a:headEnd type="none" w="med" len="med"/>
                  <a:tailEnd type="none" w="med" len="med"/>
                </a:ln>
                <a:solidFill>
                  <a:srgbClr val="FFFFFF"/>
                </a:solidFill>
                <a:latin typeface="Verdana" pitchFamily="34" charset="0"/>
                <a:ea typeface="Arial"/>
                <a:cs typeface="Times New Roman" pitchFamily="18" charset="0"/>
                <a:sym typeface="Wingdings"/>
              </a:rPr>
              <a:t>(Jn 15: 16-17)</a:t>
            </a:r>
            <a:endParaRPr lang="it-IT" sz="1800" i="1">
              <a:solidFill>
                <a:schemeClr val="bg1"/>
              </a:solidFill>
              <a:latin typeface="Verdana" pitchFamily="34" charset="0"/>
              <a:cs typeface="Times New Roman" pitchFamily="18" charset="0"/>
            </a:endParaRPr>
          </a:p>
        </p:txBody>
      </p:sp>
      <p:pic>
        <p:nvPicPr>
          <p:cNvPr id="15364" name="Picture 5" descr="C:\ARCHIVIO GENERALE\PRESENTAZIONI\in COSTRUZIONE\Magazine Jpg\Immagini sf. traspar\cuore-rosso_ copia.gif">
            <a:extLst>
              <a:ext uri="{FF2B5EF4-FFF2-40B4-BE49-F238E27FC236}">
                <a16:creationId xmlns:a16="http://schemas.microsoft.com/office/drawing/2014/main" id="{C6752249-B6C6-6FCD-FF7E-02090A13FCEE}"/>
              </a:ext>
            </a:extLst>
          </p:cNvPr>
          <p:cNvPicPr>
            <a:picLocks noChangeAspect="1" noChangeArrowheads="1"/>
          </p:cNvPicPr>
          <p:nvPr>
            <p:custDataLst>
              <p:tags r:id="rId3"/>
            </p:custDataLst>
          </p:nvPr>
        </p:nvPicPr>
        <p:blipFill>
          <a:blip r:embed="rId7">
            <a:extLst>
              <a:ext uri="{28A0092B-C50C-407E-A947-70E740481C1C}">
                <a14:useLocalDpi xmlns:a14="http://schemas.microsoft.com/office/drawing/2010/main" val="0"/>
              </a:ext>
            </a:extLst>
          </a:blip>
          <a:srcRect/>
          <a:stretch>
            <a:fillRect/>
          </a:stretch>
        </p:blipFill>
        <p:spPr bwMode="auto">
          <a:xfrm>
            <a:off x="228600" y="4495800"/>
            <a:ext cx="960438" cy="882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pic>
        <p:nvPicPr>
          <p:cNvPr id="15365" name="Picture 6" descr="C:\ARCHIVIO GENERALE\PRESENTAZIONI\in COSTRUZIONE\Magazine Jpg\Immagini sf. traspar\cuore-rosso_ copia.gif">
            <a:extLst>
              <a:ext uri="{FF2B5EF4-FFF2-40B4-BE49-F238E27FC236}">
                <a16:creationId xmlns:a16="http://schemas.microsoft.com/office/drawing/2014/main" id="{56E37ABF-E998-38AA-D99D-6B47CF0A0813}"/>
              </a:ext>
            </a:extLst>
          </p:cNvPr>
          <p:cNvPicPr>
            <a:picLocks noChangeAspect="1" noChangeArrowheads="1"/>
          </p:cNvPicPr>
          <p:nvPr>
            <p:custDataLst>
              <p:tags r:id="rId4"/>
            </p:custDataLst>
          </p:nvPr>
        </p:nvPicPr>
        <p:blipFill>
          <a:blip r:embed="rId7">
            <a:extLst>
              <a:ext uri="{28A0092B-C50C-407E-A947-70E740481C1C}">
                <a14:useLocalDpi xmlns:a14="http://schemas.microsoft.com/office/drawing/2010/main" val="0"/>
              </a:ext>
            </a:extLst>
          </a:blip>
          <a:srcRect/>
          <a:stretch>
            <a:fillRect/>
          </a:stretch>
        </p:blipFill>
        <p:spPr bwMode="auto">
          <a:xfrm>
            <a:off x="8183563" y="4419600"/>
            <a:ext cx="960437" cy="882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Tree>
  </p:cSld>
  <p:clrMapOvr>
    <a:masterClrMapping/>
  </p:clrMapOvr>
  <p:transition spd="med" advClick="0" advTm="17000">
    <p:random/>
  </p:transition>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6386" name="Picture 5" descr="C:\ARCHIVIO GENERALE\PRESENTAZIONI\in COSTRUZIONE\La Santa Messa.jpg">
            <a:extLst>
              <a:ext uri="{FF2B5EF4-FFF2-40B4-BE49-F238E27FC236}">
                <a16:creationId xmlns:a16="http://schemas.microsoft.com/office/drawing/2014/main" id="{2AC3D2F8-7515-354F-7097-E26EB38340C9}"/>
              </a:ext>
            </a:extLst>
          </p:cNvPr>
          <p:cNvPicPr>
            <a:picLocks noChangeAspect="1" noChangeArrowheads="1"/>
          </p:cNvPicPr>
          <p:nvPr>
            <p:custDataLst>
              <p:tags r:id="rId1"/>
            </p:custDataLst>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Tree>
  </p:cSld>
  <p:clrMapOvr>
    <a:masterClrMapping/>
  </p:clrMapOvr>
  <p:transition spd="med" advClick="0" advTm="25000">
    <p:random/>
  </p:transition>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34">
            <a:extLst>
              <a:ext uri="{FF2B5EF4-FFF2-40B4-BE49-F238E27FC236}">
                <a16:creationId xmlns:a16="http://schemas.microsoft.com/office/drawing/2014/main" id="{204531DF-C70A-981E-BF7C-2CF2EFF4D65D}"/>
              </a:ext>
            </a:extLst>
          </p:cNvPr>
          <p:cNvSpPr>
            <a:spLocks noChangeArrowheads="1"/>
          </p:cNvSpPr>
          <p:nvPr>
            <p:custDataLst>
              <p:tags r:id="rId1"/>
            </p:custDataLst>
          </p:nvPr>
        </p:nvSpPr>
        <p:spPr bwMode="auto">
          <a:xfrm>
            <a:off x="2126210" y="462611"/>
            <a:ext cx="7092280" cy="861774"/>
          </a:xfrm>
          <a:prstGeom prst="rect">
            <a:avLst/>
          </a:prstGeom>
          <a:noFill/>
          <a:ln w="9525">
            <a:noFill/>
            <a:miter lim="800000"/>
          </a:ln>
          <a:effectLst/>
        </p:spPr>
        <p:txBody>
          <a:bodyPr wrap="square">
            <a:spAutoFit/>
          </a:bodyPr>
          <a:lstStyle/>
          <a:p>
            <a:pPr algn="ctr"/>
            <a:r>
              <a:rPr lang="it-IT" sz="1800" b="1"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Se tu ami, la tua vita è comunque un successo        </a:t>
            </a:r>
            <a:r>
              <a:rPr lang="it-IT" altLang="it-IT" sz="1800" dirty="0">
                <a:solidFill>
                  <a:srgbClr val="000000"/>
                </a:solidFill>
                <a:latin typeface="Verdana" panose="020B0604030504040204" pitchFamily="34" charset="0"/>
                <a:cs typeface="Arial" panose="020B0604020202020204" pitchFamily="34" charset="0"/>
              </a:rPr>
              <a:t> </a:t>
            </a:r>
            <a:r>
              <a:rPr lang="it-IT" altLang="it-IT" sz="1800" i="1" dirty="0">
                <a:solidFill>
                  <a:srgbClr val="000000"/>
                </a:solidFill>
                <a:latin typeface="Verdana" panose="020B0604030504040204" pitchFamily="34" charset="0"/>
                <a:cs typeface="Arial" panose="020B0604020202020204" pitchFamily="34" charset="0"/>
              </a:rPr>
              <a:t>Gv 15, 9-17 </a:t>
            </a:r>
            <a:r>
              <a:rPr lang="en-US" altLang="it-IT" sz="1800" i="1" dirty="0">
                <a:solidFill>
                  <a:srgbClr val="990033"/>
                </a:solidFill>
                <a:cs typeface="Arial" panose="020B0604020202020204" pitchFamily="34" charset="0"/>
              </a:rPr>
              <a:t> (</a:t>
            </a:r>
            <a:r>
              <a:rPr lang="en-US" altLang="it-IT" sz="1800" i="1" dirty="0" err="1">
                <a:solidFill>
                  <a:srgbClr val="990033"/>
                </a:solidFill>
                <a:cs typeface="Arial" panose="020B0604020202020204" pitchFamily="34" charset="0"/>
              </a:rPr>
              <a:t>Commento</a:t>
            </a:r>
            <a:r>
              <a:rPr lang="en-US" altLang="it-IT" sz="1800" i="1" dirty="0">
                <a:solidFill>
                  <a:srgbClr val="990033"/>
                </a:solidFill>
                <a:cs typeface="Arial" panose="020B0604020202020204" pitchFamily="34" charset="0"/>
              </a:rPr>
              <a:t> di padre </a:t>
            </a:r>
            <a:r>
              <a:rPr lang="en-US" altLang="it-IT" sz="1800" i="1" dirty="0" err="1">
                <a:solidFill>
                  <a:srgbClr val="990033"/>
                </a:solidFill>
                <a:cs typeface="Arial" panose="020B0604020202020204" pitchFamily="34" charset="0"/>
              </a:rPr>
              <a:t>Ermes</a:t>
            </a:r>
            <a:r>
              <a:rPr lang="en-US" altLang="it-IT" sz="1800" i="1" dirty="0">
                <a:solidFill>
                  <a:srgbClr val="990033"/>
                </a:solidFill>
                <a:cs typeface="Arial" panose="020B0604020202020204" pitchFamily="34" charset="0"/>
              </a:rPr>
              <a:t> Ronchi)</a:t>
            </a:r>
          </a:p>
          <a:p>
            <a:pPr algn="ctr"/>
            <a:r>
              <a:rPr lang="it-IT" altLang="it-IT" sz="1400" dirty="0">
                <a:solidFill>
                  <a:srgbClr val="0066FF"/>
                </a:solidFill>
                <a:latin typeface="Verdana" panose="020B0604030504040204" pitchFamily="34" charset="0"/>
                <a:ea typeface="Verdana" panose="020B0604030504040204" pitchFamily="34" charset="0"/>
                <a:cs typeface="Verdana" panose="020B0604030504040204" pitchFamily="34" charset="0"/>
              </a:rPr>
              <a:t>     </a:t>
            </a:r>
          </a:p>
        </p:txBody>
      </p:sp>
      <p:sp>
        <p:nvSpPr>
          <p:cNvPr id="17411" name="Rectangle 35">
            <a:extLst>
              <a:ext uri="{FF2B5EF4-FFF2-40B4-BE49-F238E27FC236}">
                <a16:creationId xmlns:a16="http://schemas.microsoft.com/office/drawing/2014/main" id="{0DE94530-DF7B-896B-93B0-D5B21A44D999}"/>
              </a:ext>
            </a:extLst>
          </p:cNvPr>
          <p:cNvSpPr>
            <a:spLocks noChangeArrowheads="1"/>
          </p:cNvSpPr>
          <p:nvPr>
            <p:custDataLst>
              <p:tags r:id="rId2"/>
            </p:custDataLst>
          </p:nvPr>
        </p:nvSpPr>
        <p:spPr bwMode="auto">
          <a:xfrm>
            <a:off x="0" y="1981200"/>
            <a:ext cx="9144000" cy="244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it-IT" altLang="it-IT" sz="1000" b="1">
                <a:solidFill>
                  <a:schemeClr val="tx1"/>
                </a:solidFill>
                <a:latin typeface="Times New Roman" panose="02020603050405020304" pitchFamily="18" charset="0"/>
                <a:cs typeface="Arial" panose="020B0604020202020204" pitchFamily="34" charset="0"/>
              </a:rPr>
              <a:t> </a:t>
            </a:r>
            <a:endParaRPr lang="it-IT" altLang="it-IT">
              <a:solidFill>
                <a:schemeClr val="tx1"/>
              </a:solidFill>
              <a:latin typeface="Times New Roman" panose="02020603050405020304" pitchFamily="18" charset="0"/>
            </a:endParaRPr>
          </a:p>
        </p:txBody>
      </p:sp>
      <p:sp>
        <p:nvSpPr>
          <p:cNvPr id="29700" name="Rectangle 36">
            <a:extLst>
              <a:ext uri="{FF2B5EF4-FFF2-40B4-BE49-F238E27FC236}">
                <a16:creationId xmlns:a16="http://schemas.microsoft.com/office/drawing/2014/main" id="{64D73B5D-FD1E-0A3C-F4D6-CD1B6725AF20}"/>
              </a:ext>
            </a:extLst>
          </p:cNvPr>
          <p:cNvSpPr>
            <a:spLocks noChangeArrowheads="1"/>
          </p:cNvSpPr>
          <p:nvPr>
            <p:custDataLst>
              <p:tags r:id="rId3"/>
            </p:custDataLst>
          </p:nvPr>
        </p:nvSpPr>
        <p:spPr bwMode="auto">
          <a:xfrm>
            <a:off x="0" y="2895600"/>
            <a:ext cx="9144000" cy="609600"/>
          </a:xfrm>
          <a:prstGeom prst="rect">
            <a:avLst/>
          </a:prstGeom>
          <a:noFill/>
          <a:ln w="9525">
            <a:noFill/>
            <a:miter lim="800000"/>
          </a:ln>
          <a:effectLst/>
        </p:spPr>
        <p:txBody>
          <a:bodyPr>
            <a:spAutoFit/>
          </a:bodyPr>
          <a:lstStyle/>
          <a:p>
            <a:r>
              <a:rPr lang="it-IT" altLang="it-IT" sz="1000" b="1">
                <a:ln w="9525" cap="flat" cmpd="sng" algn="ctr">
                  <a:noFill/>
                  <a:prstDash val="solid"/>
                  <a:round/>
                  <a:headEnd type="none" w="med" len="med"/>
                  <a:tailEnd type="none" w="med" len="med"/>
                </a:ln>
                <a:solidFill>
                  <a:srgbClr val="000000"/>
                </a:solidFill>
                <a:latin typeface="Times New Roman" pitchFamily="18" charset="0"/>
                <a:ea typeface="Arial"/>
                <a:cs typeface="Arial" panose="020B0604020202020204" pitchFamily="34" charset="0"/>
                <a:sym typeface="Wingdings"/>
              </a:rPr>
              <a:t>                                                                            </a:t>
            </a:r>
          </a:p>
          <a:p>
            <a:pPr eaLnBrk="0" hangingPunct="0"/>
            <a:endParaRPr lang="it-IT" altLang="it-IT">
              <a:solidFill>
                <a:schemeClr val="tx1"/>
              </a:solidFill>
              <a:latin typeface="Times New Roman" pitchFamily="18" charset="0"/>
            </a:endParaRPr>
          </a:p>
        </p:txBody>
      </p:sp>
      <p:sp>
        <p:nvSpPr>
          <p:cNvPr id="17413" name="Rectangle 37">
            <a:extLst>
              <a:ext uri="{FF2B5EF4-FFF2-40B4-BE49-F238E27FC236}">
                <a16:creationId xmlns:a16="http://schemas.microsoft.com/office/drawing/2014/main" id="{0EDE590E-051A-9D52-B626-87C754363CD5}"/>
              </a:ext>
            </a:extLst>
          </p:cNvPr>
          <p:cNvSpPr>
            <a:spLocks noChangeArrowheads="1"/>
          </p:cNvSpPr>
          <p:nvPr>
            <p:custDataLst>
              <p:tags r:id="rId4"/>
            </p:custDataLst>
          </p:nvPr>
        </p:nvSpPr>
        <p:spPr bwMode="auto">
          <a:xfrm>
            <a:off x="0" y="3505200"/>
            <a:ext cx="9144000" cy="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endParaRPr lang="it-IT" altLang="it-IT"/>
          </a:p>
        </p:txBody>
      </p:sp>
      <p:sp>
        <p:nvSpPr>
          <p:cNvPr id="29702" name="Rectangle 38">
            <a:extLst>
              <a:ext uri="{FF2B5EF4-FFF2-40B4-BE49-F238E27FC236}">
                <a16:creationId xmlns:a16="http://schemas.microsoft.com/office/drawing/2014/main" id="{5A48A054-BBAC-D583-2024-723083D475F9}"/>
              </a:ext>
            </a:extLst>
          </p:cNvPr>
          <p:cNvSpPr>
            <a:spLocks noChangeArrowheads="1"/>
          </p:cNvSpPr>
          <p:nvPr>
            <p:custDataLst>
              <p:tags r:id="rId5"/>
            </p:custDataLst>
          </p:nvPr>
        </p:nvSpPr>
        <p:spPr bwMode="auto">
          <a:xfrm>
            <a:off x="0" y="1484784"/>
            <a:ext cx="9144000" cy="5509200"/>
          </a:xfrm>
          <a:prstGeom prst="rect">
            <a:avLst/>
          </a:prstGeom>
          <a:noFill/>
          <a:ln w="9525">
            <a:noFill/>
            <a:miter lim="800000"/>
          </a:ln>
          <a:effectLst/>
        </p:spPr>
        <p:txBody>
          <a:bodyPr>
            <a:spAutoFit/>
          </a:bodyPr>
          <a:lstStyle/>
          <a:p>
            <a:pPr algn="l"/>
            <a:r>
              <a:rPr lang="it-IT" altLang="it-IT" sz="1800" dirty="0">
                <a:solidFill>
                  <a:srgbClr val="000000"/>
                </a:solidFill>
                <a:latin typeface="Verdana" panose="020B0604030504040204" pitchFamily="34" charset="0"/>
                <a:cs typeface="Times New Roman" panose="02020603050405020304" pitchFamily="18" charset="0"/>
              </a:rPr>
              <a:t>   		 </a:t>
            </a:r>
            <a:r>
              <a:rPr lang="it-IT" altLang="it-IT" sz="1800" dirty="0">
                <a:solidFill>
                  <a:srgbClr val="000000"/>
                </a:solidFill>
                <a:latin typeface="Verdana" panose="020B0604030504040204" pitchFamily="34" charset="0"/>
                <a:ea typeface="Arial Unicode MS" pitchFamily="34" charset="-128"/>
              </a:rPr>
              <a:t>  </a:t>
            </a:r>
            <a:r>
              <a:rPr lang="it-IT" altLang="it-IT" sz="1800" dirty="0">
                <a:solidFill>
                  <a:srgbClr val="000000"/>
                </a:solidFill>
                <a:latin typeface="Verdana" panose="020B0604030504040204" pitchFamily="34" charset="0"/>
                <a:cs typeface="Times New Roman" panose="02020603050405020304" pitchFamily="18" charset="0"/>
              </a:rPr>
              <a:t> </a:t>
            </a:r>
            <a:r>
              <a:rPr lang="it-IT" altLang="it-IT" sz="1800" dirty="0">
                <a:solidFill>
                  <a:srgbClr val="000000"/>
                </a:solidFill>
                <a:latin typeface="Verdana" panose="020B0604030504040204" pitchFamily="34" charset="0"/>
                <a:ea typeface="Arial Unicode MS" pitchFamily="34" charset="-128"/>
              </a:rPr>
              <a:t>   </a:t>
            </a:r>
            <a:r>
              <a:rPr lang="it-IT" altLang="it-IT" sz="1800" dirty="0">
                <a:solidFill>
                  <a:srgbClr val="000000"/>
                </a:solidFill>
                <a:latin typeface="Verdana" panose="020B0604030504040204" pitchFamily="34" charset="0"/>
                <a:cs typeface="Times New Roman" panose="02020603050405020304" pitchFamily="18" charset="0"/>
              </a:rPr>
              <a:t> </a:t>
            </a:r>
            <a:r>
              <a:rPr lang="it-IT" sz="1800" dirty="0">
                <a:solidFill>
                  <a:srgbClr val="000000"/>
                </a:solidFill>
                <a:effectLst/>
                <a:highlight>
                  <a:srgbClr val="FFFFFF"/>
                </a:highlight>
                <a:latin typeface="Verdana" panose="020B0604030504040204" pitchFamily="34" charset="0"/>
                <a:ea typeface="Times New Roman" panose="02020603050405020304" pitchFamily="18" charset="0"/>
                <a:cs typeface="Open Sans" panose="020B0606030504020204" pitchFamily="34" charset="0"/>
              </a:rPr>
              <a:t>I pochi versetti del Vangelo di oggi ruotano intorno al 	                magico vocabolario degli innamorati: amore, amato, amatevi, gioia. «Tutta la “legge” inizia con un “sei amato” e termina con un “tu amerai”. Chi astrae da questo, ama il contrario della vita» (</a:t>
            </a:r>
            <a:r>
              <a:rPr lang="it-IT" sz="1800" i="1" dirty="0">
                <a:solidFill>
                  <a:srgbClr val="000000"/>
                </a:solidFill>
                <a:effectLst/>
                <a:highlight>
                  <a:srgbClr val="FFFFFF"/>
                </a:highlight>
                <a:latin typeface="Verdana" panose="020B0604030504040204" pitchFamily="34" charset="0"/>
                <a:ea typeface="Times New Roman" panose="02020603050405020304" pitchFamily="18" charset="0"/>
                <a:cs typeface="Open Sans" panose="020B0606030504020204" pitchFamily="34" charset="0"/>
              </a:rPr>
              <a:t>P. </a:t>
            </a:r>
            <a:r>
              <a:rPr lang="it-IT" sz="1800" i="1" dirty="0" err="1">
                <a:solidFill>
                  <a:srgbClr val="000000"/>
                </a:solidFill>
                <a:effectLst/>
                <a:highlight>
                  <a:srgbClr val="FFFFFF"/>
                </a:highlight>
                <a:latin typeface="Verdana" panose="020B0604030504040204" pitchFamily="34" charset="0"/>
                <a:ea typeface="Times New Roman" panose="02020603050405020304" pitchFamily="18" charset="0"/>
                <a:cs typeface="Open Sans" panose="020B0606030504020204" pitchFamily="34" charset="0"/>
              </a:rPr>
              <a:t>Beauchamp</a:t>
            </a:r>
            <a:r>
              <a:rPr lang="it-IT" sz="1800" dirty="0">
                <a:solidFill>
                  <a:srgbClr val="000000"/>
                </a:solidFill>
                <a:effectLst/>
                <a:highlight>
                  <a:srgbClr val="FFFFFF"/>
                </a:highlight>
                <a:latin typeface="Verdana" panose="020B0604030504040204" pitchFamily="34" charset="0"/>
                <a:ea typeface="Times New Roman" panose="02020603050405020304" pitchFamily="18" charset="0"/>
                <a:cs typeface="Open Sans" panose="020B0606030504020204" pitchFamily="34" charset="0"/>
              </a:rPr>
              <a:t>). Roba grossa. Questione che riempie o svuota la vita: questo vi dico perché la mia gioia sia in voi e la vostra gioia sia piena. </a:t>
            </a:r>
          </a:p>
          <a:p>
            <a:pPr algn="l"/>
            <a:endParaRPr lang="it-IT" sz="1000" dirty="0">
              <a:solidFill>
                <a:srgbClr val="000000"/>
              </a:solidFill>
              <a:highlight>
                <a:srgbClr val="FFFFFF"/>
              </a:highlight>
              <a:latin typeface="Verdana" panose="020B0604030504040204" pitchFamily="34" charset="0"/>
              <a:ea typeface="Times New Roman" panose="02020603050405020304" pitchFamily="18" charset="0"/>
              <a:cs typeface="Open Sans" panose="020B0606030504020204" pitchFamily="34" charset="0"/>
            </a:endParaRPr>
          </a:p>
          <a:p>
            <a:pPr algn="l"/>
            <a:r>
              <a:rPr lang="it-IT" sz="1800" dirty="0">
                <a:solidFill>
                  <a:srgbClr val="000000"/>
                </a:solidFill>
                <a:effectLst/>
                <a:highlight>
                  <a:srgbClr val="FFFFFF"/>
                </a:highlight>
                <a:latin typeface="Verdana" panose="020B0604030504040204" pitchFamily="34" charset="0"/>
                <a:ea typeface="Times New Roman" panose="02020603050405020304" pitchFamily="18" charset="0"/>
                <a:cs typeface="Open Sans" panose="020B0606030504020204" pitchFamily="34" charset="0"/>
              </a:rPr>
              <a:t>   L'amore è da prendere sul serio, ne va del nostro benessere, della nostra gioia. Anzi, ognuno di noi vi sta giocando, consapevole o no, la partita della propria eternità. Io però faccio fatica a seguirlo: l'amore è sempre così poco, così a rischio, così fragile. Faccio fatica perfino a capire in che cosa consista l'amore vero, vi si mescola tutto: passione, tenerezza, emozioni, lacrime, paure, sorrisi, sogni e impegno concreto.</a:t>
            </a:r>
          </a:p>
          <a:p>
            <a:pPr algn="l"/>
            <a:endParaRPr lang="it-IT" sz="1000" dirty="0">
              <a:effectLst/>
              <a:highlight>
                <a:srgbClr val="FFFFFF"/>
              </a:highlight>
              <a:latin typeface="Times New Roman" panose="02020603050405020304" pitchFamily="18" charset="0"/>
              <a:ea typeface="Times New Roman" panose="02020603050405020304" pitchFamily="18" charset="0"/>
            </a:endParaRPr>
          </a:p>
          <a:p>
            <a:pPr algn="l"/>
            <a:r>
              <a:rPr lang="it-IT" sz="1800" dirty="0">
                <a:solidFill>
                  <a:srgbClr val="000000"/>
                </a:solidFill>
                <a:effectLst/>
                <a:highlight>
                  <a:srgbClr val="FFFFFF"/>
                </a:highlight>
                <a:latin typeface="Verdana" panose="020B0604030504040204" pitchFamily="34" charset="0"/>
                <a:ea typeface="Times New Roman" panose="02020603050405020304" pitchFamily="18" charset="0"/>
                <a:cs typeface="Open Sans" panose="020B0606030504020204" pitchFamily="34" charset="0"/>
              </a:rPr>
              <a:t>   L'amore è sempre meravigliosamente complicato, e sempre imperfetto, cioè incompiuto. Sempre artigianale, e come ogni lavoro artigianale chiede mani, tempo, cura, regole: se osserverete i miei comandamenti, rimarrete nel mio amore. Ma come, Signore, chiudi dentro i comandamenti l'unica cosa che non si può comandare? Mi scoraggi: il comandamento è regola, costrizione, sanzione. </a:t>
            </a:r>
            <a:endParaRPr lang="it-IT" sz="1800" dirty="0">
              <a:effectLst/>
              <a:highlight>
                <a:srgbClr val="FFFFFF"/>
              </a:highlight>
              <a:latin typeface="Times New Roman" panose="02020603050405020304" pitchFamily="18" charset="0"/>
              <a:ea typeface="Times New Roman" panose="02020603050405020304" pitchFamily="18" charset="0"/>
            </a:endParaRPr>
          </a:p>
        </p:txBody>
      </p:sp>
      <p:sp>
        <p:nvSpPr>
          <p:cNvPr id="17415" name="Rectangle 39">
            <a:extLst>
              <a:ext uri="{FF2B5EF4-FFF2-40B4-BE49-F238E27FC236}">
                <a16:creationId xmlns:a16="http://schemas.microsoft.com/office/drawing/2014/main" id="{D5469BFC-4DFF-CEC7-3076-4707F92F9BE3}"/>
              </a:ext>
            </a:extLst>
          </p:cNvPr>
          <p:cNvSpPr>
            <a:spLocks noChangeArrowheads="1"/>
          </p:cNvSpPr>
          <p:nvPr>
            <p:custDataLst>
              <p:tags r:id="rId6"/>
            </p:custDataLst>
          </p:nvPr>
        </p:nvSpPr>
        <p:spPr bwMode="auto">
          <a:xfrm>
            <a:off x="0" y="4876800"/>
            <a:ext cx="9144000" cy="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endParaRPr lang="it-IT" altLang="it-IT"/>
          </a:p>
        </p:txBody>
      </p:sp>
      <p:pic>
        <p:nvPicPr>
          <p:cNvPr id="3" name="Immagine 2">
            <a:extLst>
              <a:ext uri="{FF2B5EF4-FFF2-40B4-BE49-F238E27FC236}">
                <a16:creationId xmlns:a16="http://schemas.microsoft.com/office/drawing/2014/main" id="{CAE9DD21-A902-8297-CE17-0BBF54C7FD94}"/>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47461" y="104931"/>
            <a:ext cx="1876267" cy="1876267"/>
          </a:xfrm>
          <a:prstGeom prst="rect">
            <a:avLst/>
          </a:prstGeom>
        </p:spPr>
      </p:pic>
    </p:spTree>
  </p:cSld>
  <p:clrMapOvr>
    <a:masterClrMapping/>
  </p:clrMapOvr>
  <p:transition spd="med" advClick="0" advTm="80000">
    <p:random/>
  </p:transition>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746" name="Rectangle 5">
            <a:extLst>
              <a:ext uri="{FF2B5EF4-FFF2-40B4-BE49-F238E27FC236}">
                <a16:creationId xmlns:a16="http://schemas.microsoft.com/office/drawing/2014/main" id="{F6FA645C-7805-8666-A156-FEC1EC2DC0D6}"/>
              </a:ext>
            </a:extLst>
          </p:cNvPr>
          <p:cNvSpPr>
            <a:spLocks noChangeArrowheads="1"/>
          </p:cNvSpPr>
          <p:nvPr>
            <p:custDataLst>
              <p:tags r:id="rId1"/>
            </p:custDataLst>
          </p:nvPr>
        </p:nvSpPr>
        <p:spPr bwMode="auto">
          <a:xfrm>
            <a:off x="0" y="86744"/>
            <a:ext cx="9144000" cy="6740307"/>
          </a:xfrm>
          <a:prstGeom prst="rect">
            <a:avLst/>
          </a:prstGeom>
          <a:noFill/>
          <a:ln w="9525">
            <a:noFill/>
            <a:miter lim="800000"/>
          </a:ln>
          <a:effectLst/>
        </p:spPr>
        <p:txBody>
          <a:bodyPr wrap="square">
            <a:spAutoFit/>
          </a:bodyPr>
          <a:lstStyle/>
          <a:p>
            <a:pPr algn="l"/>
            <a:r>
              <a:rPr lang="it-IT" sz="1800" dirty="0">
                <a:solidFill>
                  <a:srgbClr val="000000"/>
                </a:solidFill>
                <a:effectLst/>
                <a:highlight>
                  <a:srgbClr val="FFFFFF"/>
                </a:highlight>
                <a:latin typeface="Verdana" panose="020B0604030504040204" pitchFamily="34" charset="0"/>
                <a:ea typeface="Times New Roman" panose="02020603050405020304" pitchFamily="18" charset="0"/>
                <a:cs typeface="Open Sans" panose="020B0606030504020204" pitchFamily="34" charset="0"/>
              </a:rPr>
              <a:t>   Un guinzaglio che mi strattona. L'amore invece è libertà, creatività, una divina follia... Ma Gesù, il guaritore del disamore, offre la sua pedagogia sicura in due tempi:  </a:t>
            </a:r>
          </a:p>
          <a:p>
            <a:pPr algn="l"/>
            <a:endParaRPr lang="it-IT" sz="1000" dirty="0">
              <a:solidFill>
                <a:srgbClr val="000000"/>
              </a:solidFill>
              <a:effectLst/>
              <a:highlight>
                <a:srgbClr val="FFFFFF"/>
              </a:highlight>
              <a:latin typeface="Verdana" panose="020B0604030504040204" pitchFamily="34" charset="0"/>
              <a:ea typeface="Times New Roman" panose="02020603050405020304" pitchFamily="18" charset="0"/>
              <a:cs typeface="Open Sans" panose="020B0606030504020204" pitchFamily="34" charset="0"/>
            </a:endParaRPr>
          </a:p>
          <a:p>
            <a:pPr algn="l"/>
            <a:r>
              <a:rPr lang="it-IT" sz="1800" dirty="0">
                <a:solidFill>
                  <a:srgbClr val="000000"/>
                </a:solidFill>
                <a:effectLst/>
                <a:highlight>
                  <a:srgbClr val="FFFFFF"/>
                </a:highlight>
                <a:latin typeface="Verdana" panose="020B0604030504040204" pitchFamily="34" charset="0"/>
                <a:ea typeface="Times New Roman" panose="02020603050405020304" pitchFamily="18" charset="0"/>
                <a:cs typeface="Open Sans" panose="020B0606030504020204" pitchFamily="34" charset="0"/>
              </a:rPr>
              <a:t>1</a:t>
            </a:r>
            <a:r>
              <a:rPr lang="it-IT" sz="1800" b="1" dirty="0">
                <a:solidFill>
                  <a:srgbClr val="000000"/>
                </a:solidFill>
                <a:effectLst/>
                <a:highlight>
                  <a:srgbClr val="FFFFFF"/>
                </a:highlight>
                <a:latin typeface="Verdana" panose="020B0604030504040204" pitchFamily="34" charset="0"/>
                <a:ea typeface="Times New Roman" panose="02020603050405020304" pitchFamily="18" charset="0"/>
                <a:cs typeface="Open Sans" panose="020B0606030504020204" pitchFamily="34" charset="0"/>
              </a:rPr>
              <a:t>. Amatevi gli uni gli altri</a:t>
            </a:r>
            <a:r>
              <a:rPr lang="it-IT" sz="1800" dirty="0">
                <a:solidFill>
                  <a:srgbClr val="000000"/>
                </a:solidFill>
                <a:effectLst/>
                <a:highlight>
                  <a:srgbClr val="FFFFFF"/>
                </a:highlight>
                <a:latin typeface="Verdana" panose="020B0604030504040204" pitchFamily="34" charset="0"/>
                <a:ea typeface="Times New Roman" panose="02020603050405020304" pitchFamily="18" charset="0"/>
                <a:cs typeface="Open Sans" panose="020B0606030504020204" pitchFamily="34" charset="0"/>
              </a:rPr>
              <a:t>. Non semplicemente: amatevi. Ma: gli uni gli altri, non si ama l'umanità in generale o in teoria. Si amano le persone ad una ad una; si ama quest'uomo, questa donna, questo bambino, il povero qui a fianco, faccia a faccia, occhi negli occhi.</a:t>
            </a:r>
          </a:p>
          <a:p>
            <a:pPr algn="l"/>
            <a:endParaRPr lang="it-IT" sz="1000" dirty="0">
              <a:effectLst/>
              <a:highlight>
                <a:srgbClr val="FFFFFF"/>
              </a:highlight>
              <a:latin typeface="Times New Roman" panose="02020603050405020304" pitchFamily="18" charset="0"/>
              <a:ea typeface="Times New Roman" panose="02020603050405020304" pitchFamily="18" charset="0"/>
            </a:endParaRPr>
          </a:p>
          <a:p>
            <a:pPr algn="l"/>
            <a:r>
              <a:rPr lang="it-IT" sz="1800" dirty="0">
                <a:solidFill>
                  <a:srgbClr val="000000"/>
                </a:solidFill>
                <a:effectLst/>
                <a:highlight>
                  <a:srgbClr val="FFFFFF"/>
                </a:highlight>
                <a:latin typeface="Verdana" panose="020B0604030504040204" pitchFamily="34" charset="0"/>
                <a:ea typeface="Times New Roman" panose="02020603050405020304" pitchFamily="18" charset="0"/>
                <a:cs typeface="Open Sans" panose="020B0606030504020204" pitchFamily="34" charset="0"/>
              </a:rPr>
              <a:t>2. </a:t>
            </a:r>
            <a:r>
              <a:rPr lang="it-IT" sz="1800" b="1" dirty="0">
                <a:solidFill>
                  <a:srgbClr val="000000"/>
                </a:solidFill>
                <a:effectLst/>
                <a:highlight>
                  <a:srgbClr val="FFFFFF"/>
                </a:highlight>
                <a:latin typeface="Verdana" panose="020B0604030504040204" pitchFamily="34" charset="0"/>
                <a:ea typeface="Times New Roman" panose="02020603050405020304" pitchFamily="18" charset="0"/>
                <a:cs typeface="Open Sans" panose="020B0606030504020204" pitchFamily="34" charset="0"/>
              </a:rPr>
              <a:t>Amatevi come io vi ho amato</a:t>
            </a:r>
            <a:r>
              <a:rPr lang="it-IT" sz="1800" dirty="0">
                <a:solidFill>
                  <a:srgbClr val="000000"/>
                </a:solidFill>
                <a:effectLst/>
                <a:highlight>
                  <a:srgbClr val="FFFFFF"/>
                </a:highlight>
                <a:latin typeface="Verdana" panose="020B0604030504040204" pitchFamily="34" charset="0"/>
                <a:ea typeface="Times New Roman" panose="02020603050405020304" pitchFamily="18" charset="0"/>
                <a:cs typeface="Open Sans" panose="020B0606030504020204" pitchFamily="34" charset="0"/>
              </a:rPr>
              <a:t>. Non dice “quanto me”, perché non ci arriveremmo mai, io almeno; ma “come me”, con il mio stile, con il mio modo unico: lui che lava i piedi ai grandi e abbraccia i bambini; che vede uno soffrire e prova un crampo nel ventre; lui che si commuove e tocca la carne, la pelle, gli occhi; che non manda via nessuno; che ci obbliga a diventare grandi e accarezza e pettina le nostre ali perché pensiamo in grande e voliamo lontano.</a:t>
            </a:r>
          </a:p>
          <a:p>
            <a:pPr algn="l"/>
            <a:endParaRPr lang="it-IT" sz="1000" dirty="0">
              <a:effectLst/>
              <a:highlight>
                <a:srgbClr val="FFFFFF"/>
              </a:highlight>
              <a:latin typeface="Times New Roman" panose="02020603050405020304" pitchFamily="18" charset="0"/>
              <a:ea typeface="Times New Roman" panose="02020603050405020304" pitchFamily="18" charset="0"/>
            </a:endParaRPr>
          </a:p>
          <a:p>
            <a:pPr algn="l"/>
            <a:r>
              <a:rPr lang="it-IT" sz="1800" dirty="0">
                <a:solidFill>
                  <a:srgbClr val="000000"/>
                </a:solidFill>
                <a:effectLst/>
                <a:highlight>
                  <a:srgbClr val="FFFFFF"/>
                </a:highlight>
                <a:latin typeface="Verdana" panose="020B0604030504040204" pitchFamily="34" charset="0"/>
                <a:ea typeface="Times New Roman" panose="02020603050405020304" pitchFamily="18" charset="0"/>
                <a:cs typeface="Open Sans" panose="020B0606030504020204" pitchFamily="34" charset="0"/>
              </a:rPr>
              <a:t>   Chi ti ama davvero? Non certo chi ti riempie di parole dolci e di regali. L'amore è vero quello che ti spinge, ti incalza, ti obbliga a diventare tanto, infinitamente tanto, a diventare il meglio di ciò che puoi diventare (</a:t>
            </a:r>
            <a:r>
              <a:rPr lang="it-IT" sz="1800" i="1" dirty="0">
                <a:solidFill>
                  <a:srgbClr val="000000"/>
                </a:solidFill>
                <a:effectLst/>
                <a:highlight>
                  <a:srgbClr val="FFFFFF"/>
                </a:highlight>
                <a:latin typeface="Verdana" panose="020B0604030504040204" pitchFamily="34" charset="0"/>
                <a:ea typeface="Times New Roman" panose="02020603050405020304" pitchFamily="18" charset="0"/>
                <a:cs typeface="Open Sans" panose="020B0606030504020204" pitchFamily="34" charset="0"/>
              </a:rPr>
              <a:t>Rainer Maria Rilke</a:t>
            </a:r>
            <a:r>
              <a:rPr lang="it-IT" sz="1800" dirty="0">
                <a:solidFill>
                  <a:srgbClr val="000000"/>
                </a:solidFill>
                <a:effectLst/>
                <a:highlight>
                  <a:srgbClr val="FFFFFF"/>
                </a:highlight>
                <a:latin typeface="Verdana" panose="020B0604030504040204" pitchFamily="34" charset="0"/>
                <a:ea typeface="Times New Roman" panose="02020603050405020304" pitchFamily="18" charset="0"/>
                <a:cs typeface="Open Sans" panose="020B0606030504020204" pitchFamily="34" charset="0"/>
              </a:rPr>
              <a:t>). Così ai figli non servono cose, ma padri e madri che diano orizzonti e grandi ali, che li facciano diventare il meglio di ciò che possono diventare. Anche quando dovesse sembrare che si dimenticano di noi. Parola di Vangelo: </a:t>
            </a:r>
            <a:r>
              <a:rPr lang="it-IT" sz="1800" i="1" dirty="0">
                <a:solidFill>
                  <a:srgbClr val="000000"/>
                </a:solidFill>
                <a:effectLst/>
                <a:highlight>
                  <a:srgbClr val="FFFFFF"/>
                </a:highlight>
                <a:latin typeface="Verdana" panose="020B0604030504040204" pitchFamily="34" charset="0"/>
                <a:ea typeface="Times New Roman" panose="02020603050405020304" pitchFamily="18" charset="0"/>
                <a:cs typeface="Open Sans" panose="020B0606030504020204" pitchFamily="34" charset="0"/>
              </a:rPr>
              <a:t>se ami, non sbagli. Se ami, non fallirai la vita. Se ami, la tua vita è stata già un successo, comunque.</a:t>
            </a:r>
            <a:endParaRPr lang="it-IT" sz="1800" i="1" dirty="0">
              <a:effectLst/>
              <a:highlight>
                <a:srgbClr val="FFFFFF"/>
              </a:highlight>
              <a:latin typeface="Times New Roman" panose="02020603050405020304" pitchFamily="18" charset="0"/>
              <a:ea typeface="Times New Roman" panose="02020603050405020304" pitchFamily="18" charset="0"/>
            </a:endParaRPr>
          </a:p>
        </p:txBody>
      </p:sp>
    </p:spTree>
  </p:cSld>
  <p:clrMapOvr>
    <a:masterClrMapping/>
  </p:clrMapOvr>
  <p:transition spd="med" advClick="0" advTm="100000">
    <p:random/>
  </p:transition>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2770" name="Rectangle 2052">
            <a:extLst>
              <a:ext uri="{FF2B5EF4-FFF2-40B4-BE49-F238E27FC236}">
                <a16:creationId xmlns:a16="http://schemas.microsoft.com/office/drawing/2014/main" id="{8191C3AA-5A82-A6E4-1BBB-9FFAC1A62786}"/>
              </a:ext>
            </a:extLst>
          </p:cNvPr>
          <p:cNvSpPr>
            <a:spLocks noChangeArrowheads="1"/>
          </p:cNvSpPr>
          <p:nvPr>
            <p:custDataLst>
              <p:tags r:id="rId1"/>
            </p:custDataLst>
          </p:nvPr>
        </p:nvSpPr>
        <p:spPr bwMode="auto">
          <a:xfrm>
            <a:off x="0" y="0"/>
            <a:ext cx="9252520" cy="7448193"/>
          </a:xfrm>
          <a:prstGeom prst="rect">
            <a:avLst/>
          </a:prstGeom>
          <a:noFill/>
          <a:ln w="9525">
            <a:noFill/>
            <a:miter lim="800000"/>
          </a:ln>
          <a:effectLst/>
        </p:spPr>
        <p:txBody>
          <a:bodyPr wrap="square">
            <a:spAutoFit/>
          </a:bodyPr>
          <a:lstStyle/>
          <a:p>
            <a:pPr algn="ctr"/>
            <a:r>
              <a:rPr lang="it-IT" altLang="it-IT" sz="1400" i="1" dirty="0">
                <a:solidFill>
                  <a:srgbClr val="000080"/>
                </a:solidFill>
                <a:latin typeface="Verdana" panose="020B0604030504040204" pitchFamily="34" charset="0"/>
                <a:cs typeface="Arial" panose="020B0604020202020204" pitchFamily="34" charset="0"/>
              </a:rPr>
              <a:t>Questo messaggio è pronto per essere inviato, via mail o whatsapp, ad amici, parenti e conoscenti. Invitate i vostri amici a </a:t>
            </a:r>
            <a:r>
              <a:rPr lang="it-IT" altLang="it-IT" sz="1400" i="1" u="sng" dirty="0">
                <a:solidFill>
                  <a:srgbClr val="FF0000"/>
                </a:solidFill>
                <a:latin typeface="Verdana" panose="020B0604030504040204" pitchFamily="34" charset="0"/>
                <a:cs typeface="Arial" panose="020B0604020202020204" pitchFamily="34" charset="0"/>
              </a:rPr>
              <a:t>iscriversi gratis</a:t>
            </a:r>
            <a:r>
              <a:rPr lang="it-IT" altLang="it-IT" sz="1400" i="1" u="sng" dirty="0">
                <a:solidFill>
                  <a:srgbClr val="000080"/>
                </a:solidFill>
                <a:latin typeface="Verdana" panose="020B0604030504040204" pitchFamily="34" charset="0"/>
                <a:cs typeface="Arial" panose="020B0604020202020204" pitchFamily="34" charset="0"/>
              </a:rPr>
              <a:t> </a:t>
            </a:r>
            <a:r>
              <a:rPr lang="it-IT" altLang="it-IT" sz="1400" i="1" dirty="0">
                <a:solidFill>
                  <a:srgbClr val="000080"/>
                </a:solidFill>
                <a:latin typeface="Verdana" panose="020B0604030504040204" pitchFamily="34" charset="0"/>
                <a:cs typeface="Arial" panose="020B0604020202020204" pitchFamily="34" charset="0"/>
              </a:rPr>
              <a:t>al sito </a:t>
            </a:r>
            <a:r>
              <a:rPr lang="it-IT" altLang="it-IT" sz="1400" i="1" dirty="0">
                <a:solidFill>
                  <a:srgbClr val="0033CC"/>
                </a:solidFill>
                <a:latin typeface="Verdana" panose="020B0604030504040204" pitchFamily="34" charset="0"/>
                <a:cs typeface="Arial" panose="020B0604020202020204" pitchFamily="34" charset="0"/>
              </a:rPr>
              <a:t>http://wwws.diffondilaparola.com </a:t>
            </a:r>
            <a:r>
              <a:rPr lang="it-IT" altLang="it-IT" sz="1400" i="1" dirty="0">
                <a:solidFill>
                  <a:srgbClr val="000080"/>
                </a:solidFill>
                <a:latin typeface="Verdana" panose="020B0604030504040204" pitchFamily="34" charset="0"/>
                <a:cs typeface="Arial" panose="020B0604020202020204" pitchFamily="34" charset="0"/>
              </a:rPr>
              <a:t>per ricevere l’audiovisivo settimanale </a:t>
            </a:r>
            <a:r>
              <a:rPr lang="it-IT" altLang="it-IT" sz="1400" i="1" dirty="0">
                <a:solidFill>
                  <a:srgbClr val="FF0000"/>
                </a:solidFill>
                <a:latin typeface="Verdana" panose="020B0604030504040204" pitchFamily="34" charset="0"/>
                <a:cs typeface="Arial" panose="020B0604020202020204" pitchFamily="34" charset="0"/>
              </a:rPr>
              <a:t>gratuitamente </a:t>
            </a:r>
            <a:r>
              <a:rPr lang="it-IT" altLang="it-IT" sz="1400" i="1" u="sng" dirty="0">
                <a:solidFill>
                  <a:srgbClr val="000066"/>
                </a:solidFill>
                <a:latin typeface="Verdana" panose="020B0604030504040204" pitchFamily="34" charset="0"/>
                <a:cs typeface="Arial" panose="020B0604020202020204" pitchFamily="34" charset="0"/>
              </a:rPr>
              <a:t>per sempre</a:t>
            </a:r>
            <a:r>
              <a:rPr lang="it-IT" altLang="it-IT" sz="1400" i="1" dirty="0">
                <a:solidFill>
                  <a:srgbClr val="000080"/>
                </a:solidFill>
                <a:latin typeface="Verdana" panose="020B0604030504040204" pitchFamily="34" charset="0"/>
                <a:cs typeface="Arial" panose="020B0604020202020204" pitchFamily="34" charset="0"/>
              </a:rPr>
              <a:t>. </a:t>
            </a:r>
            <a:br>
              <a:rPr lang="it-IT" altLang="it-IT" sz="1400" i="1" dirty="0">
                <a:solidFill>
                  <a:schemeClr val="tx2"/>
                </a:solidFill>
                <a:latin typeface="Verdana" panose="020B0604030504040204" pitchFamily="34" charset="0"/>
                <a:cs typeface="Times New Roman" panose="02020603050405020304" pitchFamily="18" charset="0"/>
              </a:rPr>
            </a:br>
            <a:r>
              <a:rPr lang="it-IT" altLang="it-IT" sz="1400" i="1" dirty="0">
                <a:solidFill>
                  <a:srgbClr val="000080"/>
                </a:solidFill>
                <a:latin typeface="Verdana" panose="020B0604030504040204" pitchFamily="34" charset="0"/>
                <a:cs typeface="Arial" panose="020B0604020202020204" pitchFamily="34" charset="0"/>
              </a:rPr>
              <a:t>In </a:t>
            </a:r>
            <a:r>
              <a:rPr lang="it-IT" altLang="it-IT" sz="1400" b="1" i="1" dirty="0">
                <a:solidFill>
                  <a:srgbClr val="000080"/>
                </a:solidFill>
                <a:latin typeface="Verdana" panose="020B0604030504040204" pitchFamily="34" charset="0"/>
                <a:cs typeface="Arial" panose="020B0604020202020204" pitchFamily="34" charset="0"/>
              </a:rPr>
              <a:t>YOUTUBE, FACEBOOK,</a:t>
            </a:r>
            <a:r>
              <a:rPr lang="it-IT" altLang="it-IT" sz="1400" i="1" dirty="0">
                <a:solidFill>
                  <a:srgbClr val="000080"/>
                </a:solidFill>
                <a:latin typeface="Verdana" panose="020B0604030504040204" pitchFamily="34" charset="0"/>
                <a:cs typeface="Arial" panose="020B0604020202020204" pitchFamily="34" charset="0"/>
              </a:rPr>
              <a:t> </a:t>
            </a:r>
            <a:r>
              <a:rPr lang="it-IT" altLang="it-IT" sz="1400" b="1" i="1" dirty="0">
                <a:solidFill>
                  <a:srgbClr val="000080"/>
                </a:solidFill>
                <a:latin typeface="Verdana" panose="020B0604030504040204" pitchFamily="34" charset="0"/>
                <a:cs typeface="Arial" panose="020B0604020202020204" pitchFamily="34" charset="0"/>
              </a:rPr>
              <a:t>TWITTER, INSTAGRAM, LINKEDIN</a:t>
            </a:r>
            <a:r>
              <a:rPr lang="it-IT" altLang="it-IT" sz="1400" i="1" dirty="0">
                <a:solidFill>
                  <a:srgbClr val="000080"/>
                </a:solidFill>
                <a:latin typeface="Verdana" panose="020B0604030504040204" pitchFamily="34" charset="0"/>
                <a:cs typeface="Arial" panose="020B0604020202020204" pitchFamily="34" charset="0"/>
              </a:rPr>
              <a:t> e </a:t>
            </a:r>
            <a:r>
              <a:rPr lang="it-IT" altLang="it-IT" sz="1400" b="1" i="1" dirty="0">
                <a:solidFill>
                  <a:srgbClr val="000080"/>
                </a:solidFill>
                <a:latin typeface="Verdana" panose="020B0604030504040204" pitchFamily="34" charset="0"/>
                <a:cs typeface="Arial" panose="020B0604020202020204" pitchFamily="34" charset="0"/>
              </a:rPr>
              <a:t>GLORIATV</a:t>
            </a:r>
            <a:r>
              <a:rPr lang="it-IT" altLang="it-IT" sz="1400" i="1" dirty="0">
                <a:solidFill>
                  <a:srgbClr val="000080"/>
                </a:solidFill>
                <a:latin typeface="Verdana" panose="020B0604030504040204" pitchFamily="34" charset="0"/>
                <a:cs typeface="Arial" panose="020B0604020202020204" pitchFamily="34" charset="0"/>
              </a:rPr>
              <a:t> trovi la versione VIDEO alla pagina di LASTILLA GAETANO</a:t>
            </a:r>
            <a:br>
              <a:rPr lang="it-IT" altLang="it-IT" sz="1400" dirty="0">
                <a:solidFill>
                  <a:srgbClr val="000080"/>
                </a:solidFill>
                <a:latin typeface="Verdana" panose="020B0604030504040204" pitchFamily="34" charset="0"/>
                <a:cs typeface="Arial" panose="020B0604020202020204" pitchFamily="34" charset="0"/>
              </a:rPr>
            </a:br>
            <a:r>
              <a:rPr lang="it-IT" altLang="it-IT" sz="1400" b="1" dirty="0">
                <a:solidFill>
                  <a:srgbClr val="FF0000"/>
                </a:solidFill>
                <a:latin typeface="Verdana" panose="020B0604030504040204" pitchFamily="34" charset="0"/>
                <a:cs typeface="Times New Roman" panose="02020603050405020304" pitchFamily="18" charset="0"/>
              </a:rPr>
              <a:t>ANDATE IN TUTTO IL MONDO E PREDICATE IL VANGELO AD OGNI CREATURA</a:t>
            </a:r>
            <a:r>
              <a:rPr lang="it-IT" altLang="it-IT" sz="1400" dirty="0">
                <a:solidFill>
                  <a:srgbClr val="FF0000"/>
                </a:solidFill>
                <a:latin typeface="Verdana" panose="020B0604030504040204" pitchFamily="34" charset="0"/>
                <a:cs typeface="Times New Roman" panose="02020603050405020304" pitchFamily="18" charset="0"/>
              </a:rPr>
              <a:t> (</a:t>
            </a:r>
            <a:r>
              <a:rPr lang="it-IT" altLang="it-IT" sz="1400" i="1" dirty="0">
                <a:solidFill>
                  <a:srgbClr val="FF0000"/>
                </a:solidFill>
                <a:latin typeface="Verdana" panose="020B0604030504040204" pitchFamily="34" charset="0"/>
                <a:cs typeface="Times New Roman" panose="02020603050405020304" pitchFamily="18" charset="0"/>
              </a:rPr>
              <a:t>Mc 16,15</a:t>
            </a:r>
            <a:br>
              <a:rPr lang="it-IT" altLang="it-IT" sz="1400" dirty="0">
                <a:solidFill>
                  <a:srgbClr val="000080"/>
                </a:solidFill>
                <a:latin typeface="Verdana" panose="020B0604030504040204" pitchFamily="34" charset="0"/>
                <a:cs typeface="Times New Roman" panose="02020603050405020304" pitchFamily="18" charset="0"/>
              </a:rPr>
            </a:br>
            <a:r>
              <a:rPr lang="it-IT" altLang="it-IT" sz="1400" dirty="0">
                <a:solidFill>
                  <a:srgbClr val="000080"/>
                </a:solidFill>
                <a:latin typeface="Verdana" panose="020B0604030504040204" pitchFamily="34" charset="0"/>
                <a:cs typeface="Times New Roman" panose="02020603050405020304" pitchFamily="18" charset="0"/>
              </a:rPr>
              <a:t> </a:t>
            </a:r>
            <a:r>
              <a:rPr lang="it-IT" altLang="it-IT" sz="1400" dirty="0">
                <a:solidFill>
                  <a:srgbClr val="000080"/>
                </a:solidFill>
                <a:latin typeface="Verdana" panose="020B0604030504040204" pitchFamily="34" charset="0"/>
                <a:cs typeface="Arial" panose="020B0604020202020204" pitchFamily="34" charset="0"/>
              </a:rPr>
              <a:t>LA PAROLA DI DIO SOPRAVVIVE DA SEMPRE E NON PASSERA' MAI.                                                                  DI ESSA CI SI PUO' FIDARE PERCHE' NON INGANNA! </a:t>
            </a:r>
            <a:br>
              <a:rPr lang="it-IT" altLang="it-IT" sz="1400" dirty="0">
                <a:solidFill>
                  <a:srgbClr val="000080"/>
                </a:solidFill>
                <a:latin typeface="Verdana" panose="020B0604030504040204" pitchFamily="34" charset="0"/>
                <a:cs typeface="Arial" panose="020B0604020202020204" pitchFamily="34" charset="0"/>
              </a:rPr>
            </a:br>
            <a:r>
              <a:rPr lang="it-IT" altLang="it-IT" sz="1400" b="1" dirty="0">
                <a:solidFill>
                  <a:srgbClr val="000080"/>
                </a:solidFill>
                <a:latin typeface="Verdana" panose="020B0604030504040204" pitchFamily="34" charset="0"/>
                <a:cs typeface="Arial" panose="020B0604020202020204" pitchFamily="34" charset="0"/>
              </a:rPr>
              <a:t>NON ABBIATE PAURA! SPALANCATE LE PORTE A CRISTO</a:t>
            </a:r>
            <a:r>
              <a:rPr lang="it-IT" altLang="it-IT" sz="1400" dirty="0">
                <a:solidFill>
                  <a:srgbClr val="000080"/>
                </a:solidFill>
                <a:latin typeface="Verdana" panose="020B0604030504040204" pitchFamily="34" charset="0"/>
                <a:cs typeface="Arial" panose="020B0604020202020204" pitchFamily="34" charset="0"/>
              </a:rPr>
              <a:t> (</a:t>
            </a:r>
            <a:r>
              <a:rPr lang="it-IT" altLang="it-IT" sz="1400" i="1" dirty="0">
                <a:solidFill>
                  <a:srgbClr val="000080"/>
                </a:solidFill>
                <a:latin typeface="Verdana" panose="020B0604030504040204" pitchFamily="34" charset="0"/>
                <a:cs typeface="Arial" panose="020B0604020202020204" pitchFamily="34" charset="0"/>
              </a:rPr>
              <a:t>Giovanni Paolo II</a:t>
            </a:r>
            <a:r>
              <a:rPr lang="it-IT" altLang="it-IT" sz="1400" dirty="0">
                <a:solidFill>
                  <a:srgbClr val="000080"/>
                </a:solidFill>
                <a:latin typeface="Verdana" panose="020B0604030504040204" pitchFamily="34" charset="0"/>
                <a:cs typeface="Arial" panose="020B0604020202020204" pitchFamily="34" charset="0"/>
              </a:rPr>
              <a:t>)</a:t>
            </a:r>
            <a:br>
              <a:rPr lang="it-IT" altLang="it-IT" sz="1400" dirty="0">
                <a:solidFill>
                  <a:srgbClr val="000080"/>
                </a:solidFill>
                <a:latin typeface="Verdana" panose="020B0604030504040204" pitchFamily="34" charset="0"/>
                <a:cs typeface="Arial" panose="020B0604020202020204" pitchFamily="34" charset="0"/>
              </a:rPr>
            </a:br>
            <a:r>
              <a:rPr lang="it-IT" altLang="it-IT" sz="1400" i="1" dirty="0">
                <a:solidFill>
                  <a:srgbClr val="000080"/>
                </a:solidFill>
                <a:latin typeface="Verdana" panose="020B0604030504040204" pitchFamily="34" charset="0"/>
                <a:cs typeface="Arial" panose="020B0604020202020204" pitchFamily="34" charset="0"/>
              </a:rPr>
              <a:t>In INTERNET circolano miliardi di parole spesso vuote, insulse, volgari, offensive ecc. e allora gustiamoci la PAROLA DI DIO! Nessuno si senta obbligato a diffondere la Parola di Dio, tramite mail. Chi non si sente pronto a farlo, sappia che prima deve imparare ad accoglierla nel proprio cuore e poi, pian piano troverà il piacere di trasmetterla ad altri.</a:t>
            </a:r>
            <a:br>
              <a:rPr lang="it-IT" altLang="it-IT" sz="1000" b="1" dirty="0">
                <a:solidFill>
                  <a:schemeClr val="tx1"/>
                </a:solidFill>
                <a:latin typeface="Verdana" panose="020B0604030504040204" pitchFamily="34" charset="0"/>
                <a:cs typeface="Arial" panose="020B0604020202020204" pitchFamily="34" charset="0"/>
              </a:rPr>
            </a:br>
            <a:br>
              <a:rPr lang="it-IT" altLang="it-IT" sz="1000" b="1" dirty="0">
                <a:solidFill>
                  <a:schemeClr val="tx1"/>
                </a:solidFill>
                <a:latin typeface="Verdana" panose="020B0604030504040204" pitchFamily="34" charset="0"/>
                <a:cs typeface="Arial" panose="020B0604020202020204" pitchFamily="34" charset="0"/>
              </a:rPr>
            </a:br>
            <a:br>
              <a:rPr lang="it-IT" altLang="it-IT" sz="1000" b="1" dirty="0">
                <a:solidFill>
                  <a:schemeClr val="tx1"/>
                </a:solidFill>
                <a:latin typeface="Verdana" panose="020B0604030504040204" pitchFamily="34" charset="0"/>
                <a:cs typeface="Arial" panose="020B0604020202020204" pitchFamily="34" charset="0"/>
              </a:rPr>
            </a:br>
            <a:r>
              <a:rPr lang="it-IT" altLang="it-IT" sz="1400" dirty="0">
                <a:solidFill>
                  <a:srgbClr val="000080"/>
                </a:solidFill>
                <a:latin typeface="Verdana" panose="020B0604030504040204" pitchFamily="34" charset="0"/>
                <a:cs typeface="Arial" panose="020B0604020202020204" pitchFamily="34" charset="0"/>
              </a:rPr>
              <a:t>            </a:t>
            </a:r>
            <a:br>
              <a:rPr lang="it-IT" altLang="it-IT" sz="1400" dirty="0">
                <a:solidFill>
                  <a:srgbClr val="000080"/>
                </a:solidFill>
                <a:latin typeface="Verdana" panose="020B0604030504040204" pitchFamily="34" charset="0"/>
                <a:cs typeface="Arial" panose="020B0604020202020204" pitchFamily="34" charset="0"/>
              </a:rPr>
            </a:br>
            <a:br>
              <a:rPr lang="it-IT" altLang="it-IT" sz="1400" dirty="0">
                <a:solidFill>
                  <a:srgbClr val="000080"/>
                </a:solidFill>
                <a:latin typeface="Verdana" panose="020B0604030504040204" pitchFamily="34" charset="0"/>
                <a:cs typeface="Arial" panose="020B0604020202020204" pitchFamily="34" charset="0"/>
              </a:rPr>
            </a:br>
            <a:endParaRPr lang="it-IT" altLang="it-IT" sz="1400" dirty="0">
              <a:solidFill>
                <a:srgbClr val="000080"/>
              </a:solidFill>
              <a:latin typeface="Verdana" panose="020B0604030504040204" pitchFamily="34" charset="0"/>
              <a:cs typeface="Arial" panose="020B0604020202020204" pitchFamily="34" charset="0"/>
            </a:endParaRPr>
          </a:p>
          <a:p>
            <a:pPr algn="ctr"/>
            <a:endParaRPr lang="en-GB" altLang="it-IT" sz="1400" i="1" dirty="0">
              <a:solidFill>
                <a:srgbClr val="000080"/>
              </a:solidFill>
              <a:latin typeface="Verdana" panose="020B0604030504040204" pitchFamily="34" charset="0"/>
              <a:cs typeface="Arial" panose="020B0604020202020204" pitchFamily="34" charset="0"/>
            </a:endParaRPr>
          </a:p>
          <a:p>
            <a:pPr algn="ctr"/>
            <a:r>
              <a:rPr lang="en-GB" altLang="it-IT" sz="1400" i="1" dirty="0">
                <a:solidFill>
                  <a:srgbClr val="000080"/>
                </a:solidFill>
                <a:latin typeface="Verdana" panose="020B0604030504040204" pitchFamily="34" charset="0"/>
                <a:cs typeface="Arial" panose="020B0604020202020204" pitchFamily="34" charset="0"/>
              </a:rPr>
              <a:t>This message is ready to be sent, via email or </a:t>
            </a:r>
            <a:r>
              <a:rPr lang="en-GB" altLang="it-IT" sz="1400" i="1" dirty="0" err="1">
                <a:solidFill>
                  <a:srgbClr val="000080"/>
                </a:solidFill>
                <a:latin typeface="Verdana" panose="020B0604030504040204" pitchFamily="34" charset="0"/>
                <a:cs typeface="Arial" panose="020B0604020202020204" pitchFamily="34" charset="0"/>
              </a:rPr>
              <a:t>whatsapp</a:t>
            </a:r>
            <a:r>
              <a:rPr lang="en-GB" altLang="it-IT" sz="1400" i="1" dirty="0">
                <a:solidFill>
                  <a:srgbClr val="000080"/>
                </a:solidFill>
                <a:latin typeface="Verdana" panose="020B0604030504040204" pitchFamily="34" charset="0"/>
                <a:cs typeface="Arial" panose="020B0604020202020204" pitchFamily="34" charset="0"/>
              </a:rPr>
              <a:t>, to friends, relatives and acquaintances: </a:t>
            </a:r>
            <a:br>
              <a:rPr lang="en-GB" altLang="it-IT" sz="1400" i="1" dirty="0">
                <a:solidFill>
                  <a:srgbClr val="000080"/>
                </a:solidFill>
                <a:latin typeface="Verdana" panose="020B0604030504040204" pitchFamily="34" charset="0"/>
                <a:cs typeface="Arial" panose="020B0604020202020204" pitchFamily="34" charset="0"/>
              </a:rPr>
            </a:br>
            <a:r>
              <a:rPr lang="en-GB" altLang="it-IT" sz="1400" i="1" dirty="0">
                <a:solidFill>
                  <a:srgbClr val="000080"/>
                </a:solidFill>
                <a:latin typeface="Verdana" panose="020B0604030504040204" pitchFamily="34" charset="0"/>
                <a:cs typeface="Arial" panose="020B0604020202020204" pitchFamily="34" charset="0"/>
              </a:rPr>
              <a:t>              invite your friends </a:t>
            </a:r>
            <a:r>
              <a:rPr lang="en-GB" altLang="it-IT" sz="1400" i="1" dirty="0">
                <a:solidFill>
                  <a:srgbClr val="FF0000"/>
                </a:solidFill>
                <a:latin typeface="Verdana" panose="020B0604030504040204" pitchFamily="34" charset="0"/>
                <a:cs typeface="Arial" panose="020B0604020202020204" pitchFamily="34" charset="0"/>
              </a:rPr>
              <a:t>to join for free</a:t>
            </a:r>
            <a:r>
              <a:rPr lang="en-GB" altLang="it-IT" sz="1400" i="1" dirty="0">
                <a:solidFill>
                  <a:srgbClr val="000080"/>
                </a:solidFill>
                <a:latin typeface="Verdana" panose="020B0604030504040204" pitchFamily="34" charset="0"/>
                <a:cs typeface="Arial" panose="020B0604020202020204" pitchFamily="34" charset="0"/>
              </a:rPr>
              <a:t> at </a:t>
            </a:r>
            <a:r>
              <a:rPr lang="en-GB" altLang="it-IT" sz="1400" i="1" dirty="0" err="1">
                <a:solidFill>
                  <a:srgbClr val="000080"/>
                </a:solidFill>
                <a:latin typeface="Verdana" panose="020B0604030504040204" pitchFamily="34" charset="0"/>
                <a:cs typeface="Arial" panose="020B0604020202020204" pitchFamily="34" charset="0"/>
              </a:rPr>
              <a:t>siteweb</a:t>
            </a:r>
            <a:r>
              <a:rPr lang="en-GB" altLang="it-IT" sz="1400" i="1" dirty="0">
                <a:solidFill>
                  <a:srgbClr val="000080"/>
                </a:solidFill>
                <a:latin typeface="Verdana" panose="020B0604030504040204" pitchFamily="34" charset="0"/>
                <a:cs typeface="Arial" panose="020B0604020202020204" pitchFamily="34" charset="0"/>
              </a:rPr>
              <a:t> </a:t>
            </a:r>
            <a:r>
              <a:rPr lang="it-IT" altLang="it-IT" sz="1400" i="1" dirty="0">
                <a:solidFill>
                  <a:srgbClr val="0033CC"/>
                </a:solidFill>
                <a:latin typeface="Verdana" panose="020B0604030504040204" pitchFamily="34" charset="0"/>
                <a:cs typeface="Arial" panose="020B0604020202020204" pitchFamily="34" charset="0"/>
              </a:rPr>
              <a:t>https://www.diffondilaparola.com</a:t>
            </a:r>
            <a:r>
              <a:rPr lang="en-GB" altLang="it-IT" sz="1400" i="1" dirty="0">
                <a:solidFill>
                  <a:srgbClr val="000080"/>
                </a:solidFill>
                <a:latin typeface="Verdana" panose="020B0604030504040204" pitchFamily="34" charset="0"/>
                <a:cs typeface="Arial" panose="020B0604020202020204" pitchFamily="34" charset="0"/>
              </a:rPr>
              <a:t> to receive weekly audiovisual</a:t>
            </a:r>
            <a:r>
              <a:rPr lang="en-GB" altLang="it-IT" sz="1400" i="1" u="sng" dirty="0">
                <a:solidFill>
                  <a:srgbClr val="000080"/>
                </a:solidFill>
                <a:latin typeface="Verdana" panose="020B0604030504040204" pitchFamily="34" charset="0"/>
                <a:cs typeface="Arial" panose="020B0604020202020204" pitchFamily="34" charset="0"/>
              </a:rPr>
              <a:t> </a:t>
            </a:r>
            <a:r>
              <a:rPr lang="en-GB" altLang="it-IT" sz="1400" i="1" u="sng" dirty="0">
                <a:solidFill>
                  <a:srgbClr val="FF0000"/>
                </a:solidFill>
                <a:latin typeface="Verdana" panose="020B0604030504040204" pitchFamily="34" charset="0"/>
                <a:cs typeface="Arial" panose="020B0604020202020204" pitchFamily="34" charset="0"/>
              </a:rPr>
              <a:t>free</a:t>
            </a:r>
            <a:r>
              <a:rPr lang="en-GB" altLang="it-IT" sz="1400" i="1" u="sng" dirty="0">
                <a:solidFill>
                  <a:srgbClr val="000080"/>
                </a:solidFill>
                <a:latin typeface="Verdana" panose="020B0604030504040204" pitchFamily="34" charset="0"/>
                <a:cs typeface="Arial" panose="020B0604020202020204" pitchFamily="34" charset="0"/>
              </a:rPr>
              <a:t> forever</a:t>
            </a:r>
            <a:br>
              <a:rPr lang="it-IT" altLang="it-IT" sz="1400" i="1" dirty="0">
                <a:solidFill>
                  <a:srgbClr val="000080"/>
                </a:solidFill>
                <a:latin typeface="Verdana" panose="020B0604030504040204" pitchFamily="34" charset="0"/>
                <a:cs typeface="Times New Roman" panose="02020603050405020304" pitchFamily="18" charset="0"/>
              </a:rPr>
            </a:br>
            <a:r>
              <a:rPr lang="en-GB" altLang="it-IT" sz="1400" i="1" dirty="0">
                <a:solidFill>
                  <a:srgbClr val="000080"/>
                </a:solidFill>
                <a:latin typeface="Verdana" panose="020B0604030504040204" pitchFamily="34" charset="0"/>
                <a:cs typeface="Arial" panose="020B0604020202020204" pitchFamily="34" charset="0"/>
              </a:rPr>
              <a:t>In </a:t>
            </a:r>
            <a:r>
              <a:rPr lang="en-GB" altLang="it-IT" sz="1400" b="1" i="1" dirty="0">
                <a:solidFill>
                  <a:srgbClr val="000080"/>
                </a:solidFill>
                <a:latin typeface="Verdana" panose="020B0604030504040204" pitchFamily="34" charset="0"/>
                <a:cs typeface="Arial" panose="020B0604020202020204" pitchFamily="34" charset="0"/>
              </a:rPr>
              <a:t>YOUTUBE, FACEBOOK, </a:t>
            </a:r>
            <a:r>
              <a:rPr lang="it-IT" altLang="it-IT" sz="1400" b="1" i="1" dirty="0">
                <a:solidFill>
                  <a:srgbClr val="000080"/>
                </a:solidFill>
                <a:latin typeface="Verdana" panose="020B0604030504040204" pitchFamily="34" charset="0"/>
                <a:cs typeface="Arial" panose="020B0604020202020204" pitchFamily="34" charset="0"/>
              </a:rPr>
              <a:t>TWITTER, INSTAGRAM, LINKEDIN</a:t>
            </a:r>
            <a:r>
              <a:rPr lang="en-GB" altLang="it-IT" sz="1400" i="1" dirty="0">
                <a:solidFill>
                  <a:srgbClr val="000080"/>
                </a:solidFill>
                <a:latin typeface="Verdana" panose="020B0604030504040204" pitchFamily="34" charset="0"/>
                <a:cs typeface="Arial" panose="020B0604020202020204" pitchFamily="34" charset="0"/>
              </a:rPr>
              <a:t> and </a:t>
            </a:r>
            <a:r>
              <a:rPr lang="en-GB" altLang="it-IT" sz="1400" b="1" i="1" dirty="0">
                <a:solidFill>
                  <a:srgbClr val="000080"/>
                </a:solidFill>
                <a:latin typeface="Verdana" panose="020B0604030504040204" pitchFamily="34" charset="0"/>
                <a:cs typeface="Arial" panose="020B0604020202020204" pitchFamily="34" charset="0"/>
              </a:rPr>
              <a:t>GLORIATV</a:t>
            </a:r>
            <a:r>
              <a:rPr lang="en-GB" altLang="it-IT" sz="1400" i="1" dirty="0">
                <a:solidFill>
                  <a:srgbClr val="000080"/>
                </a:solidFill>
                <a:latin typeface="Verdana" panose="020B0604030504040204" pitchFamily="34" charset="0"/>
                <a:cs typeface="Arial" panose="020B0604020202020204" pitchFamily="34" charset="0"/>
              </a:rPr>
              <a:t> find the VIDEO version of the page LASTILLA GAETANO</a:t>
            </a:r>
            <a:br>
              <a:rPr lang="en-GB" altLang="it-IT" sz="1400" i="1" dirty="0">
                <a:solidFill>
                  <a:srgbClr val="000080"/>
                </a:solidFill>
                <a:latin typeface="Verdana" panose="020B0604030504040204" pitchFamily="34" charset="0"/>
                <a:cs typeface="Arial" panose="020B0604020202020204" pitchFamily="34" charset="0"/>
              </a:rPr>
            </a:br>
            <a:r>
              <a:rPr lang="en-GB" altLang="it-IT" sz="1200" b="1" dirty="0">
                <a:solidFill>
                  <a:srgbClr val="FF0000"/>
                </a:solidFill>
                <a:latin typeface="Verdana" panose="020B0604030504040204" pitchFamily="34" charset="0"/>
                <a:cs typeface="Times New Roman" panose="02020603050405020304" pitchFamily="18" charset="0"/>
              </a:rPr>
              <a:t>GO OUT TO THE WHOLE WORLD AND PROCLAIM THE GOOD NEWS TO ALL CREATION</a:t>
            </a:r>
            <a:r>
              <a:rPr lang="en-GB" altLang="it-IT" sz="1400" dirty="0">
                <a:solidFill>
                  <a:srgbClr val="FF0000"/>
                </a:solidFill>
                <a:latin typeface="Verdana" panose="020B0604030504040204" pitchFamily="34" charset="0"/>
                <a:cs typeface="Times New Roman" panose="02020603050405020304" pitchFamily="18" charset="0"/>
              </a:rPr>
              <a:t> (</a:t>
            </a:r>
            <a:r>
              <a:rPr lang="en-GB" altLang="it-IT" sz="1400" i="1" dirty="0">
                <a:solidFill>
                  <a:srgbClr val="FF0000"/>
                </a:solidFill>
                <a:latin typeface="Verdana" panose="020B0604030504040204" pitchFamily="34" charset="0"/>
                <a:cs typeface="Times New Roman" panose="02020603050405020304" pitchFamily="18" charset="0"/>
              </a:rPr>
              <a:t>Mk 16, 15</a:t>
            </a:r>
            <a:r>
              <a:rPr lang="en-GB" altLang="it-IT" sz="1400" dirty="0">
                <a:solidFill>
                  <a:srgbClr val="FF0000"/>
                </a:solidFill>
                <a:latin typeface="Verdana" panose="020B0604030504040204" pitchFamily="34" charset="0"/>
                <a:cs typeface="Times New Roman" panose="02020603050405020304" pitchFamily="18" charset="0"/>
              </a:rPr>
              <a:t>)</a:t>
            </a:r>
            <a:br>
              <a:rPr lang="it-IT" altLang="it-IT" sz="1400" dirty="0">
                <a:solidFill>
                  <a:srgbClr val="000080"/>
                </a:solidFill>
                <a:latin typeface="Verdana" panose="020B0604030504040204" pitchFamily="34" charset="0"/>
                <a:cs typeface="Times New Roman" panose="02020603050405020304" pitchFamily="18" charset="0"/>
              </a:rPr>
            </a:br>
            <a:r>
              <a:rPr lang="en-GB" altLang="it-IT" sz="1400" dirty="0">
                <a:solidFill>
                  <a:srgbClr val="000080"/>
                </a:solidFill>
                <a:latin typeface="Verdana" panose="020B0604030504040204" pitchFamily="34" charset="0"/>
                <a:cs typeface="Arial" panose="020B0604020202020204" pitchFamily="34" charset="0"/>
              </a:rPr>
              <a:t>THE WORD OF GOD TO SURVIVE AND NOT ALWAYS FLUKE NEVER. CAN YOU 'REALLY WHY TRUST' AND THE ONLY THAT NEVER DECEIVES! </a:t>
            </a:r>
            <a:br>
              <a:rPr lang="en-GB" altLang="it-IT" sz="1400" dirty="0">
                <a:solidFill>
                  <a:srgbClr val="000080"/>
                </a:solidFill>
                <a:latin typeface="Verdana" panose="020B0604030504040204" pitchFamily="34" charset="0"/>
                <a:cs typeface="Arial" panose="020B0604020202020204" pitchFamily="34" charset="0"/>
              </a:rPr>
            </a:br>
            <a:r>
              <a:rPr lang="en-GB" altLang="it-IT" sz="1400" b="1" dirty="0">
                <a:solidFill>
                  <a:srgbClr val="000080"/>
                </a:solidFill>
                <a:latin typeface="Verdana" panose="020B0604030504040204" pitchFamily="34" charset="0"/>
                <a:cs typeface="Arial" panose="020B0604020202020204" pitchFamily="34" charset="0"/>
              </a:rPr>
              <a:t>DO NOT BE AFRAID! OPEN WIDE THE DOORS TO CHRIST</a:t>
            </a:r>
            <a:r>
              <a:rPr lang="en-GB" altLang="it-IT" sz="1400" dirty="0">
                <a:solidFill>
                  <a:srgbClr val="000080"/>
                </a:solidFill>
                <a:latin typeface="Verdana" panose="020B0604030504040204" pitchFamily="34" charset="0"/>
                <a:cs typeface="Arial" panose="020B0604020202020204" pitchFamily="34" charset="0"/>
              </a:rPr>
              <a:t> </a:t>
            </a:r>
            <a:r>
              <a:rPr lang="en-GB" altLang="it-IT" sz="1400" i="1" dirty="0">
                <a:solidFill>
                  <a:srgbClr val="000080"/>
                </a:solidFill>
                <a:latin typeface="Verdana" panose="020B0604030504040204" pitchFamily="34" charset="0"/>
                <a:cs typeface="Arial" panose="020B0604020202020204" pitchFamily="34" charset="0"/>
              </a:rPr>
              <a:t>(John Paul II)</a:t>
            </a:r>
            <a:br>
              <a:rPr lang="it-IT" altLang="it-IT" sz="1400" dirty="0">
                <a:solidFill>
                  <a:srgbClr val="000080"/>
                </a:solidFill>
                <a:latin typeface="Verdana" panose="020B0604030504040204" pitchFamily="34" charset="0"/>
                <a:cs typeface="Times New Roman" panose="02020603050405020304" pitchFamily="18" charset="0"/>
              </a:rPr>
            </a:br>
            <a:r>
              <a:rPr lang="en-GB" altLang="it-IT" sz="1400" i="1" dirty="0">
                <a:solidFill>
                  <a:srgbClr val="000080"/>
                </a:solidFill>
                <a:latin typeface="Verdana" panose="020B0604030504040204" pitchFamily="34" charset="0"/>
                <a:cs typeface="Arial" panose="020B0604020202020204" pitchFamily="34" charset="0"/>
              </a:rPr>
              <a:t>INTERNET moving billions of words often empty, vapid, vulgar, offensive etc. so let's enjoy the WORD OF GOD! No one should feel obliged to spread the Word of God, through email. In fact, who does not feel ready to do it, know that first he must learn to accept it in their hearts and then, slowly finds the pleasure of transmitting it to others.</a:t>
            </a:r>
            <a:br>
              <a:rPr lang="it-IT" altLang="it-IT" sz="1400" dirty="0">
                <a:solidFill>
                  <a:srgbClr val="000080"/>
                </a:solidFill>
                <a:latin typeface="Verdana" panose="020B0604030504040204" pitchFamily="34" charset="0"/>
                <a:cs typeface="Arial" panose="020B0604020202020204" pitchFamily="34" charset="0"/>
              </a:rPr>
            </a:br>
            <a:r>
              <a:rPr lang="it-IT" altLang="it-IT" sz="1400" dirty="0">
                <a:solidFill>
                  <a:srgbClr val="000080"/>
                </a:solidFill>
                <a:latin typeface="Verdana" panose="020B0604030504040204" pitchFamily="34" charset="0"/>
                <a:cs typeface="Arial" panose="020B0604020202020204" pitchFamily="34" charset="0"/>
              </a:rPr>
              <a:t>    </a:t>
            </a:r>
            <a:endParaRPr lang="it-IT" altLang="it-IT" sz="1400" i="1" dirty="0">
              <a:solidFill>
                <a:srgbClr val="000080"/>
              </a:solidFill>
              <a:latin typeface="Verdana" panose="020B0604030504040204" pitchFamily="34" charset="0"/>
              <a:cs typeface="Arial" panose="020B0604020202020204" pitchFamily="34" charset="0"/>
            </a:endParaRPr>
          </a:p>
          <a:p>
            <a:pPr algn="ctr"/>
            <a:endParaRPr lang="en-GB" altLang="it-IT" sz="1400" i="1" dirty="0">
              <a:solidFill>
                <a:srgbClr val="000080"/>
              </a:solidFill>
              <a:latin typeface="Verdana" panose="020B0604030504040204" pitchFamily="34" charset="0"/>
              <a:cs typeface="Arial" panose="020B0604020202020204" pitchFamily="34" charset="0"/>
            </a:endParaRPr>
          </a:p>
        </p:txBody>
      </p:sp>
      <p:pic>
        <p:nvPicPr>
          <p:cNvPr id="19462" name="Picture 6">
            <a:extLst>
              <a:ext uri="{FF2B5EF4-FFF2-40B4-BE49-F238E27FC236}">
                <a16:creationId xmlns:a16="http://schemas.microsoft.com/office/drawing/2014/main" id="{E608D765-8A1D-9997-EB4B-CF44C34325A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79712" y="2852937"/>
            <a:ext cx="5256584" cy="114145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25000">
    <p:random/>
  </p:transition>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20482" name="Rectangle 5">
            <a:extLst>
              <a:ext uri="{FF2B5EF4-FFF2-40B4-BE49-F238E27FC236}">
                <a16:creationId xmlns:a16="http://schemas.microsoft.com/office/drawing/2014/main" id="{83DC9E9E-10AF-5C8F-0884-11273684BD66}"/>
              </a:ext>
            </a:extLst>
          </p:cNvPr>
          <p:cNvSpPr>
            <a:spLocks noChangeArrowheads="1"/>
          </p:cNvSpPr>
          <p:nvPr>
            <p:custDataLst>
              <p:tags r:id="rId1"/>
            </p:custDataLst>
          </p:nvPr>
        </p:nvSpPr>
        <p:spPr bwMode="auto">
          <a:xfrm>
            <a:off x="0" y="3132138"/>
            <a:ext cx="9144000" cy="0"/>
          </a:xfrm>
          <a:prstGeom prst="rect">
            <a:avLst/>
          </a:prstGeom>
          <a:solidFill>
            <a:srgbClr val="FFFFFF"/>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endParaRPr lang="it-IT" altLang="it-IT"/>
          </a:p>
        </p:txBody>
      </p:sp>
      <p:sp>
        <p:nvSpPr>
          <p:cNvPr id="20483" name="Rectangle 7">
            <a:extLst>
              <a:ext uri="{FF2B5EF4-FFF2-40B4-BE49-F238E27FC236}">
                <a16:creationId xmlns:a16="http://schemas.microsoft.com/office/drawing/2014/main" id="{567DC801-5BCC-6C31-2624-209DDD2AA22E}"/>
              </a:ext>
            </a:extLst>
          </p:cNvPr>
          <p:cNvSpPr>
            <a:spLocks noChangeArrowheads="1"/>
          </p:cNvSpPr>
          <p:nvPr>
            <p:custDataLst>
              <p:tags r:id="rId2"/>
            </p:custDataLst>
          </p:nvPr>
        </p:nvSpPr>
        <p:spPr bwMode="auto">
          <a:xfrm>
            <a:off x="1865345" y="308215"/>
            <a:ext cx="7128792" cy="86177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lgn="ctr" fontAlgn="t"/>
            <a:r>
              <a:rPr lang="it-IT" sz="1800" b="1" dirty="0">
                <a:solidFill>
                  <a:srgbClr val="222222"/>
                </a:solidFill>
                <a:effectLst/>
                <a:latin typeface="Helvetica" panose="020B0604020202020204" pitchFamily="34" charset="0"/>
                <a:ea typeface="Times New Roman" panose="02020603050405020304" pitchFamily="18" charset="0"/>
              </a:rPr>
              <a:t>         </a:t>
            </a:r>
            <a:r>
              <a:rPr lang="it-IT" sz="1800" b="1" dirty="0">
                <a:solidFill>
                  <a:srgbClr val="222222"/>
                </a:solidFill>
                <a:effectLst/>
                <a:latin typeface="Verdana" panose="020B0604030504040204" pitchFamily="34" charset="0"/>
                <a:ea typeface="Verdana" panose="020B0604030504040204" pitchFamily="34" charset="0"/>
              </a:rPr>
              <a:t>If you love, </a:t>
            </a:r>
            <a:r>
              <a:rPr lang="it-IT" sz="1800" b="1" dirty="0" err="1">
                <a:solidFill>
                  <a:srgbClr val="222222"/>
                </a:solidFill>
                <a:effectLst/>
                <a:latin typeface="Verdana" panose="020B0604030504040204" pitchFamily="34" charset="0"/>
                <a:ea typeface="Verdana" panose="020B0604030504040204" pitchFamily="34" charset="0"/>
              </a:rPr>
              <a:t>your</a:t>
            </a:r>
            <a:r>
              <a:rPr lang="it-IT" sz="1800" b="1" dirty="0">
                <a:solidFill>
                  <a:srgbClr val="222222"/>
                </a:solidFill>
                <a:effectLst/>
                <a:latin typeface="Verdana" panose="020B0604030504040204" pitchFamily="34" charset="0"/>
                <a:ea typeface="Verdana" panose="020B0604030504040204" pitchFamily="34" charset="0"/>
              </a:rPr>
              <a:t> life </a:t>
            </a:r>
            <a:r>
              <a:rPr lang="it-IT" sz="1800" b="1" dirty="0" err="1">
                <a:solidFill>
                  <a:srgbClr val="222222"/>
                </a:solidFill>
                <a:effectLst/>
                <a:latin typeface="Verdana" panose="020B0604030504040204" pitchFamily="34" charset="0"/>
                <a:ea typeface="Verdana" panose="020B0604030504040204" pitchFamily="34" charset="0"/>
              </a:rPr>
              <a:t>is</a:t>
            </a:r>
            <a:r>
              <a:rPr lang="it-IT" sz="1800" b="1" dirty="0">
                <a:solidFill>
                  <a:srgbClr val="222222"/>
                </a:solidFill>
                <a:effectLst/>
                <a:latin typeface="Verdana" panose="020B0604030504040204" pitchFamily="34" charset="0"/>
                <a:ea typeface="Verdana" panose="020B0604030504040204" pitchFamily="34" charset="0"/>
              </a:rPr>
              <a:t> </a:t>
            </a:r>
            <a:r>
              <a:rPr lang="it-IT" sz="1800" b="1" dirty="0" err="1">
                <a:solidFill>
                  <a:srgbClr val="222222"/>
                </a:solidFill>
                <a:effectLst/>
                <a:latin typeface="Verdana" panose="020B0604030504040204" pitchFamily="34" charset="0"/>
                <a:ea typeface="Verdana" panose="020B0604030504040204" pitchFamily="34" charset="0"/>
              </a:rPr>
              <a:t>still</a:t>
            </a:r>
            <a:r>
              <a:rPr lang="it-IT" sz="1800" b="1" dirty="0">
                <a:solidFill>
                  <a:srgbClr val="222222"/>
                </a:solidFill>
                <a:effectLst/>
                <a:latin typeface="Verdana" panose="020B0604030504040204" pitchFamily="34" charset="0"/>
                <a:ea typeface="Verdana" panose="020B0604030504040204" pitchFamily="34" charset="0"/>
              </a:rPr>
              <a:t> a success </a:t>
            </a:r>
            <a:r>
              <a:rPr lang="it-IT" altLang="it-IT" sz="1800" i="1" dirty="0">
                <a:solidFill>
                  <a:srgbClr val="000000"/>
                </a:solidFill>
                <a:latin typeface="Verdana" panose="020B0604030504040204" pitchFamily="34" charset="0"/>
                <a:cs typeface="Times New Roman" panose="02020603050405020304" pitchFamily="18" charset="0"/>
              </a:rPr>
              <a:t>- </a:t>
            </a:r>
            <a:r>
              <a:rPr lang="it-IT" altLang="it-IT" sz="1800" i="1" dirty="0" err="1">
                <a:solidFill>
                  <a:srgbClr val="000000"/>
                </a:solidFill>
                <a:latin typeface="Verdana" panose="020B0604030504040204" pitchFamily="34" charset="0"/>
                <a:cs typeface="Times New Roman" panose="02020603050405020304" pitchFamily="18" charset="0"/>
              </a:rPr>
              <a:t>Jn</a:t>
            </a:r>
            <a:r>
              <a:rPr lang="it-IT" altLang="it-IT" sz="1800" i="1" dirty="0">
                <a:solidFill>
                  <a:srgbClr val="000000"/>
                </a:solidFill>
                <a:latin typeface="Verdana" panose="020B0604030504040204" pitchFamily="34" charset="0"/>
                <a:cs typeface="Times New Roman" panose="02020603050405020304" pitchFamily="18" charset="0"/>
              </a:rPr>
              <a:t> 15: 9-17</a:t>
            </a:r>
            <a:br>
              <a:rPr lang="it-IT" altLang="it-IT" sz="1800" i="1" dirty="0">
                <a:solidFill>
                  <a:srgbClr val="000000"/>
                </a:solidFill>
                <a:latin typeface="Verdana" panose="020B0604030504040204" pitchFamily="34" charset="0"/>
                <a:cs typeface="Times New Roman" panose="02020603050405020304" pitchFamily="18" charset="0"/>
              </a:rPr>
            </a:br>
            <a:r>
              <a:rPr lang="it-IT" altLang="it-IT" sz="1400" i="1" dirty="0" err="1">
                <a:solidFill>
                  <a:srgbClr val="990033"/>
                </a:solidFill>
                <a:cs typeface="Arial" panose="020B0604020202020204" pitchFamily="34" charset="0"/>
              </a:rPr>
              <a:t>Commentary</a:t>
            </a:r>
            <a:r>
              <a:rPr lang="it-IT" altLang="it-IT" sz="1400" i="1" dirty="0">
                <a:solidFill>
                  <a:srgbClr val="990033"/>
                </a:solidFill>
                <a:cs typeface="Arial" panose="020B0604020202020204" pitchFamily="34" charset="0"/>
              </a:rPr>
              <a:t> by</a:t>
            </a:r>
            <a:r>
              <a:rPr lang="it-IT" altLang="it-IT" sz="1600" i="1" dirty="0">
                <a:solidFill>
                  <a:srgbClr val="990033"/>
                </a:solidFill>
                <a:cs typeface="Arial" panose="020B0604020202020204" pitchFamily="34" charset="0"/>
              </a:rPr>
              <a:t> </a:t>
            </a:r>
            <a:r>
              <a:rPr lang="it-IT" altLang="it-IT" sz="1600" i="1" dirty="0" err="1">
                <a:solidFill>
                  <a:srgbClr val="990033"/>
                </a:solidFill>
                <a:cs typeface="Arial" panose="020B0604020202020204" pitchFamily="34" charset="0"/>
              </a:rPr>
              <a:t>Father</a:t>
            </a:r>
            <a:r>
              <a:rPr lang="it-IT" altLang="it-IT" sz="1600" i="1" dirty="0">
                <a:solidFill>
                  <a:srgbClr val="990033"/>
                </a:solidFill>
                <a:cs typeface="Arial" panose="020B0604020202020204" pitchFamily="34" charset="0"/>
              </a:rPr>
              <a:t> Ermes Ronchi </a:t>
            </a:r>
          </a:p>
          <a:p>
            <a:pPr algn="ctr" fontAlgn="t"/>
            <a:r>
              <a:rPr lang="it-IT" altLang="it-IT" sz="1600" b="1" dirty="0" err="1">
                <a:solidFill>
                  <a:srgbClr val="000000"/>
                </a:solidFill>
                <a:latin typeface="Courier New" panose="02070309020205020404" pitchFamily="49" charset="0"/>
                <a:cs typeface="Arial" panose="020B0604020202020204" pitchFamily="34" charset="0"/>
              </a:rPr>
              <a:t>Translated</a:t>
            </a:r>
            <a:r>
              <a:rPr lang="it-IT" altLang="it-IT" sz="1600" b="1" dirty="0">
                <a:solidFill>
                  <a:srgbClr val="000000"/>
                </a:solidFill>
                <a:latin typeface="Courier New" panose="02070309020205020404" pitchFamily="49" charset="0"/>
                <a:cs typeface="Arial" panose="020B0604020202020204" pitchFamily="34" charset="0"/>
              </a:rPr>
              <a:t> by Simone Parenti</a:t>
            </a:r>
          </a:p>
        </p:txBody>
      </p:sp>
      <p:sp>
        <p:nvSpPr>
          <p:cNvPr id="20484" name="Rectangle 9">
            <a:extLst>
              <a:ext uri="{FF2B5EF4-FFF2-40B4-BE49-F238E27FC236}">
                <a16:creationId xmlns:a16="http://schemas.microsoft.com/office/drawing/2014/main" id="{A3E8A5D2-5B5B-B339-AF01-25B48A7E8925}"/>
              </a:ext>
            </a:extLst>
          </p:cNvPr>
          <p:cNvSpPr>
            <a:spLocks noChangeArrowheads="1"/>
          </p:cNvSpPr>
          <p:nvPr>
            <p:custDataLst>
              <p:tags r:id="rId3"/>
            </p:custDataLst>
          </p:nvPr>
        </p:nvSpPr>
        <p:spPr bwMode="auto">
          <a:xfrm>
            <a:off x="0" y="2151063"/>
            <a:ext cx="9144000" cy="0"/>
          </a:xfrm>
          <a:prstGeom prst="rect">
            <a:avLst/>
          </a:prstGeom>
          <a:solidFill>
            <a:srgbClr val="FFFFFF"/>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endParaRPr lang="it-IT" altLang="it-IT"/>
          </a:p>
        </p:txBody>
      </p:sp>
      <p:sp>
        <p:nvSpPr>
          <p:cNvPr id="33799" name="Rectangle 23">
            <a:extLst>
              <a:ext uri="{FF2B5EF4-FFF2-40B4-BE49-F238E27FC236}">
                <a16:creationId xmlns:a16="http://schemas.microsoft.com/office/drawing/2014/main" id="{33CBC50B-C01D-AF13-34F6-3B3B10226B0D}"/>
              </a:ext>
            </a:extLst>
          </p:cNvPr>
          <p:cNvSpPr>
            <a:spLocks noChangeArrowheads="1"/>
          </p:cNvSpPr>
          <p:nvPr>
            <p:custDataLst>
              <p:tags r:id="rId4"/>
            </p:custDataLst>
          </p:nvPr>
        </p:nvSpPr>
        <p:spPr bwMode="auto">
          <a:xfrm>
            <a:off x="0" y="1058376"/>
            <a:ext cx="9144000" cy="5909310"/>
          </a:xfrm>
          <a:prstGeom prst="rect">
            <a:avLst/>
          </a:prstGeom>
          <a:noFill/>
          <a:ln w="9525">
            <a:noFill/>
            <a:miter lim="800000"/>
          </a:ln>
          <a:effectLst/>
        </p:spPr>
        <p:txBody>
          <a:bodyPr>
            <a:spAutoFit/>
          </a:bodyPr>
          <a:lstStyle/>
          <a:p>
            <a:r>
              <a:rPr lang="it-IT" altLang="it-IT" sz="1800" dirty="0">
                <a:solidFill>
                  <a:srgbClr val="000000"/>
                </a:solidFill>
                <a:latin typeface="Verdana" panose="020B0604030504040204" pitchFamily="34" charset="0"/>
                <a:cs typeface="Helvetica" panose="020B0604020202020204" pitchFamily="34" charset="0"/>
              </a:rPr>
              <a:t>   		           </a:t>
            </a:r>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a:t>
            </a:r>
            <a:b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br>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it-IT" sz="1800" dirty="0">
                <a:solidFill>
                  <a:srgbClr val="222222"/>
                </a:solidFill>
                <a:effectLst/>
                <a:latin typeface="Verdana" panose="020B0604030504040204" pitchFamily="34" charset="0"/>
                <a:ea typeface="Verdana" panose="020B0604030504040204" pitchFamily="34" charset="0"/>
              </a:rPr>
              <a:t>The </a:t>
            </a:r>
            <a:r>
              <a:rPr lang="it-IT" sz="1800" dirty="0" err="1">
                <a:solidFill>
                  <a:srgbClr val="222222"/>
                </a:solidFill>
                <a:effectLst/>
                <a:latin typeface="Verdana" panose="020B0604030504040204" pitchFamily="34" charset="0"/>
                <a:ea typeface="Verdana" panose="020B0604030504040204" pitchFamily="34" charset="0"/>
              </a:rPr>
              <a:t>few</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verses</a:t>
            </a:r>
            <a:r>
              <a:rPr lang="it-IT" sz="1800" dirty="0">
                <a:solidFill>
                  <a:srgbClr val="222222"/>
                </a:solidFill>
                <a:effectLst/>
                <a:latin typeface="Verdana" panose="020B0604030504040204" pitchFamily="34" charset="0"/>
                <a:ea typeface="Verdana" panose="020B0604030504040204" pitchFamily="34" charset="0"/>
              </a:rPr>
              <a:t> of </a:t>
            </a:r>
            <a:r>
              <a:rPr lang="it-IT" sz="1800" dirty="0" err="1">
                <a:solidFill>
                  <a:srgbClr val="222222"/>
                </a:solidFill>
                <a:effectLst/>
                <a:latin typeface="Verdana" panose="020B0604030504040204" pitchFamily="34" charset="0"/>
                <a:ea typeface="Verdana" panose="020B0604030504040204" pitchFamily="34" charset="0"/>
              </a:rPr>
              <a:t>today's</a:t>
            </a:r>
            <a:r>
              <a:rPr lang="it-IT" sz="1800" dirty="0">
                <a:solidFill>
                  <a:srgbClr val="222222"/>
                </a:solidFill>
                <a:effectLst/>
                <a:latin typeface="Verdana" panose="020B0604030504040204" pitchFamily="34" charset="0"/>
                <a:ea typeface="Verdana" panose="020B0604030504040204" pitchFamily="34" charset="0"/>
              </a:rPr>
              <a:t> Gospel </a:t>
            </a:r>
            <a:r>
              <a:rPr lang="it-IT" sz="1800" dirty="0" err="1">
                <a:solidFill>
                  <a:srgbClr val="222222"/>
                </a:solidFill>
                <a:effectLst/>
                <a:latin typeface="Verdana" panose="020B0604030504040204" pitchFamily="34" charset="0"/>
                <a:ea typeface="Verdana" panose="020B0604030504040204" pitchFamily="34" charset="0"/>
              </a:rPr>
              <a:t>revolve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around</a:t>
            </a:r>
            <a:r>
              <a:rPr lang="it-IT" sz="1800" dirty="0">
                <a:solidFill>
                  <a:srgbClr val="222222"/>
                </a:solidFill>
                <a:effectLst/>
                <a:latin typeface="Verdana" panose="020B0604030504040204" pitchFamily="34" charset="0"/>
                <a:ea typeface="Verdana" panose="020B0604030504040204" pitchFamily="34" charset="0"/>
              </a:rPr>
              <a:t> the 	              </a:t>
            </a:r>
            <a:r>
              <a:rPr lang="it-IT" sz="1800" dirty="0" err="1">
                <a:solidFill>
                  <a:srgbClr val="222222"/>
                </a:solidFill>
                <a:effectLst/>
                <a:latin typeface="Verdana" panose="020B0604030504040204" pitchFamily="34" charset="0"/>
                <a:ea typeface="Verdana" panose="020B0604030504040204" pitchFamily="34" charset="0"/>
              </a:rPr>
              <a:t>magical</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vocabulary</a:t>
            </a:r>
            <a:r>
              <a:rPr lang="it-IT" sz="1800" dirty="0">
                <a:solidFill>
                  <a:srgbClr val="222222"/>
                </a:solidFill>
                <a:effectLst/>
                <a:latin typeface="Verdana" panose="020B0604030504040204" pitchFamily="34" charset="0"/>
                <a:ea typeface="Verdana" panose="020B0604030504040204" pitchFamily="34" charset="0"/>
              </a:rPr>
              <a:t> of lovers: love, </a:t>
            </a:r>
            <a:r>
              <a:rPr lang="it-IT" sz="1800" dirty="0" err="1">
                <a:solidFill>
                  <a:srgbClr val="222222"/>
                </a:solidFill>
                <a:effectLst/>
                <a:latin typeface="Verdana" panose="020B0604030504040204" pitchFamily="34" charset="0"/>
                <a:ea typeface="Verdana" panose="020B0604030504040204" pitchFamily="34" charset="0"/>
              </a:rPr>
              <a:t>beloved</a:t>
            </a:r>
            <a:r>
              <a:rPr lang="it-IT" sz="1800" dirty="0">
                <a:solidFill>
                  <a:srgbClr val="222222"/>
                </a:solidFill>
                <a:effectLst/>
                <a:latin typeface="Verdana" panose="020B0604030504040204" pitchFamily="34" charset="0"/>
                <a:ea typeface="Verdana" panose="020B0604030504040204" pitchFamily="34" charset="0"/>
              </a:rPr>
              <a:t>, love </a:t>
            </a:r>
            <a:r>
              <a:rPr lang="it-IT" sz="1800" dirty="0" err="1">
                <a:solidFill>
                  <a:srgbClr val="222222"/>
                </a:solidFill>
                <a:effectLst/>
                <a:latin typeface="Verdana" panose="020B0604030504040204" pitchFamily="34" charset="0"/>
                <a:ea typeface="Verdana" panose="020B0604030504040204" pitchFamily="34" charset="0"/>
              </a:rPr>
              <a:t>each</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other</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joy</a:t>
            </a:r>
            <a:r>
              <a:rPr lang="it-IT" sz="1800" dirty="0">
                <a:solidFill>
                  <a:srgbClr val="222222"/>
                </a:solidFill>
                <a:effectLst/>
                <a:latin typeface="Verdana" panose="020B0604030504040204" pitchFamily="34" charset="0"/>
                <a:ea typeface="Verdana" panose="020B0604030504040204" pitchFamily="34" charset="0"/>
              </a:rPr>
              <a:t>. «</a:t>
            </a:r>
            <a:r>
              <a:rPr lang="it-IT" sz="1800" i="1" dirty="0">
                <a:solidFill>
                  <a:srgbClr val="222222"/>
                </a:solidFill>
                <a:effectLst/>
                <a:latin typeface="Verdana" panose="020B0604030504040204" pitchFamily="34" charset="0"/>
                <a:ea typeface="Verdana" panose="020B0604030504040204" pitchFamily="34" charset="0"/>
              </a:rPr>
              <a:t>The </a:t>
            </a:r>
            <a:r>
              <a:rPr lang="it-IT" sz="1800" i="1" dirty="0" err="1">
                <a:solidFill>
                  <a:srgbClr val="222222"/>
                </a:solidFill>
                <a:effectLst/>
                <a:latin typeface="Verdana" panose="020B0604030504040204" pitchFamily="34" charset="0"/>
                <a:ea typeface="Verdana" panose="020B0604030504040204" pitchFamily="34" charset="0"/>
              </a:rPr>
              <a:t>whole</a:t>
            </a:r>
            <a:r>
              <a:rPr lang="it-IT" sz="1800" i="1" dirty="0">
                <a:solidFill>
                  <a:srgbClr val="222222"/>
                </a:solidFill>
                <a:effectLst/>
                <a:latin typeface="Verdana" panose="020B0604030504040204" pitchFamily="34" charset="0"/>
                <a:ea typeface="Verdana" panose="020B0604030504040204" pitchFamily="34" charset="0"/>
              </a:rPr>
              <a:t> </a:t>
            </a:r>
            <a:r>
              <a:rPr lang="it-IT" sz="1800" i="1" dirty="0" err="1">
                <a:solidFill>
                  <a:srgbClr val="222222"/>
                </a:solidFill>
                <a:effectLst/>
                <a:latin typeface="Verdana" panose="020B0604030504040204" pitchFamily="34" charset="0"/>
                <a:ea typeface="Verdana" panose="020B0604030504040204" pitchFamily="34" charset="0"/>
              </a:rPr>
              <a:t>thing</a:t>
            </a:r>
            <a:r>
              <a:rPr lang="it-IT" sz="1800" i="1" dirty="0">
                <a:solidFill>
                  <a:srgbClr val="222222"/>
                </a:solidFill>
                <a:effectLst/>
                <a:latin typeface="Verdana" panose="020B0604030504040204" pitchFamily="34" charset="0"/>
                <a:ea typeface="Verdana" panose="020B0604030504040204" pitchFamily="34" charset="0"/>
              </a:rPr>
              <a:t> “</a:t>
            </a:r>
            <a:r>
              <a:rPr lang="it-IT" sz="1800" i="1" dirty="0" err="1">
                <a:solidFill>
                  <a:srgbClr val="222222"/>
                </a:solidFill>
                <a:effectLst/>
                <a:latin typeface="Verdana" panose="020B0604030504040204" pitchFamily="34" charset="0"/>
                <a:ea typeface="Verdana" panose="020B0604030504040204" pitchFamily="34" charset="0"/>
              </a:rPr>
              <a:t>law</a:t>
            </a:r>
            <a:r>
              <a:rPr lang="it-IT" sz="1800" i="1" dirty="0">
                <a:solidFill>
                  <a:srgbClr val="222222"/>
                </a:solidFill>
                <a:effectLst/>
                <a:latin typeface="Verdana" panose="020B0604030504040204" pitchFamily="34" charset="0"/>
                <a:ea typeface="Verdana" panose="020B0604030504040204" pitchFamily="34" charset="0"/>
              </a:rPr>
              <a:t>” </a:t>
            </a:r>
            <a:r>
              <a:rPr lang="it-IT" sz="1800" i="1" dirty="0" err="1">
                <a:solidFill>
                  <a:srgbClr val="222222"/>
                </a:solidFill>
                <a:effectLst/>
                <a:latin typeface="Verdana" panose="020B0604030504040204" pitchFamily="34" charset="0"/>
                <a:ea typeface="Verdana" panose="020B0604030504040204" pitchFamily="34" charset="0"/>
              </a:rPr>
              <a:t>begins</a:t>
            </a:r>
            <a:r>
              <a:rPr lang="it-IT" sz="1800" i="1" dirty="0">
                <a:solidFill>
                  <a:srgbClr val="222222"/>
                </a:solidFill>
                <a:effectLst/>
                <a:latin typeface="Verdana" panose="020B0604030504040204" pitchFamily="34" charset="0"/>
                <a:ea typeface="Verdana" panose="020B0604030504040204" pitchFamily="34" charset="0"/>
              </a:rPr>
              <a:t> with “you are </a:t>
            </a:r>
            <a:r>
              <a:rPr lang="it-IT" sz="1800" i="1" dirty="0" err="1">
                <a:solidFill>
                  <a:srgbClr val="222222"/>
                </a:solidFill>
                <a:effectLst/>
                <a:latin typeface="Verdana" panose="020B0604030504040204" pitchFamily="34" charset="0"/>
                <a:ea typeface="Verdana" panose="020B0604030504040204" pitchFamily="34" charset="0"/>
              </a:rPr>
              <a:t>loved</a:t>
            </a:r>
            <a:r>
              <a:rPr lang="it-IT" sz="1800" dirty="0">
                <a:solidFill>
                  <a:srgbClr val="222222"/>
                </a:solidFill>
                <a:effectLst/>
                <a:latin typeface="Verdana" panose="020B0604030504040204" pitchFamily="34" charset="0"/>
                <a:ea typeface="Verdana" panose="020B0604030504040204" pitchFamily="34" charset="0"/>
              </a:rPr>
              <a:t>” and </a:t>
            </a:r>
            <a:r>
              <a:rPr lang="it-IT" sz="1800" dirty="0" err="1">
                <a:solidFill>
                  <a:srgbClr val="222222"/>
                </a:solidFill>
                <a:effectLst/>
                <a:latin typeface="Verdana" panose="020B0604030504040204" pitchFamily="34" charset="0"/>
                <a:ea typeface="Verdana" panose="020B0604030504040204" pitchFamily="34" charset="0"/>
              </a:rPr>
              <a:t>ends</a:t>
            </a:r>
            <a:r>
              <a:rPr lang="it-IT" sz="1800" dirty="0">
                <a:solidFill>
                  <a:srgbClr val="222222"/>
                </a:solidFill>
                <a:effectLst/>
                <a:latin typeface="Verdana" panose="020B0604030504040204" pitchFamily="34" charset="0"/>
                <a:ea typeface="Verdana" panose="020B0604030504040204" pitchFamily="34" charset="0"/>
              </a:rPr>
              <a:t> with “</a:t>
            </a:r>
            <a:r>
              <a:rPr lang="it-IT" sz="1800" i="1" dirty="0">
                <a:solidFill>
                  <a:srgbClr val="222222"/>
                </a:solidFill>
                <a:effectLst/>
                <a:latin typeface="Verdana" panose="020B0604030504040204" pitchFamily="34" charset="0"/>
                <a:ea typeface="Verdana" panose="020B0604030504040204" pitchFamily="34" charset="0"/>
              </a:rPr>
              <a:t>you </a:t>
            </a:r>
            <a:r>
              <a:rPr lang="it-IT" sz="1800" i="1" dirty="0" err="1">
                <a:solidFill>
                  <a:srgbClr val="222222"/>
                </a:solidFill>
                <a:effectLst/>
                <a:latin typeface="Verdana" panose="020B0604030504040204" pitchFamily="34" charset="0"/>
                <a:ea typeface="Verdana" panose="020B0604030504040204" pitchFamily="34" charset="0"/>
              </a:rPr>
              <a:t>will</a:t>
            </a:r>
            <a:r>
              <a:rPr lang="it-IT" sz="1800" i="1" dirty="0">
                <a:solidFill>
                  <a:srgbClr val="222222"/>
                </a:solidFill>
                <a:effectLst/>
                <a:latin typeface="Verdana" panose="020B0604030504040204" pitchFamily="34" charset="0"/>
                <a:ea typeface="Verdana" panose="020B0604030504040204" pitchFamily="34" charset="0"/>
              </a:rPr>
              <a:t> love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Whoever</a:t>
            </a:r>
            <a:r>
              <a:rPr lang="it-IT" sz="1800" dirty="0">
                <a:solidFill>
                  <a:srgbClr val="222222"/>
                </a:solidFill>
                <a:effectLst/>
                <a:latin typeface="Verdana" panose="020B0604030504040204" pitchFamily="34" charset="0"/>
                <a:ea typeface="Verdana" panose="020B0604030504040204" pitchFamily="34" charset="0"/>
              </a:rPr>
              <a:t> abstracts from </a:t>
            </a:r>
            <a:r>
              <a:rPr lang="it-IT" sz="1800" dirty="0" err="1">
                <a:solidFill>
                  <a:srgbClr val="222222"/>
                </a:solidFill>
                <a:effectLst/>
                <a:latin typeface="Verdana" panose="020B0604030504040204" pitchFamily="34" charset="0"/>
                <a:ea typeface="Verdana" panose="020B0604030504040204" pitchFamily="34" charset="0"/>
              </a:rPr>
              <a:t>this</a:t>
            </a:r>
            <a:r>
              <a:rPr lang="it-IT" sz="1800" dirty="0">
                <a:solidFill>
                  <a:srgbClr val="222222"/>
                </a:solidFill>
                <a:effectLst/>
                <a:latin typeface="Verdana" panose="020B0604030504040204" pitchFamily="34" charset="0"/>
                <a:ea typeface="Verdana" panose="020B0604030504040204" pitchFamily="34" charset="0"/>
              </a:rPr>
              <a:t> loves the opposite of life" (</a:t>
            </a:r>
            <a:r>
              <a:rPr lang="it-IT" sz="1800" i="1" dirty="0">
                <a:solidFill>
                  <a:srgbClr val="222222"/>
                </a:solidFill>
                <a:effectLst/>
                <a:latin typeface="Verdana" panose="020B0604030504040204" pitchFamily="34" charset="0"/>
                <a:ea typeface="Verdana" panose="020B0604030504040204" pitchFamily="34" charset="0"/>
              </a:rPr>
              <a:t>P. </a:t>
            </a:r>
            <a:r>
              <a:rPr lang="it-IT" sz="1800" i="1" dirty="0" err="1">
                <a:solidFill>
                  <a:srgbClr val="222222"/>
                </a:solidFill>
                <a:effectLst/>
                <a:latin typeface="Verdana" panose="020B0604030504040204" pitchFamily="34" charset="0"/>
                <a:ea typeface="Verdana" panose="020B0604030504040204" pitchFamily="34" charset="0"/>
              </a:rPr>
              <a:t>Beauchamp</a:t>
            </a:r>
            <a:r>
              <a:rPr lang="it-IT" sz="1800" dirty="0">
                <a:solidFill>
                  <a:srgbClr val="222222"/>
                </a:solidFill>
                <a:effectLst/>
                <a:latin typeface="Verdana" panose="020B0604030504040204" pitchFamily="34" charset="0"/>
                <a:ea typeface="Verdana" panose="020B0604030504040204" pitchFamily="34" charset="0"/>
              </a:rPr>
              <a:t>). Big </a:t>
            </a:r>
            <a:r>
              <a:rPr lang="it-IT" sz="1800" dirty="0" err="1">
                <a:solidFill>
                  <a:srgbClr val="222222"/>
                </a:solidFill>
                <a:effectLst/>
                <a:latin typeface="Verdana" panose="020B0604030504040204" pitchFamily="34" charset="0"/>
                <a:ea typeface="Verdana" panose="020B0604030504040204" pitchFamily="34" charset="0"/>
              </a:rPr>
              <a:t>stuf</a:t>
            </a:r>
            <a:r>
              <a:rPr lang="it-IT" sz="1800" dirty="0">
                <a:solidFill>
                  <a:srgbClr val="222222"/>
                </a:solidFill>
                <a:effectLst/>
                <a:latin typeface="Verdana" panose="020B0604030504040204" pitchFamily="34" charset="0"/>
                <a:ea typeface="Verdana" panose="020B0604030504040204" pitchFamily="34" charset="0"/>
              </a:rPr>
              <a:t> . A </a:t>
            </a:r>
            <a:r>
              <a:rPr lang="it-IT" sz="1800" dirty="0" err="1">
                <a:solidFill>
                  <a:srgbClr val="222222"/>
                </a:solidFill>
                <a:effectLst/>
                <a:latin typeface="Verdana" panose="020B0604030504040204" pitchFamily="34" charset="0"/>
                <a:ea typeface="Verdana" panose="020B0604030504040204" pitchFamily="34" charset="0"/>
              </a:rPr>
              <a:t>question</a:t>
            </a:r>
            <a:r>
              <a:rPr lang="it-IT" sz="1800" dirty="0">
                <a:solidFill>
                  <a:srgbClr val="222222"/>
                </a:solidFill>
                <a:effectLst/>
                <a:latin typeface="Verdana" panose="020B0604030504040204" pitchFamily="34" charset="0"/>
                <a:ea typeface="Verdana" panose="020B0604030504040204" pitchFamily="34" charset="0"/>
              </a:rPr>
              <a:t> that </a:t>
            </a:r>
            <a:r>
              <a:rPr lang="it-IT" sz="1800" dirty="0" err="1">
                <a:solidFill>
                  <a:srgbClr val="222222"/>
                </a:solidFill>
                <a:effectLst/>
                <a:latin typeface="Verdana" panose="020B0604030504040204" pitchFamily="34" charset="0"/>
                <a:ea typeface="Verdana" panose="020B0604030504040204" pitchFamily="34" charset="0"/>
              </a:rPr>
              <a:t>fills</a:t>
            </a:r>
            <a:r>
              <a:rPr lang="it-IT" sz="1800" dirty="0">
                <a:solidFill>
                  <a:srgbClr val="222222"/>
                </a:solidFill>
                <a:effectLst/>
                <a:latin typeface="Verdana" panose="020B0604030504040204" pitchFamily="34" charset="0"/>
                <a:ea typeface="Verdana" panose="020B0604030504040204" pitchFamily="34" charset="0"/>
              </a:rPr>
              <a:t> or </a:t>
            </a:r>
            <a:r>
              <a:rPr lang="it-IT" sz="1800" dirty="0" err="1">
                <a:solidFill>
                  <a:srgbClr val="222222"/>
                </a:solidFill>
                <a:effectLst/>
                <a:latin typeface="Verdana" panose="020B0604030504040204" pitchFamily="34" charset="0"/>
                <a:ea typeface="Verdana" panose="020B0604030504040204" pitchFamily="34" charset="0"/>
              </a:rPr>
              <a:t>empties</a:t>
            </a:r>
            <a:r>
              <a:rPr lang="it-IT" sz="1800" dirty="0">
                <a:solidFill>
                  <a:srgbClr val="222222"/>
                </a:solidFill>
                <a:effectLst/>
                <a:latin typeface="Verdana" panose="020B0604030504040204" pitchFamily="34" charset="0"/>
                <a:ea typeface="Verdana" panose="020B0604030504040204" pitchFamily="34" charset="0"/>
              </a:rPr>
              <a:t> life: I tell you </a:t>
            </a:r>
            <a:r>
              <a:rPr lang="it-IT" sz="1800" dirty="0" err="1">
                <a:solidFill>
                  <a:srgbClr val="222222"/>
                </a:solidFill>
                <a:effectLst/>
                <a:latin typeface="Verdana" panose="020B0604030504040204" pitchFamily="34" charset="0"/>
                <a:ea typeface="Verdana" panose="020B0604030504040204" pitchFamily="34" charset="0"/>
              </a:rPr>
              <a:t>this</a:t>
            </a:r>
            <a:r>
              <a:rPr lang="it-IT" sz="1800" dirty="0">
                <a:solidFill>
                  <a:srgbClr val="222222"/>
                </a:solidFill>
                <a:effectLst/>
                <a:latin typeface="Verdana" panose="020B0604030504040204" pitchFamily="34" charset="0"/>
                <a:ea typeface="Verdana" panose="020B0604030504040204" pitchFamily="34" charset="0"/>
              </a:rPr>
              <a:t> so that </a:t>
            </a:r>
            <a:r>
              <a:rPr lang="it-IT" sz="1800" dirty="0" err="1">
                <a:solidFill>
                  <a:srgbClr val="222222"/>
                </a:solidFill>
                <a:effectLst/>
                <a:latin typeface="Verdana" panose="020B0604030504040204" pitchFamily="34" charset="0"/>
                <a:ea typeface="Verdana" panose="020B0604030504040204" pitchFamily="34" charset="0"/>
              </a:rPr>
              <a:t>my</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joy</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may</a:t>
            </a:r>
            <a:r>
              <a:rPr lang="it-IT" sz="1800" dirty="0">
                <a:solidFill>
                  <a:srgbClr val="222222"/>
                </a:solidFill>
                <a:effectLst/>
                <a:latin typeface="Verdana" panose="020B0604030504040204" pitchFamily="34" charset="0"/>
                <a:ea typeface="Verdana" panose="020B0604030504040204" pitchFamily="34" charset="0"/>
              </a:rPr>
              <a:t> be in you and </a:t>
            </a:r>
            <a:r>
              <a:rPr lang="it-IT" sz="1800" dirty="0" err="1">
                <a:solidFill>
                  <a:srgbClr val="222222"/>
                </a:solidFill>
                <a:effectLst/>
                <a:latin typeface="Verdana" panose="020B0604030504040204" pitchFamily="34" charset="0"/>
                <a:ea typeface="Verdana" panose="020B0604030504040204" pitchFamily="34" charset="0"/>
              </a:rPr>
              <a:t>your</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joy</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may</a:t>
            </a:r>
            <a:r>
              <a:rPr lang="it-IT" sz="1800" dirty="0">
                <a:solidFill>
                  <a:srgbClr val="222222"/>
                </a:solidFill>
                <a:effectLst/>
                <a:latin typeface="Verdana" panose="020B0604030504040204" pitchFamily="34" charset="0"/>
                <a:ea typeface="Verdana" panose="020B0604030504040204" pitchFamily="34" charset="0"/>
              </a:rPr>
              <a:t> be full. </a:t>
            </a:r>
          </a:p>
          <a:p>
            <a:r>
              <a:rPr lang="it-IT" sz="1800" dirty="0">
                <a:solidFill>
                  <a:srgbClr val="222222"/>
                </a:solidFill>
                <a:latin typeface="Verdana" panose="020B0604030504040204" pitchFamily="34" charset="0"/>
                <a:ea typeface="Verdana" panose="020B0604030504040204" pitchFamily="34" charset="0"/>
              </a:rPr>
              <a:t> </a:t>
            </a:r>
          </a:p>
          <a:p>
            <a:r>
              <a:rPr lang="it-IT" sz="1800" dirty="0">
                <a:solidFill>
                  <a:srgbClr val="222222"/>
                </a:solidFill>
                <a:effectLst/>
                <a:latin typeface="Verdana" panose="020B0604030504040204" pitchFamily="34" charset="0"/>
                <a:ea typeface="Verdana" panose="020B0604030504040204" pitchFamily="34" charset="0"/>
              </a:rPr>
              <a:t>   Love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from take </a:t>
            </a:r>
            <a:r>
              <a:rPr lang="it-IT" sz="1800" dirty="0" err="1">
                <a:solidFill>
                  <a:srgbClr val="222222"/>
                </a:solidFill>
                <a:effectLst/>
                <a:latin typeface="Verdana" panose="020B0604030504040204" pitchFamily="34" charset="0"/>
                <a:ea typeface="Verdana" panose="020B0604030504040204" pitchFamily="34" charset="0"/>
              </a:rPr>
              <a:t>it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seriously</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our</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well-being</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our</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joy</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at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stake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Indeed</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each</a:t>
            </a:r>
            <a:r>
              <a:rPr lang="it-IT" sz="1800" dirty="0">
                <a:solidFill>
                  <a:srgbClr val="222222"/>
                </a:solidFill>
                <a:effectLst/>
                <a:latin typeface="Verdana" panose="020B0604030504040204" pitchFamily="34" charset="0"/>
                <a:ea typeface="Verdana" panose="020B0604030504040204" pitchFamily="34" charset="0"/>
              </a:rPr>
              <a:t> of </a:t>
            </a:r>
            <a:r>
              <a:rPr lang="it-IT" sz="1800" dirty="0" err="1">
                <a:solidFill>
                  <a:srgbClr val="222222"/>
                </a:solidFill>
                <a:effectLst/>
                <a:latin typeface="Verdana" panose="020B0604030504040204" pitchFamily="34" charset="0"/>
                <a:ea typeface="Verdana" panose="020B0604030504040204" pitchFamily="34" charset="0"/>
              </a:rPr>
              <a:t>us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playing, </a:t>
            </a:r>
            <a:r>
              <a:rPr lang="it-IT" sz="1800" dirty="0" err="1">
                <a:solidFill>
                  <a:srgbClr val="222222"/>
                </a:solidFill>
                <a:effectLst/>
                <a:latin typeface="Verdana" panose="020B0604030504040204" pitchFamily="34" charset="0"/>
                <a:ea typeface="Verdana" panose="020B0604030504040204" pitchFamily="34" charset="0"/>
              </a:rPr>
              <a:t>consciously</a:t>
            </a:r>
            <a:r>
              <a:rPr lang="it-IT" sz="1800" dirty="0">
                <a:solidFill>
                  <a:srgbClr val="222222"/>
                </a:solidFill>
                <a:effectLst/>
                <a:latin typeface="Verdana" panose="020B0604030504040204" pitchFamily="34" charset="0"/>
                <a:ea typeface="Verdana" panose="020B0604030504040204" pitchFamily="34" charset="0"/>
              </a:rPr>
              <a:t> or </a:t>
            </a:r>
            <a:r>
              <a:rPr lang="it-IT" sz="1800" dirty="0" err="1">
                <a:solidFill>
                  <a:srgbClr val="222222"/>
                </a:solidFill>
                <a:effectLst/>
                <a:latin typeface="Verdana" panose="020B0604030504040204" pitchFamily="34" charset="0"/>
                <a:ea typeface="Verdana" panose="020B0604030504040204" pitchFamily="34" charset="0"/>
              </a:rPr>
              <a:t>not</a:t>
            </a:r>
            <a:r>
              <a:rPr lang="it-IT" sz="1800" dirty="0">
                <a:solidFill>
                  <a:srgbClr val="222222"/>
                </a:solidFill>
                <a:effectLst/>
                <a:latin typeface="Verdana" panose="020B0604030504040204" pitchFamily="34" charset="0"/>
                <a:ea typeface="Verdana" panose="020B0604030504040204" pitchFamily="34" charset="0"/>
              </a:rPr>
              <a:t>, the game of </a:t>
            </a:r>
            <a:r>
              <a:rPr lang="it-IT" sz="1800" dirty="0" err="1">
                <a:solidFill>
                  <a:srgbClr val="222222"/>
                </a:solidFill>
                <a:effectLst/>
                <a:latin typeface="Verdana" panose="020B0604030504040204" pitchFamily="34" charset="0"/>
                <a:ea typeface="Verdana" panose="020B0604030504040204" pitchFamily="34" charset="0"/>
              </a:rPr>
              <a:t>own</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eternity</a:t>
            </a:r>
            <a:r>
              <a:rPr lang="it-IT" sz="1800" dirty="0">
                <a:solidFill>
                  <a:srgbClr val="222222"/>
                </a:solidFill>
                <a:effectLst/>
                <a:latin typeface="Verdana" panose="020B0604030504040204" pitchFamily="34" charset="0"/>
                <a:ea typeface="Verdana" panose="020B0604030504040204" pitchFamily="34" charset="0"/>
              </a:rPr>
              <a:t>. But I </a:t>
            </a:r>
            <a:r>
              <a:rPr lang="it-IT" sz="1800" dirty="0" err="1">
                <a:solidFill>
                  <a:srgbClr val="222222"/>
                </a:solidFill>
                <a:effectLst/>
                <a:latin typeface="Verdana" panose="020B0604030504040204" pitchFamily="34" charset="0"/>
                <a:ea typeface="Verdana" panose="020B0604030504040204" pitchFamily="34" charset="0"/>
              </a:rPr>
              <a:t>struggle</a:t>
            </a:r>
            <a:r>
              <a:rPr lang="it-IT" sz="1800" dirty="0">
                <a:solidFill>
                  <a:srgbClr val="222222"/>
                </a:solidFill>
                <a:effectLst/>
                <a:latin typeface="Verdana" panose="020B0604030504040204" pitchFamily="34" charset="0"/>
                <a:ea typeface="Verdana" panose="020B0604030504040204" pitchFamily="34" charset="0"/>
              </a:rPr>
              <a:t> to follow </a:t>
            </a:r>
            <a:r>
              <a:rPr lang="it-IT" sz="1800" dirty="0" err="1">
                <a:solidFill>
                  <a:srgbClr val="222222"/>
                </a:solidFill>
                <a:effectLst/>
                <a:latin typeface="Verdana" panose="020B0604030504040204" pitchFamily="34" charset="0"/>
                <a:ea typeface="Verdana" panose="020B0604030504040204" pitchFamily="34" charset="0"/>
              </a:rPr>
              <a:t>Him</a:t>
            </a:r>
            <a:r>
              <a:rPr lang="it-IT" sz="1800" dirty="0">
                <a:solidFill>
                  <a:srgbClr val="222222"/>
                </a:solidFill>
                <a:effectLst/>
                <a:latin typeface="Verdana" panose="020B0604030504040204" pitchFamily="34" charset="0"/>
                <a:ea typeface="Verdana" panose="020B0604030504040204" pitchFamily="34" charset="0"/>
              </a:rPr>
              <a:t>: love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always</a:t>
            </a:r>
            <a:r>
              <a:rPr lang="it-IT" sz="1800" dirty="0">
                <a:solidFill>
                  <a:srgbClr val="222222"/>
                </a:solidFill>
                <a:effectLst/>
                <a:latin typeface="Verdana" panose="020B0604030504040204" pitchFamily="34" charset="0"/>
                <a:ea typeface="Verdana" panose="020B0604030504040204" pitchFamily="34" charset="0"/>
              </a:rPr>
              <a:t> so </a:t>
            </a:r>
            <a:r>
              <a:rPr lang="it-IT" sz="1800" dirty="0" err="1">
                <a:solidFill>
                  <a:srgbClr val="222222"/>
                </a:solidFill>
                <a:effectLst/>
                <a:latin typeface="Verdana" panose="020B0604030504040204" pitchFamily="34" charset="0"/>
                <a:ea typeface="Verdana" panose="020B0604030504040204" pitchFamily="34" charset="0"/>
              </a:rPr>
              <a:t>little</a:t>
            </a:r>
            <a:r>
              <a:rPr lang="it-IT" sz="1800" dirty="0">
                <a:solidFill>
                  <a:srgbClr val="222222"/>
                </a:solidFill>
                <a:effectLst/>
                <a:latin typeface="Verdana" panose="020B0604030504040204" pitchFamily="34" charset="0"/>
                <a:ea typeface="Verdana" panose="020B0604030504040204" pitchFamily="34" charset="0"/>
              </a:rPr>
              <a:t>, so </a:t>
            </a:r>
            <a:r>
              <a:rPr lang="it-IT" sz="1800" dirty="0" err="1">
                <a:solidFill>
                  <a:srgbClr val="222222"/>
                </a:solidFill>
                <a:effectLst/>
                <a:latin typeface="Verdana" panose="020B0604030504040204" pitchFamily="34" charset="0"/>
                <a:ea typeface="Verdana" panose="020B0604030504040204" pitchFamily="34" charset="0"/>
              </a:rPr>
              <a:t>at</a:t>
            </a:r>
            <a:r>
              <a:rPr lang="it-IT" sz="1800" dirty="0">
                <a:solidFill>
                  <a:srgbClr val="222222"/>
                </a:solidFill>
                <a:effectLst/>
                <a:latin typeface="Verdana" panose="020B0604030504040204" pitchFamily="34" charset="0"/>
                <a:ea typeface="Verdana" panose="020B0604030504040204" pitchFamily="34" charset="0"/>
              </a:rPr>
              <a:t> risk, so fragile. I </a:t>
            </a:r>
            <a:r>
              <a:rPr lang="it-IT" sz="1800" dirty="0" err="1">
                <a:solidFill>
                  <a:srgbClr val="222222"/>
                </a:solidFill>
                <a:effectLst/>
                <a:latin typeface="Verdana" panose="020B0604030504040204" pitchFamily="34" charset="0"/>
                <a:ea typeface="Verdana" panose="020B0604030504040204" pitchFamily="34" charset="0"/>
              </a:rPr>
              <a:t>even</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struggle</a:t>
            </a:r>
            <a:r>
              <a:rPr lang="it-IT" sz="1800" dirty="0">
                <a:solidFill>
                  <a:srgbClr val="222222"/>
                </a:solidFill>
                <a:effectLst/>
                <a:latin typeface="Verdana" panose="020B0604030504040204" pitchFamily="34" charset="0"/>
                <a:ea typeface="Verdana" panose="020B0604030504040204" pitchFamily="34" charset="0"/>
              </a:rPr>
              <a:t> to </a:t>
            </a:r>
            <a:r>
              <a:rPr lang="it-IT" sz="1800" dirty="0" err="1">
                <a:solidFill>
                  <a:srgbClr val="222222"/>
                </a:solidFill>
                <a:effectLst/>
                <a:latin typeface="Verdana" panose="020B0604030504040204" pitchFamily="34" charset="0"/>
                <a:ea typeface="Verdana" panose="020B0604030504040204" pitchFamily="34" charset="0"/>
              </a:rPr>
              <a:t>understand</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what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true</a:t>
            </a:r>
            <a:r>
              <a:rPr lang="it-IT" sz="1800" dirty="0">
                <a:solidFill>
                  <a:srgbClr val="222222"/>
                </a:solidFill>
                <a:effectLst/>
                <a:latin typeface="Verdana" panose="020B0604030504040204" pitchFamily="34" charset="0"/>
                <a:ea typeface="Verdana" panose="020B0604030504040204" pitchFamily="34" charset="0"/>
              </a:rPr>
              <a:t> love </a:t>
            </a:r>
            <a:r>
              <a:rPr lang="it-IT" sz="1800" dirty="0" err="1">
                <a:solidFill>
                  <a:srgbClr val="222222"/>
                </a:solidFill>
                <a:effectLst/>
                <a:latin typeface="Verdana" panose="020B0604030504040204" pitchFamily="34" charset="0"/>
                <a:ea typeface="Verdana" panose="020B0604030504040204" pitchFamily="34" charset="0"/>
              </a:rPr>
              <a:t>consists</a:t>
            </a:r>
            <a:r>
              <a:rPr lang="it-IT" sz="1800" dirty="0">
                <a:solidFill>
                  <a:srgbClr val="222222"/>
                </a:solidFill>
                <a:effectLst/>
                <a:latin typeface="Verdana" panose="020B0604030504040204" pitchFamily="34" charset="0"/>
                <a:ea typeface="Verdana" panose="020B0604030504040204" pitchFamily="34" charset="0"/>
              </a:rPr>
              <a:t> of, </a:t>
            </a:r>
            <a:r>
              <a:rPr lang="it-IT" sz="1800" dirty="0" err="1">
                <a:solidFill>
                  <a:srgbClr val="222222"/>
                </a:solidFill>
                <a:effectLst/>
                <a:latin typeface="Verdana" panose="020B0604030504040204" pitchFamily="34" charset="0"/>
                <a:ea typeface="Verdana" panose="020B0604030504040204" pitchFamily="34" charset="0"/>
              </a:rPr>
              <a:t>everything</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mixes</a:t>
            </a:r>
            <a:r>
              <a:rPr lang="it-IT" sz="1800" dirty="0">
                <a:solidFill>
                  <a:srgbClr val="222222"/>
                </a:solidFill>
                <a:effectLst/>
                <a:latin typeface="Verdana" panose="020B0604030504040204" pitchFamily="34" charset="0"/>
                <a:ea typeface="Verdana" panose="020B0604030504040204" pitchFamily="34" charset="0"/>
              </a:rPr>
              <a:t> in </a:t>
            </a:r>
            <a:r>
              <a:rPr lang="it-IT" sz="1800" dirty="0" err="1">
                <a:solidFill>
                  <a:srgbClr val="222222"/>
                </a:solidFill>
                <a:effectLst/>
                <a:latin typeface="Verdana" panose="020B0604030504040204" pitchFamily="34" charset="0"/>
                <a:ea typeface="Verdana" panose="020B0604030504040204" pitchFamily="34" charset="0"/>
              </a:rPr>
              <a:t>it</a:t>
            </a:r>
            <a:r>
              <a:rPr lang="it-IT" sz="1800" dirty="0">
                <a:solidFill>
                  <a:srgbClr val="222222"/>
                </a:solidFill>
                <a:effectLst/>
                <a:latin typeface="Verdana" panose="020B0604030504040204" pitchFamily="34" charset="0"/>
                <a:ea typeface="Verdana" panose="020B0604030504040204" pitchFamily="34" charset="0"/>
              </a:rPr>
              <a:t>: passion, </a:t>
            </a:r>
            <a:r>
              <a:rPr lang="it-IT" sz="1800" dirty="0" err="1">
                <a:solidFill>
                  <a:srgbClr val="222222"/>
                </a:solidFill>
                <a:effectLst/>
                <a:latin typeface="Verdana" panose="020B0604030504040204" pitchFamily="34" charset="0"/>
                <a:ea typeface="Verdana" panose="020B0604030504040204" pitchFamily="34" charset="0"/>
              </a:rPr>
              <a:t>tenderness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emotions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tears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fears</a:t>
            </a:r>
            <a:r>
              <a:rPr lang="it-IT" sz="1800" dirty="0">
                <a:solidFill>
                  <a:srgbClr val="222222"/>
                </a:solidFill>
                <a:effectLst/>
                <a:latin typeface="Verdana" panose="020B0604030504040204" pitchFamily="34" charset="0"/>
                <a:ea typeface="Verdana" panose="020B0604030504040204" pitchFamily="34" charset="0"/>
              </a:rPr>
              <a:t>, smiles, dreams and concrete commitment. </a:t>
            </a:r>
          </a:p>
          <a:p>
            <a:endParaRPr lang="it-IT" sz="1000" dirty="0">
              <a:solidFill>
                <a:srgbClr val="222222"/>
              </a:solidFill>
              <a:effectLst/>
              <a:latin typeface="Verdana" panose="020B0604030504040204" pitchFamily="34" charset="0"/>
              <a:ea typeface="Verdana" panose="020B0604030504040204" pitchFamily="34" charset="0"/>
            </a:endParaRPr>
          </a:p>
          <a:p>
            <a:r>
              <a:rPr lang="it-IT" sz="1800" dirty="0">
                <a:solidFill>
                  <a:srgbClr val="222222"/>
                </a:solidFill>
                <a:latin typeface="Verdana" panose="020B0604030504040204" pitchFamily="34" charset="0"/>
                <a:ea typeface="Verdana" panose="020B0604030504040204" pitchFamily="34" charset="0"/>
              </a:rPr>
              <a:t>   </a:t>
            </a:r>
            <a:r>
              <a:rPr lang="it-IT" sz="1800" dirty="0">
                <a:solidFill>
                  <a:srgbClr val="222222"/>
                </a:solidFill>
                <a:effectLst/>
                <a:latin typeface="Verdana" panose="020B0604030504040204" pitchFamily="34" charset="0"/>
                <a:ea typeface="Verdana" panose="020B0604030504040204" pitchFamily="34" charset="0"/>
              </a:rPr>
              <a:t>Love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always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wonderfully</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complicated</a:t>
            </a:r>
            <a:r>
              <a:rPr lang="it-IT" sz="1800" dirty="0">
                <a:solidFill>
                  <a:srgbClr val="222222"/>
                </a:solidFill>
                <a:effectLst/>
                <a:latin typeface="Verdana" panose="020B0604030504040204" pitchFamily="34" charset="0"/>
                <a:ea typeface="Verdana" panose="020B0604030504040204" pitchFamily="34" charset="0"/>
              </a:rPr>
              <a:t>, and </a:t>
            </a:r>
            <a:r>
              <a:rPr lang="it-IT" sz="1800" dirty="0" err="1">
                <a:solidFill>
                  <a:srgbClr val="222222"/>
                </a:solidFill>
                <a:effectLst/>
                <a:latin typeface="Verdana" panose="020B0604030504040204" pitchFamily="34" charset="0"/>
                <a:ea typeface="Verdana" panose="020B0604030504040204" pitchFamily="34" charset="0"/>
              </a:rPr>
              <a:t>always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imperfect</a:t>
            </a:r>
            <a:r>
              <a:rPr lang="it-IT" sz="1800" dirty="0">
                <a:solidFill>
                  <a:srgbClr val="222222"/>
                </a:solidFill>
                <a:effectLst/>
                <a:latin typeface="Verdana" panose="020B0604030504040204" pitchFamily="34" charset="0"/>
                <a:ea typeface="Verdana" panose="020B0604030504040204" pitchFamily="34" charset="0"/>
              </a:rPr>
              <a:t>, that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unfinished</a:t>
            </a:r>
            <a:r>
              <a:rPr lang="it-IT" sz="1800" dirty="0">
                <a:solidFill>
                  <a:srgbClr val="222222"/>
                </a:solidFill>
                <a:effectLst/>
                <a:latin typeface="Verdana" panose="020B0604030504040204" pitchFamily="34" charset="0"/>
                <a:ea typeface="Verdana" panose="020B0604030504040204" pitchFamily="34" charset="0"/>
              </a:rPr>
              <a:t>. Always </a:t>
            </a:r>
            <a:r>
              <a:rPr lang="it-IT" sz="1800" dirty="0" err="1">
                <a:solidFill>
                  <a:srgbClr val="222222"/>
                </a:solidFill>
                <a:effectLst/>
                <a:latin typeface="Verdana" panose="020B0604030504040204" pitchFamily="34" charset="0"/>
                <a:ea typeface="Verdana" panose="020B0604030504040204" pitchFamily="34" charset="0"/>
              </a:rPr>
              <a:t>artisanal</a:t>
            </a:r>
            <a:r>
              <a:rPr lang="it-IT" sz="1800" dirty="0">
                <a:solidFill>
                  <a:srgbClr val="222222"/>
                </a:solidFill>
                <a:effectLst/>
                <a:latin typeface="Verdana" panose="020B0604030504040204" pitchFamily="34" charset="0"/>
                <a:ea typeface="Verdana" panose="020B0604030504040204" pitchFamily="34" charset="0"/>
              </a:rPr>
              <a:t>, and like </a:t>
            </a:r>
            <a:r>
              <a:rPr lang="it-IT" sz="1800" dirty="0" err="1">
                <a:solidFill>
                  <a:srgbClr val="222222"/>
                </a:solidFill>
                <a:effectLst/>
                <a:latin typeface="Verdana" panose="020B0604030504040204" pitchFamily="34" charset="0"/>
                <a:ea typeface="Verdana" panose="020B0604030504040204" pitchFamily="34" charset="0"/>
              </a:rPr>
              <a:t>any</a:t>
            </a:r>
            <a:r>
              <a:rPr lang="it-IT" sz="1800" dirty="0">
                <a:solidFill>
                  <a:srgbClr val="222222"/>
                </a:solidFill>
                <a:effectLst/>
                <a:latin typeface="Verdana" panose="020B0604030504040204" pitchFamily="34" charset="0"/>
                <a:ea typeface="Verdana" panose="020B0604030504040204" pitchFamily="34" charset="0"/>
              </a:rPr>
              <a:t> job </a:t>
            </a:r>
            <a:r>
              <a:rPr lang="it-IT" sz="1800" dirty="0" err="1">
                <a:solidFill>
                  <a:srgbClr val="222222"/>
                </a:solidFill>
                <a:effectLst/>
                <a:latin typeface="Verdana" panose="020B0604030504040204" pitchFamily="34" charset="0"/>
                <a:ea typeface="Verdana" panose="020B0604030504040204" pitchFamily="34" charset="0"/>
              </a:rPr>
              <a:t>craftsmanship</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requires</a:t>
            </a:r>
            <a:r>
              <a:rPr lang="it-IT" sz="1800" dirty="0">
                <a:solidFill>
                  <a:srgbClr val="222222"/>
                </a:solidFill>
                <a:effectLst/>
                <a:latin typeface="Verdana" panose="020B0604030504040204" pitchFamily="34" charset="0"/>
                <a:ea typeface="Verdana" panose="020B0604030504040204" pitchFamily="34" charset="0"/>
              </a:rPr>
              <a:t> hands, time, care, rules: </a:t>
            </a:r>
            <a:r>
              <a:rPr lang="it-IT" sz="1800" dirty="0" err="1">
                <a:solidFill>
                  <a:srgbClr val="222222"/>
                </a:solidFill>
                <a:effectLst/>
                <a:latin typeface="Verdana" panose="020B0604030504040204" pitchFamily="34" charset="0"/>
                <a:ea typeface="Verdana" panose="020B0604030504040204" pitchFamily="34" charset="0"/>
              </a:rPr>
              <a:t>if</a:t>
            </a:r>
            <a:r>
              <a:rPr lang="it-IT" sz="1800" dirty="0">
                <a:solidFill>
                  <a:srgbClr val="222222"/>
                </a:solidFill>
                <a:effectLst/>
                <a:latin typeface="Verdana" panose="020B0604030504040204" pitchFamily="34" charset="0"/>
                <a:ea typeface="Verdana" panose="020B0604030504040204" pitchFamily="34" charset="0"/>
              </a:rPr>
              <a:t> you </a:t>
            </a:r>
            <a:r>
              <a:rPr lang="it-IT" sz="1800" dirty="0" err="1">
                <a:solidFill>
                  <a:srgbClr val="222222"/>
                </a:solidFill>
                <a:effectLst/>
                <a:latin typeface="Verdana" panose="020B0604030504040204" pitchFamily="34" charset="0"/>
                <a:ea typeface="Verdana" panose="020B0604030504040204" pitchFamily="34" charset="0"/>
              </a:rPr>
              <a:t>observe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my</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commandments</a:t>
            </a:r>
            <a:r>
              <a:rPr lang="it-IT" sz="1800" dirty="0">
                <a:solidFill>
                  <a:srgbClr val="222222"/>
                </a:solidFill>
                <a:effectLst/>
                <a:latin typeface="Verdana" panose="020B0604030504040204" pitchFamily="34" charset="0"/>
                <a:ea typeface="Verdana" panose="020B0604030504040204" pitchFamily="34" charset="0"/>
              </a:rPr>
              <a:t>, you </a:t>
            </a:r>
            <a:r>
              <a:rPr lang="it-IT" sz="1800" dirty="0" err="1">
                <a:solidFill>
                  <a:srgbClr val="222222"/>
                </a:solidFill>
                <a:effectLst/>
                <a:latin typeface="Verdana" panose="020B0604030504040204" pitchFamily="34" charset="0"/>
                <a:ea typeface="Verdana" panose="020B0604030504040204" pitchFamily="34" charset="0"/>
              </a:rPr>
              <a:t>will</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remain</a:t>
            </a:r>
            <a:r>
              <a:rPr lang="it-IT" sz="1800" dirty="0">
                <a:solidFill>
                  <a:srgbClr val="222222"/>
                </a:solidFill>
                <a:effectLst/>
                <a:latin typeface="Verdana" panose="020B0604030504040204" pitchFamily="34" charset="0"/>
                <a:ea typeface="Verdana" panose="020B0604030504040204" pitchFamily="34" charset="0"/>
              </a:rPr>
              <a:t> in </a:t>
            </a:r>
            <a:r>
              <a:rPr lang="it-IT" sz="1800" dirty="0" err="1">
                <a:solidFill>
                  <a:srgbClr val="222222"/>
                </a:solidFill>
                <a:effectLst/>
                <a:latin typeface="Verdana" panose="020B0604030504040204" pitchFamily="34" charset="0"/>
                <a:ea typeface="Verdana" panose="020B0604030504040204" pitchFamily="34" charset="0"/>
              </a:rPr>
              <a:t>my</a:t>
            </a:r>
            <a:r>
              <a:rPr lang="it-IT" sz="1800" dirty="0">
                <a:solidFill>
                  <a:srgbClr val="222222"/>
                </a:solidFill>
                <a:effectLst/>
                <a:latin typeface="Verdana" panose="020B0604030504040204" pitchFamily="34" charset="0"/>
                <a:ea typeface="Verdana" panose="020B0604030504040204" pitchFamily="34" charset="0"/>
              </a:rPr>
              <a:t> love. But </a:t>
            </a:r>
            <a:r>
              <a:rPr lang="it-IT" sz="1800" dirty="0" err="1">
                <a:solidFill>
                  <a:srgbClr val="222222"/>
                </a:solidFill>
                <a:effectLst/>
                <a:latin typeface="Verdana" panose="020B0604030504040204" pitchFamily="34" charset="0"/>
                <a:ea typeface="Verdana" panose="020B0604030504040204" pitchFamily="34" charset="0"/>
              </a:rPr>
              <a:t>how</a:t>
            </a:r>
            <a:r>
              <a:rPr lang="it-IT" sz="1800" dirty="0">
                <a:solidFill>
                  <a:srgbClr val="222222"/>
                </a:solidFill>
                <a:effectLst/>
                <a:latin typeface="Verdana" panose="020B0604030504040204" pitchFamily="34" charset="0"/>
                <a:ea typeface="Verdana" panose="020B0604030504040204" pitchFamily="34" charset="0"/>
              </a:rPr>
              <a:t>, Lord, close </a:t>
            </a:r>
            <a:r>
              <a:rPr lang="it-IT" sz="1800" dirty="0" err="1">
                <a:solidFill>
                  <a:srgbClr val="222222"/>
                </a:solidFill>
                <a:effectLst/>
                <a:latin typeface="Verdana" panose="020B0604030504040204" pitchFamily="34" charset="0"/>
                <a:ea typeface="Verdana" panose="020B0604030504040204" pitchFamily="34" charset="0"/>
              </a:rPr>
              <a:t>within</a:t>
            </a:r>
            <a:r>
              <a:rPr lang="it-IT" sz="1800" dirty="0">
                <a:solidFill>
                  <a:srgbClr val="222222"/>
                </a:solidFill>
                <a:effectLst/>
                <a:latin typeface="Verdana" panose="020B0604030504040204" pitchFamily="34" charset="0"/>
                <a:ea typeface="Verdana" panose="020B0604030504040204" pitchFamily="34" charset="0"/>
              </a:rPr>
              <a:t> the </a:t>
            </a:r>
            <a:r>
              <a:rPr lang="it-IT" sz="1800" dirty="0" err="1">
                <a:solidFill>
                  <a:srgbClr val="222222"/>
                </a:solidFill>
                <a:effectLst/>
                <a:latin typeface="Verdana" panose="020B0604030504040204" pitchFamily="34" charset="0"/>
                <a:ea typeface="Verdana" panose="020B0604030504040204" pitchFamily="34" charset="0"/>
              </a:rPr>
              <a:t>commandments</a:t>
            </a:r>
            <a:r>
              <a:rPr lang="it-IT" sz="1800" dirty="0">
                <a:solidFill>
                  <a:srgbClr val="222222"/>
                </a:solidFill>
                <a:effectLst/>
                <a:latin typeface="Verdana" panose="020B0604030504040204" pitchFamily="34" charset="0"/>
                <a:ea typeface="Verdana" panose="020B0604030504040204" pitchFamily="34" charset="0"/>
              </a:rPr>
              <a:t> the </a:t>
            </a:r>
            <a:r>
              <a:rPr lang="it-IT" sz="1800" dirty="0" err="1">
                <a:solidFill>
                  <a:srgbClr val="222222"/>
                </a:solidFill>
                <a:effectLst/>
                <a:latin typeface="Verdana" panose="020B0604030504040204" pitchFamily="34" charset="0"/>
                <a:ea typeface="Verdana" panose="020B0604030504040204" pitchFamily="34" charset="0"/>
              </a:rPr>
              <a:t>only</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thing</a:t>
            </a:r>
            <a:r>
              <a:rPr lang="it-IT" sz="1800" dirty="0">
                <a:solidFill>
                  <a:srgbClr val="222222"/>
                </a:solidFill>
                <a:effectLst/>
                <a:latin typeface="Verdana" panose="020B0604030504040204" pitchFamily="34" charset="0"/>
                <a:ea typeface="Verdana" panose="020B0604030504040204" pitchFamily="34" charset="0"/>
              </a:rPr>
              <a:t> that </a:t>
            </a:r>
            <a:r>
              <a:rPr lang="it-IT" sz="1800" dirty="0" err="1">
                <a:solidFill>
                  <a:srgbClr val="222222"/>
                </a:solidFill>
                <a:effectLst/>
                <a:latin typeface="Verdana" panose="020B0604030504040204" pitchFamily="34" charset="0"/>
                <a:ea typeface="Verdana" panose="020B0604030504040204" pitchFamily="34" charset="0"/>
              </a:rPr>
              <a:t>cannot</a:t>
            </a:r>
            <a:r>
              <a:rPr lang="it-IT" sz="1800" dirty="0">
                <a:solidFill>
                  <a:srgbClr val="222222"/>
                </a:solidFill>
                <a:effectLst/>
                <a:latin typeface="Verdana" panose="020B0604030504040204" pitchFamily="34" charset="0"/>
                <a:ea typeface="Verdana" panose="020B0604030504040204" pitchFamily="34" charset="0"/>
              </a:rPr>
              <a:t> be </a:t>
            </a:r>
            <a:r>
              <a:rPr lang="it-IT" sz="1800" dirty="0" err="1">
                <a:solidFill>
                  <a:srgbClr val="222222"/>
                </a:solidFill>
                <a:effectLst/>
                <a:latin typeface="Verdana" panose="020B0604030504040204" pitchFamily="34" charset="0"/>
                <a:ea typeface="Verdana" panose="020B0604030504040204" pitchFamily="34" charset="0"/>
              </a:rPr>
              <a:t>commanded</a:t>
            </a:r>
            <a:r>
              <a:rPr lang="it-IT" sz="1800" dirty="0">
                <a:solidFill>
                  <a:srgbClr val="222222"/>
                </a:solidFill>
                <a:effectLst/>
                <a:latin typeface="Verdana" panose="020B0604030504040204" pitchFamily="34" charset="0"/>
                <a:ea typeface="Verdana" panose="020B0604030504040204" pitchFamily="34" charset="0"/>
              </a:rPr>
              <a:t>? You </a:t>
            </a:r>
            <a:r>
              <a:rPr lang="it-IT" sz="1800" dirty="0" err="1">
                <a:solidFill>
                  <a:srgbClr val="222222"/>
                </a:solidFill>
                <a:effectLst/>
                <a:latin typeface="Verdana" panose="020B0604030504040204" pitchFamily="34" charset="0"/>
                <a:ea typeface="Verdana" panose="020B0604030504040204" pitchFamily="34" charset="0"/>
              </a:rPr>
              <a:t>discourage</a:t>
            </a:r>
            <a:r>
              <a:rPr lang="it-IT" sz="1800" dirty="0">
                <a:solidFill>
                  <a:srgbClr val="222222"/>
                </a:solidFill>
                <a:effectLst/>
                <a:latin typeface="Verdana" panose="020B0604030504040204" pitchFamily="34" charset="0"/>
                <a:ea typeface="Verdana" panose="020B0604030504040204" pitchFamily="34" charset="0"/>
              </a:rPr>
              <a:t> me: the </a:t>
            </a:r>
            <a:r>
              <a:rPr lang="it-IT" sz="1800" dirty="0" err="1">
                <a:solidFill>
                  <a:srgbClr val="222222"/>
                </a:solidFill>
                <a:effectLst/>
                <a:latin typeface="Verdana" panose="020B0604030504040204" pitchFamily="34" charset="0"/>
                <a:ea typeface="Verdana" panose="020B0604030504040204" pitchFamily="34" charset="0"/>
              </a:rPr>
              <a:t>commandment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a rule, </a:t>
            </a:r>
            <a:r>
              <a:rPr lang="it-IT" sz="1800" dirty="0" err="1">
                <a:solidFill>
                  <a:srgbClr val="222222"/>
                </a:solidFill>
                <a:effectLst/>
                <a:latin typeface="Verdana" panose="020B0604030504040204" pitchFamily="34" charset="0"/>
                <a:ea typeface="Verdana" panose="020B0604030504040204" pitchFamily="34" charset="0"/>
              </a:rPr>
              <a:t>constraint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sanction</a:t>
            </a:r>
            <a:r>
              <a:rPr lang="it-IT" sz="1800" dirty="0">
                <a:solidFill>
                  <a:srgbClr val="222222"/>
                </a:solidFill>
                <a:effectLst/>
                <a:latin typeface="Verdana" panose="020B0604030504040204" pitchFamily="34" charset="0"/>
                <a:ea typeface="Verdana" panose="020B0604030504040204" pitchFamily="34" charset="0"/>
              </a:rPr>
              <a:t>.</a:t>
            </a:r>
            <a:endParaRPr lang="en-US" altLang="it-IT" sz="1800" i="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pic>
        <p:nvPicPr>
          <p:cNvPr id="2" name="Immagine 1">
            <a:extLst>
              <a:ext uri="{FF2B5EF4-FFF2-40B4-BE49-F238E27FC236}">
                <a16:creationId xmlns:a16="http://schemas.microsoft.com/office/drawing/2014/main" id="{CAE05F3B-2C92-AA39-5204-0561D2EEF62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79512" y="104933"/>
            <a:ext cx="1728192" cy="1728192"/>
          </a:xfrm>
          <a:prstGeom prst="rect">
            <a:avLst/>
          </a:prstGeom>
        </p:spPr>
      </p:pic>
    </p:spTree>
  </p:cSld>
  <p:clrMapOvr>
    <a:masterClrMapping/>
  </p:clrMapOvr>
  <p:transition spd="med" advClick="0" advTm="80000">
    <p:random/>
  </p:transition>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10"/>
          <a:srcRect/>
          <a:stretch>
            <a:fillRect/>
          </a:stretch>
        </a:blipFill>
        <a:effectLst/>
      </p:bgPr>
    </p:bg>
    <p:spTree>
      <p:nvGrpSpPr>
        <p:cNvPr id="1" name=""/>
        <p:cNvGrpSpPr/>
        <p:nvPr/>
      </p:nvGrpSpPr>
      <p:grpSpPr>
        <a:xfrm>
          <a:off x="0" y="0"/>
          <a:ext cx="0" cy="0"/>
          <a:chOff x="0" y="0"/>
          <a:chExt cx="0" cy="0"/>
        </a:xfrm>
      </p:grpSpPr>
      <p:sp>
        <p:nvSpPr>
          <p:cNvPr id="3074" name="Rectangle 5">
            <a:extLst>
              <a:ext uri="{FF2B5EF4-FFF2-40B4-BE49-F238E27FC236}">
                <a16:creationId xmlns:a16="http://schemas.microsoft.com/office/drawing/2014/main" id="{A109C2B6-99E7-E552-7EB0-D10FD5A0F97D}"/>
              </a:ext>
            </a:extLst>
          </p:cNvPr>
          <p:cNvSpPr>
            <a:spLocks noChangeArrowheads="1"/>
          </p:cNvSpPr>
          <p:nvPr>
            <p:custDataLst>
              <p:tags r:id="rId1"/>
            </p:custDataLst>
          </p:nvPr>
        </p:nvSpPr>
        <p:spPr bwMode="auto">
          <a:xfrm>
            <a:off x="1143000" y="1295400"/>
            <a:ext cx="3429000"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spcBef>
                <a:spcPct val="50000"/>
              </a:spcBef>
            </a:pPr>
            <a:r>
              <a:rPr lang="it-IT" altLang="it-IT" sz="1800">
                <a:solidFill>
                  <a:srgbClr val="820000"/>
                </a:solidFill>
                <a:latin typeface="Verdana" panose="020B0604030504040204" pitchFamily="34" charset="0"/>
                <a:cs typeface="Times New Roman" panose="02020603050405020304" pitchFamily="18" charset="0"/>
              </a:rPr>
              <a:t>ATTI DEGLI APOSTOLI</a:t>
            </a:r>
          </a:p>
        </p:txBody>
      </p:sp>
      <p:sp>
        <p:nvSpPr>
          <p:cNvPr id="5123" name="Rectangle 157">
            <a:extLst>
              <a:ext uri="{FF2B5EF4-FFF2-40B4-BE49-F238E27FC236}">
                <a16:creationId xmlns:a16="http://schemas.microsoft.com/office/drawing/2014/main" id="{61E3D61E-A95D-04C3-A5EA-6825C27CB41C}"/>
              </a:ext>
            </a:extLst>
          </p:cNvPr>
          <p:cNvSpPr>
            <a:spLocks noChangeArrowheads="1"/>
          </p:cNvSpPr>
          <p:nvPr>
            <p:custDataLst>
              <p:tags r:id="rId2"/>
            </p:custDataLst>
          </p:nvPr>
        </p:nvSpPr>
        <p:spPr bwMode="auto">
          <a:xfrm>
            <a:off x="1219200" y="1676400"/>
            <a:ext cx="3352800" cy="2014538"/>
          </a:xfrm>
          <a:prstGeom prst="rect">
            <a:avLst/>
          </a:prstGeom>
          <a:noFill/>
          <a:ln w="9525">
            <a:noFill/>
            <a:miter lim="800000"/>
          </a:ln>
          <a:effectLst/>
        </p:spPr>
        <p:txBody>
          <a:bodyPr>
            <a:spAutoFit/>
          </a:bodyPr>
          <a:lstStyle/>
          <a:p>
            <a:r>
              <a:rPr lang="it-IT" altLang="it-IT" sz="1800">
                <a:solidFill>
                  <a:srgbClr val="000000"/>
                </a:solidFill>
                <a:latin typeface="Verdana" panose="020B0604030504040204" pitchFamily="34" charset="0"/>
                <a:cs typeface="Times New Roman" panose="02020603050405020304" pitchFamily="18" charset="0"/>
              </a:rPr>
              <a:t>   </a:t>
            </a:r>
            <a:r>
              <a:rPr lang="it-IT" altLang="it-IT" sz="1800" i="1">
                <a:solidFill>
                  <a:srgbClr val="000000"/>
                </a:solidFill>
                <a:latin typeface="Verdana" panose="020B0604030504040204" pitchFamily="34" charset="0"/>
                <a:cs typeface="Times New Roman" panose="02020603050405020304" pitchFamily="18" charset="0"/>
              </a:rPr>
              <a:t>Avvenne che, </a:t>
            </a:r>
            <a:r>
              <a:rPr lang="it-IT" altLang="it-IT" sz="1800">
                <a:solidFill>
                  <a:srgbClr val="000000"/>
                </a:solidFill>
                <a:latin typeface="Verdana" panose="020B0604030504040204" pitchFamily="34" charset="0"/>
                <a:cs typeface="Times New Roman" panose="02020603050405020304" pitchFamily="18" charset="0"/>
              </a:rPr>
              <a:t>mentre Pietro stava per entrare [nella casa di Cornelio], questi gli andò incontro e si gettò ai suoi piedi per rendergli omaggio.</a:t>
            </a:r>
            <a:r>
              <a:rPr lang="it-IT" altLang="it-IT" sz="1800" i="1">
                <a:solidFill>
                  <a:srgbClr val="000000"/>
                </a:solidFill>
                <a:latin typeface="Verdana" panose="020B0604030504040204" pitchFamily="34" charset="0"/>
                <a:cs typeface="Times New Roman" panose="02020603050405020304" pitchFamily="18" charset="0"/>
              </a:rPr>
              <a:t> </a:t>
            </a:r>
          </a:p>
          <a:p>
            <a:r>
              <a:rPr lang="it-IT" altLang="it-IT" sz="1800" i="1">
                <a:solidFill>
                  <a:srgbClr val="000000"/>
                </a:solidFill>
                <a:latin typeface="Verdana" panose="020B0604030504040204" pitchFamily="34" charset="0"/>
                <a:cs typeface="Times New Roman" panose="02020603050405020304" pitchFamily="18" charset="0"/>
              </a:rPr>
              <a:t>                    (At 10, 25)</a:t>
            </a:r>
          </a:p>
        </p:txBody>
      </p:sp>
      <p:sp>
        <p:nvSpPr>
          <p:cNvPr id="3076" name="Rectangle 158">
            <a:extLst>
              <a:ext uri="{FF2B5EF4-FFF2-40B4-BE49-F238E27FC236}">
                <a16:creationId xmlns:a16="http://schemas.microsoft.com/office/drawing/2014/main" id="{6B0E17D8-51AF-ECB1-F88B-34BD8B4224CC}"/>
              </a:ext>
            </a:extLst>
          </p:cNvPr>
          <p:cNvSpPr>
            <a:spLocks noChangeArrowheads="1"/>
          </p:cNvSpPr>
          <p:nvPr>
            <p:custDataLst>
              <p:tags r:id="rId3"/>
            </p:custDataLst>
          </p:nvPr>
        </p:nvSpPr>
        <p:spPr bwMode="auto">
          <a:xfrm>
            <a:off x="4648200" y="1752600"/>
            <a:ext cx="3352800" cy="14652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fontAlgn="t"/>
            <a:r>
              <a:rPr lang="en-GB" altLang="it-IT" sz="1800" dirty="0">
                <a:solidFill>
                  <a:srgbClr val="000000"/>
                </a:solidFill>
                <a:latin typeface="Verdana" panose="020B0604030504040204" pitchFamily="34" charset="0"/>
                <a:cs typeface="Arial" panose="020B0604020202020204" pitchFamily="34" charset="0"/>
              </a:rPr>
              <a:t>   </a:t>
            </a:r>
            <a:r>
              <a:rPr lang="it-IT" altLang="it-IT" sz="1800" dirty="0">
                <a:solidFill>
                  <a:srgbClr val="000000"/>
                </a:solidFill>
                <a:latin typeface="Verdana" panose="020B0604030504040204" pitchFamily="34" charset="0"/>
                <a:cs typeface="Times New Roman" panose="02020603050405020304" pitchFamily="18" charset="0"/>
              </a:rPr>
              <a:t> </a:t>
            </a:r>
            <a:r>
              <a:rPr lang="en-GB" altLang="it-IT" sz="1800" dirty="0">
                <a:solidFill>
                  <a:srgbClr val="000000"/>
                </a:solidFill>
                <a:latin typeface="Verdana" panose="020B0604030504040204" pitchFamily="34" charset="0"/>
                <a:cs typeface="Arial" panose="020B0604020202020204" pitchFamily="34" charset="0"/>
              </a:rPr>
              <a:t>As Peter was about to enter, Cornelius went to him, fell on his knees and bowed low.</a:t>
            </a:r>
            <a:r>
              <a:rPr lang="en-GB" altLang="it-IT" sz="1800" i="1" dirty="0">
                <a:solidFill>
                  <a:srgbClr val="000000"/>
                </a:solidFill>
                <a:latin typeface="Verdana" panose="020B0604030504040204" pitchFamily="34" charset="0"/>
                <a:cs typeface="Arial" panose="020B0604020202020204" pitchFamily="34" charset="0"/>
              </a:rPr>
              <a:t> </a:t>
            </a:r>
            <a:r>
              <a:rPr lang="en-GB" altLang="it-IT" sz="1800" i="1" dirty="0">
                <a:solidFill>
                  <a:srgbClr val="000000"/>
                </a:solidFill>
                <a:latin typeface="Verdana" panose="020B0604030504040204" pitchFamily="34" charset="0"/>
                <a:cs typeface="Times New Roman" panose="02020603050405020304" pitchFamily="18" charset="0"/>
              </a:rPr>
              <a:t>(Acts 10: 25)</a:t>
            </a:r>
            <a:r>
              <a:rPr lang="en-GB" altLang="it-IT" sz="1800" i="1" dirty="0">
                <a:solidFill>
                  <a:srgbClr val="000000"/>
                </a:solidFill>
                <a:latin typeface="Verdana" panose="020B0604030504040204" pitchFamily="34" charset="0"/>
                <a:cs typeface="Arial" panose="020B0604020202020204" pitchFamily="34" charset="0"/>
              </a:rPr>
              <a:t>  </a:t>
            </a:r>
            <a:endParaRPr lang="it-IT" altLang="it-IT" sz="1800" i="1" dirty="0">
              <a:solidFill>
                <a:srgbClr val="000000"/>
              </a:solidFill>
              <a:latin typeface="Verdana" panose="020B0604030504040204" pitchFamily="34" charset="0"/>
              <a:cs typeface="Times New Roman" panose="02020603050405020304" pitchFamily="18" charset="0"/>
            </a:endParaRPr>
          </a:p>
          <a:p>
            <a:pPr fontAlgn="t"/>
            <a:endParaRPr lang="it-IT" altLang="it-IT" sz="1800" i="1" dirty="0">
              <a:solidFill>
                <a:srgbClr val="000000"/>
              </a:solidFill>
              <a:latin typeface="Times New Roman" panose="02020603050405020304" pitchFamily="18" charset="0"/>
              <a:cs typeface="Arial" panose="020B0604020202020204" pitchFamily="34" charset="0"/>
            </a:endParaRPr>
          </a:p>
        </p:txBody>
      </p:sp>
      <p:sp>
        <p:nvSpPr>
          <p:cNvPr id="3077" name="Rectangle 189">
            <a:extLst>
              <a:ext uri="{FF2B5EF4-FFF2-40B4-BE49-F238E27FC236}">
                <a16:creationId xmlns:a16="http://schemas.microsoft.com/office/drawing/2014/main" id="{0D6A5ADD-86E7-53BC-2372-715D19DBB319}"/>
              </a:ext>
            </a:extLst>
          </p:cNvPr>
          <p:cNvSpPr>
            <a:spLocks noChangeArrowheads="1"/>
          </p:cNvSpPr>
          <p:nvPr>
            <p:custDataLst>
              <p:tags r:id="rId4"/>
            </p:custDataLst>
          </p:nvPr>
        </p:nvSpPr>
        <p:spPr bwMode="auto">
          <a:xfrm>
            <a:off x="4572000" y="1295400"/>
            <a:ext cx="3124200"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it-IT" altLang="it-IT" sz="1800">
                <a:solidFill>
                  <a:srgbClr val="600020"/>
                </a:solidFill>
                <a:latin typeface="Verdana" panose="020B0604030504040204" pitchFamily="34" charset="0"/>
                <a:cs typeface="Times New Roman" panose="02020603050405020304" pitchFamily="18" charset="0"/>
              </a:rPr>
              <a:t>ACTS</a:t>
            </a:r>
          </a:p>
        </p:txBody>
      </p:sp>
      <p:sp>
        <p:nvSpPr>
          <p:cNvPr id="3078" name="Rectangle 375">
            <a:extLst>
              <a:ext uri="{FF2B5EF4-FFF2-40B4-BE49-F238E27FC236}">
                <a16:creationId xmlns:a16="http://schemas.microsoft.com/office/drawing/2014/main" id="{F6BE6CBE-691C-BBC2-00C6-2A27CAD7AE19}"/>
              </a:ext>
            </a:extLst>
          </p:cNvPr>
          <p:cNvSpPr>
            <a:spLocks noChangeArrowheads="1"/>
          </p:cNvSpPr>
          <p:nvPr>
            <p:custDataLst>
              <p:tags r:id="rId5"/>
            </p:custDataLst>
          </p:nvPr>
        </p:nvSpPr>
        <p:spPr bwMode="auto">
          <a:xfrm>
            <a:off x="762000" y="0"/>
            <a:ext cx="7842250" cy="923925"/>
          </a:xfrm>
          <a:prstGeom prst="rect">
            <a:avLst/>
          </a:prstGeom>
          <a:solidFill>
            <a:srgbClr val="FFFFFF"/>
          </a:solidFill>
          <a:ln w="9525" algn="ctr">
            <a:solidFill>
              <a:srgbClr val="FFFFFF"/>
            </a:solidFill>
            <a:miter lim="800000"/>
            <a:headEnd/>
            <a:tailEnd/>
          </a:ln>
        </p:spPr>
        <p:txBody>
          <a:bodyPr>
            <a:spAutoFit/>
          </a:bodyPr>
          <a:lstStyle/>
          <a:p>
            <a:pPr algn="ctr"/>
            <a:r>
              <a:rPr lang="it-IT" altLang="it-IT" sz="1800">
                <a:solidFill>
                  <a:srgbClr val="FF3399"/>
                </a:solidFill>
                <a:latin typeface="Verdana" panose="020B0604030504040204" pitchFamily="34" charset="0"/>
                <a:ea typeface="Verdana" panose="020B0604030504040204" pitchFamily="34" charset="0"/>
                <a:cs typeface="Verdana" panose="020B0604030504040204" pitchFamily="34" charset="0"/>
              </a:rPr>
              <a:t>Diffondi la Parola di Dio - Spread the Word of God</a:t>
            </a:r>
            <a:r>
              <a:rPr lang="it-IT" altLang="it-IT" b="1">
                <a:solidFill>
                  <a:srgbClr val="FF3399"/>
                </a:solidFill>
                <a:latin typeface="Verdana" panose="020B0604030504040204" pitchFamily="34" charset="0"/>
                <a:ea typeface="Verdana" panose="020B0604030504040204" pitchFamily="34" charset="0"/>
                <a:cs typeface="Verdana" panose="020B0604030504040204" pitchFamily="34" charset="0"/>
              </a:rPr>
              <a:t> </a:t>
            </a:r>
            <a:r>
              <a:rPr lang="it-IT" altLang="it-IT" sz="2000" b="1">
                <a:solidFill>
                  <a:srgbClr val="FF3399"/>
                </a:solidFill>
                <a:latin typeface="Verdana" panose="020B0604030504040204" pitchFamily="34" charset="0"/>
                <a:ea typeface="Verdana" panose="020B0604030504040204" pitchFamily="34" charset="0"/>
                <a:cs typeface="Verdana" panose="020B0604030504040204" pitchFamily="34" charset="0"/>
              </a:rPr>
              <a:t>  </a:t>
            </a:r>
          </a:p>
          <a:p>
            <a:pPr algn="ctr"/>
            <a:endParaRPr lang="it-IT" altLang="it-IT" sz="800" b="1">
              <a:solidFill>
                <a:srgbClr val="FF3399"/>
              </a:solidFill>
              <a:latin typeface="Verdana" panose="020B0604030504040204" pitchFamily="34" charset="0"/>
              <a:ea typeface="Verdana" panose="020B0604030504040204" pitchFamily="34" charset="0"/>
              <a:cs typeface="Verdana" panose="020B0604030504040204" pitchFamily="34" charset="0"/>
            </a:endParaRPr>
          </a:p>
          <a:p>
            <a:pPr algn="ctr"/>
            <a:r>
              <a:rPr lang="it-IT" altLang="it-IT" sz="1400">
                <a:solidFill>
                  <a:schemeClr val="tx1"/>
                </a:solidFill>
                <a:latin typeface="Verdana" panose="020B0604030504040204" pitchFamily="34" charset="0"/>
                <a:ea typeface="Verdana" panose="020B0604030504040204" pitchFamily="34" charset="0"/>
                <a:cs typeface="Verdana" panose="020B0604030504040204" pitchFamily="34" charset="0"/>
              </a:rPr>
              <a:t>https://www.diffondilaparola.com</a:t>
            </a:r>
          </a:p>
          <a:p>
            <a:pPr algn="ctr"/>
            <a:endParaRPr lang="it-IT" altLang="it-IT" sz="800" b="1">
              <a:solidFill>
                <a:srgbClr val="0066FF"/>
              </a:solidFill>
              <a:latin typeface="Courier New" panose="02070309020205020404" pitchFamily="49" charset="0"/>
            </a:endParaRPr>
          </a:p>
        </p:txBody>
      </p:sp>
      <p:pic>
        <p:nvPicPr>
          <p:cNvPr id="3079" name="Picture 57" descr="C:\ARCHIVIO GENERALE\PRESENTAZIONI\in COSTRUZIONE\S.Scritture del 10.05\casa di Cornelio.jpg">
            <a:extLst>
              <a:ext uri="{FF2B5EF4-FFF2-40B4-BE49-F238E27FC236}">
                <a16:creationId xmlns:a16="http://schemas.microsoft.com/office/drawing/2014/main" id="{5BE679F4-AFEE-E462-2665-D53966F27419}"/>
              </a:ext>
            </a:extLst>
          </p:cNvPr>
          <p:cNvPicPr>
            <a:picLocks noChangeAspect="1" noChangeArrowheads="1"/>
          </p:cNvPicPr>
          <p:nvPr>
            <p:custDataLst>
              <p:tags r:id="rId6"/>
            </p:custDataLst>
          </p:nvPr>
        </p:nvPicPr>
        <p:blipFill>
          <a:blip r:embed="rId11">
            <a:extLst>
              <a:ext uri="{28A0092B-C50C-407E-A947-70E740481C1C}">
                <a14:useLocalDpi xmlns:a14="http://schemas.microsoft.com/office/drawing/2010/main" val="0"/>
              </a:ext>
            </a:extLst>
          </a:blip>
          <a:srcRect/>
          <a:stretch>
            <a:fillRect/>
          </a:stretch>
        </p:blipFill>
        <p:spPr bwMode="auto">
          <a:xfrm>
            <a:off x="4800600" y="3276600"/>
            <a:ext cx="3124200" cy="2805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pic>
        <p:nvPicPr>
          <p:cNvPr id="3080" name="Picture 58" descr="C:\ARCHIVIO GENERALE\PRESENTAZIONI\in COSTRUZIONE\S.Scritture del 10.05\Cornelio in ginocchio da Pietro 1.jpg">
            <a:extLst>
              <a:ext uri="{FF2B5EF4-FFF2-40B4-BE49-F238E27FC236}">
                <a16:creationId xmlns:a16="http://schemas.microsoft.com/office/drawing/2014/main" id="{931D34F2-78F7-5C28-0EEA-CEC61B35A40E}"/>
              </a:ext>
            </a:extLst>
          </p:cNvPr>
          <p:cNvPicPr>
            <a:picLocks noChangeAspect="1" noChangeArrowheads="1"/>
          </p:cNvPicPr>
          <p:nvPr>
            <p:custDataLst>
              <p:tags r:id="rId7"/>
            </p:custDataLst>
          </p:nvPr>
        </p:nvPicPr>
        <p:blipFill>
          <a:blip r:embed="rId12">
            <a:extLst>
              <a:ext uri="{28A0092B-C50C-407E-A947-70E740481C1C}">
                <a14:useLocalDpi xmlns:a14="http://schemas.microsoft.com/office/drawing/2010/main" val="0"/>
              </a:ext>
            </a:extLst>
          </a:blip>
          <a:srcRect/>
          <a:stretch>
            <a:fillRect/>
          </a:stretch>
        </p:blipFill>
        <p:spPr bwMode="auto">
          <a:xfrm>
            <a:off x="1219200" y="3657600"/>
            <a:ext cx="3124200" cy="2430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Tree>
  </p:cSld>
  <p:clrMapOvr>
    <a:masterClrMapping/>
  </p:clrMapOvr>
  <p:transition spd="med" advClick="0" advTm="14512">
    <p:random/>
  </p:transition>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5842" name="Rectangle 5">
            <a:extLst>
              <a:ext uri="{FF2B5EF4-FFF2-40B4-BE49-F238E27FC236}">
                <a16:creationId xmlns:a16="http://schemas.microsoft.com/office/drawing/2014/main" id="{796EE1F8-1F52-2758-ACC8-B4DD0A7E5C82}"/>
              </a:ext>
            </a:extLst>
          </p:cNvPr>
          <p:cNvSpPr>
            <a:spLocks noChangeArrowheads="1"/>
          </p:cNvSpPr>
          <p:nvPr>
            <p:custDataLst>
              <p:tags r:id="rId1"/>
            </p:custDataLst>
          </p:nvPr>
        </p:nvSpPr>
        <p:spPr bwMode="auto">
          <a:xfrm>
            <a:off x="0" y="0"/>
            <a:ext cx="9144000" cy="7525137"/>
          </a:xfrm>
          <a:prstGeom prst="rect">
            <a:avLst/>
          </a:prstGeom>
          <a:noFill/>
          <a:ln w="9525">
            <a:noFill/>
            <a:miter lim="800000"/>
          </a:ln>
          <a:effectLst/>
        </p:spPr>
        <p:txBody>
          <a:bodyPr>
            <a:spAutoFit/>
          </a:bodyPr>
          <a:lstStyle/>
          <a:p>
            <a:pPr>
              <a:spcBef>
                <a:spcPct val="50000"/>
              </a:spcBef>
            </a:pPr>
            <a:r>
              <a:rPr lang="it-IT" altLang="it-IT" sz="1800" i="1" dirty="0">
                <a:solidFill>
                  <a:srgbClr val="000000"/>
                </a:solidFill>
                <a:latin typeface="Verdana" panose="020B0604030504040204" pitchFamily="34" charset="0"/>
                <a:cs typeface="Times New Roman" panose="02020603050405020304" pitchFamily="18" charset="0"/>
              </a:rPr>
              <a:t>    </a:t>
            </a:r>
            <a:r>
              <a:rPr lang="it-IT" sz="1800" dirty="0">
                <a:solidFill>
                  <a:srgbClr val="222222"/>
                </a:solidFill>
                <a:effectLst/>
                <a:highlight>
                  <a:srgbClr val="FFFFCC"/>
                </a:highlight>
                <a:latin typeface="Verdana" panose="020B0604030504040204" pitchFamily="34" charset="0"/>
                <a:ea typeface="Verdana" panose="020B0604030504040204" pitchFamily="34" charset="0"/>
              </a:rPr>
              <a:t>A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rPr>
              <a:t>leash</a:t>
            </a:r>
            <a:r>
              <a:rPr lang="it-IT" sz="1800" dirty="0">
                <a:solidFill>
                  <a:srgbClr val="222222"/>
                </a:solidFill>
                <a:effectLst/>
                <a:highlight>
                  <a:srgbClr val="FFFFCC"/>
                </a:highlight>
                <a:latin typeface="Verdana" panose="020B0604030504040204" pitchFamily="34" charset="0"/>
                <a:ea typeface="Verdana" panose="020B0604030504040204" pitchFamily="34"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rPr>
              <a:t>tugging</a:t>
            </a:r>
            <a:r>
              <a:rPr lang="it-IT" sz="1800" dirty="0">
                <a:solidFill>
                  <a:srgbClr val="222222"/>
                </a:solidFill>
                <a:effectLst/>
                <a:highlight>
                  <a:srgbClr val="FFFFCC"/>
                </a:highlight>
                <a:latin typeface="Verdana" panose="020B0604030504040204" pitchFamily="34" charset="0"/>
                <a:ea typeface="Verdana" panose="020B0604030504040204" pitchFamily="34"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rPr>
              <a:t>at</a:t>
            </a:r>
            <a:r>
              <a:rPr lang="it-IT" sz="1800" dirty="0">
                <a:solidFill>
                  <a:srgbClr val="222222"/>
                </a:solidFill>
                <a:effectLst/>
                <a:highlight>
                  <a:srgbClr val="FFFFCC"/>
                </a:highlight>
                <a:latin typeface="Verdana" panose="020B0604030504040204" pitchFamily="34" charset="0"/>
                <a:ea typeface="Verdana" panose="020B0604030504040204" pitchFamily="34" charset="0"/>
              </a:rPr>
              <a:t> me. Love, on the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rPr>
              <a:t>other</a:t>
            </a:r>
            <a:r>
              <a:rPr lang="it-IT" sz="1800" dirty="0">
                <a:solidFill>
                  <a:srgbClr val="222222"/>
                </a:solidFill>
                <a:effectLst/>
                <a:highlight>
                  <a:srgbClr val="FFFFCC"/>
                </a:highlight>
                <a:latin typeface="Verdana" panose="020B0604030504040204" pitchFamily="34" charset="0"/>
                <a:ea typeface="Verdana" panose="020B0604030504040204" pitchFamily="34" charset="0"/>
              </a:rPr>
              <a:t> hand,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rPr>
              <a:t>is</a:t>
            </a:r>
            <a:r>
              <a:rPr lang="it-IT" sz="1800" dirty="0">
                <a:solidFill>
                  <a:srgbClr val="222222"/>
                </a:solidFill>
                <a:effectLst/>
                <a:highlight>
                  <a:srgbClr val="FFFFCC"/>
                </a:highlight>
                <a:latin typeface="Verdana" panose="020B0604030504040204" pitchFamily="34" charset="0"/>
                <a:ea typeface="Verdana" panose="020B0604030504040204" pitchFamily="34"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rPr>
              <a:t>freedom</a:t>
            </a:r>
            <a:r>
              <a:rPr lang="it-IT" sz="1800" dirty="0">
                <a:solidFill>
                  <a:srgbClr val="222222"/>
                </a:solidFill>
                <a:effectLst/>
                <a:highlight>
                  <a:srgbClr val="FFFFCC"/>
                </a:highlight>
                <a:latin typeface="Verdana" panose="020B0604030504040204" pitchFamily="34" charset="0"/>
                <a:ea typeface="Verdana" panose="020B0604030504040204" pitchFamily="34"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rPr>
              <a:t>creativity</a:t>
            </a:r>
            <a:r>
              <a:rPr lang="it-IT" sz="1800" dirty="0">
                <a:solidFill>
                  <a:srgbClr val="222222"/>
                </a:solidFill>
                <a:effectLst/>
                <a:highlight>
                  <a:srgbClr val="FFFFCC"/>
                </a:highlight>
                <a:latin typeface="Verdana" panose="020B0604030504040204" pitchFamily="34" charset="0"/>
                <a:ea typeface="Verdana" panose="020B0604030504040204" pitchFamily="34" charset="0"/>
              </a:rPr>
              <a:t>, a divine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rPr>
              <a:t>madness</a:t>
            </a:r>
            <a:r>
              <a:rPr lang="it-IT" sz="1800" dirty="0">
                <a:solidFill>
                  <a:srgbClr val="222222"/>
                </a:solidFill>
                <a:effectLst/>
                <a:highlight>
                  <a:srgbClr val="FFFFCC"/>
                </a:highlight>
                <a:latin typeface="Verdana" panose="020B0604030504040204" pitchFamily="34" charset="0"/>
                <a:ea typeface="Verdana" panose="020B0604030504040204" pitchFamily="34" charset="0"/>
              </a:rPr>
              <a:t>... But Jesus, the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rPr>
              <a:t>healer</a:t>
            </a:r>
            <a:r>
              <a:rPr lang="it-IT" sz="1800" dirty="0">
                <a:solidFill>
                  <a:srgbClr val="222222"/>
                </a:solidFill>
                <a:effectLst/>
                <a:highlight>
                  <a:srgbClr val="FFFFCC"/>
                </a:highlight>
                <a:latin typeface="Verdana" panose="020B0604030504040204" pitchFamily="34" charset="0"/>
                <a:ea typeface="Verdana" panose="020B0604030504040204" pitchFamily="34" charset="0"/>
              </a:rPr>
              <a:t> of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rPr>
              <a:t>lack</a:t>
            </a:r>
            <a:r>
              <a:rPr lang="it-IT" sz="1800" dirty="0">
                <a:solidFill>
                  <a:srgbClr val="222222"/>
                </a:solidFill>
                <a:effectLst/>
                <a:highlight>
                  <a:srgbClr val="FFFFCC"/>
                </a:highlight>
                <a:latin typeface="Verdana" panose="020B0604030504040204" pitchFamily="34" charset="0"/>
                <a:ea typeface="Verdana" panose="020B0604030504040204" pitchFamily="34" charset="0"/>
              </a:rPr>
              <a:t> of love,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rPr>
              <a:t>offers</a:t>
            </a:r>
            <a:r>
              <a:rPr lang="it-IT" sz="1800" dirty="0">
                <a:solidFill>
                  <a:srgbClr val="222222"/>
                </a:solidFill>
                <a:effectLst/>
                <a:highlight>
                  <a:srgbClr val="FFFFCC"/>
                </a:highlight>
                <a:latin typeface="Verdana" panose="020B0604030504040204" pitchFamily="34" charset="0"/>
                <a:ea typeface="Verdana" panose="020B0604030504040204" pitchFamily="34" charset="0"/>
              </a:rPr>
              <a:t> His safe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rPr>
              <a:t>pedagogy</a:t>
            </a:r>
            <a:r>
              <a:rPr lang="it-IT" sz="1800" dirty="0">
                <a:solidFill>
                  <a:srgbClr val="222222"/>
                </a:solidFill>
                <a:effectLst/>
                <a:highlight>
                  <a:srgbClr val="FFFFCC"/>
                </a:highlight>
                <a:latin typeface="Verdana" panose="020B0604030504040204" pitchFamily="34" charset="0"/>
                <a:ea typeface="Verdana" panose="020B0604030504040204" pitchFamily="34" charset="0"/>
              </a:rPr>
              <a:t> in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rPr>
              <a:t>two</a:t>
            </a:r>
            <a:r>
              <a:rPr lang="it-IT" sz="1800" dirty="0">
                <a:solidFill>
                  <a:srgbClr val="222222"/>
                </a:solidFill>
                <a:effectLst/>
                <a:highlight>
                  <a:srgbClr val="FFFFCC"/>
                </a:highlight>
                <a:latin typeface="Verdana" panose="020B0604030504040204" pitchFamily="34" charset="0"/>
                <a:ea typeface="Verdana" panose="020B0604030504040204" pitchFamily="34" charset="0"/>
              </a:rPr>
              <a:t> stages: </a:t>
            </a:r>
            <a:endParaRPr lang="it-IT" sz="1000" dirty="0">
              <a:solidFill>
                <a:srgbClr val="222222"/>
              </a:solidFill>
              <a:highlight>
                <a:srgbClr val="FFFFCC"/>
              </a:highlight>
              <a:latin typeface="Verdana" panose="020B0604030504040204" pitchFamily="34" charset="0"/>
              <a:ea typeface="Verdana" panose="020B0604030504040204" pitchFamily="34" charset="0"/>
            </a:endParaRPr>
          </a:p>
          <a:p>
            <a:pPr>
              <a:spcBef>
                <a:spcPct val="50000"/>
              </a:spcBef>
            </a:pPr>
            <a:r>
              <a:rPr lang="it-IT" sz="1800" dirty="0">
                <a:solidFill>
                  <a:srgbClr val="222222"/>
                </a:solidFill>
                <a:effectLst/>
                <a:highlight>
                  <a:srgbClr val="FFFFCC"/>
                </a:highlight>
                <a:latin typeface="Verdana" panose="020B0604030504040204" pitchFamily="34" charset="0"/>
                <a:ea typeface="Verdana" panose="020B0604030504040204" pitchFamily="34" charset="0"/>
              </a:rPr>
              <a:t>1. </a:t>
            </a:r>
            <a:r>
              <a:rPr lang="it-IT" sz="1800" b="1" dirty="0">
                <a:solidFill>
                  <a:srgbClr val="222222"/>
                </a:solidFill>
                <a:effectLst/>
                <a:highlight>
                  <a:srgbClr val="FFFFCC"/>
                </a:highlight>
                <a:latin typeface="Verdana" panose="020B0604030504040204" pitchFamily="34" charset="0"/>
                <a:ea typeface="Verdana" panose="020B0604030504040204" pitchFamily="34" charset="0"/>
              </a:rPr>
              <a:t>Love one </a:t>
            </a:r>
            <a:r>
              <a:rPr lang="it-IT" sz="1800" b="1" dirty="0" err="1">
                <a:solidFill>
                  <a:srgbClr val="222222"/>
                </a:solidFill>
                <a:effectLst/>
                <a:highlight>
                  <a:srgbClr val="FFFFCC"/>
                </a:highlight>
                <a:latin typeface="Verdana" panose="020B0604030504040204" pitchFamily="34" charset="0"/>
                <a:ea typeface="Verdana" panose="020B0604030504040204" pitchFamily="34" charset="0"/>
              </a:rPr>
              <a:t>another</a:t>
            </a:r>
            <a:r>
              <a:rPr lang="it-IT" sz="1800" dirty="0">
                <a:solidFill>
                  <a:srgbClr val="222222"/>
                </a:solidFill>
                <a:effectLst/>
                <a:highlight>
                  <a:srgbClr val="FFFFCC"/>
                </a:highlight>
                <a:latin typeface="Verdana" panose="020B0604030504040204" pitchFamily="34" charset="0"/>
                <a:ea typeface="Verdana" panose="020B0604030504040204" pitchFamily="34" charset="0"/>
              </a:rPr>
              <a:t>. Not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rPr>
              <a:t>simply</a:t>
            </a:r>
            <a:r>
              <a:rPr lang="it-IT" sz="1800" dirty="0">
                <a:solidFill>
                  <a:srgbClr val="222222"/>
                </a:solidFill>
                <a:effectLst/>
                <a:highlight>
                  <a:srgbClr val="FFFFCC"/>
                </a:highlight>
                <a:latin typeface="Verdana" panose="020B0604030504040204" pitchFamily="34" charset="0"/>
                <a:ea typeface="Verdana" panose="020B0604030504040204" pitchFamily="34" charset="0"/>
              </a:rPr>
              <a:t>: love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rPr>
              <a:t>each</a:t>
            </a:r>
            <a:r>
              <a:rPr lang="it-IT" sz="1800" dirty="0">
                <a:solidFill>
                  <a:srgbClr val="222222"/>
                </a:solidFill>
                <a:effectLst/>
                <a:highlight>
                  <a:srgbClr val="FFFFCC"/>
                </a:highlight>
                <a:latin typeface="Verdana" panose="020B0604030504040204" pitchFamily="34" charset="0"/>
                <a:ea typeface="Verdana" panose="020B0604030504040204" pitchFamily="34"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rPr>
              <a:t>other</a:t>
            </a:r>
            <a:r>
              <a:rPr lang="it-IT" sz="1800" dirty="0">
                <a:solidFill>
                  <a:srgbClr val="222222"/>
                </a:solidFill>
                <a:effectLst/>
                <a:highlight>
                  <a:srgbClr val="FFFFCC"/>
                </a:highlight>
                <a:latin typeface="Verdana" panose="020B0604030504040204" pitchFamily="34" charset="0"/>
                <a:ea typeface="Verdana" panose="020B0604030504040204" pitchFamily="34" charset="0"/>
              </a:rPr>
              <a:t>. But: one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rPr>
              <a:t>another</a:t>
            </a:r>
            <a:r>
              <a:rPr lang="it-IT" sz="1800" dirty="0">
                <a:solidFill>
                  <a:srgbClr val="222222"/>
                </a:solidFill>
                <a:effectLst/>
                <a:highlight>
                  <a:srgbClr val="FFFFCC"/>
                </a:highlight>
                <a:latin typeface="Verdana" panose="020B0604030504040204" pitchFamily="34" charset="0"/>
                <a:ea typeface="Verdana" panose="020B0604030504040204" pitchFamily="34" charset="0"/>
              </a:rPr>
              <a:t>, one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rPr>
              <a:t>does</a:t>
            </a:r>
            <a:r>
              <a:rPr lang="it-IT" sz="1800" dirty="0">
                <a:solidFill>
                  <a:srgbClr val="222222"/>
                </a:solidFill>
                <a:effectLst/>
                <a:highlight>
                  <a:srgbClr val="FFFFCC"/>
                </a:highlight>
                <a:latin typeface="Verdana" panose="020B0604030504040204" pitchFamily="34" charset="0"/>
                <a:ea typeface="Verdana" panose="020B0604030504040204" pitchFamily="34"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rPr>
              <a:t>not</a:t>
            </a:r>
            <a:r>
              <a:rPr lang="it-IT" sz="1800" dirty="0">
                <a:solidFill>
                  <a:srgbClr val="222222"/>
                </a:solidFill>
                <a:effectLst/>
                <a:highlight>
                  <a:srgbClr val="FFFFCC"/>
                </a:highlight>
                <a:latin typeface="Verdana" panose="020B0604030504040204" pitchFamily="34" charset="0"/>
                <a:ea typeface="Verdana" panose="020B0604030504040204" pitchFamily="34" charset="0"/>
              </a:rPr>
              <a:t> love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rPr>
              <a:t>humanity</a:t>
            </a:r>
            <a:r>
              <a:rPr lang="it-IT" sz="1800" dirty="0">
                <a:solidFill>
                  <a:srgbClr val="222222"/>
                </a:solidFill>
                <a:effectLst/>
                <a:highlight>
                  <a:srgbClr val="FFFFCC"/>
                </a:highlight>
                <a:latin typeface="Verdana" panose="020B0604030504040204" pitchFamily="34" charset="0"/>
                <a:ea typeface="Verdana" panose="020B0604030504040204" pitchFamily="34" charset="0"/>
              </a:rPr>
              <a:t> in general or in theory.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rPr>
              <a:t>They</a:t>
            </a:r>
            <a:r>
              <a:rPr lang="it-IT" sz="1800" dirty="0">
                <a:solidFill>
                  <a:srgbClr val="222222"/>
                </a:solidFill>
                <a:effectLst/>
                <a:highlight>
                  <a:srgbClr val="FFFFCC"/>
                </a:highlight>
                <a:latin typeface="Verdana" panose="020B0604030504040204" pitchFamily="34" charset="0"/>
                <a:ea typeface="Verdana" panose="020B0604030504040204" pitchFamily="34" charset="0"/>
              </a:rPr>
              <a:t> love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rPr>
              <a:t>each</a:t>
            </a:r>
            <a:r>
              <a:rPr lang="it-IT" sz="1800" dirty="0">
                <a:solidFill>
                  <a:srgbClr val="222222"/>
                </a:solidFill>
                <a:effectLst/>
                <a:highlight>
                  <a:srgbClr val="FFFFCC"/>
                </a:highlight>
                <a:latin typeface="Verdana" panose="020B0604030504040204" pitchFamily="34" charset="0"/>
                <a:ea typeface="Verdana" panose="020B0604030504040204" pitchFamily="34"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rPr>
              <a:t>other</a:t>
            </a:r>
            <a:r>
              <a:rPr lang="it-IT" sz="1800" dirty="0">
                <a:solidFill>
                  <a:srgbClr val="222222"/>
                </a:solidFill>
                <a:effectLst/>
                <a:highlight>
                  <a:srgbClr val="FFFFCC"/>
                </a:highlight>
                <a:latin typeface="Verdana" panose="020B0604030504040204" pitchFamily="34" charset="0"/>
                <a:ea typeface="Verdana" panose="020B0604030504040204" pitchFamily="34" charset="0"/>
              </a:rPr>
              <a:t> people one by one;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rPr>
              <a:t>we</a:t>
            </a:r>
            <a:r>
              <a:rPr lang="it-IT" sz="1800" dirty="0">
                <a:solidFill>
                  <a:srgbClr val="222222"/>
                </a:solidFill>
                <a:effectLst/>
                <a:highlight>
                  <a:srgbClr val="FFFFCC"/>
                </a:highlight>
                <a:latin typeface="Verdana" panose="020B0604030504040204" pitchFamily="34" charset="0"/>
                <a:ea typeface="Verdana" panose="020B0604030504040204" pitchFamily="34" charset="0"/>
              </a:rPr>
              <a:t> love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rPr>
              <a:t>this</a:t>
            </a:r>
            <a:r>
              <a:rPr lang="it-IT" sz="1800" dirty="0">
                <a:solidFill>
                  <a:srgbClr val="222222"/>
                </a:solidFill>
                <a:effectLst/>
                <a:highlight>
                  <a:srgbClr val="FFFFCC"/>
                </a:highlight>
                <a:latin typeface="Verdana" panose="020B0604030504040204" pitchFamily="34" charset="0"/>
                <a:ea typeface="Verdana" panose="020B0604030504040204" pitchFamily="34" charset="0"/>
              </a:rPr>
              <a:t> man,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rPr>
              <a:t>this</a:t>
            </a:r>
            <a:r>
              <a:rPr lang="it-IT" sz="1800" dirty="0">
                <a:solidFill>
                  <a:srgbClr val="222222"/>
                </a:solidFill>
                <a:effectLst/>
                <a:highlight>
                  <a:srgbClr val="FFFFCC"/>
                </a:highlight>
                <a:latin typeface="Verdana" panose="020B0604030504040204" pitchFamily="34" charset="0"/>
                <a:ea typeface="Verdana" panose="020B0604030504040204" pitchFamily="34" charset="0"/>
              </a:rPr>
              <a:t> woman,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rPr>
              <a:t>this</a:t>
            </a:r>
            <a:r>
              <a:rPr lang="it-IT" sz="1800" dirty="0">
                <a:solidFill>
                  <a:srgbClr val="222222"/>
                </a:solidFill>
                <a:effectLst/>
                <a:highlight>
                  <a:srgbClr val="FFFFCC"/>
                </a:highlight>
                <a:latin typeface="Verdana" panose="020B0604030504040204" pitchFamily="34" charset="0"/>
                <a:ea typeface="Verdana" panose="020B0604030504040204" pitchFamily="34"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rPr>
              <a:t>child</a:t>
            </a:r>
            <a:r>
              <a:rPr lang="it-IT" sz="1800" dirty="0">
                <a:solidFill>
                  <a:srgbClr val="222222"/>
                </a:solidFill>
                <a:effectLst/>
                <a:highlight>
                  <a:srgbClr val="FFFFCC"/>
                </a:highlight>
                <a:latin typeface="Verdana" panose="020B0604030504040204" pitchFamily="34" charset="0"/>
                <a:ea typeface="Verdana" panose="020B0604030504040204" pitchFamily="34" charset="0"/>
              </a:rPr>
              <a:t>, the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rPr>
              <a:t>poor</a:t>
            </a:r>
            <a:r>
              <a:rPr lang="it-IT" sz="1800" dirty="0">
                <a:solidFill>
                  <a:srgbClr val="222222"/>
                </a:solidFill>
                <a:effectLst/>
                <a:highlight>
                  <a:srgbClr val="FFFFCC"/>
                </a:highlight>
                <a:latin typeface="Verdana" panose="020B0604030504040204" pitchFamily="34" charset="0"/>
                <a:ea typeface="Verdana" panose="020B0604030504040204" pitchFamily="34" charset="0"/>
              </a:rPr>
              <a:t> man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rPr>
              <a:t>next</a:t>
            </a:r>
            <a:r>
              <a:rPr lang="it-IT" sz="1800" dirty="0">
                <a:solidFill>
                  <a:srgbClr val="222222"/>
                </a:solidFill>
                <a:effectLst/>
                <a:highlight>
                  <a:srgbClr val="FFFFCC"/>
                </a:highlight>
                <a:latin typeface="Verdana" panose="020B0604030504040204" pitchFamily="34" charset="0"/>
                <a:ea typeface="Verdana" panose="020B0604030504040204" pitchFamily="34" charset="0"/>
              </a:rPr>
              <a:t> door, face to face,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rPr>
              <a:t>eye</a:t>
            </a:r>
            <a:r>
              <a:rPr lang="it-IT" sz="1800" dirty="0">
                <a:solidFill>
                  <a:srgbClr val="222222"/>
                </a:solidFill>
                <a:effectLst/>
                <a:highlight>
                  <a:srgbClr val="FFFFCC"/>
                </a:highlight>
                <a:latin typeface="Verdana" panose="020B0604030504040204" pitchFamily="34" charset="0"/>
                <a:ea typeface="Verdana" panose="020B0604030504040204" pitchFamily="34" charset="0"/>
              </a:rPr>
              <a:t> to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rPr>
              <a:t>eye</a:t>
            </a:r>
            <a:r>
              <a:rPr lang="it-IT" sz="1800" dirty="0">
                <a:solidFill>
                  <a:srgbClr val="222222"/>
                </a:solidFill>
                <a:effectLst/>
                <a:highlight>
                  <a:srgbClr val="FFFFCC"/>
                </a:highlight>
                <a:latin typeface="Verdana" panose="020B0604030504040204" pitchFamily="34" charset="0"/>
                <a:ea typeface="Verdana" panose="020B0604030504040204" pitchFamily="34" charset="0"/>
              </a:rPr>
              <a:t>. </a:t>
            </a:r>
          </a:p>
          <a:p>
            <a:pPr>
              <a:spcBef>
                <a:spcPct val="50000"/>
              </a:spcBef>
            </a:pPr>
            <a:endParaRPr lang="it-IT" sz="1000" dirty="0">
              <a:solidFill>
                <a:srgbClr val="222222"/>
              </a:solidFill>
              <a:highlight>
                <a:srgbClr val="FFFFCC"/>
              </a:highlight>
              <a:latin typeface="Verdana" panose="020B0604030504040204" pitchFamily="34" charset="0"/>
              <a:ea typeface="Verdana" panose="020B0604030504040204" pitchFamily="34" charset="0"/>
            </a:endParaRPr>
          </a:p>
          <a:p>
            <a:pPr>
              <a:spcBef>
                <a:spcPct val="50000"/>
              </a:spcBef>
            </a:pPr>
            <a:r>
              <a:rPr lang="it-IT" sz="1800" dirty="0">
                <a:solidFill>
                  <a:srgbClr val="222222"/>
                </a:solidFill>
                <a:effectLst/>
                <a:highlight>
                  <a:srgbClr val="FFFFCC"/>
                </a:highlight>
                <a:latin typeface="Verdana" panose="020B0604030504040204" pitchFamily="34" charset="0"/>
                <a:ea typeface="Verdana" panose="020B0604030504040204" pitchFamily="34" charset="0"/>
              </a:rPr>
              <a:t>2.</a:t>
            </a:r>
            <a:r>
              <a:rPr lang="it-IT" sz="1800" b="1" dirty="0">
                <a:solidFill>
                  <a:srgbClr val="222222"/>
                </a:solidFill>
                <a:effectLst/>
                <a:highlight>
                  <a:srgbClr val="FFFFCC"/>
                </a:highlight>
                <a:latin typeface="Verdana" panose="020B0604030504040204" pitchFamily="34" charset="0"/>
                <a:ea typeface="Verdana" panose="020B0604030504040204" pitchFamily="34" charset="0"/>
              </a:rPr>
              <a:t> Love </a:t>
            </a:r>
            <a:r>
              <a:rPr lang="it-IT" sz="1800" b="1" dirty="0" err="1">
                <a:solidFill>
                  <a:srgbClr val="222222"/>
                </a:solidFill>
                <a:effectLst/>
                <a:highlight>
                  <a:srgbClr val="FFFFCC"/>
                </a:highlight>
                <a:latin typeface="Verdana" panose="020B0604030504040204" pitchFamily="34" charset="0"/>
                <a:ea typeface="Verdana" panose="020B0604030504040204" pitchFamily="34" charset="0"/>
              </a:rPr>
              <a:t>each</a:t>
            </a:r>
            <a:r>
              <a:rPr lang="it-IT" sz="1800" b="1" dirty="0">
                <a:solidFill>
                  <a:srgbClr val="222222"/>
                </a:solidFill>
                <a:effectLst/>
                <a:highlight>
                  <a:srgbClr val="FFFFCC"/>
                </a:highlight>
                <a:latin typeface="Verdana" panose="020B0604030504040204" pitchFamily="34" charset="0"/>
                <a:ea typeface="Verdana" panose="020B0604030504040204" pitchFamily="34" charset="0"/>
              </a:rPr>
              <a:t> </a:t>
            </a:r>
            <a:r>
              <a:rPr lang="it-IT" sz="1800" b="1" dirty="0" err="1">
                <a:solidFill>
                  <a:srgbClr val="222222"/>
                </a:solidFill>
                <a:effectLst/>
                <a:highlight>
                  <a:srgbClr val="FFFFCC"/>
                </a:highlight>
                <a:latin typeface="Verdana" panose="020B0604030504040204" pitchFamily="34" charset="0"/>
                <a:ea typeface="Verdana" panose="020B0604030504040204" pitchFamily="34" charset="0"/>
              </a:rPr>
              <a:t>other</a:t>
            </a:r>
            <a:r>
              <a:rPr lang="it-IT" sz="1800" b="1" dirty="0">
                <a:solidFill>
                  <a:srgbClr val="222222"/>
                </a:solidFill>
                <a:effectLst/>
                <a:highlight>
                  <a:srgbClr val="FFFFCC"/>
                </a:highlight>
                <a:latin typeface="Verdana" panose="020B0604030504040204" pitchFamily="34" charset="0"/>
                <a:ea typeface="Verdana" panose="020B0604030504040204" pitchFamily="34" charset="0"/>
              </a:rPr>
              <a:t> </a:t>
            </a:r>
            <a:r>
              <a:rPr lang="it-IT" sz="1800" b="1" dirty="0" err="1">
                <a:solidFill>
                  <a:srgbClr val="222222"/>
                </a:solidFill>
                <a:effectLst/>
                <a:highlight>
                  <a:srgbClr val="FFFFCC"/>
                </a:highlight>
                <a:latin typeface="Verdana" panose="020B0604030504040204" pitchFamily="34" charset="0"/>
                <a:ea typeface="Verdana" panose="020B0604030504040204" pitchFamily="34" charset="0"/>
              </a:rPr>
              <a:t>as</a:t>
            </a:r>
            <a:r>
              <a:rPr lang="it-IT" sz="1800" b="1" dirty="0">
                <a:solidFill>
                  <a:srgbClr val="222222"/>
                </a:solidFill>
                <a:effectLst/>
                <a:highlight>
                  <a:srgbClr val="FFFFCC"/>
                </a:highlight>
                <a:latin typeface="Verdana" panose="020B0604030504040204" pitchFamily="34" charset="0"/>
                <a:ea typeface="Verdana" panose="020B0604030504040204" pitchFamily="34" charset="0"/>
              </a:rPr>
              <a:t> I have </a:t>
            </a:r>
            <a:r>
              <a:rPr lang="it-IT" sz="1800" b="1" dirty="0" err="1">
                <a:solidFill>
                  <a:srgbClr val="222222"/>
                </a:solidFill>
                <a:effectLst/>
                <a:highlight>
                  <a:srgbClr val="FFFFCC"/>
                </a:highlight>
                <a:latin typeface="Verdana" panose="020B0604030504040204" pitchFamily="34" charset="0"/>
                <a:ea typeface="Verdana" panose="020B0604030504040204" pitchFamily="34" charset="0"/>
              </a:rPr>
              <a:t>loved</a:t>
            </a:r>
            <a:r>
              <a:rPr lang="it-IT" sz="1800" b="1" dirty="0">
                <a:solidFill>
                  <a:srgbClr val="222222"/>
                </a:solidFill>
                <a:effectLst/>
                <a:highlight>
                  <a:srgbClr val="FFFFCC"/>
                </a:highlight>
                <a:latin typeface="Verdana" panose="020B0604030504040204" pitchFamily="34" charset="0"/>
                <a:ea typeface="Verdana" panose="020B0604030504040204" pitchFamily="34" charset="0"/>
              </a:rPr>
              <a:t> you</a:t>
            </a:r>
            <a:r>
              <a:rPr lang="it-IT" sz="1800" dirty="0">
                <a:solidFill>
                  <a:srgbClr val="222222"/>
                </a:solidFill>
                <a:effectLst/>
                <a:highlight>
                  <a:srgbClr val="FFFFCC"/>
                </a:highlight>
                <a:latin typeface="Verdana" panose="020B0604030504040204" pitchFamily="34" charset="0"/>
                <a:ea typeface="Verdana" panose="020B0604030504040204" pitchFamily="34" charset="0"/>
              </a:rPr>
              <a:t>. He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rPr>
              <a:t>doesn't</a:t>
            </a:r>
            <a:r>
              <a:rPr lang="it-IT" sz="1800" dirty="0">
                <a:solidFill>
                  <a:srgbClr val="222222"/>
                </a:solidFill>
                <a:effectLst/>
                <a:highlight>
                  <a:srgbClr val="FFFFCC"/>
                </a:highlight>
                <a:latin typeface="Verdana" panose="020B0604030504040204" pitchFamily="34" charset="0"/>
                <a:ea typeface="Verdana" panose="020B0604030504040204" pitchFamily="34"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rPr>
              <a:t>say</a:t>
            </a:r>
            <a:r>
              <a:rPr lang="it-IT" sz="1800" dirty="0">
                <a:solidFill>
                  <a:srgbClr val="222222"/>
                </a:solidFill>
                <a:effectLst/>
                <a:highlight>
                  <a:srgbClr val="FFFFCC"/>
                </a:highlight>
                <a:latin typeface="Verdana" panose="020B0604030504040204" pitchFamily="34" charset="0"/>
                <a:ea typeface="Verdana" panose="020B0604030504040204" pitchFamily="34"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rPr>
              <a:t>as</a:t>
            </a:r>
            <a:r>
              <a:rPr lang="it-IT" sz="1800" dirty="0">
                <a:solidFill>
                  <a:srgbClr val="222222"/>
                </a:solidFill>
                <a:effectLst/>
                <a:highlight>
                  <a:srgbClr val="FFFFCC"/>
                </a:highlight>
                <a:latin typeface="Verdana" panose="020B0604030504040204" pitchFamily="34" charset="0"/>
                <a:ea typeface="Verdana" panose="020B0604030504040204" pitchFamily="34"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rPr>
              <a:t>much</a:t>
            </a:r>
            <a:r>
              <a:rPr lang="it-IT" sz="1800" dirty="0">
                <a:solidFill>
                  <a:srgbClr val="222222"/>
                </a:solidFill>
                <a:effectLst/>
                <a:highlight>
                  <a:srgbClr val="FFFFCC"/>
                </a:highlight>
                <a:latin typeface="Verdana" panose="020B0604030504040204" pitchFamily="34" charset="0"/>
                <a:ea typeface="Verdana" panose="020B0604030504040204" pitchFamily="34"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rPr>
              <a:t>as</a:t>
            </a:r>
            <a:r>
              <a:rPr lang="it-IT" sz="1800" dirty="0">
                <a:solidFill>
                  <a:srgbClr val="222222"/>
                </a:solidFill>
                <a:effectLst/>
                <a:highlight>
                  <a:srgbClr val="FFFFCC"/>
                </a:highlight>
                <a:latin typeface="Verdana" panose="020B0604030504040204" pitchFamily="34" charset="0"/>
                <a:ea typeface="Verdana" panose="020B0604030504040204" pitchFamily="34" charset="0"/>
              </a:rPr>
              <a:t> me",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rPr>
              <a:t>because</a:t>
            </a:r>
            <a:r>
              <a:rPr lang="it-IT" sz="1800" dirty="0">
                <a:solidFill>
                  <a:srgbClr val="222222"/>
                </a:solidFill>
                <a:effectLst/>
                <a:highlight>
                  <a:srgbClr val="FFFFCC"/>
                </a:highlight>
                <a:latin typeface="Verdana" panose="020B0604030504040204" pitchFamily="34" charset="0"/>
                <a:ea typeface="Verdana" panose="020B0604030504040204" pitchFamily="34"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rPr>
              <a:t>we</a:t>
            </a:r>
            <a:r>
              <a:rPr lang="it-IT" sz="1800" dirty="0">
                <a:solidFill>
                  <a:srgbClr val="222222"/>
                </a:solidFill>
                <a:effectLst/>
                <a:highlight>
                  <a:srgbClr val="FFFFCC"/>
                </a:highlight>
                <a:latin typeface="Verdana" panose="020B0604030504040204" pitchFamily="34" charset="0"/>
                <a:ea typeface="Verdana" panose="020B0604030504040204" pitchFamily="34"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rPr>
              <a:t>would</a:t>
            </a:r>
            <a:r>
              <a:rPr lang="it-IT" sz="1800" dirty="0">
                <a:solidFill>
                  <a:srgbClr val="222222"/>
                </a:solidFill>
                <a:effectLst/>
                <a:highlight>
                  <a:srgbClr val="FFFFCC"/>
                </a:highlight>
                <a:latin typeface="Verdana" panose="020B0604030504040204" pitchFamily="34" charset="0"/>
                <a:ea typeface="Verdana" panose="020B0604030504040204" pitchFamily="34"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rPr>
              <a:t>never</a:t>
            </a:r>
            <a:r>
              <a:rPr lang="it-IT" sz="1800" dirty="0">
                <a:solidFill>
                  <a:srgbClr val="222222"/>
                </a:solidFill>
                <a:effectLst/>
                <a:highlight>
                  <a:srgbClr val="FFFFCC"/>
                </a:highlight>
                <a:latin typeface="Verdana" panose="020B0604030504040204" pitchFamily="34" charset="0"/>
                <a:ea typeface="Verdana" panose="020B0604030504040204" pitchFamily="34"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rPr>
              <a:t>get</a:t>
            </a:r>
            <a:r>
              <a:rPr lang="it-IT" sz="1800" dirty="0">
                <a:solidFill>
                  <a:srgbClr val="222222"/>
                </a:solidFill>
                <a:effectLst/>
                <a:highlight>
                  <a:srgbClr val="FFFFCC"/>
                </a:highlight>
                <a:latin typeface="Verdana" panose="020B0604030504040204" pitchFamily="34" charset="0"/>
                <a:ea typeface="Verdana" panose="020B0604030504040204" pitchFamily="34"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rPr>
              <a:t>there</a:t>
            </a:r>
            <a:r>
              <a:rPr lang="it-IT" sz="1800" dirty="0">
                <a:solidFill>
                  <a:srgbClr val="222222"/>
                </a:solidFill>
                <a:effectLst/>
                <a:highlight>
                  <a:srgbClr val="FFFFCC"/>
                </a:highlight>
                <a:latin typeface="Verdana" panose="020B0604030504040204" pitchFamily="34" charset="0"/>
                <a:ea typeface="Verdana" panose="020B0604030504040204" pitchFamily="34"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rPr>
              <a:t>at</a:t>
            </a:r>
            <a:r>
              <a:rPr lang="it-IT" sz="1800" dirty="0">
                <a:solidFill>
                  <a:srgbClr val="222222"/>
                </a:solidFill>
                <a:effectLst/>
                <a:highlight>
                  <a:srgbClr val="FFFFCC"/>
                </a:highlight>
                <a:latin typeface="Verdana" panose="020B0604030504040204" pitchFamily="34" charset="0"/>
                <a:ea typeface="Verdana" panose="020B0604030504040204" pitchFamily="34"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rPr>
              <a:t>least</a:t>
            </a:r>
            <a:r>
              <a:rPr lang="it-IT" sz="1800" dirty="0">
                <a:solidFill>
                  <a:srgbClr val="222222"/>
                </a:solidFill>
                <a:effectLst/>
                <a:highlight>
                  <a:srgbClr val="FFFFCC"/>
                </a:highlight>
                <a:latin typeface="Verdana" panose="020B0604030504040204" pitchFamily="34" charset="0"/>
                <a:ea typeface="Verdana" panose="020B0604030504040204" pitchFamily="34" charset="0"/>
              </a:rPr>
              <a:t> me;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rPr>
              <a:t>but</a:t>
            </a:r>
            <a:r>
              <a:rPr lang="it-IT" sz="1800" dirty="0">
                <a:solidFill>
                  <a:srgbClr val="222222"/>
                </a:solidFill>
                <a:effectLst/>
                <a:highlight>
                  <a:srgbClr val="FFFFCC"/>
                </a:highlight>
                <a:latin typeface="Verdana" panose="020B0604030504040204" pitchFamily="34" charset="0"/>
                <a:ea typeface="Verdana" panose="020B0604030504040204" pitchFamily="34" charset="0"/>
              </a:rPr>
              <a:t> "like me", with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rPr>
              <a:t>my</a:t>
            </a:r>
            <a:r>
              <a:rPr lang="it-IT" sz="1800" dirty="0">
                <a:solidFill>
                  <a:srgbClr val="222222"/>
                </a:solidFill>
                <a:effectLst/>
                <a:highlight>
                  <a:srgbClr val="FFFFCC"/>
                </a:highlight>
                <a:latin typeface="Verdana" panose="020B0604030504040204" pitchFamily="34" charset="0"/>
                <a:ea typeface="Verdana" panose="020B0604030504040204" pitchFamily="34" charset="0"/>
              </a:rPr>
              <a:t> style, with the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rPr>
              <a:t>my</a:t>
            </a:r>
            <a:r>
              <a:rPr lang="it-IT" sz="1800" dirty="0">
                <a:solidFill>
                  <a:srgbClr val="222222"/>
                </a:solidFill>
                <a:effectLst/>
                <a:highlight>
                  <a:srgbClr val="FFFFCC"/>
                </a:highlight>
                <a:latin typeface="Verdana" panose="020B0604030504040204" pitchFamily="34" charset="0"/>
                <a:ea typeface="Verdana" panose="020B0604030504040204" pitchFamily="34"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rPr>
              <a:t>unique</a:t>
            </a:r>
            <a:r>
              <a:rPr lang="it-IT" sz="1800" dirty="0">
                <a:solidFill>
                  <a:srgbClr val="222222"/>
                </a:solidFill>
                <a:effectLst/>
                <a:highlight>
                  <a:srgbClr val="FFFFCC"/>
                </a:highlight>
                <a:latin typeface="Verdana" panose="020B0604030504040204" pitchFamily="34" charset="0"/>
                <a:ea typeface="Verdana" panose="020B0604030504040204" pitchFamily="34" charset="0"/>
              </a:rPr>
              <a:t> way: He, who washes the feet of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rPr>
              <a:t>adults</a:t>
            </a:r>
            <a:r>
              <a:rPr lang="it-IT" sz="1800" dirty="0">
                <a:solidFill>
                  <a:srgbClr val="222222"/>
                </a:solidFill>
                <a:effectLst/>
                <a:highlight>
                  <a:srgbClr val="FFFFCC"/>
                </a:highlight>
                <a:latin typeface="Verdana" panose="020B0604030504040204" pitchFamily="34" charset="0"/>
                <a:ea typeface="Verdana" panose="020B0604030504040204" pitchFamily="34" charset="0"/>
              </a:rPr>
              <a:t> and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rPr>
              <a:t>hugs</a:t>
            </a:r>
            <a:r>
              <a:rPr lang="it-IT" sz="1800" dirty="0">
                <a:solidFill>
                  <a:srgbClr val="222222"/>
                </a:solidFill>
                <a:effectLst/>
                <a:highlight>
                  <a:srgbClr val="FFFFCC"/>
                </a:highlight>
                <a:latin typeface="Verdana" panose="020B0604030504040204" pitchFamily="34" charset="0"/>
                <a:ea typeface="Verdana" panose="020B0604030504040204" pitchFamily="34"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rPr>
              <a:t>children</a:t>
            </a:r>
            <a:r>
              <a:rPr lang="it-IT" sz="1800" dirty="0">
                <a:solidFill>
                  <a:srgbClr val="222222"/>
                </a:solidFill>
                <a:effectLst/>
                <a:highlight>
                  <a:srgbClr val="FFFFCC"/>
                </a:highlight>
                <a:latin typeface="Verdana" panose="020B0604030504040204" pitchFamily="34" charset="0"/>
                <a:ea typeface="Verdana" panose="020B0604030504040204" pitchFamily="34" charset="0"/>
              </a:rPr>
              <a:t>; who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rPr>
              <a:t>sees</a:t>
            </a:r>
            <a:r>
              <a:rPr lang="it-IT" sz="1800" dirty="0">
                <a:solidFill>
                  <a:srgbClr val="222222"/>
                </a:solidFill>
                <a:effectLst/>
                <a:highlight>
                  <a:srgbClr val="FFFFCC"/>
                </a:highlight>
                <a:latin typeface="Verdana" panose="020B0604030504040204" pitchFamily="34" charset="0"/>
                <a:ea typeface="Verdana" panose="020B0604030504040204" pitchFamily="34"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rPr>
              <a:t>someone</a:t>
            </a:r>
            <a:r>
              <a:rPr lang="it-IT" sz="1800" dirty="0">
                <a:solidFill>
                  <a:srgbClr val="222222"/>
                </a:solidFill>
                <a:effectLst/>
                <a:highlight>
                  <a:srgbClr val="FFFFCC"/>
                </a:highlight>
                <a:latin typeface="Verdana" panose="020B0604030504040204" pitchFamily="34" charset="0"/>
                <a:ea typeface="Verdana" panose="020B0604030504040204" pitchFamily="34"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rPr>
              <a:t>suffering</a:t>
            </a:r>
            <a:r>
              <a:rPr lang="it-IT" sz="1800" dirty="0">
                <a:solidFill>
                  <a:srgbClr val="222222"/>
                </a:solidFill>
                <a:effectLst/>
                <a:highlight>
                  <a:srgbClr val="FFFFCC"/>
                </a:highlight>
                <a:latin typeface="Verdana" panose="020B0604030504040204" pitchFamily="34" charset="0"/>
                <a:ea typeface="Verdana" panose="020B0604030504040204" pitchFamily="34" charset="0"/>
              </a:rPr>
              <a:t> and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rPr>
              <a:t>feels</a:t>
            </a:r>
            <a:r>
              <a:rPr lang="it-IT" sz="1800" dirty="0">
                <a:solidFill>
                  <a:srgbClr val="222222"/>
                </a:solidFill>
                <a:effectLst/>
                <a:highlight>
                  <a:srgbClr val="FFFFCC"/>
                </a:highlight>
                <a:latin typeface="Verdana" panose="020B0604030504040204" pitchFamily="34" charset="0"/>
                <a:ea typeface="Verdana" panose="020B0604030504040204" pitchFamily="34" charset="0"/>
              </a:rPr>
              <a:t> a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rPr>
              <a:t>cramp</a:t>
            </a:r>
            <a:r>
              <a:rPr lang="it-IT" sz="1800" dirty="0">
                <a:solidFill>
                  <a:srgbClr val="222222"/>
                </a:solidFill>
                <a:effectLst/>
                <a:highlight>
                  <a:srgbClr val="FFFFCC"/>
                </a:highlight>
                <a:latin typeface="Verdana" panose="020B0604030504040204" pitchFamily="34" charset="0"/>
                <a:ea typeface="Verdana" panose="020B0604030504040204" pitchFamily="34" charset="0"/>
              </a:rPr>
              <a:t> in the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rPr>
              <a:t>belly</a:t>
            </a:r>
            <a:r>
              <a:rPr lang="it-IT" sz="1800" dirty="0">
                <a:solidFill>
                  <a:srgbClr val="222222"/>
                </a:solidFill>
                <a:effectLst/>
                <a:highlight>
                  <a:srgbClr val="FFFFCC"/>
                </a:highlight>
                <a:latin typeface="Verdana" panose="020B0604030504040204" pitchFamily="34" charset="0"/>
                <a:ea typeface="Verdana" panose="020B0604030504040204" pitchFamily="34" charset="0"/>
              </a:rPr>
              <a:t>; He who, yes,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rPr>
              <a:t>it</a:t>
            </a:r>
            <a:r>
              <a:rPr lang="it-IT" sz="1800" dirty="0">
                <a:solidFill>
                  <a:srgbClr val="222222"/>
                </a:solidFill>
                <a:effectLst/>
                <a:highlight>
                  <a:srgbClr val="FFFFCC"/>
                </a:highlight>
                <a:latin typeface="Verdana" panose="020B0604030504040204" pitchFamily="34" charset="0"/>
                <a:ea typeface="Verdana" panose="020B0604030504040204" pitchFamily="34"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rPr>
              <a:t>moves</a:t>
            </a:r>
            <a:r>
              <a:rPr lang="it-IT" sz="1800" dirty="0">
                <a:solidFill>
                  <a:srgbClr val="222222"/>
                </a:solidFill>
                <a:effectLst/>
                <a:highlight>
                  <a:srgbClr val="FFFFCC"/>
                </a:highlight>
                <a:latin typeface="Verdana" panose="020B0604030504040204" pitchFamily="34" charset="0"/>
                <a:ea typeface="Verdana" panose="020B0604030504040204" pitchFamily="34" charset="0"/>
              </a:rPr>
              <a:t> and touches the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rPr>
              <a:t>flesh</a:t>
            </a:r>
            <a:r>
              <a:rPr lang="it-IT" sz="1800" dirty="0">
                <a:solidFill>
                  <a:srgbClr val="222222"/>
                </a:solidFill>
                <a:effectLst/>
                <a:highlight>
                  <a:srgbClr val="FFFFCC"/>
                </a:highlight>
                <a:latin typeface="Verdana" panose="020B0604030504040204" pitchFamily="34" charset="0"/>
                <a:ea typeface="Verdana" panose="020B0604030504040204" pitchFamily="34" charset="0"/>
              </a:rPr>
              <a:t>, the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rPr>
              <a:t>skin</a:t>
            </a:r>
            <a:r>
              <a:rPr lang="it-IT" sz="1800" dirty="0">
                <a:solidFill>
                  <a:srgbClr val="222222"/>
                </a:solidFill>
                <a:effectLst/>
                <a:highlight>
                  <a:srgbClr val="FFFFCC"/>
                </a:highlight>
                <a:latin typeface="Verdana" panose="020B0604030504040204" pitchFamily="34" charset="0"/>
                <a:ea typeface="Verdana" panose="020B0604030504040204" pitchFamily="34" charset="0"/>
              </a:rPr>
              <a:t>, the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rPr>
              <a:t>eyes</a:t>
            </a:r>
            <a:r>
              <a:rPr lang="it-IT" sz="1800" dirty="0">
                <a:solidFill>
                  <a:srgbClr val="222222"/>
                </a:solidFill>
                <a:effectLst/>
                <a:highlight>
                  <a:srgbClr val="FFFFCC"/>
                </a:highlight>
                <a:latin typeface="Verdana" panose="020B0604030504040204" pitchFamily="34" charset="0"/>
                <a:ea typeface="Verdana" panose="020B0604030504040204" pitchFamily="34" charset="0"/>
              </a:rPr>
              <a:t>; that He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rPr>
              <a:t>doesn't</a:t>
            </a:r>
            <a:r>
              <a:rPr lang="it-IT" sz="1800" dirty="0">
                <a:solidFill>
                  <a:srgbClr val="222222"/>
                </a:solidFill>
                <a:effectLst/>
                <a:highlight>
                  <a:srgbClr val="FFFFCC"/>
                </a:highlight>
                <a:latin typeface="Verdana" panose="020B0604030504040204" pitchFamily="34" charset="0"/>
                <a:ea typeface="Verdana" panose="020B0604030504040204" pitchFamily="34"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rPr>
              <a:t>send</a:t>
            </a:r>
            <a:r>
              <a:rPr lang="it-IT" sz="1800" dirty="0">
                <a:solidFill>
                  <a:srgbClr val="222222"/>
                </a:solidFill>
                <a:effectLst/>
                <a:highlight>
                  <a:srgbClr val="FFFFCC"/>
                </a:highlight>
                <a:latin typeface="Verdana" panose="020B0604030504040204" pitchFamily="34" charset="0"/>
                <a:ea typeface="Verdana" panose="020B0604030504040204" pitchFamily="34"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rPr>
              <a:t>anyone</a:t>
            </a:r>
            <a:r>
              <a:rPr lang="it-IT" sz="1800" dirty="0">
                <a:solidFill>
                  <a:srgbClr val="222222"/>
                </a:solidFill>
                <a:effectLst/>
                <a:highlight>
                  <a:srgbClr val="FFFFCC"/>
                </a:highlight>
                <a:latin typeface="Verdana" panose="020B0604030504040204" pitchFamily="34" charset="0"/>
                <a:ea typeface="Verdana" panose="020B0604030504040204" pitchFamily="34"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rPr>
              <a:t>away</a:t>
            </a:r>
            <a:r>
              <a:rPr lang="it-IT" sz="1800" dirty="0">
                <a:solidFill>
                  <a:srgbClr val="222222"/>
                </a:solidFill>
                <a:effectLst/>
                <a:highlight>
                  <a:srgbClr val="FFFFCC"/>
                </a:highlight>
                <a:latin typeface="Verdana" panose="020B0604030504040204" pitchFamily="34" charset="0"/>
                <a:ea typeface="Verdana" panose="020B0604030504040204" pitchFamily="34" charset="0"/>
              </a:rPr>
              <a:t>; which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rPr>
              <a:t>forces</a:t>
            </a:r>
            <a:r>
              <a:rPr lang="it-IT" sz="1800" dirty="0">
                <a:solidFill>
                  <a:srgbClr val="222222"/>
                </a:solidFill>
                <a:effectLst/>
                <a:highlight>
                  <a:srgbClr val="FFFFCC"/>
                </a:highlight>
                <a:latin typeface="Verdana" panose="020B0604030504040204" pitchFamily="34" charset="0"/>
                <a:ea typeface="Verdana" panose="020B0604030504040204" pitchFamily="34"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rPr>
              <a:t>us</a:t>
            </a:r>
            <a:r>
              <a:rPr lang="it-IT" sz="1800" dirty="0">
                <a:solidFill>
                  <a:srgbClr val="222222"/>
                </a:solidFill>
                <a:effectLst/>
                <a:highlight>
                  <a:srgbClr val="FFFFCC"/>
                </a:highlight>
                <a:latin typeface="Verdana" panose="020B0604030504040204" pitchFamily="34" charset="0"/>
                <a:ea typeface="Verdana" panose="020B0604030504040204" pitchFamily="34" charset="0"/>
              </a:rPr>
              <a:t> to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rPr>
              <a:t>grow</a:t>
            </a:r>
            <a:r>
              <a:rPr lang="it-IT" sz="1800" dirty="0">
                <a:solidFill>
                  <a:srgbClr val="222222"/>
                </a:solidFill>
                <a:effectLst/>
                <a:highlight>
                  <a:srgbClr val="FFFFCC"/>
                </a:highlight>
                <a:latin typeface="Verdana" panose="020B0604030504040204" pitchFamily="34" charset="0"/>
                <a:ea typeface="Verdana" panose="020B0604030504040204" pitchFamily="34" charset="0"/>
              </a:rPr>
              <a:t> up and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rPr>
              <a:t>caresses</a:t>
            </a:r>
            <a:r>
              <a:rPr lang="it-IT" sz="1800" dirty="0">
                <a:solidFill>
                  <a:srgbClr val="222222"/>
                </a:solidFill>
                <a:effectLst/>
                <a:highlight>
                  <a:srgbClr val="FFFFCC"/>
                </a:highlight>
                <a:latin typeface="Verdana" panose="020B0604030504040204" pitchFamily="34" charset="0"/>
                <a:ea typeface="Verdana" panose="020B0604030504040204" pitchFamily="34" charset="0"/>
              </a:rPr>
              <a:t> and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rPr>
              <a:t>combs</a:t>
            </a:r>
            <a:r>
              <a:rPr lang="it-IT" sz="1800" dirty="0">
                <a:solidFill>
                  <a:srgbClr val="222222"/>
                </a:solidFill>
                <a:effectLst/>
                <a:highlight>
                  <a:srgbClr val="FFFFCC"/>
                </a:highlight>
                <a:latin typeface="Verdana" panose="020B0604030504040204" pitchFamily="34" charset="0"/>
                <a:ea typeface="Verdana" panose="020B0604030504040204" pitchFamily="34"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rPr>
              <a:t>them</a:t>
            </a:r>
            <a:r>
              <a:rPr lang="it-IT" sz="1800" dirty="0">
                <a:solidFill>
                  <a:srgbClr val="222222"/>
                </a:solidFill>
                <a:effectLst/>
                <a:highlight>
                  <a:srgbClr val="FFFFCC"/>
                </a:highlight>
                <a:latin typeface="Verdana" panose="020B0604030504040204" pitchFamily="34" charset="0"/>
                <a:ea typeface="Verdana" panose="020B0604030504040204" pitchFamily="34"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rPr>
              <a:t>our</a:t>
            </a:r>
            <a:r>
              <a:rPr lang="it-IT" sz="1800" dirty="0">
                <a:solidFill>
                  <a:srgbClr val="222222"/>
                </a:solidFill>
                <a:effectLst/>
                <a:highlight>
                  <a:srgbClr val="FFFFCC"/>
                </a:highlight>
                <a:latin typeface="Verdana" panose="020B0604030504040204" pitchFamily="34" charset="0"/>
                <a:ea typeface="Verdana" panose="020B0604030504040204" pitchFamily="34"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rPr>
              <a:t>wings</a:t>
            </a:r>
            <a:r>
              <a:rPr lang="it-IT" sz="1800" dirty="0">
                <a:solidFill>
                  <a:srgbClr val="222222"/>
                </a:solidFill>
                <a:effectLst/>
                <a:highlight>
                  <a:srgbClr val="FFFFCC"/>
                </a:highlight>
                <a:latin typeface="Verdana" panose="020B0604030504040204" pitchFamily="34" charset="0"/>
                <a:ea typeface="Verdana" panose="020B0604030504040204" pitchFamily="34"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rPr>
              <a:t>because</a:t>
            </a:r>
            <a:r>
              <a:rPr lang="it-IT" sz="1800" dirty="0">
                <a:solidFill>
                  <a:srgbClr val="222222"/>
                </a:solidFill>
                <a:effectLst/>
                <a:highlight>
                  <a:srgbClr val="FFFFCC"/>
                </a:highlight>
                <a:latin typeface="Verdana" panose="020B0604030504040204" pitchFamily="34" charset="0"/>
                <a:ea typeface="Verdana" panose="020B0604030504040204" pitchFamily="34"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rPr>
              <a:t>we</a:t>
            </a:r>
            <a:r>
              <a:rPr lang="it-IT" sz="1800" dirty="0">
                <a:solidFill>
                  <a:srgbClr val="222222"/>
                </a:solidFill>
                <a:effectLst/>
                <a:highlight>
                  <a:srgbClr val="FFFFCC"/>
                </a:highlight>
                <a:latin typeface="Verdana" panose="020B0604030504040204" pitchFamily="34" charset="0"/>
                <a:ea typeface="Verdana" panose="020B0604030504040204" pitchFamily="34" charset="0"/>
              </a:rPr>
              <a:t> think big and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rPr>
              <a:t>fly</a:t>
            </a:r>
            <a:r>
              <a:rPr lang="it-IT" sz="1800" dirty="0">
                <a:solidFill>
                  <a:srgbClr val="222222"/>
                </a:solidFill>
                <a:effectLst/>
                <a:highlight>
                  <a:srgbClr val="FFFFCC"/>
                </a:highlight>
                <a:latin typeface="Verdana" panose="020B0604030504040204" pitchFamily="34" charset="0"/>
                <a:ea typeface="Verdana" panose="020B0604030504040204" pitchFamily="34" charset="0"/>
              </a:rPr>
              <a:t> far.</a:t>
            </a:r>
          </a:p>
          <a:p>
            <a:pPr>
              <a:spcBef>
                <a:spcPct val="50000"/>
              </a:spcBef>
            </a:pPr>
            <a:r>
              <a:rPr lang="it-IT" sz="1800" dirty="0">
                <a:solidFill>
                  <a:srgbClr val="222222"/>
                </a:solidFill>
                <a:highlight>
                  <a:srgbClr val="FFFFCC"/>
                </a:highlight>
                <a:latin typeface="Verdana" panose="020B0604030504040204" pitchFamily="34" charset="0"/>
                <a:ea typeface="Verdana" panose="020B0604030504040204" pitchFamily="34" charset="0"/>
              </a:rPr>
              <a:t>   </a:t>
            </a:r>
            <a:r>
              <a:rPr lang="it-IT" sz="1800" dirty="0">
                <a:solidFill>
                  <a:srgbClr val="222222"/>
                </a:solidFill>
                <a:effectLst/>
                <a:highlight>
                  <a:srgbClr val="FFFFCC"/>
                </a:highlight>
                <a:latin typeface="Verdana" panose="020B0604030504040204" pitchFamily="34" charset="0"/>
                <a:ea typeface="Verdana" panose="020B0604030504040204" pitchFamily="34" charset="0"/>
              </a:rPr>
              <a:t>Who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rPr>
              <a:t>really</a:t>
            </a:r>
            <a:r>
              <a:rPr lang="it-IT" sz="1800" dirty="0">
                <a:solidFill>
                  <a:srgbClr val="222222"/>
                </a:solidFill>
                <a:effectLst/>
                <a:highlight>
                  <a:srgbClr val="FFFFCC"/>
                </a:highlight>
                <a:latin typeface="Verdana" panose="020B0604030504040204" pitchFamily="34" charset="0"/>
                <a:ea typeface="Verdana" panose="020B0604030504040204" pitchFamily="34" charset="0"/>
              </a:rPr>
              <a:t> loves you?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rPr>
              <a:t>Certainly</a:t>
            </a:r>
            <a:r>
              <a:rPr lang="it-IT" sz="1800" dirty="0">
                <a:solidFill>
                  <a:srgbClr val="222222"/>
                </a:solidFill>
                <a:effectLst/>
                <a:highlight>
                  <a:srgbClr val="FFFFCC"/>
                </a:highlight>
                <a:latin typeface="Verdana" panose="020B0604030504040204" pitchFamily="34" charset="0"/>
                <a:ea typeface="Verdana" panose="020B0604030504040204" pitchFamily="34"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rPr>
              <a:t>not</a:t>
            </a:r>
            <a:r>
              <a:rPr lang="it-IT" sz="1800" dirty="0">
                <a:solidFill>
                  <a:srgbClr val="222222"/>
                </a:solidFill>
                <a:effectLst/>
                <a:highlight>
                  <a:srgbClr val="FFFFCC"/>
                </a:highlight>
                <a:latin typeface="Verdana" panose="020B0604030504040204" pitchFamily="34" charset="0"/>
                <a:ea typeface="Verdana" panose="020B0604030504040204" pitchFamily="34"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rPr>
              <a:t>someone</a:t>
            </a:r>
            <a:r>
              <a:rPr lang="it-IT" sz="1800" dirty="0">
                <a:solidFill>
                  <a:srgbClr val="222222"/>
                </a:solidFill>
                <a:effectLst/>
                <a:highlight>
                  <a:srgbClr val="FFFFCC"/>
                </a:highlight>
                <a:latin typeface="Verdana" panose="020B0604030504040204" pitchFamily="34" charset="0"/>
                <a:ea typeface="Verdana" panose="020B0604030504040204" pitchFamily="34" charset="0"/>
              </a:rPr>
              <a:t> who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rPr>
              <a:t>fills</a:t>
            </a:r>
            <a:r>
              <a:rPr lang="it-IT" sz="1800" dirty="0">
                <a:solidFill>
                  <a:srgbClr val="222222"/>
                </a:solidFill>
                <a:effectLst/>
                <a:highlight>
                  <a:srgbClr val="FFFFCC"/>
                </a:highlight>
                <a:latin typeface="Verdana" panose="020B0604030504040204" pitchFamily="34" charset="0"/>
                <a:ea typeface="Verdana" panose="020B0604030504040204" pitchFamily="34" charset="0"/>
              </a:rPr>
              <a:t> you with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rPr>
              <a:t>sweet</a:t>
            </a:r>
            <a:r>
              <a:rPr lang="it-IT" sz="1800" dirty="0">
                <a:solidFill>
                  <a:srgbClr val="222222"/>
                </a:solidFill>
                <a:effectLst/>
                <a:highlight>
                  <a:srgbClr val="FFFFCC"/>
                </a:highlight>
                <a:latin typeface="Verdana" panose="020B0604030504040204" pitchFamily="34" charset="0"/>
                <a:ea typeface="Verdana" panose="020B0604030504040204" pitchFamily="34" charset="0"/>
              </a:rPr>
              <a:t> words and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rPr>
              <a:t>gifts</a:t>
            </a:r>
            <a:r>
              <a:rPr lang="it-IT" sz="1800" dirty="0">
                <a:solidFill>
                  <a:srgbClr val="222222"/>
                </a:solidFill>
                <a:effectLst/>
                <a:highlight>
                  <a:srgbClr val="FFFFCC"/>
                </a:highlight>
                <a:latin typeface="Verdana" panose="020B0604030504040204" pitchFamily="34" charset="0"/>
                <a:ea typeface="Verdana" panose="020B0604030504040204" pitchFamily="34" charset="0"/>
              </a:rPr>
              <a:t>. True love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rPr>
              <a:t>is</a:t>
            </a:r>
            <a:r>
              <a:rPr lang="it-IT" sz="1800" dirty="0">
                <a:solidFill>
                  <a:srgbClr val="222222"/>
                </a:solidFill>
                <a:effectLst/>
                <a:highlight>
                  <a:srgbClr val="FFFFCC"/>
                </a:highlight>
                <a:latin typeface="Verdana" panose="020B0604030504040204" pitchFamily="34" charset="0"/>
                <a:ea typeface="Verdana" panose="020B0604030504040204" pitchFamily="34"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rPr>
              <a:t>what</a:t>
            </a:r>
            <a:r>
              <a:rPr lang="it-IT" sz="1800" dirty="0">
                <a:solidFill>
                  <a:srgbClr val="222222"/>
                </a:solidFill>
                <a:effectLst/>
                <a:highlight>
                  <a:srgbClr val="FFFFCC"/>
                </a:highlight>
                <a:latin typeface="Verdana" panose="020B0604030504040204" pitchFamily="34" charset="0"/>
                <a:ea typeface="Verdana" panose="020B0604030504040204" pitchFamily="34"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rPr>
              <a:t>pushes</a:t>
            </a:r>
            <a:r>
              <a:rPr lang="it-IT" sz="1800" dirty="0">
                <a:solidFill>
                  <a:srgbClr val="222222"/>
                </a:solidFill>
                <a:effectLst/>
                <a:highlight>
                  <a:srgbClr val="FFFFCC"/>
                </a:highlight>
                <a:latin typeface="Verdana" panose="020B0604030504040204" pitchFamily="34" charset="0"/>
                <a:ea typeface="Verdana" panose="020B0604030504040204" pitchFamily="34" charset="0"/>
              </a:rPr>
              <a:t> you,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rPr>
              <a:t>pushes</a:t>
            </a:r>
            <a:r>
              <a:rPr lang="it-IT" sz="1800" dirty="0">
                <a:solidFill>
                  <a:srgbClr val="222222"/>
                </a:solidFill>
                <a:effectLst/>
                <a:highlight>
                  <a:srgbClr val="FFFFCC"/>
                </a:highlight>
                <a:latin typeface="Verdana" panose="020B0604030504040204" pitchFamily="34" charset="0"/>
                <a:ea typeface="Verdana" panose="020B0604030504040204" pitchFamily="34" charset="0"/>
              </a:rPr>
              <a:t> you,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rPr>
              <a:t>forces</a:t>
            </a:r>
            <a:r>
              <a:rPr lang="it-IT" sz="1800" dirty="0">
                <a:solidFill>
                  <a:srgbClr val="222222"/>
                </a:solidFill>
                <a:effectLst/>
                <a:highlight>
                  <a:srgbClr val="FFFFCC"/>
                </a:highlight>
                <a:latin typeface="Verdana" panose="020B0604030504040204" pitchFamily="34" charset="0"/>
                <a:ea typeface="Verdana" panose="020B0604030504040204" pitchFamily="34" charset="0"/>
              </a:rPr>
              <a:t> you to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rPr>
              <a:t>to</a:t>
            </a:r>
            <a:r>
              <a:rPr lang="it-IT" sz="1800" dirty="0">
                <a:solidFill>
                  <a:srgbClr val="222222"/>
                </a:solidFill>
                <a:effectLst/>
                <a:highlight>
                  <a:srgbClr val="FFFFCC"/>
                </a:highlight>
                <a:latin typeface="Verdana" panose="020B0604030504040204" pitchFamily="34" charset="0"/>
                <a:ea typeface="Verdana" panose="020B0604030504040204" pitchFamily="34"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rPr>
              <a:t>become</a:t>
            </a:r>
            <a:r>
              <a:rPr lang="it-IT" sz="1800" dirty="0">
                <a:solidFill>
                  <a:srgbClr val="222222"/>
                </a:solidFill>
                <a:effectLst/>
                <a:highlight>
                  <a:srgbClr val="FFFFCC"/>
                </a:highlight>
                <a:latin typeface="Verdana" panose="020B0604030504040204" pitchFamily="34" charset="0"/>
                <a:ea typeface="Verdana" panose="020B0604030504040204" pitchFamily="34" charset="0"/>
              </a:rPr>
              <a:t> so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rPr>
              <a:t>much</a:t>
            </a:r>
            <a:r>
              <a:rPr lang="it-IT" sz="1800" dirty="0">
                <a:solidFill>
                  <a:srgbClr val="222222"/>
                </a:solidFill>
                <a:effectLst/>
                <a:highlight>
                  <a:srgbClr val="FFFFCC"/>
                </a:highlight>
                <a:latin typeface="Verdana" panose="020B0604030504040204" pitchFamily="34" charset="0"/>
                <a:ea typeface="Verdana" panose="020B0604030504040204" pitchFamily="34"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rPr>
              <a:t>infinitely</a:t>
            </a:r>
            <a:r>
              <a:rPr lang="it-IT" sz="1800" dirty="0">
                <a:solidFill>
                  <a:srgbClr val="222222"/>
                </a:solidFill>
                <a:effectLst/>
                <a:highlight>
                  <a:srgbClr val="FFFFCC"/>
                </a:highlight>
                <a:latin typeface="Verdana" panose="020B0604030504040204" pitchFamily="34" charset="0"/>
                <a:ea typeface="Verdana" panose="020B0604030504040204" pitchFamily="34" charset="0"/>
              </a:rPr>
              <a:t> so, to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rPr>
              <a:t>become</a:t>
            </a:r>
            <a:r>
              <a:rPr lang="it-IT" sz="1800" dirty="0">
                <a:solidFill>
                  <a:srgbClr val="222222"/>
                </a:solidFill>
                <a:effectLst/>
                <a:highlight>
                  <a:srgbClr val="FFFFCC"/>
                </a:highlight>
                <a:latin typeface="Verdana" panose="020B0604030504040204" pitchFamily="34" charset="0"/>
                <a:ea typeface="Verdana" panose="020B0604030504040204" pitchFamily="34" charset="0"/>
              </a:rPr>
              <a:t> the best of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rPr>
              <a:t>what</a:t>
            </a:r>
            <a:r>
              <a:rPr lang="it-IT" sz="1800" dirty="0">
                <a:solidFill>
                  <a:srgbClr val="222222"/>
                </a:solidFill>
                <a:effectLst/>
                <a:highlight>
                  <a:srgbClr val="FFFFCC"/>
                </a:highlight>
                <a:latin typeface="Verdana" panose="020B0604030504040204" pitchFamily="34" charset="0"/>
                <a:ea typeface="Verdana" panose="020B0604030504040204" pitchFamily="34" charset="0"/>
              </a:rPr>
              <a:t> you can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rPr>
              <a:t>become</a:t>
            </a:r>
            <a:r>
              <a:rPr lang="it-IT" sz="1800" dirty="0">
                <a:solidFill>
                  <a:srgbClr val="222222"/>
                </a:solidFill>
                <a:effectLst/>
                <a:highlight>
                  <a:srgbClr val="FFFFCC"/>
                </a:highlight>
                <a:latin typeface="Verdana" panose="020B0604030504040204" pitchFamily="34" charset="0"/>
                <a:ea typeface="Verdana" panose="020B0604030504040204" pitchFamily="34" charset="0"/>
              </a:rPr>
              <a:t> (</a:t>
            </a:r>
            <a:r>
              <a:rPr lang="it-IT" sz="1800" i="1" dirty="0">
                <a:solidFill>
                  <a:srgbClr val="222222"/>
                </a:solidFill>
                <a:effectLst/>
                <a:highlight>
                  <a:srgbClr val="FFFFCC"/>
                </a:highlight>
                <a:latin typeface="Verdana" panose="020B0604030504040204" pitchFamily="34" charset="0"/>
                <a:ea typeface="Verdana" panose="020B0604030504040204" pitchFamily="34" charset="0"/>
              </a:rPr>
              <a:t>Rainer Maria Rilke</a:t>
            </a:r>
            <a:r>
              <a:rPr lang="it-IT" sz="1800" dirty="0">
                <a:solidFill>
                  <a:srgbClr val="222222"/>
                </a:solidFill>
                <a:effectLst/>
                <a:highlight>
                  <a:srgbClr val="FFFFCC"/>
                </a:highlight>
                <a:latin typeface="Verdana" panose="020B0604030504040204" pitchFamily="34" charset="0"/>
                <a:ea typeface="Verdana" panose="020B0604030504040204" pitchFamily="34" charset="0"/>
              </a:rPr>
              <a:t>). So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rPr>
              <a:t>children</a:t>
            </a:r>
            <a:r>
              <a:rPr lang="it-IT" sz="1800" dirty="0">
                <a:solidFill>
                  <a:srgbClr val="222222"/>
                </a:solidFill>
                <a:effectLst/>
                <a:highlight>
                  <a:srgbClr val="FFFFCC"/>
                </a:highlight>
                <a:latin typeface="Verdana" panose="020B0604030504040204" pitchFamily="34" charset="0"/>
                <a:ea typeface="Verdana" panose="020B0604030504040204" pitchFamily="34"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rPr>
              <a:t>don't</a:t>
            </a:r>
            <a:r>
              <a:rPr lang="it-IT" sz="1800" dirty="0">
                <a:solidFill>
                  <a:srgbClr val="222222"/>
                </a:solidFill>
                <a:effectLst/>
                <a:highlight>
                  <a:srgbClr val="FFFFCC"/>
                </a:highlight>
                <a:latin typeface="Verdana" panose="020B0604030504040204" pitchFamily="34" charset="0"/>
                <a:ea typeface="Verdana" panose="020B0604030504040204" pitchFamily="34"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rPr>
              <a:t>need</a:t>
            </a:r>
            <a:r>
              <a:rPr lang="it-IT" sz="1800" dirty="0">
                <a:solidFill>
                  <a:srgbClr val="222222"/>
                </a:solidFill>
                <a:effectLst/>
                <a:highlight>
                  <a:srgbClr val="FFFFCC"/>
                </a:highlight>
                <a:latin typeface="Verdana" panose="020B0604030504040204" pitchFamily="34" charset="0"/>
                <a:ea typeface="Verdana" panose="020B0604030504040204" pitchFamily="34"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rPr>
              <a:t>things</a:t>
            </a:r>
            <a:r>
              <a:rPr lang="it-IT" sz="1800" dirty="0">
                <a:solidFill>
                  <a:srgbClr val="222222"/>
                </a:solidFill>
                <a:effectLst/>
                <a:highlight>
                  <a:srgbClr val="FFFFCC"/>
                </a:highlight>
                <a:latin typeface="Verdana" panose="020B0604030504040204" pitchFamily="34" charset="0"/>
                <a:ea typeface="Verdana" panose="020B0604030504040204" pitchFamily="34"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rPr>
              <a:t>but</a:t>
            </a:r>
            <a:r>
              <a:rPr lang="it-IT" sz="1800" dirty="0">
                <a:solidFill>
                  <a:srgbClr val="222222"/>
                </a:solidFill>
                <a:effectLst/>
                <a:highlight>
                  <a:srgbClr val="FFFFCC"/>
                </a:highlight>
                <a:latin typeface="Verdana" panose="020B0604030504040204" pitchFamily="34" charset="0"/>
                <a:ea typeface="Verdana" panose="020B0604030504040204" pitchFamily="34"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rPr>
              <a:t>fathers</a:t>
            </a:r>
            <a:r>
              <a:rPr lang="it-IT" sz="1800" dirty="0">
                <a:solidFill>
                  <a:srgbClr val="222222"/>
                </a:solidFill>
                <a:effectLst/>
                <a:highlight>
                  <a:srgbClr val="FFFFCC"/>
                </a:highlight>
                <a:latin typeface="Verdana" panose="020B0604030504040204" pitchFamily="34" charset="0"/>
                <a:ea typeface="Verdana" panose="020B0604030504040204" pitchFamily="34" charset="0"/>
              </a:rPr>
              <a:t> and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rPr>
              <a:t>mothers</a:t>
            </a:r>
            <a:r>
              <a:rPr lang="it-IT" sz="1800" dirty="0">
                <a:solidFill>
                  <a:srgbClr val="222222"/>
                </a:solidFill>
                <a:effectLst/>
                <a:highlight>
                  <a:srgbClr val="FFFFCC"/>
                </a:highlight>
                <a:latin typeface="Verdana" panose="020B0604030504040204" pitchFamily="34" charset="0"/>
                <a:ea typeface="Verdana" panose="020B0604030504040204" pitchFamily="34" charset="0"/>
              </a:rPr>
              <a:t> who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rPr>
              <a:t>give</a:t>
            </a:r>
            <a:r>
              <a:rPr lang="it-IT" sz="1800" dirty="0">
                <a:solidFill>
                  <a:srgbClr val="222222"/>
                </a:solidFill>
                <a:effectLst/>
                <a:highlight>
                  <a:srgbClr val="FFFFCC"/>
                </a:highlight>
                <a:latin typeface="Verdana" panose="020B0604030504040204" pitchFamily="34" charset="0"/>
                <a:ea typeface="Verdana" panose="020B0604030504040204" pitchFamily="34"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rPr>
              <a:t>horizons</a:t>
            </a:r>
            <a:r>
              <a:rPr lang="it-IT" sz="1800" dirty="0">
                <a:solidFill>
                  <a:srgbClr val="222222"/>
                </a:solidFill>
                <a:effectLst/>
                <a:highlight>
                  <a:srgbClr val="FFFFCC"/>
                </a:highlight>
                <a:latin typeface="Verdana" panose="020B0604030504040204" pitchFamily="34" charset="0"/>
                <a:ea typeface="Verdana" panose="020B0604030504040204" pitchFamily="34" charset="0"/>
              </a:rPr>
              <a:t> and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rPr>
              <a:t>great</a:t>
            </a:r>
            <a:r>
              <a:rPr lang="it-IT" sz="1800" dirty="0">
                <a:solidFill>
                  <a:srgbClr val="222222"/>
                </a:solidFill>
                <a:effectLst/>
                <a:highlight>
                  <a:srgbClr val="FFFFCC"/>
                </a:highlight>
                <a:latin typeface="Verdana" panose="020B0604030504040204" pitchFamily="34" charset="0"/>
                <a:ea typeface="Verdana" panose="020B0604030504040204" pitchFamily="34"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rPr>
              <a:t>wings</a:t>
            </a:r>
            <a:r>
              <a:rPr lang="it-IT" sz="1800" dirty="0">
                <a:solidFill>
                  <a:srgbClr val="222222"/>
                </a:solidFill>
                <a:effectLst/>
                <a:highlight>
                  <a:srgbClr val="FFFFCC"/>
                </a:highlight>
                <a:latin typeface="Verdana" panose="020B0604030504040204" pitchFamily="34" charset="0"/>
                <a:ea typeface="Verdana" panose="020B0604030504040204" pitchFamily="34" charset="0"/>
              </a:rPr>
              <a:t>, who make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rPr>
              <a:t>them</a:t>
            </a:r>
            <a:r>
              <a:rPr lang="it-IT" sz="1800" dirty="0">
                <a:solidFill>
                  <a:srgbClr val="222222"/>
                </a:solidFill>
                <a:effectLst/>
                <a:highlight>
                  <a:srgbClr val="FFFFCC"/>
                </a:highlight>
                <a:latin typeface="Verdana" panose="020B0604030504040204" pitchFamily="34" charset="0"/>
                <a:ea typeface="Verdana" panose="020B0604030504040204" pitchFamily="34"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rPr>
              <a:t>become</a:t>
            </a:r>
            <a:r>
              <a:rPr lang="it-IT" sz="1800" dirty="0">
                <a:solidFill>
                  <a:srgbClr val="222222"/>
                </a:solidFill>
                <a:effectLst/>
                <a:highlight>
                  <a:srgbClr val="FFFFCC"/>
                </a:highlight>
                <a:latin typeface="Verdana" panose="020B0604030504040204" pitchFamily="34" charset="0"/>
                <a:ea typeface="Verdana" panose="020B0604030504040204" pitchFamily="34" charset="0"/>
              </a:rPr>
              <a:t> the best of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rPr>
              <a:t>what</a:t>
            </a:r>
            <a:r>
              <a:rPr lang="it-IT" sz="1800" dirty="0">
                <a:solidFill>
                  <a:srgbClr val="222222"/>
                </a:solidFill>
                <a:effectLst/>
                <a:highlight>
                  <a:srgbClr val="FFFFCC"/>
                </a:highlight>
                <a:latin typeface="Verdana" panose="020B0604030504040204" pitchFamily="34" charset="0"/>
                <a:ea typeface="Verdana" panose="020B0604030504040204" pitchFamily="34"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rPr>
              <a:t>they</a:t>
            </a:r>
            <a:r>
              <a:rPr lang="it-IT" sz="1800" dirty="0">
                <a:solidFill>
                  <a:srgbClr val="222222"/>
                </a:solidFill>
                <a:effectLst/>
                <a:highlight>
                  <a:srgbClr val="FFFFCC"/>
                </a:highlight>
                <a:latin typeface="Verdana" panose="020B0604030504040204" pitchFamily="34" charset="0"/>
                <a:ea typeface="Verdana" panose="020B0604030504040204" pitchFamily="34" charset="0"/>
              </a:rPr>
              <a:t> can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rPr>
              <a:t>become</a:t>
            </a:r>
            <a:r>
              <a:rPr lang="it-IT" sz="1800" dirty="0">
                <a:solidFill>
                  <a:srgbClr val="222222"/>
                </a:solidFill>
                <a:effectLst/>
                <a:highlight>
                  <a:srgbClr val="FFFFCC"/>
                </a:highlight>
                <a:latin typeface="Verdana" panose="020B0604030504040204" pitchFamily="34" charset="0"/>
                <a:ea typeface="Verdana" panose="020B0604030504040204" pitchFamily="34" charset="0"/>
              </a:rPr>
              <a:t>. Even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rPr>
              <a:t>when</a:t>
            </a:r>
            <a:r>
              <a:rPr lang="it-IT" sz="1800" dirty="0">
                <a:solidFill>
                  <a:srgbClr val="222222"/>
                </a:solidFill>
                <a:effectLst/>
                <a:highlight>
                  <a:srgbClr val="FFFFCC"/>
                </a:highlight>
                <a:latin typeface="Verdana" panose="020B0604030504040204" pitchFamily="34" charset="0"/>
                <a:ea typeface="Verdana" panose="020B0604030504040204" pitchFamily="34" charset="0"/>
              </a:rPr>
              <a:t> He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rPr>
              <a:t>had</a:t>
            </a:r>
            <a:r>
              <a:rPr lang="it-IT" sz="1800" dirty="0">
                <a:solidFill>
                  <a:srgbClr val="222222"/>
                </a:solidFill>
                <a:effectLst/>
                <a:highlight>
                  <a:srgbClr val="FFFFCC"/>
                </a:highlight>
                <a:latin typeface="Verdana" panose="020B0604030504040204" pitchFamily="34" charset="0"/>
                <a:ea typeface="Verdana" panose="020B0604030504040204" pitchFamily="34" charset="0"/>
              </a:rPr>
              <a:t> to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rPr>
              <a:t>seem</a:t>
            </a:r>
            <a:r>
              <a:rPr lang="it-IT" sz="1800" dirty="0">
                <a:solidFill>
                  <a:srgbClr val="222222"/>
                </a:solidFill>
                <a:effectLst/>
                <a:highlight>
                  <a:srgbClr val="FFFFCC"/>
                </a:highlight>
                <a:latin typeface="Verdana" panose="020B0604030504040204" pitchFamily="34" charset="0"/>
                <a:ea typeface="Verdana" panose="020B0604030504040204" pitchFamily="34" charset="0"/>
              </a:rPr>
              <a:t> like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rPr>
              <a:t>they</a:t>
            </a:r>
            <a:r>
              <a:rPr lang="it-IT" sz="1800" dirty="0">
                <a:solidFill>
                  <a:srgbClr val="222222"/>
                </a:solidFill>
                <a:effectLst/>
                <a:highlight>
                  <a:srgbClr val="FFFFCC"/>
                </a:highlight>
                <a:latin typeface="Verdana" panose="020B0604030504040204" pitchFamily="34" charset="0"/>
                <a:ea typeface="Verdana" panose="020B0604030504040204" pitchFamily="34"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rPr>
              <a:t>forget</a:t>
            </a:r>
            <a:r>
              <a:rPr lang="it-IT" sz="1800" dirty="0">
                <a:solidFill>
                  <a:srgbClr val="222222"/>
                </a:solidFill>
                <a:effectLst/>
                <a:highlight>
                  <a:srgbClr val="FFFFCC"/>
                </a:highlight>
                <a:latin typeface="Verdana" panose="020B0604030504040204" pitchFamily="34" charset="0"/>
                <a:ea typeface="Verdana" panose="020B0604030504040204" pitchFamily="34"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rPr>
              <a:t>about</a:t>
            </a:r>
            <a:r>
              <a:rPr lang="it-IT" sz="1800" dirty="0">
                <a:solidFill>
                  <a:srgbClr val="222222"/>
                </a:solidFill>
                <a:effectLst/>
                <a:highlight>
                  <a:srgbClr val="FFFFCC"/>
                </a:highlight>
                <a:latin typeface="Verdana" panose="020B0604030504040204" pitchFamily="34" charset="0"/>
                <a:ea typeface="Verdana" panose="020B0604030504040204" pitchFamily="34"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rPr>
              <a:t>us</a:t>
            </a:r>
            <a:r>
              <a:rPr lang="it-IT" sz="1800" dirty="0">
                <a:solidFill>
                  <a:srgbClr val="222222"/>
                </a:solidFill>
                <a:effectLst/>
                <a:highlight>
                  <a:srgbClr val="FFFFCC"/>
                </a:highlight>
                <a:latin typeface="Verdana" panose="020B0604030504040204" pitchFamily="34" charset="0"/>
                <a:ea typeface="Verdana" panose="020B0604030504040204" pitchFamily="34" charset="0"/>
              </a:rPr>
              <a:t>. Word of the Gospel: </a:t>
            </a:r>
            <a:r>
              <a:rPr lang="it-IT" sz="1800" i="1" dirty="0" err="1">
                <a:solidFill>
                  <a:srgbClr val="222222"/>
                </a:solidFill>
                <a:effectLst/>
                <a:highlight>
                  <a:srgbClr val="FFFFCC"/>
                </a:highlight>
                <a:latin typeface="Verdana" panose="020B0604030504040204" pitchFamily="34" charset="0"/>
                <a:ea typeface="Verdana" panose="020B0604030504040204" pitchFamily="34" charset="0"/>
              </a:rPr>
              <a:t>if</a:t>
            </a:r>
            <a:r>
              <a:rPr lang="it-IT" sz="1800" i="1" dirty="0">
                <a:solidFill>
                  <a:srgbClr val="222222"/>
                </a:solidFill>
                <a:effectLst/>
                <a:highlight>
                  <a:srgbClr val="FFFFCC"/>
                </a:highlight>
                <a:latin typeface="Verdana" panose="020B0604030504040204" pitchFamily="34" charset="0"/>
                <a:ea typeface="Verdana" panose="020B0604030504040204" pitchFamily="34" charset="0"/>
              </a:rPr>
              <a:t> you love, you </a:t>
            </a:r>
            <a:r>
              <a:rPr lang="it-IT" sz="1800" i="1" dirty="0" err="1">
                <a:solidFill>
                  <a:srgbClr val="222222"/>
                </a:solidFill>
                <a:effectLst/>
                <a:highlight>
                  <a:srgbClr val="FFFFCC"/>
                </a:highlight>
                <a:latin typeface="Verdana" panose="020B0604030504040204" pitchFamily="34" charset="0"/>
                <a:ea typeface="Verdana" panose="020B0604030504040204" pitchFamily="34" charset="0"/>
              </a:rPr>
              <a:t>don't</a:t>
            </a:r>
            <a:r>
              <a:rPr lang="it-IT" sz="1800" i="1" dirty="0">
                <a:solidFill>
                  <a:srgbClr val="222222"/>
                </a:solidFill>
                <a:effectLst/>
                <a:highlight>
                  <a:srgbClr val="FFFFCC"/>
                </a:highlight>
                <a:latin typeface="Verdana" panose="020B0604030504040204" pitchFamily="34" charset="0"/>
                <a:ea typeface="Verdana" panose="020B0604030504040204" pitchFamily="34" charset="0"/>
              </a:rPr>
              <a:t> make </a:t>
            </a:r>
            <a:r>
              <a:rPr lang="it-IT" sz="1800" i="1" dirty="0" err="1">
                <a:solidFill>
                  <a:srgbClr val="222222"/>
                </a:solidFill>
                <a:effectLst/>
                <a:highlight>
                  <a:srgbClr val="FFFFCC"/>
                </a:highlight>
                <a:latin typeface="Verdana" panose="020B0604030504040204" pitchFamily="34" charset="0"/>
                <a:ea typeface="Verdana" panose="020B0604030504040204" pitchFamily="34" charset="0"/>
              </a:rPr>
              <a:t>mistakes</a:t>
            </a:r>
            <a:r>
              <a:rPr lang="it-IT" sz="1800" i="1" dirty="0">
                <a:solidFill>
                  <a:srgbClr val="222222"/>
                </a:solidFill>
                <a:effectLst/>
                <a:highlight>
                  <a:srgbClr val="FFFFCC"/>
                </a:highlight>
                <a:latin typeface="Verdana" panose="020B0604030504040204" pitchFamily="34" charset="0"/>
                <a:ea typeface="Verdana" panose="020B0604030504040204" pitchFamily="34" charset="0"/>
              </a:rPr>
              <a:t>.</a:t>
            </a:r>
            <a:r>
              <a:rPr lang="it-IT" sz="1800" dirty="0">
                <a:solidFill>
                  <a:srgbClr val="222222"/>
                </a:solidFill>
                <a:effectLst/>
                <a:highlight>
                  <a:srgbClr val="FFFFCC"/>
                </a:highlight>
                <a:latin typeface="Verdana" panose="020B0604030504040204" pitchFamily="34" charset="0"/>
                <a:ea typeface="Verdana" panose="020B0604030504040204" pitchFamily="34" charset="0"/>
              </a:rPr>
              <a:t> </a:t>
            </a:r>
            <a:r>
              <a:rPr lang="it-IT" sz="1800" i="1" dirty="0">
                <a:solidFill>
                  <a:srgbClr val="222222"/>
                </a:solidFill>
                <a:effectLst/>
                <a:highlight>
                  <a:srgbClr val="FFFFCC"/>
                </a:highlight>
                <a:latin typeface="Verdana" panose="020B0604030504040204" pitchFamily="34" charset="0"/>
                <a:ea typeface="Verdana" panose="020B0604030504040204" pitchFamily="34" charset="0"/>
              </a:rPr>
              <a:t>If you love, you </a:t>
            </a:r>
            <a:r>
              <a:rPr lang="it-IT" sz="1800" i="1" dirty="0" err="1">
                <a:solidFill>
                  <a:srgbClr val="222222"/>
                </a:solidFill>
                <a:effectLst/>
                <a:highlight>
                  <a:srgbClr val="FFFFCC"/>
                </a:highlight>
                <a:latin typeface="Verdana" panose="020B0604030504040204" pitchFamily="34" charset="0"/>
                <a:ea typeface="Verdana" panose="020B0604030504040204" pitchFamily="34" charset="0"/>
              </a:rPr>
              <a:t>will</a:t>
            </a:r>
            <a:r>
              <a:rPr lang="it-IT" sz="1800" i="1" dirty="0">
                <a:solidFill>
                  <a:srgbClr val="222222"/>
                </a:solidFill>
                <a:effectLst/>
                <a:highlight>
                  <a:srgbClr val="FFFFCC"/>
                </a:highlight>
                <a:latin typeface="Verdana" panose="020B0604030504040204" pitchFamily="34" charset="0"/>
                <a:ea typeface="Verdana" panose="020B0604030504040204" pitchFamily="34" charset="0"/>
              </a:rPr>
              <a:t> </a:t>
            </a:r>
            <a:r>
              <a:rPr lang="it-IT" sz="1800" i="1" dirty="0" err="1">
                <a:solidFill>
                  <a:srgbClr val="222222"/>
                </a:solidFill>
                <a:effectLst/>
                <a:highlight>
                  <a:srgbClr val="FFFFCC"/>
                </a:highlight>
                <a:latin typeface="Verdana" panose="020B0604030504040204" pitchFamily="34" charset="0"/>
                <a:ea typeface="Verdana" panose="020B0604030504040204" pitchFamily="34" charset="0"/>
              </a:rPr>
              <a:t>not</a:t>
            </a:r>
            <a:r>
              <a:rPr lang="it-IT" sz="1800" i="1" dirty="0">
                <a:solidFill>
                  <a:srgbClr val="222222"/>
                </a:solidFill>
                <a:effectLst/>
                <a:highlight>
                  <a:srgbClr val="FFFFCC"/>
                </a:highlight>
                <a:latin typeface="Verdana" panose="020B0604030504040204" pitchFamily="34" charset="0"/>
                <a:ea typeface="Verdana" panose="020B0604030504040204" pitchFamily="34" charset="0"/>
              </a:rPr>
              <a:t> </a:t>
            </a:r>
            <a:r>
              <a:rPr lang="it-IT" sz="1800" i="1" dirty="0" err="1">
                <a:solidFill>
                  <a:srgbClr val="222222"/>
                </a:solidFill>
                <a:effectLst/>
                <a:highlight>
                  <a:srgbClr val="FFFFCC"/>
                </a:highlight>
                <a:latin typeface="Verdana" panose="020B0604030504040204" pitchFamily="34" charset="0"/>
                <a:ea typeface="Verdana" panose="020B0604030504040204" pitchFamily="34" charset="0"/>
              </a:rPr>
              <a:t>fail</a:t>
            </a:r>
            <a:r>
              <a:rPr lang="it-IT" sz="1800" i="1" dirty="0">
                <a:solidFill>
                  <a:srgbClr val="222222"/>
                </a:solidFill>
                <a:effectLst/>
                <a:highlight>
                  <a:srgbClr val="FFFFCC"/>
                </a:highlight>
                <a:latin typeface="Verdana" panose="020B0604030504040204" pitchFamily="34" charset="0"/>
                <a:ea typeface="Verdana" panose="020B0604030504040204" pitchFamily="34" charset="0"/>
              </a:rPr>
              <a:t> in life. If you love, </a:t>
            </a:r>
            <a:r>
              <a:rPr lang="it-IT" sz="1800" i="1" dirty="0" err="1">
                <a:solidFill>
                  <a:srgbClr val="222222"/>
                </a:solidFill>
                <a:effectLst/>
                <a:highlight>
                  <a:srgbClr val="FFFFCC"/>
                </a:highlight>
                <a:latin typeface="Verdana" panose="020B0604030504040204" pitchFamily="34" charset="0"/>
                <a:ea typeface="Verdana" panose="020B0604030504040204" pitchFamily="34" charset="0"/>
              </a:rPr>
              <a:t>your</a:t>
            </a:r>
            <a:r>
              <a:rPr lang="it-IT" sz="1800" i="1" dirty="0">
                <a:solidFill>
                  <a:srgbClr val="222222"/>
                </a:solidFill>
                <a:effectLst/>
                <a:highlight>
                  <a:srgbClr val="FFFFCC"/>
                </a:highlight>
                <a:latin typeface="Verdana" panose="020B0604030504040204" pitchFamily="34" charset="0"/>
                <a:ea typeface="Verdana" panose="020B0604030504040204" pitchFamily="34" charset="0"/>
              </a:rPr>
              <a:t> life </a:t>
            </a:r>
            <a:r>
              <a:rPr lang="it-IT" sz="1800" i="1" dirty="0" err="1">
                <a:solidFill>
                  <a:srgbClr val="222222"/>
                </a:solidFill>
                <a:effectLst/>
                <a:highlight>
                  <a:srgbClr val="FFFFCC"/>
                </a:highlight>
                <a:latin typeface="Verdana" panose="020B0604030504040204" pitchFamily="34" charset="0"/>
                <a:ea typeface="Verdana" panose="020B0604030504040204" pitchFamily="34" charset="0"/>
              </a:rPr>
              <a:t>has</a:t>
            </a:r>
            <a:r>
              <a:rPr lang="it-IT" sz="1800" i="1" dirty="0">
                <a:solidFill>
                  <a:srgbClr val="222222"/>
                </a:solidFill>
                <a:effectLst/>
                <a:highlight>
                  <a:srgbClr val="FFFFCC"/>
                </a:highlight>
                <a:latin typeface="Verdana" panose="020B0604030504040204" pitchFamily="34" charset="0"/>
                <a:ea typeface="Verdana" panose="020B0604030504040204" pitchFamily="34" charset="0"/>
              </a:rPr>
              <a:t> </a:t>
            </a:r>
            <a:r>
              <a:rPr lang="it-IT" sz="1800" i="1" dirty="0" err="1">
                <a:solidFill>
                  <a:srgbClr val="222222"/>
                </a:solidFill>
                <a:effectLst/>
                <a:highlight>
                  <a:srgbClr val="FFFFCC"/>
                </a:highlight>
                <a:latin typeface="Verdana" panose="020B0604030504040204" pitchFamily="34" charset="0"/>
                <a:ea typeface="Verdana" panose="020B0604030504040204" pitchFamily="34" charset="0"/>
              </a:rPr>
              <a:t>already</a:t>
            </a:r>
            <a:r>
              <a:rPr lang="it-IT" sz="1800" i="1" dirty="0">
                <a:solidFill>
                  <a:srgbClr val="222222"/>
                </a:solidFill>
                <a:effectLst/>
                <a:highlight>
                  <a:srgbClr val="FFFFCC"/>
                </a:highlight>
                <a:latin typeface="Verdana" panose="020B0604030504040204" pitchFamily="34" charset="0"/>
                <a:ea typeface="Verdana" panose="020B0604030504040204" pitchFamily="34" charset="0"/>
              </a:rPr>
              <a:t> </a:t>
            </a:r>
            <a:r>
              <a:rPr lang="it-IT" sz="1800" i="1" dirty="0" err="1">
                <a:solidFill>
                  <a:srgbClr val="222222"/>
                </a:solidFill>
                <a:effectLst/>
                <a:highlight>
                  <a:srgbClr val="FFFFCC"/>
                </a:highlight>
                <a:latin typeface="Verdana" panose="020B0604030504040204" pitchFamily="34" charset="0"/>
                <a:ea typeface="Verdana" panose="020B0604030504040204" pitchFamily="34" charset="0"/>
              </a:rPr>
              <a:t>been</a:t>
            </a:r>
            <a:r>
              <a:rPr lang="it-IT" sz="1800" i="1" dirty="0">
                <a:solidFill>
                  <a:srgbClr val="222222"/>
                </a:solidFill>
                <a:effectLst/>
                <a:highlight>
                  <a:srgbClr val="FFFFCC"/>
                </a:highlight>
                <a:latin typeface="Verdana" panose="020B0604030504040204" pitchFamily="34" charset="0"/>
                <a:ea typeface="Verdana" panose="020B0604030504040204" pitchFamily="34" charset="0"/>
              </a:rPr>
              <a:t> a </a:t>
            </a:r>
            <a:r>
              <a:rPr lang="it-IT" sz="1800" i="1" dirty="0" err="1">
                <a:solidFill>
                  <a:srgbClr val="222222"/>
                </a:solidFill>
                <a:effectLst/>
                <a:highlight>
                  <a:srgbClr val="FFFFCC"/>
                </a:highlight>
                <a:latin typeface="Verdana" panose="020B0604030504040204" pitchFamily="34" charset="0"/>
                <a:ea typeface="Verdana" panose="020B0604030504040204" pitchFamily="34" charset="0"/>
              </a:rPr>
              <a:t>happened</a:t>
            </a:r>
            <a:r>
              <a:rPr lang="it-IT" sz="1800" i="1" dirty="0">
                <a:solidFill>
                  <a:srgbClr val="222222"/>
                </a:solidFill>
                <a:effectLst/>
                <a:highlight>
                  <a:srgbClr val="FFFFCC"/>
                </a:highlight>
                <a:latin typeface="Verdana" panose="020B0604030504040204" pitchFamily="34" charset="0"/>
                <a:ea typeface="Verdana" panose="020B0604030504040204" pitchFamily="34" charset="0"/>
              </a:rPr>
              <a:t>, </a:t>
            </a:r>
            <a:r>
              <a:rPr lang="it-IT" sz="1800" i="1" dirty="0" err="1">
                <a:solidFill>
                  <a:srgbClr val="222222"/>
                </a:solidFill>
                <a:effectLst/>
                <a:highlight>
                  <a:srgbClr val="FFFFCC"/>
                </a:highlight>
                <a:latin typeface="Verdana" panose="020B0604030504040204" pitchFamily="34" charset="0"/>
                <a:ea typeface="Verdana" panose="020B0604030504040204" pitchFamily="34" charset="0"/>
              </a:rPr>
              <a:t>anyway</a:t>
            </a:r>
            <a:r>
              <a:rPr lang="it-IT" sz="1800" i="1" dirty="0">
                <a:solidFill>
                  <a:srgbClr val="222222"/>
                </a:solidFill>
                <a:effectLst/>
                <a:highlight>
                  <a:srgbClr val="FFFFCC"/>
                </a:highlight>
                <a:latin typeface="Verdana" panose="020B0604030504040204" pitchFamily="34" charset="0"/>
                <a:ea typeface="Verdana" panose="020B0604030504040204" pitchFamily="34" charset="0"/>
              </a:rPr>
              <a:t>.</a:t>
            </a:r>
            <a:endParaRPr lang="it-IT" sz="1800" dirty="0">
              <a:effectLst/>
              <a:highlight>
                <a:srgbClr val="FFFFCC"/>
              </a:highlight>
              <a:latin typeface="Verdana" panose="020B0604030504040204" pitchFamily="34" charset="0"/>
              <a:ea typeface="Verdana" panose="020B0604030504040204" pitchFamily="34" charset="0"/>
            </a:endParaRPr>
          </a:p>
          <a:p>
            <a:pPr>
              <a:spcBef>
                <a:spcPct val="50000"/>
              </a:spcBef>
            </a:pPr>
            <a:endPar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Tree>
  </p:cSld>
  <p:clrMapOvr>
    <a:masterClrMapping/>
  </p:clrMapOvr>
  <p:transition spd="med" advClick="0" advTm="100000">
    <p:random/>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1322F2CF-4B66-47FC-81FB-56589473C3EF}"/>
              </a:ext>
            </a:extLst>
          </p:cNvPr>
          <p:cNvSpPr>
            <a:spLocks noGrp="1" noChangeArrowheads="1"/>
          </p:cNvSpPr>
          <p:nvPr>
            <p:ph type="title"/>
            <p:custDataLst>
              <p:tags r:id="rId1"/>
            </p:custDataLst>
          </p:nvPr>
        </p:nvSpPr>
        <p:spPr>
          <a:xfrm>
            <a:off x="0" y="188913"/>
            <a:ext cx="9144000" cy="1066800"/>
          </a:xfrm>
          <a:extLs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lstStyle/>
          <a:p>
            <a:pPr eaLnBrk="1" hangingPunct="1"/>
            <a:r>
              <a:rPr lang="it-IT" altLang="it-IT" sz="2000" b="1">
                <a:solidFill>
                  <a:srgbClr val="990033"/>
                </a:solidFill>
                <a:latin typeface="Comic Sans MS" panose="030F0702030302020204" pitchFamily="66" charset="0"/>
              </a:rPr>
              <a:t> </a:t>
            </a:r>
          </a:p>
        </p:txBody>
      </p:sp>
      <p:sp>
        <p:nvSpPr>
          <p:cNvPr id="4099" name="Rectangle 5">
            <a:extLst>
              <a:ext uri="{FF2B5EF4-FFF2-40B4-BE49-F238E27FC236}">
                <a16:creationId xmlns:a16="http://schemas.microsoft.com/office/drawing/2014/main" id="{B5B53B13-9C0C-A2EC-DF35-C2A9AA68F5F1}"/>
              </a:ext>
            </a:extLst>
          </p:cNvPr>
          <p:cNvSpPr>
            <a:spLocks noChangeArrowheads="1"/>
          </p:cNvSpPr>
          <p:nvPr>
            <p:custDataLst>
              <p:tags r:id="rId2"/>
            </p:custDataLst>
          </p:nvPr>
        </p:nvSpPr>
        <p:spPr bwMode="auto">
          <a:xfrm>
            <a:off x="0" y="5300663"/>
            <a:ext cx="9144000" cy="1200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en-GB" altLang="it-IT" sz="1800">
                <a:solidFill>
                  <a:schemeClr val="bg1"/>
                </a:solidFill>
                <a:latin typeface="Verdana" panose="020B0604030504040204" pitchFamily="34" charset="0"/>
                <a:cs typeface="Arial" panose="020B0604020202020204" pitchFamily="34" charset="0"/>
              </a:rPr>
              <a:t>But Peter lifted him up saying, "Stand up, for I too am a human being." Peter then spoke to them, "Truly, I realize that God does not show partiality, but in all nations he listens to everyone who fears God and does good.</a:t>
            </a:r>
            <a:r>
              <a:rPr lang="en-GB" altLang="it-IT" sz="1800" i="1">
                <a:solidFill>
                  <a:schemeClr val="bg1"/>
                </a:solidFill>
                <a:latin typeface="Verdana" panose="020B0604030504040204" pitchFamily="34" charset="0"/>
                <a:cs typeface="Arial" panose="020B0604020202020204" pitchFamily="34" charset="0"/>
              </a:rPr>
              <a:t> </a:t>
            </a:r>
          </a:p>
          <a:p>
            <a:pPr algn="ctr"/>
            <a:r>
              <a:rPr lang="en-GB" altLang="it-IT" sz="1800" i="1">
                <a:solidFill>
                  <a:schemeClr val="bg1"/>
                </a:solidFill>
                <a:latin typeface="Verdana" panose="020B0604030504040204" pitchFamily="34" charset="0"/>
                <a:cs typeface="Times New Roman" panose="02020603050405020304" pitchFamily="18" charset="0"/>
              </a:rPr>
              <a:t>(Acts 10: 26.34-35)</a:t>
            </a:r>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7172" name="Rectangle 50">
            <a:extLst>
              <a:ext uri="{FF2B5EF4-FFF2-40B4-BE49-F238E27FC236}">
                <a16:creationId xmlns:a16="http://schemas.microsoft.com/office/drawing/2014/main" id="{FC194CF0-7C65-E305-EF58-3CD758E2C56F}"/>
              </a:ext>
            </a:extLst>
          </p:cNvPr>
          <p:cNvSpPr>
            <a:spLocks noChangeArrowheads="1"/>
          </p:cNvSpPr>
          <p:nvPr>
            <p:custDataLst>
              <p:tags r:id="rId3"/>
            </p:custDataLst>
          </p:nvPr>
        </p:nvSpPr>
        <p:spPr bwMode="auto">
          <a:xfrm>
            <a:off x="0" y="533400"/>
            <a:ext cx="9144000" cy="1190625"/>
          </a:xfrm>
          <a:prstGeom prst="rect">
            <a:avLst/>
          </a:prstGeom>
          <a:noFill/>
          <a:ln w="9525">
            <a:noFill/>
            <a:miter lim="800000"/>
          </a:ln>
          <a:effectLst/>
        </p:spPr>
        <p:txBody>
          <a:bodyPr>
            <a:spAutoFit/>
          </a:bodyPr>
          <a:lstStyle/>
          <a:p>
            <a:pPr algn="ctr"/>
            <a:r>
              <a:rPr lang="it-IT" altLang="it-IT" sz="1800">
                <a:solidFill>
                  <a:schemeClr val="bg1"/>
                </a:solidFill>
                <a:latin typeface="Verdana" panose="020B0604030504040204" pitchFamily="34" charset="0"/>
                <a:cs typeface="Times New Roman" panose="02020603050405020304" pitchFamily="18" charset="0"/>
              </a:rPr>
              <a:t>Ma Pietro lo rialzò, dicendo: «Àlzati: anche io sono un uomo!». Poi prese la parola e disse: «In verità sto rendendomi conto che Dio non fa preferenze di persone, ma accoglie chi lo teme e pratica la giustizia, a qualunque nazione appartenga».</a:t>
            </a:r>
            <a:r>
              <a:rPr lang="it-IT" altLang="it-IT" sz="1800" i="1">
                <a:solidFill>
                  <a:schemeClr val="bg1"/>
                </a:solidFill>
                <a:latin typeface="Verdana" panose="020B0604030504040204" pitchFamily="34" charset="0"/>
                <a:cs typeface="Times New Roman" panose="02020603050405020304" pitchFamily="18" charset="0"/>
              </a:rPr>
              <a:t> (At 10, 26.34-35)</a:t>
            </a:r>
          </a:p>
        </p:txBody>
      </p:sp>
      <p:pic>
        <p:nvPicPr>
          <p:cNvPr id="4101" name="Picture 20" descr="C:\ARCHIVIO GENERALE\PRESENTAZIONI\in COSTRUZIONE\S.Scritture del 10.05\casa di Cornelio 1.jpg">
            <a:extLst>
              <a:ext uri="{FF2B5EF4-FFF2-40B4-BE49-F238E27FC236}">
                <a16:creationId xmlns:a16="http://schemas.microsoft.com/office/drawing/2014/main" id="{2BA9277A-8252-2F85-BF9E-EAE12DAFEB45}"/>
              </a:ext>
            </a:extLst>
          </p:cNvPr>
          <p:cNvPicPr>
            <a:picLocks noChangeAspect="1" noChangeArrowheads="1"/>
          </p:cNvPicPr>
          <p:nvPr>
            <p:custDataLst>
              <p:tags r:id="rId4"/>
            </p:custDataLst>
          </p:nvPr>
        </p:nvPicPr>
        <p:blipFill>
          <a:blip r:embed="rId7">
            <a:extLst>
              <a:ext uri="{28A0092B-C50C-407E-A947-70E740481C1C}">
                <a14:useLocalDpi xmlns:a14="http://schemas.microsoft.com/office/drawing/2010/main" val="0"/>
              </a:ext>
            </a:extLst>
          </a:blip>
          <a:srcRect/>
          <a:stretch>
            <a:fillRect/>
          </a:stretch>
        </p:blipFill>
        <p:spPr bwMode="auto">
          <a:xfrm>
            <a:off x="1905000" y="1758950"/>
            <a:ext cx="5257800" cy="357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Tree>
  </p:cSld>
  <p:clrMapOvr>
    <a:masterClrMapping/>
  </p:clrMapOvr>
  <p:transition spd="med" advClick="0" advTm="15000">
    <p:random/>
  </p:transition>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D735F616-2D2B-BA38-E10B-C21AF3A89757}"/>
              </a:ext>
            </a:extLst>
          </p:cNvPr>
          <p:cNvSpPr>
            <a:spLocks noGrp="1" noChangeArrowheads="1"/>
          </p:cNvSpPr>
          <p:nvPr>
            <p:ph type="title"/>
            <p:custDataLst>
              <p:tags r:id="rId1"/>
            </p:custDataLst>
          </p:nvPr>
        </p:nvSpPr>
        <p:spPr>
          <a:xfrm>
            <a:off x="0" y="381000"/>
            <a:ext cx="9144000" cy="1143000"/>
          </a:xfrm>
          <a:extLs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lstStyle/>
          <a:p>
            <a:pPr eaLnBrk="1" hangingPunct="1"/>
            <a:br>
              <a:rPr lang="it-IT" altLang="it-IT" sz="1800">
                <a:solidFill>
                  <a:schemeClr val="bg1"/>
                </a:solidFill>
                <a:latin typeface="Verdana" panose="020B0604030504040204" pitchFamily="34" charset="0"/>
                <a:cs typeface="Times New Roman" panose="02020603050405020304" pitchFamily="18" charset="0"/>
              </a:rPr>
            </a:br>
            <a:r>
              <a:rPr lang="it-IT" altLang="it-IT" sz="1800">
                <a:solidFill>
                  <a:schemeClr val="bg1"/>
                </a:solidFill>
                <a:latin typeface="Verdana" panose="020B0604030504040204" pitchFamily="34" charset="0"/>
                <a:cs typeface="Times New Roman" panose="02020603050405020304" pitchFamily="18" charset="0"/>
              </a:rPr>
              <a:t> Pietro stava ancora dicendo queste cose, quando lo Spirito Santo discese sopra tutti coloro che ascoltavano la Parola. E i fedeli circoncisi, che erano venuti con Pietro, si stupirono che anche sui pagani si fosse effuso il dono dello Spirito Santo</a:t>
            </a:r>
            <a:r>
              <a:rPr lang="it-IT" altLang="it-IT" sz="1800" i="1">
                <a:solidFill>
                  <a:schemeClr val="bg1"/>
                </a:solidFill>
                <a:latin typeface="Verdana" panose="020B0604030504040204" pitchFamily="34" charset="0"/>
                <a:cs typeface="Times New Roman" panose="02020603050405020304" pitchFamily="18" charset="0"/>
              </a:rPr>
              <a:t>; (At 10, 44-45)</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5123" name="Rectangle 4">
            <a:extLst>
              <a:ext uri="{FF2B5EF4-FFF2-40B4-BE49-F238E27FC236}">
                <a16:creationId xmlns:a16="http://schemas.microsoft.com/office/drawing/2014/main" id="{890FB510-1934-31FF-589D-A46C0CAC18C6}"/>
              </a:ext>
            </a:extLst>
          </p:cNvPr>
          <p:cNvSpPr>
            <a:spLocks noChangeArrowheads="1"/>
          </p:cNvSpPr>
          <p:nvPr>
            <p:custDataLst>
              <p:tags r:id="rId2"/>
            </p:custDataLst>
          </p:nvPr>
        </p:nvSpPr>
        <p:spPr bwMode="auto">
          <a:xfrm>
            <a:off x="0" y="5334000"/>
            <a:ext cx="9144000" cy="1190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eaLnBrk="0" hangingPunct="0"/>
            <a:r>
              <a:rPr lang="en-GB" altLang="it-IT" sz="1800">
                <a:solidFill>
                  <a:schemeClr val="bg1"/>
                </a:solidFill>
                <a:latin typeface="Verdana" panose="020B0604030504040204" pitchFamily="34" charset="0"/>
                <a:cs typeface="Times New Roman" panose="02020603050405020304" pitchFamily="18" charset="0"/>
              </a:rPr>
              <a:t>Peter was still speaking when the Holy Spirit came upon all who listened to the Word.   And the believers of Jewish origin who had come with Peter were amazed, "Why! God gives and pours the Holy Spirit on foreigners also!"</a:t>
            </a:r>
            <a:r>
              <a:rPr lang="en-GB" altLang="it-IT" sz="1800" i="1">
                <a:solidFill>
                  <a:schemeClr val="bg1"/>
                </a:solidFill>
                <a:latin typeface="Verdana" panose="020B0604030504040204" pitchFamily="34" charset="0"/>
                <a:cs typeface="Times New Roman" panose="02020603050405020304" pitchFamily="18" charset="0"/>
              </a:rPr>
              <a:t> </a:t>
            </a:r>
          </a:p>
          <a:p>
            <a:pPr algn="ctr" eaLnBrk="0" hangingPunct="0"/>
            <a:r>
              <a:rPr lang="en-GB" altLang="it-IT" sz="1800" i="1">
                <a:solidFill>
                  <a:schemeClr val="bg1"/>
                </a:solidFill>
                <a:latin typeface="Verdana" panose="020B0604030504040204" pitchFamily="34" charset="0"/>
                <a:cs typeface="Times New Roman" panose="02020603050405020304" pitchFamily="18" charset="0"/>
              </a:rPr>
              <a:t>(Acts 10: 44-45) </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5124" name="Picture 6" descr="C:\ARCHIVIO GENERALE\PRESENTAZIONI\in COSTRUZIONE\S.Scritture del 10.05\Spirito Santo scende.jpg">
            <a:extLst>
              <a:ext uri="{FF2B5EF4-FFF2-40B4-BE49-F238E27FC236}">
                <a16:creationId xmlns:a16="http://schemas.microsoft.com/office/drawing/2014/main" id="{FFC6CD8F-00D8-FBDF-F96E-B0590C8D44BD}"/>
              </a:ext>
            </a:extLst>
          </p:cNvPr>
          <p:cNvPicPr>
            <a:picLocks noChangeAspect="1" noChangeArrowheads="1"/>
          </p:cNvPicPr>
          <p:nvPr>
            <p:custDataLst>
              <p:tags r:id="rId3"/>
            </p:custDataLst>
          </p:nvPr>
        </p:nvPicPr>
        <p:blipFill>
          <a:blip r:embed="rId5">
            <a:extLst>
              <a:ext uri="{28A0092B-C50C-407E-A947-70E740481C1C}">
                <a14:useLocalDpi xmlns:a14="http://schemas.microsoft.com/office/drawing/2010/main" val="0"/>
              </a:ext>
            </a:extLst>
          </a:blip>
          <a:srcRect/>
          <a:stretch>
            <a:fillRect/>
          </a:stretch>
        </p:blipFill>
        <p:spPr bwMode="auto">
          <a:xfrm>
            <a:off x="1447800" y="1676400"/>
            <a:ext cx="6324600" cy="3646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Tree>
  </p:cSld>
  <p:clrMapOvr>
    <a:masterClrMapping/>
  </p:clrMapOvr>
  <p:transition spd="med" advClick="0" advTm="14048">
    <p:random/>
  </p:transition>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0354" name="Rectangle 2">
            <a:extLst>
              <a:ext uri="{FF2B5EF4-FFF2-40B4-BE49-F238E27FC236}">
                <a16:creationId xmlns:a16="http://schemas.microsoft.com/office/drawing/2014/main" id="{41297E38-F766-3EA1-9ACF-4468722FC7DA}"/>
              </a:ext>
            </a:extLst>
          </p:cNvPr>
          <p:cNvSpPr>
            <a:spLocks noGrp="1" noChangeArrowheads="1"/>
          </p:cNvSpPr>
          <p:nvPr>
            <p:ph type="title"/>
            <p:custDataLst>
              <p:tags r:id="rId1"/>
            </p:custDataLst>
          </p:nvPr>
        </p:nvSpPr>
        <p:spPr>
          <a:xfrm>
            <a:off x="0" y="549275"/>
            <a:ext cx="9144000" cy="1143000"/>
          </a:xfrm>
          <a:ln cap="flat" algn="ctr">
            <a:miter lim="800000"/>
            <a:headEnd type="none" w="med" len="med"/>
            <a:tailEnd type="none" w="med" len="med"/>
          </a:ln>
        </p:spPr>
        <p:txBody>
          <a:bodyPr/>
          <a:lstStyle/>
          <a:p>
            <a:pPr eaLnBrk="1" hangingPunct="1"/>
            <a:r>
              <a:rPr lang="it-IT" altLang="it-IT" sz="1800">
                <a:solidFill>
                  <a:schemeClr val="bg1"/>
                </a:solidFill>
                <a:latin typeface="Verdana" panose="020B0604030504040204" pitchFamily="34" charset="0"/>
                <a:cs typeface="Times New Roman" panose="02020603050405020304" pitchFamily="18" charset="0"/>
              </a:rPr>
              <a:t>li sentivano infatti parlare in altre lingue e glorificare Dio. Allora Pietro disse: «Chi può impedire che siano battezzati nell’acqua questi che hanno ricevuto, come noi, lo Spirito Santo?». </a:t>
            </a:r>
            <a:r>
              <a:rPr lang="it-IT" altLang="it-IT" sz="1800" i="1">
                <a:solidFill>
                  <a:schemeClr val="bg1"/>
                </a:solidFill>
                <a:latin typeface="Verdana" panose="020B0604030504040204" pitchFamily="34" charset="0"/>
                <a:cs typeface="Times New Roman" panose="02020603050405020304" pitchFamily="18" charset="0"/>
              </a:rPr>
              <a:t>(At 10, 46-47)</a:t>
            </a:r>
            <a:br>
              <a:rPr lang="it-IT" altLang="it-IT" sz="1800">
                <a:solidFill>
                  <a:schemeClr val="bg1"/>
                </a:solidFill>
                <a:latin typeface="Verdana" panose="020B0604030504040204" pitchFamily="34" charset="0"/>
                <a:cs typeface="Times New Roman" panose="02020603050405020304" pitchFamily="18" charset="0"/>
              </a:rPr>
            </a:b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6147" name="Rectangle 4">
            <a:extLst>
              <a:ext uri="{FF2B5EF4-FFF2-40B4-BE49-F238E27FC236}">
                <a16:creationId xmlns:a16="http://schemas.microsoft.com/office/drawing/2014/main" id="{CD147FD2-3904-FA38-F100-68419D866594}"/>
              </a:ext>
            </a:extLst>
          </p:cNvPr>
          <p:cNvSpPr>
            <a:spLocks noChangeArrowheads="1"/>
          </p:cNvSpPr>
          <p:nvPr>
            <p:custDataLst>
              <p:tags r:id="rId2"/>
            </p:custDataLst>
          </p:nvPr>
        </p:nvSpPr>
        <p:spPr bwMode="auto">
          <a:xfrm>
            <a:off x="0" y="5373688"/>
            <a:ext cx="9144000" cy="1190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eaLnBrk="0" hangingPunct="0"/>
            <a:r>
              <a:rPr lang="en-GB" altLang="it-IT" sz="1800">
                <a:solidFill>
                  <a:schemeClr val="bg1"/>
                </a:solidFill>
                <a:latin typeface="Verdana" panose="020B0604030504040204" pitchFamily="34" charset="0"/>
                <a:cs typeface="Arial" panose="020B0604020202020204" pitchFamily="34" charset="0"/>
              </a:rPr>
              <a:t>For indeed this happened: they heard them speaking in tongues and praising God. Then Peter declared, "Can we refuse to baptize with water these people who have received the Holy Spirit, just as we have?"</a:t>
            </a:r>
            <a:r>
              <a:rPr lang="en-GB" altLang="it-IT" sz="1800" i="1">
                <a:solidFill>
                  <a:schemeClr val="bg1"/>
                </a:solidFill>
                <a:latin typeface="Verdana" panose="020B0604030504040204" pitchFamily="34" charset="0"/>
                <a:cs typeface="Arial" panose="020B0604020202020204" pitchFamily="34" charset="0"/>
              </a:rPr>
              <a:t>  </a:t>
            </a:r>
          </a:p>
          <a:p>
            <a:pPr algn="ctr" eaLnBrk="0" hangingPunct="0"/>
            <a:r>
              <a:rPr lang="en-GB" altLang="it-IT" sz="1800" i="1">
                <a:solidFill>
                  <a:schemeClr val="bg1"/>
                </a:solidFill>
                <a:latin typeface="Verdana" panose="020B0604030504040204" pitchFamily="34" charset="0"/>
                <a:cs typeface="Times New Roman" panose="02020603050405020304" pitchFamily="18" charset="0"/>
              </a:rPr>
              <a:t>(Acts 10: 46-47)</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6148" name="Picture 5" descr="C:\ARCHIVIO GENERALE\PRESENTAZIONI\in COSTRUZIONE\S.Scritture del 10.05\carismi.jpg">
            <a:extLst>
              <a:ext uri="{FF2B5EF4-FFF2-40B4-BE49-F238E27FC236}">
                <a16:creationId xmlns:a16="http://schemas.microsoft.com/office/drawing/2014/main" id="{AD50F84B-E6A7-CE35-9DD4-6AFA14F7DC7C}"/>
              </a:ext>
            </a:extLst>
          </p:cNvPr>
          <p:cNvPicPr>
            <a:picLocks noChangeAspect="1" noChangeArrowheads="1"/>
          </p:cNvPicPr>
          <p:nvPr>
            <p:custDataLst>
              <p:tags r:id="rId3"/>
            </p:custDataLst>
          </p:nvPr>
        </p:nvPicPr>
        <p:blipFill>
          <a:blip r:embed="rId5">
            <a:extLst>
              <a:ext uri="{28A0092B-C50C-407E-A947-70E740481C1C}">
                <a14:useLocalDpi xmlns:a14="http://schemas.microsoft.com/office/drawing/2010/main" val="0"/>
              </a:ext>
            </a:extLst>
          </a:blip>
          <a:srcRect/>
          <a:stretch>
            <a:fillRect/>
          </a:stretch>
        </p:blipFill>
        <p:spPr bwMode="auto">
          <a:xfrm>
            <a:off x="228600" y="1485900"/>
            <a:ext cx="8686800" cy="388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Tree>
  </p:cSld>
  <p:clrMapOvr>
    <a:masterClrMapping/>
  </p:clrMapOvr>
  <p:transition spd="med" advClick="0" advTm="14208">
    <p:random/>
  </p:transition>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65" name="Rectangle 2">
            <a:extLst>
              <a:ext uri="{FF2B5EF4-FFF2-40B4-BE49-F238E27FC236}">
                <a16:creationId xmlns:a16="http://schemas.microsoft.com/office/drawing/2014/main" id="{5A9375D4-C082-404A-E5AF-11731005EB08}"/>
              </a:ext>
            </a:extLst>
          </p:cNvPr>
          <p:cNvSpPr>
            <a:spLocks noGrp="1" noChangeArrowheads="1"/>
          </p:cNvSpPr>
          <p:nvPr>
            <p:ph type="title"/>
            <p:custDataLst>
              <p:tags r:id="rId1"/>
            </p:custDataLst>
          </p:nvPr>
        </p:nvSpPr>
        <p:spPr>
          <a:xfrm>
            <a:off x="533400" y="533400"/>
            <a:ext cx="8153400" cy="685800"/>
          </a:xfrm>
          <a:solidFill>
            <a:srgbClr val="000000"/>
          </a:solidFill>
          <a:ln cap="flat" algn="ctr">
            <a:solidFill>
              <a:srgbClr val="000000"/>
            </a:solidFill>
            <a:miter lim="800000"/>
            <a:headEnd type="none" w="med" len="med"/>
            <a:tailEnd type="none" w="med" len="med"/>
          </a:ln>
        </p:spPr>
        <p:txBody>
          <a:bodyPr/>
          <a:lstStyle/>
          <a:p>
            <a:pPr eaLnBrk="1" hangingPunct="1"/>
            <a:r>
              <a:rPr lang="it-IT" altLang="it-IT" sz="1800">
                <a:solidFill>
                  <a:schemeClr val="bg1"/>
                </a:solidFill>
                <a:latin typeface="Verdana" panose="020B0604030504040204" pitchFamily="34" charset="0"/>
                <a:cs typeface="Times New Roman" panose="02020603050405020304" pitchFamily="18" charset="0"/>
              </a:rPr>
              <a:t>E ordinò che fossero battezzati nel nome di Gesù Cristo. Quindi lo pregarono di fermarsi alcuni giorni. </a:t>
            </a:r>
            <a:r>
              <a:rPr lang="en-GB" altLang="it-IT" sz="1800" i="1">
                <a:solidFill>
                  <a:schemeClr val="bg1"/>
                </a:solidFill>
                <a:latin typeface="Verdana" panose="020B0604030504040204" pitchFamily="34" charset="0"/>
                <a:cs typeface="Times New Roman" panose="02020603050405020304" pitchFamily="18" charset="0"/>
              </a:rPr>
              <a:t>(At 10, 48)</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7171" name="Rectangle 4">
            <a:extLst>
              <a:ext uri="{FF2B5EF4-FFF2-40B4-BE49-F238E27FC236}">
                <a16:creationId xmlns:a16="http://schemas.microsoft.com/office/drawing/2014/main" id="{A26BFF09-344E-B746-65F5-4FE2BEEC0B1D}"/>
              </a:ext>
            </a:extLst>
          </p:cNvPr>
          <p:cNvSpPr>
            <a:spLocks noChangeArrowheads="1"/>
          </p:cNvSpPr>
          <p:nvPr>
            <p:custDataLst>
              <p:tags r:id="rId2"/>
            </p:custDataLst>
          </p:nvPr>
        </p:nvSpPr>
        <p:spPr bwMode="auto">
          <a:xfrm>
            <a:off x="381000" y="5715000"/>
            <a:ext cx="8382000" cy="650875"/>
          </a:xfrm>
          <a:prstGeom prst="rect">
            <a:avLst/>
          </a:prstGeom>
          <a:solidFill>
            <a:srgbClr val="000000"/>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eaLnBrk="0" hangingPunct="0"/>
            <a:r>
              <a:rPr lang="en-GB" altLang="it-IT" sz="1800">
                <a:solidFill>
                  <a:schemeClr val="bg1"/>
                </a:solidFill>
                <a:latin typeface="Verdana" panose="020B0604030504040204" pitchFamily="34" charset="0"/>
                <a:cs typeface="Arial" panose="020B0604020202020204" pitchFamily="34" charset="0"/>
              </a:rPr>
              <a:t>So he had them baptized in the name of Jesus Christ. After that they asked him to remain with them for some days. </a:t>
            </a:r>
            <a:r>
              <a:rPr lang="it-IT" altLang="it-IT" sz="1800" i="1">
                <a:solidFill>
                  <a:schemeClr val="bg1"/>
                </a:solidFill>
                <a:latin typeface="Verdana" panose="020B0604030504040204" pitchFamily="34" charset="0"/>
                <a:cs typeface="Times New Roman" panose="02020603050405020304" pitchFamily="18" charset="0"/>
              </a:rPr>
              <a:t>(Acts 10: 48)</a:t>
            </a:r>
          </a:p>
        </p:txBody>
      </p:sp>
    </p:spTree>
  </p:cSld>
  <p:clrMapOvr>
    <a:masterClrMapping/>
  </p:clrMapOvr>
  <p:transition spd="med" advClick="0" advTm="14000">
    <p:random/>
  </p:transition>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11"/>
          <a:srcRect/>
          <a:stretch>
            <a:fillRect/>
          </a:stretch>
        </a:blipFill>
        <a:effectLst/>
      </p:bgPr>
    </p:bg>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CCE76D3F-E499-BC72-B399-F3CEC3DB84C1}"/>
              </a:ext>
            </a:extLst>
          </p:cNvPr>
          <p:cNvSpPr>
            <a:spLocks noGrp="1" noChangeArrowheads="1"/>
          </p:cNvSpPr>
          <p:nvPr>
            <p:ph type="title"/>
            <p:custDataLst>
              <p:tags r:id="rId1"/>
            </p:custDataLst>
          </p:nvPr>
        </p:nvSpPr>
        <p:spPr>
          <a:xfrm>
            <a:off x="4419600" y="1066800"/>
            <a:ext cx="3733800" cy="457200"/>
          </a:xfrm>
          <a:extLs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lstStyle/>
          <a:p>
            <a:pPr eaLnBrk="1" hangingPunct="1"/>
            <a:r>
              <a:rPr lang="it-IT" altLang="it-IT" sz="1800">
                <a:solidFill>
                  <a:srgbClr val="320011"/>
                </a:solidFill>
                <a:latin typeface="Verdana" panose="020B0604030504040204" pitchFamily="34" charset="0"/>
              </a:rPr>
              <a:t>I</a:t>
            </a:r>
            <a:r>
              <a:rPr lang="it-IT" altLang="it-IT" sz="900">
                <a:solidFill>
                  <a:srgbClr val="320011"/>
                </a:solidFill>
                <a:latin typeface="Verdana" panose="020B0604030504040204" pitchFamily="34" charset="0"/>
              </a:rPr>
              <a:t>st </a:t>
            </a:r>
            <a:r>
              <a:rPr lang="en-US" altLang="it-IT" sz="1800">
                <a:solidFill>
                  <a:srgbClr val="320011"/>
                </a:solidFill>
                <a:latin typeface="Verdana" panose="020B0604030504040204" pitchFamily="34" charset="0"/>
              </a:rPr>
              <a:t>EPISTLE</a:t>
            </a:r>
            <a:r>
              <a:rPr lang="it-IT" altLang="it-IT" sz="1800">
                <a:solidFill>
                  <a:srgbClr val="320011"/>
                </a:solidFill>
                <a:latin typeface="Verdana" panose="020B0604030504040204" pitchFamily="34" charset="0"/>
              </a:rPr>
              <a:t> OF JOHN</a:t>
            </a:r>
            <a:endParaRPr lang="en-US" altLang="it-IT" sz="1800">
              <a:solidFill>
                <a:srgbClr val="320011"/>
              </a:solidFill>
              <a:latin typeface="Verdana" panose="020B0604030504040204" pitchFamily="34" charset="0"/>
            </a:endParaRPr>
          </a:p>
        </p:txBody>
      </p:sp>
      <p:sp>
        <p:nvSpPr>
          <p:cNvPr id="202765" name="Rectangle 13">
            <a:extLst>
              <a:ext uri="{FF2B5EF4-FFF2-40B4-BE49-F238E27FC236}">
                <a16:creationId xmlns:a16="http://schemas.microsoft.com/office/drawing/2014/main" id="{0D5FF140-7E92-5A25-D8CB-7EA3F6DCB862}"/>
              </a:ext>
            </a:extLst>
          </p:cNvPr>
          <p:cNvSpPr>
            <a:spLocks noChangeArrowheads="1"/>
          </p:cNvSpPr>
          <p:nvPr>
            <p:custDataLst>
              <p:tags r:id="rId2"/>
            </p:custDataLst>
          </p:nvPr>
        </p:nvSpPr>
        <p:spPr bwMode="auto">
          <a:xfrm>
            <a:off x="762000" y="0"/>
            <a:ext cx="7772400" cy="831850"/>
          </a:xfrm>
          <a:prstGeom prst="rect">
            <a:avLst/>
          </a:prstGeom>
          <a:solidFill>
            <a:srgbClr val="FFFFFF"/>
          </a:solidFill>
          <a:ln w="9525">
            <a:solidFill>
              <a:srgbClr val="FFFFFF"/>
            </a:solidFill>
            <a:miter lim="800000"/>
          </a:ln>
        </p:spPr>
        <p:txBody>
          <a:bodyPr>
            <a:spAutoFit/>
          </a:bodyPr>
          <a:lstStyle/>
          <a:p>
            <a:pPr algn="ctr"/>
            <a:endParaRPr lang="it-IT" altLang="it-IT" b="1">
              <a:solidFill>
                <a:srgbClr val="FFFF00"/>
              </a:solidFill>
              <a:latin typeface="Cambria" pitchFamily="18" charset="0"/>
              <a:cs typeface="Times New Roman" pitchFamily="18" charset="0"/>
            </a:endParaRPr>
          </a:p>
          <a:p>
            <a:pPr algn="ctr"/>
            <a:endParaRPr lang="it-IT" altLang="it-IT" b="1">
              <a:solidFill>
                <a:schemeClr val="tx1"/>
              </a:solidFill>
              <a:latin typeface="Cambria" pitchFamily="18" charset="0"/>
            </a:endParaRPr>
          </a:p>
        </p:txBody>
      </p:sp>
      <p:sp>
        <p:nvSpPr>
          <p:cNvPr id="8196" name="Rectangle 22">
            <a:extLst>
              <a:ext uri="{FF2B5EF4-FFF2-40B4-BE49-F238E27FC236}">
                <a16:creationId xmlns:a16="http://schemas.microsoft.com/office/drawing/2014/main" id="{BE6F7817-A01A-C431-BCEE-A74ED376F317}"/>
              </a:ext>
            </a:extLst>
          </p:cNvPr>
          <p:cNvSpPr>
            <a:spLocks noChangeArrowheads="1"/>
          </p:cNvSpPr>
          <p:nvPr>
            <p:custDataLst>
              <p:tags r:id="rId3"/>
            </p:custDataLst>
          </p:nvPr>
        </p:nvSpPr>
        <p:spPr bwMode="auto">
          <a:xfrm>
            <a:off x="1371600" y="1143000"/>
            <a:ext cx="3124200"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it-IT" altLang="it-IT" sz="1800">
                <a:solidFill>
                  <a:srgbClr val="320011"/>
                </a:solidFill>
                <a:latin typeface="Verdana" panose="020B0604030504040204" pitchFamily="34" charset="0"/>
              </a:rPr>
              <a:t>I LETTERA di GIOVANNI</a:t>
            </a:r>
          </a:p>
        </p:txBody>
      </p:sp>
      <p:sp>
        <p:nvSpPr>
          <p:cNvPr id="11269" name="Rectangle 205">
            <a:extLst>
              <a:ext uri="{FF2B5EF4-FFF2-40B4-BE49-F238E27FC236}">
                <a16:creationId xmlns:a16="http://schemas.microsoft.com/office/drawing/2014/main" id="{46B3E812-5055-0EE4-04F1-16AFF2F85FFF}"/>
              </a:ext>
            </a:extLst>
          </p:cNvPr>
          <p:cNvSpPr>
            <a:spLocks noChangeArrowheads="1"/>
          </p:cNvSpPr>
          <p:nvPr>
            <p:custDataLst>
              <p:tags r:id="rId4"/>
            </p:custDataLst>
          </p:nvPr>
        </p:nvSpPr>
        <p:spPr bwMode="auto">
          <a:xfrm>
            <a:off x="1219200" y="1600200"/>
            <a:ext cx="3352800" cy="1465263"/>
          </a:xfrm>
          <a:prstGeom prst="rect">
            <a:avLst/>
          </a:prstGeom>
          <a:noFill/>
          <a:ln w="9525">
            <a:noFill/>
            <a:miter lim="800000"/>
          </a:ln>
          <a:effectLst/>
        </p:spPr>
        <p:txBody>
          <a:bodyPr>
            <a:spAutoFit/>
          </a:bodyPr>
          <a:lstStyle/>
          <a:p>
            <a:r>
              <a:rPr lang="it-IT" altLang="it-IT" sz="1800">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     Carissimi, amiamoci gli uni gli altri, perché l’amore è da Dio: chiunque ama è stato generato da Dio e conosce Dio.</a:t>
            </a:r>
            <a:r>
              <a:rPr lang="it-IT" altLang="it-IT" sz="1800" i="1">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 (1Gv 4, 7)</a:t>
            </a:r>
          </a:p>
        </p:txBody>
      </p:sp>
      <p:sp>
        <p:nvSpPr>
          <p:cNvPr id="8198" name="Rectangle 206">
            <a:extLst>
              <a:ext uri="{FF2B5EF4-FFF2-40B4-BE49-F238E27FC236}">
                <a16:creationId xmlns:a16="http://schemas.microsoft.com/office/drawing/2014/main" id="{7654BDC3-6B23-E370-4FA1-A4BD65AABE7C}"/>
              </a:ext>
            </a:extLst>
          </p:cNvPr>
          <p:cNvSpPr>
            <a:spLocks noChangeArrowheads="1"/>
          </p:cNvSpPr>
          <p:nvPr>
            <p:custDataLst>
              <p:tags r:id="rId5"/>
            </p:custDataLst>
          </p:nvPr>
        </p:nvSpPr>
        <p:spPr bwMode="auto">
          <a:xfrm>
            <a:off x="4648200" y="1600200"/>
            <a:ext cx="3429000" cy="14779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en-US" altLang="it-IT" sz="1800">
                <a:solidFill>
                  <a:schemeClr val="tx1"/>
                </a:solidFill>
                <a:latin typeface="Verdana" panose="020B0604030504040204" pitchFamily="34" charset="0"/>
                <a:cs typeface="Arial" panose="020B0604020202020204" pitchFamily="34" charset="0"/>
              </a:rPr>
              <a:t>  </a:t>
            </a:r>
            <a:r>
              <a:rPr lang="en-GB" altLang="it-IT" sz="1800">
                <a:solidFill>
                  <a:srgbClr val="000000"/>
                </a:solidFill>
                <a:latin typeface="Verdana" panose="020B0604030504040204" pitchFamily="34" charset="0"/>
                <a:cs typeface="Arial" panose="020B0604020202020204" pitchFamily="34" charset="0"/>
              </a:rPr>
              <a:t>My dear friends, let us love one another for love comes from God. Everyone who loves is born of God and knows God.</a:t>
            </a:r>
            <a:r>
              <a:rPr lang="en-GB" altLang="it-IT" sz="1800" i="1">
                <a:solidFill>
                  <a:srgbClr val="000000"/>
                </a:solidFill>
                <a:latin typeface="Verdana" panose="020B0604030504040204" pitchFamily="34" charset="0"/>
                <a:cs typeface="Arial" panose="020B0604020202020204" pitchFamily="34" charset="0"/>
              </a:rPr>
              <a:t> </a:t>
            </a:r>
            <a:r>
              <a:rPr lang="en-GB" altLang="it-IT" sz="1800" i="1">
                <a:solidFill>
                  <a:srgbClr val="000000"/>
                </a:solidFill>
                <a:latin typeface="Verdana" panose="020B0604030504040204" pitchFamily="34" charset="0"/>
                <a:cs typeface="Times New Roman" panose="02020603050405020304" pitchFamily="18" charset="0"/>
              </a:rPr>
              <a:t>(1Jn 4: 7)</a:t>
            </a:r>
            <a:endParaRPr lang="it-IT" altLang="it-IT" sz="1800" i="1">
              <a:solidFill>
                <a:srgbClr val="000000"/>
              </a:solidFill>
              <a:latin typeface="Verdana" panose="020B0604030504040204" pitchFamily="34" charset="0"/>
              <a:cs typeface="Times New Roman" panose="02020603050405020304" pitchFamily="18" charset="0"/>
            </a:endParaRPr>
          </a:p>
        </p:txBody>
      </p:sp>
      <p:pic>
        <p:nvPicPr>
          <p:cNvPr id="8199" name="Picture 498" descr="C:\ARCHIVIO GENERALE\PRESENTAZIONI\in COSTRUZIONE\Gospel copia.gif">
            <a:extLst>
              <a:ext uri="{FF2B5EF4-FFF2-40B4-BE49-F238E27FC236}">
                <a16:creationId xmlns:a16="http://schemas.microsoft.com/office/drawing/2014/main" id="{40436E4A-43AF-F05E-E0CD-46DF0390F8B8}"/>
              </a:ext>
            </a:extLst>
          </p:cNvPr>
          <p:cNvPicPr>
            <a:picLocks noChangeAspect="1" noChangeArrowheads="1"/>
          </p:cNvPicPr>
          <p:nvPr>
            <p:custDataLst>
              <p:tags r:id="rId6"/>
            </p:custDataLst>
          </p:nvPr>
        </p:nvPicPr>
        <p:blipFill>
          <a:blip r:embed="rId12">
            <a:extLst>
              <a:ext uri="{28A0092B-C50C-407E-A947-70E740481C1C}">
                <a14:useLocalDpi xmlns:a14="http://schemas.microsoft.com/office/drawing/2010/main" val="0"/>
              </a:ext>
            </a:extLst>
          </a:blip>
          <a:srcRect/>
          <a:stretch>
            <a:fillRect/>
          </a:stretch>
        </p:blipFill>
        <p:spPr bwMode="auto">
          <a:xfrm>
            <a:off x="3657600" y="0"/>
            <a:ext cx="18288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8202" name="Picture 57" descr="C:\ARCHIVIO GENERALE\PRESENTAZIONI\in COSTRUZIONE\S.Scritture del 10.05\Scambio-della-pace.jpg">
            <a:extLst>
              <a:ext uri="{FF2B5EF4-FFF2-40B4-BE49-F238E27FC236}">
                <a16:creationId xmlns:a16="http://schemas.microsoft.com/office/drawing/2014/main" id="{D87C6207-6D7B-728E-A017-DDF2D1168B52}"/>
              </a:ext>
            </a:extLst>
          </p:cNvPr>
          <p:cNvPicPr>
            <a:picLocks noChangeAspect="1" noChangeArrowheads="1"/>
          </p:cNvPicPr>
          <p:nvPr>
            <p:custDataLst>
              <p:tags r:id="rId7"/>
            </p:custDataLst>
          </p:nvPr>
        </p:nvPicPr>
        <p:blipFill>
          <a:blip r:embed="rId13">
            <a:extLst>
              <a:ext uri="{28A0092B-C50C-407E-A947-70E740481C1C}">
                <a14:useLocalDpi xmlns:a14="http://schemas.microsoft.com/office/drawing/2010/main" val="0"/>
              </a:ext>
            </a:extLst>
          </a:blip>
          <a:srcRect/>
          <a:stretch>
            <a:fillRect/>
          </a:stretch>
        </p:blipFill>
        <p:spPr bwMode="auto">
          <a:xfrm>
            <a:off x="1295400" y="3276600"/>
            <a:ext cx="3124200" cy="26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pic>
        <p:nvPicPr>
          <p:cNvPr id="8203" name="Picture 58" descr="C:\ARCHIVIO GENERALE\PRESENTAZIONI\in COSTRUZIONE\S.Scritture del 10.05\Scambio-della-pace-300x168.jpg">
            <a:extLst>
              <a:ext uri="{FF2B5EF4-FFF2-40B4-BE49-F238E27FC236}">
                <a16:creationId xmlns:a16="http://schemas.microsoft.com/office/drawing/2014/main" id="{78DE1C63-1832-30BF-2521-73F680DB782F}"/>
              </a:ext>
            </a:extLst>
          </p:cNvPr>
          <p:cNvPicPr>
            <a:picLocks noChangeAspect="1" noChangeArrowheads="1"/>
          </p:cNvPicPr>
          <p:nvPr>
            <p:custDataLst>
              <p:tags r:id="rId8"/>
            </p:custDataLst>
          </p:nvPr>
        </p:nvPicPr>
        <p:blipFill>
          <a:blip r:embed="rId14">
            <a:extLst>
              <a:ext uri="{28A0092B-C50C-407E-A947-70E740481C1C}">
                <a14:useLocalDpi xmlns:a14="http://schemas.microsoft.com/office/drawing/2010/main" val="0"/>
              </a:ext>
            </a:extLst>
          </a:blip>
          <a:srcRect/>
          <a:stretch>
            <a:fillRect/>
          </a:stretch>
        </p:blipFill>
        <p:spPr bwMode="auto">
          <a:xfrm>
            <a:off x="4648200" y="3276600"/>
            <a:ext cx="3352800" cy="26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
        <p:nvSpPr>
          <p:cNvPr id="8204" name="WordArt 12">
            <a:extLst>
              <a:ext uri="{FF2B5EF4-FFF2-40B4-BE49-F238E27FC236}">
                <a16:creationId xmlns:a16="http://schemas.microsoft.com/office/drawing/2014/main" id="{3DB29173-C78D-24E8-066A-8DB563680993}"/>
              </a:ext>
            </a:extLst>
          </p:cNvPr>
          <p:cNvSpPr>
            <a:spLocks noChangeArrowheads="1" noChangeShapeType="1" noTextEdit="1"/>
          </p:cNvSpPr>
          <p:nvPr/>
        </p:nvSpPr>
        <p:spPr bwMode="auto">
          <a:xfrm>
            <a:off x="1143000" y="152400"/>
            <a:ext cx="2209800" cy="504825"/>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r>
              <a:rPr lang="it-IT" sz="1600" kern="10">
                <a:ln w="9525">
                  <a:solidFill>
                    <a:srgbClr val="FF0000"/>
                  </a:solidFill>
                  <a:round/>
                  <a:headEnd/>
                  <a:tailEnd/>
                </a:ln>
                <a:solidFill>
                  <a:srgbClr val="FF0000"/>
                </a:solidFill>
                <a:latin typeface="Lucida Bright" panose="02040602050505020304" pitchFamily="18" charset="0"/>
              </a:rPr>
              <a:t>La Parola di Dio</a:t>
            </a:r>
          </a:p>
          <a:p>
            <a:pPr algn="ctr"/>
            <a:r>
              <a:rPr lang="it-IT" sz="1600" kern="10">
                <a:ln w="9525">
                  <a:solidFill>
                    <a:srgbClr val="FF0000"/>
                  </a:solidFill>
                  <a:round/>
                  <a:headEnd/>
                  <a:tailEnd/>
                </a:ln>
                <a:solidFill>
                  <a:srgbClr val="FF0000"/>
                </a:solidFill>
                <a:latin typeface="Lucida Bright" panose="02040602050505020304" pitchFamily="18" charset="0"/>
              </a:rPr>
              <a:t>parla al nostro cuore!</a:t>
            </a:r>
          </a:p>
        </p:txBody>
      </p:sp>
      <p:sp>
        <p:nvSpPr>
          <p:cNvPr id="8205" name="WordArt 13">
            <a:extLst>
              <a:ext uri="{FF2B5EF4-FFF2-40B4-BE49-F238E27FC236}">
                <a16:creationId xmlns:a16="http://schemas.microsoft.com/office/drawing/2014/main" id="{5FC0B108-8E9B-9590-AF71-4A4F319F3D49}"/>
              </a:ext>
            </a:extLst>
          </p:cNvPr>
          <p:cNvSpPr>
            <a:spLocks noChangeArrowheads="1" noChangeShapeType="1" noTextEdit="1"/>
          </p:cNvSpPr>
          <p:nvPr/>
        </p:nvSpPr>
        <p:spPr bwMode="auto">
          <a:xfrm>
            <a:off x="5791200" y="228600"/>
            <a:ext cx="2276475" cy="457200"/>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r>
              <a:rPr lang="en-US" sz="1800" kern="10">
                <a:ln w="9525">
                  <a:solidFill>
                    <a:srgbClr val="FF0000"/>
                  </a:solidFill>
                  <a:round/>
                  <a:headEnd/>
                  <a:tailEnd/>
                </a:ln>
                <a:solidFill>
                  <a:srgbClr val="FF0000"/>
                </a:solidFill>
                <a:latin typeface="Lucida Bright" panose="02040602050505020304" pitchFamily="18" charset="0"/>
              </a:rPr>
              <a:t>The Word of God</a:t>
            </a:r>
          </a:p>
          <a:p>
            <a:pPr algn="ctr"/>
            <a:r>
              <a:rPr lang="en-US" sz="1800" kern="10">
                <a:ln w="9525">
                  <a:solidFill>
                    <a:srgbClr val="FF0000"/>
                  </a:solidFill>
                  <a:round/>
                  <a:headEnd/>
                  <a:tailEnd/>
                </a:ln>
                <a:solidFill>
                  <a:srgbClr val="FF0000"/>
                </a:solidFill>
                <a:latin typeface="Lucida Bright" panose="02040602050505020304" pitchFamily="18" charset="0"/>
              </a:rPr>
              <a:t>speaks to our heart!</a:t>
            </a:r>
            <a:endParaRPr lang="it-IT" sz="1800" kern="10">
              <a:ln w="9525">
                <a:solidFill>
                  <a:srgbClr val="FF0000"/>
                </a:solidFill>
                <a:round/>
                <a:headEnd/>
                <a:tailEnd/>
              </a:ln>
              <a:solidFill>
                <a:srgbClr val="FF0000"/>
              </a:solidFill>
              <a:latin typeface="Lucida Bright" panose="02040602050505020304" pitchFamily="18" charset="0"/>
            </a:endParaRPr>
          </a:p>
        </p:txBody>
      </p:sp>
    </p:spTree>
  </p:cSld>
  <p:clrMapOvr>
    <a:masterClrMapping/>
  </p:clrMapOvr>
  <p:transition spd="med" advClick="0" advTm="14416">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iterate type="wd">
                                    <p:tmPct val="100000"/>
                                  </p:iterate>
                                  <p:childTnLst>
                                    <p:set>
                                      <p:cBhvr>
                                        <p:cTn id="6" dur="1" fill="hold">
                                          <p:stCondLst>
                                            <p:cond delay="0"/>
                                          </p:stCondLst>
                                        </p:cTn>
                                        <p:tgtEl>
                                          <p:spTgt spid="202765"/>
                                        </p:tgtEl>
                                        <p:attrNameLst>
                                          <p:attrName>style.visibility</p:attrName>
                                        </p:attrNameLst>
                                      </p:cBhvr>
                                      <p:to>
                                        <p:strVal val="visible"/>
                                      </p:to>
                                    </p:set>
                                    <p:anim calcmode="lin" valueType="num">
                                      <p:cBhvr additive="base">
                                        <p:cTn id="7" dur="300" fill="hold"/>
                                        <p:tgtEl>
                                          <p:spTgt spid="202765"/>
                                        </p:tgtEl>
                                        <p:attrNameLst>
                                          <p:attrName>ppt_x</p:attrName>
                                        </p:attrNameLst>
                                      </p:cBhvr>
                                      <p:tavLst>
                                        <p:tav tm="0">
                                          <p:val>
                                            <p:strVal val="0-#ppt_w/2"/>
                                          </p:val>
                                        </p:tav>
                                        <p:tav tm="100000">
                                          <p:val>
                                            <p:strVal val="#ppt_x"/>
                                          </p:val>
                                        </p:tav>
                                      </p:tavLst>
                                    </p:anim>
                                    <p:anim calcmode="lin" valueType="num">
                                      <p:cBhvr additive="base">
                                        <p:cTn id="8" dur="300" fill="hold"/>
                                        <p:tgtEl>
                                          <p:spTgt spid="20276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276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9FD3E1D1-4533-4567-67EA-8017BD0E8B7C}"/>
              </a:ext>
            </a:extLst>
          </p:cNvPr>
          <p:cNvSpPr>
            <a:spLocks noGrp="1" noChangeArrowheads="1"/>
          </p:cNvSpPr>
          <p:nvPr>
            <p:ph type="title"/>
            <p:custDataLst>
              <p:tags r:id="rId1"/>
            </p:custDataLst>
          </p:nvPr>
        </p:nvSpPr>
        <p:spPr>
          <a:xfrm>
            <a:off x="0" y="533400"/>
            <a:ext cx="9144000" cy="838200"/>
          </a:xfrm>
          <a:ln cap="flat" algn="ctr">
            <a:miter lim="800000"/>
            <a:headEnd type="none" w="med" len="med"/>
            <a:tailEnd type="none" w="med" len="med"/>
          </a:ln>
        </p:spPr>
        <p:txBody>
          <a:bodyPr/>
          <a:lstStyle/>
          <a:p>
            <a:pPr eaLnBrk="1" hangingPunct="1"/>
            <a:r>
              <a:rPr lang="it-IT" altLang="it-IT" sz="1800">
                <a:solidFill>
                  <a:srgbClr val="FFFFFF"/>
                </a:solidFill>
                <a:latin typeface="Verdana" panose="020B0604030504040204" pitchFamily="34" charset="0"/>
                <a:cs typeface="Times New Roman" panose="02020603050405020304" pitchFamily="18" charset="0"/>
              </a:rPr>
              <a:t>Chi non ama non ha conosciuto Dio, perché Dio è amore. In questo si è manifestato l’amore di Dio in noi: Dio ha mandato nel mondo il suo Figlio unigenito, perché noi avessimo la vita per mezzo di lui. </a:t>
            </a:r>
            <a:r>
              <a:rPr lang="it-IT" altLang="it-IT" sz="1800" i="1">
                <a:solidFill>
                  <a:srgbClr val="FFFFFF"/>
                </a:solidFill>
                <a:latin typeface="Verdana" panose="020B0604030504040204" pitchFamily="34" charset="0"/>
                <a:cs typeface="Times New Roman" panose="02020603050405020304" pitchFamily="18" charset="0"/>
              </a:rPr>
              <a:t>(1Gv 4, 8-9)</a:t>
            </a:r>
            <a:endParaRPr lang="it-IT" altLang="it-IT" sz="1800">
              <a:solidFill>
                <a:srgbClr val="FFFFFF"/>
              </a:solidFill>
              <a:latin typeface="Verdana" panose="020B0604030504040204" pitchFamily="34" charset="0"/>
              <a:cs typeface="Times New Roman" panose="02020603050405020304" pitchFamily="18" charset="0"/>
            </a:endParaRPr>
          </a:p>
        </p:txBody>
      </p:sp>
      <p:sp>
        <p:nvSpPr>
          <p:cNvPr id="9219" name="Rectangle 4">
            <a:extLst>
              <a:ext uri="{FF2B5EF4-FFF2-40B4-BE49-F238E27FC236}">
                <a16:creationId xmlns:a16="http://schemas.microsoft.com/office/drawing/2014/main" id="{1125128F-5DAF-66EC-820D-653B69EC9AF7}"/>
              </a:ext>
            </a:extLst>
          </p:cNvPr>
          <p:cNvSpPr>
            <a:spLocks noChangeArrowheads="1"/>
          </p:cNvSpPr>
          <p:nvPr>
            <p:custDataLst>
              <p:tags r:id="rId2"/>
            </p:custDataLst>
          </p:nvPr>
        </p:nvSpPr>
        <p:spPr bwMode="auto">
          <a:xfrm>
            <a:off x="0" y="5516563"/>
            <a:ext cx="9144000" cy="9159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en-GB" altLang="it-IT" sz="1800">
                <a:solidFill>
                  <a:srgbClr val="FFFFFF"/>
                </a:solidFill>
                <a:latin typeface="Verdana" panose="020B0604030504040204" pitchFamily="34" charset="0"/>
                <a:cs typeface="Arial" panose="020B0604020202020204" pitchFamily="34" charset="0"/>
              </a:rPr>
              <a:t>Those who do not love have not known God, for God is love. How did the love of God appear among us? God sent his only Son into this world that we might have life through him.</a:t>
            </a:r>
            <a:r>
              <a:rPr lang="en-GB" altLang="it-IT" sz="1800" i="1">
                <a:solidFill>
                  <a:srgbClr val="FFFFFF"/>
                </a:solidFill>
                <a:latin typeface="Verdana" panose="020B0604030504040204" pitchFamily="34" charset="0"/>
                <a:cs typeface="Arial" panose="020B0604020202020204" pitchFamily="34" charset="0"/>
              </a:rPr>
              <a:t> </a:t>
            </a:r>
            <a:r>
              <a:rPr lang="en-GB" altLang="it-IT" sz="1800" i="1">
                <a:solidFill>
                  <a:srgbClr val="FFFFFF"/>
                </a:solidFill>
                <a:latin typeface="Verdana" panose="020B0604030504040204" pitchFamily="34" charset="0"/>
                <a:cs typeface="Times New Roman" panose="02020603050405020304" pitchFamily="18" charset="0"/>
              </a:rPr>
              <a:t>(1Jn 4: 8-9)</a:t>
            </a:r>
            <a:endParaRPr lang="it-IT" altLang="it-IT" sz="1800" i="1">
              <a:solidFill>
                <a:srgbClr val="FFFFFF"/>
              </a:solidFill>
              <a:latin typeface="Verdana" panose="020B0604030504040204" pitchFamily="34" charset="0"/>
              <a:cs typeface="Times New Roman" panose="02020603050405020304" pitchFamily="18" charset="0"/>
            </a:endParaRPr>
          </a:p>
        </p:txBody>
      </p:sp>
    </p:spTree>
  </p:cSld>
  <p:clrMapOvr>
    <a:masterClrMapping/>
  </p:clrMapOvr>
  <p:transition spd="med" advClick="0" advTm="16000">
    <p:random/>
  </p:transition>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101378" name="Rectangle 2">
            <a:extLst>
              <a:ext uri="{FF2B5EF4-FFF2-40B4-BE49-F238E27FC236}">
                <a16:creationId xmlns:a16="http://schemas.microsoft.com/office/drawing/2014/main" id="{B1656BB1-1525-E2BA-389F-0E8277F72376}"/>
              </a:ext>
            </a:extLst>
          </p:cNvPr>
          <p:cNvSpPr>
            <a:spLocks noGrp="1" noChangeArrowheads="1"/>
          </p:cNvSpPr>
          <p:nvPr>
            <p:ph type="title"/>
            <p:custDataLst>
              <p:tags r:id="rId1"/>
            </p:custDataLst>
          </p:nvPr>
        </p:nvSpPr>
        <p:spPr>
          <a:xfrm>
            <a:off x="0" y="533400"/>
            <a:ext cx="9144000" cy="790575"/>
          </a:xfrm>
          <a:ln cap="flat" algn="ctr">
            <a:miter lim="800000"/>
            <a:headEnd type="none" w="med" len="med"/>
            <a:tailEnd type="none" w="med" len="med"/>
          </a:ln>
        </p:spPr>
        <p:txBody>
          <a:bodyPr/>
          <a:lstStyle/>
          <a:p>
            <a:pPr eaLnBrk="1" hangingPunct="1"/>
            <a:r>
              <a:rPr lang="it-IT" altLang="it-IT" sz="1800">
                <a:ln w="9525" cap="flat" cmpd="sng" algn="ctr">
                  <a:noFill/>
                  <a:prstDash val="solid"/>
                  <a:round/>
                  <a:headEnd type="none" w="med" len="med"/>
                  <a:tailEnd type="none" w="med" len="med"/>
                </a:ln>
                <a:solidFill>
                  <a:srgbClr val="FFFFFF"/>
                </a:solidFill>
                <a:latin typeface="Verdana" pitchFamily="34" charset="0"/>
                <a:cs typeface="Times New Roman" pitchFamily="18" charset="0"/>
                <a:sym typeface="Wingdings"/>
              </a:rPr>
              <a:t>In questo sta l’amore: non siamo stati noi ad amare Dio, ma è lui che ha amato noi e ha mandato il suo Figlio come vittima di espiazione per i nostri peccati. </a:t>
            </a:r>
            <a:r>
              <a:rPr lang="it-IT" altLang="it-IT" sz="1800" i="1">
                <a:ln w="9525" cap="flat" cmpd="sng" algn="ctr">
                  <a:noFill/>
                  <a:prstDash val="solid"/>
                  <a:round/>
                  <a:headEnd type="none" w="med" len="med"/>
                  <a:tailEnd type="none" w="med" len="med"/>
                </a:ln>
                <a:solidFill>
                  <a:srgbClr val="FFFFFF"/>
                </a:solidFill>
                <a:latin typeface="Verdana" pitchFamily="34" charset="0"/>
                <a:cs typeface="Times New Roman" pitchFamily="18" charset="0"/>
                <a:sym typeface="Wingdings"/>
              </a:rPr>
              <a:t>(1Gv 4, 10)</a:t>
            </a:r>
            <a:endParaRPr lang="it-IT" altLang="it-IT" sz="1800">
              <a:solidFill>
                <a:srgbClr val="FFFFFF"/>
              </a:solidFill>
              <a:latin typeface="Verdana" pitchFamily="34" charset="0"/>
              <a:cs typeface="Times New Roman" pitchFamily="18" charset="0"/>
            </a:endParaRPr>
          </a:p>
        </p:txBody>
      </p:sp>
      <p:sp>
        <p:nvSpPr>
          <p:cNvPr id="10243" name="Rectangle 4">
            <a:extLst>
              <a:ext uri="{FF2B5EF4-FFF2-40B4-BE49-F238E27FC236}">
                <a16:creationId xmlns:a16="http://schemas.microsoft.com/office/drawing/2014/main" id="{556EB7EE-2459-60A8-5072-47DA1B9528DE}"/>
              </a:ext>
            </a:extLst>
          </p:cNvPr>
          <p:cNvSpPr>
            <a:spLocks noChangeArrowheads="1"/>
          </p:cNvSpPr>
          <p:nvPr>
            <p:custDataLst>
              <p:tags r:id="rId2"/>
            </p:custDataLst>
          </p:nvPr>
        </p:nvSpPr>
        <p:spPr bwMode="auto">
          <a:xfrm>
            <a:off x="0" y="5589588"/>
            <a:ext cx="9144000" cy="641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eaLnBrk="0" hangingPunct="0"/>
            <a:r>
              <a:rPr lang="en-GB" altLang="it-IT" sz="1800">
                <a:solidFill>
                  <a:srgbClr val="FFFFFF"/>
                </a:solidFill>
                <a:latin typeface="Verdana" panose="020B0604030504040204" pitchFamily="34" charset="0"/>
                <a:cs typeface="Arial" panose="020B0604020202020204" pitchFamily="34" charset="0"/>
              </a:rPr>
              <a:t>This is love: not that we loved God but that he first loved us and sent his Son as an atoning sacrifice for our sins.</a:t>
            </a:r>
            <a:r>
              <a:rPr lang="en-GB" altLang="it-IT" sz="1800" i="1">
                <a:solidFill>
                  <a:srgbClr val="FFFFFF"/>
                </a:solidFill>
                <a:latin typeface="Verdana" panose="020B0604030504040204" pitchFamily="34" charset="0"/>
                <a:cs typeface="Arial" panose="020B0604020202020204" pitchFamily="34" charset="0"/>
              </a:rPr>
              <a:t> </a:t>
            </a:r>
            <a:r>
              <a:rPr lang="it-IT" altLang="it-IT" sz="1800" i="1">
                <a:solidFill>
                  <a:srgbClr val="FFFFFF"/>
                </a:solidFill>
                <a:latin typeface="Verdana" panose="020B0604030504040204" pitchFamily="34" charset="0"/>
                <a:cs typeface="Times New Roman" panose="02020603050405020304" pitchFamily="18" charset="0"/>
              </a:rPr>
              <a:t>(1Jn 4: 10)</a:t>
            </a:r>
          </a:p>
        </p:txBody>
      </p:sp>
    </p:spTree>
  </p:cSld>
  <p:clrMapOvr>
    <a:masterClrMapping/>
  </p:clrMapOvr>
  <p:transition spd="med" advClick="0" advTm="15000">
    <p:random/>
  </p:transition>
</p:sld>
</file>

<file path=ppt/tags/tag1.xml><?xml version="1.0" encoding="utf-8"?>
<p:tagLst xmlns:a="http://schemas.openxmlformats.org/drawingml/2006/main" xmlns:r="http://schemas.openxmlformats.org/officeDocument/2006/relationships" xmlns:p="http://schemas.openxmlformats.org/presentationml/2006/main">
  <p:tag name="AS_NET" val="4.0.30319.42000"/>
  <p:tag name="AS_OS" val="Microsoft Windows NT 6.2.9200.0"/>
  <p:tag name="AS_RELEASE_DATE" val="2020.06.14"/>
  <p:tag name="AS_TITLE" val="Aspose.Slides for .NET 2.0"/>
  <p:tag name="AS_VERSION" val="20.6"/>
</p:tagLst>
</file>

<file path=ppt/tags/tag10.xml><?xml version="1.0" encoding="utf-8"?>
<p:tagLst xmlns:a="http://schemas.openxmlformats.org/drawingml/2006/main" xmlns:r="http://schemas.openxmlformats.org/officeDocument/2006/relationships" xmlns:p="http://schemas.openxmlformats.org/presentationml/2006/main">
  <p:tag name="AS_UNIQUEID" val="126"/>
</p:tagLst>
</file>

<file path=ppt/tags/tag100.xml><?xml version="1.0" encoding="utf-8"?>
<p:tagLst xmlns:a="http://schemas.openxmlformats.org/drawingml/2006/main" xmlns:r="http://schemas.openxmlformats.org/officeDocument/2006/relationships" xmlns:p="http://schemas.openxmlformats.org/presentationml/2006/main">
  <p:tag name="AS_UNIQUEID" val="115"/>
</p:tagLst>
</file>

<file path=ppt/tags/tag101.xml><?xml version="1.0" encoding="utf-8"?>
<p:tagLst xmlns:a="http://schemas.openxmlformats.org/drawingml/2006/main" xmlns:r="http://schemas.openxmlformats.org/officeDocument/2006/relationships" xmlns:p="http://schemas.openxmlformats.org/presentationml/2006/main">
  <p:tag name="AS_UNIQUEID" val="146"/>
</p:tagLst>
</file>

<file path=ppt/tags/tag102.xml><?xml version="1.0" encoding="utf-8"?>
<p:tagLst xmlns:a="http://schemas.openxmlformats.org/drawingml/2006/main" xmlns:r="http://schemas.openxmlformats.org/officeDocument/2006/relationships" xmlns:p="http://schemas.openxmlformats.org/presentationml/2006/main">
  <p:tag name="AS_UNIQUEID" val="147"/>
</p:tagLst>
</file>

<file path=ppt/tags/tag103.xml><?xml version="1.0" encoding="utf-8"?>
<p:tagLst xmlns:a="http://schemas.openxmlformats.org/drawingml/2006/main" xmlns:r="http://schemas.openxmlformats.org/officeDocument/2006/relationships" xmlns:p="http://schemas.openxmlformats.org/presentationml/2006/main">
  <p:tag name="AS_UNIQUEID" val="148"/>
</p:tagLst>
</file>

<file path=ppt/tags/tag104.xml><?xml version="1.0" encoding="utf-8"?>
<p:tagLst xmlns:a="http://schemas.openxmlformats.org/drawingml/2006/main" xmlns:r="http://schemas.openxmlformats.org/officeDocument/2006/relationships" xmlns:p="http://schemas.openxmlformats.org/presentationml/2006/main">
  <p:tag name="AS_UNIQUEID" val="117"/>
</p:tagLst>
</file>

<file path=ppt/tags/tag11.xml><?xml version="1.0" encoding="utf-8"?>
<p:tagLst xmlns:a="http://schemas.openxmlformats.org/drawingml/2006/main" xmlns:r="http://schemas.openxmlformats.org/officeDocument/2006/relationships" xmlns:p="http://schemas.openxmlformats.org/presentationml/2006/main">
  <p:tag name="AS_UNIQUEID" val="127"/>
</p:tagLst>
</file>

<file path=ppt/tags/tag12.xml><?xml version="1.0" encoding="utf-8"?>
<p:tagLst xmlns:a="http://schemas.openxmlformats.org/drawingml/2006/main" xmlns:r="http://schemas.openxmlformats.org/officeDocument/2006/relationships" xmlns:p="http://schemas.openxmlformats.org/presentationml/2006/main">
  <p:tag name="AS_UNIQUEID" val="37"/>
</p:tagLst>
</file>

<file path=ppt/tags/tag13.xml><?xml version="1.0" encoding="utf-8"?>
<p:tagLst xmlns:a="http://schemas.openxmlformats.org/drawingml/2006/main" xmlns:r="http://schemas.openxmlformats.org/officeDocument/2006/relationships" xmlns:p="http://schemas.openxmlformats.org/presentationml/2006/main">
  <p:tag name="AS_UNIQUEID" val="38"/>
</p:tagLst>
</file>

<file path=ppt/tags/tag14.xml><?xml version="1.0" encoding="utf-8"?>
<p:tagLst xmlns:a="http://schemas.openxmlformats.org/drawingml/2006/main" xmlns:r="http://schemas.openxmlformats.org/officeDocument/2006/relationships" xmlns:p="http://schemas.openxmlformats.org/presentationml/2006/main">
  <p:tag name="AS_UNIQUEID" val="39"/>
</p:tagLst>
</file>

<file path=ppt/tags/tag15.xml><?xml version="1.0" encoding="utf-8"?>
<p:tagLst xmlns:a="http://schemas.openxmlformats.org/drawingml/2006/main" xmlns:r="http://schemas.openxmlformats.org/officeDocument/2006/relationships" xmlns:p="http://schemas.openxmlformats.org/presentationml/2006/main">
  <p:tag name="AS_UNIQUEID" val="40"/>
</p:tagLst>
</file>

<file path=ppt/tags/tag16.xml><?xml version="1.0" encoding="utf-8"?>
<p:tagLst xmlns:a="http://schemas.openxmlformats.org/drawingml/2006/main" xmlns:r="http://schemas.openxmlformats.org/officeDocument/2006/relationships" xmlns:p="http://schemas.openxmlformats.org/presentationml/2006/main">
  <p:tag name="AS_UNIQUEID" val="41"/>
</p:tagLst>
</file>

<file path=ppt/tags/tag17.xml><?xml version="1.0" encoding="utf-8"?>
<p:tagLst xmlns:a="http://schemas.openxmlformats.org/drawingml/2006/main" xmlns:r="http://schemas.openxmlformats.org/officeDocument/2006/relationships" xmlns:p="http://schemas.openxmlformats.org/presentationml/2006/main">
  <p:tag name="AS_UNIQUEID" val="42"/>
</p:tagLst>
</file>

<file path=ppt/tags/tag18.xml><?xml version="1.0" encoding="utf-8"?>
<p:tagLst xmlns:a="http://schemas.openxmlformats.org/drawingml/2006/main" xmlns:r="http://schemas.openxmlformats.org/officeDocument/2006/relationships" xmlns:p="http://schemas.openxmlformats.org/presentationml/2006/main">
  <p:tag name="AS_UNIQUEID" val="43"/>
</p:tagLst>
</file>

<file path=ppt/tags/tag19.xml><?xml version="1.0" encoding="utf-8"?>
<p:tagLst xmlns:a="http://schemas.openxmlformats.org/drawingml/2006/main" xmlns:r="http://schemas.openxmlformats.org/officeDocument/2006/relationships" xmlns:p="http://schemas.openxmlformats.org/presentationml/2006/main">
  <p:tag name="AS_UNIQUEID" val="44"/>
</p:tagLst>
</file>

<file path=ppt/tags/tag2.xml><?xml version="1.0" encoding="utf-8"?>
<p:tagLst xmlns:a="http://schemas.openxmlformats.org/drawingml/2006/main" xmlns:r="http://schemas.openxmlformats.org/officeDocument/2006/relationships" xmlns:p="http://schemas.openxmlformats.org/presentationml/2006/main">
  <p:tag name="AS_UNIQUEID" val="118"/>
</p:tagLst>
</file>

<file path=ppt/tags/tag20.xml><?xml version="1.0" encoding="utf-8"?>
<p:tagLst xmlns:a="http://schemas.openxmlformats.org/drawingml/2006/main" xmlns:r="http://schemas.openxmlformats.org/officeDocument/2006/relationships" xmlns:p="http://schemas.openxmlformats.org/presentationml/2006/main">
  <p:tag name="AS_UNIQUEID" val="47"/>
</p:tagLst>
</file>

<file path=ppt/tags/tag21.xml><?xml version="1.0" encoding="utf-8"?>
<p:tagLst xmlns:a="http://schemas.openxmlformats.org/drawingml/2006/main" xmlns:r="http://schemas.openxmlformats.org/officeDocument/2006/relationships" xmlns:p="http://schemas.openxmlformats.org/presentationml/2006/main">
  <p:tag name="AS_UNIQUEID" val="48"/>
</p:tagLst>
</file>

<file path=ppt/tags/tag22.xml><?xml version="1.0" encoding="utf-8"?>
<p:tagLst xmlns:a="http://schemas.openxmlformats.org/drawingml/2006/main" xmlns:r="http://schemas.openxmlformats.org/officeDocument/2006/relationships" xmlns:p="http://schemas.openxmlformats.org/presentationml/2006/main">
  <p:tag name="AS_UNIQUEID" val="49"/>
</p:tagLst>
</file>

<file path=ppt/tags/tag23.xml><?xml version="1.0" encoding="utf-8"?>
<p:tagLst xmlns:a="http://schemas.openxmlformats.org/drawingml/2006/main" xmlns:r="http://schemas.openxmlformats.org/officeDocument/2006/relationships" xmlns:p="http://schemas.openxmlformats.org/presentationml/2006/main">
  <p:tag name="AS_UNIQUEID" val="50"/>
</p:tagLst>
</file>

<file path=ppt/tags/tag24.xml><?xml version="1.0" encoding="utf-8"?>
<p:tagLst xmlns:a="http://schemas.openxmlformats.org/drawingml/2006/main" xmlns:r="http://schemas.openxmlformats.org/officeDocument/2006/relationships" xmlns:p="http://schemas.openxmlformats.org/presentationml/2006/main">
  <p:tag name="AS_UNIQUEID" val="51"/>
</p:tagLst>
</file>

<file path=ppt/tags/tag25.xml><?xml version="1.0" encoding="utf-8"?>
<p:tagLst xmlns:a="http://schemas.openxmlformats.org/drawingml/2006/main" xmlns:r="http://schemas.openxmlformats.org/officeDocument/2006/relationships" xmlns:p="http://schemas.openxmlformats.org/presentationml/2006/main">
  <p:tag name="AS_UNIQUEID" val="52"/>
</p:tagLst>
</file>

<file path=ppt/tags/tag26.xml><?xml version="1.0" encoding="utf-8"?>
<p:tagLst xmlns:a="http://schemas.openxmlformats.org/drawingml/2006/main" xmlns:r="http://schemas.openxmlformats.org/officeDocument/2006/relationships" xmlns:p="http://schemas.openxmlformats.org/presentationml/2006/main">
  <p:tag name="AS_UNIQUEID" val="53"/>
</p:tagLst>
</file>

<file path=ppt/tags/tag27.xml><?xml version="1.0" encoding="utf-8"?>
<p:tagLst xmlns:a="http://schemas.openxmlformats.org/drawingml/2006/main" xmlns:r="http://schemas.openxmlformats.org/officeDocument/2006/relationships" xmlns:p="http://schemas.openxmlformats.org/presentationml/2006/main">
  <p:tag name="AS_UNIQUEID" val="54"/>
</p:tagLst>
</file>

<file path=ppt/tags/tag28.xml><?xml version="1.0" encoding="utf-8"?>
<p:tagLst xmlns:a="http://schemas.openxmlformats.org/drawingml/2006/main" xmlns:r="http://schemas.openxmlformats.org/officeDocument/2006/relationships" xmlns:p="http://schemas.openxmlformats.org/presentationml/2006/main">
  <p:tag name="AS_UNIQUEID" val="128"/>
</p:tagLst>
</file>

<file path=ppt/tags/tag29.xml><?xml version="1.0" encoding="utf-8"?>
<p:tagLst xmlns:a="http://schemas.openxmlformats.org/drawingml/2006/main" xmlns:r="http://schemas.openxmlformats.org/officeDocument/2006/relationships" xmlns:p="http://schemas.openxmlformats.org/presentationml/2006/main">
  <p:tag name="AS_UNIQUEID" val="129"/>
</p:tagLst>
</file>

<file path=ppt/tags/tag3.xml><?xml version="1.0" encoding="utf-8"?>
<p:tagLst xmlns:a="http://schemas.openxmlformats.org/drawingml/2006/main" xmlns:r="http://schemas.openxmlformats.org/officeDocument/2006/relationships" xmlns:p="http://schemas.openxmlformats.org/presentationml/2006/main">
  <p:tag name="AS_UNIQUEID" val="119"/>
</p:tagLst>
</file>

<file path=ppt/tags/tag30.xml><?xml version="1.0" encoding="utf-8"?>
<p:tagLst xmlns:a="http://schemas.openxmlformats.org/drawingml/2006/main" xmlns:r="http://schemas.openxmlformats.org/officeDocument/2006/relationships" xmlns:p="http://schemas.openxmlformats.org/presentationml/2006/main">
  <p:tag name="AS_UNIQUEID" val="130"/>
</p:tagLst>
</file>

<file path=ppt/tags/tag31.xml><?xml version="1.0" encoding="utf-8"?>
<p:tagLst xmlns:a="http://schemas.openxmlformats.org/drawingml/2006/main" xmlns:r="http://schemas.openxmlformats.org/officeDocument/2006/relationships" xmlns:p="http://schemas.openxmlformats.org/presentationml/2006/main">
  <p:tag name="AS_UNIQUEID" val="55"/>
</p:tagLst>
</file>

<file path=ppt/tags/tag32.xml><?xml version="1.0" encoding="utf-8"?>
<p:tagLst xmlns:a="http://schemas.openxmlformats.org/drawingml/2006/main" xmlns:r="http://schemas.openxmlformats.org/officeDocument/2006/relationships" xmlns:p="http://schemas.openxmlformats.org/presentationml/2006/main">
  <p:tag name="AS_UNIQUEID" val="56"/>
</p:tagLst>
</file>

<file path=ppt/tags/tag33.xml><?xml version="1.0" encoding="utf-8"?>
<p:tagLst xmlns:a="http://schemas.openxmlformats.org/drawingml/2006/main" xmlns:r="http://schemas.openxmlformats.org/officeDocument/2006/relationships" xmlns:p="http://schemas.openxmlformats.org/presentationml/2006/main">
  <p:tag name="AS_UNIQUEID" val="57"/>
</p:tagLst>
</file>

<file path=ppt/tags/tag34.xml><?xml version="1.0" encoding="utf-8"?>
<p:tagLst xmlns:a="http://schemas.openxmlformats.org/drawingml/2006/main" xmlns:r="http://schemas.openxmlformats.org/officeDocument/2006/relationships" xmlns:p="http://schemas.openxmlformats.org/presentationml/2006/main">
  <p:tag name="AS_UNIQUEID" val="58"/>
</p:tagLst>
</file>

<file path=ppt/tags/tag35.xml><?xml version="1.0" encoding="utf-8"?>
<p:tagLst xmlns:a="http://schemas.openxmlformats.org/drawingml/2006/main" xmlns:r="http://schemas.openxmlformats.org/officeDocument/2006/relationships" xmlns:p="http://schemas.openxmlformats.org/presentationml/2006/main">
  <p:tag name="AS_UNIQUEID" val="131"/>
</p:tagLst>
</file>

<file path=ppt/tags/tag36.xml><?xml version="1.0" encoding="utf-8"?>
<p:tagLst xmlns:a="http://schemas.openxmlformats.org/drawingml/2006/main" xmlns:r="http://schemas.openxmlformats.org/officeDocument/2006/relationships" xmlns:p="http://schemas.openxmlformats.org/presentationml/2006/main">
  <p:tag name="AS_UNIQUEID" val="132"/>
</p:tagLst>
</file>

<file path=ppt/tags/tag37.xml><?xml version="1.0" encoding="utf-8"?>
<p:tagLst xmlns:a="http://schemas.openxmlformats.org/drawingml/2006/main" xmlns:r="http://schemas.openxmlformats.org/officeDocument/2006/relationships" xmlns:p="http://schemas.openxmlformats.org/presentationml/2006/main">
  <p:tag name="AS_UNIQUEID" val="133"/>
</p:tagLst>
</file>

<file path=ppt/tags/tag38.xml><?xml version="1.0" encoding="utf-8"?>
<p:tagLst xmlns:a="http://schemas.openxmlformats.org/drawingml/2006/main" xmlns:r="http://schemas.openxmlformats.org/officeDocument/2006/relationships" xmlns:p="http://schemas.openxmlformats.org/presentationml/2006/main">
  <p:tag name="AS_UNIQUEID" val="59"/>
</p:tagLst>
</file>

<file path=ppt/tags/tag39.xml><?xml version="1.0" encoding="utf-8"?>
<p:tagLst xmlns:a="http://schemas.openxmlformats.org/drawingml/2006/main" xmlns:r="http://schemas.openxmlformats.org/officeDocument/2006/relationships" xmlns:p="http://schemas.openxmlformats.org/presentationml/2006/main">
  <p:tag name="AS_UNIQUEID" val="60"/>
</p:tagLst>
</file>

<file path=ppt/tags/tag4.xml><?xml version="1.0" encoding="utf-8"?>
<p:tagLst xmlns:a="http://schemas.openxmlformats.org/drawingml/2006/main" xmlns:r="http://schemas.openxmlformats.org/officeDocument/2006/relationships" xmlns:p="http://schemas.openxmlformats.org/presentationml/2006/main">
  <p:tag name="AS_UNIQUEID" val="120"/>
</p:tagLst>
</file>

<file path=ppt/tags/tag40.xml><?xml version="1.0" encoding="utf-8"?>
<p:tagLst xmlns:a="http://schemas.openxmlformats.org/drawingml/2006/main" xmlns:r="http://schemas.openxmlformats.org/officeDocument/2006/relationships" xmlns:p="http://schemas.openxmlformats.org/presentationml/2006/main">
  <p:tag name="AS_UNIQUEID" val="61"/>
</p:tagLst>
</file>

<file path=ppt/tags/tag41.xml><?xml version="1.0" encoding="utf-8"?>
<p:tagLst xmlns:a="http://schemas.openxmlformats.org/drawingml/2006/main" xmlns:r="http://schemas.openxmlformats.org/officeDocument/2006/relationships" xmlns:p="http://schemas.openxmlformats.org/presentationml/2006/main">
  <p:tag name="AS_UNIQUEID" val="62"/>
</p:tagLst>
</file>

<file path=ppt/tags/tag42.xml><?xml version="1.0" encoding="utf-8"?>
<p:tagLst xmlns:a="http://schemas.openxmlformats.org/drawingml/2006/main" xmlns:r="http://schemas.openxmlformats.org/officeDocument/2006/relationships" xmlns:p="http://schemas.openxmlformats.org/presentationml/2006/main">
  <p:tag name="AS_UNIQUEID" val="63"/>
</p:tagLst>
</file>

<file path=ppt/tags/tag43.xml><?xml version="1.0" encoding="utf-8"?>
<p:tagLst xmlns:a="http://schemas.openxmlformats.org/drawingml/2006/main" xmlns:r="http://schemas.openxmlformats.org/officeDocument/2006/relationships" xmlns:p="http://schemas.openxmlformats.org/presentationml/2006/main">
  <p:tag name="AS_UNIQUEID" val="64"/>
</p:tagLst>
</file>

<file path=ppt/tags/tag44.xml><?xml version="1.0" encoding="utf-8"?>
<p:tagLst xmlns:a="http://schemas.openxmlformats.org/drawingml/2006/main" xmlns:r="http://schemas.openxmlformats.org/officeDocument/2006/relationships" xmlns:p="http://schemas.openxmlformats.org/presentationml/2006/main">
  <p:tag name="AS_UNIQUEID" val="65"/>
</p:tagLst>
</file>

<file path=ppt/tags/tag45.xml><?xml version="1.0" encoding="utf-8"?>
<p:tagLst xmlns:a="http://schemas.openxmlformats.org/drawingml/2006/main" xmlns:r="http://schemas.openxmlformats.org/officeDocument/2006/relationships" xmlns:p="http://schemas.openxmlformats.org/presentationml/2006/main">
  <p:tag name="AS_UNIQUEID" val="66"/>
</p:tagLst>
</file>

<file path=ppt/tags/tag46.xml><?xml version="1.0" encoding="utf-8"?>
<p:tagLst xmlns:a="http://schemas.openxmlformats.org/drawingml/2006/main" xmlns:r="http://schemas.openxmlformats.org/officeDocument/2006/relationships" xmlns:p="http://schemas.openxmlformats.org/presentationml/2006/main">
  <p:tag name="AS_UNIQUEID" val="67"/>
</p:tagLst>
</file>

<file path=ppt/tags/tag47.xml><?xml version="1.0" encoding="utf-8"?>
<p:tagLst xmlns:a="http://schemas.openxmlformats.org/drawingml/2006/main" xmlns:r="http://schemas.openxmlformats.org/officeDocument/2006/relationships" xmlns:p="http://schemas.openxmlformats.org/presentationml/2006/main">
  <p:tag name="AS_UNIQUEID" val="68"/>
</p:tagLst>
</file>

<file path=ppt/tags/tag48.xml><?xml version="1.0" encoding="utf-8"?>
<p:tagLst xmlns:a="http://schemas.openxmlformats.org/drawingml/2006/main" xmlns:r="http://schemas.openxmlformats.org/officeDocument/2006/relationships" xmlns:p="http://schemas.openxmlformats.org/presentationml/2006/main">
  <p:tag name="AS_UNIQUEID" val="69"/>
</p:tagLst>
</file>

<file path=ppt/tags/tag49.xml><?xml version="1.0" encoding="utf-8"?>
<p:tagLst xmlns:a="http://schemas.openxmlformats.org/drawingml/2006/main" xmlns:r="http://schemas.openxmlformats.org/officeDocument/2006/relationships" xmlns:p="http://schemas.openxmlformats.org/presentationml/2006/main">
  <p:tag name="AS_UNIQUEID" val="70"/>
</p:tagLst>
</file>

<file path=ppt/tags/tag5.xml><?xml version="1.0" encoding="utf-8"?>
<p:tagLst xmlns:a="http://schemas.openxmlformats.org/drawingml/2006/main" xmlns:r="http://schemas.openxmlformats.org/officeDocument/2006/relationships" xmlns:p="http://schemas.openxmlformats.org/presentationml/2006/main">
  <p:tag name="AS_UNIQUEID" val="121"/>
</p:tagLst>
</file>

<file path=ppt/tags/tag50.xml><?xml version="1.0" encoding="utf-8"?>
<p:tagLst xmlns:a="http://schemas.openxmlformats.org/drawingml/2006/main" xmlns:r="http://schemas.openxmlformats.org/officeDocument/2006/relationships" xmlns:p="http://schemas.openxmlformats.org/presentationml/2006/main">
  <p:tag name="AS_UNIQUEID" val="71"/>
</p:tagLst>
</file>

<file path=ppt/tags/tag51.xml><?xml version="1.0" encoding="utf-8"?>
<p:tagLst xmlns:a="http://schemas.openxmlformats.org/drawingml/2006/main" xmlns:r="http://schemas.openxmlformats.org/officeDocument/2006/relationships" xmlns:p="http://schemas.openxmlformats.org/presentationml/2006/main">
  <p:tag name="AS_UNIQUEID" val="72"/>
</p:tagLst>
</file>

<file path=ppt/tags/tag52.xml><?xml version="1.0" encoding="utf-8"?>
<p:tagLst xmlns:a="http://schemas.openxmlformats.org/drawingml/2006/main" xmlns:r="http://schemas.openxmlformats.org/officeDocument/2006/relationships" xmlns:p="http://schemas.openxmlformats.org/presentationml/2006/main">
  <p:tag name="AS_UNIQUEID" val="75"/>
</p:tagLst>
</file>

<file path=ppt/tags/tag53.xml><?xml version="1.0" encoding="utf-8"?>
<p:tagLst xmlns:a="http://schemas.openxmlformats.org/drawingml/2006/main" xmlns:r="http://schemas.openxmlformats.org/officeDocument/2006/relationships" xmlns:p="http://schemas.openxmlformats.org/presentationml/2006/main">
  <p:tag name="AS_UNIQUEID" val="76"/>
</p:tagLst>
</file>

<file path=ppt/tags/tag54.xml><?xml version="1.0" encoding="utf-8"?>
<p:tagLst xmlns:a="http://schemas.openxmlformats.org/drawingml/2006/main" xmlns:r="http://schemas.openxmlformats.org/officeDocument/2006/relationships" xmlns:p="http://schemas.openxmlformats.org/presentationml/2006/main">
  <p:tag name="AS_UNIQUEID" val="134"/>
</p:tagLst>
</file>

<file path=ppt/tags/tag55.xml><?xml version="1.0" encoding="utf-8"?>
<p:tagLst xmlns:a="http://schemas.openxmlformats.org/drawingml/2006/main" xmlns:r="http://schemas.openxmlformats.org/officeDocument/2006/relationships" xmlns:p="http://schemas.openxmlformats.org/presentationml/2006/main">
  <p:tag name="AS_UNIQUEID" val="135"/>
</p:tagLst>
</file>

<file path=ppt/tags/tag56.xml><?xml version="1.0" encoding="utf-8"?>
<p:tagLst xmlns:a="http://schemas.openxmlformats.org/drawingml/2006/main" xmlns:r="http://schemas.openxmlformats.org/officeDocument/2006/relationships" xmlns:p="http://schemas.openxmlformats.org/presentationml/2006/main">
  <p:tag name="AS_UNIQUEID" val="136"/>
</p:tagLst>
</file>

<file path=ppt/tags/tag57.xml><?xml version="1.0" encoding="utf-8"?>
<p:tagLst xmlns:a="http://schemas.openxmlformats.org/drawingml/2006/main" xmlns:r="http://schemas.openxmlformats.org/officeDocument/2006/relationships" xmlns:p="http://schemas.openxmlformats.org/presentationml/2006/main">
  <p:tag name="AS_UNIQUEID" val="77"/>
</p:tagLst>
</file>

<file path=ppt/tags/tag58.xml><?xml version="1.0" encoding="utf-8"?>
<p:tagLst xmlns:a="http://schemas.openxmlformats.org/drawingml/2006/main" xmlns:r="http://schemas.openxmlformats.org/officeDocument/2006/relationships" xmlns:p="http://schemas.openxmlformats.org/presentationml/2006/main">
  <p:tag name="AS_UNIQUEID" val="78"/>
</p:tagLst>
</file>

<file path=ppt/tags/tag59.xml><?xml version="1.0" encoding="utf-8"?>
<p:tagLst xmlns:a="http://schemas.openxmlformats.org/drawingml/2006/main" xmlns:r="http://schemas.openxmlformats.org/officeDocument/2006/relationships" xmlns:p="http://schemas.openxmlformats.org/presentationml/2006/main">
  <p:tag name="AS_UNIQUEID" val="79"/>
</p:tagLst>
</file>

<file path=ppt/tags/tag6.xml><?xml version="1.0" encoding="utf-8"?>
<p:tagLst xmlns:a="http://schemas.openxmlformats.org/drawingml/2006/main" xmlns:r="http://schemas.openxmlformats.org/officeDocument/2006/relationships" xmlns:p="http://schemas.openxmlformats.org/presentationml/2006/main">
  <p:tag name="AS_UNIQUEID" val="122"/>
</p:tagLst>
</file>

<file path=ppt/tags/tag60.xml><?xml version="1.0" encoding="utf-8"?>
<p:tagLst xmlns:a="http://schemas.openxmlformats.org/drawingml/2006/main" xmlns:r="http://schemas.openxmlformats.org/officeDocument/2006/relationships" xmlns:p="http://schemas.openxmlformats.org/presentationml/2006/main">
  <p:tag name="AS_UNIQUEID" val="80"/>
</p:tagLst>
</file>

<file path=ppt/tags/tag61.xml><?xml version="1.0" encoding="utf-8"?>
<p:tagLst xmlns:a="http://schemas.openxmlformats.org/drawingml/2006/main" xmlns:r="http://schemas.openxmlformats.org/officeDocument/2006/relationships" xmlns:p="http://schemas.openxmlformats.org/presentationml/2006/main">
  <p:tag name="AS_UNIQUEID" val="81"/>
</p:tagLst>
</file>

<file path=ppt/tags/tag62.xml><?xml version="1.0" encoding="utf-8"?>
<p:tagLst xmlns:a="http://schemas.openxmlformats.org/drawingml/2006/main" xmlns:r="http://schemas.openxmlformats.org/officeDocument/2006/relationships" xmlns:p="http://schemas.openxmlformats.org/presentationml/2006/main">
  <p:tag name="AS_UNIQUEID" val="82"/>
</p:tagLst>
</file>

<file path=ppt/tags/tag63.xml><?xml version="1.0" encoding="utf-8"?>
<p:tagLst xmlns:a="http://schemas.openxmlformats.org/drawingml/2006/main" xmlns:r="http://schemas.openxmlformats.org/officeDocument/2006/relationships" xmlns:p="http://schemas.openxmlformats.org/presentationml/2006/main">
  <p:tag name="AS_UNIQUEID" val="83"/>
</p:tagLst>
</file>

<file path=ppt/tags/tag64.xml><?xml version="1.0" encoding="utf-8"?>
<p:tagLst xmlns:a="http://schemas.openxmlformats.org/drawingml/2006/main" xmlns:r="http://schemas.openxmlformats.org/officeDocument/2006/relationships" xmlns:p="http://schemas.openxmlformats.org/presentationml/2006/main">
  <p:tag name="AS_UNIQUEID" val="84"/>
</p:tagLst>
</file>

<file path=ppt/tags/tag65.xml><?xml version="1.0" encoding="utf-8"?>
<p:tagLst xmlns:a="http://schemas.openxmlformats.org/drawingml/2006/main" xmlns:r="http://schemas.openxmlformats.org/officeDocument/2006/relationships" xmlns:p="http://schemas.openxmlformats.org/presentationml/2006/main">
  <p:tag name="AS_UNIQUEID" val="85"/>
</p:tagLst>
</file>

<file path=ppt/tags/tag66.xml><?xml version="1.0" encoding="utf-8"?>
<p:tagLst xmlns:a="http://schemas.openxmlformats.org/drawingml/2006/main" xmlns:r="http://schemas.openxmlformats.org/officeDocument/2006/relationships" xmlns:p="http://schemas.openxmlformats.org/presentationml/2006/main">
  <p:tag name="AS_UNIQUEID" val="86"/>
</p:tagLst>
</file>

<file path=ppt/tags/tag67.xml><?xml version="1.0" encoding="utf-8"?>
<p:tagLst xmlns:a="http://schemas.openxmlformats.org/drawingml/2006/main" xmlns:r="http://schemas.openxmlformats.org/officeDocument/2006/relationships" xmlns:p="http://schemas.openxmlformats.org/presentationml/2006/main">
  <p:tag name="AS_UNIQUEID" val="87"/>
</p:tagLst>
</file>

<file path=ppt/tags/tag68.xml><?xml version="1.0" encoding="utf-8"?>
<p:tagLst xmlns:a="http://schemas.openxmlformats.org/drawingml/2006/main" xmlns:r="http://schemas.openxmlformats.org/officeDocument/2006/relationships" xmlns:p="http://schemas.openxmlformats.org/presentationml/2006/main">
  <p:tag name="AS_UNIQUEID" val="137"/>
</p:tagLst>
</file>

<file path=ppt/tags/tag69.xml><?xml version="1.0" encoding="utf-8"?>
<p:tagLst xmlns:a="http://schemas.openxmlformats.org/drawingml/2006/main" xmlns:r="http://schemas.openxmlformats.org/officeDocument/2006/relationships" xmlns:p="http://schemas.openxmlformats.org/presentationml/2006/main">
  <p:tag name="AS_UNIQUEID" val="138"/>
</p:tagLst>
</file>

<file path=ppt/tags/tag7.xml><?xml version="1.0" encoding="utf-8"?>
<p:tagLst xmlns:a="http://schemas.openxmlformats.org/drawingml/2006/main" xmlns:r="http://schemas.openxmlformats.org/officeDocument/2006/relationships" xmlns:p="http://schemas.openxmlformats.org/presentationml/2006/main">
  <p:tag name="AS_UNIQUEID" val="123"/>
</p:tagLst>
</file>

<file path=ppt/tags/tag70.xml><?xml version="1.0" encoding="utf-8"?>
<p:tagLst xmlns:a="http://schemas.openxmlformats.org/drawingml/2006/main" xmlns:r="http://schemas.openxmlformats.org/officeDocument/2006/relationships" xmlns:p="http://schemas.openxmlformats.org/presentationml/2006/main">
  <p:tag name="AS_UNIQUEID" val="139"/>
</p:tagLst>
</file>

<file path=ppt/tags/tag71.xml><?xml version="1.0" encoding="utf-8"?>
<p:tagLst xmlns:a="http://schemas.openxmlformats.org/drawingml/2006/main" xmlns:r="http://schemas.openxmlformats.org/officeDocument/2006/relationships" xmlns:p="http://schemas.openxmlformats.org/presentationml/2006/main">
  <p:tag name="AS_UNIQUEID" val="88"/>
</p:tagLst>
</file>

<file path=ppt/tags/tag72.xml><?xml version="1.0" encoding="utf-8"?>
<p:tagLst xmlns:a="http://schemas.openxmlformats.org/drawingml/2006/main" xmlns:r="http://schemas.openxmlformats.org/officeDocument/2006/relationships" xmlns:p="http://schemas.openxmlformats.org/presentationml/2006/main">
  <p:tag name="AS_UNIQUEID" val="89"/>
</p:tagLst>
</file>

<file path=ppt/tags/tag73.xml><?xml version="1.0" encoding="utf-8"?>
<p:tagLst xmlns:a="http://schemas.openxmlformats.org/drawingml/2006/main" xmlns:r="http://schemas.openxmlformats.org/officeDocument/2006/relationships" xmlns:p="http://schemas.openxmlformats.org/presentationml/2006/main">
  <p:tag name="AS_UNIQUEID" val="140"/>
</p:tagLst>
</file>

<file path=ppt/tags/tag74.xml><?xml version="1.0" encoding="utf-8"?>
<p:tagLst xmlns:a="http://schemas.openxmlformats.org/drawingml/2006/main" xmlns:r="http://schemas.openxmlformats.org/officeDocument/2006/relationships" xmlns:p="http://schemas.openxmlformats.org/presentationml/2006/main">
  <p:tag name="AS_UNIQUEID" val="141"/>
</p:tagLst>
</file>

<file path=ppt/tags/tag75.xml><?xml version="1.0" encoding="utf-8"?>
<p:tagLst xmlns:a="http://schemas.openxmlformats.org/drawingml/2006/main" xmlns:r="http://schemas.openxmlformats.org/officeDocument/2006/relationships" xmlns:p="http://schemas.openxmlformats.org/presentationml/2006/main">
  <p:tag name="AS_UNIQUEID" val="142"/>
</p:tagLst>
</file>

<file path=ppt/tags/tag76.xml><?xml version="1.0" encoding="utf-8"?>
<p:tagLst xmlns:a="http://schemas.openxmlformats.org/drawingml/2006/main" xmlns:r="http://schemas.openxmlformats.org/officeDocument/2006/relationships" xmlns:p="http://schemas.openxmlformats.org/presentationml/2006/main">
  <p:tag name="AS_UNIQUEID" val="90"/>
</p:tagLst>
</file>

<file path=ppt/tags/tag77.xml><?xml version="1.0" encoding="utf-8"?>
<p:tagLst xmlns:a="http://schemas.openxmlformats.org/drawingml/2006/main" xmlns:r="http://schemas.openxmlformats.org/officeDocument/2006/relationships" xmlns:p="http://schemas.openxmlformats.org/presentationml/2006/main">
  <p:tag name="AS_UNIQUEID" val="91"/>
</p:tagLst>
</file>

<file path=ppt/tags/tag78.xml><?xml version="1.0" encoding="utf-8"?>
<p:tagLst xmlns:a="http://schemas.openxmlformats.org/drawingml/2006/main" xmlns:r="http://schemas.openxmlformats.org/officeDocument/2006/relationships" xmlns:p="http://schemas.openxmlformats.org/presentationml/2006/main">
  <p:tag name="AS_UNIQUEID" val="92"/>
</p:tagLst>
</file>

<file path=ppt/tags/tag79.xml><?xml version="1.0" encoding="utf-8"?>
<p:tagLst xmlns:a="http://schemas.openxmlformats.org/drawingml/2006/main" xmlns:r="http://schemas.openxmlformats.org/officeDocument/2006/relationships" xmlns:p="http://schemas.openxmlformats.org/presentationml/2006/main">
  <p:tag name="AS_UNIQUEID" val="93"/>
</p:tagLst>
</file>

<file path=ppt/tags/tag8.xml><?xml version="1.0" encoding="utf-8"?>
<p:tagLst xmlns:a="http://schemas.openxmlformats.org/drawingml/2006/main" xmlns:r="http://schemas.openxmlformats.org/officeDocument/2006/relationships" xmlns:p="http://schemas.openxmlformats.org/presentationml/2006/main">
  <p:tag name="AS_UNIQUEID" val="124"/>
</p:tagLst>
</file>

<file path=ppt/tags/tag80.xml><?xml version="1.0" encoding="utf-8"?>
<p:tagLst xmlns:a="http://schemas.openxmlformats.org/drawingml/2006/main" xmlns:r="http://schemas.openxmlformats.org/officeDocument/2006/relationships" xmlns:p="http://schemas.openxmlformats.org/presentationml/2006/main">
  <p:tag name="AS_UNIQUEID" val="94"/>
</p:tagLst>
</file>

<file path=ppt/tags/tag81.xml><?xml version="1.0" encoding="utf-8"?>
<p:tagLst xmlns:a="http://schemas.openxmlformats.org/drawingml/2006/main" xmlns:r="http://schemas.openxmlformats.org/officeDocument/2006/relationships" xmlns:p="http://schemas.openxmlformats.org/presentationml/2006/main">
  <p:tag name="AS_UNIQUEID" val="95"/>
</p:tagLst>
</file>

<file path=ppt/tags/tag82.xml><?xml version="1.0" encoding="utf-8"?>
<p:tagLst xmlns:a="http://schemas.openxmlformats.org/drawingml/2006/main" xmlns:r="http://schemas.openxmlformats.org/officeDocument/2006/relationships" xmlns:p="http://schemas.openxmlformats.org/presentationml/2006/main">
  <p:tag name="AS_UNIQUEID" val="96"/>
</p:tagLst>
</file>

<file path=ppt/tags/tag83.xml><?xml version="1.0" encoding="utf-8"?>
<p:tagLst xmlns:a="http://schemas.openxmlformats.org/drawingml/2006/main" xmlns:r="http://schemas.openxmlformats.org/officeDocument/2006/relationships" xmlns:p="http://schemas.openxmlformats.org/presentationml/2006/main">
  <p:tag name="AS_UNIQUEID" val="97"/>
</p:tagLst>
</file>

<file path=ppt/tags/tag84.xml><?xml version="1.0" encoding="utf-8"?>
<p:tagLst xmlns:a="http://schemas.openxmlformats.org/drawingml/2006/main" xmlns:r="http://schemas.openxmlformats.org/officeDocument/2006/relationships" xmlns:p="http://schemas.openxmlformats.org/presentationml/2006/main">
  <p:tag name="AS_UNIQUEID" val="98"/>
</p:tagLst>
</file>

<file path=ppt/tags/tag85.xml><?xml version="1.0" encoding="utf-8"?>
<p:tagLst xmlns:a="http://schemas.openxmlformats.org/drawingml/2006/main" xmlns:r="http://schemas.openxmlformats.org/officeDocument/2006/relationships" xmlns:p="http://schemas.openxmlformats.org/presentationml/2006/main">
  <p:tag name="AS_UNIQUEID" val="99"/>
</p:tagLst>
</file>

<file path=ppt/tags/tag86.xml><?xml version="1.0" encoding="utf-8"?>
<p:tagLst xmlns:a="http://schemas.openxmlformats.org/drawingml/2006/main" xmlns:r="http://schemas.openxmlformats.org/officeDocument/2006/relationships" xmlns:p="http://schemas.openxmlformats.org/presentationml/2006/main">
  <p:tag name="AS_UNIQUEID" val="100"/>
</p:tagLst>
</file>

<file path=ppt/tags/tag87.xml><?xml version="1.0" encoding="utf-8"?>
<p:tagLst xmlns:a="http://schemas.openxmlformats.org/drawingml/2006/main" xmlns:r="http://schemas.openxmlformats.org/officeDocument/2006/relationships" xmlns:p="http://schemas.openxmlformats.org/presentationml/2006/main">
  <p:tag name="AS_UNIQUEID" val="101"/>
</p:tagLst>
</file>

<file path=ppt/tags/tag88.xml><?xml version="1.0" encoding="utf-8"?>
<p:tagLst xmlns:a="http://schemas.openxmlformats.org/drawingml/2006/main" xmlns:r="http://schemas.openxmlformats.org/officeDocument/2006/relationships" xmlns:p="http://schemas.openxmlformats.org/presentationml/2006/main">
  <p:tag name="AS_UNIQUEID" val="102"/>
</p:tagLst>
</file>

<file path=ppt/tags/tag89.xml><?xml version="1.0" encoding="utf-8"?>
<p:tagLst xmlns:a="http://schemas.openxmlformats.org/drawingml/2006/main" xmlns:r="http://schemas.openxmlformats.org/officeDocument/2006/relationships" xmlns:p="http://schemas.openxmlformats.org/presentationml/2006/main">
  <p:tag name="AS_UNIQUEID" val="103"/>
</p:tagLst>
</file>

<file path=ppt/tags/tag9.xml><?xml version="1.0" encoding="utf-8"?>
<p:tagLst xmlns:a="http://schemas.openxmlformats.org/drawingml/2006/main" xmlns:r="http://schemas.openxmlformats.org/officeDocument/2006/relationships" xmlns:p="http://schemas.openxmlformats.org/presentationml/2006/main">
  <p:tag name="AS_UNIQUEID" val="125"/>
</p:tagLst>
</file>

<file path=ppt/tags/tag90.xml><?xml version="1.0" encoding="utf-8"?>
<p:tagLst xmlns:a="http://schemas.openxmlformats.org/drawingml/2006/main" xmlns:r="http://schemas.openxmlformats.org/officeDocument/2006/relationships" xmlns:p="http://schemas.openxmlformats.org/presentationml/2006/main">
  <p:tag name="AS_UNIQUEID" val="104"/>
</p:tagLst>
</file>

<file path=ppt/tags/tag91.xml><?xml version="1.0" encoding="utf-8"?>
<p:tagLst xmlns:a="http://schemas.openxmlformats.org/drawingml/2006/main" xmlns:r="http://schemas.openxmlformats.org/officeDocument/2006/relationships" xmlns:p="http://schemas.openxmlformats.org/presentationml/2006/main">
  <p:tag name="AS_UNIQUEID" val="105"/>
</p:tagLst>
</file>

<file path=ppt/tags/tag92.xml><?xml version="1.0" encoding="utf-8"?>
<p:tagLst xmlns:a="http://schemas.openxmlformats.org/drawingml/2006/main" xmlns:r="http://schemas.openxmlformats.org/officeDocument/2006/relationships" xmlns:p="http://schemas.openxmlformats.org/presentationml/2006/main">
  <p:tag name="AS_UNIQUEID" val="143"/>
</p:tagLst>
</file>

<file path=ppt/tags/tag93.xml><?xml version="1.0" encoding="utf-8"?>
<p:tagLst xmlns:a="http://schemas.openxmlformats.org/drawingml/2006/main" xmlns:r="http://schemas.openxmlformats.org/officeDocument/2006/relationships" xmlns:p="http://schemas.openxmlformats.org/presentationml/2006/main">
  <p:tag name="AS_UNIQUEID" val="144"/>
</p:tagLst>
</file>

<file path=ppt/tags/tag94.xml><?xml version="1.0" encoding="utf-8"?>
<p:tagLst xmlns:a="http://schemas.openxmlformats.org/drawingml/2006/main" xmlns:r="http://schemas.openxmlformats.org/officeDocument/2006/relationships" xmlns:p="http://schemas.openxmlformats.org/presentationml/2006/main">
  <p:tag name="AS_UNIQUEID" val="145"/>
</p:tagLst>
</file>

<file path=ppt/tags/tag95.xml><?xml version="1.0" encoding="utf-8"?>
<p:tagLst xmlns:a="http://schemas.openxmlformats.org/drawingml/2006/main" xmlns:r="http://schemas.openxmlformats.org/officeDocument/2006/relationships" xmlns:p="http://schemas.openxmlformats.org/presentationml/2006/main">
  <p:tag name="AS_UNIQUEID" val="107"/>
</p:tagLst>
</file>

<file path=ppt/tags/tag96.xml><?xml version="1.0" encoding="utf-8"?>
<p:tagLst xmlns:a="http://schemas.openxmlformats.org/drawingml/2006/main" xmlns:r="http://schemas.openxmlformats.org/officeDocument/2006/relationships" xmlns:p="http://schemas.openxmlformats.org/presentationml/2006/main">
  <p:tag name="AS_UNIQUEID" val="108"/>
</p:tagLst>
</file>

<file path=ppt/tags/tag97.xml><?xml version="1.0" encoding="utf-8"?>
<p:tagLst xmlns:a="http://schemas.openxmlformats.org/drawingml/2006/main" xmlns:r="http://schemas.openxmlformats.org/officeDocument/2006/relationships" xmlns:p="http://schemas.openxmlformats.org/presentationml/2006/main">
  <p:tag name="AS_UNIQUEID" val="112"/>
</p:tagLst>
</file>

<file path=ppt/tags/tag98.xml><?xml version="1.0" encoding="utf-8"?>
<p:tagLst xmlns:a="http://schemas.openxmlformats.org/drawingml/2006/main" xmlns:r="http://schemas.openxmlformats.org/officeDocument/2006/relationships" xmlns:p="http://schemas.openxmlformats.org/presentationml/2006/main">
  <p:tag name="AS_UNIQUEID" val="113"/>
</p:tagLst>
</file>

<file path=ppt/tags/tag99.xml><?xml version="1.0" encoding="utf-8"?>
<p:tagLst xmlns:a="http://schemas.openxmlformats.org/drawingml/2006/main" xmlns:r="http://schemas.openxmlformats.org/officeDocument/2006/relationships" xmlns:p="http://schemas.openxmlformats.org/presentationml/2006/main">
  <p:tag name="AS_UNIQUEID" val="114"/>
</p:tagLst>
</file>

<file path=ppt/theme/theme1.xml><?xml version="1.0" encoding="utf-8"?>
<a:theme xmlns:a="http://schemas.openxmlformats.org/drawingml/2006/main" name="Struttura predefinita">
  <a:themeElements>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truttura predefinita">
      <a:majorFont>
        <a:latin typeface="Times New Roman"/>
        <a:ea typeface="Arial"/>
        <a:cs typeface="Arial"/>
      </a:majorFont>
      <a:minorFont>
        <a:latin typeface="Times New Roman"/>
        <a:ea typeface="Arial"/>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lnDef>
  </a:objectDefaults>
  <a:extraClrSchemeLst>
    <a:extraClrScheme>
      <a:clrScheme name="Struttura predefinita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ruttura predefinita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ruttura predefinita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70878</TotalTime>
  <Words>3014</Words>
  <Application>Microsoft Office PowerPoint</Application>
  <PresentationFormat>Presentazione su schermo (4:3)</PresentationFormat>
  <Paragraphs>102</Paragraphs>
  <Slides>20</Slides>
  <Notes>7</Notes>
  <HiddenSlides>0</HiddenSlides>
  <MMClips>1</MMClips>
  <ScaleCrop>false</ScaleCrop>
  <HeadingPairs>
    <vt:vector size="6" baseType="variant">
      <vt:variant>
        <vt:lpstr>Caratteri utilizzati</vt:lpstr>
      </vt:variant>
      <vt:variant>
        <vt:i4>15</vt:i4>
      </vt:variant>
      <vt:variant>
        <vt:lpstr>Tema</vt:lpstr>
      </vt:variant>
      <vt:variant>
        <vt:i4>1</vt:i4>
      </vt:variant>
      <vt:variant>
        <vt:lpstr>Titoli diapositive</vt:lpstr>
      </vt:variant>
      <vt:variant>
        <vt:i4>20</vt:i4>
      </vt:variant>
    </vt:vector>
  </HeadingPairs>
  <TitlesOfParts>
    <vt:vector size="36" baseType="lpstr">
      <vt:lpstr>Comic Sans MS</vt:lpstr>
      <vt:lpstr>Times New Roman</vt:lpstr>
      <vt:lpstr>Arial</vt:lpstr>
      <vt:lpstr>Calibri Light</vt:lpstr>
      <vt:lpstr>Tw Cen MT Condensed Extra Bold</vt:lpstr>
      <vt:lpstr>Harrington</vt:lpstr>
      <vt:lpstr>Verdana</vt:lpstr>
      <vt:lpstr>HelveticaNeue</vt:lpstr>
      <vt:lpstr>Cataneo BT</vt:lpstr>
      <vt:lpstr>Courier New</vt:lpstr>
      <vt:lpstr>Cambria</vt:lpstr>
      <vt:lpstr>Arial Unicode MS</vt:lpstr>
      <vt:lpstr>Copperplate Gothic Bold</vt:lpstr>
      <vt:lpstr>Tahoma</vt:lpstr>
      <vt:lpstr>Helvetica</vt:lpstr>
      <vt:lpstr>Struttura predefinita</vt:lpstr>
      <vt:lpstr>Presentazione standard di PowerPoint</vt:lpstr>
      <vt:lpstr>Presentazione standard di PowerPoint</vt:lpstr>
      <vt:lpstr> </vt:lpstr>
      <vt:lpstr>  Pietro stava ancora dicendo queste cose, quando lo Spirito Santo discese sopra tutti coloro che ascoltavano la Parola. E i fedeli circoncisi, che erano venuti con Pietro, si stupirono che anche sui pagani si fosse effuso il dono dello Spirito Santo; (At 10, 44-45)</vt:lpstr>
      <vt:lpstr>li sentivano infatti parlare in altre lingue e glorificare Dio. Allora Pietro disse: «Chi può impedire che siano battezzati nell’acqua questi che hanno ricevuto, come noi, lo Spirito Santo?». (At 10, 46-47) </vt:lpstr>
      <vt:lpstr>E ordinò che fossero battezzati nel nome di Gesù Cristo. Quindi lo pregarono di fermarsi alcuni giorni. (At 10, 48)</vt:lpstr>
      <vt:lpstr>Ist EPISTLE OF JOHN</vt:lpstr>
      <vt:lpstr>Chi non ama non ha conosciuto Dio, perché Dio è amore. In questo si è manifestato l’amore di Dio in noi: Dio ha mandato nel mondo il suo Figlio unigenito, perché noi avessimo la vita per mezzo di lui. (1Gv 4, 8-9)</vt:lpstr>
      <vt:lpstr>In questo sta l’amore: non siamo stati noi ad amare Dio, ma è lui che ha amato noi e ha mandato il suo Figlio come vittima di espiazione per i nostri peccati. (1Gv 4, 10)</vt:lpstr>
      <vt:lpstr>GOSPEL ACCORD. TO JOHN</vt:lpstr>
      <vt:lpstr>Presentazione standard di PowerPoint</vt:lpstr>
      <vt:lpstr>Presentazione standard di PowerPoint</vt:lpstr>
      <vt:lpstr>Voi siete miei amici, se fate ciò che io vi comando. Non vi chiamo più servi, perché il servo non sa quello che fa il suo padrone; ma vi ho chiamato amici, perché tutto ciò che ho udito dal Padre mio l’ho fatto conoscere a voi.  (Gv 15, 14-15)</vt:lpstr>
      <vt:lpstr>Non voi avete scelto me, ma io ho scelto voi e vi ho costituiti perché andiate e portiate frutto e il vostro frutto rimanga; perché tutto quello che chiederete al Padre nel mio nome, ve lo conceda. Questo vi comando: che vi amiate gli uni gli altri». (Gv 15, 16-17)</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Manager/>
  <Company>private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subject/>
  <dc:creator>Gaetano Lastilla</dc:creator>
  <cp:keywords/>
  <dc:description/>
  <cp:lastModifiedBy>Gaetano Lastilla</cp:lastModifiedBy>
  <cp:revision>3103</cp:revision>
  <cp:lastPrinted>1601-01-01T00:00:00Z</cp:lastPrinted>
  <dcterms:created xsi:type="dcterms:W3CDTF">2007-05-09T13:51:32Z</dcterms:created>
  <dcterms:modified xsi:type="dcterms:W3CDTF">2024-04-29T14:21:57Z</dcterms:modified>
  <cp:category/>
</cp:coreProperties>
</file>