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791" r:id="rId5"/>
    <p:sldId id="792" r:id="rId6"/>
    <p:sldId id="337" r:id="rId7"/>
    <p:sldId id="743" r:id="rId8"/>
    <p:sldId id="793" r:id="rId9"/>
    <p:sldId id="794" r:id="rId10"/>
    <p:sldId id="694" r:id="rId11"/>
    <p:sldId id="319" r:id="rId12"/>
    <p:sldId id="624" r:id="rId13"/>
    <p:sldId id="772" r:id="rId14"/>
    <p:sldId id="787" r:id="rId15"/>
    <p:sldId id="288" r:id="rId16"/>
    <p:sldId id="728" r:id="rId17"/>
    <p:sldId id="724" r:id="rId18"/>
    <p:sldId id="553" r:id="rId19"/>
    <p:sldId id="727" r:id="rId20"/>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000066"/>
    <a:srgbClr val="CC3300"/>
    <a:srgbClr val="530280"/>
    <a:srgbClr val="CC0000"/>
    <a:srgbClr val="FFCCFF"/>
    <a:srgbClr val="FF505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27" autoAdjust="0"/>
    <p:restoredTop sz="91822" autoAdjust="0"/>
  </p:normalViewPr>
  <p:slideViewPr>
    <p:cSldViewPr>
      <p:cViewPr varScale="1">
        <p:scale>
          <a:sx n="86" d="100"/>
          <a:sy n="86" d="100"/>
        </p:scale>
        <p:origin x="1066" y="21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3EC10AF-CA16-759E-76AF-BF83DCF3FE2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179DBB3-67AA-2598-D3AB-D44D14C765DA}"/>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F2EF7D8-793C-E709-D964-E15C06156D09}"/>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FAE4B50C-C8A8-E90C-1E0A-0358784FBCD9}"/>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3020DDF-4C60-4B91-B7E4-533115AB4B4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979A6E05-65CA-45C2-8856-BD6B9296C0C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0FBB0631-8558-F284-1DB8-5E118F715DA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B4A6E78C-A574-22AC-987E-70A16B42756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205B1B30-F635-2969-AE89-A6E50F8BFBDF}"/>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FD4ED3A9-87D5-A945-C9DC-DE9F1F18C50A}"/>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965920A0-1A14-16A5-FD32-DC4715D73993}"/>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7941B775-01EF-4EB9-BB04-4CF86C3FB573}"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BE6DB507-010C-3518-DA71-6710210FB4AC}"/>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10F2EB97-903B-40E2-9565-3B9233EA0D58}"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A9035392-0062-9977-E25E-2075F1441103}"/>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26F6017C-F47F-52AF-A03C-A2C80BBA9D1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AC8AC73E-A190-EE06-4128-326611942ABC}"/>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4D6F6DD-C7E1-470F-83D9-1F69A3348E72}"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9CD3AD04-FE51-9EE5-F72D-824A878B3294}"/>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26764E9E-3DA4-27AC-EB99-12FEAF562A1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F600072B-510F-8FC0-0F7D-2A5E963728DC}"/>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D4AE6F73-BF31-4533-8830-9D51E7E47A1B}" type="slidenum">
              <a:rPr lang="it-IT" altLang="it-IT" sz="1200"/>
              <a:pPr algn="r"/>
              <a:t>6</a:t>
            </a:fld>
            <a:endParaRPr lang="it-IT" altLang="it-IT" sz="1200"/>
          </a:p>
        </p:txBody>
      </p:sp>
      <p:sp>
        <p:nvSpPr>
          <p:cNvPr id="23555" name="Rectangle 2">
            <a:extLst>
              <a:ext uri="{FF2B5EF4-FFF2-40B4-BE49-F238E27FC236}">
                <a16:creationId xmlns:a16="http://schemas.microsoft.com/office/drawing/2014/main" id="{08F4AD18-D709-6F31-2A45-D4F25487E01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B607D7BE-1088-EF8E-7637-959AEF2F03E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E0A981BA-09D5-93CC-FE9E-B627419DDB35}"/>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7F655ECC-4610-4321-9D8A-3C7382611E8A}" type="slidenum">
              <a:rPr lang="it-IT" altLang="it-IT" sz="1200"/>
              <a:pPr algn="r"/>
              <a:t>10</a:t>
            </a:fld>
            <a:endParaRPr lang="it-IT" altLang="it-IT" sz="1200"/>
          </a:p>
        </p:txBody>
      </p:sp>
      <p:sp>
        <p:nvSpPr>
          <p:cNvPr id="28675" name="Rectangle 2">
            <a:extLst>
              <a:ext uri="{FF2B5EF4-FFF2-40B4-BE49-F238E27FC236}">
                <a16:creationId xmlns:a16="http://schemas.microsoft.com/office/drawing/2014/main" id="{BFADB9AD-5BB0-963B-A3E6-D6837C882B0D}"/>
              </a:ext>
            </a:extLst>
          </p:cNvPr>
          <p:cNvSpPr>
            <a:spLocks noGrp="1" noRot="1" noChangeAspect="1" noChangeArrowheads="1" noTextEdit="1"/>
          </p:cNvSpPr>
          <p:nvPr>
            <p:ph type="sldImg"/>
          </p:nvPr>
        </p:nvSpPr>
        <p:spPr>
          <a:solidFill>
            <a:srgbClr val="FFFFFF"/>
          </a:solidFill>
          <a:ln/>
        </p:spPr>
      </p:sp>
      <p:sp>
        <p:nvSpPr>
          <p:cNvPr id="28676" name="Rectangle 3">
            <a:extLst>
              <a:ext uri="{FF2B5EF4-FFF2-40B4-BE49-F238E27FC236}">
                <a16:creationId xmlns:a16="http://schemas.microsoft.com/office/drawing/2014/main" id="{36A47C3F-2446-78E9-786A-A12CD188967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B544065D-5E4C-615C-8BDA-142339C0CA9E}"/>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C38EF6FD-3015-4212-914C-1C120D0C24B7}" type="slidenum">
              <a:rPr lang="it-IT" altLang="it-IT" sz="1200"/>
              <a:pPr algn="r"/>
              <a:t>11</a:t>
            </a:fld>
            <a:endParaRPr lang="it-IT" altLang="it-IT" sz="1200"/>
          </a:p>
        </p:txBody>
      </p:sp>
      <p:sp>
        <p:nvSpPr>
          <p:cNvPr id="30723" name="Rectangle 2">
            <a:extLst>
              <a:ext uri="{FF2B5EF4-FFF2-40B4-BE49-F238E27FC236}">
                <a16:creationId xmlns:a16="http://schemas.microsoft.com/office/drawing/2014/main" id="{EFCBD3C8-3DC3-1F75-764E-C7D5DB74FAF9}"/>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8B3D226F-B4F9-E3F9-60EE-0D637B02004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2E90C863-2FBE-57D8-C5E1-B45A23B86BAC}"/>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83FA3B0-6523-449E-9D0F-FC5127F966CA}" type="slidenum">
              <a:rPr lang="it-IT" altLang="it-IT" sz="1200"/>
              <a:pPr algn="r"/>
              <a:t>15</a:t>
            </a:fld>
            <a:endParaRPr lang="it-IT" altLang="it-IT" sz="1200"/>
          </a:p>
        </p:txBody>
      </p:sp>
      <p:sp>
        <p:nvSpPr>
          <p:cNvPr id="35843" name="Rectangle 2">
            <a:extLst>
              <a:ext uri="{FF2B5EF4-FFF2-40B4-BE49-F238E27FC236}">
                <a16:creationId xmlns:a16="http://schemas.microsoft.com/office/drawing/2014/main" id="{4C3B8FE6-1B71-5DDC-F53D-24D861999722}"/>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291D1DD8-45E0-5D34-4A25-AE8ECD3032A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37F6418E-9FAB-0A43-8828-9B6864C4AB78}"/>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06F51A70-7A79-4697-8A6C-296F1FA08737}" type="slidenum">
              <a:rPr lang="it-IT" altLang="it-IT" sz="1200"/>
              <a:pPr algn="r"/>
              <a:t>18</a:t>
            </a:fld>
            <a:endParaRPr lang="it-IT" altLang="it-IT" sz="1200"/>
          </a:p>
        </p:txBody>
      </p:sp>
      <p:sp>
        <p:nvSpPr>
          <p:cNvPr id="39939" name="Rectangle 2">
            <a:extLst>
              <a:ext uri="{FF2B5EF4-FFF2-40B4-BE49-F238E27FC236}">
                <a16:creationId xmlns:a16="http://schemas.microsoft.com/office/drawing/2014/main" id="{E70FBBF6-FC2D-5CFF-35EB-FE064794FCB3}"/>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03EA90D4-8721-641B-FD57-31BB3EB5CD3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C578403-9853-08BF-518D-7856969EBEE0}"/>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F8394E6-49A7-50C0-9F97-E3A938D891F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59ED874-416D-572A-19EF-81CBDEB34C33}"/>
              </a:ext>
            </a:extLst>
          </p:cNvPr>
          <p:cNvSpPr>
            <a:spLocks noGrp="1" noChangeArrowheads="1"/>
          </p:cNvSpPr>
          <p:nvPr>
            <p:ph type="sldNum" sz="quarter" idx="12"/>
          </p:nvPr>
        </p:nvSpPr>
        <p:spPr/>
        <p:txBody>
          <a:bodyPr/>
          <a:lstStyle>
            <a:lvl1pPr>
              <a:defRPr/>
            </a:lvl1pPr>
          </a:lstStyle>
          <a:p>
            <a:fld id="{DE609B64-2844-4C38-AE5B-1EA357F37708}" type="slidenum">
              <a:rPr lang="it-IT" altLang="it-IT"/>
              <a:pPr/>
              <a:t>‹N›</a:t>
            </a:fld>
            <a:endParaRPr lang="it-IT" altLang="it-IT"/>
          </a:p>
        </p:txBody>
      </p:sp>
    </p:spTree>
    <p:extLst>
      <p:ext uri="{BB962C8B-B14F-4D97-AF65-F5344CB8AC3E}">
        <p14:creationId xmlns:p14="http://schemas.microsoft.com/office/powerpoint/2010/main" val="316949002"/>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9E2ACF6-0F50-EFBA-66CB-69C3408ECE2F}"/>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0DB1781-B781-FADC-9894-4E41CBD921B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6EB8DBF-23B1-F5B4-0B5D-937E7507D50F}"/>
              </a:ext>
            </a:extLst>
          </p:cNvPr>
          <p:cNvSpPr>
            <a:spLocks noGrp="1" noChangeArrowheads="1"/>
          </p:cNvSpPr>
          <p:nvPr>
            <p:ph type="sldNum" sz="quarter" idx="12"/>
          </p:nvPr>
        </p:nvSpPr>
        <p:spPr/>
        <p:txBody>
          <a:bodyPr/>
          <a:lstStyle>
            <a:lvl1pPr>
              <a:defRPr/>
            </a:lvl1pPr>
          </a:lstStyle>
          <a:p>
            <a:fld id="{FD42AE89-C604-4254-B524-2E829CEEDC45}" type="slidenum">
              <a:rPr lang="it-IT" altLang="it-IT"/>
              <a:pPr/>
              <a:t>‹N›</a:t>
            </a:fld>
            <a:endParaRPr lang="it-IT" altLang="it-IT"/>
          </a:p>
        </p:txBody>
      </p:sp>
    </p:spTree>
    <p:extLst>
      <p:ext uri="{BB962C8B-B14F-4D97-AF65-F5344CB8AC3E}">
        <p14:creationId xmlns:p14="http://schemas.microsoft.com/office/powerpoint/2010/main" val="255015001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40EBA8E-640B-7A49-1744-398871AB2C7B}"/>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876F8E4-43D4-F3A3-19BB-A1B8A9B91A8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40F91E5-34A5-EF43-187A-B0BFBDE41023}"/>
              </a:ext>
            </a:extLst>
          </p:cNvPr>
          <p:cNvSpPr>
            <a:spLocks noGrp="1" noChangeArrowheads="1"/>
          </p:cNvSpPr>
          <p:nvPr>
            <p:ph type="sldNum" sz="quarter" idx="12"/>
          </p:nvPr>
        </p:nvSpPr>
        <p:spPr/>
        <p:txBody>
          <a:bodyPr/>
          <a:lstStyle>
            <a:lvl1pPr>
              <a:defRPr/>
            </a:lvl1pPr>
          </a:lstStyle>
          <a:p>
            <a:fld id="{C5C4568E-9476-4FA8-93EF-D82E11AEDD9C}" type="slidenum">
              <a:rPr lang="it-IT" altLang="it-IT"/>
              <a:pPr/>
              <a:t>‹N›</a:t>
            </a:fld>
            <a:endParaRPr lang="it-IT" altLang="it-IT"/>
          </a:p>
        </p:txBody>
      </p:sp>
    </p:spTree>
    <p:extLst>
      <p:ext uri="{BB962C8B-B14F-4D97-AF65-F5344CB8AC3E}">
        <p14:creationId xmlns:p14="http://schemas.microsoft.com/office/powerpoint/2010/main" val="422453522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5374AD4-BD82-8029-6D81-12CE0BE7D0E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A60C066-388C-9677-B0E7-D902BDBFC41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A780DC8-F62D-EF3E-324C-E0920DFD670E}"/>
              </a:ext>
            </a:extLst>
          </p:cNvPr>
          <p:cNvSpPr>
            <a:spLocks noGrp="1" noChangeArrowheads="1"/>
          </p:cNvSpPr>
          <p:nvPr>
            <p:ph type="sldNum" sz="quarter" idx="12"/>
          </p:nvPr>
        </p:nvSpPr>
        <p:spPr/>
        <p:txBody>
          <a:bodyPr/>
          <a:lstStyle>
            <a:lvl1pPr>
              <a:defRPr/>
            </a:lvl1pPr>
          </a:lstStyle>
          <a:p>
            <a:fld id="{F995CA52-E5F7-489B-986F-3103B701C8C6}" type="slidenum">
              <a:rPr lang="it-IT" altLang="it-IT"/>
              <a:pPr/>
              <a:t>‹N›</a:t>
            </a:fld>
            <a:endParaRPr lang="it-IT" altLang="it-IT"/>
          </a:p>
        </p:txBody>
      </p:sp>
    </p:spTree>
    <p:extLst>
      <p:ext uri="{BB962C8B-B14F-4D97-AF65-F5344CB8AC3E}">
        <p14:creationId xmlns:p14="http://schemas.microsoft.com/office/powerpoint/2010/main" val="346362286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7E47CFE-870B-4727-D6E9-5FF99E7D279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BF58281-EF3F-A30E-7D60-015969F52873}"/>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2945B1A-3C72-06BB-C090-DF8CA9193C92}"/>
              </a:ext>
            </a:extLst>
          </p:cNvPr>
          <p:cNvSpPr>
            <a:spLocks noGrp="1" noChangeArrowheads="1"/>
          </p:cNvSpPr>
          <p:nvPr>
            <p:ph type="sldNum" sz="quarter" idx="12"/>
          </p:nvPr>
        </p:nvSpPr>
        <p:spPr/>
        <p:txBody>
          <a:bodyPr/>
          <a:lstStyle>
            <a:lvl1pPr>
              <a:defRPr/>
            </a:lvl1pPr>
          </a:lstStyle>
          <a:p>
            <a:fld id="{6CAA6804-6FAF-4F96-84AD-EEB06C813361}" type="slidenum">
              <a:rPr lang="it-IT" altLang="it-IT"/>
              <a:pPr/>
              <a:t>‹N›</a:t>
            </a:fld>
            <a:endParaRPr lang="it-IT" altLang="it-IT"/>
          </a:p>
        </p:txBody>
      </p:sp>
    </p:spTree>
    <p:extLst>
      <p:ext uri="{BB962C8B-B14F-4D97-AF65-F5344CB8AC3E}">
        <p14:creationId xmlns:p14="http://schemas.microsoft.com/office/powerpoint/2010/main" val="244820403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6">
            <a:extLst>
              <a:ext uri="{FF2B5EF4-FFF2-40B4-BE49-F238E27FC236}">
                <a16:creationId xmlns:a16="http://schemas.microsoft.com/office/drawing/2014/main" id="{EA24AAA7-0941-A761-BFE1-3DEC73475FF4}"/>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DD2C50D7-8B2F-F7D9-67A6-A6A3DACEA0D4}"/>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58F1B891-6BDC-C35F-85DE-CF611BE4AE5A}"/>
              </a:ext>
            </a:extLst>
          </p:cNvPr>
          <p:cNvSpPr>
            <a:spLocks noGrp="1" noChangeArrowheads="1"/>
          </p:cNvSpPr>
          <p:nvPr>
            <p:ph type="sldNum" sz="quarter" idx="12"/>
          </p:nvPr>
        </p:nvSpPr>
        <p:spPr/>
        <p:txBody>
          <a:bodyPr/>
          <a:lstStyle>
            <a:lvl1pPr>
              <a:defRPr/>
            </a:lvl1pPr>
          </a:lstStyle>
          <a:p>
            <a:fld id="{4AA60012-3996-4C5D-9AD6-0A807A9C6B6D}" type="slidenum">
              <a:rPr lang="it-IT" altLang="it-IT"/>
              <a:pPr/>
              <a:t>‹N›</a:t>
            </a:fld>
            <a:endParaRPr lang="it-IT" altLang="it-IT"/>
          </a:p>
        </p:txBody>
      </p:sp>
    </p:spTree>
    <p:extLst>
      <p:ext uri="{BB962C8B-B14F-4D97-AF65-F5344CB8AC3E}">
        <p14:creationId xmlns:p14="http://schemas.microsoft.com/office/powerpoint/2010/main" val="120554544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9FE5ECB6-941E-18B0-BBA6-14CBD4A1A790}"/>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0BF24130-CC5D-D564-1FB6-43BAB81E2BE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84CE3F35-6AE2-DEA6-4782-4D9FF4010B1C}"/>
              </a:ext>
            </a:extLst>
          </p:cNvPr>
          <p:cNvSpPr>
            <a:spLocks noGrp="1" noChangeArrowheads="1"/>
          </p:cNvSpPr>
          <p:nvPr>
            <p:ph type="sldNum" sz="quarter" idx="12"/>
          </p:nvPr>
        </p:nvSpPr>
        <p:spPr/>
        <p:txBody>
          <a:bodyPr/>
          <a:lstStyle>
            <a:lvl1pPr>
              <a:defRPr/>
            </a:lvl1pPr>
          </a:lstStyle>
          <a:p>
            <a:fld id="{93D1959C-731D-4AD2-A94F-709E9E686F16}" type="slidenum">
              <a:rPr lang="it-IT" altLang="it-IT"/>
              <a:pPr/>
              <a:t>‹N›</a:t>
            </a:fld>
            <a:endParaRPr lang="it-IT" altLang="it-IT"/>
          </a:p>
        </p:txBody>
      </p:sp>
    </p:spTree>
    <p:extLst>
      <p:ext uri="{BB962C8B-B14F-4D97-AF65-F5344CB8AC3E}">
        <p14:creationId xmlns:p14="http://schemas.microsoft.com/office/powerpoint/2010/main" val="247638218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92944CAC-02FC-9B9C-5B1D-3FE6FC036C78}"/>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846304C9-AA67-AC40-7B31-54F24CD96204}"/>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9C917E83-9F12-46C1-1E2B-511618C40B2E}"/>
              </a:ext>
            </a:extLst>
          </p:cNvPr>
          <p:cNvSpPr>
            <a:spLocks noGrp="1" noChangeArrowheads="1"/>
          </p:cNvSpPr>
          <p:nvPr>
            <p:ph type="sldNum" sz="quarter" idx="12"/>
          </p:nvPr>
        </p:nvSpPr>
        <p:spPr/>
        <p:txBody>
          <a:bodyPr/>
          <a:lstStyle>
            <a:lvl1pPr>
              <a:defRPr/>
            </a:lvl1pPr>
          </a:lstStyle>
          <a:p>
            <a:fld id="{78FFED63-ACFD-411A-B63C-A7F7EE3A50A9}" type="slidenum">
              <a:rPr lang="it-IT" altLang="it-IT"/>
              <a:pPr/>
              <a:t>‹N›</a:t>
            </a:fld>
            <a:endParaRPr lang="it-IT" altLang="it-IT"/>
          </a:p>
        </p:txBody>
      </p:sp>
    </p:spTree>
    <p:extLst>
      <p:ext uri="{BB962C8B-B14F-4D97-AF65-F5344CB8AC3E}">
        <p14:creationId xmlns:p14="http://schemas.microsoft.com/office/powerpoint/2010/main" val="185445534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70D04EF-6914-7756-038B-3EADEB696F23}"/>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ED46A656-B6EB-ADFB-C314-B14AE6E92C3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8FBFACB2-2EAE-C81F-96D7-24CA6C8BA3D1}"/>
              </a:ext>
            </a:extLst>
          </p:cNvPr>
          <p:cNvSpPr>
            <a:spLocks noGrp="1" noChangeArrowheads="1"/>
          </p:cNvSpPr>
          <p:nvPr>
            <p:ph type="sldNum" sz="quarter" idx="12"/>
          </p:nvPr>
        </p:nvSpPr>
        <p:spPr/>
        <p:txBody>
          <a:bodyPr/>
          <a:lstStyle>
            <a:lvl1pPr>
              <a:defRPr/>
            </a:lvl1pPr>
          </a:lstStyle>
          <a:p>
            <a:fld id="{9A50DE3B-6B60-4C55-85BA-6EFEC05B2767}" type="slidenum">
              <a:rPr lang="it-IT" altLang="it-IT"/>
              <a:pPr/>
              <a:t>‹N›</a:t>
            </a:fld>
            <a:endParaRPr lang="it-IT" altLang="it-IT"/>
          </a:p>
        </p:txBody>
      </p:sp>
    </p:spTree>
    <p:extLst>
      <p:ext uri="{BB962C8B-B14F-4D97-AF65-F5344CB8AC3E}">
        <p14:creationId xmlns:p14="http://schemas.microsoft.com/office/powerpoint/2010/main" val="3910207995"/>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83F025F9-B466-3585-49C8-DB5AA6D3ABFA}"/>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C64A28C1-C6AA-9A9F-BA17-CFE49D1085B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EABEBB23-8870-611F-ABD2-F71A4E490340}"/>
              </a:ext>
            </a:extLst>
          </p:cNvPr>
          <p:cNvSpPr>
            <a:spLocks noGrp="1" noChangeArrowheads="1"/>
          </p:cNvSpPr>
          <p:nvPr>
            <p:ph type="sldNum" sz="quarter" idx="12"/>
          </p:nvPr>
        </p:nvSpPr>
        <p:spPr/>
        <p:txBody>
          <a:bodyPr/>
          <a:lstStyle>
            <a:lvl1pPr>
              <a:defRPr/>
            </a:lvl1pPr>
          </a:lstStyle>
          <a:p>
            <a:fld id="{9ECF27D8-CE23-4053-8FB8-6B6ED4ED1AA0}" type="slidenum">
              <a:rPr lang="it-IT" altLang="it-IT"/>
              <a:pPr/>
              <a:t>‹N›</a:t>
            </a:fld>
            <a:endParaRPr lang="it-IT" altLang="it-IT"/>
          </a:p>
        </p:txBody>
      </p:sp>
    </p:spTree>
    <p:extLst>
      <p:ext uri="{BB962C8B-B14F-4D97-AF65-F5344CB8AC3E}">
        <p14:creationId xmlns:p14="http://schemas.microsoft.com/office/powerpoint/2010/main" val="425603618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994ABA0B-144B-E07E-A365-95B9ACFC27ED}"/>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DB0A0B5F-6595-EE7F-E444-9335C380034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78325D9C-EE89-E53D-0B62-6142A6DF674B}"/>
              </a:ext>
            </a:extLst>
          </p:cNvPr>
          <p:cNvSpPr>
            <a:spLocks noGrp="1" noChangeArrowheads="1"/>
          </p:cNvSpPr>
          <p:nvPr>
            <p:ph type="sldNum" sz="quarter" idx="12"/>
          </p:nvPr>
        </p:nvSpPr>
        <p:spPr/>
        <p:txBody>
          <a:bodyPr/>
          <a:lstStyle>
            <a:lvl1pPr>
              <a:defRPr/>
            </a:lvl1pPr>
          </a:lstStyle>
          <a:p>
            <a:fld id="{2675798E-2B19-4A8A-8205-1D184B594797}" type="slidenum">
              <a:rPr lang="it-IT" altLang="it-IT"/>
              <a:pPr/>
              <a:t>‹N›</a:t>
            </a:fld>
            <a:endParaRPr lang="it-IT" altLang="it-IT"/>
          </a:p>
        </p:txBody>
      </p:sp>
    </p:spTree>
    <p:extLst>
      <p:ext uri="{BB962C8B-B14F-4D97-AF65-F5344CB8AC3E}">
        <p14:creationId xmlns:p14="http://schemas.microsoft.com/office/powerpoint/2010/main" val="219742609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28EE6E1-863A-3FD1-7A78-DA369C6ABC05}"/>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0E11EA64-7A8F-9125-A89D-E8D8C86DB873}"/>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26A1C842-2E72-09E9-6028-DE0794B365CB}"/>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325071D5-0FA6-EB0F-FC1E-39E1EDD44D0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98BF3863-1E26-7081-2540-DCFD64CF64B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DD054B42-CBB1-4EF1-989F-A689A4B678F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Musica%20Sacra\940-&#232;%20tempo%20di%20avere%20speranz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84C4ADED-2CC9-5C45-2629-4AA9CB8D1945}"/>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842E2851-9A03-1B05-EA56-365CFE5333A6}"/>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E’ tempo di avere Speranza</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1DC59CDA-1625-EFEB-B18E-F155CEBEE1B7}"/>
              </a:ext>
            </a:extLst>
          </p:cNvPr>
          <p:cNvSpPr>
            <a:spLocks noChangeArrowheads="1"/>
          </p:cNvSpPr>
          <p:nvPr/>
        </p:nvSpPr>
        <p:spPr bwMode="auto">
          <a:xfrm>
            <a:off x="762000" y="0"/>
            <a:ext cx="7772400" cy="925513"/>
          </a:xfrm>
          <a:prstGeom prst="rect">
            <a:avLst/>
          </a:prstGeom>
          <a:solidFill>
            <a:srgbClr val="FFFFFF"/>
          </a:solidFill>
          <a:ln w="9525">
            <a:solidFill>
              <a:srgbClr val="FFFFFF"/>
            </a:solidFill>
            <a:miter lim="800000"/>
            <a:headEnd/>
            <a:tailEnd/>
          </a:ln>
        </p:spPr>
        <p:txBody>
          <a:bodyPr>
            <a:spAutoFit/>
          </a:bodyPr>
          <a:lstStyle/>
          <a:p>
            <a:pPr algn="ctr">
              <a:defRPr/>
            </a:pPr>
            <a:endParaRPr lang="it-IT" altLang="it-IT" sz="800" dirty="0">
              <a:solidFill>
                <a:schemeClr val="bg1"/>
              </a:solidFill>
              <a:effectLst>
                <a:outerShdw blurRad="38100" dist="38100" dir="2700000" algn="tl">
                  <a:srgbClr val="C0C0C0"/>
                </a:outerShdw>
              </a:effectLst>
              <a:latin typeface="Verdana" pitchFamily="34" charset="0"/>
              <a:cs typeface="Times New Roman" pitchFamily="18" charset="0"/>
            </a:endParaRPr>
          </a:p>
          <a:p>
            <a:pPr algn="ctr">
              <a:defRPr/>
            </a:pPr>
            <a:r>
              <a:rPr lang="it-IT" altLang="it-IT" sz="1800" dirty="0">
                <a:solidFill>
                  <a:srgbClr val="800000"/>
                </a:solidFill>
                <a:latin typeface="Verdana" pitchFamily="34" charset="0"/>
                <a:cs typeface="Times New Roman" pitchFamily="18" charset="0"/>
              </a:rPr>
              <a:t>V DOMENICA </a:t>
            </a:r>
            <a:r>
              <a:rPr lang="it-IT" altLang="it-IT" sz="1800" dirty="0" err="1">
                <a:solidFill>
                  <a:srgbClr val="800000"/>
                </a:solidFill>
                <a:latin typeface="Verdana" pitchFamily="34" charset="0"/>
                <a:cs typeface="Times New Roman" pitchFamily="18" charset="0"/>
              </a:rPr>
              <a:t>DI</a:t>
            </a:r>
            <a:r>
              <a:rPr lang="it-IT" altLang="it-IT" sz="1800" dirty="0">
                <a:solidFill>
                  <a:srgbClr val="800000"/>
                </a:solidFill>
                <a:latin typeface="Verdana" pitchFamily="34" charset="0"/>
                <a:cs typeface="Times New Roman" pitchFamily="18" charset="0"/>
              </a:rPr>
              <a:t> PASQUA  </a:t>
            </a:r>
          </a:p>
          <a:p>
            <a:pPr algn="ctr">
              <a:defRPr/>
            </a:pPr>
            <a:r>
              <a:rPr lang="it-IT" altLang="it-IT" sz="1800" dirty="0">
                <a:solidFill>
                  <a:srgbClr val="800000"/>
                </a:solidFill>
                <a:latin typeface="Verdana" pitchFamily="34" charset="0"/>
                <a:cs typeface="Times New Roman" pitchFamily="18" charset="0"/>
              </a:rPr>
              <a:t>5</a:t>
            </a:r>
            <a:r>
              <a:rPr lang="it-IT" altLang="it-IT" sz="800" dirty="0">
                <a:solidFill>
                  <a:srgbClr val="800000"/>
                </a:solidFill>
                <a:latin typeface="Verdana" pitchFamily="34" charset="0"/>
                <a:cs typeface="Times New Roman" pitchFamily="18" charset="0"/>
              </a:rPr>
              <a:t>th</a:t>
            </a:r>
            <a:r>
              <a:rPr lang="it-IT" altLang="it-IT" sz="1800" dirty="0">
                <a:solidFill>
                  <a:srgbClr val="800000"/>
                </a:solidFill>
                <a:latin typeface="Verdana" pitchFamily="34" charset="0"/>
                <a:cs typeface="Times New Roman" pitchFamily="18" charset="0"/>
              </a:rPr>
              <a:t> SUNDAY OF EASTER</a:t>
            </a:r>
            <a:r>
              <a:rPr lang="it-IT" altLang="it-IT" sz="1800" dirty="0">
                <a:solidFill>
                  <a:srgbClr val="800000"/>
                </a:solidFill>
                <a:latin typeface="HelveticaNeue"/>
                <a:cs typeface="Times New Roman" pitchFamily="18" charset="0"/>
              </a:rPr>
              <a:t> </a:t>
            </a:r>
          </a:p>
          <a:p>
            <a:pPr algn="ctr">
              <a:defRPr/>
            </a:pPr>
            <a:r>
              <a:rPr lang="it-IT" altLang="it-IT" sz="1000" b="1" dirty="0">
                <a:solidFill>
                  <a:schemeClr val="tx1"/>
                </a:solidFill>
                <a:latin typeface="Verdana"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2A10F0A2-B61A-D036-89BA-8CCBACDEE043}"/>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11C00850-1DE3-271C-1D33-9026E7B9C640}"/>
              </a:ext>
            </a:extLst>
          </p:cNvPr>
          <p:cNvSpPr>
            <a:spLocks noChangeArrowheads="1"/>
          </p:cNvSpPr>
          <p:nvPr/>
        </p:nvSpPr>
        <p:spPr bwMode="auto">
          <a:xfrm>
            <a:off x="1143000" y="3352800"/>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tabLst>
                <a:tab pos="4229100" algn="l"/>
              </a:tabLst>
              <a:defRPr sz="2400">
                <a:solidFill>
                  <a:srgbClr val="580000"/>
                </a:solidFill>
                <a:latin typeface="Comic Sans MS" panose="030F0702030302020204" pitchFamily="66" charset="0"/>
              </a:defRPr>
            </a:lvl1pPr>
            <a:lvl2pPr marL="742950" indent="-285750" algn="ctr">
              <a:tabLst>
                <a:tab pos="4229100" algn="l"/>
              </a:tabLst>
              <a:defRPr sz="2400">
                <a:solidFill>
                  <a:srgbClr val="580000"/>
                </a:solidFill>
                <a:latin typeface="Comic Sans MS" panose="030F0702030302020204" pitchFamily="66" charset="0"/>
              </a:defRPr>
            </a:lvl2pPr>
            <a:lvl3pPr marL="1143000" indent="-228600" algn="ctr">
              <a:tabLst>
                <a:tab pos="4229100" algn="l"/>
              </a:tabLst>
              <a:defRPr sz="2400">
                <a:solidFill>
                  <a:srgbClr val="580000"/>
                </a:solidFill>
                <a:latin typeface="Comic Sans MS" panose="030F0702030302020204" pitchFamily="66" charset="0"/>
              </a:defRPr>
            </a:lvl3pPr>
            <a:lvl4pPr marL="1600200" indent="-228600" algn="ctr">
              <a:tabLst>
                <a:tab pos="4229100" algn="l"/>
              </a:tabLst>
              <a:defRPr sz="2400">
                <a:solidFill>
                  <a:srgbClr val="580000"/>
                </a:solidFill>
                <a:latin typeface="Comic Sans MS" panose="030F0702030302020204" pitchFamily="66" charset="0"/>
              </a:defRPr>
            </a:lvl4pPr>
            <a:lvl5pPr marL="2057400" indent="-228600" algn="ctr">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chiede mani colme di vendemmia                                           </a:t>
            </a:r>
            <a:r>
              <a:rPr lang="en-US" sz="10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God asks for hands full of the harvest </a:t>
            </a:r>
            <a:endParaRPr lang="it-IT" altLang="it-IT" sz="1000" dirty="0">
              <a:solidFill>
                <a:srgbClr val="000000"/>
              </a:solidFill>
              <a:latin typeface="Verdana" panose="020B0604030504040204" pitchFamily="34" charset="0"/>
              <a:cs typeface="Arial" panose="020B0604020202020204" pitchFamily="34" charset="0"/>
            </a:endParaRPr>
          </a:p>
        </p:txBody>
      </p:sp>
      <p:sp>
        <p:nvSpPr>
          <p:cNvPr id="15367" name="Rectangle 43">
            <a:extLst>
              <a:ext uri="{FF2B5EF4-FFF2-40B4-BE49-F238E27FC236}">
                <a16:creationId xmlns:a16="http://schemas.microsoft.com/office/drawing/2014/main" id="{A9D2A867-031C-8415-B09C-CD5D73BACAC4}"/>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a:solidFill>
                  <a:srgbClr val="FFFF00"/>
                </a:solidFill>
                <a:latin typeface="Verdana" panose="020B0604030504040204" pitchFamily="34" charset="0"/>
              </a:rPr>
              <a:t>ANNO</a:t>
            </a:r>
          </a:p>
          <a:p>
            <a:pPr eaLnBrk="1" hangingPunct="1"/>
            <a:r>
              <a:rPr lang="it-IT" altLang="it-IT" sz="900">
                <a:solidFill>
                  <a:srgbClr val="FFFF00"/>
                </a:solidFill>
                <a:latin typeface="Verdana" panose="020B0604030504040204" pitchFamily="34" charset="0"/>
              </a:rPr>
              <a:t>YEAR</a:t>
            </a:r>
          </a:p>
          <a:p>
            <a:pPr eaLnBrk="1" hangingPunct="1"/>
            <a:r>
              <a:rPr lang="it-IT" altLang="it-IT" sz="90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0A044505-CBF2-41B2-E815-721F25075DCF}"/>
              </a:ext>
            </a:extLst>
          </p:cNvPr>
          <p:cNvSpPr>
            <a:spLocks noChangeArrowheads="1"/>
          </p:cNvSpPr>
          <p:nvPr/>
        </p:nvSpPr>
        <p:spPr bwMode="auto">
          <a:xfrm>
            <a:off x="6400800" y="6602021"/>
            <a:ext cx="326548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- 2024</a:t>
            </a:r>
          </a:p>
        </p:txBody>
      </p:sp>
      <p:pic>
        <p:nvPicPr>
          <p:cNvPr id="15369" name="Picture 101" descr="C:\ARCHIVIO GENERALE\PRESENTAZIONI\in COSTRUZIONE\S.Scritture del 24.08\candelabro copia.gif">
            <a:extLst>
              <a:ext uri="{FF2B5EF4-FFF2-40B4-BE49-F238E27FC236}">
                <a16:creationId xmlns:a16="http://schemas.microsoft.com/office/drawing/2014/main" id="{AB1FE9D5-104C-B794-5930-D06C33790C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64" descr="C:\ARCHIVIO GENERALE\PRESENTAZIONI\in COSTRUZIONE\S.Scritture del 03.05\Io sono la vite 0.jpg">
            <a:extLst>
              <a:ext uri="{FF2B5EF4-FFF2-40B4-BE49-F238E27FC236}">
                <a16:creationId xmlns:a16="http://schemas.microsoft.com/office/drawing/2014/main" id="{5230C982-7B10-062B-75EA-3963DA3D41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0" y="1346200"/>
            <a:ext cx="3162300" cy="482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12">
            <a:extLst>
              <a:ext uri="{FF2B5EF4-FFF2-40B4-BE49-F238E27FC236}">
                <a16:creationId xmlns:a16="http://schemas.microsoft.com/office/drawing/2014/main" id="{F2694C38-3DD8-108A-995E-5ABE71392BC8}"/>
              </a:ext>
            </a:extLst>
          </p:cNvPr>
          <p:cNvSpPr>
            <a:spLocks noChangeArrowheads="1"/>
          </p:cNvSpPr>
          <p:nvPr/>
        </p:nvSpPr>
        <p:spPr bwMode="auto">
          <a:xfrm>
            <a:off x="1574007" y="3783484"/>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15373" name="940-è tempo di avere speranza.mid">
            <a:hlinkClick r:id="" action="ppaction://media"/>
            <a:extLst>
              <a:ext uri="{FF2B5EF4-FFF2-40B4-BE49-F238E27FC236}">
                <a16:creationId xmlns:a16="http://schemas.microsoft.com/office/drawing/2014/main" id="{DEA8A63E-ED73-9103-D1BD-7F22C3F6B5BC}"/>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400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1537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8F416811-9431-5DF6-C7F5-29833E6D2678}"/>
              </a:ext>
            </a:extLst>
          </p:cNvPr>
          <p:cNvSpPr>
            <a:spLocks noGrp="1" noChangeArrowheads="1"/>
          </p:cNvSpPr>
          <p:nvPr>
            <p:ph type="title"/>
          </p:nvPr>
        </p:nvSpPr>
        <p:spPr>
          <a:xfrm>
            <a:off x="4356100" y="1341438"/>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7651" name="Rectangle 5">
            <a:extLst>
              <a:ext uri="{FF2B5EF4-FFF2-40B4-BE49-F238E27FC236}">
                <a16:creationId xmlns:a16="http://schemas.microsoft.com/office/drawing/2014/main" id="{069A6AFF-D88B-6883-FF85-DAE50B1651E1}"/>
              </a:ext>
            </a:extLst>
          </p:cNvPr>
          <p:cNvSpPr>
            <a:spLocks noChangeArrowheads="1"/>
          </p:cNvSpPr>
          <p:nvPr/>
        </p:nvSpPr>
        <p:spPr bwMode="auto">
          <a:xfrm>
            <a:off x="1258888" y="1844675"/>
            <a:ext cx="3357562"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«Io sono la vite vera e il Padre mio è l’agricoltore.</a:t>
            </a:r>
            <a:r>
              <a:rPr lang="it-IT" altLang="it-IT" sz="1800" i="1">
                <a:solidFill>
                  <a:srgbClr val="000000"/>
                </a:solidFill>
                <a:latin typeface="Verdana" panose="020B0604030504040204" pitchFamily="34" charset="0"/>
                <a:cs typeface="Times New Roman" panose="02020603050405020304" pitchFamily="18" charset="0"/>
              </a:rPr>
              <a:t> </a:t>
            </a:r>
          </a:p>
          <a:p>
            <a:pPr algn="l" eaLnBrk="1" hangingPunct="1"/>
            <a:r>
              <a:rPr lang="it-IT" altLang="it-IT" sz="1800" i="1">
                <a:solidFill>
                  <a:srgbClr val="000000"/>
                </a:solidFill>
                <a:latin typeface="Verdana" panose="020B0604030504040204" pitchFamily="34" charset="0"/>
                <a:cs typeface="Times New Roman" panose="02020603050405020304" pitchFamily="18" charset="0"/>
              </a:rPr>
              <a:t>	            (Gv 15, 1)</a:t>
            </a:r>
          </a:p>
        </p:txBody>
      </p:sp>
      <p:sp>
        <p:nvSpPr>
          <p:cNvPr id="27652" name="Rectangle 6">
            <a:extLst>
              <a:ext uri="{FF2B5EF4-FFF2-40B4-BE49-F238E27FC236}">
                <a16:creationId xmlns:a16="http://schemas.microsoft.com/office/drawing/2014/main" id="{D9D33074-E0DD-6878-6C81-2F3534CA8C35}"/>
              </a:ext>
            </a:extLst>
          </p:cNvPr>
          <p:cNvSpPr>
            <a:spLocks noChangeArrowheads="1"/>
          </p:cNvSpPr>
          <p:nvPr/>
        </p:nvSpPr>
        <p:spPr bwMode="auto">
          <a:xfrm>
            <a:off x="4643438" y="1916113"/>
            <a:ext cx="350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US" altLang="it-IT" sz="1800" i="1">
                <a:solidFill>
                  <a:srgbClr val="000000"/>
                </a:solidFill>
                <a:latin typeface="Verdana" panose="020B0604030504040204" pitchFamily="34" charset="0"/>
                <a:cs typeface="Times New Roman" panose="02020603050405020304" pitchFamily="18" charset="0"/>
              </a:rPr>
              <a:t>At that time, Jesus told his disciples: </a:t>
            </a:r>
            <a:r>
              <a:rPr lang="en-US" altLang="it-IT" sz="1800">
                <a:solidFill>
                  <a:srgbClr val="000000"/>
                </a:solidFill>
                <a:latin typeface="Verdana" panose="020B0604030504040204" pitchFamily="34" charset="0"/>
                <a:cs typeface="Times New Roman" panose="02020603050405020304" pitchFamily="18" charset="0"/>
              </a:rPr>
              <a:t>“I am the true vine and my Father is the vinegrower.</a:t>
            </a:r>
            <a:r>
              <a:rPr lang="en-US" altLang="it-IT" sz="1800" i="1">
                <a:solidFill>
                  <a:srgbClr val="000000"/>
                </a:solidFill>
                <a:latin typeface="Verdana" panose="020B0604030504040204" pitchFamily="34" charset="0"/>
                <a:cs typeface="Times New Roman" panose="02020603050405020304" pitchFamily="18" charset="0"/>
              </a:rPr>
              <a:t>  (In 15: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43B7C4E-5485-B44F-D34A-86D56016F98A}"/>
              </a:ext>
            </a:extLst>
          </p:cNvPr>
          <p:cNvSpPr>
            <a:spLocks noChangeArrowheads="1"/>
          </p:cNvSpPr>
          <p:nvPr/>
        </p:nvSpPr>
        <p:spPr bwMode="auto">
          <a:xfrm>
            <a:off x="762000" y="0"/>
            <a:ext cx="7848600" cy="955675"/>
          </a:xfrm>
          <a:prstGeom prst="rect">
            <a:avLst/>
          </a:prstGeom>
          <a:solidFill>
            <a:srgbClr val="FFFFFF"/>
          </a:solidFill>
          <a:ln w="9525">
            <a:solidFill>
              <a:srgbClr val="FFFFFF"/>
            </a:solidFill>
            <a:miter lim="800000"/>
            <a:headEnd/>
            <a:tailEnd/>
          </a:ln>
        </p:spPr>
        <p:txBody>
          <a:bodyPr>
            <a:spAutoFit/>
          </a:bodyPr>
          <a:lstStyle/>
          <a:p>
            <a:pPr algn="ctr" eaLnBrk="1" hangingPunct="1">
              <a:defRPr/>
            </a:pPr>
            <a:endParaRPr lang="it-IT" altLang="it-IT" sz="800" b="1" dirty="0">
              <a:solidFill>
                <a:srgbClr val="000000"/>
              </a:solidFill>
              <a:latin typeface="Copperplate Gothic Bold" pitchFamily="34" charset="0"/>
              <a:cs typeface="Arial" pitchFamily="34" charset="0"/>
            </a:endParaRPr>
          </a:p>
          <a:p>
            <a:pPr algn="ctr" eaLnBrk="1" hangingPunct="1">
              <a:defRPr/>
            </a:pPr>
            <a:r>
              <a:rPr lang="it-IT" altLang="it-IT" sz="2000" dirty="0">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A te la mia lode, Signore, nella grande assemblea.</a:t>
            </a:r>
          </a:p>
          <a:p>
            <a:pPr algn="ctr" eaLnBrk="1" hangingPunct="1">
              <a:defRPr/>
            </a:pPr>
            <a:r>
              <a:rPr lang="it-IT" altLang="it-IT" sz="2000" dirty="0">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My </a:t>
            </a:r>
            <a:r>
              <a:rPr lang="it-IT" altLang="it-IT" sz="2000" dirty="0" err="1">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praise</a:t>
            </a:r>
            <a:r>
              <a:rPr lang="it-IT" altLang="it-IT" sz="2000" dirty="0">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 to you, Lord, in the </a:t>
            </a:r>
            <a:r>
              <a:rPr lang="it-IT" altLang="it-IT" sz="2000" dirty="0" err="1">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great</a:t>
            </a:r>
            <a:r>
              <a:rPr lang="it-IT" altLang="it-IT" sz="2000" dirty="0">
                <a:solidFill>
                  <a:srgbClr val="CC3300"/>
                </a:solidFill>
                <a:effectLst>
                  <a:outerShdw blurRad="38100" dist="38100" dir="2700000" algn="tl">
                    <a:srgbClr val="C0C0C0"/>
                  </a:outerShdw>
                </a:effectLst>
                <a:latin typeface="Verdana" pitchFamily="34" charset="0"/>
                <a:ea typeface="Verdana" pitchFamily="34" charset="0"/>
                <a:cs typeface="Verdana" pitchFamily="34" charset="0"/>
              </a:rPr>
              <a:t> assembly.</a:t>
            </a:r>
            <a:br>
              <a:rPr lang="it-IT" altLang="it-IT" sz="2000" dirty="0">
                <a:solidFill>
                  <a:srgbClr val="CC3300"/>
                </a:solidFill>
                <a:effectLst>
                  <a:outerShdw blurRad="38100" dist="38100" dir="2700000" algn="tl">
                    <a:srgbClr val="C0C0C0"/>
                  </a:outerShdw>
                </a:effectLst>
                <a:latin typeface="Copperplate Gothic Bold" pitchFamily="34" charset="0"/>
                <a:cs typeface="Times New Roman" pitchFamily="18" charset="0"/>
              </a:rPr>
            </a:br>
            <a:endParaRPr lang="it-IT" altLang="it-IT" sz="800" dirty="0">
              <a:solidFill>
                <a:srgbClr val="CC3300"/>
              </a:solidFill>
              <a:effectLst>
                <a:outerShdw blurRad="38100" dist="38100" dir="2700000" algn="tl">
                  <a:srgbClr val="C0C0C0"/>
                </a:outerShdw>
              </a:effectLst>
              <a:latin typeface="Copperplate Gothic Bold" pitchFamily="34" charset="0"/>
              <a:cs typeface="Times New Roman" pitchFamily="18" charset="0"/>
            </a:endParaRPr>
          </a:p>
        </p:txBody>
      </p:sp>
      <p:sp>
        <p:nvSpPr>
          <p:cNvPr id="27654" name="Rettangolo 1">
            <a:extLst>
              <a:ext uri="{FF2B5EF4-FFF2-40B4-BE49-F238E27FC236}">
                <a16:creationId xmlns:a16="http://schemas.microsoft.com/office/drawing/2014/main" id="{DD35AAE4-75D6-D430-F8FA-EE5BA4BDA68D}"/>
              </a:ext>
            </a:extLst>
          </p:cNvPr>
          <p:cNvSpPr>
            <a:spLocks noChangeArrowheads="1"/>
          </p:cNvSpPr>
          <p:nvPr/>
        </p:nvSpPr>
        <p:spPr bwMode="auto">
          <a:xfrm>
            <a:off x="13716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27655" name="Picture 53" descr="C:\ARCHIVIO GENERALE\PRESENTAZIONI\in COSTRUZIONE\S.Scritture del 03.05\Io sono la vite 3.jpg">
            <a:extLst>
              <a:ext uri="{FF2B5EF4-FFF2-40B4-BE49-F238E27FC236}">
                <a16:creationId xmlns:a16="http://schemas.microsoft.com/office/drawing/2014/main" id="{D68D316F-75B4-42EE-BE8C-DCE6A1A476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505200"/>
            <a:ext cx="3225800"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54" descr="C:\ARCHIVIO GENERALE\PRESENTAZIONI\in COSTRUZIONE\S.Scritture del 03.05\Io sono la vite.jpg">
            <a:extLst>
              <a:ext uri="{FF2B5EF4-FFF2-40B4-BE49-F238E27FC236}">
                <a16:creationId xmlns:a16="http://schemas.microsoft.com/office/drawing/2014/main" id="{D062F48B-6099-763C-4818-C6422A6EA5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05200"/>
            <a:ext cx="31242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B0E3EE6-EA15-7A45-632A-B7927E6B02FD}"/>
              </a:ext>
            </a:extLst>
          </p:cNvPr>
          <p:cNvSpPr>
            <a:spLocks noChangeArrowheads="1"/>
          </p:cNvSpPr>
          <p:nvPr/>
        </p:nvSpPr>
        <p:spPr bwMode="auto">
          <a:xfrm>
            <a:off x="0" y="47625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Ogni tralcio che in me non porta frutto, lo taglia, e ogni tralcio che porta frutto, lo pota perché porti più frutto. Voi siete già puri, a causa della parola che vi ho annunciato. </a:t>
            </a:r>
            <a:r>
              <a:rPr lang="it-IT" altLang="it-IT" sz="1800">
                <a:solidFill>
                  <a:srgbClr val="FFFF00"/>
                </a:solidFill>
                <a:latin typeface="Verdana" panose="020B0604030504040204" pitchFamily="34" charset="0"/>
                <a:cs typeface="Times New Roman" panose="02020603050405020304" pitchFamily="18" charset="0"/>
              </a:rPr>
              <a:t>Rimanete in me e io in voi</a:t>
            </a:r>
            <a:r>
              <a:rPr lang="it-IT" altLang="it-IT" sz="1800">
                <a:solidFill>
                  <a:schemeClr val="bg1"/>
                </a:solidFill>
                <a:latin typeface="Verdana" panose="020B0604030504040204" pitchFamily="34" charset="0"/>
                <a:cs typeface="Times New Roman" panose="02020603050405020304" pitchFamily="18" charset="0"/>
              </a:rPr>
              <a:t>. Come il tralcio non può portare frutto da se stesso</a:t>
            </a:r>
            <a:r>
              <a:rPr lang="it-IT" altLang="it-IT" sz="1800" i="1">
                <a:solidFill>
                  <a:schemeClr val="bg1"/>
                </a:solidFill>
                <a:latin typeface="Verdana" panose="020B0604030504040204" pitchFamily="34" charset="0"/>
                <a:cs typeface="Times New Roman" panose="02020603050405020304" pitchFamily="18" charset="0"/>
              </a:rPr>
              <a:t> (Gv 15, 2-4a)</a:t>
            </a:r>
          </a:p>
        </p:txBody>
      </p:sp>
      <p:sp>
        <p:nvSpPr>
          <p:cNvPr id="162930" name="Rectangle 114">
            <a:extLst>
              <a:ext uri="{FF2B5EF4-FFF2-40B4-BE49-F238E27FC236}">
                <a16:creationId xmlns:a16="http://schemas.microsoft.com/office/drawing/2014/main" id="{80A11AD8-3F17-0878-9DB6-C0586F2D3EB7}"/>
              </a:ext>
            </a:extLst>
          </p:cNvPr>
          <p:cNvSpPr>
            <a:spLocks noChangeArrowheads="1"/>
          </p:cNvSpPr>
          <p:nvPr/>
        </p:nvSpPr>
        <p:spPr bwMode="auto">
          <a:xfrm>
            <a:off x="0" y="522922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US" altLang="it-IT" sz="1800">
                <a:solidFill>
                  <a:schemeClr val="bg1"/>
                </a:solidFill>
                <a:latin typeface="Verdana" panose="020B0604030504040204" pitchFamily="34" charset="0"/>
                <a:cs typeface="Times New Roman" panose="02020603050405020304" pitchFamily="18" charset="0"/>
              </a:rPr>
              <a:t>If any of my branches doesn't bear fruit, he breaks it off; and he prunes every branch that does bear fruit, that it may bear even more fruit. You are already made clean by the word I have spoken to you; </a:t>
            </a:r>
            <a:r>
              <a:rPr lang="en-US" altLang="it-IT" sz="1800">
                <a:solidFill>
                  <a:srgbClr val="FFFF00"/>
                </a:solidFill>
                <a:latin typeface="Verdana" panose="020B0604030504040204" pitchFamily="34" charset="0"/>
                <a:cs typeface="Times New Roman" panose="02020603050405020304" pitchFamily="18" charset="0"/>
              </a:rPr>
              <a:t>live in me as I live in</a:t>
            </a:r>
            <a:r>
              <a:rPr lang="en-US" altLang="it-IT" sz="1800">
                <a:solidFill>
                  <a:schemeClr val="bg1"/>
                </a:solidFill>
                <a:latin typeface="Verdana" panose="020B0604030504040204" pitchFamily="34" charset="0"/>
                <a:cs typeface="Times New Roman" panose="02020603050405020304" pitchFamily="18" charset="0"/>
              </a:rPr>
              <a:t> </a:t>
            </a:r>
            <a:r>
              <a:rPr lang="en-US" altLang="it-IT" sz="1800">
                <a:solidFill>
                  <a:srgbClr val="FFFF00"/>
                </a:solidFill>
                <a:latin typeface="Verdana" panose="020B0604030504040204" pitchFamily="34" charset="0"/>
                <a:cs typeface="Times New Roman" panose="02020603050405020304" pitchFamily="18" charset="0"/>
              </a:rPr>
              <a:t>you</a:t>
            </a:r>
            <a:r>
              <a:rPr lang="en-US" altLang="it-IT" sz="1800">
                <a:solidFill>
                  <a:schemeClr val="bg1"/>
                </a:solidFill>
                <a:latin typeface="Verdana" panose="020B0604030504040204" pitchFamily="34" charset="0"/>
                <a:cs typeface="Times New Roman" panose="02020603050405020304" pitchFamily="18" charset="0"/>
              </a:rPr>
              <a:t>. The branch cannot bear fruit by itself</a:t>
            </a:r>
            <a:r>
              <a:rPr lang="en-US" altLang="it-IT" sz="1800" i="1">
                <a:solidFill>
                  <a:schemeClr val="bg1"/>
                </a:solidFill>
                <a:latin typeface="Verdana" panose="020B0604030504040204" pitchFamily="34" charset="0"/>
                <a:cs typeface="Times New Roman" panose="02020603050405020304" pitchFamily="18" charset="0"/>
              </a:rPr>
              <a:t> (In 15: 2-4a)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35">
            <a:extLst>
              <a:ext uri="{FF2B5EF4-FFF2-40B4-BE49-F238E27FC236}">
                <a16:creationId xmlns:a16="http://schemas.microsoft.com/office/drawing/2014/main" id="{8AF52AE1-8A22-A152-1D91-73771B92E4F9}"/>
              </a:ext>
            </a:extLst>
          </p:cNvPr>
          <p:cNvSpPr>
            <a:spLocks noChangeArrowheads="1"/>
          </p:cNvSpPr>
          <p:nvPr/>
        </p:nvSpPr>
        <p:spPr bwMode="auto">
          <a:xfrm>
            <a:off x="0" y="381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se non rimane nella vite, così neanche voi se non rimanete in me. Io sono la vite, voi i tralci. Chi rimane in me, e io in lui, porta molto frutto, perché </a:t>
            </a:r>
            <a:r>
              <a:rPr lang="it-IT" altLang="it-IT" sz="1800">
                <a:solidFill>
                  <a:srgbClr val="FFFF00"/>
                </a:solidFill>
                <a:latin typeface="Verdana" panose="020B0604030504040204" pitchFamily="34" charset="0"/>
                <a:cs typeface="Times New Roman" panose="02020603050405020304" pitchFamily="18" charset="0"/>
              </a:rPr>
              <a:t>senza di me non potete far nulla</a:t>
            </a:r>
            <a:r>
              <a:rPr lang="it-IT" altLang="it-IT" sz="1800">
                <a:solidFill>
                  <a:schemeClr val="bg1"/>
                </a:solidFill>
                <a:latin typeface="Verdana" panose="020B0604030504040204" pitchFamily="34" charset="0"/>
                <a:cs typeface="Times New Roman" panose="02020603050405020304" pitchFamily="18" charset="0"/>
              </a:rPr>
              <a:t>. Chi non rimane in me viene gettato via come il tralcio e secca;</a:t>
            </a:r>
            <a:r>
              <a:rPr lang="it-IT" altLang="it-IT" sz="1800" i="1">
                <a:solidFill>
                  <a:schemeClr val="bg1"/>
                </a:solidFill>
                <a:latin typeface="Verdana" panose="020B0604030504040204" pitchFamily="34" charset="0"/>
                <a:cs typeface="Times New Roman" panose="02020603050405020304" pitchFamily="18" charset="0"/>
              </a:rPr>
              <a:t> (Gv 15, 4b-6a)</a:t>
            </a:r>
          </a:p>
        </p:txBody>
      </p:sp>
      <p:sp>
        <p:nvSpPr>
          <p:cNvPr id="31747" name="Rectangle 36">
            <a:extLst>
              <a:ext uri="{FF2B5EF4-FFF2-40B4-BE49-F238E27FC236}">
                <a16:creationId xmlns:a16="http://schemas.microsoft.com/office/drawing/2014/main" id="{EB77C642-5CD4-CA57-0018-3241A549E530}"/>
              </a:ext>
            </a:extLst>
          </p:cNvPr>
          <p:cNvSpPr>
            <a:spLocks noChangeArrowheads="1"/>
          </p:cNvSpPr>
          <p:nvPr/>
        </p:nvSpPr>
        <p:spPr bwMode="auto">
          <a:xfrm>
            <a:off x="0" y="5105400"/>
            <a:ext cx="9144000" cy="1474788"/>
          </a:xfrm>
          <a:prstGeom prst="rect">
            <a:avLst/>
          </a:prstGeom>
          <a:solidFill>
            <a:schemeClr val="tx1"/>
          </a:solidFill>
          <a:ln w="9525">
            <a:solidFill>
              <a:schemeClr val="tx1"/>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but has to remain part of the vine; so neither can you if you don't remain in me. I am the vine and you are the branches. As long as you remain in me and I in you, you bear much fruit; </a:t>
            </a:r>
            <a:r>
              <a:rPr lang="en-US" altLang="it-IT" sz="1800">
                <a:solidFill>
                  <a:srgbClr val="FFFF00"/>
                </a:solidFill>
                <a:latin typeface="Verdana" panose="020B0604030504040204" pitchFamily="34" charset="0"/>
                <a:cs typeface="Times New Roman" panose="02020603050405020304" pitchFamily="18" charset="0"/>
              </a:rPr>
              <a:t>but apart from me you can do nothing</a:t>
            </a:r>
            <a:r>
              <a:rPr lang="en-US" altLang="it-IT" sz="1800">
                <a:solidFill>
                  <a:schemeClr val="bg1"/>
                </a:solidFill>
                <a:latin typeface="Verdana" panose="020B0604030504040204" pitchFamily="34" charset="0"/>
                <a:cs typeface="Times New Roman" panose="02020603050405020304" pitchFamily="18" charset="0"/>
              </a:rPr>
              <a:t>. Whoever does not remain in me is thrown away as they do with branches and they wither.</a:t>
            </a:r>
            <a:r>
              <a:rPr lang="en-US" altLang="it-IT" sz="1800" i="1">
                <a:solidFill>
                  <a:schemeClr val="bg1"/>
                </a:solidFill>
                <a:latin typeface="Verdana" panose="020B0604030504040204" pitchFamily="34" charset="0"/>
                <a:cs typeface="Times New Roman" panose="02020603050405020304" pitchFamily="18" charset="0"/>
              </a:rPr>
              <a:t> (In 15: 4b-6a)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26851C21-DF63-6899-37D8-508D4CB5461D}"/>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poi lo raccolgono, lo gettano nel fuoco e lo bruciano. Se rimanete in me e le mie parole rimangono in voi, </a:t>
            </a:r>
            <a:r>
              <a:rPr lang="it-IT" altLang="it-IT" sz="1800">
                <a:solidFill>
                  <a:srgbClr val="FFFF00"/>
                </a:solidFill>
                <a:latin typeface="Verdana" panose="020B0604030504040204" pitchFamily="34" charset="0"/>
                <a:cs typeface="Times New Roman" panose="02020603050405020304" pitchFamily="18" charset="0"/>
              </a:rPr>
              <a:t>chiedete quello che volete e vi sarà fatto</a:t>
            </a:r>
            <a:r>
              <a:rPr lang="it-IT" altLang="it-IT" sz="1800">
                <a:solidFill>
                  <a:schemeClr val="bg1"/>
                </a:solidFill>
                <a:latin typeface="Verdana" panose="020B0604030504040204" pitchFamily="34" charset="0"/>
                <a:cs typeface="Times New Roman" panose="02020603050405020304" pitchFamily="18" charset="0"/>
              </a:rPr>
              <a:t>. In questo è glorificato il Padre mio: che portiate molto frutto e diventiate miei discepoli». </a:t>
            </a:r>
            <a:r>
              <a:rPr lang="it-IT" altLang="it-IT" sz="1800" i="1">
                <a:solidFill>
                  <a:schemeClr val="bg1"/>
                </a:solidFill>
                <a:latin typeface="Verdana" panose="020B0604030504040204" pitchFamily="34" charset="0"/>
                <a:cs typeface="Times New Roman" panose="02020603050405020304" pitchFamily="18" charset="0"/>
              </a:rPr>
              <a:t>(Gv 15, 6b-8)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57A49129-EC17-8984-16CC-5264C128A75E}"/>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US" altLang="it-IT" sz="1800">
                <a:solidFill>
                  <a:schemeClr val="bg1"/>
                </a:solidFill>
                <a:latin typeface="Verdana" panose="020B0604030504040204" pitchFamily="34" charset="0"/>
                <a:cs typeface="Times New Roman" panose="02020603050405020304" pitchFamily="18" charset="0"/>
              </a:rPr>
              <a:t>Then they are gathered and thrown into the fire and burned. If you remain in me and my words in you, </a:t>
            </a:r>
            <a:r>
              <a:rPr lang="en-US" altLang="it-IT" sz="1800">
                <a:solidFill>
                  <a:srgbClr val="FFFF00"/>
                </a:solidFill>
                <a:latin typeface="Verdana" panose="020B0604030504040204" pitchFamily="34" charset="0"/>
                <a:cs typeface="Times New Roman" panose="02020603050405020304" pitchFamily="18" charset="0"/>
              </a:rPr>
              <a:t>you may ask whatever you want and it will be given to you</a:t>
            </a:r>
            <a:r>
              <a:rPr lang="en-US" altLang="it-IT" sz="1800">
                <a:solidFill>
                  <a:schemeClr val="bg1"/>
                </a:solidFill>
                <a:latin typeface="Verdana" panose="020B0604030504040204" pitchFamily="34" charset="0"/>
                <a:cs typeface="Times New Roman" panose="02020603050405020304" pitchFamily="18" charset="0"/>
              </a:rPr>
              <a:t>. My Father is glorified when you bear much fruit: it is then that you become my disciples.</a:t>
            </a:r>
            <a:r>
              <a:rPr lang="en-US" altLang="it-IT" sz="1800" i="1">
                <a:solidFill>
                  <a:schemeClr val="bg1"/>
                </a:solidFill>
                <a:latin typeface="Verdana" panose="020B0604030504040204" pitchFamily="34" charset="0"/>
                <a:cs typeface="Times New Roman" panose="02020603050405020304" pitchFamily="18" charset="0"/>
              </a:rPr>
              <a:t> (In 15: 6b-8)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2" name="Picture 19" descr="C:\ARCHIVIO GENERALE\PRESENTAZIONI\in COSTRUZIONE\S.Scritture del 03.05\Gesù tra gli apostoli.jpg">
            <a:extLst>
              <a:ext uri="{FF2B5EF4-FFF2-40B4-BE49-F238E27FC236}">
                <a16:creationId xmlns:a16="http://schemas.microsoft.com/office/drawing/2014/main" id="{3955A244-E153-2549-6DBB-E75FA0FED2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5943600" cy="378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3794" name="Picture 5" descr="C:\ARCHIVIO GENERALE\PRESENTAZIONI\in COSTRUZIONE\La Santa Messa.jpg">
            <a:extLst>
              <a:ext uri="{FF2B5EF4-FFF2-40B4-BE49-F238E27FC236}">
                <a16:creationId xmlns:a16="http://schemas.microsoft.com/office/drawing/2014/main" id="{4B7BAFD8-9B96-C54F-2D77-4760BA33B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34">
            <a:extLst>
              <a:ext uri="{FF2B5EF4-FFF2-40B4-BE49-F238E27FC236}">
                <a16:creationId xmlns:a16="http://schemas.microsoft.com/office/drawing/2014/main" id="{3B4572F1-E17F-4376-3680-89C95D46676B}"/>
              </a:ext>
            </a:extLst>
          </p:cNvPr>
          <p:cNvSpPr>
            <a:spLocks noChangeArrowheads="1"/>
          </p:cNvSpPr>
          <p:nvPr/>
        </p:nvSpPr>
        <p:spPr bwMode="auto">
          <a:xfrm>
            <a:off x="1370099" y="257927"/>
            <a:ext cx="828092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Più che pulite Dio chiede mani colme di vendemmia</a:t>
            </a:r>
          </a:p>
          <a:p>
            <a:pPr eaLnBrk="1" hangingPunct="1"/>
            <a:r>
              <a:rPr lang="it-IT" altLang="it-IT" sz="1800" b="1" kern="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altLang="it-IT" sz="1800" i="1" dirty="0">
                <a:solidFill>
                  <a:srgbClr val="000000"/>
                </a:solidFill>
                <a:latin typeface="Verdana" panose="020B0604030504040204" pitchFamily="34" charset="0"/>
                <a:ea typeface="Verdana" panose="020B0604030504040204" pitchFamily="34" charset="0"/>
                <a:cs typeface="Verdana" panose="020B0604030504040204" pitchFamily="34" charset="0"/>
              </a:rPr>
              <a:t>Gv 15, 1-8</a:t>
            </a:r>
            <a:r>
              <a:rPr lang="it-IT" altLang="it-IT" sz="2000" i="1"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34819" name="Rectangle 35">
            <a:extLst>
              <a:ext uri="{FF2B5EF4-FFF2-40B4-BE49-F238E27FC236}">
                <a16:creationId xmlns:a16="http://schemas.microsoft.com/office/drawing/2014/main" id="{07E5EC19-8AA5-4886-7C26-A74DF6DE78D6}"/>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4820" name="Rectangle 36">
            <a:extLst>
              <a:ext uri="{FF2B5EF4-FFF2-40B4-BE49-F238E27FC236}">
                <a16:creationId xmlns:a16="http://schemas.microsoft.com/office/drawing/2014/main" id="{3E8FC155-0370-0A01-5766-43A0ED2F24B6}"/>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4821" name="Rectangle 37">
            <a:extLst>
              <a:ext uri="{FF2B5EF4-FFF2-40B4-BE49-F238E27FC236}">
                <a16:creationId xmlns:a16="http://schemas.microsoft.com/office/drawing/2014/main" id="{B30A82F9-97FF-C44E-8AD6-E26CE4AD2883}"/>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4822" name="Rectangle 38">
            <a:extLst>
              <a:ext uri="{FF2B5EF4-FFF2-40B4-BE49-F238E27FC236}">
                <a16:creationId xmlns:a16="http://schemas.microsoft.com/office/drawing/2014/main" id="{9DE72D78-C581-1B3B-C14D-DD815884B05E}"/>
              </a:ext>
            </a:extLst>
          </p:cNvPr>
          <p:cNvSpPr>
            <a:spLocks noChangeArrowheads="1"/>
          </p:cNvSpPr>
          <p:nvPr/>
        </p:nvSpPr>
        <p:spPr bwMode="auto">
          <a:xfrm>
            <a:off x="0" y="1042049"/>
            <a:ext cx="9144000" cy="579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altLang="it-IT" sz="18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Gesù ci comunica Dio attraverso lo specchio delle creature 	            più semplici: Cristo vite, io tralcio, io e lui la stessa pianta, stessa vita, unica radice, una sola linfa. E poi la meravigliosa metafora del Dio contadino, un vignaiolo profumato di sole e di terra, che si prende cura di me e adopera tutta la sua intelligenza perché io porti molto frutto; che non impugna lo scettro dall'alto del trono ma la vanga e guarda il mondo piegato su di me, ad altezza di gemma, di tralcio, di grappolo, con occhi belli di speranza.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Fra tutti i campi, la vigna era il campo preferito di mio padre, quello in cui investiva più tempo e passione, perfino poesia. E credo sia così per tutti i contadini. Narrare di vigne è allora svelare un amore di preferenza da parte del nostro Dio contadino. Tu, io, noi siamo il campo preferito di Dio. La metafora della vite cresce verso un vertice già anticipato nelle parole: io sono la vite, voi i tralci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v.5</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Siamo davanti ad una affermazione inedita, mai udita prima nelle Scritture: le creature (i tralci) sono parte del Creatore (la vite). Cosa è venuto a portare Gesù nel mondo? Forse una morale più nobile oppure il perdono dei peccati? Troppo poco; è venuto a portare molto di più, a portare sé stesso, la sua vita in noi, il cromosoma divino dentro il nostro DNA.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4823" name="Rectangle 39">
            <a:extLst>
              <a:ext uri="{FF2B5EF4-FFF2-40B4-BE49-F238E27FC236}">
                <a16:creationId xmlns:a16="http://schemas.microsoft.com/office/drawing/2014/main" id="{BA39BE17-1DCE-A7A9-B02A-843751546982}"/>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3" name="Immagine 2">
            <a:extLst>
              <a:ext uri="{FF2B5EF4-FFF2-40B4-BE49-F238E27FC236}">
                <a16:creationId xmlns:a16="http://schemas.microsoft.com/office/drawing/2014/main" id="{F49A9036-3BCB-B190-CB24-B62D44D67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50912"/>
            <a:ext cx="1584176" cy="1584176"/>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5">
            <a:extLst>
              <a:ext uri="{FF2B5EF4-FFF2-40B4-BE49-F238E27FC236}">
                <a16:creationId xmlns:a16="http://schemas.microsoft.com/office/drawing/2014/main" id="{6B0EFC2D-64FD-7CB1-BD26-C609A0AFDA8B}"/>
              </a:ext>
            </a:extLst>
          </p:cNvPr>
          <p:cNvSpPr>
            <a:spLocks noChangeArrowheads="1"/>
          </p:cNvSpPr>
          <p:nvPr/>
        </p:nvSpPr>
        <p:spPr bwMode="auto">
          <a:xfrm>
            <a:off x="0" y="0"/>
            <a:ext cx="9144000" cy="695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Il grande vasaio che plasmava Adamo con la polvere del suolo si è fatto argilla di questo suolo, linfa di questo grappolo.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se il tralcio per vivere deve rimanere innestato alla vite, succede che anche la vite vive dei propri tralci, senza di essi non c'è frutto, né scopo, né storia. Senza i suoi figli, Dio sarebbe padre di nessuno.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 metafora del lavoro attorno alla vite ha il suo senso ultimo nel “portare frutto”. Il filo d'oro che attraversa e cuce insieme tutto il brano, la parola ripetuta sei volte e che illumina tutte le altre parole di Gesù è “frutto”: in questo è glorificato il Padre mio che portiate molto frutto. Il peso dell'immagine contadina del Vangelo approda alle mani colme della vendemmia, molto più che non alle mani pulite, magari, ma vuote, di chi non si è voluto sporcare con la materia incandescente e macchiante della vita.</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gn="l">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 morale evangelica consiste nella fecondità e non nell'osservanza di norme, porta con sé liete canzoni di vendemmia. Al tramonto della vita terrena, la domanda ultima, a dire la verità ultima dell'esistenza, non riguarderà comandamenti o divieti, sacrifici e rinunce, ma punterà tutta la sua luce dolcissima sul frutto: dopo che tu sei passato nel mondo, nella famiglia, nel lavoro, nella chiesa, dalla tua vite sono maturati grappoli di bontà o una vendemmia di lacrime? Dietro di te è rimasta più vita o meno vita?</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7890" name="Rectangle 2052">
            <a:extLst>
              <a:ext uri="{FF2B5EF4-FFF2-40B4-BE49-F238E27FC236}">
                <a16:creationId xmlns:a16="http://schemas.microsoft.com/office/drawing/2014/main" id="{4B8F632D-1C89-96D3-F02E-0E66FDF82609}"/>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7894" name="Picture 6">
            <a:extLst>
              <a:ext uri="{FF2B5EF4-FFF2-40B4-BE49-F238E27FC236}">
                <a16:creationId xmlns:a16="http://schemas.microsoft.com/office/drawing/2014/main" id="{0E545D33-DB3E-E106-B8A6-3FD7A8E1D3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8914" name="Rectangle 5">
            <a:extLst>
              <a:ext uri="{FF2B5EF4-FFF2-40B4-BE49-F238E27FC236}">
                <a16:creationId xmlns:a16="http://schemas.microsoft.com/office/drawing/2014/main" id="{0370A119-DF62-7D90-6F55-886F83939A6F}"/>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8915" name="Rectangle 7">
            <a:extLst>
              <a:ext uri="{FF2B5EF4-FFF2-40B4-BE49-F238E27FC236}">
                <a16:creationId xmlns:a16="http://schemas.microsoft.com/office/drawing/2014/main" id="{A5954AAB-3DBE-F861-B545-E97C8A036231}"/>
              </a:ext>
            </a:extLst>
          </p:cNvPr>
          <p:cNvSpPr>
            <a:spLocks noChangeArrowheads="1"/>
          </p:cNvSpPr>
          <p:nvPr/>
        </p:nvSpPr>
        <p:spPr bwMode="auto">
          <a:xfrm>
            <a:off x="1763688" y="188640"/>
            <a:ext cx="745232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US" sz="16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More than clean, God asks for hands full of the harvest               </a:t>
            </a:r>
            <a:r>
              <a:rPr lang="it-IT" altLang="it-IT" sz="1600" i="1" dirty="0">
                <a:solidFill>
                  <a:srgbClr val="000000"/>
                </a:solidFill>
                <a:latin typeface="Verdana" panose="020B0604030504040204" pitchFamily="34" charset="0"/>
                <a:cs typeface="Times New Roman" panose="02020603050405020304" pitchFamily="18" charset="0"/>
              </a:rPr>
              <a:t> </a:t>
            </a:r>
            <a:r>
              <a:rPr lang="it-IT" altLang="it-IT" sz="1800" i="1" dirty="0" err="1">
                <a:solidFill>
                  <a:srgbClr val="000000"/>
                </a:solidFill>
                <a:latin typeface="Verdana" panose="020B0604030504040204" pitchFamily="34" charset="0"/>
                <a:cs typeface="Times New Roman" panose="02020603050405020304" pitchFamily="18" charset="0"/>
              </a:rPr>
              <a:t>Jn</a:t>
            </a:r>
            <a:r>
              <a:rPr lang="it-IT" altLang="it-IT" sz="1800" i="1" dirty="0">
                <a:solidFill>
                  <a:srgbClr val="000000"/>
                </a:solidFill>
                <a:latin typeface="Verdana" panose="020B0604030504040204" pitchFamily="34" charset="0"/>
                <a:cs typeface="Times New Roman" panose="02020603050405020304" pitchFamily="18" charset="0"/>
              </a:rPr>
              <a:t> 15: </a:t>
            </a:r>
            <a:r>
              <a:rPr lang="it-IT" altLang="it-IT" sz="1600" i="1" dirty="0">
                <a:solidFill>
                  <a:srgbClr val="000000"/>
                </a:solidFill>
                <a:latin typeface="Verdana" panose="020B0604030504040204" pitchFamily="34" charset="0"/>
                <a:cs typeface="Times New Roman" panose="02020603050405020304" pitchFamily="18" charset="0"/>
              </a:rPr>
              <a:t>1-8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Ro0nchi</a:t>
            </a:r>
          </a:p>
          <a:p>
            <a:pPr eaLnBrk="1" fontAlgn="t" hangingPunct="1"/>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38916" name="Rectangle 9">
            <a:extLst>
              <a:ext uri="{FF2B5EF4-FFF2-40B4-BE49-F238E27FC236}">
                <a16:creationId xmlns:a16="http://schemas.microsoft.com/office/drawing/2014/main" id="{C43B9908-AD35-B875-DABC-56FEEC1BA140}"/>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8917" name="Rectangle 23">
            <a:extLst>
              <a:ext uri="{FF2B5EF4-FFF2-40B4-BE49-F238E27FC236}">
                <a16:creationId xmlns:a16="http://schemas.microsoft.com/office/drawing/2014/main" id="{32E03A86-222D-CC5C-248F-466833145A7C}"/>
              </a:ext>
            </a:extLst>
          </p:cNvPr>
          <p:cNvSpPr>
            <a:spLocks noChangeArrowheads="1"/>
          </p:cNvSpPr>
          <p:nvPr/>
        </p:nvSpPr>
        <p:spPr bwMode="auto">
          <a:xfrm>
            <a:off x="0" y="909706"/>
            <a:ext cx="91440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endParaRPr lang="en-US" altLang="it-IT" sz="18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algn="l" eaLnBrk="1" hangingPunct="1"/>
            <a:r>
              <a:rPr lang="en-US" altLang="it-IT" sz="18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Jesus communicates God to us through the mirror of 	           the simplest creatures: Christ vine, I branch, he and I are the same plant, same life, single root, single sap. And then the wonderful metaphor of the peasant God, a vinedresser scented with sun and earth, who takes care of me and uses all His intelligence so that I bear much fruit; who does not hold the scepter from above the throne but the spade and looks at the world bent over me, at the height of a bud, a branch, a bunch, with beautiful eyes of hope. </a:t>
            </a:r>
          </a:p>
          <a:p>
            <a:pPr algn="l" eaLnBrk="1" hangingPunct="1"/>
            <a:endParaRPr lang="en-US" sz="12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endParaRPr>
          </a:p>
          <a:p>
            <a:pPr algn="l" eaLnBrk="1" hangingPunct="1"/>
            <a:r>
              <a:rPr lang="en-US"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Of all the fields, the vineyard was my father's favorite field, the one in which He invested the most time and passion, even poetry. And I believe it is like this for all farmers. Talking about vineyards is therefore revealing a preferential love on the part of our peasant God. You, I, we are God's favorite field. The metaphor of the vine grows towards a summit already anticipated in the words: </a:t>
            </a:r>
            <a:r>
              <a:rPr lang="en-US"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 am the grapevine, you are the branches</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(v.5). We are faced with an unprecedented statement, never heard before in the Scriptures: creatures (the branches) are part of the Creator (the grapevine). </a:t>
            </a:r>
          </a:p>
          <a:p>
            <a:pPr algn="l" eaLnBrk="1" hangingPunct="1"/>
            <a:r>
              <a:rPr lang="en-US"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What did Jesus come to bring to the world? Perhaps a more noble morality or the forgiveness of sins? Too little; He came to bring much more, to bring Himself, His life into us, the divine chromosome inside our DNA. </a:t>
            </a:r>
            <a:endParaRPr lang="en-US"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FAD41B30-1139-BACB-A8E7-E173DBDDDD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27943"/>
            <a:ext cx="1584176" cy="1584176"/>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0962" name="Rectangle 5">
            <a:extLst>
              <a:ext uri="{FF2B5EF4-FFF2-40B4-BE49-F238E27FC236}">
                <a16:creationId xmlns:a16="http://schemas.microsoft.com/office/drawing/2014/main" id="{88222135-C26D-CFDC-350A-7214C14BC95C}"/>
              </a:ext>
            </a:extLst>
          </p:cNvPr>
          <p:cNvSpPr>
            <a:spLocks noChangeArrowheads="1"/>
          </p:cNvSpPr>
          <p:nvPr/>
        </p:nvSpPr>
        <p:spPr bwMode="auto">
          <a:xfrm>
            <a:off x="0" y="44624"/>
            <a:ext cx="9144000" cy="701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en-US" altLang="it-IT" sz="18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great potter who shaped Adam with the dust of the ground became the clay of this soil, the sap of this grape. </a:t>
            </a:r>
          </a:p>
          <a:p>
            <a:pPr algn="l"/>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And if the branch must remain grafted to the grapevine to live, it happens that the grapevine also lives on its branches, without them there is no fruit, no purpose, no history. Without His children, God would be the father of no one. </a:t>
            </a:r>
          </a:p>
          <a:p>
            <a:pPr algn="l"/>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metaphor of work around the vine has its ultimate meaning in "bearing fruit". The golden thread that runs through and stitches together the entire passage, the word repeated six times and which illuminates all the other words of Jesus is "fruit": in this, My Father is glorified that you bear much fruit. The weight of the peasant image of the Gospel lands on the hands full of the harvest, much more than on the clean, perhaps, but empty hands of those who did not want to get dirty with the incandescent and staining matter of life. </a:t>
            </a:r>
          </a:p>
          <a:p>
            <a:pPr algn="l"/>
            <a:endPar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Evangelical morality consists in fruitfulness and not in the observance of rules, it brings with it happy harvest songs. At the sunset of earthly life, the final question, to tell the ultimate truth of existence, will not concern commandments or prohibitions, sacrifices, and renunciations, but will focus all its sweet light on the fruit: after you have passed into the world, into the family, at work, in the church, have bunches of goodness or a harvest of tears grown from your vine? </a:t>
            </a:r>
          </a:p>
          <a:p>
            <a:pPr algn="l"/>
            <a:endPar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Is there more life or less life left behind you?</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9C35F39A-3675-AC78-C1C9-35A95CE043AC}"/>
              </a:ext>
            </a:extLst>
          </p:cNvPr>
          <p:cNvSpPr>
            <a:spLocks noChangeArrowheads="1"/>
          </p:cNvSpPr>
          <p:nvPr/>
        </p:nvSpPr>
        <p:spPr bwMode="auto">
          <a:xfrm>
            <a:off x="12192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16387" name="Rectangle 157">
            <a:extLst>
              <a:ext uri="{FF2B5EF4-FFF2-40B4-BE49-F238E27FC236}">
                <a16:creationId xmlns:a16="http://schemas.microsoft.com/office/drawing/2014/main" id="{152E20AE-ECBA-3533-8C82-5F3D20320E2B}"/>
              </a:ext>
            </a:extLst>
          </p:cNvPr>
          <p:cNvSpPr>
            <a:spLocks noChangeArrowheads="1"/>
          </p:cNvSpPr>
          <p:nvPr/>
        </p:nvSpPr>
        <p:spPr bwMode="auto">
          <a:xfrm>
            <a:off x="1371600" y="14478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Saulo, </a:t>
            </a:r>
            <a:r>
              <a:rPr lang="it-IT" altLang="it-IT" sz="1800">
                <a:solidFill>
                  <a:srgbClr val="000000"/>
                </a:solidFill>
                <a:latin typeface="Verdana" panose="020B0604030504040204" pitchFamily="34" charset="0"/>
                <a:cs typeface="Times New Roman" panose="02020603050405020304" pitchFamily="18" charset="0"/>
              </a:rPr>
              <a:t>venuto a Gerusalemme, cercava di unirsi ai discepoli, ma tutti avevano paura di lui, non credendo che fosse un discepolo.</a:t>
            </a:r>
            <a:r>
              <a:rPr lang="it-IT" altLang="it-IT" sz="1800" i="1">
                <a:solidFill>
                  <a:srgbClr val="000000"/>
                </a:solidFill>
                <a:latin typeface="Verdana" panose="020B0604030504040204" pitchFamily="34" charset="0"/>
                <a:cs typeface="Times New Roman" panose="02020603050405020304" pitchFamily="18" charset="0"/>
              </a:rPr>
              <a:t> </a:t>
            </a:r>
          </a:p>
          <a:p>
            <a:pPr algn="l" eaLnBrk="1" hangingPunct="1"/>
            <a:r>
              <a:rPr lang="it-IT" altLang="it-IT" sz="1800" i="1">
                <a:solidFill>
                  <a:srgbClr val="000000"/>
                </a:solidFill>
                <a:latin typeface="Verdana" panose="020B0604030504040204" pitchFamily="34" charset="0"/>
                <a:cs typeface="Times New Roman" panose="02020603050405020304" pitchFamily="18" charset="0"/>
              </a:rPr>
              <a:t>(At 9, 26)</a:t>
            </a:r>
          </a:p>
        </p:txBody>
      </p:sp>
      <p:sp>
        <p:nvSpPr>
          <p:cNvPr id="16388" name="Rectangle 158">
            <a:extLst>
              <a:ext uri="{FF2B5EF4-FFF2-40B4-BE49-F238E27FC236}">
                <a16:creationId xmlns:a16="http://schemas.microsoft.com/office/drawing/2014/main" id="{E212ED62-FA1E-70F8-B340-289330204428}"/>
              </a:ext>
            </a:extLst>
          </p:cNvPr>
          <p:cNvSpPr>
            <a:spLocks noChangeArrowheads="1"/>
          </p:cNvSpPr>
          <p:nvPr/>
        </p:nvSpPr>
        <p:spPr bwMode="auto">
          <a:xfrm>
            <a:off x="4648200" y="13716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Arial" panose="020B0604020202020204" pitchFamily="34" charset="0"/>
              </a:rPr>
              <a:t>In those days, Saul </a:t>
            </a:r>
            <a:r>
              <a:rPr lang="en-US" altLang="it-IT" sz="1800">
                <a:solidFill>
                  <a:srgbClr val="000000"/>
                </a:solidFill>
                <a:latin typeface="Verdana" panose="020B0604030504040204" pitchFamily="34" charset="0"/>
                <a:cs typeface="Arial" panose="020B0604020202020204" pitchFamily="34" charset="0"/>
              </a:rPr>
              <a:t>came to Jerusalem, he tried to join the disciples there, but they were afraid of him because they could not believe that he was a disciple.</a:t>
            </a:r>
            <a:r>
              <a:rPr lang="en-US" altLang="it-IT" sz="1800" b="1"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(Acts 9: 26)</a:t>
            </a:r>
            <a:r>
              <a:rPr lang="en-US" altLang="it-IT" sz="1800" i="1">
                <a:solidFill>
                  <a:srgbClr val="000000"/>
                </a:solidFill>
                <a:latin typeface="Times New Roman" panose="02020603050405020304" pitchFamily="18" charset="0"/>
                <a:cs typeface="Arial" panose="020B0604020202020204" pitchFamily="34" charset="0"/>
              </a:rPr>
              <a:t>   </a:t>
            </a:r>
            <a:endParaRPr lang="it-IT" altLang="it-IT" sz="1800" i="1">
              <a:solidFill>
                <a:srgbClr val="000000"/>
              </a:solidFill>
              <a:latin typeface="Times New Roman" panose="02020603050405020304" pitchFamily="18" charset="0"/>
              <a:cs typeface="Arial" panose="020B0604020202020204" pitchFamily="34" charset="0"/>
            </a:endParaRPr>
          </a:p>
        </p:txBody>
      </p:sp>
      <p:sp>
        <p:nvSpPr>
          <p:cNvPr id="16389" name="Rectangle 189">
            <a:extLst>
              <a:ext uri="{FF2B5EF4-FFF2-40B4-BE49-F238E27FC236}">
                <a16:creationId xmlns:a16="http://schemas.microsoft.com/office/drawing/2014/main" id="{5A419E1D-6177-67BA-3D39-D48B8D59C66C}"/>
              </a:ext>
            </a:extLst>
          </p:cNvPr>
          <p:cNvSpPr>
            <a:spLocks noChangeArrowheads="1"/>
          </p:cNvSpPr>
          <p:nvPr/>
        </p:nvSpPr>
        <p:spPr bwMode="auto">
          <a:xfrm>
            <a:off x="45720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16390" name="Rectangle 375">
            <a:extLst>
              <a:ext uri="{FF2B5EF4-FFF2-40B4-BE49-F238E27FC236}">
                <a16:creationId xmlns:a16="http://schemas.microsoft.com/office/drawing/2014/main" id="{5697A718-7CDE-21EE-565E-C9C9A743A529}"/>
              </a:ext>
            </a:extLst>
          </p:cNvPr>
          <p:cNvSpPr>
            <a:spLocks noChangeArrowheads="1"/>
          </p:cNvSpPr>
          <p:nvPr/>
        </p:nvSpPr>
        <p:spPr bwMode="auto">
          <a:xfrm>
            <a:off x="755650" y="0"/>
            <a:ext cx="7848600" cy="954088"/>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800">
              <a:solidFill>
                <a:srgbClr val="000066"/>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800">
                <a:solidFill>
                  <a:srgbClr val="CC3300"/>
                </a:solidFill>
                <a:latin typeface="Verdana" panose="020B0604030504040204" pitchFamily="34" charset="0"/>
                <a:ea typeface="Verdana" panose="020B0604030504040204" pitchFamily="34" charset="0"/>
                <a:cs typeface="Verdana" panose="020B0604030504040204" pitchFamily="34" charset="0"/>
              </a:rPr>
              <a:t>Diffondi la Parola di Dio - Spread the Lord's Word</a:t>
            </a:r>
            <a:endParaRPr lang="it-IT" altLang="it-IT" sz="2000" b="1">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it-IT" altLang="it-IT" sz="800" b="1">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chemeClr val="accent2"/>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800" b="1">
              <a:solidFill>
                <a:srgbClr val="FF5050"/>
              </a:solidFill>
              <a:latin typeface="Courier New" panose="02070309020205020404" pitchFamily="49" charset="0"/>
            </a:endParaRPr>
          </a:p>
        </p:txBody>
      </p:sp>
      <p:pic>
        <p:nvPicPr>
          <p:cNvPr id="16391" name="Picture 55" descr="C:\ARCHIVIO GENERALE\PRESENTAZIONI\in COSTRUZIONE\S.Scritture del 03.05\Saulo a Gerusalemme 1.jpg">
            <a:extLst>
              <a:ext uri="{FF2B5EF4-FFF2-40B4-BE49-F238E27FC236}">
                <a16:creationId xmlns:a16="http://schemas.microsoft.com/office/drawing/2014/main" id="{F196F338-B64C-4293-0DCD-0E6E3212AC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429000"/>
            <a:ext cx="23558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6" descr="C:\ARCHIVIO GENERALE\PRESENTAZIONI\in COSTRUZIONE\S.Scritture del 03.05\Saulo a Gerusalemme.jpg">
            <a:extLst>
              <a:ext uri="{FF2B5EF4-FFF2-40B4-BE49-F238E27FC236}">
                <a16:creationId xmlns:a16="http://schemas.microsoft.com/office/drawing/2014/main" id="{FC13CBEE-A411-5A4F-1EF6-5955F1ED50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429000"/>
            <a:ext cx="220503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6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916595F-F40C-756F-6BFD-A4EE9CC2C31B}"/>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310475AE-5EDA-B328-6FD7-4FC4013A2FDB}"/>
              </a:ext>
            </a:extLst>
          </p:cNvPr>
          <p:cNvSpPr>
            <a:spLocks noChangeArrowheads="1"/>
          </p:cNvSpPr>
          <p:nvPr/>
        </p:nvSpPr>
        <p:spPr bwMode="auto">
          <a:xfrm>
            <a:off x="0" y="5300663"/>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chemeClr val="bg1"/>
                </a:solidFill>
                <a:latin typeface="Verdana" panose="020B0604030504040204" pitchFamily="34" charset="0"/>
                <a:cs typeface="Arial" panose="020B0604020202020204" pitchFamily="34" charset="0"/>
              </a:rPr>
              <a:t>But Barnabas took him and brought him to the apostles. He recounted to them how Saul had seen the Lord on his way and the words the Lord had spoken to him. He told them also how Saul had preached boldly in the name of Jesus.</a:t>
            </a:r>
            <a:r>
              <a:rPr lang="en-US" altLang="it-IT" sz="1800" i="1">
                <a:solidFill>
                  <a:schemeClr val="bg1"/>
                </a:solidFill>
                <a:latin typeface="Verdana" panose="020B0604030504040204" pitchFamily="34" charset="0"/>
                <a:cs typeface="Arial" panose="020B0604020202020204" pitchFamily="34" charset="0"/>
              </a:rPr>
              <a:t> </a:t>
            </a:r>
            <a:r>
              <a:rPr lang="en-US" altLang="it-IT" sz="1800" i="1">
                <a:solidFill>
                  <a:schemeClr val="bg1"/>
                </a:solidFill>
                <a:latin typeface="Verdana" panose="020B0604030504040204" pitchFamily="34" charset="0"/>
                <a:cs typeface="Times New Roman" panose="02020603050405020304" pitchFamily="18" charset="0"/>
              </a:rPr>
              <a:t>(Acts 9: 27)</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0F9A36EF-2890-4616-101B-92DB067829CA}"/>
              </a:ext>
            </a:extLst>
          </p:cNvPr>
          <p:cNvSpPr>
            <a:spLocks noChangeArrowheads="1"/>
          </p:cNvSpPr>
          <p:nvPr/>
        </p:nvSpPr>
        <p:spPr bwMode="auto">
          <a:xfrm>
            <a:off x="0" y="765175"/>
            <a:ext cx="9144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Allora Bàrnaba lo prese con sé, lo condusse dagli apostoli e raccontò loro come, durante il viaggio, aveva visto il Signore che gli aveva parlato e come in Damasco aveva predicato con coraggio nel nome di Gesù.</a:t>
            </a:r>
            <a:r>
              <a:rPr lang="it-IT" altLang="it-IT" sz="1800" i="1">
                <a:solidFill>
                  <a:schemeClr val="bg1"/>
                </a:solidFill>
                <a:latin typeface="Verdana" panose="020B0604030504040204" pitchFamily="34" charset="0"/>
                <a:cs typeface="Times New Roman" panose="02020603050405020304" pitchFamily="18" charset="0"/>
              </a:rPr>
              <a:t> (At 9, 27)</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3480BBE-1AAB-760C-E461-EE88C0822286}"/>
              </a:ext>
            </a:extLst>
          </p:cNvPr>
          <p:cNvSpPr>
            <a:spLocks noGrp="1" noChangeArrowheads="1"/>
          </p:cNvSpPr>
          <p:nvPr>
            <p:ph type="title"/>
          </p:nvPr>
        </p:nvSpPr>
        <p:spPr>
          <a:xfrm>
            <a:off x="0" y="381000"/>
            <a:ext cx="9144000" cy="13716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Così egli poté stare con loro e andava e veniva in Gerusalemme, predicando apertamente nel nome del Signore. Parlava e discuteva con quelli di lingua greca; ma questi tentavano di ucciderlo. Quando vennero a saperlo,           </a:t>
            </a:r>
            <a:r>
              <a:rPr lang="it-IT" altLang="it-IT" sz="1800" i="1">
                <a:solidFill>
                  <a:schemeClr val="bg1"/>
                </a:solidFill>
                <a:latin typeface="Verdana" panose="020B0604030504040204" pitchFamily="34" charset="0"/>
                <a:cs typeface="Times New Roman" panose="02020603050405020304" pitchFamily="18" charset="0"/>
              </a:rPr>
              <a:t>(At 9, 28-30a)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3F92CD55-4935-9903-B970-C3094EA9CFDF}"/>
              </a:ext>
            </a:extLst>
          </p:cNvPr>
          <p:cNvSpPr>
            <a:spLocks noChangeArrowheads="1"/>
          </p:cNvSpPr>
          <p:nvPr/>
        </p:nvSpPr>
        <p:spPr bwMode="auto">
          <a:xfrm>
            <a:off x="0" y="5410200"/>
            <a:ext cx="9144000" cy="1200150"/>
          </a:xfrm>
          <a:prstGeom prst="rect">
            <a:avLst/>
          </a:prstGeom>
          <a:solidFill>
            <a:srgbClr val="000000"/>
          </a:solidFill>
          <a:ln w="9525">
            <a:solidFill>
              <a:schemeClr val="tx1"/>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Arial" panose="020B0604020202020204" pitchFamily="34" charset="0"/>
              </a:rPr>
              <a:t>Then Saul began to live with them. He moved about freely in Jerusalem and preached openly in the name of the Lord. He also spoke to the Hellenists and argued with them, but they wanted to kill him. When the believers learned of this,</a:t>
            </a:r>
            <a:r>
              <a:rPr lang="en-US" altLang="it-IT" sz="1800" b="1" i="1">
                <a:solidFill>
                  <a:schemeClr val="bg1"/>
                </a:solidFill>
                <a:latin typeface="Verdana" panose="020B0604030504040204" pitchFamily="34" charset="0"/>
                <a:cs typeface="Arial" panose="020B0604020202020204" pitchFamily="34" charset="0"/>
              </a:rPr>
              <a:t> </a:t>
            </a:r>
            <a:r>
              <a:rPr lang="en-US" altLang="it-IT" sz="1800" i="1">
                <a:solidFill>
                  <a:schemeClr val="bg1"/>
                </a:solidFill>
                <a:latin typeface="Verdana" panose="020B0604030504040204" pitchFamily="34" charset="0"/>
                <a:cs typeface="Times New Roman" panose="02020603050405020304" pitchFamily="18" charset="0"/>
              </a:rPr>
              <a:t>(Acts 9: 28-30a)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32">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C4C1F9A-BDA3-88F9-5120-2A53145ED138}"/>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 fratelli lo condussero a Cesarèa e lo fecero partire per Tarso. La Chiesa era dunque in pace per tutta la Giudea, la Galilea e la Samarìa: si consolidava e camminava nel timore del Signore e, con il conforto dello Spirito Santo, cresceva di numero. </a:t>
            </a:r>
            <a:r>
              <a:rPr lang="it-IT" altLang="it-IT" sz="1800" i="1">
                <a:solidFill>
                  <a:schemeClr val="bg1"/>
                </a:solidFill>
                <a:latin typeface="Verdana" panose="020B0604030504040204" pitchFamily="34" charset="0"/>
                <a:cs typeface="Times New Roman" panose="02020603050405020304" pitchFamily="18" charset="0"/>
              </a:rPr>
              <a:t>(At 9, 30b-31)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507" name="Rectangle 4">
            <a:extLst>
              <a:ext uri="{FF2B5EF4-FFF2-40B4-BE49-F238E27FC236}">
                <a16:creationId xmlns:a16="http://schemas.microsoft.com/office/drawing/2014/main" id="{DA4A3929-7B79-2B65-385A-B4024FAB2D17}"/>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chemeClr val="bg1"/>
                </a:solidFill>
                <a:latin typeface="Verdana" panose="020B0604030504040204" pitchFamily="34" charset="0"/>
                <a:cs typeface="Arial" panose="020B0604020202020204" pitchFamily="34" charset="0"/>
              </a:rPr>
              <a:t>they took him down to Caesarea and sent him off to Tarsus. Meanwhile, the Church had peace. It was building up throughout all Judea and Galilee and Samaria with eyes turned to the Lord and filled with comfort from the Holy Spirit. </a:t>
            </a:r>
            <a:r>
              <a:rPr lang="it-IT" altLang="it-IT" sz="1800" i="1">
                <a:solidFill>
                  <a:schemeClr val="bg1"/>
                </a:solidFill>
                <a:latin typeface="Verdana" panose="020B0604030504040204" pitchFamily="34" charset="0"/>
                <a:cs typeface="Times New Roman" panose="02020603050405020304" pitchFamily="18" charset="0"/>
              </a:rPr>
              <a:t>(Acts 9: 30b-31)</a:t>
            </a: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68D7493-07B7-5EB2-5A46-A19F63CE9CFB}"/>
              </a:ext>
            </a:extLst>
          </p:cNvPr>
          <p:cNvSpPr>
            <a:spLocks noGrp="1" noChangeArrowheads="1"/>
          </p:cNvSpPr>
          <p:nvPr>
            <p:ph type="title"/>
          </p:nvPr>
        </p:nvSpPr>
        <p:spPr>
          <a:xfrm>
            <a:off x="4427538" y="1196975"/>
            <a:ext cx="3733800" cy="457200"/>
          </a:xfrm>
        </p:spPr>
        <p:txBody>
          <a:bodyPr/>
          <a:lstStyle/>
          <a:p>
            <a:pPr eaLnBrk="1" hangingPunct="1"/>
            <a:r>
              <a:rPr lang="it-IT" altLang="it-IT" sz="1800">
                <a:solidFill>
                  <a:srgbClr val="320011"/>
                </a:solidFill>
                <a:latin typeface="Verdana" panose="020B0604030504040204" pitchFamily="34" charset="0"/>
                <a:cs typeface="Arial" panose="020B0604020202020204" pitchFamily="34" charset="0"/>
              </a:rPr>
              <a:t>I</a:t>
            </a:r>
            <a:r>
              <a:rPr lang="it-IT" altLang="it-IT" sz="900">
                <a:solidFill>
                  <a:srgbClr val="320011"/>
                </a:solidFill>
                <a:latin typeface="Verdana" panose="020B0604030504040204" pitchFamily="34" charset="0"/>
                <a:cs typeface="Arial" panose="020B0604020202020204" pitchFamily="34" charset="0"/>
              </a:rPr>
              <a:t>st </a:t>
            </a:r>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JOHN</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39B07EA5-1722-32D8-F5BA-B54813D9155E}"/>
              </a:ext>
            </a:extLst>
          </p:cNvPr>
          <p:cNvSpPr>
            <a:spLocks noChangeArrowheads="1"/>
          </p:cNvSpPr>
          <p:nvPr/>
        </p:nvSpPr>
        <p:spPr bwMode="auto">
          <a:xfrm>
            <a:off x="762000" y="0"/>
            <a:ext cx="7848600" cy="831850"/>
          </a:xfrm>
          <a:prstGeom prst="rect">
            <a:avLst/>
          </a:prstGeom>
          <a:solidFill>
            <a:srgbClr val="FFFFFF"/>
          </a:solidFill>
          <a:ln w="9525">
            <a:solidFill>
              <a:srgbClr val="FFFFFF"/>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2532" name="Rectangle 22">
            <a:extLst>
              <a:ext uri="{FF2B5EF4-FFF2-40B4-BE49-F238E27FC236}">
                <a16:creationId xmlns:a16="http://schemas.microsoft.com/office/drawing/2014/main" id="{5D1EF839-B194-1E8B-CB38-0240F2A14F4D}"/>
              </a:ext>
            </a:extLst>
          </p:cNvPr>
          <p:cNvSpPr>
            <a:spLocks noChangeArrowheads="1"/>
          </p:cNvSpPr>
          <p:nvPr/>
        </p:nvSpPr>
        <p:spPr bwMode="auto">
          <a:xfrm>
            <a:off x="1331913" y="1268413"/>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I LETTERA di GIOVANNI</a:t>
            </a:r>
          </a:p>
        </p:txBody>
      </p:sp>
      <p:sp>
        <p:nvSpPr>
          <p:cNvPr id="22533" name="Rectangle 205">
            <a:extLst>
              <a:ext uri="{FF2B5EF4-FFF2-40B4-BE49-F238E27FC236}">
                <a16:creationId xmlns:a16="http://schemas.microsoft.com/office/drawing/2014/main" id="{FE60A5CB-F03F-DC22-6ABF-02B1ED2AB830}"/>
              </a:ext>
            </a:extLst>
          </p:cNvPr>
          <p:cNvSpPr>
            <a:spLocks noChangeArrowheads="1"/>
          </p:cNvSpPr>
          <p:nvPr/>
        </p:nvSpPr>
        <p:spPr bwMode="auto">
          <a:xfrm>
            <a:off x="1258888" y="1773238"/>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Figlioli, non amiamo a parole né con la lingua, ma con i fatti e nella verità. In questo conosceremo che siamo dalla verità e davanti a lui rassicureremo il nostro cuore,</a:t>
            </a:r>
            <a:r>
              <a:rPr lang="it-IT" altLang="it-IT" sz="1800" i="1">
                <a:solidFill>
                  <a:srgbClr val="000000"/>
                </a:solidFill>
                <a:latin typeface="Verdana" panose="020B0604030504040204" pitchFamily="34" charset="0"/>
                <a:cs typeface="Times New Roman" panose="02020603050405020304" pitchFamily="18" charset="0"/>
              </a:rPr>
              <a:t> </a:t>
            </a:r>
          </a:p>
          <a:p>
            <a:pPr algn="l" eaLnBrk="1" hangingPunct="1"/>
            <a:r>
              <a:rPr lang="it-IT" altLang="it-IT" sz="1800" i="1">
                <a:solidFill>
                  <a:srgbClr val="000000"/>
                </a:solidFill>
                <a:latin typeface="Verdana" panose="020B0604030504040204" pitchFamily="34" charset="0"/>
                <a:cs typeface="Times New Roman" panose="02020603050405020304" pitchFamily="18" charset="0"/>
              </a:rPr>
              <a:t>	      (1Gv 3, 18-19)</a:t>
            </a:r>
          </a:p>
        </p:txBody>
      </p:sp>
      <p:sp>
        <p:nvSpPr>
          <p:cNvPr id="22534" name="Rectangle 206">
            <a:extLst>
              <a:ext uri="{FF2B5EF4-FFF2-40B4-BE49-F238E27FC236}">
                <a16:creationId xmlns:a16="http://schemas.microsoft.com/office/drawing/2014/main" id="{617C89C0-03ED-C81D-A79A-5DD25283D8D3}"/>
              </a:ext>
            </a:extLst>
          </p:cNvPr>
          <p:cNvSpPr>
            <a:spLocks noChangeArrowheads="1"/>
          </p:cNvSpPr>
          <p:nvPr/>
        </p:nvSpPr>
        <p:spPr bwMode="auto">
          <a:xfrm>
            <a:off x="4643438" y="1773238"/>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My dear children, let us love not only with words and with our lips, but in truth and in deed. Then we shall know that we are of the truth and we may calm our conscience in his presence.</a:t>
            </a:r>
            <a:r>
              <a:rPr lang="en-US" altLang="it-IT" sz="1800" i="1">
                <a:solidFill>
                  <a:srgbClr val="000000"/>
                </a:solidFill>
                <a:latin typeface="Verdana" panose="020B0604030504040204" pitchFamily="34" charset="0"/>
                <a:cs typeface="Times New Roman" panose="02020603050405020304" pitchFamily="18" charset="0"/>
              </a:rPr>
              <a:t> (1 In 3: 18-19)</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2535" name="Picture 498" descr="C:\ARCHIVIO GENERALE\PRESENTAZIONI\in COSTRUZIONE\Gospel copia.gif">
            <a:extLst>
              <a:ext uri="{FF2B5EF4-FFF2-40B4-BE49-F238E27FC236}">
                <a16:creationId xmlns:a16="http://schemas.microsoft.com/office/drawing/2014/main" id="{D13BF659-1BF8-DF76-9B6E-970B9B2CBE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WordArt 509">
            <a:extLst>
              <a:ext uri="{FF2B5EF4-FFF2-40B4-BE49-F238E27FC236}">
                <a16:creationId xmlns:a16="http://schemas.microsoft.com/office/drawing/2014/main" id="{07BE1AA4-8306-B0EF-DCC1-1F1C8FE67CB3}"/>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La Parola di Dio </a:t>
            </a:r>
          </a:p>
          <a:p>
            <a:pPr algn="ctr"/>
            <a:r>
              <a:rPr lang="it-IT" sz="16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parla  al nostro cuore!</a:t>
            </a:r>
          </a:p>
        </p:txBody>
      </p:sp>
      <p:sp>
        <p:nvSpPr>
          <p:cNvPr id="22537" name="WordArt 510">
            <a:extLst>
              <a:ext uri="{FF2B5EF4-FFF2-40B4-BE49-F238E27FC236}">
                <a16:creationId xmlns:a16="http://schemas.microsoft.com/office/drawing/2014/main" id="{23ADEEF5-5577-4941-46E8-2E2A4C3B75BB}"/>
              </a:ext>
            </a:extLst>
          </p:cNvPr>
          <p:cNvSpPr>
            <a:spLocks noChangeArrowheads="1" noChangeShapeType="1" noTextEdit="1"/>
          </p:cNvSpPr>
          <p:nvPr/>
        </p:nvSpPr>
        <p:spPr bwMode="auto">
          <a:xfrm>
            <a:off x="58674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The Word of God</a:t>
            </a:r>
          </a:p>
          <a:p>
            <a:pPr algn="ctr"/>
            <a:r>
              <a:rPr lang="en-US"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rPr>
              <a:t>speaks to our heart!</a:t>
            </a:r>
            <a:endParaRPr lang="it-IT" sz="1800" kern="10">
              <a:ln w="9525">
                <a:solidFill>
                  <a:srgbClr val="FF5050"/>
                </a:solidFill>
                <a:round/>
                <a:headEnd/>
                <a:tailEnd/>
              </a:ln>
              <a:solidFill>
                <a:srgbClr val="FF5050"/>
              </a:solidFill>
              <a:latin typeface="Calibri" panose="020F0502020204030204" pitchFamily="34" charset="0"/>
              <a:cs typeface="Calibri" panose="020F0502020204030204" pitchFamily="34" charset="0"/>
            </a:endParaRPr>
          </a:p>
        </p:txBody>
      </p:sp>
      <p:pic>
        <p:nvPicPr>
          <p:cNvPr id="22538" name="Picture 55" descr="C:\ARCHIVIO GENERALE\PRESENTAZIONI\in COSTRUZIONE\S.Scritture del 03.05\amare a fatti.jpg">
            <a:extLst>
              <a:ext uri="{FF2B5EF4-FFF2-40B4-BE49-F238E27FC236}">
                <a16:creationId xmlns:a16="http://schemas.microsoft.com/office/drawing/2014/main" id="{A85940A7-1161-BE79-A3CE-23AC7D80BC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114800"/>
            <a:ext cx="3200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56" descr="C:\ARCHIVIO GENERALE\PRESENTAZIONI\in COSTRUZIONE\S.Scritture del 03.05\amare a fatti 1.jpg">
            <a:extLst>
              <a:ext uri="{FF2B5EF4-FFF2-40B4-BE49-F238E27FC236}">
                <a16:creationId xmlns:a16="http://schemas.microsoft.com/office/drawing/2014/main" id="{83EF10BB-A352-A452-9D12-2794B7B032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4114800"/>
            <a:ext cx="3175000"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F60344F5-79E8-EA82-2DEF-9CD25F9FA3E4}"/>
              </a:ext>
            </a:extLst>
          </p:cNvPr>
          <p:cNvSpPr>
            <a:spLocks noGrp="1" noChangeArrowheads="1"/>
          </p:cNvSpPr>
          <p:nvPr>
            <p:ph type="title"/>
          </p:nvPr>
        </p:nvSpPr>
        <p:spPr>
          <a:xfrm>
            <a:off x="0" y="620713"/>
            <a:ext cx="89916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qualunque cosa esso ci rimproveri. Dio è più grande del nostro cuore e conosce ogni cosa. Carissimi, se il nostro cuore non ci rimprovera nulla, abbiamo fiducia in Dio, </a:t>
            </a:r>
            <a:r>
              <a:rPr lang="it-IT" altLang="it-IT" sz="1800" i="1">
                <a:solidFill>
                  <a:srgbClr val="FFFFFF"/>
                </a:solidFill>
                <a:latin typeface="Verdana" panose="020B0604030504040204" pitchFamily="34" charset="0"/>
                <a:cs typeface="Times New Roman" panose="02020603050405020304" pitchFamily="18" charset="0"/>
              </a:rPr>
              <a:t>(1Gv 3, 20-21)</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08DFCAB3-8A96-E55D-F67A-90284A4C123A}"/>
              </a:ext>
            </a:extLst>
          </p:cNvPr>
          <p:cNvSpPr>
            <a:spLocks noChangeArrowheads="1"/>
          </p:cNvSpPr>
          <p:nvPr/>
        </p:nvSpPr>
        <p:spPr bwMode="auto">
          <a:xfrm>
            <a:off x="0" y="55165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FF"/>
                </a:solidFill>
                <a:latin typeface="Verdana" panose="020B0604030504040204" pitchFamily="34" charset="0"/>
                <a:cs typeface="Times New Roman" panose="02020603050405020304" pitchFamily="18" charset="0"/>
              </a:rPr>
              <a:t>Every time it reproaches us, let us say: God is greater than our conscience, and he knows everything. When our conscience does not condemn us, dear friends, we may have complete confidence in God.</a:t>
            </a:r>
            <a:r>
              <a:rPr lang="en-US" altLang="it-IT" sz="1800" i="1">
                <a:solidFill>
                  <a:srgbClr val="FFFFFF"/>
                </a:solidFill>
                <a:latin typeface="Verdana" panose="020B0604030504040204" pitchFamily="34" charset="0"/>
                <a:cs typeface="Times New Roman" panose="02020603050405020304" pitchFamily="18" charset="0"/>
              </a:rPr>
              <a:t> (1 In 3: 20-21)</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47BFE03E-9E0C-B04B-EF1A-F620CF57A273}"/>
              </a:ext>
            </a:extLst>
          </p:cNvPr>
          <p:cNvSpPr>
            <a:spLocks noGrp="1" noChangeArrowheads="1"/>
          </p:cNvSpPr>
          <p:nvPr>
            <p:ph type="title"/>
          </p:nvPr>
        </p:nvSpPr>
        <p:spPr>
          <a:xfrm>
            <a:off x="0" y="457200"/>
            <a:ext cx="9144000" cy="10795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qualunque cosa chiediamo, la riceviamo da lui, perché osserviamo i suoi comandamenti e facciamo quello che gli è gradito. Questo è il suo comandamento: che crediamo nel nome del Figlio suo Gesù Cristo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(1Gv 3, 22-23a)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5603" name="Rectangle 4">
            <a:extLst>
              <a:ext uri="{FF2B5EF4-FFF2-40B4-BE49-F238E27FC236}">
                <a16:creationId xmlns:a16="http://schemas.microsoft.com/office/drawing/2014/main" id="{37512DE2-5B68-485C-8F90-AABE520C25F3}"/>
              </a:ext>
            </a:extLst>
          </p:cNvPr>
          <p:cNvSpPr>
            <a:spLocks noChangeArrowheads="1"/>
          </p:cNvSpPr>
          <p:nvPr/>
        </p:nvSpPr>
        <p:spPr bwMode="auto">
          <a:xfrm>
            <a:off x="179388" y="5445125"/>
            <a:ext cx="8763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rgbClr val="FFFFFF"/>
                </a:solidFill>
                <a:latin typeface="Verdana" panose="020B0604030504040204" pitchFamily="34" charset="0"/>
                <a:cs typeface="Times New Roman" panose="02020603050405020304" pitchFamily="18" charset="0"/>
              </a:rPr>
              <a:t>Then whatever we ask we shall receive, since we keep his commands and do what pleases him. His command is that we believe in the Name of his Son Jesus Christ </a:t>
            </a:r>
            <a:r>
              <a:rPr lang="en-US" altLang="it-IT" sz="1800" i="1">
                <a:solidFill>
                  <a:srgbClr val="FFFFFF"/>
                </a:solidFill>
                <a:latin typeface="Verdana" panose="020B0604030504040204" pitchFamily="34" charset="0"/>
                <a:cs typeface="Times New Roman" panose="02020603050405020304" pitchFamily="18" charset="0"/>
              </a:rPr>
              <a:t>(1 In 3: 22-23a)</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64">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F34540A0-455D-5FD0-3C62-99FF1A25D428}"/>
              </a:ext>
            </a:extLst>
          </p:cNvPr>
          <p:cNvSpPr>
            <a:spLocks noGrp="1" noChangeArrowheads="1"/>
          </p:cNvSpPr>
          <p:nvPr>
            <p:ph type="title"/>
          </p:nvPr>
        </p:nvSpPr>
        <p:spPr>
          <a:xfrm>
            <a:off x="0" y="457200"/>
            <a:ext cx="9144000" cy="962025"/>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ci amiamo gli uni gli altri, secondo il precetto che ci ha dato. Chi osserva i suoi comandamenti rimane in Dio e Dio in lui. In questo conosciamo che egli rimane in noi: dallo Spirito che ci ha dato. </a:t>
            </a:r>
            <a:r>
              <a:rPr lang="en-US" altLang="it-IT" sz="1800" i="1">
                <a:solidFill>
                  <a:srgbClr val="FFFFFF"/>
                </a:solidFill>
                <a:latin typeface="Verdana" panose="020B0604030504040204" pitchFamily="34" charset="0"/>
                <a:cs typeface="Times New Roman" panose="02020603050405020304" pitchFamily="18" charset="0"/>
              </a:rPr>
              <a:t>(1Gv 3, 23b-24)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6627" name="Rectangle 4">
            <a:extLst>
              <a:ext uri="{FF2B5EF4-FFF2-40B4-BE49-F238E27FC236}">
                <a16:creationId xmlns:a16="http://schemas.microsoft.com/office/drawing/2014/main" id="{1BD3F2DF-836E-FFA0-D535-FA0E22F67742}"/>
              </a:ext>
            </a:extLst>
          </p:cNvPr>
          <p:cNvSpPr>
            <a:spLocks noChangeArrowheads="1"/>
          </p:cNvSpPr>
          <p:nvPr/>
        </p:nvSpPr>
        <p:spPr bwMode="auto">
          <a:xfrm>
            <a:off x="0" y="5638800"/>
            <a:ext cx="9144000" cy="925513"/>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US" altLang="it-IT" sz="1800">
                <a:solidFill>
                  <a:srgbClr val="FFFFFF"/>
                </a:solidFill>
                <a:latin typeface="Verdana" panose="020B0604030504040204" pitchFamily="34" charset="0"/>
                <a:cs typeface="Times New Roman" panose="02020603050405020304" pitchFamily="18" charset="0"/>
              </a:rPr>
              <a:t>and that we love one another, as he has commanded us. Whoever keeps his commands remains in God and God in him. It is by the Spirit God has given us that we know he lives in us. </a:t>
            </a:r>
            <a:r>
              <a:rPr lang="it-IT" altLang="it-IT" sz="1800" i="1">
                <a:solidFill>
                  <a:srgbClr val="FFFFFF"/>
                </a:solidFill>
                <a:latin typeface="Verdana" panose="020B0604030504040204" pitchFamily="34" charset="0"/>
                <a:cs typeface="Times New Roman" panose="02020603050405020304" pitchFamily="18" charset="0"/>
              </a:rPr>
              <a:t>(1 In 3: 23b-24)</a:t>
            </a:r>
          </a:p>
        </p:txBody>
      </p:sp>
    </p:spTree>
  </p:cSld>
  <p:clrMapOvr>
    <a:masterClrMapping/>
  </p:clrMapOvr>
  <p:transition spd="med" advClick="0" advTm="16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70623</TotalTime>
  <Words>2973</Words>
  <Application>Microsoft Office PowerPoint</Application>
  <PresentationFormat>Presentazione su schermo (4:3)</PresentationFormat>
  <Paragraphs>89</Paragraphs>
  <Slides>19</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19</vt:i4>
      </vt:variant>
    </vt:vector>
  </HeadingPairs>
  <TitlesOfParts>
    <vt:vector size="32" baseType="lpstr">
      <vt:lpstr>Comic Sans MS</vt:lpstr>
      <vt:lpstr>Arial</vt:lpstr>
      <vt:lpstr>Times New Roman</vt:lpstr>
      <vt:lpstr>Tw Cen MT Condensed Extra Bold</vt:lpstr>
      <vt:lpstr>Harrington</vt:lpstr>
      <vt:lpstr>Verdana</vt:lpstr>
      <vt:lpstr>HelveticaNeue</vt:lpstr>
      <vt:lpstr>Courier New</vt:lpstr>
      <vt:lpstr>Cambria</vt:lpstr>
      <vt:lpstr>Arial Unicode MS</vt:lpstr>
      <vt:lpstr>Copperplate Gothic Bold</vt:lpstr>
      <vt:lpstr>Tahoma</vt:lpstr>
      <vt:lpstr>Struttura predefinita</vt:lpstr>
      <vt:lpstr>Presentazione standard di PowerPoint</vt:lpstr>
      <vt:lpstr>Presentazione standard di PowerPoint</vt:lpstr>
      <vt:lpstr> </vt:lpstr>
      <vt:lpstr>Così egli poté stare con loro e andava e veniva in Gerusalemme, predicando apertamente nel nome del Signore. Parlava e discuteva con quelli di lingua greca; ma questi tentavano di ucciderlo. Quando vennero a saperlo,           (At 9, 28-30a)</vt:lpstr>
      <vt:lpstr>i fratelli lo condussero a Cesarèa e lo fecero partire per Tarso. La Chiesa era dunque in pace per tutta la Giudea, la Galilea e la Samarìa: si consolidava e camminava nel timore del Signore e, con il conforto dello Spirito Santo, cresceva di numero. (At 9, 30b-31)</vt:lpstr>
      <vt:lpstr>Ist EPISTLE OF JOHN</vt:lpstr>
      <vt:lpstr>qualunque cosa esso ci rimproveri. Dio è più grande del nostro cuore e conosce ogni cosa. Carissimi, se il nostro cuore non ci rimprovera nulla, abbiamo fiducia in Dio, (1Gv 3, 20-21) </vt:lpstr>
      <vt:lpstr>e qualunque cosa chiediamo, la riceviamo da lui, perché osserviamo i suoi comandamenti e facciamo quello che gli è gradito. Questo è il suo comandamento: che crediamo nel nome del Figlio suo Gesù Cristo  (1Gv 3, 22-23a)</vt:lpstr>
      <vt:lpstr>e ci amiamo gli uni gli altri, secondo il precetto che ci ha dato. Chi osserva i suoi comandamenti rimane in Dio e Dio in lui. In questo conosciamo che egli rimane in noi: dallo Spirito che ci ha dato. (1Gv 3, 23b-24)</vt:lpstr>
      <vt:lpstr>GOSPEL ACCORD. TO JOHN</vt:lpstr>
      <vt:lpstr>Presentazione standard di PowerPoint</vt:lpstr>
      <vt:lpstr>Presentazione standard di PowerPoint</vt:lpstr>
      <vt:lpstr>poi lo raccolgono, lo gettano nel fuoco e lo bruciano. Se rimanete in me e le mie parole rimangono in voi, chiedete quello che volete e vi sarà fatto. In questo è glorificato il Padre mio: che portiate molto frutto e diventiate miei discepoli». (Gv 15, 6b-8)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3087</cp:revision>
  <dcterms:created xsi:type="dcterms:W3CDTF">2007-05-09T13:51:32Z</dcterms:created>
  <dcterms:modified xsi:type="dcterms:W3CDTF">2024-04-22T14:17:11Z</dcterms:modified>
</cp:coreProperties>
</file>