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674" r:id="rId2"/>
    <p:sldId id="392" r:id="rId3"/>
    <p:sldId id="497" r:id="rId4"/>
    <p:sldId id="791" r:id="rId5"/>
    <p:sldId id="337" r:id="rId6"/>
    <p:sldId id="743" r:id="rId7"/>
    <p:sldId id="694" r:id="rId8"/>
    <p:sldId id="319" r:id="rId9"/>
    <p:sldId id="624" r:id="rId10"/>
    <p:sldId id="772" r:id="rId11"/>
    <p:sldId id="787" r:id="rId12"/>
    <p:sldId id="288" r:id="rId13"/>
    <p:sldId id="728" r:id="rId14"/>
    <p:sldId id="724" r:id="rId15"/>
    <p:sldId id="553" r:id="rId16"/>
    <p:sldId id="727" r:id="rId17"/>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3333CC"/>
    <a:srgbClr val="A50021"/>
    <a:srgbClr val="CC3300"/>
    <a:srgbClr val="530280"/>
    <a:srgbClr val="CC0000"/>
    <a:srgbClr val="000066"/>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321" autoAdjust="0"/>
    <p:restoredTop sz="91822" autoAdjust="0"/>
  </p:normalViewPr>
  <p:slideViewPr>
    <p:cSldViewPr>
      <p:cViewPr varScale="1">
        <p:scale>
          <a:sx n="86" d="100"/>
          <a:sy n="86" d="100"/>
        </p:scale>
        <p:origin x="1046" y="4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8.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1F20D982-13EE-D2DE-825F-BB4F6E44AB7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968FD246-C7E6-791E-A3A0-2EC98FBFD4DA}"/>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17EE18D1-3F65-5D64-B778-2DAF28B9BBAE}"/>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CD72A604-112C-9889-C2B2-12161D064051}"/>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45F1C4E2-1AE2-401A-9526-89CCB0E47BC0}"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D4A6D43B-B1A2-6357-DA39-70A326FB398D}"/>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F205ADBD-D653-C558-BBCC-1A7CEE8621B0}"/>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62B82ACF-777E-DD6E-3312-F001728AF911}"/>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75EB6B91-8910-7226-9FA7-204919888A31}"/>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28B7B0F6-3C79-B881-4D99-5D90070487D8}"/>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AF672065-5536-60FF-3DB2-6631EE823DA3}"/>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26D96E35-4196-4B48-A836-FA3B87C197B0}"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DBA041E1-3B30-B2B9-A593-E0C6ACD6BA3C}"/>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809F56F0-6103-443D-8C0E-431D4BD8E912}" type="slidenum">
              <a:rPr lang="it-IT" altLang="it-IT" sz="1200"/>
              <a:pPr algn="r"/>
              <a:t>2</a:t>
            </a:fld>
            <a:endParaRPr lang="it-IT" altLang="it-IT" sz="1200"/>
          </a:p>
        </p:txBody>
      </p:sp>
      <p:sp>
        <p:nvSpPr>
          <p:cNvPr id="17411" name="Rectangle 2">
            <a:extLst>
              <a:ext uri="{FF2B5EF4-FFF2-40B4-BE49-F238E27FC236}">
                <a16:creationId xmlns:a16="http://schemas.microsoft.com/office/drawing/2014/main" id="{A50AD977-751D-05B2-8425-75ACC0C1F6C9}"/>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7C3DEA4B-E7FA-AF8C-F6A6-11B8E8DB7D9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1E81572C-6073-1A08-2C21-071AA42EA587}"/>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35718501-0C50-4D39-85C9-DDBFF98EEF48}" type="slidenum">
              <a:rPr lang="it-IT" altLang="it-IT" sz="1200"/>
              <a:pPr algn="r"/>
              <a:t>3</a:t>
            </a:fld>
            <a:endParaRPr lang="it-IT" altLang="it-IT" sz="1200"/>
          </a:p>
        </p:txBody>
      </p:sp>
      <p:sp>
        <p:nvSpPr>
          <p:cNvPr id="19459" name="Rectangle 2">
            <a:extLst>
              <a:ext uri="{FF2B5EF4-FFF2-40B4-BE49-F238E27FC236}">
                <a16:creationId xmlns:a16="http://schemas.microsoft.com/office/drawing/2014/main" id="{6948221F-1733-E16D-FE89-FBBD2092E62D}"/>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513D98E8-436E-28D0-E57E-2BB5CAF32CA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50324870-FE6E-391E-13BB-168699059069}"/>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AD579C01-D1B9-4C5B-8E38-CD512CFF5871}" type="slidenum">
              <a:rPr lang="it-IT" altLang="it-IT" sz="1200"/>
              <a:pPr algn="r"/>
              <a:t>5</a:t>
            </a:fld>
            <a:endParaRPr lang="it-IT" altLang="it-IT" sz="1200"/>
          </a:p>
        </p:txBody>
      </p:sp>
      <p:sp>
        <p:nvSpPr>
          <p:cNvPr id="22531" name="Rectangle 2">
            <a:extLst>
              <a:ext uri="{FF2B5EF4-FFF2-40B4-BE49-F238E27FC236}">
                <a16:creationId xmlns:a16="http://schemas.microsoft.com/office/drawing/2014/main" id="{7BBC81A0-E1A7-B754-72CB-92DA27EE1F4C}"/>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DA02BA70-49ED-A423-A822-5017F24E9D8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FF40477D-63D6-B265-6085-6525498BE92E}"/>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3E51F389-054F-4FD1-A8E4-A438C06BBBAF}" type="slidenum">
              <a:rPr lang="it-IT" altLang="it-IT" sz="1200"/>
              <a:pPr algn="r"/>
              <a:t>7</a:t>
            </a:fld>
            <a:endParaRPr lang="it-IT" altLang="it-IT" sz="1200"/>
          </a:p>
        </p:txBody>
      </p:sp>
      <p:sp>
        <p:nvSpPr>
          <p:cNvPr id="25603" name="Rectangle 2">
            <a:extLst>
              <a:ext uri="{FF2B5EF4-FFF2-40B4-BE49-F238E27FC236}">
                <a16:creationId xmlns:a16="http://schemas.microsoft.com/office/drawing/2014/main" id="{6C18F1AB-CBBA-BDBA-E3A3-346AA7809F79}"/>
              </a:ext>
            </a:extLst>
          </p:cNvPr>
          <p:cNvSpPr>
            <a:spLocks noGrp="1" noRot="1" noChangeAspect="1" noChangeArrowheads="1" noTextEdit="1"/>
          </p:cNvSpPr>
          <p:nvPr>
            <p:ph type="sldImg"/>
          </p:nvPr>
        </p:nvSpPr>
        <p:spPr>
          <a:solidFill>
            <a:srgbClr val="FFFFFF"/>
          </a:solidFill>
          <a:ln/>
        </p:spPr>
      </p:sp>
      <p:sp>
        <p:nvSpPr>
          <p:cNvPr id="25604" name="Rectangle 3">
            <a:extLst>
              <a:ext uri="{FF2B5EF4-FFF2-40B4-BE49-F238E27FC236}">
                <a16:creationId xmlns:a16="http://schemas.microsoft.com/office/drawing/2014/main" id="{62E4011C-1AC7-05FB-BF86-668EE9DAB2D8}"/>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0ED11846-D4A1-3C3D-EF17-0A62A3781F6D}"/>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31104CC9-038A-4747-942D-86BF8D9694A9}" type="slidenum">
              <a:rPr lang="it-IT" altLang="it-IT" sz="1200"/>
              <a:pPr algn="r"/>
              <a:t>8</a:t>
            </a:fld>
            <a:endParaRPr lang="it-IT" altLang="it-IT" sz="1200"/>
          </a:p>
        </p:txBody>
      </p:sp>
      <p:sp>
        <p:nvSpPr>
          <p:cNvPr id="27651" name="Rectangle 2">
            <a:extLst>
              <a:ext uri="{FF2B5EF4-FFF2-40B4-BE49-F238E27FC236}">
                <a16:creationId xmlns:a16="http://schemas.microsoft.com/office/drawing/2014/main" id="{65B2C614-483B-85AF-C405-35B04D77A225}"/>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30FD7413-E88D-A24F-DC59-34C7B8B695F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854AA71F-1A87-0375-F2BB-203A504B650E}"/>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D0D72118-E12A-4295-A340-D273B0D2CA54}" type="slidenum">
              <a:rPr lang="it-IT" altLang="it-IT" sz="1200"/>
              <a:pPr algn="r"/>
              <a:t>12</a:t>
            </a:fld>
            <a:endParaRPr lang="it-IT" altLang="it-IT" sz="1200"/>
          </a:p>
        </p:txBody>
      </p:sp>
      <p:sp>
        <p:nvSpPr>
          <p:cNvPr id="32771" name="Rectangle 2">
            <a:extLst>
              <a:ext uri="{FF2B5EF4-FFF2-40B4-BE49-F238E27FC236}">
                <a16:creationId xmlns:a16="http://schemas.microsoft.com/office/drawing/2014/main" id="{ECE5FAAB-0046-D816-7D54-D6D4BA15617E}"/>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id="{1FA6F6CD-F409-B268-4AD6-9E7D4C1736D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DBFE43F5-3591-0FBD-AA98-CFA4EB8F7C32}"/>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67708E70-31A4-435C-ABCD-5C4CE85B9AEE}" type="slidenum">
              <a:rPr lang="it-IT" altLang="it-IT" sz="1200"/>
              <a:pPr algn="r"/>
              <a:t>15</a:t>
            </a:fld>
            <a:endParaRPr lang="it-IT" altLang="it-IT" sz="1200"/>
          </a:p>
        </p:txBody>
      </p:sp>
      <p:sp>
        <p:nvSpPr>
          <p:cNvPr id="36867" name="Rectangle 2">
            <a:extLst>
              <a:ext uri="{FF2B5EF4-FFF2-40B4-BE49-F238E27FC236}">
                <a16:creationId xmlns:a16="http://schemas.microsoft.com/office/drawing/2014/main" id="{89F06AA3-A641-4186-3737-FA464CC51262}"/>
              </a:ext>
            </a:extLst>
          </p:cNvPr>
          <p:cNvSpPr>
            <a:spLocks noGrp="1" noRot="1" noChangeAspect="1" noChangeArrowheads="1" noTextEdit="1"/>
          </p:cNvSpPr>
          <p:nvPr>
            <p:ph type="sldImg"/>
          </p:nvPr>
        </p:nvSpPr>
        <p:spPr>
          <a:ln/>
        </p:spPr>
      </p:sp>
      <p:sp>
        <p:nvSpPr>
          <p:cNvPr id="36868" name="Rectangle 3">
            <a:extLst>
              <a:ext uri="{FF2B5EF4-FFF2-40B4-BE49-F238E27FC236}">
                <a16:creationId xmlns:a16="http://schemas.microsoft.com/office/drawing/2014/main" id="{5642B2FA-4E21-DA0B-216E-38310358BEA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A683EF92-7C00-19D8-0490-092C11FA429C}"/>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F266739-F72B-7088-51F4-12DCD4BEB8AE}"/>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E5D61EE-262F-D84B-9334-1482686BAF26}"/>
              </a:ext>
            </a:extLst>
          </p:cNvPr>
          <p:cNvSpPr>
            <a:spLocks noGrp="1" noChangeArrowheads="1"/>
          </p:cNvSpPr>
          <p:nvPr>
            <p:ph type="sldNum" sz="quarter" idx="12"/>
          </p:nvPr>
        </p:nvSpPr>
        <p:spPr/>
        <p:txBody>
          <a:bodyPr/>
          <a:lstStyle>
            <a:lvl1pPr>
              <a:defRPr/>
            </a:lvl1pPr>
          </a:lstStyle>
          <a:p>
            <a:fld id="{4AA94B07-75EF-492A-A6BE-EAD4484FE692}" type="slidenum">
              <a:rPr lang="it-IT" altLang="it-IT"/>
              <a:pPr/>
              <a:t>‹N›</a:t>
            </a:fld>
            <a:endParaRPr lang="it-IT" altLang="it-IT"/>
          </a:p>
        </p:txBody>
      </p:sp>
    </p:spTree>
    <p:extLst>
      <p:ext uri="{BB962C8B-B14F-4D97-AF65-F5344CB8AC3E}">
        <p14:creationId xmlns:p14="http://schemas.microsoft.com/office/powerpoint/2010/main" val="158649745"/>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2268E3A-806D-3C67-94E1-BF81785D9719}"/>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FC350CB8-2578-500D-0F8E-2584B4E4C59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02E40FD-7C8B-CC00-AE4A-F34D9B0243C4}"/>
              </a:ext>
            </a:extLst>
          </p:cNvPr>
          <p:cNvSpPr>
            <a:spLocks noGrp="1" noChangeArrowheads="1"/>
          </p:cNvSpPr>
          <p:nvPr>
            <p:ph type="sldNum" sz="quarter" idx="12"/>
          </p:nvPr>
        </p:nvSpPr>
        <p:spPr/>
        <p:txBody>
          <a:bodyPr/>
          <a:lstStyle>
            <a:lvl1pPr>
              <a:defRPr/>
            </a:lvl1pPr>
          </a:lstStyle>
          <a:p>
            <a:fld id="{FDF3B0FC-4E04-4EFD-BA5D-5DDC8846C529}" type="slidenum">
              <a:rPr lang="it-IT" altLang="it-IT"/>
              <a:pPr/>
              <a:t>‹N›</a:t>
            </a:fld>
            <a:endParaRPr lang="it-IT" altLang="it-IT"/>
          </a:p>
        </p:txBody>
      </p:sp>
    </p:spTree>
    <p:extLst>
      <p:ext uri="{BB962C8B-B14F-4D97-AF65-F5344CB8AC3E}">
        <p14:creationId xmlns:p14="http://schemas.microsoft.com/office/powerpoint/2010/main" val="2875456639"/>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42D7040-680A-31A5-22E9-C92947BDE6AC}"/>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0D90103-6541-DD15-E842-C19DDC0D0387}"/>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5327817-B24F-812E-4417-A4B9E7A04BEB}"/>
              </a:ext>
            </a:extLst>
          </p:cNvPr>
          <p:cNvSpPr>
            <a:spLocks noGrp="1" noChangeArrowheads="1"/>
          </p:cNvSpPr>
          <p:nvPr>
            <p:ph type="sldNum" sz="quarter" idx="12"/>
          </p:nvPr>
        </p:nvSpPr>
        <p:spPr/>
        <p:txBody>
          <a:bodyPr/>
          <a:lstStyle>
            <a:lvl1pPr>
              <a:defRPr/>
            </a:lvl1pPr>
          </a:lstStyle>
          <a:p>
            <a:fld id="{A7C2B59C-6A85-4047-B226-D361B9DF41CA}" type="slidenum">
              <a:rPr lang="it-IT" altLang="it-IT"/>
              <a:pPr/>
              <a:t>‹N›</a:t>
            </a:fld>
            <a:endParaRPr lang="it-IT" altLang="it-IT"/>
          </a:p>
        </p:txBody>
      </p:sp>
    </p:spTree>
    <p:extLst>
      <p:ext uri="{BB962C8B-B14F-4D97-AF65-F5344CB8AC3E}">
        <p14:creationId xmlns:p14="http://schemas.microsoft.com/office/powerpoint/2010/main" val="2677354766"/>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61BB44E-0346-788E-87E9-148107CDBB67}"/>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A0D4385-326A-4920-484D-2BE123B28B85}"/>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F0B7367-50B7-7205-B841-15287AEF8C1B}"/>
              </a:ext>
            </a:extLst>
          </p:cNvPr>
          <p:cNvSpPr>
            <a:spLocks noGrp="1" noChangeArrowheads="1"/>
          </p:cNvSpPr>
          <p:nvPr>
            <p:ph type="sldNum" sz="quarter" idx="12"/>
          </p:nvPr>
        </p:nvSpPr>
        <p:spPr/>
        <p:txBody>
          <a:bodyPr/>
          <a:lstStyle>
            <a:lvl1pPr>
              <a:defRPr/>
            </a:lvl1pPr>
          </a:lstStyle>
          <a:p>
            <a:fld id="{3830755F-70C9-4773-B532-A76C2D0BA1CD}" type="slidenum">
              <a:rPr lang="it-IT" altLang="it-IT"/>
              <a:pPr/>
              <a:t>‹N›</a:t>
            </a:fld>
            <a:endParaRPr lang="it-IT" altLang="it-IT"/>
          </a:p>
        </p:txBody>
      </p:sp>
    </p:spTree>
    <p:extLst>
      <p:ext uri="{BB962C8B-B14F-4D97-AF65-F5344CB8AC3E}">
        <p14:creationId xmlns:p14="http://schemas.microsoft.com/office/powerpoint/2010/main" val="2847989897"/>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328D06F2-DE10-C09E-E881-AA9C64AE4B16}"/>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6E93345-8D3A-EDBD-1D25-49095F3C6A37}"/>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4D85529-7A48-0F05-B42B-6E55B5A5FD81}"/>
              </a:ext>
            </a:extLst>
          </p:cNvPr>
          <p:cNvSpPr>
            <a:spLocks noGrp="1" noChangeArrowheads="1"/>
          </p:cNvSpPr>
          <p:nvPr>
            <p:ph type="sldNum" sz="quarter" idx="12"/>
          </p:nvPr>
        </p:nvSpPr>
        <p:spPr/>
        <p:txBody>
          <a:bodyPr/>
          <a:lstStyle>
            <a:lvl1pPr>
              <a:defRPr/>
            </a:lvl1pPr>
          </a:lstStyle>
          <a:p>
            <a:fld id="{B13AE942-8978-4EEF-921F-C9680899FF1D}" type="slidenum">
              <a:rPr lang="it-IT" altLang="it-IT"/>
              <a:pPr/>
              <a:t>‹N›</a:t>
            </a:fld>
            <a:endParaRPr lang="it-IT" altLang="it-IT"/>
          </a:p>
        </p:txBody>
      </p:sp>
    </p:spTree>
    <p:extLst>
      <p:ext uri="{BB962C8B-B14F-4D97-AF65-F5344CB8AC3E}">
        <p14:creationId xmlns:p14="http://schemas.microsoft.com/office/powerpoint/2010/main" val="2258996160"/>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6">
            <a:extLst>
              <a:ext uri="{FF2B5EF4-FFF2-40B4-BE49-F238E27FC236}">
                <a16:creationId xmlns:a16="http://schemas.microsoft.com/office/drawing/2014/main" id="{294B56EF-8605-897E-31B9-CB7E2A1B6B4A}"/>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EEAD37EC-AE09-5503-80C3-BD4878EE591C}"/>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558DF73A-7E9B-4F88-57E4-F608870C9300}"/>
              </a:ext>
            </a:extLst>
          </p:cNvPr>
          <p:cNvSpPr>
            <a:spLocks noGrp="1" noChangeArrowheads="1"/>
          </p:cNvSpPr>
          <p:nvPr>
            <p:ph type="sldNum" sz="quarter" idx="12"/>
          </p:nvPr>
        </p:nvSpPr>
        <p:spPr/>
        <p:txBody>
          <a:bodyPr/>
          <a:lstStyle>
            <a:lvl1pPr>
              <a:defRPr/>
            </a:lvl1pPr>
          </a:lstStyle>
          <a:p>
            <a:fld id="{815CBC25-F87B-4030-B3A4-C52BC541FAB6}" type="slidenum">
              <a:rPr lang="it-IT" altLang="it-IT"/>
              <a:pPr/>
              <a:t>‹N›</a:t>
            </a:fld>
            <a:endParaRPr lang="it-IT" altLang="it-IT"/>
          </a:p>
        </p:txBody>
      </p:sp>
    </p:spTree>
    <p:extLst>
      <p:ext uri="{BB962C8B-B14F-4D97-AF65-F5344CB8AC3E}">
        <p14:creationId xmlns:p14="http://schemas.microsoft.com/office/powerpoint/2010/main" val="1550067274"/>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25A3F641-5872-1A3B-4978-CC2C2AF062D6}"/>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D8158B1D-16DE-790D-E75D-A907618689B5}"/>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DDE35EF0-AB85-F0B2-AF4C-015EA0442D77}"/>
              </a:ext>
            </a:extLst>
          </p:cNvPr>
          <p:cNvSpPr>
            <a:spLocks noGrp="1" noChangeArrowheads="1"/>
          </p:cNvSpPr>
          <p:nvPr>
            <p:ph type="sldNum" sz="quarter" idx="12"/>
          </p:nvPr>
        </p:nvSpPr>
        <p:spPr/>
        <p:txBody>
          <a:bodyPr/>
          <a:lstStyle>
            <a:lvl1pPr>
              <a:defRPr/>
            </a:lvl1pPr>
          </a:lstStyle>
          <a:p>
            <a:fld id="{BF0F8141-6906-43A9-8CC0-9DB9C724365A}" type="slidenum">
              <a:rPr lang="it-IT" altLang="it-IT"/>
              <a:pPr/>
              <a:t>‹N›</a:t>
            </a:fld>
            <a:endParaRPr lang="it-IT" altLang="it-IT"/>
          </a:p>
        </p:txBody>
      </p:sp>
    </p:spTree>
    <p:extLst>
      <p:ext uri="{BB962C8B-B14F-4D97-AF65-F5344CB8AC3E}">
        <p14:creationId xmlns:p14="http://schemas.microsoft.com/office/powerpoint/2010/main" val="297860683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8D2CCF19-927C-A993-E062-433DE49B02A8}"/>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6BF49561-38EB-71D1-E341-DCF3BB38D451}"/>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83FC6652-F5A9-37F1-A83A-DA467F4582A6}"/>
              </a:ext>
            </a:extLst>
          </p:cNvPr>
          <p:cNvSpPr>
            <a:spLocks noGrp="1" noChangeArrowheads="1"/>
          </p:cNvSpPr>
          <p:nvPr>
            <p:ph type="sldNum" sz="quarter" idx="12"/>
          </p:nvPr>
        </p:nvSpPr>
        <p:spPr/>
        <p:txBody>
          <a:bodyPr/>
          <a:lstStyle>
            <a:lvl1pPr>
              <a:defRPr/>
            </a:lvl1pPr>
          </a:lstStyle>
          <a:p>
            <a:fld id="{D42C8C6E-2407-4CF7-BFB0-8947C863634B}" type="slidenum">
              <a:rPr lang="it-IT" altLang="it-IT"/>
              <a:pPr/>
              <a:t>‹N›</a:t>
            </a:fld>
            <a:endParaRPr lang="it-IT" altLang="it-IT"/>
          </a:p>
        </p:txBody>
      </p:sp>
    </p:spTree>
    <p:extLst>
      <p:ext uri="{BB962C8B-B14F-4D97-AF65-F5344CB8AC3E}">
        <p14:creationId xmlns:p14="http://schemas.microsoft.com/office/powerpoint/2010/main" val="241941286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A08595F-3BED-059B-B123-B4BD304133ED}"/>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C9DD9F69-951A-F9E0-66C3-265B1ABF6AC4}"/>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D6A6300F-820E-14D0-7EED-1FD311CE78A4}"/>
              </a:ext>
            </a:extLst>
          </p:cNvPr>
          <p:cNvSpPr>
            <a:spLocks noGrp="1" noChangeArrowheads="1"/>
          </p:cNvSpPr>
          <p:nvPr>
            <p:ph type="sldNum" sz="quarter" idx="12"/>
          </p:nvPr>
        </p:nvSpPr>
        <p:spPr/>
        <p:txBody>
          <a:bodyPr/>
          <a:lstStyle>
            <a:lvl1pPr>
              <a:defRPr/>
            </a:lvl1pPr>
          </a:lstStyle>
          <a:p>
            <a:fld id="{E01E7186-1308-4F44-9E8D-B6A85D888FEC}" type="slidenum">
              <a:rPr lang="it-IT" altLang="it-IT"/>
              <a:pPr/>
              <a:t>‹N›</a:t>
            </a:fld>
            <a:endParaRPr lang="it-IT" altLang="it-IT"/>
          </a:p>
        </p:txBody>
      </p:sp>
    </p:spTree>
    <p:extLst>
      <p:ext uri="{BB962C8B-B14F-4D97-AF65-F5344CB8AC3E}">
        <p14:creationId xmlns:p14="http://schemas.microsoft.com/office/powerpoint/2010/main" val="2531896998"/>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F5C1E228-CACE-71E8-2553-B40C02A9B8E5}"/>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D339BF60-442D-2840-E7DE-2AD52DCBEED6}"/>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CDDCFBC4-47CA-AD37-0BF4-8230098B24EE}"/>
              </a:ext>
            </a:extLst>
          </p:cNvPr>
          <p:cNvSpPr>
            <a:spLocks noGrp="1" noChangeArrowheads="1"/>
          </p:cNvSpPr>
          <p:nvPr>
            <p:ph type="sldNum" sz="quarter" idx="12"/>
          </p:nvPr>
        </p:nvSpPr>
        <p:spPr/>
        <p:txBody>
          <a:bodyPr/>
          <a:lstStyle>
            <a:lvl1pPr>
              <a:defRPr/>
            </a:lvl1pPr>
          </a:lstStyle>
          <a:p>
            <a:fld id="{0279B2C4-E70F-4AEE-A3F7-6FC0ECF2F3D4}" type="slidenum">
              <a:rPr lang="it-IT" altLang="it-IT"/>
              <a:pPr/>
              <a:t>‹N›</a:t>
            </a:fld>
            <a:endParaRPr lang="it-IT" altLang="it-IT"/>
          </a:p>
        </p:txBody>
      </p:sp>
    </p:spTree>
    <p:extLst>
      <p:ext uri="{BB962C8B-B14F-4D97-AF65-F5344CB8AC3E}">
        <p14:creationId xmlns:p14="http://schemas.microsoft.com/office/powerpoint/2010/main" val="3603205560"/>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75D9FCCA-8443-550E-5879-D9FF864141A0}"/>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F0F4E738-3922-9D52-E39C-50052BCE7717}"/>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0768C114-6129-4B72-B508-174987FEAF5A}"/>
              </a:ext>
            </a:extLst>
          </p:cNvPr>
          <p:cNvSpPr>
            <a:spLocks noGrp="1" noChangeArrowheads="1"/>
          </p:cNvSpPr>
          <p:nvPr>
            <p:ph type="sldNum" sz="quarter" idx="12"/>
          </p:nvPr>
        </p:nvSpPr>
        <p:spPr/>
        <p:txBody>
          <a:bodyPr/>
          <a:lstStyle>
            <a:lvl1pPr>
              <a:defRPr/>
            </a:lvl1pPr>
          </a:lstStyle>
          <a:p>
            <a:fld id="{708FA0BF-DC1F-468C-AA4B-43FCD6D6013B}" type="slidenum">
              <a:rPr lang="it-IT" altLang="it-IT"/>
              <a:pPr/>
              <a:t>‹N›</a:t>
            </a:fld>
            <a:endParaRPr lang="it-IT" altLang="it-IT"/>
          </a:p>
        </p:txBody>
      </p:sp>
    </p:spTree>
    <p:extLst>
      <p:ext uri="{BB962C8B-B14F-4D97-AF65-F5344CB8AC3E}">
        <p14:creationId xmlns:p14="http://schemas.microsoft.com/office/powerpoint/2010/main" val="3781189464"/>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A7C600D-F647-1EAA-F557-A48628A26DE8}"/>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4DAD2ECB-C9F1-FE2D-585F-F1D9C9DB0F93}"/>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B0F10CDC-4067-DCAE-C53E-B6B3DBCC347C}"/>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301CB30A-5A32-CBDA-FFAA-FD2504A493C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BB50E2AB-87E3-DA19-2A1B-EBE6DB805A7D}"/>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79DE08B7-ED1C-484E-8011-02996A09EFCC}"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940-Ges&#249;%20dolce%20musica.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9DDE6F09-AFFD-743F-8B4D-4D2CED5EFBB6}"/>
              </a:ext>
            </a:extLst>
          </p:cNvPr>
          <p:cNvSpPr>
            <a:spLocks noChangeArrowheads="1"/>
          </p:cNvSpPr>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5363" name="Rectangle 5">
            <a:extLst>
              <a:ext uri="{FF2B5EF4-FFF2-40B4-BE49-F238E27FC236}">
                <a16:creationId xmlns:a16="http://schemas.microsoft.com/office/drawing/2014/main" id="{8E4441EC-A7B5-BA8F-EE85-E4D9026C4BA3}"/>
              </a:ext>
            </a:extLst>
          </p:cNvPr>
          <p:cNvSpPr>
            <a:spLocks noChangeArrowheads="1"/>
          </p:cNvSpPr>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Gesù, dolce musica</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09B7D5C9-6504-23ED-1358-32E89A9A3F16}"/>
              </a:ext>
            </a:extLst>
          </p:cNvPr>
          <p:cNvSpPr>
            <a:spLocks noChangeArrowheads="1"/>
          </p:cNvSpPr>
          <p:nvPr/>
        </p:nvSpPr>
        <p:spPr bwMode="auto">
          <a:xfrm>
            <a:off x="762000" y="0"/>
            <a:ext cx="7848600" cy="955675"/>
          </a:xfrm>
          <a:prstGeom prst="rect">
            <a:avLst/>
          </a:prstGeom>
          <a:solidFill>
            <a:srgbClr val="FFFFFF"/>
          </a:solidFill>
          <a:ln w="9525">
            <a:solidFill>
              <a:srgbClr val="FFFFFF"/>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endParaRPr lang="it-IT" altLang="it-IT" sz="800" dirty="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r>
              <a:rPr lang="it-IT" altLang="it-IT" sz="2000" dirty="0">
                <a:solidFill>
                  <a:srgbClr val="CC0000"/>
                </a:solidFill>
                <a:latin typeface="Verdana" panose="020B0604030504040204" pitchFamily="34" charset="0"/>
                <a:cs typeface="Times New Roman" panose="02020603050405020304" pitchFamily="18" charset="0"/>
              </a:rPr>
              <a:t>IV DOMENICA</a:t>
            </a:r>
            <a:r>
              <a:rPr lang="it-IT" altLang="it-IT" sz="1800" dirty="0">
                <a:solidFill>
                  <a:srgbClr val="CC0000"/>
                </a:solidFill>
                <a:latin typeface="Verdana" panose="020B0604030504040204" pitchFamily="34" charset="0"/>
                <a:cs typeface="Times New Roman" panose="02020603050405020304" pitchFamily="18" charset="0"/>
              </a:rPr>
              <a:t> </a:t>
            </a:r>
            <a:r>
              <a:rPr lang="it-IT" altLang="it-IT" sz="2000" dirty="0">
                <a:solidFill>
                  <a:srgbClr val="CC0000"/>
                </a:solidFill>
                <a:latin typeface="Verdana" panose="020B0604030504040204" pitchFamily="34" charset="0"/>
                <a:cs typeface="Times New Roman" panose="02020603050405020304" pitchFamily="18" charset="0"/>
              </a:rPr>
              <a:t>DI PASQUA  </a:t>
            </a:r>
          </a:p>
          <a:p>
            <a:r>
              <a:rPr lang="it-IT" altLang="it-IT" sz="1800" dirty="0">
                <a:solidFill>
                  <a:srgbClr val="CC0000"/>
                </a:solidFill>
                <a:latin typeface="Verdana" panose="020B0604030504040204" pitchFamily="34" charset="0"/>
                <a:cs typeface="Times New Roman" panose="02020603050405020304" pitchFamily="18" charset="0"/>
              </a:rPr>
              <a:t>4</a:t>
            </a:r>
            <a:r>
              <a:rPr lang="it-IT" altLang="it-IT" sz="1050" dirty="0">
                <a:solidFill>
                  <a:srgbClr val="CC0000"/>
                </a:solidFill>
                <a:latin typeface="Verdana" panose="020B0604030504040204" pitchFamily="34" charset="0"/>
                <a:cs typeface="Times New Roman" panose="02020603050405020304" pitchFamily="18" charset="0"/>
              </a:rPr>
              <a:t>th</a:t>
            </a:r>
            <a:r>
              <a:rPr lang="it-IT" altLang="it-IT" sz="1800" dirty="0">
                <a:solidFill>
                  <a:srgbClr val="CC0000"/>
                </a:solidFill>
                <a:latin typeface="Verdana" panose="020B0604030504040204" pitchFamily="34" charset="0"/>
                <a:cs typeface="Times New Roman" panose="02020603050405020304" pitchFamily="18" charset="0"/>
              </a:rPr>
              <a:t> SUNDAY OF EASTER</a:t>
            </a:r>
            <a:r>
              <a:rPr lang="it-IT" altLang="it-IT" sz="1800" dirty="0">
                <a:solidFill>
                  <a:srgbClr val="CC0000"/>
                </a:solidFill>
                <a:latin typeface="HelveticaNeue"/>
                <a:cs typeface="Times New Roman" panose="02020603050405020304" pitchFamily="18" charset="0"/>
              </a:rPr>
              <a:t> </a:t>
            </a:r>
          </a:p>
          <a:p>
            <a:r>
              <a:rPr lang="it-IT" altLang="it-IT" sz="1000" b="1" dirty="0">
                <a:solidFill>
                  <a:schemeClr val="tx1"/>
                </a:solidFill>
                <a:latin typeface="Verdana" panose="020B0604030504040204" pitchFamily="34" charset="0"/>
              </a:rPr>
              <a:t>TUTTE LE IMMAGINI SONO PROTETTE DA COPYRIGHT - ALL PICTURES ARE BY COPYRIGHT</a:t>
            </a:r>
          </a:p>
        </p:txBody>
      </p:sp>
      <p:sp>
        <p:nvSpPr>
          <p:cNvPr id="15365" name="Rectangle 7">
            <a:extLst>
              <a:ext uri="{FF2B5EF4-FFF2-40B4-BE49-F238E27FC236}">
                <a16:creationId xmlns:a16="http://schemas.microsoft.com/office/drawing/2014/main" id="{15DAAE6C-0864-53BC-26A3-940BED072E78}"/>
              </a:ext>
            </a:extLst>
          </p:cNvPr>
          <p:cNvSpPr>
            <a:spLocks noChangeArrowheads="1"/>
          </p:cNvSpPr>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8">
            <a:extLst>
              <a:ext uri="{FF2B5EF4-FFF2-40B4-BE49-F238E27FC236}">
                <a16:creationId xmlns:a16="http://schemas.microsoft.com/office/drawing/2014/main" id="{46B142CA-39D3-6540-C550-8043A3DDB570}"/>
              </a:ext>
            </a:extLst>
          </p:cNvPr>
          <p:cNvSpPr>
            <a:spLocks noChangeArrowheads="1"/>
          </p:cNvSpPr>
          <p:nvPr/>
        </p:nvSpPr>
        <p:spPr bwMode="auto">
          <a:xfrm>
            <a:off x="1185200" y="3335835"/>
            <a:ext cx="3352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tabLst>
                <a:tab pos="4229100" algn="l"/>
              </a:tabLst>
              <a:defRPr sz="2400">
                <a:solidFill>
                  <a:srgbClr val="580000"/>
                </a:solidFill>
                <a:latin typeface="Comic Sans MS" panose="030F0702030302020204" pitchFamily="66" charset="0"/>
              </a:defRPr>
            </a:lvl1pPr>
            <a:lvl2pPr marL="742950" indent="-285750" algn="ctr">
              <a:tabLst>
                <a:tab pos="4229100" algn="l"/>
              </a:tabLst>
              <a:defRPr sz="2400">
                <a:solidFill>
                  <a:srgbClr val="580000"/>
                </a:solidFill>
                <a:latin typeface="Comic Sans MS" panose="030F0702030302020204" pitchFamily="66" charset="0"/>
              </a:defRPr>
            </a:lvl2pPr>
            <a:lvl3pPr marL="1143000" indent="-228600" algn="ctr">
              <a:tabLst>
                <a:tab pos="4229100" algn="l"/>
              </a:tabLst>
              <a:defRPr sz="2400">
                <a:solidFill>
                  <a:srgbClr val="580000"/>
                </a:solidFill>
                <a:latin typeface="Comic Sans MS" panose="030F0702030302020204" pitchFamily="66" charset="0"/>
              </a:defRPr>
            </a:lvl3pPr>
            <a:lvl4pPr marL="1600200" indent="-228600" algn="ctr">
              <a:tabLst>
                <a:tab pos="4229100" algn="l"/>
              </a:tabLst>
              <a:defRPr sz="2400">
                <a:solidFill>
                  <a:srgbClr val="580000"/>
                </a:solidFill>
                <a:latin typeface="Comic Sans MS" panose="030F0702030302020204" pitchFamily="66" charset="0"/>
              </a:defRPr>
            </a:lvl4pPr>
            <a:lvl5pPr marL="2057400" indent="-228600" algn="ctr">
              <a:tabLst>
                <a:tab pos="4229100" algn="l"/>
              </a:tabLst>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…dona la vita anche a chi gliela toglie.            …</a:t>
            </a:r>
            <a:r>
              <a:rPr lang="en-US" sz="10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gives life even to those who take it away </a:t>
            </a:r>
            <a:endParaRPr lang="it-IT" altLang="it-IT" sz="1000" i="1" dirty="0">
              <a:solidFill>
                <a:schemeClr val="tx1"/>
              </a:solidFill>
              <a:latin typeface="Verdana" panose="020B0604030504040204" pitchFamily="34" charset="0"/>
              <a:ea typeface="Verdana" panose="020B0604030504040204" pitchFamily="34" charset="0"/>
              <a:cs typeface="Arial" panose="020B0604020202020204" pitchFamily="34" charset="0"/>
            </a:endParaRPr>
          </a:p>
        </p:txBody>
      </p:sp>
      <p:sp>
        <p:nvSpPr>
          <p:cNvPr id="15367" name="Rectangle 43">
            <a:extLst>
              <a:ext uri="{FF2B5EF4-FFF2-40B4-BE49-F238E27FC236}">
                <a16:creationId xmlns:a16="http://schemas.microsoft.com/office/drawing/2014/main" id="{B325452C-2DB9-3678-E2DF-8B9BF9AC3251}"/>
              </a:ext>
            </a:extLst>
          </p:cNvPr>
          <p:cNvSpPr>
            <a:spLocks noChangeArrowheads="1"/>
          </p:cNvSpPr>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Verdana" panose="020B0604030504040204" pitchFamily="34" charset="0"/>
              </a:rPr>
              <a:t>ANNO</a:t>
            </a:r>
          </a:p>
          <a:p>
            <a:pPr eaLnBrk="1" hangingPunct="1"/>
            <a:r>
              <a:rPr lang="it-IT" altLang="it-IT" sz="900" dirty="0">
                <a:solidFill>
                  <a:srgbClr val="FFFF00"/>
                </a:solidFill>
                <a:latin typeface="Verdana" panose="020B0604030504040204" pitchFamily="34" charset="0"/>
              </a:rPr>
              <a:t>YEAR</a:t>
            </a:r>
          </a:p>
          <a:p>
            <a:pPr eaLnBrk="1" hangingPunct="1"/>
            <a:r>
              <a:rPr lang="it-IT" altLang="it-IT" sz="900" dirty="0">
                <a:solidFill>
                  <a:srgbClr val="FFFF00"/>
                </a:solidFill>
                <a:latin typeface="Verdana" panose="020B0604030504040204" pitchFamily="34" charset="0"/>
              </a:rPr>
              <a:t>B</a:t>
            </a:r>
          </a:p>
        </p:txBody>
      </p:sp>
      <p:sp>
        <p:nvSpPr>
          <p:cNvPr id="15368" name="Rectangle 56">
            <a:extLst>
              <a:ext uri="{FF2B5EF4-FFF2-40B4-BE49-F238E27FC236}">
                <a16:creationId xmlns:a16="http://schemas.microsoft.com/office/drawing/2014/main" id="{5F90A995-72F1-D08A-8044-ACD0FD60F1E1}"/>
              </a:ext>
            </a:extLst>
          </p:cNvPr>
          <p:cNvSpPr>
            <a:spLocks noChangeArrowheads="1"/>
          </p:cNvSpPr>
          <p:nvPr/>
        </p:nvSpPr>
        <p:spPr bwMode="auto">
          <a:xfrm>
            <a:off x="6251575" y="6516216"/>
            <a:ext cx="319405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Times New Roman" panose="02020603050405020304" pitchFamily="18" charset="0"/>
                <a:ea typeface="Verdana" panose="020B0604030504040204" pitchFamily="34" charset="0"/>
                <a:cs typeface="Times New Roman" panose="02020603050405020304" pitchFamily="18" charset="0"/>
              </a:rPr>
              <a:t>by Gaetano Lastilla – April 2024</a:t>
            </a:r>
          </a:p>
        </p:txBody>
      </p:sp>
      <p:pic>
        <p:nvPicPr>
          <p:cNvPr id="15369" name="Picture 101" descr="C:\ARCHIVIO GENERALE\PRESENTAZIONI\in COSTRUZIONE\S.Scritture del 24.08\candelabro copia.gif">
            <a:extLst>
              <a:ext uri="{FF2B5EF4-FFF2-40B4-BE49-F238E27FC236}">
                <a16:creationId xmlns:a16="http://schemas.microsoft.com/office/drawing/2014/main" id="{ACBC3EF8-AC18-A4F4-1A7A-1A2A947E1C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60" descr="C:\ARCHIVIO GENERALE\PRESENTAZIONI\in COSTRUZIONE\S.Scritture del 26.04\Buon-Pastore 5.jpg">
            <a:extLst>
              <a:ext uri="{FF2B5EF4-FFF2-40B4-BE49-F238E27FC236}">
                <a16:creationId xmlns:a16="http://schemas.microsoft.com/office/drawing/2014/main" id="{AD11ED2A-E379-2DDA-2373-8DEE1FEA9C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1371600"/>
            <a:ext cx="30480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2" name="Rectangle 12">
            <a:extLst>
              <a:ext uri="{FF2B5EF4-FFF2-40B4-BE49-F238E27FC236}">
                <a16:creationId xmlns:a16="http://schemas.microsoft.com/office/drawing/2014/main" id="{4FDC024A-05C6-816F-937A-3E725ADAE346}"/>
              </a:ext>
            </a:extLst>
          </p:cNvPr>
          <p:cNvSpPr>
            <a:spLocks noChangeArrowheads="1"/>
          </p:cNvSpPr>
          <p:nvPr/>
        </p:nvSpPr>
        <p:spPr bwMode="auto">
          <a:xfrm>
            <a:off x="1257606" y="3783484"/>
            <a:ext cx="31432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15373" name="940-Gesù dolce musica.mid">
            <a:hlinkClick r:id="" action="ppaction://media"/>
            <a:extLst>
              <a:ext uri="{FF2B5EF4-FFF2-40B4-BE49-F238E27FC236}">
                <a16:creationId xmlns:a16="http://schemas.microsoft.com/office/drawing/2014/main" id="{F972A2C4-9081-6DC0-FBE5-2CBB55D160AC}"/>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7056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537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7">
                <p:cTn id="7" repeatCount="indefinite" fill="hold" display="0">
                  <p:stCondLst>
                    <p:cond delay="indefinite"/>
                  </p:stCondLst>
                  <p:endCondLst>
                    <p:cond evt="onStopAudio" delay="0">
                      <p:tgtEl>
                        <p:sldTgt/>
                      </p:tgtEl>
                    </p:cond>
                  </p:endCondLst>
                </p:cTn>
                <p:tgtEl>
                  <p:spTgt spid="1537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CAA2EE3A-F679-1033-0DB2-305DD385BFA2}"/>
              </a:ext>
            </a:extLst>
          </p:cNvPr>
          <p:cNvSpPr>
            <a:spLocks noGrp="1" noChangeArrowheads="1"/>
          </p:cNvSpPr>
          <p:nvPr>
            <p:ph type="title"/>
          </p:nvPr>
        </p:nvSpPr>
        <p:spPr>
          <a:xfrm>
            <a:off x="0" y="620713"/>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Per questo il Padre mi ama: perché io do la mia vita, per poi riprenderla di nuovo.  Nessuno me la toglie: io la do da me stesso. Ho il potere di darla e il potere di riprenderla di nuovo. Questo è il comando che ho ricevuto dal Padre mio». </a:t>
            </a:r>
            <a:r>
              <a:rPr lang="en-GB" altLang="it-IT" sz="1800" i="1">
                <a:solidFill>
                  <a:schemeClr val="bg1"/>
                </a:solidFill>
                <a:latin typeface="Verdana" panose="020B0604030504040204" pitchFamily="34" charset="0"/>
                <a:cs typeface="Times New Roman" panose="02020603050405020304" pitchFamily="18" charset="0"/>
              </a:rPr>
              <a:t>(Gv 10, 17-18)</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9699" name="Rectangle 4">
            <a:extLst>
              <a:ext uri="{FF2B5EF4-FFF2-40B4-BE49-F238E27FC236}">
                <a16:creationId xmlns:a16="http://schemas.microsoft.com/office/drawing/2014/main" id="{8D15F81A-C1AB-DF15-4831-5392F95C2202}"/>
              </a:ext>
            </a:extLst>
          </p:cNvPr>
          <p:cNvSpPr>
            <a:spLocks noChangeArrowheads="1"/>
          </p:cNvSpPr>
          <p:nvPr/>
        </p:nvSpPr>
        <p:spPr bwMode="auto">
          <a:xfrm>
            <a:off x="0" y="5300663"/>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fontAlgn="t"/>
            <a:r>
              <a:rPr lang="en-GB" altLang="it-IT" sz="1800">
                <a:solidFill>
                  <a:schemeClr val="bg1"/>
                </a:solidFill>
                <a:latin typeface="Verdana" panose="020B0604030504040204" pitchFamily="34" charset="0"/>
                <a:cs typeface="Times New Roman" panose="02020603050405020304" pitchFamily="18" charset="0"/>
              </a:rPr>
              <a:t>The Father loves me because I lay down my life in order to take it up again. No one takes it from me, but I lay it down freely. It is mine to lay down and to take up again: this mission I received from my Father."</a:t>
            </a:r>
            <a:r>
              <a:rPr lang="en-GB" altLang="it-IT" sz="1800" i="1">
                <a:solidFill>
                  <a:schemeClr val="bg1"/>
                </a:solidFill>
                <a:latin typeface="Verdana" panose="020B0604030504040204" pitchFamily="34" charset="0"/>
                <a:cs typeface="Times New Roman" panose="02020603050405020304" pitchFamily="18" charset="0"/>
              </a:rPr>
              <a:t> (Gv 10: 17-18)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22" name="Picture 5" descr="C:\ARCHIVIO GENERALE\PRESENTAZIONI\in COSTRUZIONE\La Santa Messa.jpg">
            <a:extLst>
              <a:ext uri="{FF2B5EF4-FFF2-40B4-BE49-F238E27FC236}">
                <a16:creationId xmlns:a16="http://schemas.microsoft.com/office/drawing/2014/main" id="{D4F79480-4B61-6E6B-5F84-238D8C14DC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34">
            <a:extLst>
              <a:ext uri="{FF2B5EF4-FFF2-40B4-BE49-F238E27FC236}">
                <a16:creationId xmlns:a16="http://schemas.microsoft.com/office/drawing/2014/main" id="{DA88AFE6-0659-9AFB-7A2F-6FA8BAECF11E}"/>
              </a:ext>
            </a:extLst>
          </p:cNvPr>
          <p:cNvSpPr>
            <a:spLocks noChangeArrowheads="1"/>
          </p:cNvSpPr>
          <p:nvPr/>
        </p:nvSpPr>
        <p:spPr bwMode="auto">
          <a:xfrm>
            <a:off x="1403648" y="341293"/>
            <a:ext cx="842466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Dio-pastore dona la vita anche a chi gliela toglie</a:t>
            </a:r>
          </a:p>
          <a:p>
            <a:pPr eaLnBrk="1" hangingPunct="1"/>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                 Gv 10, 11-18</a:t>
            </a:r>
            <a:r>
              <a:rPr lang="it-IT" altLang="it-IT" sz="2000" i="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31747" name="Rectangle 35">
            <a:extLst>
              <a:ext uri="{FF2B5EF4-FFF2-40B4-BE49-F238E27FC236}">
                <a16:creationId xmlns:a16="http://schemas.microsoft.com/office/drawing/2014/main" id="{4547DB01-4FB2-AB0E-E636-D2DC2C679A3B}"/>
              </a:ext>
            </a:extLst>
          </p:cNvPr>
          <p:cNvSpPr>
            <a:spLocks noChangeArrowheads="1"/>
          </p:cNvSpPr>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31748" name="Rectangle 36">
            <a:extLst>
              <a:ext uri="{FF2B5EF4-FFF2-40B4-BE49-F238E27FC236}">
                <a16:creationId xmlns:a16="http://schemas.microsoft.com/office/drawing/2014/main" id="{8E791986-E88F-A59A-B789-4FFE6E62A212}"/>
              </a:ext>
            </a:extLst>
          </p:cNvPr>
          <p:cNvSpPr>
            <a:spLocks noChangeArrowheads="1"/>
          </p:cNvSpPr>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rgbClr val="000000"/>
                </a:solidFill>
                <a:latin typeface="Times New Roman" panose="02020603050405020304" pitchFamily="18" charset="0"/>
                <a:cs typeface="Arial" panose="020B0604020202020204" pitchFamily="34" charset="0"/>
              </a:rPr>
              <a:t>                                                                            </a:t>
            </a:r>
          </a:p>
          <a:p>
            <a:pPr algn="l"/>
            <a:endParaRPr lang="it-IT" altLang="it-IT">
              <a:solidFill>
                <a:schemeClr val="tx1"/>
              </a:solidFill>
              <a:latin typeface="Times New Roman" panose="02020603050405020304" pitchFamily="18" charset="0"/>
            </a:endParaRPr>
          </a:p>
        </p:txBody>
      </p:sp>
      <p:sp>
        <p:nvSpPr>
          <p:cNvPr id="31749" name="Rectangle 37">
            <a:extLst>
              <a:ext uri="{FF2B5EF4-FFF2-40B4-BE49-F238E27FC236}">
                <a16:creationId xmlns:a16="http://schemas.microsoft.com/office/drawing/2014/main" id="{46083393-DF0E-9A07-5A9B-6ADBBBDA59DC}"/>
              </a:ext>
            </a:extLst>
          </p:cNvPr>
          <p:cNvSpPr>
            <a:spLocks noChangeArrowheads="1"/>
          </p:cNvSpPr>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1750" name="Rectangle 38">
            <a:extLst>
              <a:ext uri="{FF2B5EF4-FFF2-40B4-BE49-F238E27FC236}">
                <a16:creationId xmlns:a16="http://schemas.microsoft.com/office/drawing/2014/main" id="{794D4B19-3D88-F77E-BE90-1A62FEB98045}"/>
              </a:ext>
            </a:extLst>
          </p:cNvPr>
          <p:cNvSpPr>
            <a:spLocks noChangeArrowheads="1"/>
          </p:cNvSpPr>
          <p:nvPr/>
        </p:nvSpPr>
        <p:spPr bwMode="auto">
          <a:xfrm>
            <a:off x="0" y="1260057"/>
            <a:ext cx="9144000" cy="5597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Io sono il buon pastore! Per sette volte Gesù si presenta: 	             “Io sono” pane, vita, strada, verità, vite, porta, pastore buono. E non intende “buono” nel senso di paziente e delicato con pecore e agnelli; non un pastore, ma il pastore, quello vero, l'autentico. Non un pecoraio salariato, ma quello, l'unico, che mette sul piatto la sua vita. Sono il pastore bello, dice letteralmente il testo evangelico originale. </a:t>
            </a:r>
          </a:p>
          <a:p>
            <a:pPr algn="l">
              <a:lnSpc>
                <a:spcPct val="115000"/>
              </a:lnSpc>
              <a:spcAft>
                <a:spcPts val="1000"/>
              </a:spcAft>
            </a:pPr>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E noi capiamo che la sua bellezza non sta nell'aspetto, ma nel suo rapporto bello con il gregge, espresso con un verbo alto che il Vangelo oggi rilancia per ben cinque volte: io offro! Io non domando, io dono. Io non pretendo, io regalo. Qual è il contenuto di questo dono? Il massimo possibile: “Io offro la vita”. Molto di più che pascoli e acqua, infinitamente di più che erba e ovile sicuro. Il pastore è vero perché compie il gesto più regale e potente: dare, offrire, donare, gettare sulla bilancia la propria vita.</a:t>
            </a:r>
            <a:endParaRPr lang="it-IT" sz="1800" dirty="0">
              <a:effectLst/>
              <a:highlight>
                <a:srgbClr val="FFFFFF"/>
              </a:highlight>
              <a:latin typeface="Calibri" panose="020F0502020204030204" pitchFamily="34"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Ecco il Dio-pastore che non chiede, offre; non prende niente e dona il meglio; non toglie vita ma dà la sua vita anche a coloro che gliela tolgono. Cerco di capire di più: con le parole “io offro la vita” Gesù non si riferisce al suo morire, quel venerdì, inchiodato a un legno.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1751" name="Rectangle 39">
            <a:extLst>
              <a:ext uri="{FF2B5EF4-FFF2-40B4-BE49-F238E27FC236}">
                <a16:creationId xmlns:a16="http://schemas.microsoft.com/office/drawing/2014/main" id="{A21AB818-7A63-C556-15FD-D3FEE4FFED22}"/>
              </a:ext>
            </a:extLst>
          </p:cNvPr>
          <p:cNvSpPr>
            <a:spLocks noChangeArrowheads="1"/>
          </p:cNvSpPr>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pic>
        <p:nvPicPr>
          <p:cNvPr id="3" name="Immagine 2">
            <a:extLst>
              <a:ext uri="{FF2B5EF4-FFF2-40B4-BE49-F238E27FC236}">
                <a16:creationId xmlns:a16="http://schemas.microsoft.com/office/drawing/2014/main" id="{C7D4EF8B-439A-AC74-07EB-5EB4BDF47E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89869"/>
            <a:ext cx="1833289" cy="1833289"/>
          </a:xfrm>
          <a:prstGeom prst="rect">
            <a:avLst/>
          </a:prstGeom>
        </p:spPr>
      </p:pic>
    </p:spTree>
  </p:cSld>
  <p:clrMapOvr>
    <a:masterClrMapping/>
  </p:clrMapOvr>
  <p:transition spd="med" advClick="0" advTm="80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1EB99F78-1126-6D01-332E-51EDD3534F5B}"/>
              </a:ext>
            </a:extLst>
          </p:cNvPr>
          <p:cNvSpPr>
            <a:spLocks noChangeArrowheads="1"/>
          </p:cNvSpPr>
          <p:nvPr/>
        </p:nvSpPr>
        <p:spPr bwMode="auto">
          <a:xfrm>
            <a:off x="0" y="-26633"/>
            <a:ext cx="9144000" cy="7016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“Dare la vita” è il mestiere di Dio, il suo lavoro, la sua attività inesausta, inteso al modo delle madri, al modo della vite che dà linfa al tralci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Giovanni</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della sorgente che zampilla acqua viva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Samaritana</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del tronco d'olivo che trasmette potenza buona al ramo innestato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Paolo</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Da lui la vita fluisce inesauribile, potente, illimitata.</a:t>
            </a:r>
            <a:endParaRPr lang="it-IT" sz="1800" dirty="0">
              <a:effectLst/>
              <a:highlight>
                <a:srgbClr val="FFFFFF"/>
              </a:highlight>
              <a:latin typeface="Calibri" panose="020F0502020204030204" pitchFamily="34" charset="0"/>
              <a:ea typeface="Times New Roman" panose="02020603050405020304" pitchFamily="18" charset="0"/>
            </a:endParaRPr>
          </a:p>
          <a:p>
            <a:pPr algn="l">
              <a:lnSpc>
                <a:spcPct val="115000"/>
              </a:lnSpc>
              <a:spcAft>
                <a:spcPts val="1000"/>
              </a:spcAft>
            </a:pP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Il mercenario, il pecoraio, vede venire il lupo e fugge perché non gli importa delle pecore. Al pastore invece importano, io gli importo. Verbo bellissimo: essere importanti per qualcuno! E mi commuove immaginare la sua voce che mi assicura: io mi prenderò cura della tua felicità. E qui la parabola, la similitudine del pastore bello si apre su di un piano non realistico, spiazzante, eccessivo: nessun pastore sulla terra è disposto a morire per le sue pecore; a battersi sì, ma a morire no; è più importante salvare la vita che il gregge; perdere la vita è qualcosa di irreparabile. E qui entra in gioco il Dio di Gesù, il Dio capovolto, il nostro Dio differente, il pastore che per salvare me, perde se stesso.</a:t>
            </a:r>
            <a:endParaRPr lang="it-IT" sz="1800" dirty="0">
              <a:effectLst/>
              <a:highlight>
                <a:srgbClr val="FFFFFF"/>
              </a:highlight>
              <a:latin typeface="Calibri" panose="020F0502020204030204" pitchFamily="34" charset="0"/>
              <a:ea typeface="Times New Roman" panose="02020603050405020304" pitchFamily="18" charset="0"/>
            </a:endParaRPr>
          </a:p>
          <a:p>
            <a:pPr algn="l">
              <a:lnSpc>
                <a:spcPct val="115000"/>
              </a:lnSpc>
              <a:spcAft>
                <a:spcPts val="1000"/>
              </a:spcAft>
            </a:pP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L'immagine del pastore si apre su uno di quei dettagli che vanno oltre gli aspetti realistici della parabola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eccentrici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li chiama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Paul Ricoeur</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Sono quelle feritoie che aprono sulla eccedenza di Dio, sul “di più” che viene da lui, sull'impensabile di un Dio più grande del nostro cuore. Di questo Dio io mi fido, a lui mi affido, credo in lui come un bambino e vorrei mettergli fra le mani tutti gli agnellini del mondo.</a:t>
            </a:r>
            <a:endParaRPr lang="it-IT" sz="1800" dirty="0">
              <a:effectLst/>
              <a:highlight>
                <a:srgbClr val="FFFFFF"/>
              </a:highlight>
              <a:latin typeface="Calibri" panose="020F0502020204030204" pitchFamily="34" charset="0"/>
              <a:ea typeface="Times New Roman" panose="02020603050405020304" pitchFamily="18" charset="0"/>
            </a:endParaRPr>
          </a:p>
        </p:txBody>
      </p:sp>
    </p:spTree>
  </p:cSld>
  <p:clrMapOvr>
    <a:masterClrMapping/>
  </p:clrMapOvr>
  <p:transition spd="med" advClick="0" advTm="10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4818" name="Rectangle 2052">
            <a:extLst>
              <a:ext uri="{FF2B5EF4-FFF2-40B4-BE49-F238E27FC236}">
                <a16:creationId xmlns:a16="http://schemas.microsoft.com/office/drawing/2014/main" id="{07FB2B18-116C-67FE-8411-D0EB2EE90BDD}"/>
              </a:ext>
            </a:extLst>
          </p:cNvPr>
          <p:cNvSpPr>
            <a:spLocks noChangeArrowheads="1"/>
          </p:cNvSpPr>
          <p:nvPr/>
        </p:nvSpPr>
        <p:spPr bwMode="auto">
          <a:xfrm>
            <a:off x="0" y="0"/>
            <a:ext cx="9144000" cy="69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34822" name="Picture 6">
            <a:extLst>
              <a:ext uri="{FF2B5EF4-FFF2-40B4-BE49-F238E27FC236}">
                <a16:creationId xmlns:a16="http://schemas.microsoft.com/office/drawing/2014/main" id="{BD086444-7C22-CBC0-C89B-62E19B4A4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F9CC01AE-E745-A594-C165-A61574CD8EB5}"/>
              </a:ext>
            </a:extLst>
          </p:cNvPr>
          <p:cNvSpPr>
            <a:spLocks noChangeArrowheads="1"/>
          </p:cNvSpPr>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5843" name="Rectangle 7">
            <a:extLst>
              <a:ext uri="{FF2B5EF4-FFF2-40B4-BE49-F238E27FC236}">
                <a16:creationId xmlns:a16="http://schemas.microsoft.com/office/drawing/2014/main" id="{9996EED5-E442-A868-26B5-56F10DACBF39}"/>
              </a:ext>
            </a:extLst>
          </p:cNvPr>
          <p:cNvSpPr>
            <a:spLocks noChangeArrowheads="1"/>
          </p:cNvSpPr>
          <p:nvPr/>
        </p:nvSpPr>
        <p:spPr bwMode="auto">
          <a:xfrm>
            <a:off x="1475656" y="263846"/>
            <a:ext cx="8079432"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fontAlgn="t" hangingPunct="1"/>
            <a:r>
              <a:rPr lang="en-US" sz="1600" b="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 God-shepherd gives life even to those who take it away                      </a:t>
            </a:r>
            <a:r>
              <a:rPr lang="it-IT" altLang="it-IT" sz="1600" i="1" dirty="0" err="1">
                <a:solidFill>
                  <a:schemeClr val="tx1"/>
                </a:solidFill>
                <a:latin typeface="Verdana" panose="020B0604030504040204" pitchFamily="34" charset="0"/>
                <a:ea typeface="Verdana" panose="020B0604030504040204" pitchFamily="34" charset="0"/>
                <a:cs typeface="Verdana" panose="020B0604030504040204" pitchFamily="34" charset="0"/>
              </a:rPr>
              <a:t>Jn</a:t>
            </a:r>
            <a:r>
              <a:rPr lang="it-IT" altLang="it-IT" sz="1600" i="1" dirty="0">
                <a:solidFill>
                  <a:schemeClr val="tx1"/>
                </a:solidFill>
                <a:latin typeface="Verdana" panose="020B0604030504040204" pitchFamily="34" charset="0"/>
                <a:ea typeface="Verdana" panose="020B0604030504040204" pitchFamily="34" charset="0"/>
                <a:cs typeface="Verdana" panose="020B0604030504040204" pitchFamily="34" charset="0"/>
              </a:rPr>
              <a:t> 10: 11-18</a:t>
            </a:r>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eaLnBrk="1" fontAlgn="t" hangingPunct="1"/>
            <a:r>
              <a:rPr lang="it-IT" altLang="it-IT" sz="1600" b="1" dirty="0">
                <a:solidFill>
                  <a:srgbClr val="000000"/>
                </a:solidFill>
                <a:latin typeface="Courier New" panose="02070309020205020404" pitchFamily="49" charset="0"/>
                <a:cs typeface="Arial" panose="020B0604020202020204" pitchFamily="34" charset="0"/>
              </a:rPr>
              <a:t>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    	</a:t>
            </a:r>
            <a:endParaRPr lang="it-IT" altLang="it-IT" sz="1600" dirty="0"/>
          </a:p>
          <a:p>
            <a:pPr algn="l" eaLnBrk="1" fontAlgn="t" hangingPunct="1"/>
            <a:r>
              <a:rPr lang="it-IT" altLang="it-IT" sz="1600" b="1" dirty="0">
                <a:solidFill>
                  <a:srgbClr val="000000"/>
                </a:solidFill>
                <a:latin typeface="Courier New" panose="02070309020205020404" pitchFamily="49" charset="0"/>
                <a:cs typeface="Arial" panose="020B0604020202020204" pitchFamily="34" charset="0"/>
              </a:rPr>
              <a:t>                                        </a:t>
            </a:r>
          </a:p>
        </p:txBody>
      </p:sp>
      <p:sp>
        <p:nvSpPr>
          <p:cNvPr id="35844" name="Rectangle 9">
            <a:extLst>
              <a:ext uri="{FF2B5EF4-FFF2-40B4-BE49-F238E27FC236}">
                <a16:creationId xmlns:a16="http://schemas.microsoft.com/office/drawing/2014/main" id="{232328C5-F2A6-72B5-9E38-FC681DC2A34C}"/>
              </a:ext>
            </a:extLst>
          </p:cNvPr>
          <p:cNvSpPr>
            <a:spLocks noChangeArrowheads="1"/>
          </p:cNvSpPr>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5845" name="Rectangle 23">
            <a:extLst>
              <a:ext uri="{FF2B5EF4-FFF2-40B4-BE49-F238E27FC236}">
                <a16:creationId xmlns:a16="http://schemas.microsoft.com/office/drawing/2014/main" id="{24BF1901-9C1A-8083-AA27-AEC0AA60A63D}"/>
              </a:ext>
            </a:extLst>
          </p:cNvPr>
          <p:cNvSpPr>
            <a:spLocks noChangeArrowheads="1"/>
          </p:cNvSpPr>
          <p:nvPr/>
        </p:nvSpPr>
        <p:spPr bwMode="auto">
          <a:xfrm>
            <a:off x="0" y="1255405"/>
            <a:ext cx="91440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 am the good shepherd! Seven times Jesus introduces 	              Himself: "I am" bread, life, path, truth, vine, door, good shepherd. And He doesn't mean "good" in the sense of patient and gentle with sheep and lambs; not a shepherd, but the shepherd, the real one, the authentic one. Not a paid shepherd, but the one, the only one, who puts his life on the table. I am the handsome shepherd, the original Gospel text -literally - says. </a:t>
            </a:r>
          </a:p>
          <a:p>
            <a:pPr algn="l" eaLnBrk="1" hangingPunct="1"/>
            <a:r>
              <a:rPr lang="en-US"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And we understand that His beauty does not lie in his appearance, but in His beautiful relationship with the flock, expressed with a lofty verb that the Gospel today relaunches five times: I offer! I don't ask, I give. I don't demand, I give. What is the content of this gift? The maximum possible: “I offer life”. </a:t>
            </a:r>
          </a:p>
          <a:p>
            <a:pPr algn="l" eaLnBrk="1" hangingPunct="1"/>
            <a:r>
              <a:rPr lang="en-US"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Much more than pastures and water, infinitely more than grass and a safe sheepfold. The shepherd is true because He makes the most regal and powerful gesture: giving, offering, donating, throwing his life on the scales. Here is the God-shepherd who does not ask, He offers; He takes nothing and gives the best; He does not take life but gives His life even to those who take it away from Him. </a:t>
            </a:r>
          </a:p>
          <a:p>
            <a:pPr algn="l" eaLnBrk="1" hangingPunct="1"/>
            <a:r>
              <a:rPr lang="en-US"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 try to understand more: with the words "I offer My life" Jesus is not referring to His dying, that Friday, nailed to a tree.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6ECBF41A-9D83-6ABF-CB91-E92805A7F2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3" y="108295"/>
            <a:ext cx="1728192" cy="1728192"/>
          </a:xfrm>
          <a:prstGeom prst="rect">
            <a:avLst/>
          </a:prstGeom>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7890" name="Rectangle 5">
            <a:extLst>
              <a:ext uri="{FF2B5EF4-FFF2-40B4-BE49-F238E27FC236}">
                <a16:creationId xmlns:a16="http://schemas.microsoft.com/office/drawing/2014/main" id="{0837E6BF-2CD6-E2DE-B7BA-4B18AFBAB170}"/>
              </a:ext>
            </a:extLst>
          </p:cNvPr>
          <p:cNvSpPr>
            <a:spLocks noChangeArrowheads="1"/>
          </p:cNvSpPr>
          <p:nvPr/>
        </p:nvSpPr>
        <p:spPr bwMode="auto">
          <a:xfrm>
            <a:off x="0" y="0"/>
            <a:ext cx="9144000" cy="698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“Giving life” is God's job, His work, His inexhaustible activity, understood in the way of mothers, in the way of the vine that gives life to the branches (John), of the spring that gushes living water </a:t>
            </a:r>
            <a:r>
              <a:rPr lang="en-US"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t>
            </a:r>
            <a:r>
              <a:rPr lang="en-US" sz="1800" i="1"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Samaritana</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the olive trunk that transmits good power to the grafted branch (Paolo). From Him life flows inexhaustible, powerful, unlimited. </a:t>
            </a:r>
          </a:p>
          <a:p>
            <a:pPr algn="l"/>
            <a:r>
              <a:rPr lang="en-US"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The mercenary, the shepherd, sees the wolf coming and runs away because he doesn't care about the sheep. On the other hand, the pastor cares, I care. </a:t>
            </a:r>
          </a:p>
          <a:p>
            <a:pPr algn="l"/>
            <a:endPar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endParaRPr>
          </a:p>
          <a:p>
            <a:pPr algn="l"/>
            <a:r>
              <a:rPr lang="en-US"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Beautiful verb: to be important to someone! And it moves me to imagine His voice assuring me: I will take care of your happiness. And here the parable, the simile of the handsome shepherd opens on an unrealistic, unsettling, excessive level: no shepherd on earth is willing to die for His sheep; to fight yes, but not to die; it is more important to save life than the flock; losing your life is something irreparable. And here the God of Jesus comes into play, the upside down God, our different God, the shepherd who loses Himself to save me. </a:t>
            </a:r>
          </a:p>
          <a:p>
            <a:pPr algn="l"/>
            <a:endPar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endParaRPr>
          </a:p>
          <a:p>
            <a:pPr algn="l"/>
            <a:r>
              <a:rPr lang="en-US"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The image of the shepherd opens onto one of those details that go beyond the realistic aspects of the parable (</a:t>
            </a:r>
            <a:r>
              <a:rPr lang="en-US"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Paul </a:t>
            </a:r>
            <a:r>
              <a:rPr lang="en-US" sz="1800" i="1"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Ricoeur</a:t>
            </a:r>
            <a:r>
              <a:rPr lang="en-US"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calls them </a:t>
            </a:r>
            <a:r>
              <a:rPr lang="en-US"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eccentric</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t>
            </a:r>
          </a:p>
          <a:p>
            <a:pPr algn="l"/>
            <a:r>
              <a:rPr lang="en-US"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They are those loopholes that open onto the excess of God, on the "more" that comes from Him, on the unthinkable of a God greater than our heart. </a:t>
            </a:r>
          </a:p>
          <a:p>
            <a:pPr algn="l"/>
            <a:r>
              <a:rPr lang="en-US"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 trust this God, I entrust myself to Him, I believe in Him like a child and I would like to place all the lambs in the world in His hands.</a:t>
            </a:r>
            <a:endParaRPr lang="it-IT" sz="1800" dirty="0">
              <a:effectLst/>
              <a:highlight>
                <a:srgbClr val="FFFFCC"/>
              </a:highlight>
              <a:latin typeface="Verdana" panose="020B0604030504040204" pitchFamily="34" charset="0"/>
              <a:ea typeface="Verdana" panose="020B0604030504040204" pitchFamily="34" charset="0"/>
            </a:endParaRPr>
          </a:p>
          <a:p>
            <a:pPr algn="l"/>
            <a:endParaRPr lang="en-US" altLang="it-IT" sz="1600" dirty="0">
              <a:latin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4DAE5564-2E11-C704-95E1-F23C0C5DFCEA}"/>
              </a:ext>
            </a:extLst>
          </p:cNvPr>
          <p:cNvSpPr>
            <a:spLocks noChangeArrowheads="1"/>
          </p:cNvSpPr>
          <p:nvPr/>
        </p:nvSpPr>
        <p:spPr bwMode="auto">
          <a:xfrm>
            <a:off x="1219200" y="11430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820000"/>
                </a:solidFill>
                <a:latin typeface="Verdana" panose="020B0604030504040204" pitchFamily="34" charset="0"/>
                <a:cs typeface="Times New Roman" panose="02020603050405020304" pitchFamily="18" charset="0"/>
              </a:rPr>
              <a:t>ATTI DEGLI APOSTOLI</a:t>
            </a:r>
          </a:p>
        </p:txBody>
      </p:sp>
      <p:sp>
        <p:nvSpPr>
          <p:cNvPr id="16387" name="Rectangle 157">
            <a:extLst>
              <a:ext uri="{FF2B5EF4-FFF2-40B4-BE49-F238E27FC236}">
                <a16:creationId xmlns:a16="http://schemas.microsoft.com/office/drawing/2014/main" id="{4C40C0E5-B8E7-98BB-293D-BAA3ED585BF4}"/>
              </a:ext>
            </a:extLst>
          </p:cNvPr>
          <p:cNvSpPr>
            <a:spLocks noChangeArrowheads="1"/>
          </p:cNvSpPr>
          <p:nvPr/>
        </p:nvSpPr>
        <p:spPr bwMode="auto">
          <a:xfrm>
            <a:off x="1219200" y="1524000"/>
            <a:ext cx="34290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Pietro, colmato di Spirito Santo, disse loro: «Capi del popolo e anziani, visto che oggi veniamo interrogati sul beneficio recato a un uomo infermo, e</a:t>
            </a:r>
            <a:r>
              <a:rPr lang="it-IT" altLang="it-IT" sz="1800" i="1">
                <a:solidFill>
                  <a:srgbClr val="000000"/>
                </a:solidFill>
                <a:latin typeface="Verdana" panose="020B0604030504040204" pitchFamily="34" charset="0"/>
                <a:cs typeface="Times New Roman" panose="02020603050405020304" pitchFamily="18" charset="0"/>
              </a:rPr>
              <a:t> (At 4, 8-9a)</a:t>
            </a:r>
          </a:p>
          <a:p>
            <a:pPr algn="l" eaLnBrk="1" hangingPunct="1"/>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8" name="Rectangle 158">
            <a:extLst>
              <a:ext uri="{FF2B5EF4-FFF2-40B4-BE49-F238E27FC236}">
                <a16:creationId xmlns:a16="http://schemas.microsoft.com/office/drawing/2014/main" id="{F1CBDD4E-64FA-8514-2F97-4FFCB5F55C02}"/>
              </a:ext>
            </a:extLst>
          </p:cNvPr>
          <p:cNvSpPr>
            <a:spLocks noChangeArrowheads="1"/>
          </p:cNvSpPr>
          <p:nvPr/>
        </p:nvSpPr>
        <p:spPr bwMode="auto">
          <a:xfrm>
            <a:off x="4724400" y="1295400"/>
            <a:ext cx="33528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a:solidFill>
                  <a:srgbClr val="000000"/>
                </a:solidFill>
                <a:latin typeface="Verdana" panose="020B0604030504040204" pitchFamily="34" charset="0"/>
                <a:cs typeface="Arial" panose="020B0604020202020204" pitchFamily="34" charset="0"/>
              </a:rPr>
              <a:t>   </a:t>
            </a: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ahoma" panose="020B0604030504040204" pitchFamily="34" charset="0"/>
              </a:rPr>
              <a:t>In those days, </a:t>
            </a:r>
            <a:r>
              <a:rPr lang="en-GB" altLang="it-IT" sz="1800">
                <a:solidFill>
                  <a:srgbClr val="000000"/>
                </a:solidFill>
                <a:latin typeface="Verdana" panose="020B0604030504040204" pitchFamily="34" charset="0"/>
                <a:cs typeface="Tahoma" panose="020B0604030504040204" pitchFamily="34" charset="0"/>
              </a:rPr>
              <a:t>Peter, filled with the Holy Spirit, spoke up, "Leaders of the people! Elders! It is a fact that we are being examined today for a good deed done to a cripple.</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(Acts 4: 8-9a)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9" name="Rectangle 189">
            <a:extLst>
              <a:ext uri="{FF2B5EF4-FFF2-40B4-BE49-F238E27FC236}">
                <a16:creationId xmlns:a16="http://schemas.microsoft.com/office/drawing/2014/main" id="{3F05DDBD-F8A9-CCFD-D6DA-E118AD57E573}"/>
              </a:ext>
            </a:extLst>
          </p:cNvPr>
          <p:cNvSpPr>
            <a:spLocks noChangeArrowheads="1"/>
          </p:cNvSpPr>
          <p:nvPr/>
        </p:nvSpPr>
        <p:spPr bwMode="auto">
          <a:xfrm>
            <a:off x="4572000" y="10668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16390" name="Rectangle 375">
            <a:extLst>
              <a:ext uri="{FF2B5EF4-FFF2-40B4-BE49-F238E27FC236}">
                <a16:creationId xmlns:a16="http://schemas.microsoft.com/office/drawing/2014/main" id="{3A597937-7C64-42DE-DFDE-7FCB5550249C}"/>
              </a:ext>
            </a:extLst>
          </p:cNvPr>
          <p:cNvSpPr>
            <a:spLocks noChangeArrowheads="1"/>
          </p:cNvSpPr>
          <p:nvPr/>
        </p:nvSpPr>
        <p:spPr bwMode="auto">
          <a:xfrm>
            <a:off x="762000" y="0"/>
            <a:ext cx="7848600" cy="923925"/>
          </a:xfrm>
          <a:prstGeom prst="rect">
            <a:avLst/>
          </a:prstGeom>
          <a:solidFill>
            <a:srgbClr val="FFFFFF"/>
          </a:solidFill>
          <a:ln w="9525">
            <a:solidFill>
              <a:srgbClr val="FFFFFF"/>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2000" b="1">
                <a:solidFill>
                  <a:schemeClr val="tx1"/>
                </a:solidFill>
                <a:latin typeface="Verdana" panose="020B0604030504040204" pitchFamily="34" charset="0"/>
                <a:ea typeface="Verdana" panose="020B0604030504040204" pitchFamily="34" charset="0"/>
                <a:cs typeface="Verdana" panose="020B0604030504040204" pitchFamily="34" charset="0"/>
              </a:rPr>
              <a:t>  </a:t>
            </a:r>
          </a:p>
          <a:p>
            <a:pPr eaLnBrk="1" hangingPunct="1"/>
            <a:endParaRPr lang="it-IT" altLang="it-IT" sz="800" b="1">
              <a:solidFill>
                <a:schemeClr val="tx1"/>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400">
                <a:solidFill>
                  <a:schemeClr val="tx1"/>
                </a:solidFill>
                <a:latin typeface="Verdana" panose="020B0604030504040204" pitchFamily="34" charset="0"/>
                <a:ea typeface="Verdana" panose="020B0604030504040204" pitchFamily="34" charset="0"/>
                <a:cs typeface="Verdana" panose="020B0604030504040204" pitchFamily="34" charset="0"/>
              </a:rPr>
              <a:t>https://www.diffondilaparola.com</a:t>
            </a:r>
          </a:p>
          <a:p>
            <a:pPr eaLnBrk="1" hangingPunct="1"/>
            <a:endParaRPr lang="it-IT" altLang="it-IT" sz="800" b="1">
              <a:solidFill>
                <a:srgbClr val="CC3300"/>
              </a:solidFill>
              <a:latin typeface="Courier New" panose="02070309020205020404" pitchFamily="49" charset="0"/>
            </a:endParaRPr>
          </a:p>
        </p:txBody>
      </p:sp>
      <p:pic>
        <p:nvPicPr>
          <p:cNvPr id="16391" name="Picture 53" descr="C:\ARCHIVIO GENERALE\PRESENTAZIONI\in COSTRUZIONE\S.Scritture del 26.04\Pietro ai capi.jpg">
            <a:extLst>
              <a:ext uri="{FF2B5EF4-FFF2-40B4-BE49-F238E27FC236}">
                <a16:creationId xmlns:a16="http://schemas.microsoft.com/office/drawing/2014/main" id="{8E013708-0A9D-EBB2-6EEF-0C9A9F3DBB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3581400"/>
            <a:ext cx="2309813"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54" descr="C:\ARCHIVIO GENERALE\PRESENTAZIONI\in COSTRUZIONE\S.Scritture del 26.04\Pietro salva lo storpio.jpg">
            <a:extLst>
              <a:ext uri="{FF2B5EF4-FFF2-40B4-BE49-F238E27FC236}">
                <a16:creationId xmlns:a16="http://schemas.microsoft.com/office/drawing/2014/main" id="{08667A49-0FDB-ECB2-04C3-22A81DEAD3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3581400"/>
            <a:ext cx="2078038"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48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D6D848D2-7967-24E7-68A4-ECF07C24738B}"/>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8435" name="Rectangle 5">
            <a:extLst>
              <a:ext uri="{FF2B5EF4-FFF2-40B4-BE49-F238E27FC236}">
                <a16:creationId xmlns:a16="http://schemas.microsoft.com/office/drawing/2014/main" id="{6194D415-1D19-9023-7C41-253B6DBE826A}"/>
              </a:ext>
            </a:extLst>
          </p:cNvPr>
          <p:cNvSpPr>
            <a:spLocks noChangeArrowheads="1"/>
          </p:cNvSpPr>
          <p:nvPr/>
        </p:nvSpPr>
        <p:spPr bwMode="auto">
          <a:xfrm>
            <a:off x="0" y="5410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Tahoma" panose="020B0604030504040204" pitchFamily="34" charset="0"/>
              </a:rPr>
              <a:t>How was he healed? You and all the people of Israel must know that this man stands before you cured through the Name of Jesus Christ the Nazarean. You had him crucified, but God raised him from the dead.</a:t>
            </a:r>
            <a:r>
              <a:rPr lang="en-GB" altLang="it-IT" sz="1800" i="1">
                <a:solidFill>
                  <a:schemeClr val="bg1"/>
                </a:solidFill>
                <a:latin typeface="Verdana" panose="020B0604030504040204" pitchFamily="34" charset="0"/>
                <a:cs typeface="Tahoma" panose="020B0604030504040204" pitchFamily="34" charset="0"/>
              </a:rPr>
              <a:t> </a:t>
            </a:r>
          </a:p>
          <a:p>
            <a:pPr eaLnBrk="1" hangingPunct="1"/>
            <a:r>
              <a:rPr lang="en-GB" altLang="it-IT" sz="1800" i="1">
                <a:solidFill>
                  <a:schemeClr val="bg1"/>
                </a:solidFill>
                <a:latin typeface="Verdana" panose="020B0604030504040204" pitchFamily="34" charset="0"/>
                <a:cs typeface="Times New Roman" panose="02020603050405020304" pitchFamily="18" charset="0"/>
              </a:rPr>
              <a:t>(Acts 4: 9b-10)</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6" name="Rectangle 50">
            <a:extLst>
              <a:ext uri="{FF2B5EF4-FFF2-40B4-BE49-F238E27FC236}">
                <a16:creationId xmlns:a16="http://schemas.microsoft.com/office/drawing/2014/main" id="{ED54ACF9-9D8E-69C9-C2BB-13018967D619}"/>
              </a:ext>
            </a:extLst>
          </p:cNvPr>
          <p:cNvSpPr>
            <a:spLocks noChangeArrowheads="1"/>
          </p:cNvSpPr>
          <p:nvPr/>
        </p:nvSpPr>
        <p:spPr bwMode="auto">
          <a:xfrm>
            <a:off x="0" y="457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cioè per mezzo di chi egli sia stato salvato, sia noto a tutti voi e a tutto il popolo d’Israele: nel nome di Gesù Cristo il Nazareno, che voi avete crocifisso e che Dio ha risuscitato dai morti, costui vi sta innanzi risanato.</a:t>
            </a:r>
            <a:r>
              <a:rPr lang="it-IT" altLang="it-IT" sz="1800" i="1">
                <a:solidFill>
                  <a:schemeClr val="bg1"/>
                </a:solidFill>
                <a:latin typeface="Verdana" panose="020B0604030504040204" pitchFamily="34" charset="0"/>
                <a:cs typeface="Times New Roman" panose="02020603050405020304" pitchFamily="18" charset="0"/>
              </a:rPr>
              <a:t> </a:t>
            </a:r>
          </a:p>
          <a:p>
            <a:pPr eaLnBrk="1" hangingPunct="1"/>
            <a:r>
              <a:rPr lang="it-IT" altLang="it-IT" sz="1800" i="1">
                <a:solidFill>
                  <a:schemeClr val="bg1"/>
                </a:solidFill>
                <a:latin typeface="Verdana" panose="020B0604030504040204" pitchFamily="34" charset="0"/>
                <a:cs typeface="Times New Roman" panose="02020603050405020304" pitchFamily="18" charset="0"/>
              </a:rPr>
              <a:t>(At 4, 9b-10)</a:t>
            </a:r>
          </a:p>
        </p:txBody>
      </p:sp>
      <p:pic>
        <p:nvPicPr>
          <p:cNvPr id="18437" name="Picture 18" descr="C:\ARCHIVIO GENERALE\PRESENTAZIONI\in COSTRUZIONE\S.Scritture del 26.04\salvato nel nome di Cristo.jpg">
            <a:extLst>
              <a:ext uri="{FF2B5EF4-FFF2-40B4-BE49-F238E27FC236}">
                <a16:creationId xmlns:a16="http://schemas.microsoft.com/office/drawing/2014/main" id="{89F963DB-8393-0912-E695-F1714E77B6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600200"/>
            <a:ext cx="6096000"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592">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E63CBAF1-D2FE-7814-D681-8B6F7A8CE303}"/>
              </a:ext>
            </a:extLst>
          </p:cNvPr>
          <p:cNvSpPr>
            <a:spLocks noGrp="1" noChangeArrowheads="1"/>
          </p:cNvSpPr>
          <p:nvPr>
            <p:ph type="title"/>
          </p:nvPr>
        </p:nvSpPr>
        <p:spPr>
          <a:xfrm>
            <a:off x="30825" y="3212976"/>
            <a:ext cx="2439640" cy="1143000"/>
          </a:xfrm>
        </p:spPr>
        <p:txBody>
          <a:bodyPr/>
          <a:lstStyle/>
          <a:p>
            <a:pPr algn="r" eaLnBrk="1" hangingPunct="1"/>
            <a:r>
              <a:rPr lang="it-IT" altLang="it-IT" sz="2000" dirty="0">
                <a:solidFill>
                  <a:schemeClr val="bg1"/>
                </a:solidFill>
                <a:latin typeface="Verdana" panose="020B0604030504040204" pitchFamily="34" charset="0"/>
                <a:cs typeface="Times New Roman" panose="02020603050405020304" pitchFamily="18" charset="0"/>
              </a:rPr>
              <a:t>Questo Gesù è </a:t>
            </a:r>
            <a:br>
              <a:rPr lang="it-IT" altLang="it-IT" sz="2000" dirty="0">
                <a:solidFill>
                  <a:schemeClr val="bg1"/>
                </a:solidFill>
                <a:latin typeface="Verdana" panose="020B0604030504040204" pitchFamily="34" charset="0"/>
                <a:cs typeface="Times New Roman" panose="02020603050405020304" pitchFamily="18" charset="0"/>
              </a:rPr>
            </a:br>
            <a:r>
              <a:rPr lang="it-IT" altLang="it-IT" sz="2000" dirty="0">
                <a:solidFill>
                  <a:schemeClr val="bg1"/>
                </a:solidFill>
                <a:latin typeface="Verdana" panose="020B0604030504040204" pitchFamily="34" charset="0"/>
                <a:cs typeface="Times New Roman" panose="02020603050405020304" pitchFamily="18" charset="0"/>
              </a:rPr>
              <a:t>la pietra, che è stata scartata da voi, costruttori, e che è diventata la pietra d’angolo. In nessun altro c’è salvezza; non vi è infatti, sotto il cielo, altro nome dato agli uomini, nel quale è stabilito che noi siamo salvati». </a:t>
            </a:r>
            <a:br>
              <a:rPr lang="it-IT" altLang="it-IT" sz="2000" dirty="0">
                <a:solidFill>
                  <a:schemeClr val="bg1"/>
                </a:solidFill>
                <a:latin typeface="Verdana" panose="020B0604030504040204" pitchFamily="34" charset="0"/>
                <a:cs typeface="Times New Roman" panose="02020603050405020304" pitchFamily="18" charset="0"/>
              </a:rPr>
            </a:br>
            <a:r>
              <a:rPr lang="it-IT" altLang="it-IT" sz="2000" i="1" dirty="0">
                <a:solidFill>
                  <a:schemeClr val="bg1"/>
                </a:solidFill>
                <a:latin typeface="Verdana" panose="020B0604030504040204" pitchFamily="34" charset="0"/>
                <a:cs typeface="Times New Roman" panose="02020603050405020304" pitchFamily="18" charset="0"/>
              </a:rPr>
              <a:t>(At 4, 11-12)</a:t>
            </a:r>
            <a:br>
              <a:rPr lang="it-IT" altLang="it-IT" sz="2000" dirty="0">
                <a:solidFill>
                  <a:schemeClr val="bg1"/>
                </a:solidFill>
                <a:latin typeface="Verdana" panose="020B0604030504040204" pitchFamily="34" charset="0"/>
                <a:cs typeface="Times New Roman" panose="02020603050405020304" pitchFamily="18" charset="0"/>
              </a:rPr>
            </a:br>
            <a:endParaRPr lang="it-IT" altLang="it-IT" sz="2000" dirty="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EBE86CFB-2274-C25B-95DE-20835A89B48D}"/>
              </a:ext>
            </a:extLst>
          </p:cNvPr>
          <p:cNvSpPr>
            <a:spLocks noChangeArrowheads="1"/>
          </p:cNvSpPr>
          <p:nvPr/>
        </p:nvSpPr>
        <p:spPr bwMode="auto">
          <a:xfrm>
            <a:off x="6696738" y="1196752"/>
            <a:ext cx="241176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en-GB" altLang="it-IT" sz="2000" dirty="0">
                <a:solidFill>
                  <a:schemeClr val="bg1"/>
                </a:solidFill>
                <a:latin typeface="Verdana" panose="020B0604030504040204" pitchFamily="34" charset="0"/>
                <a:cs typeface="Tahoma" panose="020B0604030504040204" pitchFamily="34" charset="0"/>
              </a:rPr>
              <a:t>Jesus is the stone rejected by you the builders which has become the cornerstone. There is no salvation in anyone else, for there is no other Name given to humankind all over the world by which we may be saved." </a:t>
            </a:r>
          </a:p>
          <a:p>
            <a:pPr algn="l"/>
            <a:r>
              <a:rPr lang="it-IT" altLang="it-IT" sz="2000" i="1" dirty="0">
                <a:solidFill>
                  <a:schemeClr val="bg1"/>
                </a:solidFill>
                <a:latin typeface="Verdana" panose="020B0604030504040204" pitchFamily="34" charset="0"/>
                <a:cs typeface="Times New Roman" panose="02020603050405020304" pitchFamily="18" charset="0"/>
              </a:rPr>
              <a:t>(Acts 4: 11-12)</a:t>
            </a:r>
          </a:p>
        </p:txBody>
      </p:sp>
      <p:pic>
        <p:nvPicPr>
          <p:cNvPr id="20484" name="Picture 5" descr="C:\ARCHIVIO GENERALE\PRESENTAZIONI\in COSTRUZIONE\S.Scritture del 26.04\cornerstone4.jpg">
            <a:extLst>
              <a:ext uri="{FF2B5EF4-FFF2-40B4-BE49-F238E27FC236}">
                <a16:creationId xmlns:a16="http://schemas.microsoft.com/office/drawing/2014/main" id="{3CBAED45-D1A0-8E99-3552-1F48A32D21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9640" y="533400"/>
            <a:ext cx="42926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544">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33330217-3808-8B3C-DD92-82E034FCDA33}"/>
              </a:ext>
            </a:extLst>
          </p:cNvPr>
          <p:cNvSpPr>
            <a:spLocks noGrp="1" noChangeArrowheads="1"/>
          </p:cNvSpPr>
          <p:nvPr>
            <p:ph type="title"/>
          </p:nvPr>
        </p:nvSpPr>
        <p:spPr>
          <a:xfrm>
            <a:off x="4500563" y="1196975"/>
            <a:ext cx="3733800" cy="457200"/>
          </a:xfrm>
        </p:spPr>
        <p:txBody>
          <a:bodyPr/>
          <a:lstStyle/>
          <a:p>
            <a:pPr eaLnBrk="1" hangingPunct="1"/>
            <a:r>
              <a:rPr lang="it-IT" altLang="it-IT" sz="1800">
                <a:solidFill>
                  <a:srgbClr val="320011"/>
                </a:solidFill>
                <a:latin typeface="Verdana" panose="020B0604030504040204" pitchFamily="34" charset="0"/>
                <a:cs typeface="Arial" panose="020B0604020202020204" pitchFamily="34" charset="0"/>
              </a:rPr>
              <a:t>I</a:t>
            </a:r>
            <a:r>
              <a:rPr lang="it-IT" altLang="it-IT" sz="900">
                <a:solidFill>
                  <a:srgbClr val="320011"/>
                </a:solidFill>
                <a:latin typeface="Verdana" panose="020B0604030504040204" pitchFamily="34" charset="0"/>
                <a:cs typeface="Arial" panose="020B0604020202020204" pitchFamily="34" charset="0"/>
              </a:rPr>
              <a:t>st </a:t>
            </a:r>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OF JOHN</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148A947A-5A1F-0AEE-C6EC-E9EDE1BD2D58}"/>
              </a:ext>
            </a:extLst>
          </p:cNvPr>
          <p:cNvSpPr>
            <a:spLocks noChangeArrowheads="1"/>
          </p:cNvSpPr>
          <p:nvPr/>
        </p:nvSpPr>
        <p:spPr bwMode="auto">
          <a:xfrm>
            <a:off x="762000" y="0"/>
            <a:ext cx="8001000" cy="831850"/>
          </a:xfrm>
          <a:prstGeom prst="rect">
            <a:avLst/>
          </a:prstGeom>
          <a:solidFill>
            <a:srgbClr val="FFFFFF"/>
          </a:solidFill>
          <a:ln w="9525">
            <a:solidFill>
              <a:srgbClr val="FFFFFF"/>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b="1">
              <a:solidFill>
                <a:srgbClr val="FFFF00"/>
              </a:solidFill>
              <a:latin typeface="Cambria" panose="02040503050406030204" pitchFamily="18" charset="0"/>
              <a:cs typeface="Times New Roman" panose="02020603050405020304" pitchFamily="18" charset="0"/>
            </a:endParaRPr>
          </a:p>
          <a:p>
            <a:pPr eaLnBrk="1" hangingPunct="1"/>
            <a:endParaRPr lang="it-IT" altLang="it-IT" b="1">
              <a:solidFill>
                <a:schemeClr val="tx1"/>
              </a:solidFill>
              <a:latin typeface="Cambria" panose="02040503050406030204" pitchFamily="18" charset="0"/>
            </a:endParaRPr>
          </a:p>
        </p:txBody>
      </p:sp>
      <p:sp>
        <p:nvSpPr>
          <p:cNvPr id="21508" name="Rectangle 22">
            <a:extLst>
              <a:ext uri="{FF2B5EF4-FFF2-40B4-BE49-F238E27FC236}">
                <a16:creationId xmlns:a16="http://schemas.microsoft.com/office/drawing/2014/main" id="{29A309DF-09C7-E478-2276-687E8B7E2B34}"/>
              </a:ext>
            </a:extLst>
          </p:cNvPr>
          <p:cNvSpPr>
            <a:spLocks noChangeArrowheads="1"/>
          </p:cNvSpPr>
          <p:nvPr/>
        </p:nvSpPr>
        <p:spPr bwMode="auto">
          <a:xfrm>
            <a:off x="1331913" y="1268413"/>
            <a:ext cx="3124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I LETTERA di GIOVANNI</a:t>
            </a:r>
          </a:p>
        </p:txBody>
      </p:sp>
      <p:sp>
        <p:nvSpPr>
          <p:cNvPr id="21509" name="Rectangle 205">
            <a:extLst>
              <a:ext uri="{FF2B5EF4-FFF2-40B4-BE49-F238E27FC236}">
                <a16:creationId xmlns:a16="http://schemas.microsoft.com/office/drawing/2014/main" id="{F9701CD2-3644-1949-697E-8296D630F019}"/>
              </a:ext>
            </a:extLst>
          </p:cNvPr>
          <p:cNvSpPr>
            <a:spLocks noChangeArrowheads="1"/>
          </p:cNvSpPr>
          <p:nvPr/>
        </p:nvSpPr>
        <p:spPr bwMode="auto">
          <a:xfrm>
            <a:off x="1219200" y="16002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Carissimi, </a:t>
            </a:r>
            <a:r>
              <a:rPr lang="it-IT" altLang="it-IT" sz="1800">
                <a:solidFill>
                  <a:srgbClr val="000000"/>
                </a:solidFill>
                <a:latin typeface="Verdana" panose="020B0604030504040204" pitchFamily="34" charset="0"/>
                <a:cs typeface="Times New Roman" panose="02020603050405020304" pitchFamily="18" charset="0"/>
              </a:rPr>
              <a:t>vedete quale grande amore ci ha dato il Padre per essere chiamati figli di Dio, e lo siamo realmente! Per questo il mondo non ci conosce:</a:t>
            </a:r>
            <a:r>
              <a:rPr lang="it-IT" altLang="it-IT" sz="1800" i="1">
                <a:solidFill>
                  <a:srgbClr val="000000"/>
                </a:solidFill>
                <a:latin typeface="Verdana" panose="020B0604030504040204" pitchFamily="34" charset="0"/>
                <a:cs typeface="Times New Roman" panose="02020603050405020304" pitchFamily="18" charset="0"/>
              </a:rPr>
              <a:t> (1Gv 3, 1a)</a:t>
            </a:r>
          </a:p>
        </p:txBody>
      </p:sp>
      <p:sp>
        <p:nvSpPr>
          <p:cNvPr id="21510" name="Rectangle 206">
            <a:extLst>
              <a:ext uri="{FF2B5EF4-FFF2-40B4-BE49-F238E27FC236}">
                <a16:creationId xmlns:a16="http://schemas.microsoft.com/office/drawing/2014/main" id="{A61B9BDB-0374-3218-E97A-0AED80630854}"/>
              </a:ext>
            </a:extLst>
          </p:cNvPr>
          <p:cNvSpPr>
            <a:spLocks noChangeArrowheads="1"/>
          </p:cNvSpPr>
          <p:nvPr/>
        </p:nvSpPr>
        <p:spPr bwMode="auto">
          <a:xfrm>
            <a:off x="4572000" y="1676400"/>
            <a:ext cx="34290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ahoma" panose="020B0604030504040204" pitchFamily="34" charset="0"/>
              </a:rPr>
              <a:t>Beloved, </a:t>
            </a:r>
            <a:r>
              <a:rPr lang="en-GB" altLang="it-IT" sz="1800">
                <a:solidFill>
                  <a:srgbClr val="000000"/>
                </a:solidFill>
                <a:latin typeface="Verdana" panose="020B0604030504040204" pitchFamily="34" charset="0"/>
                <a:cs typeface="Tahoma" panose="020B0604030504040204" pitchFamily="34" charset="0"/>
              </a:rPr>
              <a:t>see what singular love the Father has for us: we are called children of God, and we really are. This is why the world does not know us,</a:t>
            </a:r>
            <a:r>
              <a:rPr lang="en-GB" altLang="it-IT" sz="1800" i="1">
                <a:solidFill>
                  <a:srgbClr val="000000"/>
                </a:solidFill>
                <a:latin typeface="Verdana" panose="020B0604030504040204" pitchFamily="34" charset="0"/>
                <a:cs typeface="Tahoma" panose="020B0604030504040204" pitchFamily="34" charset="0"/>
              </a:rPr>
              <a:t> </a:t>
            </a:r>
          </a:p>
          <a:p>
            <a:pPr algn="l" eaLnBrk="1" hangingPunct="1"/>
            <a:r>
              <a:rPr lang="en-GB" altLang="it-IT" sz="1800" i="1">
                <a:solidFill>
                  <a:srgbClr val="000000"/>
                </a:solidFill>
                <a:latin typeface="Verdana" panose="020B0604030504040204" pitchFamily="34" charset="0"/>
                <a:cs typeface="Times New Roman" panose="02020603050405020304" pitchFamily="18" charset="0"/>
              </a:rPr>
              <a:t>(1 In 3: 1a)</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1511" name="Picture 498" descr="C:\ARCHIVIO GENERALE\PRESENTAZIONI\in COSTRUZIONE\Gospel copia.gif">
            <a:extLst>
              <a:ext uri="{FF2B5EF4-FFF2-40B4-BE49-F238E27FC236}">
                <a16:creationId xmlns:a16="http://schemas.microsoft.com/office/drawing/2014/main" id="{D11719C7-3CB4-6442-D0ED-27ECAF18FF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WordArt 509">
            <a:extLst>
              <a:ext uri="{FF2B5EF4-FFF2-40B4-BE49-F238E27FC236}">
                <a16:creationId xmlns:a16="http://schemas.microsoft.com/office/drawing/2014/main" id="{0F67F3D8-A43B-D155-E483-4604A369BF2C}"/>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pPr algn="ctr"/>
            <a:r>
              <a:rPr lang="it-IT" sz="16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La Parola di Dio </a:t>
            </a:r>
          </a:p>
          <a:p>
            <a:pPr algn="ctr"/>
            <a:r>
              <a:rPr lang="it-IT" sz="16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parla  al nostro cuore!</a:t>
            </a:r>
          </a:p>
        </p:txBody>
      </p:sp>
      <p:sp>
        <p:nvSpPr>
          <p:cNvPr id="21513" name="WordArt 510">
            <a:extLst>
              <a:ext uri="{FF2B5EF4-FFF2-40B4-BE49-F238E27FC236}">
                <a16:creationId xmlns:a16="http://schemas.microsoft.com/office/drawing/2014/main" id="{287C86F3-B036-6974-CCD1-36F6260D2D32}"/>
              </a:ext>
            </a:extLst>
          </p:cNvPr>
          <p:cNvSpPr>
            <a:spLocks noChangeArrowheads="1" noChangeShapeType="1" noTextEdit="1"/>
          </p:cNvSpPr>
          <p:nvPr/>
        </p:nvSpPr>
        <p:spPr bwMode="auto">
          <a:xfrm>
            <a:off x="5867400" y="152400"/>
            <a:ext cx="2286000" cy="533400"/>
          </a:xfrm>
          <a:prstGeom prst="rect">
            <a:avLst/>
          </a:prstGeom>
        </p:spPr>
        <p:txBody>
          <a:bodyPr wrap="none" fromWordArt="1">
            <a:prstTxWarp prst="textPlain">
              <a:avLst>
                <a:gd name="adj" fmla="val 50000"/>
              </a:avLst>
            </a:prstTxWarp>
          </a:bodyPr>
          <a:lstStyle/>
          <a:p>
            <a:pPr algn="ctr"/>
            <a:r>
              <a:rPr lang="en-US" sz="18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The Word of God</a:t>
            </a:r>
          </a:p>
          <a:p>
            <a:pPr algn="ctr"/>
            <a:r>
              <a:rPr lang="en-US" sz="18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speaks to our heart!</a:t>
            </a:r>
            <a:endParaRPr lang="it-IT" sz="1800" kern="10">
              <a:ln w="9525">
                <a:solidFill>
                  <a:srgbClr val="FF5050"/>
                </a:solidFill>
                <a:round/>
                <a:headEnd/>
                <a:tailEnd/>
              </a:ln>
              <a:solidFill>
                <a:srgbClr val="FF5050"/>
              </a:solidFill>
              <a:latin typeface="Calibri" panose="020F0502020204030204" pitchFamily="34" charset="0"/>
              <a:cs typeface="Calibri" panose="020F0502020204030204" pitchFamily="34" charset="0"/>
            </a:endParaRPr>
          </a:p>
        </p:txBody>
      </p:sp>
      <p:pic>
        <p:nvPicPr>
          <p:cNvPr id="21514" name="Picture 52" descr="C:\ARCHIVIO GENERALE\PRESENTAZIONI\in COSTRUZIONE\S.Scritture del 26.04\figli di Dio 1 copia.gif">
            <a:extLst>
              <a:ext uri="{FF2B5EF4-FFF2-40B4-BE49-F238E27FC236}">
                <a16:creationId xmlns:a16="http://schemas.microsoft.com/office/drawing/2014/main" id="{6231E3C4-B408-2333-CB34-F14F4FF75C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429000"/>
            <a:ext cx="31496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Picture 54" descr="C:\ARCHIVIO GENERALE\PRESENTAZIONI\in COSTRUZIONE\S.Scritture del 26.04\figli di Dio 2 copia.gif">
            <a:extLst>
              <a:ext uri="{FF2B5EF4-FFF2-40B4-BE49-F238E27FC236}">
                <a16:creationId xmlns:a16="http://schemas.microsoft.com/office/drawing/2014/main" id="{7E94DA09-E91D-210F-3E4F-C63D6DDC7B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3505200"/>
            <a:ext cx="3352800" cy="248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18080D20-CE8A-CF87-59D0-95549E7E1AED}"/>
              </a:ext>
            </a:extLst>
          </p:cNvPr>
          <p:cNvSpPr>
            <a:spLocks noGrp="1" noChangeArrowheads="1"/>
          </p:cNvSpPr>
          <p:nvPr>
            <p:ph type="title"/>
          </p:nvPr>
        </p:nvSpPr>
        <p:spPr>
          <a:xfrm>
            <a:off x="0" y="6096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perché non ha conosciuto lui. Carissimi, noi fin d’ora siamo figli di Dio, ma ciò che saremo non è stato ancora rivelato. Sappiamo però che quando egli si sarà manifestato, noi saremo simili a lui, perché lo vedremo così come egli è. </a:t>
            </a:r>
            <a:r>
              <a:rPr lang="it-IT" altLang="it-IT" sz="1800" i="1">
                <a:solidFill>
                  <a:srgbClr val="FFFFFF"/>
                </a:solidFill>
                <a:latin typeface="Verdana" panose="020B0604030504040204" pitchFamily="34" charset="0"/>
                <a:cs typeface="Times New Roman" panose="02020603050405020304" pitchFamily="18" charset="0"/>
              </a:rPr>
              <a:t>(1Gv 3, 1b-2)</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3555" name="Rectangle 4">
            <a:extLst>
              <a:ext uri="{FF2B5EF4-FFF2-40B4-BE49-F238E27FC236}">
                <a16:creationId xmlns:a16="http://schemas.microsoft.com/office/drawing/2014/main" id="{6D8EA435-54F5-0BD7-1171-E6A2352D9501}"/>
              </a:ext>
            </a:extLst>
          </p:cNvPr>
          <p:cNvSpPr>
            <a:spLocks noChangeArrowheads="1"/>
          </p:cNvSpPr>
          <p:nvPr/>
        </p:nvSpPr>
        <p:spPr bwMode="auto">
          <a:xfrm>
            <a:off x="0" y="5410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rgbClr val="FFFFFF"/>
                </a:solidFill>
                <a:latin typeface="Verdana" panose="020B0604030504040204" pitchFamily="34" charset="0"/>
                <a:cs typeface="Tahoma" panose="020B0604030504040204" pitchFamily="34" charset="0"/>
              </a:rPr>
              <a:t>because it did not know him. Beloved, we are God's children and what we shall be has not yet been shown. Yet when he appears in his glory, we know </a:t>
            </a:r>
            <a:r>
              <a:rPr lang="en-GB" altLang="it-IT" sz="1800">
                <a:solidFill>
                  <a:srgbClr val="FFFFFF"/>
                </a:solidFill>
                <a:latin typeface="Verdana" panose="020B0604030504040204" pitchFamily="34" charset="0"/>
                <a:cs typeface="Times New Roman" panose="02020603050405020304" pitchFamily="18" charset="0"/>
              </a:rPr>
              <a:t>that we shall be like him, for then we shall see him as he is.</a:t>
            </a:r>
            <a:r>
              <a:rPr lang="en-GB" altLang="it-IT" sz="1800" i="1">
                <a:solidFill>
                  <a:srgbClr val="FFFFFF"/>
                </a:solidFill>
                <a:latin typeface="Verdana" panose="020B0604030504040204" pitchFamily="34" charset="0"/>
                <a:cs typeface="Times New Roman" panose="02020603050405020304" pitchFamily="18" charset="0"/>
              </a:rPr>
              <a:t>  </a:t>
            </a:r>
          </a:p>
          <a:p>
            <a:pPr eaLnBrk="1" hangingPunct="1"/>
            <a:r>
              <a:rPr lang="it-IT" altLang="it-IT" sz="1800" i="1">
                <a:solidFill>
                  <a:srgbClr val="FFFFFF"/>
                </a:solidFill>
                <a:latin typeface="Verdana" panose="020B0604030504040204" pitchFamily="34" charset="0"/>
                <a:cs typeface="Times New Roman" panose="02020603050405020304" pitchFamily="18" charset="0"/>
              </a:rPr>
              <a:t>(1 In 3: 1b-2)</a:t>
            </a:r>
          </a:p>
        </p:txBody>
      </p:sp>
      <p:pic>
        <p:nvPicPr>
          <p:cNvPr id="23556" name="Picture 27" descr="C:\ARCHIVIO GENERALE\PRESENTAZIONI\in COSTRUZIONE\S.Scritture del 26.04\figli di Dio X.jpg">
            <a:extLst>
              <a:ext uri="{FF2B5EF4-FFF2-40B4-BE49-F238E27FC236}">
                <a16:creationId xmlns:a16="http://schemas.microsoft.com/office/drawing/2014/main" id="{70DBB0D1-C212-6DC3-DC60-221E5FC807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600200"/>
            <a:ext cx="6248400" cy="383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736">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EE0A6D9C-9E52-7087-C51A-3475919376CE}"/>
              </a:ext>
            </a:extLst>
          </p:cNvPr>
          <p:cNvSpPr>
            <a:spLocks noGrp="1" noChangeArrowheads="1"/>
          </p:cNvSpPr>
          <p:nvPr>
            <p:ph type="title"/>
          </p:nvPr>
        </p:nvSpPr>
        <p:spPr>
          <a:xfrm>
            <a:off x="4343400" y="10668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24579" name="Rectangle 5">
            <a:extLst>
              <a:ext uri="{FF2B5EF4-FFF2-40B4-BE49-F238E27FC236}">
                <a16:creationId xmlns:a16="http://schemas.microsoft.com/office/drawing/2014/main" id="{ECF1FD8F-6002-75CE-C09C-4D4BE0439F2C}"/>
              </a:ext>
            </a:extLst>
          </p:cNvPr>
          <p:cNvSpPr>
            <a:spLocks noChangeArrowheads="1"/>
          </p:cNvSpPr>
          <p:nvPr/>
        </p:nvSpPr>
        <p:spPr bwMode="auto">
          <a:xfrm>
            <a:off x="1219200" y="1371600"/>
            <a:ext cx="34290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disse: </a:t>
            </a:r>
            <a:r>
              <a:rPr lang="it-IT" altLang="it-IT" sz="1800">
                <a:solidFill>
                  <a:srgbClr val="000000"/>
                </a:solidFill>
                <a:latin typeface="Verdana" panose="020B0604030504040204" pitchFamily="34" charset="0"/>
                <a:cs typeface="Times New Roman" panose="02020603050405020304" pitchFamily="18" charset="0"/>
              </a:rPr>
              <a:t>«Io sono il buon pastore. Il buon pastore dà la propria vita per le pecore. Il mercenario – che non è pastore e al quale le pecore non appartengono –</a:t>
            </a:r>
            <a:r>
              <a:rPr lang="it-IT" altLang="it-IT" sz="1800" i="1">
                <a:solidFill>
                  <a:srgbClr val="000000"/>
                </a:solidFill>
                <a:latin typeface="Verdana" panose="020B0604030504040204" pitchFamily="34" charset="0"/>
                <a:cs typeface="Times New Roman" panose="02020603050405020304" pitchFamily="18" charset="0"/>
              </a:rPr>
              <a:t> (Gv 10, 11-12a)</a:t>
            </a:r>
          </a:p>
        </p:txBody>
      </p:sp>
      <p:sp>
        <p:nvSpPr>
          <p:cNvPr id="24580" name="Rectangle 6">
            <a:extLst>
              <a:ext uri="{FF2B5EF4-FFF2-40B4-BE49-F238E27FC236}">
                <a16:creationId xmlns:a16="http://schemas.microsoft.com/office/drawing/2014/main" id="{7E408CA5-9708-F3B7-58CD-0ACD5341CBE2}"/>
              </a:ext>
            </a:extLst>
          </p:cNvPr>
          <p:cNvSpPr>
            <a:spLocks noChangeArrowheads="1"/>
          </p:cNvSpPr>
          <p:nvPr/>
        </p:nvSpPr>
        <p:spPr bwMode="auto">
          <a:xfrm>
            <a:off x="4572000" y="1371600"/>
            <a:ext cx="35052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ea typeface="Arial Unicode MS" pitchFamily="34" charset="-128"/>
              </a:rPr>
              <a:t> </a:t>
            </a:r>
            <a:r>
              <a:rPr lang="en-GB" altLang="it-IT" sz="1800" i="1">
                <a:solidFill>
                  <a:srgbClr val="000000"/>
                </a:solidFill>
                <a:latin typeface="Verdana" panose="020B0604030504040204" pitchFamily="34" charset="0"/>
                <a:cs typeface="Times New Roman" panose="02020603050405020304" pitchFamily="18" charset="0"/>
              </a:rPr>
              <a:t>At that time, Jesus said: </a:t>
            </a:r>
            <a:r>
              <a:rPr lang="en-GB" altLang="it-IT" sz="1800">
                <a:solidFill>
                  <a:srgbClr val="000000"/>
                </a:solidFill>
                <a:latin typeface="Verdana" panose="020B0604030504040204" pitchFamily="34" charset="0"/>
                <a:cs typeface="Times New Roman" panose="02020603050405020304" pitchFamily="18" charset="0"/>
              </a:rPr>
              <a:t>“I am the good shepherd. The good shepherd gives his life for the sheep. Not so the hired hand or any other person who is not the shepherd and to whom the sheep do not belong.</a:t>
            </a:r>
            <a:r>
              <a:rPr lang="en-GB" altLang="it-IT" sz="1800" i="1">
                <a:solidFill>
                  <a:srgbClr val="000000"/>
                </a:solidFill>
                <a:latin typeface="Verdana" panose="020B0604030504040204" pitchFamily="34" charset="0"/>
                <a:cs typeface="Times New Roman" panose="02020603050405020304" pitchFamily="18" charset="0"/>
              </a:rPr>
              <a:t>      	     (Gv 10: 11-12a)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24581" name="Rectangle 20">
            <a:extLst>
              <a:ext uri="{FF2B5EF4-FFF2-40B4-BE49-F238E27FC236}">
                <a16:creationId xmlns:a16="http://schemas.microsoft.com/office/drawing/2014/main" id="{4C3377E6-D566-DE12-6518-51715B95993B}"/>
              </a:ext>
            </a:extLst>
          </p:cNvPr>
          <p:cNvSpPr>
            <a:spLocks noChangeArrowheads="1"/>
          </p:cNvSpPr>
          <p:nvPr/>
        </p:nvSpPr>
        <p:spPr bwMode="auto">
          <a:xfrm>
            <a:off x="762000" y="0"/>
            <a:ext cx="7848600" cy="923925"/>
          </a:xfrm>
          <a:prstGeom prst="rect">
            <a:avLst/>
          </a:prstGeom>
          <a:solidFill>
            <a:srgbClr val="FFFFFF"/>
          </a:solidFill>
          <a:ln w="9525">
            <a:solidFill>
              <a:srgbClr val="FFFFFF"/>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sz="800" b="1" dirty="0">
              <a:solidFill>
                <a:srgbClr val="000000"/>
              </a:solidFill>
              <a:latin typeface="Copperplate Gothic Bold" panose="020E0705020206020404" pitchFamily="34" charset="0"/>
              <a:cs typeface="Arial" panose="020B0604020202020204" pitchFamily="34" charset="0"/>
            </a:endParaRPr>
          </a:p>
          <a:p>
            <a:pPr eaLnBrk="1" hangingPunct="1"/>
            <a:r>
              <a:rPr lang="it-IT" altLang="it-IT" sz="2000" dirty="0">
                <a:solidFill>
                  <a:srgbClr val="A50021"/>
                </a:solidFill>
                <a:latin typeface="Verdana" panose="020B0604030504040204" pitchFamily="34" charset="0"/>
                <a:ea typeface="Verdana" panose="020B0604030504040204" pitchFamily="34" charset="0"/>
                <a:cs typeface="Verdana" panose="020B0604030504040204" pitchFamily="34" charset="0"/>
              </a:rPr>
              <a:t>La pietra scartata è divenuta pietra d’angolo</a:t>
            </a:r>
          </a:p>
          <a:p>
            <a:pPr eaLnBrk="1" hangingPunct="1"/>
            <a:r>
              <a:rPr lang="it-IT" altLang="it-IT" sz="1800" dirty="0">
                <a:solidFill>
                  <a:srgbClr val="A50021"/>
                </a:solidFill>
                <a:latin typeface="Verdana" panose="020B0604030504040204" pitchFamily="34" charset="0"/>
                <a:ea typeface="Verdana" panose="020B0604030504040204" pitchFamily="34" charset="0"/>
                <a:cs typeface="Verdana" panose="020B0604030504040204" pitchFamily="34" charset="0"/>
              </a:rPr>
              <a:t>The </a:t>
            </a:r>
            <a:r>
              <a:rPr lang="it-IT" altLang="it-IT" sz="1800" dirty="0" err="1">
                <a:solidFill>
                  <a:srgbClr val="A50021"/>
                </a:solidFill>
                <a:latin typeface="Verdana" panose="020B0604030504040204" pitchFamily="34" charset="0"/>
                <a:ea typeface="Verdana" panose="020B0604030504040204" pitchFamily="34" charset="0"/>
                <a:cs typeface="Verdana" panose="020B0604030504040204" pitchFamily="34" charset="0"/>
              </a:rPr>
              <a:t>rejected</a:t>
            </a:r>
            <a:r>
              <a:rPr lang="it-IT" altLang="it-IT" sz="1800" dirty="0">
                <a:solidFill>
                  <a:srgbClr val="A50021"/>
                </a:solidFill>
                <a:latin typeface="Verdana" panose="020B0604030504040204" pitchFamily="34" charset="0"/>
                <a:ea typeface="Verdana" panose="020B0604030504040204" pitchFamily="34" charset="0"/>
                <a:cs typeface="Verdana" panose="020B0604030504040204" pitchFamily="34" charset="0"/>
              </a:rPr>
              <a:t> stone </a:t>
            </a:r>
            <a:r>
              <a:rPr lang="it-IT" altLang="it-IT" sz="1800" dirty="0" err="1">
                <a:solidFill>
                  <a:srgbClr val="A50021"/>
                </a:solidFill>
                <a:latin typeface="Verdana" panose="020B0604030504040204" pitchFamily="34" charset="0"/>
                <a:ea typeface="Verdana" panose="020B0604030504040204" pitchFamily="34" charset="0"/>
                <a:cs typeface="Verdana" panose="020B0604030504040204" pitchFamily="34" charset="0"/>
              </a:rPr>
              <a:t>has</a:t>
            </a:r>
            <a:r>
              <a:rPr lang="it-IT" altLang="it-IT" sz="1800" dirty="0">
                <a:solidFill>
                  <a:srgbClr val="A5002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A50021"/>
                </a:solidFill>
                <a:latin typeface="Verdana" panose="020B0604030504040204" pitchFamily="34" charset="0"/>
                <a:ea typeface="Verdana" panose="020B0604030504040204" pitchFamily="34" charset="0"/>
                <a:cs typeface="Verdana" panose="020B0604030504040204" pitchFamily="34" charset="0"/>
              </a:rPr>
              <a:t>become</a:t>
            </a:r>
            <a:r>
              <a:rPr lang="it-IT" altLang="it-IT" sz="1800" dirty="0">
                <a:solidFill>
                  <a:srgbClr val="A50021"/>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rgbClr val="A50021"/>
                </a:solidFill>
                <a:latin typeface="Verdana" panose="020B0604030504040204" pitchFamily="34" charset="0"/>
                <a:ea typeface="Verdana" panose="020B0604030504040204" pitchFamily="34" charset="0"/>
                <a:cs typeface="Verdana" panose="020B0604030504040204" pitchFamily="34" charset="0"/>
              </a:rPr>
              <a:t>cornerstone</a:t>
            </a:r>
            <a:endParaRPr lang="it-IT" altLang="it-IT" sz="1800" dirty="0">
              <a:solidFill>
                <a:srgbClr val="A50021"/>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it-IT" altLang="it-IT" sz="800" dirty="0">
              <a:solidFill>
                <a:schemeClr val="tx1"/>
              </a:solidFill>
              <a:latin typeface="Copperplate Gothic Bold" panose="020E0705020206020404" pitchFamily="34" charset="0"/>
              <a:cs typeface="Times New Roman" panose="02020603050405020304" pitchFamily="18" charset="0"/>
            </a:endParaRPr>
          </a:p>
        </p:txBody>
      </p:sp>
      <p:sp>
        <p:nvSpPr>
          <p:cNvPr id="24582" name="Rettangolo 1">
            <a:extLst>
              <a:ext uri="{FF2B5EF4-FFF2-40B4-BE49-F238E27FC236}">
                <a16:creationId xmlns:a16="http://schemas.microsoft.com/office/drawing/2014/main" id="{93DE51CA-AD88-917B-F7C6-5FA9E5292ADC}"/>
              </a:ext>
            </a:extLst>
          </p:cNvPr>
          <p:cNvSpPr>
            <a:spLocks noChangeArrowheads="1"/>
          </p:cNvSpPr>
          <p:nvPr/>
        </p:nvSpPr>
        <p:spPr bwMode="auto">
          <a:xfrm>
            <a:off x="1295400" y="10668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24583" name="Picture 51" descr="C:\ARCHIVIO GENERALE\PRESENTAZIONI\in COSTRUZIONE\S.Scritture del 26.04\Buon-Pastore 1.jpg">
            <a:extLst>
              <a:ext uri="{FF2B5EF4-FFF2-40B4-BE49-F238E27FC236}">
                <a16:creationId xmlns:a16="http://schemas.microsoft.com/office/drawing/2014/main" id="{BB2A7A4C-4022-306E-9CC4-8BC4660AFA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886200"/>
            <a:ext cx="297180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52" descr="C:\ARCHIVIO GENERALE\PRESENTAZIONI\in COSTRUZIONE\S.Scritture del 26.04\Buon-Pastore.jpg">
            <a:extLst>
              <a:ext uri="{FF2B5EF4-FFF2-40B4-BE49-F238E27FC236}">
                <a16:creationId xmlns:a16="http://schemas.microsoft.com/office/drawing/2014/main" id="{5498D951-41FC-05A8-B843-066FCCF7B5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733800"/>
            <a:ext cx="30480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84">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614F5864-7B9F-2D85-ED1F-B4682557BC7C}"/>
              </a:ext>
            </a:extLst>
          </p:cNvPr>
          <p:cNvSpPr>
            <a:spLocks noChangeArrowheads="1"/>
          </p:cNvSpPr>
          <p:nvPr/>
        </p:nvSpPr>
        <p:spPr bwMode="auto">
          <a:xfrm>
            <a:off x="0" y="47625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vede venire il lupo, abbandona le pecore e fugge, e il lupo le rapisce e le disperde;  perché è un mercenario e non gli importa delle pecore. Io sono il buon pastore, conosco le mie pecore e le mie pecore conoscono me,</a:t>
            </a:r>
            <a:r>
              <a:rPr lang="it-IT" altLang="it-IT" sz="1800" i="1">
                <a:solidFill>
                  <a:schemeClr val="bg1"/>
                </a:solidFill>
                <a:latin typeface="Verdana" panose="020B0604030504040204" pitchFamily="34" charset="0"/>
                <a:cs typeface="Times New Roman" panose="02020603050405020304" pitchFamily="18" charset="0"/>
              </a:rPr>
              <a:t>         (Gv 10, 12b-14) </a:t>
            </a:r>
          </a:p>
        </p:txBody>
      </p:sp>
      <p:sp>
        <p:nvSpPr>
          <p:cNvPr id="162930" name="Rectangle 114">
            <a:extLst>
              <a:ext uri="{FF2B5EF4-FFF2-40B4-BE49-F238E27FC236}">
                <a16:creationId xmlns:a16="http://schemas.microsoft.com/office/drawing/2014/main" id="{D326EF8C-8CC7-C3FB-D344-5922797891AC}"/>
              </a:ext>
            </a:extLst>
          </p:cNvPr>
          <p:cNvSpPr>
            <a:spLocks noChangeArrowheads="1"/>
          </p:cNvSpPr>
          <p:nvPr/>
        </p:nvSpPr>
        <p:spPr bwMode="auto">
          <a:xfrm>
            <a:off x="0" y="5229225"/>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They abandon the sheep as soon as they see the wolf coming; then the wolf snatches and scatters the sheep. This is because the hired hand works for pay and cares nothing for the sheep. I am the good shepherd. I know my own and my own know me,</a:t>
            </a:r>
            <a:r>
              <a:rPr lang="en-GB" altLang="it-IT" sz="1800" i="1">
                <a:solidFill>
                  <a:schemeClr val="bg1"/>
                </a:solidFill>
                <a:latin typeface="Verdana" panose="020B0604030504040204" pitchFamily="34" charset="0"/>
                <a:cs typeface="Times New Roman" panose="02020603050405020304" pitchFamily="18" charset="0"/>
              </a:rPr>
              <a:t>  (Gv 10: 12b-14)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4" name="Rectangle 35">
            <a:extLst>
              <a:ext uri="{FF2B5EF4-FFF2-40B4-BE49-F238E27FC236}">
                <a16:creationId xmlns:a16="http://schemas.microsoft.com/office/drawing/2014/main" id="{E33BDC35-40C0-5807-64BD-F033125760DB}"/>
              </a:ext>
            </a:extLst>
          </p:cNvPr>
          <p:cNvSpPr>
            <a:spLocks noChangeArrowheads="1"/>
          </p:cNvSpPr>
          <p:nvPr/>
        </p:nvSpPr>
        <p:spPr bwMode="auto">
          <a:xfrm>
            <a:off x="0" y="381000"/>
            <a:ext cx="9144000" cy="1200150"/>
          </a:xfrm>
          <a:prstGeom prst="rect">
            <a:avLst/>
          </a:prstGeom>
          <a:solidFill>
            <a:srgbClr val="000000">
              <a:alpha val="50000"/>
            </a:srgbClr>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così come il Padre conosce me e io conosco il Padre, e do la mia vita per le pecore. E ho altre pecore che non provengono da questo recinto: anche quelle io devo guidare. Ascolteranno la mia voce e diventeranno un solo gregge, un solo pastore.</a:t>
            </a:r>
            <a:r>
              <a:rPr lang="it-IT" altLang="it-IT" sz="1800" i="1">
                <a:solidFill>
                  <a:schemeClr val="bg1"/>
                </a:solidFill>
                <a:latin typeface="Verdana" panose="020B0604030504040204" pitchFamily="34" charset="0"/>
                <a:cs typeface="Times New Roman" panose="02020603050405020304" pitchFamily="18" charset="0"/>
              </a:rPr>
              <a:t> (Gv 10, 15-16)</a:t>
            </a:r>
          </a:p>
        </p:txBody>
      </p:sp>
      <p:sp>
        <p:nvSpPr>
          <p:cNvPr id="28675" name="Rectangle 36">
            <a:extLst>
              <a:ext uri="{FF2B5EF4-FFF2-40B4-BE49-F238E27FC236}">
                <a16:creationId xmlns:a16="http://schemas.microsoft.com/office/drawing/2014/main" id="{1A04E7D7-893F-B275-4231-F4F1A3743024}"/>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as the Father knows me and I know the Father. Because of this I give my life for my sheep. I have other sheep that are not of this fold. These I have to lead as well, and they shall listen to my voice. Then there will be one flock since there is one Shepherd.</a:t>
            </a:r>
            <a:r>
              <a:rPr lang="en-GB" altLang="it-IT" sz="1800" i="1">
                <a:solidFill>
                  <a:schemeClr val="bg1"/>
                </a:solidFill>
                <a:latin typeface="Verdana" panose="020B0604030504040204" pitchFamily="34" charset="0"/>
                <a:cs typeface="Times New Roman" panose="02020603050405020304" pitchFamily="18" charset="0"/>
              </a:rPr>
              <a:t> (Gv 10: 15-16)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70469</TotalTime>
  <Words>2772</Words>
  <Application>Microsoft Office PowerPoint</Application>
  <PresentationFormat>Presentazione su schermo (4:3)</PresentationFormat>
  <Paragraphs>86</Paragraphs>
  <Slides>16</Slides>
  <Notes>7</Notes>
  <HiddenSlides>0</HiddenSlides>
  <MMClips>1</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16</vt:i4>
      </vt:variant>
    </vt:vector>
  </HeadingPairs>
  <TitlesOfParts>
    <vt:vector size="30" baseType="lpstr">
      <vt:lpstr>Comic Sans MS</vt:lpstr>
      <vt:lpstr>Arial</vt:lpstr>
      <vt:lpstr>Times New Roman</vt:lpstr>
      <vt:lpstr>Tw Cen MT Condensed Extra Bold</vt:lpstr>
      <vt:lpstr>Harrington</vt:lpstr>
      <vt:lpstr>Verdana</vt:lpstr>
      <vt:lpstr>HelveticaNeue</vt:lpstr>
      <vt:lpstr>SimSun</vt:lpstr>
      <vt:lpstr>Tahoma</vt:lpstr>
      <vt:lpstr>Courier New</vt:lpstr>
      <vt:lpstr>Cambria</vt:lpstr>
      <vt:lpstr>Arial Unicode MS</vt:lpstr>
      <vt:lpstr>Copperplate Gothic Bold</vt:lpstr>
      <vt:lpstr>Struttura predefinita</vt:lpstr>
      <vt:lpstr>Presentazione standard di PowerPoint</vt:lpstr>
      <vt:lpstr>Presentazione standard di PowerPoint</vt:lpstr>
      <vt:lpstr> </vt:lpstr>
      <vt:lpstr>Questo Gesù è  la pietra, che è stata scartata da voi, costruttori, e che è diventata la pietra d’angolo. In nessun altro c’è salvezza; non vi è infatti, sotto il cielo, altro nome dato agli uomini, nel quale è stabilito che noi siamo salvati».  (At 4, 11-12) </vt:lpstr>
      <vt:lpstr>Ist EPISTLE OF JOHN</vt:lpstr>
      <vt:lpstr>perché non ha conosciuto lui. Carissimi, noi fin d’ora siamo figli di Dio, ma ciò che saremo non è stato ancora rivelato. Sappiamo però che quando egli si sarà manifestato, noi saremo simili a lui, perché lo vedremo così come egli è. (1Gv 3, 1b-2)</vt:lpstr>
      <vt:lpstr>GOSPEL ACCORD. TO JOHN</vt:lpstr>
      <vt:lpstr>Presentazione standard di PowerPoint</vt:lpstr>
      <vt:lpstr>Presentazione standard di PowerPoint</vt:lpstr>
      <vt:lpstr>Per questo il Padre mi ama: perché io do la mia vita, per poi riprenderla di nuovo.  Nessuno me la toglie: io la do da me stesso. Ho il potere di darla e il potere di riprenderla di nuovo. Questo è il comando che ho ricevuto dal Padre mio». (Gv 10, 17-18)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3084</cp:revision>
  <dcterms:created xsi:type="dcterms:W3CDTF">2007-05-09T13:51:32Z</dcterms:created>
  <dcterms:modified xsi:type="dcterms:W3CDTF">2024-04-15T14:06:45Z</dcterms:modified>
</cp:coreProperties>
</file>