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773" r:id="rId5"/>
    <p:sldId id="788" r:id="rId6"/>
    <p:sldId id="337" r:id="rId7"/>
    <p:sldId id="743" r:id="rId8"/>
    <p:sldId id="791" r:id="rId9"/>
    <p:sldId id="694" r:id="rId10"/>
    <p:sldId id="319" r:id="rId11"/>
    <p:sldId id="624" r:id="rId12"/>
    <p:sldId id="772" r:id="rId13"/>
    <p:sldId id="775" r:id="rId14"/>
    <p:sldId id="790" r:id="rId15"/>
    <p:sldId id="787" r:id="rId16"/>
    <p:sldId id="288" r:id="rId17"/>
    <p:sldId id="728" r:id="rId18"/>
    <p:sldId id="724" r:id="rId19"/>
    <p:sldId id="553" r:id="rId20"/>
    <p:sldId id="727" r:id="rId21"/>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66FF"/>
    <a:srgbClr val="3399FF"/>
    <a:srgbClr val="CC3300"/>
    <a:srgbClr val="FF66CC"/>
    <a:srgbClr val="CC0000"/>
    <a:srgbClr val="53028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321" autoAdjust="0"/>
    <p:restoredTop sz="91822" autoAdjust="0"/>
  </p:normalViewPr>
  <p:slideViewPr>
    <p:cSldViewPr>
      <p:cViewPr varScale="1">
        <p:scale>
          <a:sx n="86" d="100"/>
          <a:sy n="86" d="100"/>
        </p:scale>
        <p:origin x="1046" y="72"/>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slide" Target="slides/slide10.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6B136B03-D5DA-3C37-2A97-F7209DB199A9}"/>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1F216BD1-6EF3-3842-D82C-D5047A0872E5}"/>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754D3F58-044A-F6E0-E38B-F2C3814FE074}"/>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DE190B75-9634-F7CE-2939-D0497AE65428}"/>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56F2BAF9-77A8-4557-B006-D01E10C71A07}"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75DCA760-11B6-3CCB-1278-5E1DAFA27EF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F7840135-5D27-C76F-36B6-B98DD2A5059A}"/>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13316" name="Rectangle 4">
            <a:extLst>
              <a:ext uri="{FF2B5EF4-FFF2-40B4-BE49-F238E27FC236}">
                <a16:creationId xmlns:a16="http://schemas.microsoft.com/office/drawing/2014/main" id="{80311BD0-2070-90DE-8035-6059719DD873}"/>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608E703C-A33A-DC7D-6DEE-1CC6D0B89722}"/>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AADE32DA-BC84-ED2B-F9CE-607785496F7F}"/>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CECD13D3-8345-11F5-D07F-40345AACA3DE}"/>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7FC730E0-180A-49D6-B122-00306C41C63C}"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CEA47704-765F-A430-D1BD-987E4154B519}"/>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DDAF06DC-1F01-41D4-BD38-53B2A978437D}" type="slidenum">
              <a:rPr lang="it-IT" altLang="it-IT" sz="1200"/>
              <a:pPr algn="r"/>
              <a:t>2</a:t>
            </a:fld>
            <a:endParaRPr lang="it-IT" altLang="it-IT" sz="1200"/>
          </a:p>
        </p:txBody>
      </p:sp>
      <p:sp>
        <p:nvSpPr>
          <p:cNvPr id="17411" name="Rectangle 2">
            <a:extLst>
              <a:ext uri="{FF2B5EF4-FFF2-40B4-BE49-F238E27FC236}">
                <a16:creationId xmlns:a16="http://schemas.microsoft.com/office/drawing/2014/main" id="{07A5FFEA-E0B8-3110-DFF3-3F8F0F1C2325}"/>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11F4F0D5-1A05-8ADA-AAA2-FF3D3C7E2AE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32732DB4-AFB2-6E2C-A1E2-00886AA8B2B5}"/>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A7022D47-9509-402A-AA65-DBFA3B8835F2}" type="slidenum">
              <a:rPr lang="it-IT" altLang="it-IT" sz="1200"/>
              <a:pPr algn="r"/>
              <a:t>3</a:t>
            </a:fld>
            <a:endParaRPr lang="it-IT" altLang="it-IT" sz="1200"/>
          </a:p>
        </p:txBody>
      </p:sp>
      <p:sp>
        <p:nvSpPr>
          <p:cNvPr id="19459" name="Rectangle 2">
            <a:extLst>
              <a:ext uri="{FF2B5EF4-FFF2-40B4-BE49-F238E27FC236}">
                <a16:creationId xmlns:a16="http://schemas.microsoft.com/office/drawing/2014/main" id="{E0C6DA28-CE47-8C7E-228A-4A03616F8B6E}"/>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8E17FA5B-CED7-1CDF-2639-7F045E805FC0}"/>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C9B89092-1B72-B165-3F81-64087BDFC6A2}"/>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5FAC2F43-8961-45A5-B0B9-4EAF0609CFBE}" type="slidenum">
              <a:rPr lang="it-IT" altLang="it-IT" sz="1200"/>
              <a:pPr algn="r"/>
              <a:t>6</a:t>
            </a:fld>
            <a:endParaRPr lang="it-IT" altLang="it-IT" sz="1200"/>
          </a:p>
        </p:txBody>
      </p:sp>
      <p:sp>
        <p:nvSpPr>
          <p:cNvPr id="23555" name="Rectangle 2">
            <a:extLst>
              <a:ext uri="{FF2B5EF4-FFF2-40B4-BE49-F238E27FC236}">
                <a16:creationId xmlns:a16="http://schemas.microsoft.com/office/drawing/2014/main" id="{A00EA138-5DE3-99B0-F6C1-2DA6B5750612}"/>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9D88963A-878E-6423-4FD1-1FC27D5B6F7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7F94F510-CED0-CC74-1A0C-4AC708D6C70F}"/>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450A7D9B-39A5-4EE9-AA0C-45BEA3B5722F}" type="slidenum">
              <a:rPr lang="it-IT" altLang="it-IT" sz="1200"/>
              <a:pPr algn="r"/>
              <a:t>9</a:t>
            </a:fld>
            <a:endParaRPr lang="it-IT" altLang="it-IT" sz="1200"/>
          </a:p>
        </p:txBody>
      </p:sp>
      <p:sp>
        <p:nvSpPr>
          <p:cNvPr id="27651" name="Rectangle 2">
            <a:extLst>
              <a:ext uri="{FF2B5EF4-FFF2-40B4-BE49-F238E27FC236}">
                <a16:creationId xmlns:a16="http://schemas.microsoft.com/office/drawing/2014/main" id="{D991C660-223A-1DCF-6988-900305048F8B}"/>
              </a:ext>
            </a:extLst>
          </p:cNvPr>
          <p:cNvSpPr>
            <a:spLocks noGrp="1" noRot="1" noChangeAspect="1" noChangeArrowheads="1" noTextEdit="1"/>
          </p:cNvSpPr>
          <p:nvPr>
            <p:ph type="sldImg"/>
          </p:nvPr>
        </p:nvSpPr>
        <p:spPr>
          <a:solidFill>
            <a:srgbClr val="FFFFFF"/>
          </a:solidFill>
          <a:ln/>
        </p:spPr>
      </p:sp>
      <p:sp>
        <p:nvSpPr>
          <p:cNvPr id="27652" name="Rectangle 3">
            <a:extLst>
              <a:ext uri="{FF2B5EF4-FFF2-40B4-BE49-F238E27FC236}">
                <a16:creationId xmlns:a16="http://schemas.microsoft.com/office/drawing/2014/main" id="{692A032A-616B-61B1-B9BD-96EA72E4BAD2}"/>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561DD34F-2312-2DF4-133B-DF483AFEA19A}"/>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8F97AAAC-5B36-440C-B8BF-D540B1DDBBF4}" type="slidenum">
              <a:rPr lang="it-IT" altLang="it-IT" sz="1200"/>
              <a:pPr algn="r"/>
              <a:t>10</a:t>
            </a:fld>
            <a:endParaRPr lang="it-IT" altLang="it-IT" sz="1200"/>
          </a:p>
        </p:txBody>
      </p:sp>
      <p:sp>
        <p:nvSpPr>
          <p:cNvPr id="29699" name="Rectangle 2">
            <a:extLst>
              <a:ext uri="{FF2B5EF4-FFF2-40B4-BE49-F238E27FC236}">
                <a16:creationId xmlns:a16="http://schemas.microsoft.com/office/drawing/2014/main" id="{C20FCB29-7E0C-D874-AE61-B4013AB02ED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DA979AA1-A34C-2B7D-5EFB-1053B663975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82D54FEB-A92C-C8E6-22C4-E20E2BD27D57}"/>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4019F6E3-2FA4-4137-AF6F-878324B25899}" type="slidenum">
              <a:rPr lang="it-IT" altLang="it-IT" sz="1200"/>
              <a:pPr algn="r"/>
              <a:t>16</a:t>
            </a:fld>
            <a:endParaRPr lang="it-IT" altLang="it-IT" sz="1200"/>
          </a:p>
        </p:txBody>
      </p:sp>
      <p:sp>
        <p:nvSpPr>
          <p:cNvPr id="36867" name="Rectangle 2">
            <a:extLst>
              <a:ext uri="{FF2B5EF4-FFF2-40B4-BE49-F238E27FC236}">
                <a16:creationId xmlns:a16="http://schemas.microsoft.com/office/drawing/2014/main" id="{0DB84AFA-6726-7A3D-045C-C532C333ABA9}"/>
              </a:ext>
            </a:extLst>
          </p:cNvPr>
          <p:cNvSpPr>
            <a:spLocks noGrp="1" noRot="1" noChangeAspect="1" noChangeArrowheads="1" noTextEdit="1"/>
          </p:cNvSpPr>
          <p:nvPr>
            <p:ph type="sldImg"/>
          </p:nvPr>
        </p:nvSpPr>
        <p:spPr>
          <a:ln/>
        </p:spPr>
      </p:sp>
      <p:sp>
        <p:nvSpPr>
          <p:cNvPr id="36868" name="Rectangle 3">
            <a:extLst>
              <a:ext uri="{FF2B5EF4-FFF2-40B4-BE49-F238E27FC236}">
                <a16:creationId xmlns:a16="http://schemas.microsoft.com/office/drawing/2014/main" id="{8C1D37AA-7D30-4D5F-68FF-3B44745F7FF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378EFA1C-98BE-90C3-D01D-F7E758D89D2E}"/>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FB996F42-ABE4-4643-A93C-91A096E0DE5C}" type="slidenum">
              <a:rPr lang="it-IT" altLang="it-IT" sz="1200"/>
              <a:pPr algn="r"/>
              <a:t>19</a:t>
            </a:fld>
            <a:endParaRPr lang="it-IT" altLang="it-IT" sz="1200"/>
          </a:p>
        </p:txBody>
      </p:sp>
      <p:sp>
        <p:nvSpPr>
          <p:cNvPr id="40963" name="Rectangle 2">
            <a:extLst>
              <a:ext uri="{FF2B5EF4-FFF2-40B4-BE49-F238E27FC236}">
                <a16:creationId xmlns:a16="http://schemas.microsoft.com/office/drawing/2014/main" id="{7A6AFC28-B1E0-232A-996F-38A0E927179B}"/>
              </a:ext>
            </a:extLst>
          </p:cNvPr>
          <p:cNvSpPr>
            <a:spLocks noGrp="1" noRot="1" noChangeAspect="1" noChangeArrowheads="1" noTextEdit="1"/>
          </p:cNvSpPr>
          <p:nvPr>
            <p:ph type="sldImg"/>
          </p:nvPr>
        </p:nvSpPr>
        <p:spPr>
          <a:ln/>
        </p:spPr>
      </p:sp>
      <p:sp>
        <p:nvSpPr>
          <p:cNvPr id="40964" name="Rectangle 3">
            <a:extLst>
              <a:ext uri="{FF2B5EF4-FFF2-40B4-BE49-F238E27FC236}">
                <a16:creationId xmlns:a16="http://schemas.microsoft.com/office/drawing/2014/main" id="{9FDF0A0E-FB29-A2A0-6009-C9AA164144F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BA5740F5-52B5-181D-A74B-B67EEF92A2B8}"/>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F09A7C1-465D-4A10-1E76-9C4D7166B4DF}"/>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A46366E-5B04-7FB0-2E2C-DA9DA1E78251}"/>
              </a:ext>
            </a:extLst>
          </p:cNvPr>
          <p:cNvSpPr>
            <a:spLocks noGrp="1" noChangeArrowheads="1"/>
          </p:cNvSpPr>
          <p:nvPr>
            <p:ph type="sldNum" sz="quarter" idx="12"/>
          </p:nvPr>
        </p:nvSpPr>
        <p:spPr/>
        <p:txBody>
          <a:bodyPr/>
          <a:lstStyle>
            <a:lvl1pPr>
              <a:defRPr/>
            </a:lvl1pPr>
          </a:lstStyle>
          <a:p>
            <a:fld id="{D8F3CFE1-B954-4F3A-BC2C-9008DE71BC49}" type="slidenum">
              <a:rPr lang="it-IT" altLang="it-IT"/>
              <a:pPr/>
              <a:t>‹N›</a:t>
            </a:fld>
            <a:endParaRPr lang="it-IT" altLang="it-IT"/>
          </a:p>
        </p:txBody>
      </p:sp>
    </p:spTree>
    <p:extLst>
      <p:ext uri="{BB962C8B-B14F-4D97-AF65-F5344CB8AC3E}">
        <p14:creationId xmlns:p14="http://schemas.microsoft.com/office/powerpoint/2010/main" val="1418526108"/>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1DF24622-74E5-CC25-F77D-F2460B845CB6}"/>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8DFBF26-BCF1-E384-A41F-2BEFAA17788B}"/>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7C19512-A222-721A-2AB5-8702CFDB9572}"/>
              </a:ext>
            </a:extLst>
          </p:cNvPr>
          <p:cNvSpPr>
            <a:spLocks noGrp="1" noChangeArrowheads="1"/>
          </p:cNvSpPr>
          <p:nvPr>
            <p:ph type="sldNum" sz="quarter" idx="12"/>
          </p:nvPr>
        </p:nvSpPr>
        <p:spPr/>
        <p:txBody>
          <a:bodyPr/>
          <a:lstStyle>
            <a:lvl1pPr>
              <a:defRPr/>
            </a:lvl1pPr>
          </a:lstStyle>
          <a:p>
            <a:fld id="{13FEB061-37C7-4852-BB10-950569D3A022}" type="slidenum">
              <a:rPr lang="it-IT" altLang="it-IT"/>
              <a:pPr/>
              <a:t>‹N›</a:t>
            </a:fld>
            <a:endParaRPr lang="it-IT" altLang="it-IT"/>
          </a:p>
        </p:txBody>
      </p:sp>
    </p:spTree>
    <p:extLst>
      <p:ext uri="{BB962C8B-B14F-4D97-AF65-F5344CB8AC3E}">
        <p14:creationId xmlns:p14="http://schemas.microsoft.com/office/powerpoint/2010/main" val="822283376"/>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25B8F6B-7006-C647-FE53-BB4B10BAEAAC}"/>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B3DFAC7-358A-8CAB-67D4-9A3D12DCE8EE}"/>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6B9AC8B-2346-236C-9638-77EF4FEF9DD7}"/>
              </a:ext>
            </a:extLst>
          </p:cNvPr>
          <p:cNvSpPr>
            <a:spLocks noGrp="1" noChangeArrowheads="1"/>
          </p:cNvSpPr>
          <p:nvPr>
            <p:ph type="sldNum" sz="quarter" idx="12"/>
          </p:nvPr>
        </p:nvSpPr>
        <p:spPr/>
        <p:txBody>
          <a:bodyPr/>
          <a:lstStyle>
            <a:lvl1pPr>
              <a:defRPr/>
            </a:lvl1pPr>
          </a:lstStyle>
          <a:p>
            <a:fld id="{610CDBF4-1E50-4EA1-8EF1-1C47FFDC3FB6}" type="slidenum">
              <a:rPr lang="it-IT" altLang="it-IT"/>
              <a:pPr/>
              <a:t>‹N›</a:t>
            </a:fld>
            <a:endParaRPr lang="it-IT" altLang="it-IT"/>
          </a:p>
        </p:txBody>
      </p:sp>
    </p:spTree>
    <p:extLst>
      <p:ext uri="{BB962C8B-B14F-4D97-AF65-F5344CB8AC3E}">
        <p14:creationId xmlns:p14="http://schemas.microsoft.com/office/powerpoint/2010/main" val="1273914431"/>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F2AE540-FFA1-CFC5-972F-B5054E3DB7AC}"/>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C597396-CCA4-8E61-8205-B29AB1093A19}"/>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68FFF58-79C2-0FC8-C100-E97D082CA9EA}"/>
              </a:ext>
            </a:extLst>
          </p:cNvPr>
          <p:cNvSpPr>
            <a:spLocks noGrp="1" noChangeArrowheads="1"/>
          </p:cNvSpPr>
          <p:nvPr>
            <p:ph type="sldNum" sz="quarter" idx="12"/>
          </p:nvPr>
        </p:nvSpPr>
        <p:spPr/>
        <p:txBody>
          <a:bodyPr/>
          <a:lstStyle>
            <a:lvl1pPr>
              <a:defRPr/>
            </a:lvl1pPr>
          </a:lstStyle>
          <a:p>
            <a:fld id="{598B4341-9669-453F-8D93-7CEAE0C6F503}" type="slidenum">
              <a:rPr lang="it-IT" altLang="it-IT"/>
              <a:pPr/>
              <a:t>‹N›</a:t>
            </a:fld>
            <a:endParaRPr lang="it-IT" altLang="it-IT"/>
          </a:p>
        </p:txBody>
      </p:sp>
    </p:spTree>
    <p:extLst>
      <p:ext uri="{BB962C8B-B14F-4D97-AF65-F5344CB8AC3E}">
        <p14:creationId xmlns:p14="http://schemas.microsoft.com/office/powerpoint/2010/main" val="1264817979"/>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B3BC4880-692A-07A1-1149-996F2D582BB7}"/>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01B9AC4-F863-213A-D6D2-3332D794FC25}"/>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45142C13-2785-0664-21BF-BE551A28D8D6}"/>
              </a:ext>
            </a:extLst>
          </p:cNvPr>
          <p:cNvSpPr>
            <a:spLocks noGrp="1" noChangeArrowheads="1"/>
          </p:cNvSpPr>
          <p:nvPr>
            <p:ph type="sldNum" sz="quarter" idx="12"/>
          </p:nvPr>
        </p:nvSpPr>
        <p:spPr/>
        <p:txBody>
          <a:bodyPr/>
          <a:lstStyle>
            <a:lvl1pPr>
              <a:defRPr/>
            </a:lvl1pPr>
          </a:lstStyle>
          <a:p>
            <a:fld id="{24DE570E-5564-491D-B001-B7BBD1816B8A}" type="slidenum">
              <a:rPr lang="it-IT" altLang="it-IT"/>
              <a:pPr/>
              <a:t>‹N›</a:t>
            </a:fld>
            <a:endParaRPr lang="it-IT" altLang="it-IT"/>
          </a:p>
        </p:txBody>
      </p:sp>
    </p:spTree>
    <p:extLst>
      <p:ext uri="{BB962C8B-B14F-4D97-AF65-F5344CB8AC3E}">
        <p14:creationId xmlns:p14="http://schemas.microsoft.com/office/powerpoint/2010/main" val="4259693707"/>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6">
            <a:extLst>
              <a:ext uri="{FF2B5EF4-FFF2-40B4-BE49-F238E27FC236}">
                <a16:creationId xmlns:a16="http://schemas.microsoft.com/office/drawing/2014/main" id="{B584613A-42FE-E3A3-1944-18E8813A789D}"/>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E8AC709D-67C8-4C68-67C5-1A7CDF0A2608}"/>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83931EA5-5437-1014-AED5-72AEC6699EA6}"/>
              </a:ext>
            </a:extLst>
          </p:cNvPr>
          <p:cNvSpPr>
            <a:spLocks noGrp="1" noChangeArrowheads="1"/>
          </p:cNvSpPr>
          <p:nvPr>
            <p:ph type="sldNum" sz="quarter" idx="12"/>
          </p:nvPr>
        </p:nvSpPr>
        <p:spPr/>
        <p:txBody>
          <a:bodyPr/>
          <a:lstStyle>
            <a:lvl1pPr>
              <a:defRPr/>
            </a:lvl1pPr>
          </a:lstStyle>
          <a:p>
            <a:fld id="{9307AF8B-3FD6-4EAC-AB71-17EAD0965B99}" type="slidenum">
              <a:rPr lang="it-IT" altLang="it-IT"/>
              <a:pPr/>
              <a:t>‹N›</a:t>
            </a:fld>
            <a:endParaRPr lang="it-IT" altLang="it-IT"/>
          </a:p>
        </p:txBody>
      </p:sp>
    </p:spTree>
    <p:extLst>
      <p:ext uri="{BB962C8B-B14F-4D97-AF65-F5344CB8AC3E}">
        <p14:creationId xmlns:p14="http://schemas.microsoft.com/office/powerpoint/2010/main" val="3931336224"/>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D2250902-EAEC-B5A5-E78E-88BA6E1C82B5}"/>
              </a:ext>
            </a:extLst>
          </p:cNvPr>
          <p:cNvSpPr>
            <a:spLocks noGrp="1" noChangeArrowheads="1"/>
          </p:cNvSpPr>
          <p:nvPr>
            <p:ph type="dt" sz="half" idx="10"/>
          </p:nvPr>
        </p:nvSpPr>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7DBF3E86-27AA-5F4B-A6CE-ED73A465963D}"/>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71F0771D-2B13-BA92-1F1D-040C43937D49}"/>
              </a:ext>
            </a:extLst>
          </p:cNvPr>
          <p:cNvSpPr>
            <a:spLocks noGrp="1" noChangeArrowheads="1"/>
          </p:cNvSpPr>
          <p:nvPr>
            <p:ph type="sldNum" sz="quarter" idx="12"/>
          </p:nvPr>
        </p:nvSpPr>
        <p:spPr/>
        <p:txBody>
          <a:bodyPr/>
          <a:lstStyle>
            <a:lvl1pPr>
              <a:defRPr/>
            </a:lvl1pPr>
          </a:lstStyle>
          <a:p>
            <a:fld id="{4D3FAC10-5862-49A5-A874-1AEF2C3791B3}" type="slidenum">
              <a:rPr lang="it-IT" altLang="it-IT"/>
              <a:pPr/>
              <a:t>‹N›</a:t>
            </a:fld>
            <a:endParaRPr lang="it-IT" altLang="it-IT"/>
          </a:p>
        </p:txBody>
      </p:sp>
    </p:spTree>
    <p:extLst>
      <p:ext uri="{BB962C8B-B14F-4D97-AF65-F5344CB8AC3E}">
        <p14:creationId xmlns:p14="http://schemas.microsoft.com/office/powerpoint/2010/main" val="762995991"/>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3EAA72E5-4CED-B8F1-AA1F-31C9A8E805DF}"/>
              </a:ext>
            </a:extLst>
          </p:cNvPr>
          <p:cNvSpPr>
            <a:spLocks noGrp="1" noChangeArrowheads="1"/>
          </p:cNvSpPr>
          <p:nvPr>
            <p:ph type="dt" sz="half" idx="10"/>
          </p:nvPr>
        </p:nvSpPr>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3E437EEF-7A7D-DAC7-326E-F307D99190FF}"/>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ADFB231B-C8E6-9EC8-76A8-89A430340123}"/>
              </a:ext>
            </a:extLst>
          </p:cNvPr>
          <p:cNvSpPr>
            <a:spLocks noGrp="1" noChangeArrowheads="1"/>
          </p:cNvSpPr>
          <p:nvPr>
            <p:ph type="sldNum" sz="quarter" idx="12"/>
          </p:nvPr>
        </p:nvSpPr>
        <p:spPr/>
        <p:txBody>
          <a:bodyPr/>
          <a:lstStyle>
            <a:lvl1pPr>
              <a:defRPr/>
            </a:lvl1pPr>
          </a:lstStyle>
          <a:p>
            <a:fld id="{66FC4CBF-CCF0-4E27-86B6-F1CDA929397A}" type="slidenum">
              <a:rPr lang="it-IT" altLang="it-IT"/>
              <a:pPr/>
              <a:t>‹N›</a:t>
            </a:fld>
            <a:endParaRPr lang="it-IT" altLang="it-IT"/>
          </a:p>
        </p:txBody>
      </p:sp>
    </p:spTree>
    <p:extLst>
      <p:ext uri="{BB962C8B-B14F-4D97-AF65-F5344CB8AC3E}">
        <p14:creationId xmlns:p14="http://schemas.microsoft.com/office/powerpoint/2010/main" val="2676020128"/>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8A7D60D-63C2-D054-FA33-2C3B67C36D94}"/>
              </a:ext>
            </a:extLst>
          </p:cNvPr>
          <p:cNvSpPr>
            <a:spLocks noGrp="1" noChangeArrowheads="1"/>
          </p:cNvSpPr>
          <p:nvPr>
            <p:ph type="dt" sz="half" idx="10"/>
          </p:nvPr>
        </p:nvSpPr>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F64A0516-E675-D411-F616-79E92F40AB13}"/>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8D9B2A80-C160-35CD-B3C8-D01D9DC9797E}"/>
              </a:ext>
            </a:extLst>
          </p:cNvPr>
          <p:cNvSpPr>
            <a:spLocks noGrp="1" noChangeArrowheads="1"/>
          </p:cNvSpPr>
          <p:nvPr>
            <p:ph type="sldNum" sz="quarter" idx="12"/>
          </p:nvPr>
        </p:nvSpPr>
        <p:spPr/>
        <p:txBody>
          <a:bodyPr/>
          <a:lstStyle>
            <a:lvl1pPr>
              <a:defRPr/>
            </a:lvl1pPr>
          </a:lstStyle>
          <a:p>
            <a:fld id="{A7D39FB9-C322-45A7-81FD-606ACC5CEA26}" type="slidenum">
              <a:rPr lang="it-IT" altLang="it-IT"/>
              <a:pPr/>
              <a:t>‹N›</a:t>
            </a:fld>
            <a:endParaRPr lang="it-IT" altLang="it-IT"/>
          </a:p>
        </p:txBody>
      </p:sp>
    </p:spTree>
    <p:extLst>
      <p:ext uri="{BB962C8B-B14F-4D97-AF65-F5344CB8AC3E}">
        <p14:creationId xmlns:p14="http://schemas.microsoft.com/office/powerpoint/2010/main" val="2758429033"/>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6">
            <a:extLst>
              <a:ext uri="{FF2B5EF4-FFF2-40B4-BE49-F238E27FC236}">
                <a16:creationId xmlns:a16="http://schemas.microsoft.com/office/drawing/2014/main" id="{792DF6EF-63D7-ED72-72A5-7563D380983D}"/>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5BB9BA41-12DA-8F2E-033E-124FA41FFC4B}"/>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FA992506-012C-A082-F997-900357824DAD}"/>
              </a:ext>
            </a:extLst>
          </p:cNvPr>
          <p:cNvSpPr>
            <a:spLocks noGrp="1" noChangeArrowheads="1"/>
          </p:cNvSpPr>
          <p:nvPr>
            <p:ph type="sldNum" sz="quarter" idx="12"/>
          </p:nvPr>
        </p:nvSpPr>
        <p:spPr/>
        <p:txBody>
          <a:bodyPr/>
          <a:lstStyle>
            <a:lvl1pPr>
              <a:defRPr/>
            </a:lvl1pPr>
          </a:lstStyle>
          <a:p>
            <a:fld id="{D62A0614-84F2-429D-89E5-D17094AF2D8B}" type="slidenum">
              <a:rPr lang="it-IT" altLang="it-IT"/>
              <a:pPr/>
              <a:t>‹N›</a:t>
            </a:fld>
            <a:endParaRPr lang="it-IT" altLang="it-IT"/>
          </a:p>
        </p:txBody>
      </p:sp>
    </p:spTree>
    <p:extLst>
      <p:ext uri="{BB962C8B-B14F-4D97-AF65-F5344CB8AC3E}">
        <p14:creationId xmlns:p14="http://schemas.microsoft.com/office/powerpoint/2010/main" val="100201547"/>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6">
            <a:extLst>
              <a:ext uri="{FF2B5EF4-FFF2-40B4-BE49-F238E27FC236}">
                <a16:creationId xmlns:a16="http://schemas.microsoft.com/office/drawing/2014/main" id="{1BBE10A6-D683-997E-865A-992D53232A29}"/>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FEEA8B15-31F3-D754-20AC-42F2A43B1198}"/>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994536E7-1120-2465-23D4-A4849554E999}"/>
              </a:ext>
            </a:extLst>
          </p:cNvPr>
          <p:cNvSpPr>
            <a:spLocks noGrp="1" noChangeArrowheads="1"/>
          </p:cNvSpPr>
          <p:nvPr>
            <p:ph type="sldNum" sz="quarter" idx="12"/>
          </p:nvPr>
        </p:nvSpPr>
        <p:spPr/>
        <p:txBody>
          <a:bodyPr/>
          <a:lstStyle>
            <a:lvl1pPr>
              <a:defRPr/>
            </a:lvl1pPr>
          </a:lstStyle>
          <a:p>
            <a:fld id="{CDA2762D-EEEA-4882-A4A0-5894B0F481B6}" type="slidenum">
              <a:rPr lang="it-IT" altLang="it-IT"/>
              <a:pPr/>
              <a:t>‹N›</a:t>
            </a:fld>
            <a:endParaRPr lang="it-IT" altLang="it-IT"/>
          </a:p>
        </p:txBody>
      </p:sp>
    </p:spTree>
    <p:extLst>
      <p:ext uri="{BB962C8B-B14F-4D97-AF65-F5344CB8AC3E}">
        <p14:creationId xmlns:p14="http://schemas.microsoft.com/office/powerpoint/2010/main" val="2580706662"/>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4C1920E-53D6-BD60-764C-BA22E497D156}"/>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2FF60F03-9BB7-B7C5-25DE-546C31AEC09B}"/>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16A22B00-AB8F-7639-65F0-BFD14B5C365A}"/>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A81D6D66-7361-EC80-DCB8-82C6A21BE5E2}"/>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6C4B6EE0-D84B-B9A5-7C66-C9AB21FCE3CA}"/>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AD53E6F7-4B60-4D9F-86A1-FEE393936363}"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Musica%20Classica\939-Noi%20fratelli%20siamo%20chiamati%20(Passoni).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8445715B-11A7-3C41-CDE3-3F3822A9DB1C}"/>
              </a:ext>
            </a:extLst>
          </p:cNvPr>
          <p:cNvSpPr>
            <a:spLocks noChangeArrowheads="1"/>
          </p:cNvSpPr>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5363" name="Rectangle 5">
            <a:extLst>
              <a:ext uri="{FF2B5EF4-FFF2-40B4-BE49-F238E27FC236}">
                <a16:creationId xmlns:a16="http://schemas.microsoft.com/office/drawing/2014/main" id="{AACA2D40-DCE0-46B5-22E8-068AD9600556}"/>
              </a:ext>
            </a:extLst>
          </p:cNvPr>
          <p:cNvSpPr>
            <a:spLocks noChangeArrowheads="1"/>
          </p:cNvSpPr>
          <p:nvPr/>
        </p:nvSpPr>
        <p:spPr bwMode="auto">
          <a:xfrm>
            <a:off x="3810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Noi fratelli siamo chiamati (Passoni)</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754C330F-A03E-6BD7-F27C-6FEF11FF5F75}"/>
              </a:ext>
            </a:extLst>
          </p:cNvPr>
          <p:cNvSpPr>
            <a:spLocks noChangeArrowheads="1"/>
          </p:cNvSpPr>
          <p:nvPr/>
        </p:nvSpPr>
        <p:spPr bwMode="auto">
          <a:xfrm>
            <a:off x="762000" y="0"/>
            <a:ext cx="7772400" cy="925513"/>
          </a:xfrm>
          <a:prstGeom prst="rect">
            <a:avLst/>
          </a:prstGeom>
          <a:solidFill>
            <a:srgbClr val="FFFFFF"/>
          </a:solidFill>
          <a:ln w="9525">
            <a:solidFill>
              <a:srgbClr val="FFFFFF"/>
            </a:solidFill>
            <a:miter lim="800000"/>
            <a:headEnd/>
            <a:tailEnd/>
          </a:ln>
        </p:spPr>
        <p:txBody>
          <a:bodyPr>
            <a:spAutoFit/>
          </a:bodyPr>
          <a:lstStyle/>
          <a:p>
            <a:pPr algn="ctr">
              <a:defRPr/>
            </a:pPr>
            <a:endParaRPr lang="it-IT" altLang="it-IT" sz="800" dirty="0">
              <a:solidFill>
                <a:schemeClr val="bg1"/>
              </a:solidFill>
              <a:effectLst>
                <a:outerShdw blurRad="38100" dist="38100" dir="2700000" algn="tl">
                  <a:srgbClr val="C0C0C0"/>
                </a:outerShdw>
              </a:effectLst>
              <a:latin typeface="Verdana" pitchFamily="34" charset="0"/>
              <a:cs typeface="Times New Roman" pitchFamily="18" charset="0"/>
            </a:endParaRPr>
          </a:p>
          <a:p>
            <a:pPr algn="ctr">
              <a:defRPr/>
            </a:pPr>
            <a:r>
              <a:rPr lang="it-IT" altLang="it-IT" sz="1800" dirty="0">
                <a:solidFill>
                  <a:srgbClr val="FF5050"/>
                </a:solidFill>
                <a:latin typeface="Verdana" pitchFamily="34" charset="0"/>
                <a:cs typeface="Times New Roman" pitchFamily="18" charset="0"/>
              </a:rPr>
              <a:t>III DOMENICA DI PASQUA  </a:t>
            </a:r>
          </a:p>
          <a:p>
            <a:pPr algn="ctr">
              <a:defRPr/>
            </a:pPr>
            <a:r>
              <a:rPr lang="it-IT" altLang="it-IT" sz="1800" dirty="0">
                <a:solidFill>
                  <a:srgbClr val="FF5050"/>
                </a:solidFill>
                <a:latin typeface="Verdana" pitchFamily="34" charset="0"/>
                <a:cs typeface="Times New Roman" pitchFamily="18" charset="0"/>
              </a:rPr>
              <a:t>3</a:t>
            </a:r>
            <a:r>
              <a:rPr lang="it-IT" altLang="it-IT" sz="900" dirty="0">
                <a:solidFill>
                  <a:srgbClr val="FF5050"/>
                </a:solidFill>
                <a:latin typeface="Verdana" pitchFamily="34" charset="0"/>
                <a:cs typeface="Times New Roman" pitchFamily="18" charset="0"/>
              </a:rPr>
              <a:t>rd</a:t>
            </a:r>
            <a:r>
              <a:rPr lang="it-IT" altLang="it-IT" sz="1800" dirty="0">
                <a:solidFill>
                  <a:srgbClr val="FF5050"/>
                </a:solidFill>
                <a:latin typeface="Verdana" pitchFamily="34" charset="0"/>
                <a:cs typeface="Times New Roman" pitchFamily="18" charset="0"/>
              </a:rPr>
              <a:t> EASTER SUNDAY </a:t>
            </a:r>
            <a:r>
              <a:rPr lang="it-IT" altLang="it-IT" sz="1800" dirty="0">
                <a:solidFill>
                  <a:srgbClr val="FF5050"/>
                </a:solidFill>
                <a:latin typeface="HelveticaNeue"/>
                <a:cs typeface="Times New Roman" pitchFamily="18" charset="0"/>
              </a:rPr>
              <a:t> </a:t>
            </a:r>
          </a:p>
          <a:p>
            <a:pPr algn="ctr">
              <a:defRPr/>
            </a:pPr>
            <a:r>
              <a:rPr lang="it-IT" altLang="it-IT" sz="1000" b="1" dirty="0">
                <a:solidFill>
                  <a:schemeClr val="tx1"/>
                </a:solidFill>
                <a:latin typeface="Verdana" pitchFamily="34" charset="0"/>
              </a:rPr>
              <a:t>TUTTE LE IMMAGINI SONO PROTETTE DA COPYRIGHT - ALL PICTURES ARE BY COPYRIGHT</a:t>
            </a:r>
          </a:p>
        </p:txBody>
      </p:sp>
      <p:sp>
        <p:nvSpPr>
          <p:cNvPr id="15365" name="Rectangle 7">
            <a:extLst>
              <a:ext uri="{FF2B5EF4-FFF2-40B4-BE49-F238E27FC236}">
                <a16:creationId xmlns:a16="http://schemas.microsoft.com/office/drawing/2014/main" id="{ADE012CE-E975-2011-87FA-6DE2F4DAAE4F}"/>
              </a:ext>
            </a:extLst>
          </p:cNvPr>
          <p:cNvSpPr>
            <a:spLocks noChangeArrowheads="1"/>
          </p:cNvSpPr>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5366" name="Rectangle 8">
            <a:extLst>
              <a:ext uri="{FF2B5EF4-FFF2-40B4-BE49-F238E27FC236}">
                <a16:creationId xmlns:a16="http://schemas.microsoft.com/office/drawing/2014/main" id="{92E451B3-BB29-FCD6-A435-F067630C6AF4}"/>
              </a:ext>
            </a:extLst>
          </p:cNvPr>
          <p:cNvSpPr>
            <a:spLocks noChangeArrowheads="1"/>
          </p:cNvSpPr>
          <p:nvPr/>
        </p:nvSpPr>
        <p:spPr bwMode="auto">
          <a:xfrm>
            <a:off x="1143000" y="3352800"/>
            <a:ext cx="3352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tabLst>
                <a:tab pos="4229100" algn="l"/>
              </a:tabLst>
              <a:defRPr sz="2400">
                <a:solidFill>
                  <a:srgbClr val="580000"/>
                </a:solidFill>
                <a:latin typeface="Comic Sans MS" panose="030F0702030302020204" pitchFamily="66" charset="0"/>
              </a:defRPr>
            </a:lvl1pPr>
            <a:lvl2pPr marL="742950" indent="-285750" algn="ctr">
              <a:tabLst>
                <a:tab pos="4229100" algn="l"/>
              </a:tabLst>
              <a:defRPr sz="2400">
                <a:solidFill>
                  <a:srgbClr val="580000"/>
                </a:solidFill>
                <a:latin typeface="Comic Sans MS" panose="030F0702030302020204" pitchFamily="66" charset="0"/>
              </a:defRPr>
            </a:lvl2pPr>
            <a:lvl3pPr marL="1143000" indent="-228600" algn="ctr">
              <a:tabLst>
                <a:tab pos="4229100" algn="l"/>
              </a:tabLst>
              <a:defRPr sz="2400">
                <a:solidFill>
                  <a:srgbClr val="580000"/>
                </a:solidFill>
                <a:latin typeface="Comic Sans MS" panose="030F0702030302020204" pitchFamily="66" charset="0"/>
              </a:defRPr>
            </a:lvl3pPr>
            <a:lvl4pPr marL="1600200" indent="-228600" algn="ctr">
              <a:tabLst>
                <a:tab pos="4229100" algn="l"/>
              </a:tabLst>
              <a:defRPr sz="2400">
                <a:solidFill>
                  <a:srgbClr val="580000"/>
                </a:solidFill>
                <a:latin typeface="Comic Sans MS" panose="030F0702030302020204" pitchFamily="66" charset="0"/>
              </a:defRPr>
            </a:lvl4pPr>
            <a:lvl5pPr marL="2057400" indent="-228600" algn="ctr">
              <a:tabLst>
                <a:tab pos="4229100" algn="l"/>
              </a:tabLst>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9pPr>
          </a:lstStyle>
          <a:p>
            <a:pPr eaLnBrk="1" hangingPunct="1"/>
            <a:r>
              <a:rPr lang="it-IT" altLang="it-IT" sz="1000"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Quell'invito a mangiare assieme a lui</a:t>
            </a:r>
            <a:r>
              <a:rPr lang="it-IT" altLang="it-IT" sz="1000" dirty="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it-IT" altLang="it-IT" sz="1000" dirty="0">
              <a:solidFill>
                <a:srgbClr val="000022"/>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en-US" altLang="it-IT" sz="1000" dirty="0">
                <a:solidFill>
                  <a:srgbClr val="000066"/>
                </a:solidFill>
                <a:latin typeface="Verdana" panose="020B0604030504040204" pitchFamily="34" charset="0"/>
                <a:ea typeface="Verdana" panose="020B0604030504040204" pitchFamily="34" charset="0"/>
                <a:cs typeface="Verdana" panose="020B0604030504040204" pitchFamily="34" charset="0"/>
              </a:rPr>
              <a:t>    </a:t>
            </a:r>
            <a:r>
              <a:rPr lang="it-IT" altLang="it-IT" sz="1000" i="1" dirty="0">
                <a:solidFill>
                  <a:srgbClr val="000066"/>
                </a:solidFill>
                <a:latin typeface="Verdana" panose="020B0604030504040204" pitchFamily="34" charset="0"/>
                <a:ea typeface="Verdana" panose="020B0604030504040204" pitchFamily="34" charset="0"/>
                <a:cs typeface="Verdana" panose="020B0604030504040204" pitchFamily="34" charset="0"/>
              </a:rPr>
              <a:t>Too good to be </a:t>
            </a:r>
            <a:r>
              <a:rPr lang="it-IT" altLang="it-IT" sz="1000" i="1" dirty="0" err="1">
                <a:solidFill>
                  <a:srgbClr val="000066"/>
                </a:solidFill>
                <a:latin typeface="Verdana" panose="020B0604030504040204" pitchFamily="34" charset="0"/>
                <a:ea typeface="Verdana" panose="020B0604030504040204" pitchFamily="34" charset="0"/>
                <a:cs typeface="Verdana" panose="020B0604030504040204" pitchFamily="34" charset="0"/>
              </a:rPr>
              <a:t>true</a:t>
            </a:r>
            <a:r>
              <a:rPr lang="it-IT" altLang="it-IT" sz="1000" i="1" dirty="0">
                <a:solidFill>
                  <a:srgbClr val="000066"/>
                </a:solidFill>
                <a:latin typeface="Verdana" panose="020B0604030504040204" pitchFamily="34" charset="0"/>
                <a:ea typeface="Verdana" panose="020B0604030504040204" pitchFamily="34" charset="0"/>
                <a:cs typeface="Verdana" panose="020B0604030504040204" pitchFamily="34" charset="0"/>
              </a:rPr>
              <a:t> </a:t>
            </a:r>
          </a:p>
        </p:txBody>
      </p:sp>
      <p:sp>
        <p:nvSpPr>
          <p:cNvPr id="15367" name="Rectangle 43">
            <a:extLst>
              <a:ext uri="{FF2B5EF4-FFF2-40B4-BE49-F238E27FC236}">
                <a16:creationId xmlns:a16="http://schemas.microsoft.com/office/drawing/2014/main" id="{A8CCF816-F9EA-0681-9547-8E41F754C8EF}"/>
              </a:ext>
            </a:extLst>
          </p:cNvPr>
          <p:cNvSpPr>
            <a:spLocks noChangeArrowheads="1"/>
          </p:cNvSpPr>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Verdana" panose="020B0604030504040204" pitchFamily="34" charset="0"/>
              </a:rPr>
              <a:t>ANNO</a:t>
            </a:r>
          </a:p>
          <a:p>
            <a:pPr eaLnBrk="1" hangingPunct="1"/>
            <a:r>
              <a:rPr lang="it-IT" altLang="it-IT" sz="900" dirty="0">
                <a:solidFill>
                  <a:srgbClr val="FFFF00"/>
                </a:solidFill>
                <a:latin typeface="Verdana" panose="020B0604030504040204" pitchFamily="34" charset="0"/>
              </a:rPr>
              <a:t>YEAR</a:t>
            </a:r>
          </a:p>
          <a:p>
            <a:pPr eaLnBrk="1" hangingPunct="1"/>
            <a:r>
              <a:rPr lang="it-IT" altLang="it-IT" sz="900" dirty="0">
                <a:solidFill>
                  <a:srgbClr val="FFFF00"/>
                </a:solidFill>
                <a:latin typeface="Verdana" panose="020B0604030504040204" pitchFamily="34" charset="0"/>
              </a:rPr>
              <a:t>B</a:t>
            </a:r>
          </a:p>
        </p:txBody>
      </p:sp>
      <p:sp>
        <p:nvSpPr>
          <p:cNvPr id="15368" name="Rectangle 56">
            <a:extLst>
              <a:ext uri="{FF2B5EF4-FFF2-40B4-BE49-F238E27FC236}">
                <a16:creationId xmlns:a16="http://schemas.microsoft.com/office/drawing/2014/main" id="{C95D2CEE-F6FA-AB10-1AD9-69778A6E37AE}"/>
              </a:ext>
            </a:extLst>
          </p:cNvPr>
          <p:cNvSpPr>
            <a:spLocks noChangeArrowheads="1"/>
          </p:cNvSpPr>
          <p:nvPr/>
        </p:nvSpPr>
        <p:spPr bwMode="auto">
          <a:xfrm>
            <a:off x="6179344" y="6540021"/>
            <a:ext cx="333851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Times New Roman" panose="02020603050405020304" pitchFamily="18" charset="0"/>
                <a:ea typeface="Verdana" panose="020B0604030504040204" pitchFamily="34" charset="0"/>
                <a:cs typeface="Times New Roman" panose="02020603050405020304" pitchFamily="18" charset="0"/>
              </a:rPr>
              <a:t>by Gaetano Lastilla – April 2024</a:t>
            </a:r>
          </a:p>
        </p:txBody>
      </p:sp>
      <p:pic>
        <p:nvPicPr>
          <p:cNvPr id="15369" name="Picture 101" descr="C:\ARCHIVIO GENERALE\PRESENTAZIONI\in COSTRUZIONE\S.Scritture del 24.08\candelabro copia.gif">
            <a:extLst>
              <a:ext uri="{FF2B5EF4-FFF2-40B4-BE49-F238E27FC236}">
                <a16:creationId xmlns:a16="http://schemas.microsoft.com/office/drawing/2014/main" id="{196665B9-7AE2-E8BE-0ADD-54EEC3CD41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3" name="Picture 13">
            <a:extLst>
              <a:ext uri="{FF2B5EF4-FFF2-40B4-BE49-F238E27FC236}">
                <a16:creationId xmlns:a16="http://schemas.microsoft.com/office/drawing/2014/main" id="{F692D014-99D1-DC5A-87BE-056EC35874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6150" y="1371600"/>
            <a:ext cx="3092450" cy="4648200"/>
          </a:xfrm>
          <a:prstGeom prst="rect">
            <a:avLst/>
          </a:prstGeom>
          <a:noFill/>
          <a:extLst>
            <a:ext uri="{909E8E84-426E-40DD-AFC4-6F175D3DCCD1}">
              <a14:hiddenFill xmlns:a14="http://schemas.microsoft.com/office/drawing/2010/main">
                <a:solidFill>
                  <a:srgbClr val="FFFFFF"/>
                </a:solidFill>
              </a14:hiddenFill>
            </a:ext>
          </a:extLst>
        </p:spPr>
      </p:pic>
      <p:sp>
        <p:nvSpPr>
          <p:cNvPr id="15374" name="Rectangle 14">
            <a:extLst>
              <a:ext uri="{FF2B5EF4-FFF2-40B4-BE49-F238E27FC236}">
                <a16:creationId xmlns:a16="http://schemas.microsoft.com/office/drawing/2014/main" id="{902E3496-FD22-59E3-AE78-7B588325CD0C}"/>
              </a:ext>
            </a:extLst>
          </p:cNvPr>
          <p:cNvSpPr>
            <a:spLocks noChangeArrowheads="1"/>
          </p:cNvSpPr>
          <p:nvPr/>
        </p:nvSpPr>
        <p:spPr bwMode="auto">
          <a:xfrm>
            <a:off x="1676400" y="3733800"/>
            <a:ext cx="2362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15375" name="939-Noi fratelli siamo chiamati (Passoni).mid">
            <a:hlinkClick r:id="" action="ppaction://media"/>
            <a:extLst>
              <a:ext uri="{FF2B5EF4-FFF2-40B4-BE49-F238E27FC236}">
                <a16:creationId xmlns:a16="http://schemas.microsoft.com/office/drawing/2014/main" id="{9B309B1C-129A-331F-64F6-99274888E2B2}"/>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553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4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537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1537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2782892B-182D-6AA0-2782-793D0DE9C937}"/>
              </a:ext>
            </a:extLst>
          </p:cNvPr>
          <p:cNvSpPr>
            <a:spLocks noChangeArrowheads="1"/>
          </p:cNvSpPr>
          <p:nvPr/>
        </p:nvSpPr>
        <p:spPr bwMode="auto">
          <a:xfrm>
            <a:off x="0" y="457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Mentre essi parlavano di queste cose, Gesù in persona stette in mezzo a loro e disse: «Pace a voi!». Sconvolti e pieni di paura, credevano di vedere un fantasma. Ma egli disse loro: «Perché siete turbati, e perché sorgono dubbi nel vostro cuore?</a:t>
            </a:r>
            <a:r>
              <a:rPr lang="it-IT" altLang="it-IT" sz="1800" i="1">
                <a:solidFill>
                  <a:schemeClr val="bg1"/>
                </a:solidFill>
                <a:latin typeface="Verdana" panose="020B0604030504040204" pitchFamily="34" charset="0"/>
                <a:cs typeface="Times New Roman" panose="02020603050405020304" pitchFamily="18" charset="0"/>
              </a:rPr>
              <a:t> (Lc 24, 36-38)</a:t>
            </a:r>
          </a:p>
        </p:txBody>
      </p:sp>
      <p:sp>
        <p:nvSpPr>
          <p:cNvPr id="162930" name="Rectangle 114">
            <a:extLst>
              <a:ext uri="{FF2B5EF4-FFF2-40B4-BE49-F238E27FC236}">
                <a16:creationId xmlns:a16="http://schemas.microsoft.com/office/drawing/2014/main" id="{95FE49E5-0CD6-F383-54F4-2463DADEE09A}"/>
              </a:ext>
            </a:extLst>
          </p:cNvPr>
          <p:cNvSpPr>
            <a:spLocks noChangeArrowheads="1"/>
          </p:cNvSpPr>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Arial" panose="020B0604020202020204" pitchFamily="34" charset="0"/>
              </a:rPr>
              <a:t>As they went on talking about this, Jesus himself stood in their midst. (And he said to them, "Peace to you.") In their panic and fright they thought they were seeing a ghost, but he said to them, "Why are you upset and why do such ideas cross your mind?</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(Lc 24: 36-38)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8676" name="Picture 19" descr="C:\ARCHIVIO GENERALE\PRESENTAZIONI\in COSTRUZIONE\S.Scritture del 19.04\Pace a voi4.jpg">
            <a:extLst>
              <a:ext uri="{FF2B5EF4-FFF2-40B4-BE49-F238E27FC236}">
                <a16:creationId xmlns:a16="http://schemas.microsoft.com/office/drawing/2014/main" id="{8B4890EE-3042-F18A-84DD-5C097E8431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76400"/>
            <a:ext cx="5715000" cy="355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Rectangle 35">
            <a:extLst>
              <a:ext uri="{FF2B5EF4-FFF2-40B4-BE49-F238E27FC236}">
                <a16:creationId xmlns:a16="http://schemas.microsoft.com/office/drawing/2014/main" id="{C596B1BC-9160-2EA7-A11E-17ED6347C899}"/>
              </a:ext>
            </a:extLst>
          </p:cNvPr>
          <p:cNvSpPr>
            <a:spLocks noChangeArrowheads="1"/>
          </p:cNvSpPr>
          <p:nvPr/>
        </p:nvSpPr>
        <p:spPr bwMode="auto">
          <a:xfrm>
            <a:off x="0" y="620713"/>
            <a:ext cx="9144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Guardate le mie mani e i miei piedi: sono proprio io! Toccatemi e guardate; un fantasma non ha carne e ossa, come vedete che io ho». Dicendo questo, mostrò loro le mani e i piedi.</a:t>
            </a:r>
            <a:r>
              <a:rPr lang="it-IT" altLang="it-IT" sz="1800" i="1">
                <a:solidFill>
                  <a:schemeClr val="bg1"/>
                </a:solidFill>
                <a:latin typeface="Verdana" panose="020B0604030504040204" pitchFamily="34" charset="0"/>
                <a:cs typeface="Times New Roman" panose="02020603050405020304" pitchFamily="18" charset="0"/>
              </a:rPr>
              <a:t> (Lc 24, 39-40)</a:t>
            </a:r>
          </a:p>
        </p:txBody>
      </p:sp>
      <p:sp>
        <p:nvSpPr>
          <p:cNvPr id="30723" name="Rectangle 36">
            <a:extLst>
              <a:ext uri="{FF2B5EF4-FFF2-40B4-BE49-F238E27FC236}">
                <a16:creationId xmlns:a16="http://schemas.microsoft.com/office/drawing/2014/main" id="{CB84579B-38B9-519B-5619-FEC9031D3FC3}"/>
              </a:ext>
            </a:extLst>
          </p:cNvPr>
          <p:cNvSpPr>
            <a:spLocks noChangeArrowheads="1"/>
          </p:cNvSpPr>
          <p:nvPr/>
        </p:nvSpPr>
        <p:spPr bwMode="auto">
          <a:xfrm>
            <a:off x="0" y="5157788"/>
            <a:ext cx="9144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Arial" panose="020B0604020202020204" pitchFamily="34" charset="0"/>
              </a:rPr>
              <a:t>Look at my hands and feet and see that it is I myself. Touch me and see for yourselves that a ghost has no flesh and bones as I have." (As he said this, he showed his hands and feet.)</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(Lc 24: 39-40)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F646EB5A-B431-35AF-1008-2EB63F3B7BFF}"/>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Ma poiché per la gioia non credevano ancora ed erano pieni di stupore, disse: «Avete qui qualche cosa da mangiare?». Gli offrirono una porzione di pesce arrostito; egli lo prese e lo mangiò davanti a loro. </a:t>
            </a:r>
            <a:r>
              <a:rPr lang="it-IT" altLang="it-IT" sz="1800" i="1">
                <a:solidFill>
                  <a:schemeClr val="bg1"/>
                </a:solidFill>
                <a:latin typeface="Verdana" panose="020B0604030504040204" pitchFamily="34" charset="0"/>
                <a:cs typeface="Times New Roman" panose="02020603050405020304" pitchFamily="18" charset="0"/>
              </a:rPr>
              <a:t>(Lc 24, 41-43)</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1747" name="Rectangle 4">
            <a:extLst>
              <a:ext uri="{FF2B5EF4-FFF2-40B4-BE49-F238E27FC236}">
                <a16:creationId xmlns:a16="http://schemas.microsoft.com/office/drawing/2014/main" id="{6EBD1289-A18E-D9A3-37EC-998579D4184C}"/>
              </a:ext>
            </a:extLst>
          </p:cNvPr>
          <p:cNvSpPr>
            <a:spLocks noChangeArrowheads="1"/>
          </p:cNvSpPr>
          <p:nvPr/>
        </p:nvSpPr>
        <p:spPr bwMode="auto">
          <a:xfrm>
            <a:off x="0" y="53340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fontAlgn="t"/>
            <a:r>
              <a:rPr lang="en-GB" altLang="it-IT" sz="1800">
                <a:solidFill>
                  <a:schemeClr val="bg1"/>
                </a:solidFill>
                <a:latin typeface="Verdana" panose="020B0604030504040204" pitchFamily="34" charset="0"/>
                <a:cs typeface="Arial" panose="020B0604020202020204" pitchFamily="34" charset="0"/>
              </a:rPr>
              <a:t>In their joy they didn't dare believe and were still astonished. So he said to them, "Have you anything to eat?" and they gave him a piece of broiled fish. He took it and ate it before them.</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(Lc 24: 41-43)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8D12542B-E3CD-7FEC-43C3-356C0B59BD09}"/>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Poi disse: «Sono queste le parole che io vi dissi quando ero ancora con voi: bisogna che si compiano tutte le cose scritte su di me nella legge di Mosè, nei Profeti e nei Salmi». Allora aprì loro la mente per comprendere le Scritture e disse loro:</a:t>
            </a:r>
            <a:r>
              <a:rPr lang="it-IT" altLang="it-IT" sz="1800" i="1">
                <a:solidFill>
                  <a:schemeClr val="bg1"/>
                </a:solidFill>
                <a:latin typeface="Verdana" panose="020B0604030504040204" pitchFamily="34" charset="0"/>
                <a:cs typeface="Times New Roman" panose="02020603050405020304" pitchFamily="18" charset="0"/>
              </a:rPr>
              <a:t> (Lc 24, 44-45)</a:t>
            </a:r>
          </a:p>
        </p:txBody>
      </p:sp>
      <p:sp>
        <p:nvSpPr>
          <p:cNvPr id="32771" name="Rectangle 4">
            <a:extLst>
              <a:ext uri="{FF2B5EF4-FFF2-40B4-BE49-F238E27FC236}">
                <a16:creationId xmlns:a16="http://schemas.microsoft.com/office/drawing/2014/main" id="{9BC0FEB2-F680-470D-00B4-00D127D5BC1A}"/>
              </a:ext>
            </a:extLst>
          </p:cNvPr>
          <p:cNvSpPr>
            <a:spLocks noChangeArrowheads="1"/>
          </p:cNvSpPr>
          <p:nvPr/>
        </p:nvSpPr>
        <p:spPr bwMode="auto">
          <a:xfrm>
            <a:off x="0" y="51816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Arial" panose="020B0604020202020204" pitchFamily="34" charset="0"/>
              </a:rPr>
              <a:t>Then Jesus said to them, "Remember the words I spoke to you when I was still with you: Everything written about me in the Law of Moses, the Prophets and the Psalms had to be fulfilled." Then he opened their minds to understand the Scriptures. And he went on,</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(Lc 24: 44-45)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2772" name="Picture 7" descr="C:\ARCHIVIO GENERALE\PRESENTAZIONI\in COSTRUZIONE\S.Scritture del 19.04\bisogna che si compiano tutte le cose 1.jpg">
            <a:extLst>
              <a:ext uri="{FF2B5EF4-FFF2-40B4-BE49-F238E27FC236}">
                <a16:creationId xmlns:a16="http://schemas.microsoft.com/office/drawing/2014/main" id="{8FDB3179-B097-472A-3929-13875D81B3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600200"/>
            <a:ext cx="5638800" cy="361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4B36D633-AC5E-F6BD-5F63-C0D1872839CE}"/>
              </a:ext>
            </a:extLst>
          </p:cNvPr>
          <p:cNvSpPr>
            <a:spLocks noGrp="1" noChangeArrowheads="1"/>
          </p:cNvSpPr>
          <p:nvPr>
            <p:ph type="title"/>
          </p:nvPr>
        </p:nvSpPr>
        <p:spPr>
          <a:xfrm>
            <a:off x="0" y="3810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«Così sta scritto: il Cristo patirà e risorgerà dai morti il terzo giorno, e nel suo nome saranno predicati a tutti i popoli la conversione e il perdono dei peccati, cominciando da Gerusalemme. Di questo voi siete testimoni».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24, 46-48)</a:t>
            </a:r>
          </a:p>
        </p:txBody>
      </p:sp>
      <p:sp>
        <p:nvSpPr>
          <p:cNvPr id="33795" name="Rectangle 9">
            <a:extLst>
              <a:ext uri="{FF2B5EF4-FFF2-40B4-BE49-F238E27FC236}">
                <a16:creationId xmlns:a16="http://schemas.microsoft.com/office/drawing/2014/main" id="{78663699-EB1D-3CAD-F19E-2FB9D96C34B9}"/>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Arial" panose="020B0604020202020204" pitchFamily="34" charset="0"/>
              </a:rPr>
              <a:t>"You see what was written: the Messiah had to suffer and on the third day rise from the dead. Then repentance and forgiveness in his name would be proclaimed to all the nations, beginning from Jerusalem. Now you shall be </a:t>
            </a:r>
            <a:r>
              <a:rPr lang="en-GB" altLang="it-IT" sz="1800">
                <a:solidFill>
                  <a:schemeClr val="bg1"/>
                </a:solidFill>
                <a:latin typeface="Verdana" panose="020B0604030504040204" pitchFamily="34" charset="0"/>
                <a:cs typeface="Times New Roman" panose="02020603050405020304" pitchFamily="18" charset="0"/>
              </a:rPr>
              <a:t>witnesses to this.  </a:t>
            </a:r>
            <a:r>
              <a:rPr lang="en-GB" altLang="it-IT" sz="1800" i="1">
                <a:solidFill>
                  <a:schemeClr val="bg1"/>
                </a:solidFill>
                <a:latin typeface="Verdana" panose="020B0604030504040204" pitchFamily="34" charset="0"/>
                <a:cs typeface="Times New Roman" panose="02020603050405020304" pitchFamily="18" charset="0"/>
              </a:rPr>
              <a:t>(Lc 24: 46-48)</a:t>
            </a:r>
            <a:endParaRPr lang="it-IT" altLang="it-IT" sz="18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4818" name="Picture 5" descr="C:\ARCHIVIO GENERALE\PRESENTAZIONI\in COSTRUZIONE\La Santa Messa.jpg">
            <a:extLst>
              <a:ext uri="{FF2B5EF4-FFF2-40B4-BE49-F238E27FC236}">
                <a16:creationId xmlns:a16="http://schemas.microsoft.com/office/drawing/2014/main" id="{5EA8802D-5068-51A4-1716-5FC5E32610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34">
            <a:extLst>
              <a:ext uri="{FF2B5EF4-FFF2-40B4-BE49-F238E27FC236}">
                <a16:creationId xmlns:a16="http://schemas.microsoft.com/office/drawing/2014/main" id="{B310FAF8-7E42-4B3D-DB4A-9C3114D2D977}"/>
              </a:ext>
            </a:extLst>
          </p:cNvPr>
          <p:cNvSpPr>
            <a:spLocks noChangeArrowheads="1"/>
          </p:cNvSpPr>
          <p:nvPr/>
        </p:nvSpPr>
        <p:spPr bwMode="auto">
          <a:xfrm>
            <a:off x="1486431" y="474126"/>
            <a:ext cx="8077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Gesù risorto e quell'invito a mangiare assieme a lui</a:t>
            </a:r>
          </a:p>
          <a:p>
            <a:pPr eaLnBrk="1" hangingPunct="1"/>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Lc 24, 35-48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a:p>
            <a:pPr eaLnBrk="1" hangingPunct="1"/>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         </a:t>
            </a:r>
          </a:p>
        </p:txBody>
      </p:sp>
      <p:sp>
        <p:nvSpPr>
          <p:cNvPr id="35843" name="Rectangle 36">
            <a:extLst>
              <a:ext uri="{FF2B5EF4-FFF2-40B4-BE49-F238E27FC236}">
                <a16:creationId xmlns:a16="http://schemas.microsoft.com/office/drawing/2014/main" id="{A6A72C4E-464C-078B-E74C-F168A339551D}"/>
              </a:ext>
            </a:extLst>
          </p:cNvPr>
          <p:cNvSpPr>
            <a:spLocks noChangeArrowheads="1"/>
          </p:cNvSpPr>
          <p:nvPr/>
        </p:nvSpPr>
        <p:spPr bwMode="auto">
          <a:xfrm>
            <a:off x="0" y="28956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rgbClr val="000000"/>
                </a:solidFill>
                <a:latin typeface="Times New Roman" panose="02020603050405020304" pitchFamily="18" charset="0"/>
                <a:cs typeface="Arial" panose="020B0604020202020204" pitchFamily="34" charset="0"/>
              </a:rPr>
              <a:t>                                                                            </a:t>
            </a:r>
          </a:p>
          <a:p>
            <a:pPr algn="l"/>
            <a:endParaRPr lang="it-IT" altLang="it-IT">
              <a:solidFill>
                <a:schemeClr val="tx1"/>
              </a:solidFill>
              <a:latin typeface="Times New Roman" panose="02020603050405020304" pitchFamily="18" charset="0"/>
            </a:endParaRPr>
          </a:p>
        </p:txBody>
      </p:sp>
      <p:sp>
        <p:nvSpPr>
          <p:cNvPr id="35844" name="Rectangle 37">
            <a:extLst>
              <a:ext uri="{FF2B5EF4-FFF2-40B4-BE49-F238E27FC236}">
                <a16:creationId xmlns:a16="http://schemas.microsoft.com/office/drawing/2014/main" id="{52288477-B5C4-A938-A24A-C9A2A9663EAC}"/>
              </a:ext>
            </a:extLst>
          </p:cNvPr>
          <p:cNvSpPr>
            <a:spLocks noChangeArrowheads="1"/>
          </p:cNvSpPr>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5845" name="Rectangle 38">
            <a:extLst>
              <a:ext uri="{FF2B5EF4-FFF2-40B4-BE49-F238E27FC236}">
                <a16:creationId xmlns:a16="http://schemas.microsoft.com/office/drawing/2014/main" id="{2FEE2639-E479-EDA2-9A77-A46A983715D5}"/>
              </a:ext>
            </a:extLst>
          </p:cNvPr>
          <p:cNvSpPr>
            <a:spLocks noChangeArrowheads="1"/>
          </p:cNvSpPr>
          <p:nvPr/>
        </p:nvSpPr>
        <p:spPr bwMode="auto">
          <a:xfrm>
            <a:off x="0" y="1397457"/>
            <a:ext cx="9144000" cy="54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07000"/>
              </a:lnSpc>
              <a:spcAft>
                <a:spcPts val="80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Stanno ancora parlando, dopo la gioiosa corsa notturna di 	            ritorno a Gerusalemme, quando Gesù di persona apparve in mezzo a loro. In mezzo: non sopra di loro; non davanti, affinché nessuno sia più vicino di altri. Ma in mezzo: tutti importanti allo stesso modo e lui collante delle vite. Pace è la prima parola. </a:t>
            </a:r>
          </a:p>
          <a:p>
            <a:pPr algn="l">
              <a:lnSpc>
                <a:spcPct val="107000"/>
              </a:lnSpc>
              <a:spcAft>
                <a:spcPts val="800"/>
              </a:spcAft>
            </a:pPr>
            <a:r>
              <a:rPr lang="it-IT" sz="1800" kern="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La pace è qui: pace alle vostre paure, alle vostre ombre, ai pensieri che vi torturano, ai rimorsi, ai sentieri spezzati, pace anche a chi è fuggito, a Tommaso che non c'è, pace anche a Giuda...</a:t>
            </a:r>
            <a:endParaRPr lang="it-IT" sz="1800" kern="1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gn="l"/>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Sconvolti e pieni di paura credevano di vedere un fantasma. Lo conoscevano bene, dopo tre anni di Galilea, di olivi, di lago, di villaggi, di occhi negli occhi, eppure non lo riconoscono. </a:t>
            </a:r>
          </a:p>
          <a:p>
            <a:pPr algn="l"/>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è lo stesso ed è diverso, è il medesimo ed è trasformato, è quello di prima ma non più come prima: la Risurrezione non è un semplice ritorno indietro, è andare avanti, trasformazione, pienezza. </a:t>
            </a:r>
          </a:p>
          <a:p>
            <a:pPr algn="l"/>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l'aveva spiegato con la parabola del chicco di grano che diventa spiga: viene sepolto come piccola semente e risorge dalla terra come spiga piena. Mi consola la fatica dei discepoli a credere, è la garanzia che non si tratta di un evento inventato da loro, ma di un fatto che li ha spiazzati. </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5846" name="Rectangle 39">
            <a:extLst>
              <a:ext uri="{FF2B5EF4-FFF2-40B4-BE49-F238E27FC236}">
                <a16:creationId xmlns:a16="http://schemas.microsoft.com/office/drawing/2014/main" id="{02C1FD31-B7E3-C200-3E9A-CDA8446579F9}"/>
              </a:ext>
            </a:extLst>
          </p:cNvPr>
          <p:cNvSpPr>
            <a:spLocks noChangeArrowheads="1"/>
          </p:cNvSpPr>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pic>
        <p:nvPicPr>
          <p:cNvPr id="3" name="Immagine 2">
            <a:extLst>
              <a:ext uri="{FF2B5EF4-FFF2-40B4-BE49-F238E27FC236}">
                <a16:creationId xmlns:a16="http://schemas.microsoft.com/office/drawing/2014/main" id="{12864DA2-F2B2-7CB6-C5F5-DD9CAA912D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57368"/>
            <a:ext cx="1619672" cy="1619672"/>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5">
            <a:extLst>
              <a:ext uri="{FF2B5EF4-FFF2-40B4-BE49-F238E27FC236}">
                <a16:creationId xmlns:a16="http://schemas.microsoft.com/office/drawing/2014/main" id="{7BD6FB9D-645A-D3E0-C0BD-ED7ACCDDFAD9}"/>
              </a:ext>
            </a:extLst>
          </p:cNvPr>
          <p:cNvSpPr>
            <a:spLocks noChangeArrowheads="1"/>
          </p:cNvSpPr>
          <p:nvPr/>
        </p:nvSpPr>
        <p:spPr bwMode="auto">
          <a:xfrm>
            <a:off x="0" y="0"/>
            <a:ext cx="9180512"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altLang="it-IT" sz="1800" dirty="0">
                <a:solidFill>
                  <a:srgbClr val="000000"/>
                </a:solidFill>
                <a:latin typeface="Arial" panose="020B0604020202020204" pitchFamily="34" charset="0"/>
                <a:cs typeface="Arial" panose="020B0604020202020204" pitchFamily="34" charset="0"/>
              </a:rPr>
              <a:t>   </a:t>
            </a:r>
            <a:r>
              <a:rPr lang="it-IT" altLang="it-IT" sz="1800" dirty="0">
                <a:solidFill>
                  <a:srgbClr val="000000"/>
                </a:solidFill>
                <a:latin typeface="Verdana" panose="020B0604030504040204" pitchFamily="34" charset="0"/>
                <a:cs typeface="Helvetica" panose="020B0604020202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Allora Gesù pronuncia, per sciogliere paure e dubbi, i verbi più semplici e familiari: “Guardate, toccate, mangiamo insieme! Non sono un fantasma”. Mi colpisce il lamento di Gesù, umanissimo lamento: non sono un fiato nell'aria, un mantello di parole pieno di vento... </a:t>
            </a:r>
          </a:p>
          <a:p>
            <a:pPr algn="l"/>
            <a:r>
              <a:rPr lang="it-IT" sz="1800" kern="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E senti il suo desiderio di essere accolto come un amico che torna da lontano, da abbracciare con gioia. Un fantasma non lo puoi amare né stringere a te, quello che Gesù chiede. Toccatemi: da chi vuoi essere toccato? Solo da chi è amico e ti vuol bene. </a:t>
            </a:r>
          </a:p>
          <a:p>
            <a:pPr algn="l"/>
            <a:r>
              <a:rPr lang="it-IT" sz="1800" kern="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Gli apostoli si arrendono ad una porzione di pesce arrostito, al più familiare dei segni, al più umano dei bisogni, ad un pesce di lago e non agli angeli, all'amicizia e non a una teofania prodigiosa. Lo racconteranno come prova del loro incontro con il Risorto: noi abbiamo mangiato con lui dopo la sua risurrezione (</a:t>
            </a:r>
            <a:r>
              <a:rPr lang="it-IT" sz="1800" i="1"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At 10,41</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p>
          <a:p>
            <a:pPr algn="l"/>
            <a:r>
              <a:rPr lang="it-IT" sz="1800" kern="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Mangiare è il segno della vita; mangiare insieme è il segno più eloquente di una comunione ritrovata; un gesto che rinsalda i legami delle vite e li fa crescere. Insieme, a nutrirsi di pane e di sogni, di intese e reciprocità. E conclude: di me voi siete testimoni. Non predicatori, ma testimoni, è un'altra cosa. </a:t>
            </a:r>
          </a:p>
          <a:p>
            <a:pPr algn="l"/>
            <a:r>
              <a:rPr lang="it-IT" sz="1800" kern="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Con la semplicità di bambini che hanno una bella notizia da dare, e non ce la fanno a tacere, e gliela leggi in viso. </a:t>
            </a:r>
          </a:p>
          <a:p>
            <a:pPr algn="l"/>
            <a:r>
              <a:rPr lang="it-IT" sz="1800" kern="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La bella notizia è questa: Gesù è vivo, è potenza di vita, avvolge di pace, piange le nostre lacrime, ci cattura dentro il suo risorgere, ci solleva a pienezza, su ali d'aquila, nel tempo e nell'eternità.</a:t>
            </a:r>
            <a:endParaRPr lang="it-IT" sz="1800" kern="1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gn="l"/>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8914" name="Rectangle 2052">
            <a:extLst>
              <a:ext uri="{FF2B5EF4-FFF2-40B4-BE49-F238E27FC236}">
                <a16:creationId xmlns:a16="http://schemas.microsoft.com/office/drawing/2014/main" id="{0C3478DD-AED7-CA9F-82F5-A227806E0A39}"/>
              </a:ext>
            </a:extLst>
          </p:cNvPr>
          <p:cNvSpPr>
            <a:spLocks noChangeArrowheads="1"/>
          </p:cNvSpPr>
          <p:nvPr/>
        </p:nvSpPr>
        <p:spPr bwMode="auto">
          <a:xfrm>
            <a:off x="0" y="0"/>
            <a:ext cx="9144000" cy="69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38918" name="Picture 6">
            <a:extLst>
              <a:ext uri="{FF2B5EF4-FFF2-40B4-BE49-F238E27FC236}">
                <a16:creationId xmlns:a16="http://schemas.microsoft.com/office/drawing/2014/main" id="{5623149A-E905-C058-6D93-F81C4C902A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9938" name="Rectangle 5">
            <a:extLst>
              <a:ext uri="{FF2B5EF4-FFF2-40B4-BE49-F238E27FC236}">
                <a16:creationId xmlns:a16="http://schemas.microsoft.com/office/drawing/2014/main" id="{73FE806E-B5EC-6742-0A48-B9C84C355E67}"/>
              </a:ext>
            </a:extLst>
          </p:cNvPr>
          <p:cNvSpPr>
            <a:spLocks noChangeArrowheads="1"/>
          </p:cNvSpPr>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9939" name="Rectangle 7">
            <a:extLst>
              <a:ext uri="{FF2B5EF4-FFF2-40B4-BE49-F238E27FC236}">
                <a16:creationId xmlns:a16="http://schemas.microsoft.com/office/drawing/2014/main" id="{BF586074-7398-31D2-91DF-5276210234CB}"/>
              </a:ext>
            </a:extLst>
          </p:cNvPr>
          <p:cNvSpPr>
            <a:spLocks noChangeArrowheads="1"/>
          </p:cNvSpPr>
          <p:nvPr/>
        </p:nvSpPr>
        <p:spPr bwMode="auto">
          <a:xfrm>
            <a:off x="2195736" y="379303"/>
            <a:ext cx="7688858"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sz="1800" b="1"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a:t>
            </a:r>
            <a:r>
              <a:rPr lang="it-IT" sz="1800" b="1"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risen</a:t>
            </a:r>
            <a:r>
              <a:rPr lang="it-IT" sz="1800" b="1"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Jesus and </a:t>
            </a:r>
            <a:r>
              <a:rPr lang="it-IT" sz="1800" b="1"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b="1"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b="1"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invitation</a:t>
            </a:r>
            <a:r>
              <a:rPr lang="it-IT" sz="1800" b="1"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b="1"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eat</a:t>
            </a:r>
            <a:r>
              <a:rPr lang="it-IT" sz="1800" b="1"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with </a:t>
            </a:r>
            <a:r>
              <a:rPr lang="it-IT" sz="1800" b="1"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a:t>
            </a:r>
            <a:r>
              <a:rPr lang="it-IT" sz="1800" b="1"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algn="l" eaLnBrk="1" fontAlgn="t" hangingPunct="1"/>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i="1" dirty="0" err="1">
                <a:solidFill>
                  <a:schemeClr val="tx1"/>
                </a:solidFill>
                <a:latin typeface="Verdana" panose="020B0604030504040204" pitchFamily="34" charset="0"/>
                <a:ea typeface="Verdana" panose="020B0604030504040204" pitchFamily="34" charset="0"/>
                <a:cs typeface="Verdana" panose="020B0604030504040204" pitchFamily="34" charset="0"/>
              </a:rPr>
              <a:t>Lk</a:t>
            </a:r>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 24: 35-48  </a:t>
            </a:r>
            <a:r>
              <a:rPr lang="it-IT" altLang="it-IT" sz="1800" i="1" dirty="0">
                <a:solidFill>
                  <a:srgbClr val="990033"/>
                </a:solidFill>
                <a:latin typeface="Verdana" panose="020B0604030504040204" pitchFamily="34" charset="0"/>
                <a:ea typeface="Verdana" panose="020B0604030504040204" pitchFamily="34" charset="0"/>
                <a:cs typeface="Arial" panose="020B0604020202020204" pitchFamily="34" charset="0"/>
              </a:rPr>
              <a:t>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algn="l" eaLnBrk="1" fontAlgn="t" hangingPunct="1"/>
            <a:r>
              <a:rPr lang="it-IT" altLang="it-IT" sz="1600" b="1" dirty="0">
                <a:solidFill>
                  <a:srgbClr val="000000"/>
                </a:solidFill>
                <a:latin typeface="Courier New" panose="02070309020205020404" pitchFamily="49" charset="0"/>
                <a:cs typeface="Arial" panose="020B0604020202020204" pitchFamily="34" charset="0"/>
              </a:rPr>
              <a:t>            </a:t>
            </a:r>
            <a:r>
              <a:rPr lang="it-IT" altLang="it-IT" sz="1600" b="1" dirty="0" err="1">
                <a:solidFill>
                  <a:schemeClr val="accent2"/>
                </a:solidFill>
                <a:latin typeface="Courier New" panose="02070309020205020404" pitchFamily="49" charset="0"/>
                <a:cs typeface="Arial" panose="020B0604020202020204" pitchFamily="34" charset="0"/>
              </a:rPr>
              <a:t>Translated</a:t>
            </a:r>
            <a:r>
              <a:rPr lang="it-IT" altLang="it-IT" sz="1600" b="1" dirty="0">
                <a:solidFill>
                  <a:schemeClr val="accent2"/>
                </a:solidFill>
                <a:latin typeface="Courier New" panose="02070309020205020404" pitchFamily="49" charset="0"/>
                <a:cs typeface="Arial" panose="020B0604020202020204" pitchFamily="34" charset="0"/>
              </a:rPr>
              <a:t> by Simone Parenti</a:t>
            </a:r>
          </a:p>
          <a:p>
            <a:pPr algn="l" eaLnBrk="1" fontAlgn="t" hangingPunct="1"/>
            <a:endParaRPr lang="it-IT" altLang="it-IT" sz="1600" b="1" dirty="0">
              <a:solidFill>
                <a:schemeClr val="accent2"/>
              </a:solidFill>
              <a:latin typeface="Courier New" panose="02070309020205020404" pitchFamily="49" charset="0"/>
              <a:cs typeface="Arial" panose="020B0604020202020204" pitchFamily="34" charset="0"/>
            </a:endParaRPr>
          </a:p>
        </p:txBody>
      </p:sp>
      <p:sp>
        <p:nvSpPr>
          <p:cNvPr id="39940" name="Rectangle 9">
            <a:extLst>
              <a:ext uri="{FF2B5EF4-FFF2-40B4-BE49-F238E27FC236}">
                <a16:creationId xmlns:a16="http://schemas.microsoft.com/office/drawing/2014/main" id="{6758EB01-0E9C-D3B6-5315-D49004B2706D}"/>
              </a:ext>
            </a:extLst>
          </p:cNvPr>
          <p:cNvSpPr>
            <a:spLocks noChangeArrowheads="1"/>
          </p:cNvSpPr>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9941" name="Rectangle 23">
            <a:extLst>
              <a:ext uri="{FF2B5EF4-FFF2-40B4-BE49-F238E27FC236}">
                <a16:creationId xmlns:a16="http://schemas.microsoft.com/office/drawing/2014/main" id="{791C6193-3FDE-A6EB-BDFF-785F16BB8184}"/>
              </a:ext>
            </a:extLst>
          </p:cNvPr>
          <p:cNvSpPr>
            <a:spLocks noChangeArrowheads="1"/>
          </p:cNvSpPr>
          <p:nvPr/>
        </p:nvSpPr>
        <p:spPr bwMode="auto">
          <a:xfrm>
            <a:off x="35496" y="948690"/>
            <a:ext cx="9144000"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dirty="0">
                <a:solidFill>
                  <a:srgbClr val="000000"/>
                </a:solidFill>
                <a:latin typeface="Verdana" panose="020B0604030504040204" pitchFamily="34" charset="0"/>
                <a:cs typeface="Helvetica" panose="020B0604020202020204" pitchFamily="34" charset="0"/>
              </a:rPr>
              <a:t>   		 </a:t>
            </a:r>
          </a:p>
          <a:p>
            <a:pPr algn="l" eaLnBrk="1" hangingPunct="1"/>
            <a:endParaRPr lang="it-IT" sz="1800" kern="0" dirty="0">
              <a:solidFill>
                <a:srgbClr val="000000"/>
              </a:solidFill>
              <a:effectLst/>
              <a:latin typeface="Verdana" panose="020B0604030504040204" pitchFamily="34" charset="0"/>
              <a:ea typeface="Times New Roman" panose="02020603050405020304" pitchFamily="18" charset="0"/>
              <a:cs typeface="Helvetica" panose="020B0604020202020204" pitchFamily="34" charset="0"/>
            </a:endParaRPr>
          </a:p>
          <a:p>
            <a:pPr algn="l" eaLnBrk="1" hangingPunct="1"/>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are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still</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talking</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after the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joyous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night ride back to 	            Jerusalem,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when</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Jesus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Himself</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appeared</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among</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them</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them</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between</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above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them</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front, so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no one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closer</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than</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others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But in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between</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important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allo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same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way and 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glue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lives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Peace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first word. </a:t>
            </a:r>
          </a:p>
          <a:p>
            <a:pPr algn="l" eaLnBrk="1" hangingPunct="1"/>
            <a:r>
              <a:rPr lang="it-IT" sz="1800" kern="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Peace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here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peace to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your</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fears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your</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shadows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your</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thoughts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who torture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you</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remorse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broken</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paths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peace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also</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those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who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have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fled</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Thomas who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there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peace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also</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Judas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algn="l" eaLnBrk="1" hangingPunct="1"/>
            <a:r>
              <a:rPr lang="it-IT" sz="1800" kern="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Shocked</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full of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fear</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thought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were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seeing a ghost.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knew</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well</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after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three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years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Galilee, of olive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trees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lake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villages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eye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eye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yet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don't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recognize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algn="l" eaLnBrk="1" hangingPunct="1"/>
            <a:r>
              <a:rPr lang="it-IT" sz="1800" kern="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Jesus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same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different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same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transformed</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than</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before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no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longer</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before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Resurrection</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simple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return</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back,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moving</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forward</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transformation</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fullness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algn="l" eaLnBrk="1" hangingPunct="1"/>
            <a:r>
              <a:rPr lang="it-IT" sz="1800" kern="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Jesus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explained</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with the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parable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the grain of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wheat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becomes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ear</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buried</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like a small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seed</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rises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again</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from the earth like a full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ear</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corn</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algn="l" eaLnBrk="1" hangingPunct="1"/>
            <a:r>
              <a:rPr lang="it-IT" sz="1800" kern="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am</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consoled</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by the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disciples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difficulty</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believing</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guarantee</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 event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invented</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by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them</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fact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shocked</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them</a:t>
            </a:r>
            <a:r>
              <a:rPr lang="it-IT" sz="1800" kern="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A702B8FD-3732-39DD-BC51-7FD4C4B418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46698"/>
            <a:ext cx="1619672" cy="1619672"/>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D5F6D37D-39B6-C671-2425-F8E94A7730A7}"/>
              </a:ext>
            </a:extLst>
          </p:cNvPr>
          <p:cNvSpPr>
            <a:spLocks noChangeArrowheads="1"/>
          </p:cNvSpPr>
          <p:nvPr/>
        </p:nvSpPr>
        <p:spPr bwMode="auto">
          <a:xfrm>
            <a:off x="1219200" y="11430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800">
                <a:solidFill>
                  <a:srgbClr val="820000"/>
                </a:solidFill>
                <a:latin typeface="Verdana" panose="020B0604030504040204" pitchFamily="34" charset="0"/>
                <a:cs typeface="Times New Roman" panose="02020603050405020304" pitchFamily="18" charset="0"/>
              </a:rPr>
              <a:t>ATTI DEGLI APOSTOLI</a:t>
            </a:r>
          </a:p>
        </p:txBody>
      </p:sp>
      <p:sp>
        <p:nvSpPr>
          <p:cNvPr id="16387" name="Rectangle 157">
            <a:extLst>
              <a:ext uri="{FF2B5EF4-FFF2-40B4-BE49-F238E27FC236}">
                <a16:creationId xmlns:a16="http://schemas.microsoft.com/office/drawing/2014/main" id="{CFCE457C-9B00-3810-8D34-68C17E014437}"/>
              </a:ext>
            </a:extLst>
          </p:cNvPr>
          <p:cNvSpPr>
            <a:spLocks noChangeArrowheads="1"/>
          </p:cNvSpPr>
          <p:nvPr/>
        </p:nvSpPr>
        <p:spPr bwMode="auto">
          <a:xfrm>
            <a:off x="1219200" y="1524000"/>
            <a:ext cx="34290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Pietro disse al popolo: </a:t>
            </a:r>
            <a:r>
              <a:rPr lang="it-IT" altLang="it-IT" sz="1800">
                <a:solidFill>
                  <a:srgbClr val="000000"/>
                </a:solidFill>
                <a:latin typeface="Verdana" panose="020B0604030504040204" pitchFamily="34" charset="0"/>
                <a:cs typeface="Times New Roman" panose="02020603050405020304" pitchFamily="18" charset="0"/>
              </a:rPr>
              <a:t>«Il Dio di Abramo, il Dio di Isacco, il Dio di Giacobbe, il Dio dei nostri padri ha glorificato il suo servo Gesù,</a:t>
            </a:r>
            <a:r>
              <a:rPr lang="it-IT" altLang="it-IT" sz="1800" i="1">
                <a:solidFill>
                  <a:srgbClr val="000000"/>
                </a:solidFill>
                <a:latin typeface="Verdana" panose="020B0604030504040204" pitchFamily="34" charset="0"/>
                <a:cs typeface="Times New Roman" panose="02020603050405020304" pitchFamily="18" charset="0"/>
              </a:rPr>
              <a:t> (At 3, 13a)</a:t>
            </a:r>
          </a:p>
        </p:txBody>
      </p:sp>
      <p:sp>
        <p:nvSpPr>
          <p:cNvPr id="16388" name="Rectangle 158">
            <a:extLst>
              <a:ext uri="{FF2B5EF4-FFF2-40B4-BE49-F238E27FC236}">
                <a16:creationId xmlns:a16="http://schemas.microsoft.com/office/drawing/2014/main" id="{DFF65995-327E-E9CC-B528-0C83873776D7}"/>
              </a:ext>
            </a:extLst>
          </p:cNvPr>
          <p:cNvSpPr>
            <a:spLocks noChangeArrowheads="1"/>
          </p:cNvSpPr>
          <p:nvPr/>
        </p:nvSpPr>
        <p:spPr bwMode="auto">
          <a:xfrm>
            <a:off x="4724400" y="1295400"/>
            <a:ext cx="3352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en-GB" altLang="it-IT" sz="1800">
                <a:solidFill>
                  <a:srgbClr val="000000"/>
                </a:solidFill>
                <a:latin typeface="Verdana" panose="020B0604030504040204" pitchFamily="34" charset="0"/>
                <a:cs typeface="Arial" panose="020B0604020202020204" pitchFamily="34" charset="0"/>
              </a:rPr>
              <a:t>   </a:t>
            </a: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In those days, Peter said to the people</a:t>
            </a:r>
            <a:r>
              <a:rPr lang="en-GB" altLang="it-IT" sz="1800">
                <a:solidFill>
                  <a:srgbClr val="000000"/>
                </a:solidFill>
                <a:latin typeface="Verdana" panose="020B0604030504040204" pitchFamily="34" charset="0"/>
                <a:cs typeface="Times New Roman" panose="02020603050405020304" pitchFamily="18" charset="0"/>
              </a:rPr>
              <a:t>:”The God of Abraham, of Isaac and of Jacob, the God of our ancestors has glorified his servant Jesus</a:t>
            </a:r>
            <a:r>
              <a:rPr lang="en-GB" altLang="it-IT" sz="1800" i="1">
                <a:solidFill>
                  <a:srgbClr val="000000"/>
                </a:solidFill>
                <a:latin typeface="Verdana" panose="020B0604030504040204" pitchFamily="34" charset="0"/>
                <a:cs typeface="Times New Roman" panose="02020603050405020304" pitchFamily="18" charset="0"/>
              </a:rPr>
              <a:t> </a:t>
            </a:r>
          </a:p>
          <a:p>
            <a:pPr algn="l" eaLnBrk="1" fontAlgn="t" hangingPunct="1"/>
            <a:r>
              <a:rPr lang="en-GB" altLang="it-IT" sz="1800" i="1">
                <a:solidFill>
                  <a:srgbClr val="000000"/>
                </a:solidFill>
                <a:latin typeface="Verdana" panose="020B0604030504040204" pitchFamily="34" charset="0"/>
                <a:cs typeface="Times New Roman" panose="02020603050405020304" pitchFamily="18" charset="0"/>
              </a:rPr>
              <a:t>               (Acts 3: 13a)</a:t>
            </a:r>
            <a:r>
              <a:rPr lang="it-IT" altLang="it-IT" sz="1800" i="1">
                <a:solidFill>
                  <a:srgbClr val="000000"/>
                </a:solidFill>
                <a:latin typeface="Verdana" panose="020B0604030504040204" pitchFamily="34" charset="0"/>
                <a:cs typeface="Arial" panose="020B0604020202020204" pitchFamily="34" charset="0"/>
              </a:rPr>
              <a:t> </a:t>
            </a:r>
          </a:p>
        </p:txBody>
      </p:sp>
      <p:sp>
        <p:nvSpPr>
          <p:cNvPr id="16389" name="Rectangle 189">
            <a:extLst>
              <a:ext uri="{FF2B5EF4-FFF2-40B4-BE49-F238E27FC236}">
                <a16:creationId xmlns:a16="http://schemas.microsoft.com/office/drawing/2014/main" id="{26F71AD9-5641-6E98-7211-F3585554050C}"/>
              </a:ext>
            </a:extLst>
          </p:cNvPr>
          <p:cNvSpPr>
            <a:spLocks noChangeArrowheads="1"/>
          </p:cNvSpPr>
          <p:nvPr/>
        </p:nvSpPr>
        <p:spPr bwMode="auto">
          <a:xfrm>
            <a:off x="4572000" y="10668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16390" name="Rectangle 375">
            <a:extLst>
              <a:ext uri="{FF2B5EF4-FFF2-40B4-BE49-F238E27FC236}">
                <a16:creationId xmlns:a16="http://schemas.microsoft.com/office/drawing/2014/main" id="{B9D2BEE8-A94D-DEE3-BCAB-D8C8678F668D}"/>
              </a:ext>
            </a:extLst>
          </p:cNvPr>
          <p:cNvSpPr>
            <a:spLocks noChangeArrowheads="1"/>
          </p:cNvSpPr>
          <p:nvPr/>
        </p:nvSpPr>
        <p:spPr bwMode="auto">
          <a:xfrm>
            <a:off x="762000" y="0"/>
            <a:ext cx="7772400" cy="1014413"/>
          </a:xfrm>
          <a:prstGeom prst="rect">
            <a:avLst/>
          </a:prstGeom>
          <a:solidFill>
            <a:srgbClr val="FFFFFF"/>
          </a:solidFill>
          <a:ln w="9525">
            <a:solidFill>
              <a:srgbClr val="FFFFFF"/>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b="1">
                <a:solidFill>
                  <a:srgbClr val="FF5050"/>
                </a:solidFill>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b="1">
                <a:solidFill>
                  <a:srgbClr val="FF5050"/>
                </a:solidFill>
                <a:latin typeface="Verdana" panose="020B0604030504040204" pitchFamily="34" charset="0"/>
                <a:ea typeface="Verdana" panose="020B0604030504040204" pitchFamily="34" charset="0"/>
                <a:cs typeface="Verdana" panose="020B0604030504040204" pitchFamily="34" charset="0"/>
              </a:rPr>
              <a:t> </a:t>
            </a:r>
            <a:r>
              <a:rPr lang="it-IT" altLang="it-IT" sz="2000" b="1">
                <a:solidFill>
                  <a:srgbClr val="FF5050"/>
                </a:solidFill>
                <a:latin typeface="Verdana" panose="020B0604030504040204" pitchFamily="34" charset="0"/>
                <a:ea typeface="Verdana" panose="020B0604030504040204" pitchFamily="34" charset="0"/>
                <a:cs typeface="Verdana" panose="020B0604030504040204" pitchFamily="34" charset="0"/>
              </a:rPr>
              <a:t>  </a:t>
            </a:r>
          </a:p>
          <a:p>
            <a:pPr eaLnBrk="1" hangingPunct="1"/>
            <a:endParaRPr lang="it-IT" altLang="it-IT" sz="800" b="1">
              <a:solidFill>
                <a:srgbClr val="FF5050"/>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it-IT" altLang="it-IT" sz="1400">
                <a:solidFill>
                  <a:schemeClr val="accent2"/>
                </a:solidFill>
                <a:latin typeface="Verdana" panose="020B0604030504040204" pitchFamily="34" charset="0"/>
                <a:ea typeface="Verdana" panose="020B0604030504040204" pitchFamily="34" charset="0"/>
                <a:cs typeface="Verdana" panose="020B0604030504040204" pitchFamily="34" charset="0"/>
              </a:rPr>
              <a:t>https://www.diffondilaparola.com</a:t>
            </a:r>
          </a:p>
          <a:p>
            <a:pPr eaLnBrk="1" hangingPunct="1"/>
            <a:endParaRPr lang="it-IT" altLang="it-IT" sz="1400">
              <a:solidFill>
                <a:schemeClr val="accent2"/>
              </a:solidFill>
              <a:latin typeface="Verdana" panose="020B0604030504040204" pitchFamily="34" charset="0"/>
            </a:endParaRPr>
          </a:p>
        </p:txBody>
      </p:sp>
      <p:pic>
        <p:nvPicPr>
          <p:cNvPr id="16391" name="Picture 50" descr="C:\ARCHIVIO GENERALE\PRESENTAZIONI\in COSTRUZIONE\S.Scritture del 19.04\Pietro al popolo 1.jpg">
            <a:extLst>
              <a:ext uri="{FF2B5EF4-FFF2-40B4-BE49-F238E27FC236}">
                <a16:creationId xmlns:a16="http://schemas.microsoft.com/office/drawing/2014/main" id="{72CFFB45-5274-72F9-6410-9E5E554B37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3352800"/>
            <a:ext cx="2312988"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52" descr="C:\ARCHIVIO GENERALE\PRESENTAZIONI\in COSTRUZIONE\S.Scritture del 19.04\predica-san-pietro-wide.jpg">
            <a:extLst>
              <a:ext uri="{FF2B5EF4-FFF2-40B4-BE49-F238E27FC236}">
                <a16:creationId xmlns:a16="http://schemas.microsoft.com/office/drawing/2014/main" id="{2713B001-979F-FBF7-018B-0E88F66AD3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505200"/>
            <a:ext cx="31242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08">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1986" name="Rectangle 5">
            <a:extLst>
              <a:ext uri="{FF2B5EF4-FFF2-40B4-BE49-F238E27FC236}">
                <a16:creationId xmlns:a16="http://schemas.microsoft.com/office/drawing/2014/main" id="{134038C5-51E0-FB51-C889-A6E59AFD7032}"/>
              </a:ext>
            </a:extLst>
          </p:cNvPr>
          <p:cNvSpPr>
            <a:spLocks noChangeArrowheads="1"/>
          </p:cNvSpPr>
          <p:nvPr/>
        </p:nvSpPr>
        <p:spPr bwMode="auto">
          <a:xfrm>
            <a:off x="0" y="0"/>
            <a:ext cx="9144000" cy="680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07000"/>
              </a:lnSpc>
              <a:spcAft>
                <a:spcPts val="800"/>
              </a:spcAft>
            </a:pP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Then Jesus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pronounces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to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dispel</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fears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and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doubts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simplest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and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most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familiar</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verbs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i="1"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Look, touch, </a:t>
            </a:r>
            <a:r>
              <a:rPr lang="it-IT" sz="1800" i="1"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let's</a:t>
            </a:r>
            <a:r>
              <a:rPr lang="it-IT" sz="1800" i="1"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i="1"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eat</a:t>
            </a:r>
            <a:r>
              <a:rPr lang="it-IT" sz="1800" i="1"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i="1"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together</a:t>
            </a:r>
            <a:r>
              <a:rPr lang="it-IT" sz="1800" i="1"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i="1"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I'm</a:t>
            </a:r>
            <a:r>
              <a:rPr lang="it-IT" sz="1800" i="1"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i="1"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not</a:t>
            </a:r>
            <a:r>
              <a:rPr lang="it-IT" sz="1800" i="1"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 ghost." I</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am</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struck</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by the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lament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of Jesus, a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very</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human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lament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I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am</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not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breath</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in the air, a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cloak</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of words full of wind... </a:t>
            </a:r>
          </a:p>
          <a:p>
            <a:pPr algn="l">
              <a:lnSpc>
                <a:spcPct val="107000"/>
              </a:lnSpc>
              <a:spcAft>
                <a:spcPts val="800"/>
              </a:spcAft>
            </a:pPr>
            <a:r>
              <a:rPr lang="it-IT" sz="1800" kern="0" dirty="0">
                <a:solidFill>
                  <a:srgbClr val="222222"/>
                </a:solidFill>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And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you</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feel</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His desire to be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welcomed</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like a friend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returning</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from far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away</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to be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embraced</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with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joy</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You</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cannot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love a ghost or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hold</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it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close to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you</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what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Jesus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asks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for. Touch me: by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whom</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do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you</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want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to be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touched</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Only</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from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those</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who are friends and love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you</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p>
          <a:p>
            <a:pPr algn="l">
              <a:lnSpc>
                <a:spcPct val="107000"/>
              </a:lnSpc>
              <a:spcAft>
                <a:spcPts val="800"/>
              </a:spcAft>
            </a:pPr>
            <a:r>
              <a:rPr lang="it-IT" sz="1800" kern="0" dirty="0">
                <a:solidFill>
                  <a:srgbClr val="222222"/>
                </a:solidFill>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apostles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surrender</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to a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portion</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of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roasted</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fish</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most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familiar</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with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signs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with the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most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human of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needs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with a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lake</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fish</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and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not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with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angels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with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friendship</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and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not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with a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prodigious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theophany</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They</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will</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tell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it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proof</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of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their</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meeting with the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Risen</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One: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we</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ate</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with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Him</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after His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resurrection</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i="1"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(Acts 10.41</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Eating</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sign</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of life;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eating</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together</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most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eloquent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sign</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of a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rediscovered</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communion</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gesture</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that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strengthens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the bonds of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lives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and makes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them</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grow</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Together</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to feed on bread and dreams, on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understandings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and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reciprocity</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And 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concludes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you</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belong</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to Me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witnesses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Not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preachers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but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witnesses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that's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another</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thing</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With the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simplicity</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of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children</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who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have</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good news to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give</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and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they</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can't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keep</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quiet, and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you</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can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see</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it</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on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their</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faces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The good news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this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Jesus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alive</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is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the power of life, 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envelops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you</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in peace, 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cries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our</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tears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He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captures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us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within</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His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resurrection</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He lifts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us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to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fullness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on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eagle's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wings</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 in time and </a:t>
            </a:r>
            <a:r>
              <a:rPr lang="it-IT" sz="1800" kern="0" dirty="0" err="1">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eternity</a:t>
            </a:r>
            <a:r>
              <a:rPr lang="it-IT" sz="1800" kern="0" dirty="0">
                <a:solidFill>
                  <a:srgbClr val="222222"/>
                </a:solidFill>
                <a:effectLst/>
                <a:highlight>
                  <a:srgbClr val="FFFFCC"/>
                </a:highlight>
                <a:latin typeface="Verdana" panose="020B0604030504040204" pitchFamily="34" charset="0"/>
                <a:ea typeface="Times New Roman" panose="02020603050405020304" pitchFamily="18" charset="0"/>
                <a:cs typeface="Helvetica" panose="020B0604020202020204" pitchFamily="34" charset="0"/>
              </a:rPr>
              <a:t>.</a:t>
            </a:r>
            <a:endParaRPr lang="it-IT" sz="1800" kern="100" dirty="0">
              <a:effectLst/>
              <a:highlight>
                <a:srgbClr val="FFFFCC"/>
              </a:highlight>
              <a:latin typeface="Calibri" panose="020F0502020204030204" pitchFamily="34" charset="0"/>
              <a:ea typeface="Yu Mincho" panose="02020400000000000000" pitchFamily="18" charset="-128"/>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7ED76388-E9D7-27FB-B103-6F42BE97FE22}"/>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18435" name="Rectangle 5">
            <a:extLst>
              <a:ext uri="{FF2B5EF4-FFF2-40B4-BE49-F238E27FC236}">
                <a16:creationId xmlns:a16="http://schemas.microsoft.com/office/drawing/2014/main" id="{9D1AD690-A10A-37BE-7950-08546B9D6F1E}"/>
              </a:ext>
            </a:extLst>
          </p:cNvPr>
          <p:cNvSpPr>
            <a:spLocks noChangeArrowheads="1"/>
          </p:cNvSpPr>
          <p:nvPr/>
        </p:nvSpPr>
        <p:spPr bwMode="auto">
          <a:xfrm>
            <a:off x="0" y="54864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Arial" panose="020B0604020202020204" pitchFamily="34" charset="0"/>
              </a:rPr>
              <a:t>whom you handed over to death and denied before Pilate, when even Pilate had decided to release him. You rejected the Holy and Just One, and you insisted that a murderer be released to you.</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3: 13b-14)</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6" name="Rectangle 50">
            <a:extLst>
              <a:ext uri="{FF2B5EF4-FFF2-40B4-BE49-F238E27FC236}">
                <a16:creationId xmlns:a16="http://schemas.microsoft.com/office/drawing/2014/main" id="{A55AC29B-0CD0-4800-20E1-0B07D9090101}"/>
              </a:ext>
            </a:extLst>
          </p:cNvPr>
          <p:cNvSpPr>
            <a:spLocks noChangeArrowheads="1"/>
          </p:cNvSpPr>
          <p:nvPr/>
        </p:nvSpPr>
        <p:spPr bwMode="auto">
          <a:xfrm>
            <a:off x="0" y="4572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che voi avete consegnato e rinnegato di fronte a Pilato, mentre egli aveva deciso di liberarlo; voi invece avete rinnegato il Santo e il Giusto, e avete chiesto che vi fosse graziato un assassino.</a:t>
            </a:r>
            <a:r>
              <a:rPr lang="it-IT" altLang="it-IT" sz="1800" i="1">
                <a:solidFill>
                  <a:schemeClr val="bg1"/>
                </a:solidFill>
                <a:latin typeface="Verdana" panose="020B0604030504040204" pitchFamily="34" charset="0"/>
                <a:cs typeface="Times New Roman" panose="02020603050405020304" pitchFamily="18" charset="0"/>
              </a:rPr>
              <a:t> (At 3, 13b-14)</a:t>
            </a:r>
          </a:p>
        </p:txBody>
      </p:sp>
      <p:pic>
        <p:nvPicPr>
          <p:cNvPr id="18437" name="Picture 17" descr="C:\ARCHIVIO GENERALE\PRESENTAZIONI\in COSTRUZIONE\S.Scritture del 19.04\03-Gesu_davanti_a_Pilato.jpg">
            <a:extLst>
              <a:ext uri="{FF2B5EF4-FFF2-40B4-BE49-F238E27FC236}">
                <a16:creationId xmlns:a16="http://schemas.microsoft.com/office/drawing/2014/main" id="{7FD44805-5C8B-BDF7-88C2-0E3A1DB9DF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371600"/>
            <a:ext cx="5410200" cy="409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48">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D1C3E4D3-C13B-AC0B-25D8-9062AD768149}"/>
              </a:ext>
            </a:extLst>
          </p:cNvPr>
          <p:cNvSpPr>
            <a:spLocks noGrp="1" noChangeArrowheads="1"/>
          </p:cNvSpPr>
          <p:nvPr>
            <p:ph type="title"/>
          </p:nvPr>
        </p:nvSpPr>
        <p:spPr>
          <a:xfrm>
            <a:off x="0" y="47625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Avete ucciso l’autore della vita, ma Dio l’ha risuscitato dai morti: noi ne siamo testimoni. Ora, fratelli, io so che voi avete agito per ignoranza, come pure i vostri capi. </a:t>
            </a:r>
            <a:r>
              <a:rPr lang="it-IT" altLang="it-IT" sz="1800" i="1">
                <a:solidFill>
                  <a:schemeClr val="bg1"/>
                </a:solidFill>
                <a:latin typeface="Verdana" panose="020B0604030504040204" pitchFamily="34" charset="0"/>
                <a:cs typeface="Times New Roman" panose="02020603050405020304" pitchFamily="18" charset="0"/>
              </a:rPr>
              <a:t>(At 3, 15.17)</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483" name="Rectangle 4">
            <a:extLst>
              <a:ext uri="{FF2B5EF4-FFF2-40B4-BE49-F238E27FC236}">
                <a16:creationId xmlns:a16="http://schemas.microsoft.com/office/drawing/2014/main" id="{14F5B455-D97A-827B-A61B-2B1DEA2193BD}"/>
              </a:ext>
            </a:extLst>
          </p:cNvPr>
          <p:cNvSpPr>
            <a:spLocks noChangeArrowheads="1"/>
          </p:cNvSpPr>
          <p:nvPr/>
        </p:nvSpPr>
        <p:spPr bwMode="auto">
          <a:xfrm>
            <a:off x="0" y="5373688"/>
            <a:ext cx="9144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Arial" panose="020B0604020202020204" pitchFamily="34" charset="0"/>
              </a:rPr>
              <a:t>You killed the Master of life, but God raised him from the dead and we are witnesses to this. Yet I know that you acted out of ignorance, as did your leaders.</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3: 15.17)</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194E9033-A96E-E995-6602-783A02D6E516}"/>
              </a:ext>
            </a:extLst>
          </p:cNvPr>
          <p:cNvSpPr>
            <a:spLocks noGrp="1" noChangeArrowheads="1"/>
          </p:cNvSpPr>
          <p:nvPr>
            <p:ph type="title"/>
          </p:nvPr>
        </p:nvSpPr>
        <p:spPr>
          <a:xfrm>
            <a:off x="0" y="381000"/>
            <a:ext cx="9144000" cy="990600"/>
          </a:xfrm>
          <a:solidFill>
            <a:srgbClr val="000000"/>
          </a:solidFill>
          <a:ln>
            <a:solidFill>
              <a:srgbClr val="000000"/>
            </a:solidFill>
            <a:miter lim="800000"/>
            <a:headEnd/>
            <a:tailEn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Ma Dio ha così compiuto ciò che aveva preannunciato per bocca di tutti i profeti, che cioè il suo Cristo doveva soffrire. Convertitevi dunque e cambiate vita, perché siano cancellati i vostri peccati». </a:t>
            </a:r>
            <a:r>
              <a:rPr lang="it-IT" altLang="it-IT" sz="1800" i="1">
                <a:solidFill>
                  <a:schemeClr val="bg1"/>
                </a:solidFill>
                <a:latin typeface="Verdana" panose="020B0604030504040204" pitchFamily="34" charset="0"/>
                <a:cs typeface="Times New Roman" panose="02020603050405020304" pitchFamily="18" charset="0"/>
              </a:rPr>
              <a:t>(At 3, 18-19)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1507" name="Rectangle 4">
            <a:extLst>
              <a:ext uri="{FF2B5EF4-FFF2-40B4-BE49-F238E27FC236}">
                <a16:creationId xmlns:a16="http://schemas.microsoft.com/office/drawing/2014/main" id="{DC6167E2-8354-9EAC-1530-DADB88A347B5}"/>
              </a:ext>
            </a:extLst>
          </p:cNvPr>
          <p:cNvSpPr>
            <a:spLocks noChangeArrowheads="1"/>
          </p:cNvSpPr>
          <p:nvPr/>
        </p:nvSpPr>
        <p:spPr bwMode="auto">
          <a:xfrm>
            <a:off x="0" y="5562600"/>
            <a:ext cx="9144000" cy="925513"/>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Arial" panose="020B0604020202020204" pitchFamily="34" charset="0"/>
              </a:rPr>
              <a:t>God has fulfilled in this way what he had foretold through all the prophets, that his Messiah would suffer. Repent, then, and turn to God so that your sins may be </a:t>
            </a:r>
            <a:r>
              <a:rPr lang="en-GB" altLang="it-IT" sz="1800">
                <a:solidFill>
                  <a:schemeClr val="bg1"/>
                </a:solidFill>
                <a:latin typeface="Verdana" panose="020B0604030504040204" pitchFamily="34" charset="0"/>
                <a:cs typeface="Times New Roman" panose="02020603050405020304" pitchFamily="18" charset="0"/>
              </a:rPr>
              <a:t>wiped out”</a:t>
            </a:r>
            <a:r>
              <a:rPr lang="en-GB" altLang="it-IT" sz="1800" i="1">
                <a:solidFill>
                  <a:schemeClr val="bg1"/>
                </a:solidFill>
                <a:latin typeface="Verdana" panose="020B0604030504040204" pitchFamily="34" charset="0"/>
                <a:cs typeface="Times New Roman" panose="02020603050405020304" pitchFamily="18" charset="0"/>
              </a:rPr>
              <a:t>  (Acts 3: 18-19)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F8D56167-D9D1-0326-FBF2-E6592A21912B}"/>
              </a:ext>
            </a:extLst>
          </p:cNvPr>
          <p:cNvSpPr>
            <a:spLocks noGrp="1" noChangeArrowheads="1"/>
          </p:cNvSpPr>
          <p:nvPr>
            <p:ph type="title"/>
          </p:nvPr>
        </p:nvSpPr>
        <p:spPr>
          <a:xfrm>
            <a:off x="4419600" y="1143000"/>
            <a:ext cx="3733800" cy="457200"/>
          </a:xfrm>
        </p:spPr>
        <p:txBody>
          <a:bodyPr/>
          <a:lstStyle/>
          <a:p>
            <a:pPr eaLnBrk="1" hangingPunct="1"/>
            <a:r>
              <a:rPr lang="it-IT" altLang="it-IT" sz="1800">
                <a:solidFill>
                  <a:srgbClr val="320011"/>
                </a:solidFill>
                <a:latin typeface="Verdana" panose="020B0604030504040204" pitchFamily="34" charset="0"/>
                <a:cs typeface="Arial" panose="020B0604020202020204" pitchFamily="34" charset="0"/>
              </a:rPr>
              <a:t>I</a:t>
            </a:r>
            <a:r>
              <a:rPr lang="it-IT" altLang="it-IT" sz="900">
                <a:solidFill>
                  <a:srgbClr val="320011"/>
                </a:solidFill>
                <a:latin typeface="Verdana" panose="020B0604030504040204" pitchFamily="34" charset="0"/>
                <a:cs typeface="Arial" panose="020B0604020202020204" pitchFamily="34" charset="0"/>
              </a:rPr>
              <a:t>st </a:t>
            </a:r>
            <a:r>
              <a:rPr lang="en-US" altLang="it-IT" sz="1800">
                <a:solidFill>
                  <a:srgbClr val="320011"/>
                </a:solidFill>
                <a:latin typeface="Verdana" panose="020B0604030504040204" pitchFamily="34" charset="0"/>
                <a:cs typeface="Arial" panose="020B0604020202020204" pitchFamily="34" charset="0"/>
              </a:rPr>
              <a:t>EPISTLE</a:t>
            </a:r>
            <a:r>
              <a:rPr lang="it-IT" altLang="it-IT" sz="1800">
                <a:solidFill>
                  <a:srgbClr val="320011"/>
                </a:solidFill>
                <a:latin typeface="Verdana" panose="020B0604030504040204" pitchFamily="34" charset="0"/>
                <a:cs typeface="Arial" panose="020B0604020202020204" pitchFamily="34" charset="0"/>
              </a:rPr>
              <a:t> OF JOHN</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B6F13F05-3A7C-5EDF-0716-E55739CFF497}"/>
              </a:ext>
            </a:extLst>
          </p:cNvPr>
          <p:cNvSpPr>
            <a:spLocks noChangeArrowheads="1"/>
          </p:cNvSpPr>
          <p:nvPr/>
        </p:nvSpPr>
        <p:spPr bwMode="auto">
          <a:xfrm>
            <a:off x="762000" y="0"/>
            <a:ext cx="7848600" cy="831850"/>
          </a:xfrm>
          <a:prstGeom prst="rect">
            <a:avLst/>
          </a:prstGeom>
          <a:solidFill>
            <a:srgbClr val="FFFFFF"/>
          </a:solidFill>
          <a:ln w="9525">
            <a:solidFill>
              <a:srgbClr val="FFFFFF"/>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b="1">
              <a:solidFill>
                <a:srgbClr val="FFFF00"/>
              </a:solidFill>
              <a:latin typeface="Cambria" panose="02040503050406030204" pitchFamily="18" charset="0"/>
              <a:cs typeface="Times New Roman" panose="02020603050405020304" pitchFamily="18" charset="0"/>
            </a:endParaRPr>
          </a:p>
          <a:p>
            <a:pPr eaLnBrk="1" hangingPunct="1"/>
            <a:endParaRPr lang="it-IT" altLang="it-IT" b="1">
              <a:solidFill>
                <a:schemeClr val="tx1"/>
              </a:solidFill>
              <a:latin typeface="Cambria" panose="02040503050406030204" pitchFamily="18" charset="0"/>
            </a:endParaRPr>
          </a:p>
        </p:txBody>
      </p:sp>
      <p:sp>
        <p:nvSpPr>
          <p:cNvPr id="22532" name="Rectangle 22">
            <a:extLst>
              <a:ext uri="{FF2B5EF4-FFF2-40B4-BE49-F238E27FC236}">
                <a16:creationId xmlns:a16="http://schemas.microsoft.com/office/drawing/2014/main" id="{2E048C2E-38FE-5890-99AC-9BB2685F4A1D}"/>
              </a:ext>
            </a:extLst>
          </p:cNvPr>
          <p:cNvSpPr>
            <a:spLocks noChangeArrowheads="1"/>
          </p:cNvSpPr>
          <p:nvPr/>
        </p:nvSpPr>
        <p:spPr bwMode="auto">
          <a:xfrm>
            <a:off x="1371600" y="11430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I LETTERA di GIOVANNI</a:t>
            </a:r>
          </a:p>
        </p:txBody>
      </p:sp>
      <p:sp>
        <p:nvSpPr>
          <p:cNvPr id="22533" name="Rectangle 205">
            <a:extLst>
              <a:ext uri="{FF2B5EF4-FFF2-40B4-BE49-F238E27FC236}">
                <a16:creationId xmlns:a16="http://schemas.microsoft.com/office/drawing/2014/main" id="{B8A4FFC8-19D2-7777-9D76-C848D1019F4E}"/>
              </a:ext>
            </a:extLst>
          </p:cNvPr>
          <p:cNvSpPr>
            <a:spLocks noChangeArrowheads="1"/>
          </p:cNvSpPr>
          <p:nvPr/>
        </p:nvSpPr>
        <p:spPr bwMode="auto">
          <a:xfrm>
            <a:off x="1295400" y="1600200"/>
            <a:ext cx="3352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Figlioli miei, vi scrivo queste cose perché non pecchiate; ma se qualcuno ha peccato, abbiamo un Paràclito presso il Padre: Gesù Cristo, il giusto.</a:t>
            </a:r>
            <a:r>
              <a:rPr lang="it-IT" altLang="it-IT" sz="1800" i="1">
                <a:solidFill>
                  <a:srgbClr val="000000"/>
                </a:solidFill>
                <a:latin typeface="Verdana" panose="020B0604030504040204" pitchFamily="34" charset="0"/>
                <a:cs typeface="Times New Roman" panose="02020603050405020304" pitchFamily="18" charset="0"/>
              </a:rPr>
              <a:t>   	  	        (1Gv 2, 1)</a:t>
            </a:r>
          </a:p>
        </p:txBody>
      </p:sp>
      <p:sp>
        <p:nvSpPr>
          <p:cNvPr id="22534" name="Rectangle 206">
            <a:extLst>
              <a:ext uri="{FF2B5EF4-FFF2-40B4-BE49-F238E27FC236}">
                <a16:creationId xmlns:a16="http://schemas.microsoft.com/office/drawing/2014/main" id="{8BBDDEA2-5BB8-6BC1-7DC1-648ACEA8D90F}"/>
              </a:ext>
            </a:extLst>
          </p:cNvPr>
          <p:cNvSpPr>
            <a:spLocks noChangeArrowheads="1"/>
          </p:cNvSpPr>
          <p:nvPr/>
        </p:nvSpPr>
        <p:spPr bwMode="auto">
          <a:xfrm>
            <a:off x="4572000" y="1676400"/>
            <a:ext cx="34290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US" altLang="it-IT" sz="1800">
                <a:solidFill>
                  <a:schemeClr val="tx1"/>
                </a:solidFill>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Arial" panose="020B0604020202020204" pitchFamily="34" charset="0"/>
              </a:rPr>
              <a:t>My little children, I write to you that you may not sin. But if anyone sins, we have an intercessor with the Father, Jesus Christ, the Just One.</a:t>
            </a:r>
            <a:r>
              <a:rPr lang="en-GB" altLang="it-IT" sz="1800" i="1">
                <a:solidFill>
                  <a:srgbClr val="000000"/>
                </a:solidFill>
                <a:latin typeface="Verdana" panose="020B0604030504040204" pitchFamily="34" charset="0"/>
                <a:cs typeface="Arial" panose="020B0604020202020204" pitchFamily="34" charset="0"/>
              </a:rPr>
              <a:t> </a:t>
            </a:r>
            <a:r>
              <a:rPr lang="it-IT" altLang="it-IT" sz="1800" i="1">
                <a:solidFill>
                  <a:srgbClr val="000000"/>
                </a:solidFill>
                <a:latin typeface="Verdana" panose="020B0604030504040204" pitchFamily="34" charset="0"/>
                <a:cs typeface="Times New Roman" panose="02020603050405020304" pitchFamily="18" charset="0"/>
              </a:rPr>
              <a:t>(1 In 2: 1)</a:t>
            </a:r>
          </a:p>
        </p:txBody>
      </p:sp>
      <p:pic>
        <p:nvPicPr>
          <p:cNvPr id="22535" name="Picture 498" descr="C:\ARCHIVIO GENERALE\PRESENTAZIONI\in COSTRUZIONE\Gospel copia.gif">
            <a:extLst>
              <a:ext uri="{FF2B5EF4-FFF2-40B4-BE49-F238E27FC236}">
                <a16:creationId xmlns:a16="http://schemas.microsoft.com/office/drawing/2014/main" id="{3849860F-CA32-9F0D-E152-B33EDA93A6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WordArt 509">
            <a:extLst>
              <a:ext uri="{FF2B5EF4-FFF2-40B4-BE49-F238E27FC236}">
                <a16:creationId xmlns:a16="http://schemas.microsoft.com/office/drawing/2014/main" id="{156D2F7C-B483-DF04-4113-03265F3A3410}"/>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pPr algn="ctr"/>
            <a:r>
              <a:rPr lang="it-IT" sz="16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La Parola di Dio </a:t>
            </a:r>
          </a:p>
          <a:p>
            <a:pPr algn="ctr"/>
            <a:r>
              <a:rPr lang="it-IT" sz="16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parla  al nostro cuore!</a:t>
            </a:r>
          </a:p>
        </p:txBody>
      </p:sp>
      <p:sp>
        <p:nvSpPr>
          <p:cNvPr id="22537" name="WordArt 510">
            <a:extLst>
              <a:ext uri="{FF2B5EF4-FFF2-40B4-BE49-F238E27FC236}">
                <a16:creationId xmlns:a16="http://schemas.microsoft.com/office/drawing/2014/main" id="{DF2CD91F-6139-8DB0-1AA7-356308F674C9}"/>
              </a:ext>
            </a:extLst>
          </p:cNvPr>
          <p:cNvSpPr>
            <a:spLocks noChangeArrowheads="1" noChangeShapeType="1" noTextEdit="1"/>
          </p:cNvSpPr>
          <p:nvPr/>
        </p:nvSpPr>
        <p:spPr bwMode="auto">
          <a:xfrm>
            <a:off x="5867400" y="152400"/>
            <a:ext cx="2286000" cy="533400"/>
          </a:xfrm>
          <a:prstGeom prst="rect">
            <a:avLst/>
          </a:prstGeom>
        </p:spPr>
        <p:txBody>
          <a:bodyPr wrap="none" fromWordArt="1">
            <a:prstTxWarp prst="textPlain">
              <a:avLst>
                <a:gd name="adj" fmla="val 50000"/>
              </a:avLst>
            </a:prstTxWarp>
          </a:bodyPr>
          <a:lstStyle/>
          <a:p>
            <a:pPr algn="ctr"/>
            <a:r>
              <a:rPr lang="en-US" sz="18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The Word of God</a:t>
            </a:r>
          </a:p>
          <a:p>
            <a:pPr algn="ctr"/>
            <a:r>
              <a:rPr lang="en-US" sz="18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speaks to our heart!</a:t>
            </a:r>
            <a:endParaRPr lang="it-IT" sz="1800" kern="10">
              <a:ln w="9525">
                <a:solidFill>
                  <a:srgbClr val="FF5050"/>
                </a:solidFill>
                <a:round/>
                <a:headEnd/>
                <a:tailEnd/>
              </a:ln>
              <a:solidFill>
                <a:srgbClr val="FF5050"/>
              </a:solidFill>
              <a:latin typeface="Calibri" panose="020F0502020204030204" pitchFamily="34" charset="0"/>
              <a:cs typeface="Calibri" panose="020F0502020204030204" pitchFamily="34" charset="0"/>
            </a:endParaRPr>
          </a:p>
        </p:txBody>
      </p:sp>
      <p:pic>
        <p:nvPicPr>
          <p:cNvPr id="22538" name="Picture 50" descr="C:\ARCHIVIO GENERALE\PRESENTAZIONI\in COSTRUZIONE\S.Scritture del 19.04\non pecchiate 1.jpg">
            <a:extLst>
              <a:ext uri="{FF2B5EF4-FFF2-40B4-BE49-F238E27FC236}">
                <a16:creationId xmlns:a16="http://schemas.microsoft.com/office/drawing/2014/main" id="{4A5AEF35-645C-834A-543E-825977D5105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581400"/>
            <a:ext cx="3200400" cy="246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9" name="Picture 51" descr="C:\ARCHIVIO GENERALE\PRESENTAZIONI\in COSTRUZIONE\S.Scritture del 19.04\non pecchiate.jpg">
            <a:extLst>
              <a:ext uri="{FF2B5EF4-FFF2-40B4-BE49-F238E27FC236}">
                <a16:creationId xmlns:a16="http://schemas.microsoft.com/office/drawing/2014/main" id="{B39BEE6A-D2CA-C057-7588-CD65E300AEF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581400"/>
            <a:ext cx="31242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6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8587B6E1-F056-65E1-F6CD-E1F37D3593D1}"/>
              </a:ext>
            </a:extLst>
          </p:cNvPr>
          <p:cNvSpPr>
            <a:spLocks noGrp="1" noChangeArrowheads="1"/>
          </p:cNvSpPr>
          <p:nvPr>
            <p:ph type="title"/>
          </p:nvPr>
        </p:nvSpPr>
        <p:spPr>
          <a:xfrm>
            <a:off x="0" y="836613"/>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È lui la vittima di espiazione per i nostri peccati; non soltanto per i nostri, ma anche per quelli di tutto il mondo. Da questo sappiamo di averlo conosciuto: se osserviamo i suoi  comandamenti. </a:t>
            </a:r>
            <a:r>
              <a:rPr lang="it-IT" altLang="it-IT" sz="1800" i="1">
                <a:solidFill>
                  <a:srgbClr val="FFFFFF"/>
                </a:solidFill>
                <a:latin typeface="Verdana" panose="020B0604030504040204" pitchFamily="34" charset="0"/>
                <a:cs typeface="Times New Roman" panose="02020603050405020304" pitchFamily="18" charset="0"/>
              </a:rPr>
              <a:t>(1Gv 2, 2-3)</a:t>
            </a:r>
            <a:br>
              <a:rPr lang="it-IT" altLang="it-IT" sz="1800">
                <a:solidFill>
                  <a:srgbClr val="FFFFFF"/>
                </a:solidFill>
                <a:latin typeface="Verdana" panose="020B0604030504040204" pitchFamily="34" charset="0"/>
                <a:cs typeface="Times New Roman" panose="02020603050405020304" pitchFamily="18" charset="0"/>
              </a:rPr>
            </a:b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4579" name="Rectangle 4">
            <a:extLst>
              <a:ext uri="{FF2B5EF4-FFF2-40B4-BE49-F238E27FC236}">
                <a16:creationId xmlns:a16="http://schemas.microsoft.com/office/drawing/2014/main" id="{17ECDF80-FCD7-D8F3-6AF6-B7276A9EBE2C}"/>
              </a:ext>
            </a:extLst>
          </p:cNvPr>
          <p:cNvSpPr>
            <a:spLocks noChangeArrowheads="1"/>
          </p:cNvSpPr>
          <p:nvPr/>
        </p:nvSpPr>
        <p:spPr bwMode="auto">
          <a:xfrm>
            <a:off x="0" y="5661025"/>
            <a:ext cx="914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rgbClr val="FFFFFF"/>
                </a:solidFill>
                <a:latin typeface="Verdana" panose="020B0604030504040204" pitchFamily="34" charset="0"/>
                <a:cs typeface="Times New Roman" panose="02020603050405020304" pitchFamily="18" charset="0"/>
              </a:rPr>
              <a:t>He is the sacrificial victim for our sins and the sins of the whole world. How can we know that we know him? If we fulfill his commands.</a:t>
            </a:r>
            <a:r>
              <a:rPr lang="en-GB" altLang="it-IT" sz="1800" i="1">
                <a:solidFill>
                  <a:srgbClr val="FFFFFF"/>
                </a:solidFill>
                <a:latin typeface="Verdana" panose="020B0604030504040204" pitchFamily="34" charset="0"/>
                <a:cs typeface="Times New Roman" panose="02020603050405020304" pitchFamily="18" charset="0"/>
              </a:rPr>
              <a:t> (1 In 2: 2-3)</a:t>
            </a:r>
            <a:r>
              <a:rPr lang="it-IT" altLang="it-IT" sz="1800" i="1">
                <a:solidFill>
                  <a:srgbClr val="FFFFFF"/>
                </a:solidFill>
                <a:latin typeface="Verdana" panose="020B0604030504040204" pitchFamily="34" charset="0"/>
                <a:cs typeface="Times New Roman" panose="02020603050405020304" pitchFamily="18" charset="0"/>
              </a:rPr>
              <a:t> </a:t>
            </a:r>
          </a:p>
        </p:txBody>
      </p:sp>
      <p:sp>
        <p:nvSpPr>
          <p:cNvPr id="24580" name="Rectangle 25">
            <a:extLst>
              <a:ext uri="{FF2B5EF4-FFF2-40B4-BE49-F238E27FC236}">
                <a16:creationId xmlns:a16="http://schemas.microsoft.com/office/drawing/2014/main" id="{B32A49F5-AACB-514E-6C8E-99F90D0B64DB}"/>
              </a:ext>
            </a:extLst>
          </p:cNvPr>
          <p:cNvSpPr>
            <a:spLocks noChangeArrowheads="1"/>
          </p:cNvSpPr>
          <p:nvPr/>
        </p:nvSpPr>
        <p:spPr bwMode="auto">
          <a:xfrm>
            <a:off x="152400" y="5029200"/>
            <a:ext cx="88392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600" b="1">
                <a:solidFill>
                  <a:srgbClr val="FF66CC"/>
                </a:solidFill>
                <a:latin typeface="Verdana" panose="020B0604030504040204" pitchFamily="34" charset="0"/>
                <a:cs typeface="Times New Roman" panose="02020603050405020304" pitchFamily="18" charset="0"/>
              </a:rPr>
              <a:t>"You shall love the Lord, your God, with all your heart, with all your soul and with all your mind. You shall love your neighbor as yourself.</a:t>
            </a:r>
            <a:r>
              <a:rPr lang="it-IT" altLang="it-IT" sz="1600" b="1">
                <a:solidFill>
                  <a:srgbClr val="FF66CC"/>
                </a:solidFill>
                <a:latin typeface="Verdana" panose="020B0604030504040204" pitchFamily="34" charset="0"/>
                <a:cs typeface="Times New Roman" panose="02020603050405020304" pitchFamily="18" charset="0"/>
              </a:rPr>
              <a:t> </a:t>
            </a:r>
            <a:endParaRPr lang="en-GB" altLang="it-IT" sz="1600" b="1">
              <a:solidFill>
                <a:srgbClr val="FF66CC"/>
              </a:solidFill>
              <a:latin typeface="Verdana" panose="020B0604030504040204" pitchFamily="34" charset="0"/>
            </a:endParaRPr>
          </a:p>
        </p:txBody>
      </p:sp>
    </p:spTree>
  </p:cSld>
  <p:clrMapOvr>
    <a:masterClrMapping/>
  </p:clrMapOvr>
  <p:transition spd="med" advClick="0" advTm="17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8BF5351D-3AAB-4002-67BB-CA70781418D5}"/>
              </a:ext>
            </a:extLst>
          </p:cNvPr>
          <p:cNvSpPr>
            <a:spLocks noGrp="1" noChangeArrowheads="1"/>
          </p:cNvSpPr>
          <p:nvPr>
            <p:ph type="title"/>
          </p:nvPr>
        </p:nvSpPr>
        <p:spPr>
          <a:xfrm>
            <a:off x="0" y="3048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Chi dice: «Lo conosco», e non osserva i suoi comandamenti, è bugiardo e in lui non c’è la verità. Chi invece osserva la sua parola, in lui l’amore di Dio è veramente perfetto. </a:t>
            </a:r>
            <a:r>
              <a:rPr lang="it-IT" altLang="it-IT" sz="1800" i="1">
                <a:solidFill>
                  <a:srgbClr val="FFFFFF"/>
                </a:solidFill>
                <a:latin typeface="Verdana" panose="020B0604030504040204" pitchFamily="34" charset="0"/>
                <a:cs typeface="Times New Roman" panose="02020603050405020304" pitchFamily="18" charset="0"/>
              </a:rPr>
              <a:t>(1Gv 2, 4-5)</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5603" name="Rectangle 4">
            <a:extLst>
              <a:ext uri="{FF2B5EF4-FFF2-40B4-BE49-F238E27FC236}">
                <a16:creationId xmlns:a16="http://schemas.microsoft.com/office/drawing/2014/main" id="{4C92A246-D820-60F2-90E1-B14AFF0CE966}"/>
              </a:ext>
            </a:extLst>
          </p:cNvPr>
          <p:cNvSpPr>
            <a:spLocks noChangeArrowheads="1"/>
          </p:cNvSpPr>
          <p:nvPr/>
        </p:nvSpPr>
        <p:spPr bwMode="auto">
          <a:xfrm>
            <a:off x="0" y="5562600"/>
            <a:ext cx="9144000" cy="925513"/>
          </a:xfrm>
          <a:prstGeom prst="rect">
            <a:avLst/>
          </a:prstGeom>
          <a:solidFill>
            <a:srgbClr val="000000"/>
          </a:solidFill>
          <a:ln w="9525">
            <a:solidFill>
              <a:schemeClr val="tx1"/>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rgbClr val="FFFFFF"/>
                </a:solidFill>
                <a:latin typeface="Verdana" panose="020B0604030504040204" pitchFamily="34" charset="0"/>
                <a:cs typeface="Arial" panose="020B0604020202020204" pitchFamily="34" charset="0"/>
              </a:rPr>
              <a:t>If you say, "I know him," but do not fulfill his commands, you are a liar and the truth is not in you. But if you keep his word, </a:t>
            </a:r>
            <a:r>
              <a:rPr lang="en-GB" altLang="it-IT" sz="1800">
                <a:solidFill>
                  <a:srgbClr val="FFFFFF"/>
                </a:solidFill>
                <a:latin typeface="Verdana" panose="020B0604030504040204" pitchFamily="34" charset="0"/>
                <a:cs typeface="Times New Roman" panose="02020603050405020304" pitchFamily="18" charset="0"/>
              </a:rPr>
              <a:t>God's love is made complete in you. </a:t>
            </a:r>
            <a:r>
              <a:rPr lang="en-GB" altLang="it-IT" sz="1800" i="1">
                <a:solidFill>
                  <a:srgbClr val="FFFFFF"/>
                </a:solidFill>
                <a:latin typeface="Verdana" panose="020B0604030504040204" pitchFamily="34" charset="0"/>
                <a:cs typeface="Times New Roman" panose="02020603050405020304" pitchFamily="18" charset="0"/>
              </a:rPr>
              <a:t>(1 In 2: 4-5)</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B16B6BA0-0D4C-35CC-1C39-49CF19181D86}"/>
              </a:ext>
            </a:extLst>
          </p:cNvPr>
          <p:cNvSpPr>
            <a:spLocks noGrp="1" noChangeArrowheads="1"/>
          </p:cNvSpPr>
          <p:nvPr>
            <p:ph type="title"/>
          </p:nvPr>
        </p:nvSpPr>
        <p:spPr>
          <a:xfrm>
            <a:off x="4356100" y="1125538"/>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26627" name="Rectangle 5">
            <a:extLst>
              <a:ext uri="{FF2B5EF4-FFF2-40B4-BE49-F238E27FC236}">
                <a16:creationId xmlns:a16="http://schemas.microsoft.com/office/drawing/2014/main" id="{25226855-35E7-AFDC-4149-9E2D041E8DAE}"/>
              </a:ext>
            </a:extLst>
          </p:cNvPr>
          <p:cNvSpPr>
            <a:spLocks noChangeArrowheads="1"/>
          </p:cNvSpPr>
          <p:nvPr/>
        </p:nvSpPr>
        <p:spPr bwMode="auto">
          <a:xfrm>
            <a:off x="1219200" y="1371600"/>
            <a:ext cx="34290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[i due discepoli che erano ritornati da Èmmaus] </a:t>
            </a:r>
            <a:r>
              <a:rPr lang="it-IT" altLang="it-IT" sz="1800">
                <a:solidFill>
                  <a:srgbClr val="000000"/>
                </a:solidFill>
                <a:latin typeface="Verdana" panose="020B0604030504040204" pitchFamily="34" charset="0"/>
                <a:cs typeface="Times New Roman" panose="02020603050405020304" pitchFamily="18" charset="0"/>
              </a:rPr>
              <a:t>narravano [agli Undici e a quelli che erano con loro] ciò che era accaduto lungo la via e come avevano riconosciuto [Gesù] nello spezzare il pane.</a:t>
            </a:r>
            <a:r>
              <a:rPr lang="it-IT" altLang="it-IT" sz="1800" i="1">
                <a:solidFill>
                  <a:srgbClr val="000000"/>
                </a:solidFill>
                <a:latin typeface="Verdana" panose="020B0604030504040204" pitchFamily="34" charset="0"/>
                <a:cs typeface="Times New Roman" panose="02020603050405020304" pitchFamily="18" charset="0"/>
              </a:rPr>
              <a:t> (Lc 24, 35)</a:t>
            </a:r>
          </a:p>
        </p:txBody>
      </p:sp>
      <p:sp>
        <p:nvSpPr>
          <p:cNvPr id="26628" name="Rectangle 6">
            <a:extLst>
              <a:ext uri="{FF2B5EF4-FFF2-40B4-BE49-F238E27FC236}">
                <a16:creationId xmlns:a16="http://schemas.microsoft.com/office/drawing/2014/main" id="{8CE61332-C040-0455-E8A9-A0152F4BCB9E}"/>
              </a:ext>
            </a:extLst>
          </p:cNvPr>
          <p:cNvSpPr>
            <a:spLocks noChangeArrowheads="1"/>
          </p:cNvSpPr>
          <p:nvPr/>
        </p:nvSpPr>
        <p:spPr bwMode="auto">
          <a:xfrm>
            <a:off x="4572000" y="1489076"/>
            <a:ext cx="35052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altLang="it-IT" sz="1800" i="1"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ea typeface="Arial Unicode MS" pitchFamily="34" charset="-128"/>
              </a:rPr>
              <a:t> </a:t>
            </a:r>
            <a:r>
              <a:rPr lang="en-GB" altLang="it-IT" sz="1800" i="1" dirty="0">
                <a:solidFill>
                  <a:srgbClr val="000000"/>
                </a:solidFill>
                <a:latin typeface="Verdana" panose="020B0604030504040204" pitchFamily="34" charset="0"/>
                <a:cs typeface="Arial" panose="020B0604020202020204" pitchFamily="34" charset="0"/>
              </a:rPr>
              <a:t>During that time, [the two disciples who had returned from Emmaus] </a:t>
            </a:r>
            <a:r>
              <a:rPr lang="en-GB" altLang="it-IT" sz="1800" dirty="0">
                <a:solidFill>
                  <a:srgbClr val="000000"/>
                </a:solidFill>
                <a:latin typeface="Verdana" panose="020B0604030504040204" pitchFamily="34" charset="0"/>
                <a:cs typeface="Arial" panose="020B0604020202020204" pitchFamily="34" charset="0"/>
              </a:rPr>
              <a:t>told what had happened on the road and how Jesus made himself known when he broke bread with them.</a:t>
            </a:r>
            <a:r>
              <a:rPr lang="en-GB" altLang="it-IT" sz="1800" i="1" dirty="0">
                <a:solidFill>
                  <a:srgbClr val="000000"/>
                </a:solidFill>
                <a:latin typeface="Verdana" panose="020B0604030504040204" pitchFamily="34" charset="0"/>
                <a:cs typeface="Arial" panose="020B060402020202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(Lc 24: 35)</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2C02EF7D-C0CB-5519-C7B0-206ADD83C214}"/>
              </a:ext>
            </a:extLst>
          </p:cNvPr>
          <p:cNvSpPr>
            <a:spLocks noChangeArrowheads="1"/>
          </p:cNvSpPr>
          <p:nvPr/>
        </p:nvSpPr>
        <p:spPr bwMode="auto">
          <a:xfrm>
            <a:off x="762000" y="0"/>
            <a:ext cx="7848600" cy="954088"/>
          </a:xfrm>
          <a:prstGeom prst="rect">
            <a:avLst/>
          </a:prstGeom>
          <a:solidFill>
            <a:srgbClr val="FFFFFF"/>
          </a:solidFill>
          <a:ln w="9525">
            <a:solidFill>
              <a:srgbClr val="FFFFFF"/>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sz="800" b="1" dirty="0">
              <a:solidFill>
                <a:srgbClr val="000000"/>
              </a:solidFill>
              <a:latin typeface="Copperplate Gothic Bold" panose="020E0705020206020404" pitchFamily="34" charset="0"/>
              <a:cs typeface="Arial" panose="020B0604020202020204" pitchFamily="34" charset="0"/>
            </a:endParaRPr>
          </a:p>
          <a:p>
            <a:pPr eaLnBrk="1" hangingPunct="1"/>
            <a:r>
              <a:rPr lang="it-IT" altLang="it-IT" sz="2000" dirty="0">
                <a:solidFill>
                  <a:srgbClr val="FF505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Risplenda su di noi, Signore, la luce del tuo volto.                   </a:t>
            </a:r>
          </a:p>
          <a:p>
            <a:pPr eaLnBrk="1" hangingPunct="1"/>
            <a:endParaRPr lang="it-IT" altLang="it-IT" sz="800" dirty="0">
              <a:solidFill>
                <a:srgbClr val="FF505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endParaRPr>
          </a:p>
          <a:p>
            <a:pPr eaLnBrk="1" hangingPunct="1"/>
            <a:r>
              <a:rPr lang="en-US" altLang="it-IT" sz="2000" dirty="0">
                <a:solidFill>
                  <a:srgbClr val="CC330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May the light of Your face shine upon us, Lord.</a:t>
            </a:r>
            <a:endParaRPr lang="it-IT" altLang="it-IT" sz="2000" dirty="0">
              <a:solidFill>
                <a:srgbClr val="CC000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26630" name="Rettangolo 1">
            <a:extLst>
              <a:ext uri="{FF2B5EF4-FFF2-40B4-BE49-F238E27FC236}">
                <a16:creationId xmlns:a16="http://schemas.microsoft.com/office/drawing/2014/main" id="{8336D003-A934-9904-B0B7-1EBF7C2B1C8B}"/>
              </a:ext>
            </a:extLst>
          </p:cNvPr>
          <p:cNvSpPr>
            <a:spLocks noChangeArrowheads="1"/>
          </p:cNvSpPr>
          <p:nvPr/>
        </p:nvSpPr>
        <p:spPr bwMode="auto">
          <a:xfrm>
            <a:off x="1295400" y="10668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LUCA</a:t>
            </a:r>
          </a:p>
        </p:txBody>
      </p:sp>
      <p:pic>
        <p:nvPicPr>
          <p:cNvPr id="26631" name="Picture 49" descr="C:\ARCHIVIO GENERALE\PRESENTAZIONI\in COSTRUZIONE\S.Scritture del 19.04\due discepoli agli altri.jpg">
            <a:extLst>
              <a:ext uri="{FF2B5EF4-FFF2-40B4-BE49-F238E27FC236}">
                <a16:creationId xmlns:a16="http://schemas.microsoft.com/office/drawing/2014/main" id="{01152F7C-5B9A-DE17-EAFD-2F51FEEE65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733800"/>
            <a:ext cx="3200400" cy="240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Picture 50" descr="C:\ARCHIVIO GENERALE\PRESENTAZIONI\in COSTRUZIONE\S.Scritture del 19.04\discepoli A.jpg">
            <a:extLst>
              <a:ext uri="{FF2B5EF4-FFF2-40B4-BE49-F238E27FC236}">
                <a16:creationId xmlns:a16="http://schemas.microsoft.com/office/drawing/2014/main" id="{3892943B-4DDE-464D-2E2A-CF664FF28A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4038600"/>
            <a:ext cx="3276600"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128">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70369</TotalTime>
  <Words>3101</Words>
  <Application>Microsoft Office PowerPoint</Application>
  <PresentationFormat>Presentazione su schermo (4:3)</PresentationFormat>
  <Paragraphs>97</Paragraphs>
  <Slides>20</Slides>
  <Notes>7</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20</vt:i4>
      </vt:variant>
    </vt:vector>
  </HeadingPairs>
  <TitlesOfParts>
    <vt:vector size="32" baseType="lpstr">
      <vt:lpstr>HelveticaNeue</vt:lpstr>
      <vt:lpstr>Arial</vt:lpstr>
      <vt:lpstr>Calibri</vt:lpstr>
      <vt:lpstr>Cambria</vt:lpstr>
      <vt:lpstr>Comic Sans MS</vt:lpstr>
      <vt:lpstr>Copperplate Gothic Bold</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Avete ucciso l’autore della vita, ma Dio l’ha risuscitato dai morti: noi ne siamo testimoni. Ora, fratelli, io so che voi avete agito per ignoranza, come pure i vostri capi. (At 3, 15.17) </vt:lpstr>
      <vt:lpstr>Ma Dio ha così compiuto ciò che aveva preannunciato per bocca di tutti i profeti, che cioè il suo Cristo doveva soffrire. Convertitevi dunque e cambiate vita, perché siano cancellati i vostri peccati». (At 3, 18-19)</vt:lpstr>
      <vt:lpstr>Ist EPISTLE OF JOHN</vt:lpstr>
      <vt:lpstr>È lui la vittima di espiazione per i nostri peccati; non soltanto per i nostri, ma anche per quelli di tutto il mondo. Da questo sappiamo di averlo conosciuto: se osserviamo i suoi  comandamenti. (1Gv 2, 2-3) </vt:lpstr>
      <vt:lpstr>Chi dice: «Lo conosco», e non osserva i suoi comandamenti, è bugiardo e in lui non c’è la verità. Chi invece osserva la sua parola, in lui l’amore di Dio è veramente perfetto. (1Gv 2, 4-5)</vt:lpstr>
      <vt:lpstr>GOSPEL ACCORD. TO LUKE</vt:lpstr>
      <vt:lpstr>Presentazione standard di PowerPoint</vt:lpstr>
      <vt:lpstr>Presentazione standard di PowerPoint</vt:lpstr>
      <vt:lpstr>Ma poiché per la gioia non credevano ancora ed erano pieni di stupore, disse: «Avete qui qualche cosa da mangiare?». Gli offrirono una porzione di pesce arrostito; egli lo prese e lo mangiò davanti a loro. (Lc 24, 41-43) </vt:lpstr>
      <vt:lpstr>Poi disse: «Sono queste le parole che io vi dissi quando ero ancora con voi: bisogna che si compiano tutte le cose scritte su di me nella legge di Mosè, nei Profeti e nei Salmi». Allora aprì loro la mente per comprendere le Scritture e disse loro: (Lc 24, 44-45)</vt:lpstr>
      <vt:lpstr>«Così sta scritto: il Cristo patirà e risorgerà dai morti il terzo giorno, e nel suo nome saranno predicati a tutti i popoli la conversione e il perdono dei peccati, cominciando da Gerusalemme. Di questo voi siete testimoni».  (Lc 24, 46-48)</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3076</cp:revision>
  <dcterms:created xsi:type="dcterms:W3CDTF">2007-05-09T13:51:32Z</dcterms:created>
  <dcterms:modified xsi:type="dcterms:W3CDTF">2024-04-09T04:40:44Z</dcterms:modified>
</cp:coreProperties>
</file>