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674" r:id="rId2"/>
    <p:sldId id="392" r:id="rId3"/>
    <p:sldId id="497" r:id="rId4"/>
    <p:sldId id="773" r:id="rId5"/>
    <p:sldId id="337" r:id="rId6"/>
    <p:sldId id="743" r:id="rId7"/>
    <p:sldId id="791" r:id="rId8"/>
    <p:sldId id="792" r:id="rId9"/>
    <p:sldId id="694" r:id="rId10"/>
    <p:sldId id="319" r:id="rId11"/>
    <p:sldId id="624" r:id="rId12"/>
    <p:sldId id="772" r:id="rId13"/>
    <p:sldId id="775" r:id="rId14"/>
    <p:sldId id="790" r:id="rId15"/>
    <p:sldId id="793" r:id="rId16"/>
    <p:sldId id="787" r:id="rId17"/>
    <p:sldId id="288" r:id="rId18"/>
    <p:sldId id="728" r:id="rId19"/>
    <p:sldId id="724" r:id="rId20"/>
    <p:sldId id="553" r:id="rId21"/>
    <p:sldId id="727" r:id="rId22"/>
  </p:sldIdLst>
  <p:sldSz cx="9144000" cy="6858000" type="screen4x3"/>
  <p:notesSz cx="6858000" cy="9144000"/>
  <p:defaultTextStyle>
    <a:defPPr>
      <a:defRPr lang="it-IT"/>
    </a:defPPr>
    <a:lvl1pPr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990033"/>
    <a:srgbClr val="CC3300"/>
    <a:srgbClr val="CC0000"/>
    <a:srgbClr val="530280"/>
    <a:srgbClr val="000066"/>
    <a:srgbClr val="FFCC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321" autoAdjust="0"/>
    <p:restoredTop sz="91822" autoAdjust="0"/>
  </p:normalViewPr>
  <p:slideViewPr>
    <p:cSldViewPr>
      <p:cViewPr varScale="1">
        <p:scale>
          <a:sx n="99" d="100"/>
          <a:sy n="99" d="100"/>
        </p:scale>
        <p:origin x="355" y="245"/>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118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slide" Target="slides/slide10.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ABBC8174-EDFB-4029-38C5-FC79E87122DC}"/>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6A7B5A05-BE43-936C-4EA1-1E1FDB9CBFC5}"/>
              </a:ext>
            </a:extLst>
          </p:cNvPr>
          <p:cNvSpPr>
            <a:spLocks noGrp="1" noChangeArrowheads="1"/>
          </p:cNvSpPr>
          <p:nvPr>
            <p:ph type="dt" sz="quarter"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C622E62D-B807-AA8F-FC27-243D61F1484C}"/>
              </a:ext>
            </a:extLst>
          </p:cNvPr>
          <p:cNvSpPr>
            <a:spLocks noGrp="1" noChangeArrowheads="1"/>
          </p:cNvSpPr>
          <p:nvPr>
            <p:ph type="ftr" sz="quarter" idx="2"/>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ADB4B92F-7623-08E4-3AB6-626A92D62A4B}"/>
              </a:ext>
            </a:extLst>
          </p:cNvPr>
          <p:cNvSpPr>
            <a:spLocks noGrp="1" noChangeArrowheads="1"/>
          </p:cNvSpPr>
          <p:nvPr>
            <p:ph type="sldNum" sz="quarter" idx="3"/>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solidFill>
                  <a:schemeClr val="tx2"/>
                </a:solidFill>
                <a:latin typeface="Tw Cen MT Condensed Extra Bold" panose="020B0803020202020204" pitchFamily="34" charset="0"/>
              </a:defRPr>
            </a:lvl1pPr>
          </a:lstStyle>
          <a:p>
            <a:pPr>
              <a:defRPr/>
            </a:pPr>
            <a:fld id="{30DAFFD4-EBE2-47CD-8C75-A9CF7A3B3501}" type="slidenum">
              <a:rPr lang="it-IT" altLang="it-IT"/>
              <a:pPr>
                <a:defRPr/>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4572E8A5-6335-573C-0961-488735903A24}"/>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225ED138-E625-DEB6-72FB-8ACF72AF070B}"/>
              </a:ext>
            </a:extLst>
          </p:cNvPr>
          <p:cNvSpPr>
            <a:spLocks noGrp="1" noChangeArrowheads="1"/>
          </p:cNvSpPr>
          <p:nvPr>
            <p:ph type="dt"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13316" name="Rectangle 4">
            <a:extLst>
              <a:ext uri="{FF2B5EF4-FFF2-40B4-BE49-F238E27FC236}">
                <a16:creationId xmlns:a16="http://schemas.microsoft.com/office/drawing/2014/main" id="{F577D5A1-7DAD-EE65-E576-1F6132F72931}"/>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3317" name="Rectangle 5">
            <a:extLst>
              <a:ext uri="{FF2B5EF4-FFF2-40B4-BE49-F238E27FC236}">
                <a16:creationId xmlns:a16="http://schemas.microsoft.com/office/drawing/2014/main" id="{2DA6FDA3-B4A2-3860-1573-0F96DD518FF5}"/>
              </a:ext>
            </a:extLst>
          </p:cNvPr>
          <p:cNvSpPr>
            <a:spLocks noGrp="1" noChangeArrowheads="1"/>
          </p:cNvSpPr>
          <p:nvPr>
            <p:ph type="body" sz="quarter" idx="3"/>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E4F9983A-2555-9A7D-E331-CB6E71384776}"/>
              </a:ext>
            </a:extLst>
          </p:cNvPr>
          <p:cNvSpPr>
            <a:spLocks noGrp="1" noChangeArrowheads="1"/>
          </p:cNvSpPr>
          <p:nvPr>
            <p:ph type="ftr" sz="quarter" idx="4"/>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EFDFF9D0-C25E-0CC3-08E8-7E1E0E5769BD}"/>
              </a:ext>
            </a:extLst>
          </p:cNvPr>
          <p:cNvSpPr>
            <a:spLocks noGrp="1" noChangeArrowheads="1"/>
          </p:cNvSpPr>
          <p:nvPr>
            <p:ph type="sldNum" sz="quarter" idx="5"/>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3E9A596B-929B-4C5B-81E6-B8447649CB28}"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C950A45D-0139-E2F7-29A2-9E01CDD035FE}"/>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E076EB5A-F3ED-4E49-8D40-71F7164CADCC}" type="slidenum">
              <a:rPr lang="it-IT" altLang="it-IT" sz="1200"/>
              <a:pPr algn="r"/>
              <a:t>2</a:t>
            </a:fld>
            <a:endParaRPr lang="it-IT" altLang="it-IT" sz="1200"/>
          </a:p>
        </p:txBody>
      </p:sp>
      <p:sp>
        <p:nvSpPr>
          <p:cNvPr id="17411" name="Rectangle 2">
            <a:extLst>
              <a:ext uri="{FF2B5EF4-FFF2-40B4-BE49-F238E27FC236}">
                <a16:creationId xmlns:a16="http://schemas.microsoft.com/office/drawing/2014/main" id="{08307940-D2D5-DBE4-E1AF-C49DDE3FBBCC}"/>
              </a:ext>
            </a:extLst>
          </p:cNvPr>
          <p:cNvSpPr>
            <a:spLocks noGrp="1" noRot="1" noChangeAspect="1" noChangeArrowheads="1" noTextEdit="1"/>
          </p:cNvSpPr>
          <p:nvPr>
            <p:ph type="sldImg"/>
          </p:nvPr>
        </p:nvSpPr>
        <p:spPr>
          <a:ln/>
        </p:spPr>
      </p:sp>
      <p:sp>
        <p:nvSpPr>
          <p:cNvPr id="17412" name="Rectangle 3">
            <a:extLst>
              <a:ext uri="{FF2B5EF4-FFF2-40B4-BE49-F238E27FC236}">
                <a16:creationId xmlns:a16="http://schemas.microsoft.com/office/drawing/2014/main" id="{CBBE917B-49B5-5C78-65C4-6065F1DF5640}"/>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9F4D4F16-8483-28C6-DDEF-FF653E4FFD19}"/>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D66D7A42-6837-4E3D-8A6B-E3FB7FE81677}" type="slidenum">
              <a:rPr lang="it-IT" altLang="it-IT" sz="1200"/>
              <a:pPr algn="r"/>
              <a:t>3</a:t>
            </a:fld>
            <a:endParaRPr lang="it-IT" altLang="it-IT" sz="1200"/>
          </a:p>
        </p:txBody>
      </p:sp>
      <p:sp>
        <p:nvSpPr>
          <p:cNvPr id="19459" name="Rectangle 2">
            <a:extLst>
              <a:ext uri="{FF2B5EF4-FFF2-40B4-BE49-F238E27FC236}">
                <a16:creationId xmlns:a16="http://schemas.microsoft.com/office/drawing/2014/main" id="{48E12D6D-FB5F-1660-EA9A-5A1B6D75DE5B}"/>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307A3E0B-71F3-6623-C651-890D07450C33}"/>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823C2B91-45FB-04BC-12F1-B835CF8B7F82}"/>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3637FECA-8B4E-4DEA-B5C1-697A7223B37F}" type="slidenum">
              <a:rPr lang="it-IT" altLang="it-IT" sz="1200"/>
              <a:pPr algn="r"/>
              <a:t>5</a:t>
            </a:fld>
            <a:endParaRPr lang="it-IT" altLang="it-IT" sz="1200"/>
          </a:p>
        </p:txBody>
      </p:sp>
      <p:sp>
        <p:nvSpPr>
          <p:cNvPr id="22531" name="Rectangle 2">
            <a:extLst>
              <a:ext uri="{FF2B5EF4-FFF2-40B4-BE49-F238E27FC236}">
                <a16:creationId xmlns:a16="http://schemas.microsoft.com/office/drawing/2014/main" id="{B113FB1E-387A-8260-5D33-FAE7FA05722E}"/>
              </a:ext>
            </a:extLst>
          </p:cNvPr>
          <p:cNvSpPr>
            <a:spLocks noGrp="1" noRot="1" noChangeAspect="1" noChangeArrowheads="1" noTextEdit="1"/>
          </p:cNvSpPr>
          <p:nvPr>
            <p:ph type="sldImg"/>
          </p:nvPr>
        </p:nvSpPr>
        <p:spPr>
          <a:ln/>
        </p:spPr>
      </p:sp>
      <p:sp>
        <p:nvSpPr>
          <p:cNvPr id="22532" name="Rectangle 3">
            <a:extLst>
              <a:ext uri="{FF2B5EF4-FFF2-40B4-BE49-F238E27FC236}">
                <a16:creationId xmlns:a16="http://schemas.microsoft.com/office/drawing/2014/main" id="{271E58D4-41CA-21E2-5F67-3AD37632AEF8}"/>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4EB638F2-E5F1-DE34-F412-F6B9054CC988}"/>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9741EF06-823C-4F1E-B672-F471B72C7980}" type="slidenum">
              <a:rPr lang="it-IT" altLang="it-IT" sz="1200"/>
              <a:pPr algn="r"/>
              <a:t>9</a:t>
            </a:fld>
            <a:endParaRPr lang="it-IT" altLang="it-IT" sz="1200"/>
          </a:p>
        </p:txBody>
      </p:sp>
      <p:sp>
        <p:nvSpPr>
          <p:cNvPr id="27651" name="Rectangle 2">
            <a:extLst>
              <a:ext uri="{FF2B5EF4-FFF2-40B4-BE49-F238E27FC236}">
                <a16:creationId xmlns:a16="http://schemas.microsoft.com/office/drawing/2014/main" id="{2F7735A5-0DAB-9A71-62FE-B56DAE065909}"/>
              </a:ext>
            </a:extLst>
          </p:cNvPr>
          <p:cNvSpPr>
            <a:spLocks noGrp="1" noRot="1" noChangeAspect="1" noChangeArrowheads="1" noTextEdit="1"/>
          </p:cNvSpPr>
          <p:nvPr>
            <p:ph type="sldImg"/>
          </p:nvPr>
        </p:nvSpPr>
        <p:spPr>
          <a:solidFill>
            <a:srgbClr val="FFFFFF"/>
          </a:solidFill>
          <a:ln/>
        </p:spPr>
      </p:sp>
      <p:sp>
        <p:nvSpPr>
          <p:cNvPr id="27652" name="Rectangle 3">
            <a:extLst>
              <a:ext uri="{FF2B5EF4-FFF2-40B4-BE49-F238E27FC236}">
                <a16:creationId xmlns:a16="http://schemas.microsoft.com/office/drawing/2014/main" id="{0747FFE5-5DFE-B6E9-1980-1B42CCC74354}"/>
              </a:ext>
            </a:extLst>
          </p:cNvPr>
          <p:cNvSpPr>
            <a:spLocks noGrp="1" noChangeArrowheads="1"/>
          </p:cNvSpPr>
          <p:nvPr>
            <p:ph type="body" idx="1"/>
          </p:nvPr>
        </p:nvSpPr>
        <p:spPr>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0D7A005C-C222-6769-C388-D5B583B45F1D}"/>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A3B4CA02-7840-4A05-9FBE-B164C86A22E4}" type="slidenum">
              <a:rPr lang="it-IT" altLang="it-IT" sz="1200"/>
              <a:pPr algn="r"/>
              <a:t>10</a:t>
            </a:fld>
            <a:endParaRPr lang="it-IT" altLang="it-IT" sz="1200"/>
          </a:p>
        </p:txBody>
      </p:sp>
      <p:sp>
        <p:nvSpPr>
          <p:cNvPr id="29699" name="Rectangle 2">
            <a:extLst>
              <a:ext uri="{FF2B5EF4-FFF2-40B4-BE49-F238E27FC236}">
                <a16:creationId xmlns:a16="http://schemas.microsoft.com/office/drawing/2014/main" id="{C36735CB-749C-59B2-E422-86998C42867F}"/>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0652C26F-E575-6118-21FC-CE12469AB307}"/>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8B4851CB-872B-6EC9-9D6C-32ED8627B121}"/>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BF16A0CE-C7C5-49AC-B8E4-8543C005A79D}" type="slidenum">
              <a:rPr lang="it-IT" altLang="it-IT" sz="1200"/>
              <a:pPr algn="r"/>
              <a:t>17</a:t>
            </a:fld>
            <a:endParaRPr lang="it-IT" altLang="it-IT" sz="1200"/>
          </a:p>
        </p:txBody>
      </p:sp>
      <p:sp>
        <p:nvSpPr>
          <p:cNvPr id="37891" name="Rectangle 2">
            <a:extLst>
              <a:ext uri="{FF2B5EF4-FFF2-40B4-BE49-F238E27FC236}">
                <a16:creationId xmlns:a16="http://schemas.microsoft.com/office/drawing/2014/main" id="{D535D95E-B43F-A715-73F0-AEDA45C81431}"/>
              </a:ext>
            </a:extLst>
          </p:cNvPr>
          <p:cNvSpPr>
            <a:spLocks noGrp="1" noRot="1" noChangeAspect="1" noChangeArrowheads="1" noTextEdit="1"/>
          </p:cNvSpPr>
          <p:nvPr>
            <p:ph type="sldImg"/>
          </p:nvPr>
        </p:nvSpPr>
        <p:spPr>
          <a:ln/>
        </p:spPr>
      </p:sp>
      <p:sp>
        <p:nvSpPr>
          <p:cNvPr id="37892" name="Rectangle 3">
            <a:extLst>
              <a:ext uri="{FF2B5EF4-FFF2-40B4-BE49-F238E27FC236}">
                <a16:creationId xmlns:a16="http://schemas.microsoft.com/office/drawing/2014/main" id="{1DB657F9-CE8E-AB26-6546-31E40CFF74A7}"/>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1322ED98-A2F6-B258-C481-1EE44A90FEA4}"/>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F7839CAD-7946-4802-9F74-F0B661CA646D}" type="slidenum">
              <a:rPr lang="it-IT" altLang="it-IT" sz="1200"/>
              <a:pPr algn="r"/>
              <a:t>20</a:t>
            </a:fld>
            <a:endParaRPr lang="it-IT" altLang="it-IT" sz="1200"/>
          </a:p>
        </p:txBody>
      </p:sp>
      <p:sp>
        <p:nvSpPr>
          <p:cNvPr id="41987" name="Rectangle 2">
            <a:extLst>
              <a:ext uri="{FF2B5EF4-FFF2-40B4-BE49-F238E27FC236}">
                <a16:creationId xmlns:a16="http://schemas.microsoft.com/office/drawing/2014/main" id="{F9152CC6-9AD5-6B66-DF3E-49EA06856691}"/>
              </a:ext>
            </a:extLst>
          </p:cNvPr>
          <p:cNvSpPr>
            <a:spLocks noGrp="1" noRot="1" noChangeAspect="1" noChangeArrowheads="1" noTextEdit="1"/>
          </p:cNvSpPr>
          <p:nvPr>
            <p:ph type="sldImg"/>
          </p:nvPr>
        </p:nvSpPr>
        <p:spPr>
          <a:ln/>
        </p:spPr>
      </p:sp>
      <p:sp>
        <p:nvSpPr>
          <p:cNvPr id="41988" name="Rectangle 3">
            <a:extLst>
              <a:ext uri="{FF2B5EF4-FFF2-40B4-BE49-F238E27FC236}">
                <a16:creationId xmlns:a16="http://schemas.microsoft.com/office/drawing/2014/main" id="{C0560CEE-A21B-3C7C-10FF-5CF6FDF1E51C}"/>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A2DCCB47-B139-0198-D12E-F972364057B0}"/>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21383DA3-2E3A-1A52-034B-9B67825930F1}"/>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1117C67B-C76C-80CE-25A8-48017FC6D834}"/>
              </a:ext>
            </a:extLst>
          </p:cNvPr>
          <p:cNvSpPr>
            <a:spLocks noGrp="1" noChangeArrowheads="1"/>
          </p:cNvSpPr>
          <p:nvPr>
            <p:ph type="sldNum" sz="quarter" idx="12"/>
          </p:nvPr>
        </p:nvSpPr>
        <p:spPr/>
        <p:txBody>
          <a:bodyPr/>
          <a:lstStyle>
            <a:lvl1pPr>
              <a:defRPr smtClean="0"/>
            </a:lvl1pPr>
          </a:lstStyle>
          <a:p>
            <a:pPr>
              <a:defRPr/>
            </a:pPr>
            <a:fld id="{83157564-41BE-42F0-BF9E-81CE75D8CC4E}" type="slidenum">
              <a:rPr lang="it-IT" altLang="it-IT"/>
              <a:pPr>
                <a:defRPr/>
              </a:pPr>
              <a:t>‹N›</a:t>
            </a:fld>
            <a:endParaRPr lang="it-IT" altLang="it-IT"/>
          </a:p>
        </p:txBody>
      </p:sp>
    </p:spTree>
    <p:extLst>
      <p:ext uri="{BB962C8B-B14F-4D97-AF65-F5344CB8AC3E}">
        <p14:creationId xmlns:p14="http://schemas.microsoft.com/office/powerpoint/2010/main" val="3041758155"/>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60E0551E-E743-5526-77A4-8E5CEE2854E5}"/>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3CA543A6-FB6C-2FFF-5101-C3AA53AE653E}"/>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A6307ED3-DFA3-5C69-3F31-1EA526D10507}"/>
              </a:ext>
            </a:extLst>
          </p:cNvPr>
          <p:cNvSpPr>
            <a:spLocks noGrp="1" noChangeArrowheads="1"/>
          </p:cNvSpPr>
          <p:nvPr>
            <p:ph type="sldNum" sz="quarter" idx="12"/>
          </p:nvPr>
        </p:nvSpPr>
        <p:spPr/>
        <p:txBody>
          <a:bodyPr/>
          <a:lstStyle>
            <a:lvl1pPr>
              <a:defRPr smtClean="0"/>
            </a:lvl1pPr>
          </a:lstStyle>
          <a:p>
            <a:pPr>
              <a:defRPr/>
            </a:pPr>
            <a:fld id="{FC418EF3-9570-475E-A98F-73D9CBAE157D}" type="slidenum">
              <a:rPr lang="it-IT" altLang="it-IT"/>
              <a:pPr>
                <a:defRPr/>
              </a:pPr>
              <a:t>‹N›</a:t>
            </a:fld>
            <a:endParaRPr lang="it-IT" altLang="it-IT"/>
          </a:p>
        </p:txBody>
      </p:sp>
    </p:spTree>
    <p:extLst>
      <p:ext uri="{BB962C8B-B14F-4D97-AF65-F5344CB8AC3E}">
        <p14:creationId xmlns:p14="http://schemas.microsoft.com/office/powerpoint/2010/main" val="3993689460"/>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5D52260F-BAE2-4B55-15EA-D6536B366071}"/>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419FE08F-ED95-B597-0118-18B1802681A1}"/>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2E98F0FD-AEFE-5145-04A4-FE587CBF74D8}"/>
              </a:ext>
            </a:extLst>
          </p:cNvPr>
          <p:cNvSpPr>
            <a:spLocks noGrp="1" noChangeArrowheads="1"/>
          </p:cNvSpPr>
          <p:nvPr>
            <p:ph type="sldNum" sz="quarter" idx="12"/>
          </p:nvPr>
        </p:nvSpPr>
        <p:spPr/>
        <p:txBody>
          <a:bodyPr/>
          <a:lstStyle>
            <a:lvl1pPr>
              <a:defRPr smtClean="0"/>
            </a:lvl1pPr>
          </a:lstStyle>
          <a:p>
            <a:pPr>
              <a:defRPr/>
            </a:pPr>
            <a:fld id="{60155D8C-B5B5-4E3E-8A37-ED62C212594E}" type="slidenum">
              <a:rPr lang="it-IT" altLang="it-IT"/>
              <a:pPr>
                <a:defRPr/>
              </a:pPr>
              <a:t>‹N›</a:t>
            </a:fld>
            <a:endParaRPr lang="it-IT" altLang="it-IT"/>
          </a:p>
        </p:txBody>
      </p:sp>
    </p:spTree>
    <p:extLst>
      <p:ext uri="{BB962C8B-B14F-4D97-AF65-F5344CB8AC3E}">
        <p14:creationId xmlns:p14="http://schemas.microsoft.com/office/powerpoint/2010/main" val="784033059"/>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9C83F2D2-74D6-A2F2-0CDF-0DFEDE260FC0}"/>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4EE605A4-25A9-9596-18D7-770190E1EE5C}"/>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A2BB9D74-BA95-855B-6636-7A0275A89F2D}"/>
              </a:ext>
            </a:extLst>
          </p:cNvPr>
          <p:cNvSpPr>
            <a:spLocks noGrp="1" noChangeArrowheads="1"/>
          </p:cNvSpPr>
          <p:nvPr>
            <p:ph type="sldNum" sz="quarter" idx="12"/>
          </p:nvPr>
        </p:nvSpPr>
        <p:spPr/>
        <p:txBody>
          <a:bodyPr/>
          <a:lstStyle>
            <a:lvl1pPr>
              <a:defRPr smtClean="0"/>
            </a:lvl1pPr>
          </a:lstStyle>
          <a:p>
            <a:pPr>
              <a:defRPr/>
            </a:pPr>
            <a:fld id="{CB18B274-BB8B-4AF6-A5D2-E2646E4E7930}" type="slidenum">
              <a:rPr lang="it-IT" altLang="it-IT"/>
              <a:pPr>
                <a:defRPr/>
              </a:pPr>
              <a:t>‹N›</a:t>
            </a:fld>
            <a:endParaRPr lang="it-IT" altLang="it-IT"/>
          </a:p>
        </p:txBody>
      </p:sp>
    </p:spTree>
    <p:extLst>
      <p:ext uri="{BB962C8B-B14F-4D97-AF65-F5344CB8AC3E}">
        <p14:creationId xmlns:p14="http://schemas.microsoft.com/office/powerpoint/2010/main" val="1603896767"/>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1CA09F92-404F-4CC9-34D7-ECBD7D56401E}"/>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0E942E17-9F15-7471-9CDD-7F5C8E1DC7FF}"/>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8E04EADA-0E20-2FDF-2B93-70F35F30B7BA}"/>
              </a:ext>
            </a:extLst>
          </p:cNvPr>
          <p:cNvSpPr>
            <a:spLocks noGrp="1" noChangeArrowheads="1"/>
          </p:cNvSpPr>
          <p:nvPr>
            <p:ph type="sldNum" sz="quarter" idx="12"/>
          </p:nvPr>
        </p:nvSpPr>
        <p:spPr/>
        <p:txBody>
          <a:bodyPr/>
          <a:lstStyle>
            <a:lvl1pPr>
              <a:defRPr smtClean="0"/>
            </a:lvl1pPr>
          </a:lstStyle>
          <a:p>
            <a:pPr>
              <a:defRPr/>
            </a:pPr>
            <a:fld id="{194DDCFE-5C18-469C-A379-CA5A1D0EF797}" type="slidenum">
              <a:rPr lang="it-IT" altLang="it-IT"/>
              <a:pPr>
                <a:defRPr/>
              </a:pPr>
              <a:t>‹N›</a:t>
            </a:fld>
            <a:endParaRPr lang="it-IT" altLang="it-IT"/>
          </a:p>
        </p:txBody>
      </p:sp>
    </p:spTree>
    <p:extLst>
      <p:ext uri="{BB962C8B-B14F-4D97-AF65-F5344CB8AC3E}">
        <p14:creationId xmlns:p14="http://schemas.microsoft.com/office/powerpoint/2010/main" val="2323155687"/>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Date Placeholder 6">
            <a:extLst>
              <a:ext uri="{FF2B5EF4-FFF2-40B4-BE49-F238E27FC236}">
                <a16:creationId xmlns:a16="http://schemas.microsoft.com/office/drawing/2014/main" id="{1030555B-0214-FC89-5528-3070D34288F9}"/>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Footer Placeholder 7">
            <a:extLst>
              <a:ext uri="{FF2B5EF4-FFF2-40B4-BE49-F238E27FC236}">
                <a16:creationId xmlns:a16="http://schemas.microsoft.com/office/drawing/2014/main" id="{B8E52534-4F44-FCF6-1252-6CDDD18EEDA5}"/>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Slide Number Placeholder 8">
            <a:extLst>
              <a:ext uri="{FF2B5EF4-FFF2-40B4-BE49-F238E27FC236}">
                <a16:creationId xmlns:a16="http://schemas.microsoft.com/office/drawing/2014/main" id="{00D8B246-FF8F-FC99-B446-AE58724A05E3}"/>
              </a:ext>
            </a:extLst>
          </p:cNvPr>
          <p:cNvSpPr>
            <a:spLocks noGrp="1" noChangeArrowheads="1"/>
          </p:cNvSpPr>
          <p:nvPr>
            <p:ph type="sldNum" sz="quarter" idx="12"/>
          </p:nvPr>
        </p:nvSpPr>
        <p:spPr/>
        <p:txBody>
          <a:bodyPr/>
          <a:lstStyle>
            <a:lvl1pPr>
              <a:defRPr smtClean="0"/>
            </a:lvl1pPr>
          </a:lstStyle>
          <a:p>
            <a:pPr>
              <a:defRPr/>
            </a:pPr>
            <a:fld id="{3426C033-4AA7-4DB0-BBB6-BD81463CE035}" type="slidenum">
              <a:rPr lang="it-IT" altLang="it-IT"/>
              <a:pPr>
                <a:defRPr/>
              </a:pPr>
              <a:t>‹N›</a:t>
            </a:fld>
            <a:endParaRPr lang="it-IT" altLang="it-IT"/>
          </a:p>
        </p:txBody>
      </p:sp>
    </p:spTree>
    <p:extLst>
      <p:ext uri="{BB962C8B-B14F-4D97-AF65-F5344CB8AC3E}">
        <p14:creationId xmlns:p14="http://schemas.microsoft.com/office/powerpoint/2010/main" val="1179004013"/>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D1289067-B743-BA65-BEBA-4CBEFE62D061}"/>
              </a:ext>
            </a:extLst>
          </p:cNvPr>
          <p:cNvSpPr>
            <a:spLocks noGrp="1" noChangeArrowheads="1"/>
          </p:cNvSpPr>
          <p:nvPr>
            <p:ph type="dt" sz="half" idx="10"/>
          </p:nvPr>
        </p:nvSpPr>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0ADED539-A591-F963-3C56-171BC81D6D5D}"/>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E8FD003A-4281-CED3-2E19-5935A7DEE571}"/>
              </a:ext>
            </a:extLst>
          </p:cNvPr>
          <p:cNvSpPr>
            <a:spLocks noGrp="1" noChangeArrowheads="1"/>
          </p:cNvSpPr>
          <p:nvPr>
            <p:ph type="sldNum" sz="quarter" idx="12"/>
          </p:nvPr>
        </p:nvSpPr>
        <p:spPr/>
        <p:txBody>
          <a:bodyPr/>
          <a:lstStyle>
            <a:lvl1pPr>
              <a:defRPr smtClean="0"/>
            </a:lvl1pPr>
          </a:lstStyle>
          <a:p>
            <a:pPr>
              <a:defRPr/>
            </a:pPr>
            <a:fld id="{5C5B3A5C-C67F-4E98-99B8-A1C284093470}" type="slidenum">
              <a:rPr lang="it-IT" altLang="it-IT"/>
              <a:pPr>
                <a:defRPr/>
              </a:pPr>
              <a:t>‹N›</a:t>
            </a:fld>
            <a:endParaRPr lang="it-IT" altLang="it-IT"/>
          </a:p>
        </p:txBody>
      </p:sp>
    </p:spTree>
    <p:extLst>
      <p:ext uri="{BB962C8B-B14F-4D97-AF65-F5344CB8AC3E}">
        <p14:creationId xmlns:p14="http://schemas.microsoft.com/office/powerpoint/2010/main" val="578106060"/>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5DB30149-B8E9-529C-9F06-EC839BB54A88}"/>
              </a:ext>
            </a:extLst>
          </p:cNvPr>
          <p:cNvSpPr>
            <a:spLocks noGrp="1" noChangeArrowheads="1"/>
          </p:cNvSpPr>
          <p:nvPr>
            <p:ph type="dt" sz="half" idx="10"/>
          </p:nvPr>
        </p:nvSpPr>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11E5E510-C768-F11A-5A7A-FB4A81643BD0}"/>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EDDF8C27-A361-1D6B-BD96-42979FEDA8EF}"/>
              </a:ext>
            </a:extLst>
          </p:cNvPr>
          <p:cNvSpPr>
            <a:spLocks noGrp="1" noChangeArrowheads="1"/>
          </p:cNvSpPr>
          <p:nvPr>
            <p:ph type="sldNum" sz="quarter" idx="12"/>
          </p:nvPr>
        </p:nvSpPr>
        <p:spPr/>
        <p:txBody>
          <a:bodyPr/>
          <a:lstStyle>
            <a:lvl1pPr>
              <a:defRPr smtClean="0"/>
            </a:lvl1pPr>
          </a:lstStyle>
          <a:p>
            <a:pPr>
              <a:defRPr/>
            </a:pPr>
            <a:fld id="{AE9EA3A0-02FB-4DBE-8A71-7AB83BD43AE3}" type="slidenum">
              <a:rPr lang="it-IT" altLang="it-IT"/>
              <a:pPr>
                <a:defRPr/>
              </a:pPr>
              <a:t>‹N›</a:t>
            </a:fld>
            <a:endParaRPr lang="it-IT" altLang="it-IT"/>
          </a:p>
        </p:txBody>
      </p:sp>
    </p:spTree>
    <p:extLst>
      <p:ext uri="{BB962C8B-B14F-4D97-AF65-F5344CB8AC3E}">
        <p14:creationId xmlns:p14="http://schemas.microsoft.com/office/powerpoint/2010/main" val="3995017881"/>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230B656C-9D39-C642-21AC-68537D8CD62E}"/>
              </a:ext>
            </a:extLst>
          </p:cNvPr>
          <p:cNvSpPr>
            <a:spLocks noGrp="1" noChangeArrowheads="1"/>
          </p:cNvSpPr>
          <p:nvPr>
            <p:ph type="dt" sz="half" idx="10"/>
          </p:nvPr>
        </p:nvSpPr>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F64F8237-7A2E-56FA-6BEC-2E8CFE15DCB9}"/>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DD29D82D-5AFE-1C10-385D-27EBEE9F6839}"/>
              </a:ext>
            </a:extLst>
          </p:cNvPr>
          <p:cNvSpPr>
            <a:spLocks noGrp="1" noChangeArrowheads="1"/>
          </p:cNvSpPr>
          <p:nvPr>
            <p:ph type="sldNum" sz="quarter" idx="12"/>
          </p:nvPr>
        </p:nvSpPr>
        <p:spPr/>
        <p:txBody>
          <a:bodyPr/>
          <a:lstStyle>
            <a:lvl1pPr>
              <a:defRPr smtClean="0"/>
            </a:lvl1pPr>
          </a:lstStyle>
          <a:p>
            <a:pPr>
              <a:defRPr/>
            </a:pPr>
            <a:fld id="{A997E014-27C6-4F3C-9104-729C9119137A}" type="slidenum">
              <a:rPr lang="it-IT" altLang="it-IT"/>
              <a:pPr>
                <a:defRPr/>
              </a:pPr>
              <a:t>‹N›</a:t>
            </a:fld>
            <a:endParaRPr lang="it-IT" altLang="it-IT"/>
          </a:p>
        </p:txBody>
      </p:sp>
    </p:spTree>
    <p:extLst>
      <p:ext uri="{BB962C8B-B14F-4D97-AF65-F5344CB8AC3E}">
        <p14:creationId xmlns:p14="http://schemas.microsoft.com/office/powerpoint/2010/main" val="3176883870"/>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Date Placeholder 6">
            <a:extLst>
              <a:ext uri="{FF2B5EF4-FFF2-40B4-BE49-F238E27FC236}">
                <a16:creationId xmlns:a16="http://schemas.microsoft.com/office/drawing/2014/main" id="{A6568A59-71AA-358C-4739-99D571CBAB92}"/>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Footer Placeholder 7">
            <a:extLst>
              <a:ext uri="{FF2B5EF4-FFF2-40B4-BE49-F238E27FC236}">
                <a16:creationId xmlns:a16="http://schemas.microsoft.com/office/drawing/2014/main" id="{CA4C50C5-7F47-6109-CF84-F0EA2E00B9B1}"/>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Slide Number Placeholder 8">
            <a:extLst>
              <a:ext uri="{FF2B5EF4-FFF2-40B4-BE49-F238E27FC236}">
                <a16:creationId xmlns:a16="http://schemas.microsoft.com/office/drawing/2014/main" id="{5A9BE11C-D92B-1B9E-ADFB-A66476481009}"/>
              </a:ext>
            </a:extLst>
          </p:cNvPr>
          <p:cNvSpPr>
            <a:spLocks noGrp="1" noChangeArrowheads="1"/>
          </p:cNvSpPr>
          <p:nvPr>
            <p:ph type="sldNum" sz="quarter" idx="12"/>
          </p:nvPr>
        </p:nvSpPr>
        <p:spPr/>
        <p:txBody>
          <a:bodyPr/>
          <a:lstStyle>
            <a:lvl1pPr>
              <a:defRPr smtClean="0"/>
            </a:lvl1pPr>
          </a:lstStyle>
          <a:p>
            <a:pPr>
              <a:defRPr/>
            </a:pPr>
            <a:fld id="{A01AB4C7-3AB5-4BFB-AC43-3359515D0B44}" type="slidenum">
              <a:rPr lang="it-IT" altLang="it-IT"/>
              <a:pPr>
                <a:defRPr/>
              </a:pPr>
              <a:t>‹N›</a:t>
            </a:fld>
            <a:endParaRPr lang="it-IT" altLang="it-IT"/>
          </a:p>
        </p:txBody>
      </p:sp>
    </p:spTree>
    <p:extLst>
      <p:ext uri="{BB962C8B-B14F-4D97-AF65-F5344CB8AC3E}">
        <p14:creationId xmlns:p14="http://schemas.microsoft.com/office/powerpoint/2010/main" val="2804542960"/>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Date Placeholder 6">
            <a:extLst>
              <a:ext uri="{FF2B5EF4-FFF2-40B4-BE49-F238E27FC236}">
                <a16:creationId xmlns:a16="http://schemas.microsoft.com/office/drawing/2014/main" id="{646566D0-B8DD-7D92-644D-63F3C9BA74C9}"/>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Footer Placeholder 7">
            <a:extLst>
              <a:ext uri="{FF2B5EF4-FFF2-40B4-BE49-F238E27FC236}">
                <a16:creationId xmlns:a16="http://schemas.microsoft.com/office/drawing/2014/main" id="{730F31A7-078F-8D55-6952-3B7BAE15975A}"/>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Slide Number Placeholder 8">
            <a:extLst>
              <a:ext uri="{FF2B5EF4-FFF2-40B4-BE49-F238E27FC236}">
                <a16:creationId xmlns:a16="http://schemas.microsoft.com/office/drawing/2014/main" id="{77467053-BD7F-CF2C-5AF7-BDB6A8008C46}"/>
              </a:ext>
            </a:extLst>
          </p:cNvPr>
          <p:cNvSpPr>
            <a:spLocks noGrp="1" noChangeArrowheads="1"/>
          </p:cNvSpPr>
          <p:nvPr>
            <p:ph type="sldNum" sz="quarter" idx="12"/>
          </p:nvPr>
        </p:nvSpPr>
        <p:spPr/>
        <p:txBody>
          <a:bodyPr/>
          <a:lstStyle>
            <a:lvl1pPr>
              <a:defRPr smtClean="0"/>
            </a:lvl1pPr>
          </a:lstStyle>
          <a:p>
            <a:pPr>
              <a:defRPr/>
            </a:pPr>
            <a:fld id="{3839AB40-CEC9-44A9-BBCB-6BF1040A2A51}" type="slidenum">
              <a:rPr lang="it-IT" altLang="it-IT"/>
              <a:pPr>
                <a:defRPr/>
              </a:pPr>
              <a:t>‹N›</a:t>
            </a:fld>
            <a:endParaRPr lang="it-IT" altLang="it-IT"/>
          </a:p>
        </p:txBody>
      </p:sp>
    </p:spTree>
    <p:extLst>
      <p:ext uri="{BB962C8B-B14F-4D97-AF65-F5344CB8AC3E}">
        <p14:creationId xmlns:p14="http://schemas.microsoft.com/office/powerpoint/2010/main" val="4011318707"/>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EDCF8F27-DF32-199D-825E-5B5F82268E63}"/>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7564D7DB-79AD-A384-4CB4-0BDC46672ABE}"/>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36C52F4C-D715-555C-7234-A22744135C3D}"/>
              </a:ext>
            </a:extLst>
          </p:cNvPr>
          <p:cNvSpPr>
            <a:spLocks noGrp="1" noChangeArrowheads="1"/>
          </p:cNvSpPr>
          <p:nvPr>
            <p:ph type="dt" sz="half" idx="2"/>
          </p:nvPr>
        </p:nvSpPr>
        <p:spPr bwMode="auto">
          <a:xfrm>
            <a:off x="6858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ABAB9922-B2AA-7C85-6599-70EA7188EE2E}"/>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331CB3C4-B69F-1E41-9FBB-2BA73D90F47C}"/>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smtClean="0">
                <a:solidFill>
                  <a:schemeClr val="tx1"/>
                </a:solidFill>
                <a:latin typeface="Times New Roman" panose="02020603050405020304" pitchFamily="18" charset="0"/>
              </a:defRPr>
            </a:lvl1pPr>
          </a:lstStyle>
          <a:p>
            <a:pPr>
              <a:defRPr/>
            </a:pPr>
            <a:fld id="{4064EF44-EC07-4E28-9389-328CCC3CABEC}"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RELIGIOSI\938-Quando%20l'amor.mid" TargetMode="Externa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5362" name="Rectangle 4">
            <a:extLst>
              <a:ext uri="{FF2B5EF4-FFF2-40B4-BE49-F238E27FC236}">
                <a16:creationId xmlns:a16="http://schemas.microsoft.com/office/drawing/2014/main" id="{031C955C-BCCA-A611-298E-2B55AED511B4}"/>
              </a:ext>
            </a:extLst>
          </p:cNvPr>
          <p:cNvSpPr>
            <a:spLocks noChangeArrowheads="1"/>
          </p:cNvSpPr>
          <p:nvPr/>
        </p:nvSpPr>
        <p:spPr bwMode="auto">
          <a:xfrm>
            <a:off x="1143000" y="5715000"/>
            <a:ext cx="320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15363" name="Rectangle 5">
            <a:extLst>
              <a:ext uri="{FF2B5EF4-FFF2-40B4-BE49-F238E27FC236}">
                <a16:creationId xmlns:a16="http://schemas.microsoft.com/office/drawing/2014/main" id="{63C4AA1D-3A03-E2BF-7DE9-5D88F76A1979}"/>
              </a:ext>
            </a:extLst>
          </p:cNvPr>
          <p:cNvSpPr>
            <a:spLocks noChangeArrowheads="1"/>
          </p:cNvSpPr>
          <p:nvPr/>
        </p:nvSpPr>
        <p:spPr bwMode="auto">
          <a:xfrm>
            <a:off x="381000" y="6400800"/>
            <a:ext cx="43434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Quando l’amor</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8B022A5A-A5CD-0F20-2774-536CF1669DF8}"/>
              </a:ext>
            </a:extLst>
          </p:cNvPr>
          <p:cNvSpPr>
            <a:spLocks noChangeArrowheads="1"/>
          </p:cNvSpPr>
          <p:nvPr/>
        </p:nvSpPr>
        <p:spPr bwMode="auto">
          <a:xfrm>
            <a:off x="762000" y="0"/>
            <a:ext cx="7772400" cy="925513"/>
          </a:xfrm>
          <a:prstGeom prst="rect">
            <a:avLst/>
          </a:prstGeom>
          <a:solidFill>
            <a:srgbClr val="FFFFFF"/>
          </a:solidFill>
          <a:ln w="9525">
            <a:solidFill>
              <a:srgbClr val="FFFFFF"/>
            </a:solidFill>
            <a:miter lim="800000"/>
            <a:headEnd/>
            <a:tailEnd/>
          </a:ln>
        </p:spPr>
        <p:txBody>
          <a:bodyPr>
            <a:spAutoFit/>
          </a:bodyPr>
          <a:lstStyle/>
          <a:p>
            <a:pPr algn="ctr">
              <a:defRPr/>
            </a:pPr>
            <a:endParaRPr lang="it-IT" altLang="it-IT" sz="800" dirty="0">
              <a:solidFill>
                <a:schemeClr val="bg1"/>
              </a:solidFill>
              <a:effectLst>
                <a:outerShdw blurRad="38100" dist="38100" dir="2700000" algn="tl">
                  <a:srgbClr val="C0C0C0"/>
                </a:outerShdw>
              </a:effectLst>
              <a:latin typeface="Verdana" pitchFamily="34" charset="0"/>
              <a:cs typeface="Times New Roman" pitchFamily="18" charset="0"/>
            </a:endParaRPr>
          </a:p>
          <a:p>
            <a:pPr algn="ctr">
              <a:defRPr/>
            </a:pPr>
            <a:r>
              <a:rPr lang="it-IT" altLang="it-IT" sz="1800" dirty="0">
                <a:solidFill>
                  <a:srgbClr val="FF5050"/>
                </a:solidFill>
                <a:latin typeface="Verdana" pitchFamily="34" charset="0"/>
                <a:cs typeface="Times New Roman" pitchFamily="18" charset="0"/>
              </a:rPr>
              <a:t>II DOMENICA DI PASQUA                                                       2</a:t>
            </a:r>
            <a:r>
              <a:rPr lang="it-IT" altLang="it-IT" sz="900" dirty="0">
                <a:solidFill>
                  <a:srgbClr val="FF5050"/>
                </a:solidFill>
                <a:latin typeface="Verdana" pitchFamily="34" charset="0"/>
                <a:cs typeface="Times New Roman" pitchFamily="18" charset="0"/>
              </a:rPr>
              <a:t>nd</a:t>
            </a:r>
            <a:r>
              <a:rPr lang="it-IT" altLang="it-IT" sz="1800" dirty="0">
                <a:solidFill>
                  <a:srgbClr val="FF5050"/>
                </a:solidFill>
                <a:latin typeface="Verdana" pitchFamily="34" charset="0"/>
                <a:cs typeface="Times New Roman" pitchFamily="18" charset="0"/>
              </a:rPr>
              <a:t> EASTER SUNDAY </a:t>
            </a:r>
            <a:r>
              <a:rPr lang="it-IT" altLang="it-IT" sz="1800" dirty="0">
                <a:solidFill>
                  <a:srgbClr val="FF5050"/>
                </a:solidFill>
                <a:latin typeface="HelveticaNeue"/>
                <a:cs typeface="Times New Roman" pitchFamily="18" charset="0"/>
              </a:rPr>
              <a:t> </a:t>
            </a:r>
          </a:p>
          <a:p>
            <a:pPr algn="ctr">
              <a:defRPr/>
            </a:pPr>
            <a:r>
              <a:rPr lang="it-IT" altLang="it-IT" sz="1000" b="1" dirty="0">
                <a:solidFill>
                  <a:schemeClr val="tx1"/>
                </a:solidFill>
                <a:latin typeface="Verdana" pitchFamily="34" charset="0"/>
              </a:rPr>
              <a:t>TUTTE LE IMMAGINI SONO PROTETTE DA COPYRIGHT - ALL PICTURES ARE BY COPYRIGHT</a:t>
            </a:r>
          </a:p>
        </p:txBody>
      </p:sp>
      <p:sp>
        <p:nvSpPr>
          <p:cNvPr id="15365" name="Rectangle 7">
            <a:extLst>
              <a:ext uri="{FF2B5EF4-FFF2-40B4-BE49-F238E27FC236}">
                <a16:creationId xmlns:a16="http://schemas.microsoft.com/office/drawing/2014/main" id="{410ACC4F-CD3B-5755-4CA5-DE994AEBCFEF}"/>
              </a:ext>
            </a:extLst>
          </p:cNvPr>
          <p:cNvSpPr>
            <a:spLocks noChangeArrowheads="1"/>
          </p:cNvSpPr>
          <p:nvPr/>
        </p:nvSpPr>
        <p:spPr bwMode="auto">
          <a:xfrm>
            <a:off x="2133600" y="1219200"/>
            <a:ext cx="1241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15366" name="Rectangle 8">
            <a:extLst>
              <a:ext uri="{FF2B5EF4-FFF2-40B4-BE49-F238E27FC236}">
                <a16:creationId xmlns:a16="http://schemas.microsoft.com/office/drawing/2014/main" id="{45C05D28-44C4-895F-AA81-39700115F4C9}"/>
              </a:ext>
            </a:extLst>
          </p:cNvPr>
          <p:cNvSpPr>
            <a:spLocks noChangeArrowheads="1"/>
          </p:cNvSpPr>
          <p:nvPr/>
        </p:nvSpPr>
        <p:spPr bwMode="auto">
          <a:xfrm>
            <a:off x="1181100" y="3354636"/>
            <a:ext cx="3352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tabLst>
                <a:tab pos="4229100" algn="l"/>
              </a:tabLst>
              <a:defRPr sz="3200">
                <a:solidFill>
                  <a:schemeClr val="tx1"/>
                </a:solidFill>
                <a:latin typeface="Times New Roman" panose="02020603050405020304" pitchFamily="18" charset="0"/>
              </a:defRPr>
            </a:lvl1pPr>
            <a:lvl2pPr marL="742950" indent="-285750">
              <a:spcBef>
                <a:spcPct val="20000"/>
              </a:spcBef>
              <a:buChar char="–"/>
              <a:tabLst>
                <a:tab pos="4229100" algn="l"/>
              </a:tabLst>
              <a:defRPr sz="2800">
                <a:solidFill>
                  <a:schemeClr val="tx1"/>
                </a:solidFill>
                <a:latin typeface="Times New Roman" panose="02020603050405020304" pitchFamily="18" charset="0"/>
              </a:defRPr>
            </a:lvl2pPr>
            <a:lvl3pPr marL="1143000" indent="-228600">
              <a:spcBef>
                <a:spcPct val="20000"/>
              </a:spcBef>
              <a:buChar char="•"/>
              <a:tabLst>
                <a:tab pos="4229100" algn="l"/>
              </a:tabLst>
              <a:defRPr sz="2400">
                <a:solidFill>
                  <a:schemeClr val="tx1"/>
                </a:solidFill>
                <a:latin typeface="Times New Roman" panose="02020603050405020304" pitchFamily="18" charset="0"/>
              </a:defRPr>
            </a:lvl3pPr>
            <a:lvl4pPr marL="1600200" indent="-228600">
              <a:spcBef>
                <a:spcPct val="20000"/>
              </a:spcBef>
              <a:buChar char="–"/>
              <a:tabLst>
                <a:tab pos="4229100" algn="l"/>
              </a:tabLst>
              <a:defRPr sz="2000">
                <a:solidFill>
                  <a:schemeClr val="tx1"/>
                </a:solidFill>
                <a:latin typeface="Times New Roman" panose="02020603050405020304" pitchFamily="18" charset="0"/>
              </a:defRPr>
            </a:lvl4pPr>
            <a:lvl5pPr marL="2057400" indent="-228600">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Le ferite del Risorto, alfabeto d'amore            </a:t>
            </a:r>
            <a:r>
              <a:rPr lang="it-IT" sz="1000" i="1" dirty="0">
                <a:effectLst/>
                <a:latin typeface="Verdana" panose="020B0604030504040204" pitchFamily="34" charset="0"/>
                <a:ea typeface="Times New Roman" panose="02020603050405020304" pitchFamily="18" charset="0"/>
                <a:cs typeface="Times New Roman" panose="02020603050405020304" pitchFamily="18" charset="0"/>
              </a:rPr>
              <a:t>The </a:t>
            </a:r>
            <a:r>
              <a:rPr lang="it-IT" sz="1000" i="1" dirty="0" err="1">
                <a:effectLst/>
                <a:latin typeface="Verdana" panose="020B0604030504040204" pitchFamily="34" charset="0"/>
                <a:ea typeface="Times New Roman" panose="02020603050405020304" pitchFamily="18" charset="0"/>
                <a:cs typeface="Times New Roman" panose="02020603050405020304" pitchFamily="18" charset="0"/>
              </a:rPr>
              <a:t>wounds</a:t>
            </a:r>
            <a:r>
              <a:rPr lang="it-IT" sz="1000" i="1" dirty="0">
                <a:effectLst/>
                <a:latin typeface="Verdana" panose="020B0604030504040204" pitchFamily="34" charset="0"/>
                <a:ea typeface="Times New Roman" panose="02020603050405020304" pitchFamily="18" charset="0"/>
                <a:cs typeface="Times New Roman" panose="02020603050405020304" pitchFamily="18" charset="0"/>
              </a:rPr>
              <a:t> of the </a:t>
            </a:r>
            <a:r>
              <a:rPr lang="it-IT" sz="1000" i="1" dirty="0" err="1">
                <a:effectLst/>
                <a:latin typeface="Verdana" panose="020B0604030504040204" pitchFamily="34" charset="0"/>
                <a:ea typeface="Times New Roman" panose="02020603050405020304" pitchFamily="18" charset="0"/>
                <a:cs typeface="Times New Roman" panose="02020603050405020304" pitchFamily="18" charset="0"/>
              </a:rPr>
              <a:t>Risen</a:t>
            </a:r>
            <a:r>
              <a:rPr lang="it-IT" sz="1000" i="1" dirty="0">
                <a:effectLst/>
                <a:latin typeface="Verdana" panose="020B0604030504040204" pitchFamily="34" charset="0"/>
                <a:ea typeface="Times New Roman" panose="02020603050405020304" pitchFamily="18" charset="0"/>
                <a:cs typeface="Times New Roman" panose="02020603050405020304" pitchFamily="18" charset="0"/>
              </a:rPr>
              <a:t> One, </a:t>
            </a:r>
            <a:r>
              <a:rPr lang="it-IT" sz="1000" i="1" dirty="0" err="1">
                <a:effectLst/>
                <a:latin typeface="Verdana" panose="020B0604030504040204" pitchFamily="34" charset="0"/>
                <a:ea typeface="Times New Roman" panose="02020603050405020304" pitchFamily="18" charset="0"/>
                <a:cs typeface="Times New Roman" panose="02020603050405020304" pitchFamily="18" charset="0"/>
              </a:rPr>
              <a:t>alphabet</a:t>
            </a:r>
            <a:r>
              <a:rPr lang="it-IT" sz="1000" i="1" dirty="0">
                <a:effectLst/>
                <a:latin typeface="Verdana" panose="020B0604030504040204" pitchFamily="34" charset="0"/>
                <a:ea typeface="Times New Roman" panose="02020603050405020304" pitchFamily="18" charset="0"/>
                <a:cs typeface="Times New Roman" panose="02020603050405020304" pitchFamily="18" charset="0"/>
              </a:rPr>
              <a:t> of love</a:t>
            </a:r>
            <a:endParaRPr lang="it-IT" altLang="it-IT" sz="1000" i="1" dirty="0">
              <a:latin typeface="Verdana" panose="020B0604030504040204" pitchFamily="34" charset="0"/>
              <a:ea typeface="SimSun" panose="02010600030101010101" pitchFamily="2" charset="-122"/>
            </a:endParaRPr>
          </a:p>
        </p:txBody>
      </p:sp>
      <p:sp>
        <p:nvSpPr>
          <p:cNvPr id="15367" name="Rectangle 43">
            <a:extLst>
              <a:ext uri="{FF2B5EF4-FFF2-40B4-BE49-F238E27FC236}">
                <a16:creationId xmlns:a16="http://schemas.microsoft.com/office/drawing/2014/main" id="{53422D32-F6F6-CC7D-1A99-5DCAB4CB8C54}"/>
              </a:ext>
            </a:extLst>
          </p:cNvPr>
          <p:cNvSpPr>
            <a:spLocks noChangeArrowheads="1"/>
          </p:cNvSpPr>
          <p:nvPr/>
        </p:nvSpPr>
        <p:spPr bwMode="auto">
          <a:xfrm>
            <a:off x="44121" y="1397000"/>
            <a:ext cx="52770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B</a:t>
            </a:r>
          </a:p>
        </p:txBody>
      </p:sp>
      <p:sp>
        <p:nvSpPr>
          <p:cNvPr id="15368" name="Rectangle 56">
            <a:extLst>
              <a:ext uri="{FF2B5EF4-FFF2-40B4-BE49-F238E27FC236}">
                <a16:creationId xmlns:a16="http://schemas.microsoft.com/office/drawing/2014/main" id="{C2F00AB7-F450-8854-5290-40E8D5DAF05B}"/>
              </a:ext>
            </a:extLst>
          </p:cNvPr>
          <p:cNvSpPr>
            <a:spLocks noChangeArrowheads="1"/>
          </p:cNvSpPr>
          <p:nvPr/>
        </p:nvSpPr>
        <p:spPr bwMode="auto">
          <a:xfrm>
            <a:off x="6156176" y="6516216"/>
            <a:ext cx="326548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i="1" dirty="0">
                <a:solidFill>
                  <a:srgbClr val="FFFF00"/>
                </a:solidFill>
                <a:latin typeface="+mj-lt"/>
                <a:ea typeface="Verdana" panose="020B0604030504040204" pitchFamily="34" charset="0"/>
                <a:cs typeface="Verdana" panose="020B0604030504040204" pitchFamily="34" charset="0"/>
              </a:rPr>
              <a:t>by Gaetano Lastilla – April 2024</a:t>
            </a:r>
          </a:p>
        </p:txBody>
      </p:sp>
      <p:pic>
        <p:nvPicPr>
          <p:cNvPr id="15369" name="Picture 101" descr="C:\ARCHIVIO GENERALE\PRESENTAZIONI\in COSTRUZIONE\S.Scritture del 24.08\candelabro copia.gif">
            <a:extLst>
              <a:ext uri="{FF2B5EF4-FFF2-40B4-BE49-F238E27FC236}">
                <a16:creationId xmlns:a16="http://schemas.microsoft.com/office/drawing/2014/main" id="{8DDD7ADD-2622-E0BA-E83A-A77DC1F51F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2" name="938-Quando l'amor.mid">
            <a:hlinkClick r:id="" action="ppaction://media"/>
            <a:extLst>
              <a:ext uri="{FF2B5EF4-FFF2-40B4-BE49-F238E27FC236}">
                <a16:creationId xmlns:a16="http://schemas.microsoft.com/office/drawing/2014/main" id="{EE2DF194-97E6-D0FA-2376-E9CC0D540B6C}"/>
              </a:ext>
            </a:extLst>
          </p:cNvPr>
          <p:cNvPicPr>
            <a:picLocks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6934200" y="-3048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1" name="Rectangle 13">
            <a:extLst>
              <a:ext uri="{FF2B5EF4-FFF2-40B4-BE49-F238E27FC236}">
                <a16:creationId xmlns:a16="http://schemas.microsoft.com/office/drawing/2014/main" id="{71C21052-C11C-B193-EE97-4D30BEB8F3BC}"/>
              </a:ext>
            </a:extLst>
          </p:cNvPr>
          <p:cNvSpPr>
            <a:spLocks noChangeArrowheads="1"/>
          </p:cNvSpPr>
          <p:nvPr/>
        </p:nvSpPr>
        <p:spPr bwMode="auto">
          <a:xfrm>
            <a:off x="1562100" y="3774137"/>
            <a:ext cx="2590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it-IT" altLang="it-IT" sz="900" i="1" dirty="0">
                <a:latin typeface="Times New Roman" panose="02020603050405020304" pitchFamily="18" charset="0"/>
                <a:cs typeface="Times New Roman" panose="02020603050405020304" pitchFamily="18" charset="0"/>
              </a:rPr>
              <a:t>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
        <p:nvSpPr>
          <p:cNvPr id="6" name="CasellaDiTesto 5">
            <a:extLst>
              <a:ext uri="{FF2B5EF4-FFF2-40B4-BE49-F238E27FC236}">
                <a16:creationId xmlns:a16="http://schemas.microsoft.com/office/drawing/2014/main" id="{BC4DD203-8ABB-FC2C-6B04-60A5AB829046}"/>
              </a:ext>
            </a:extLst>
          </p:cNvPr>
          <p:cNvSpPr txBox="1"/>
          <p:nvPr/>
        </p:nvSpPr>
        <p:spPr>
          <a:xfrm>
            <a:off x="3824699" y="5802675"/>
            <a:ext cx="5350790" cy="230832"/>
          </a:xfrm>
          <a:prstGeom prst="rect">
            <a:avLst/>
          </a:prstGeom>
          <a:noFill/>
        </p:spPr>
        <p:txBody>
          <a:bodyPr wrap="square">
            <a:spAutoFit/>
          </a:bodyPr>
          <a:lstStyle/>
          <a:p>
            <a:pPr algn="ctr" eaLnBrk="1" hangingPunct="1">
              <a:spcBef>
                <a:spcPct val="0"/>
              </a:spcBef>
              <a:buFontTx/>
              <a:buNone/>
            </a:pPr>
            <a:r>
              <a:rPr lang="it-IT" altLang="it-IT" sz="900" i="1" dirty="0">
                <a:solidFill>
                  <a:schemeClr val="tx1"/>
                </a:solidFill>
                <a:latin typeface="+mj-lt"/>
                <a:cs typeface="Arial" panose="020B0604020202020204" pitchFamily="34" charset="0"/>
              </a:rPr>
              <a:t>Metti qui il tuo dito…put </a:t>
            </a:r>
            <a:r>
              <a:rPr lang="it-IT" altLang="it-IT" sz="900" i="1" dirty="0" err="1">
                <a:solidFill>
                  <a:schemeClr val="tx1"/>
                </a:solidFill>
                <a:latin typeface="+mj-lt"/>
                <a:cs typeface="Arial" panose="020B0604020202020204" pitchFamily="34" charset="0"/>
              </a:rPr>
              <a:t>your</a:t>
            </a:r>
            <a:r>
              <a:rPr lang="it-IT" altLang="it-IT" sz="900" i="1" dirty="0">
                <a:solidFill>
                  <a:schemeClr val="tx1"/>
                </a:solidFill>
                <a:latin typeface="+mj-lt"/>
                <a:cs typeface="Arial" panose="020B0604020202020204" pitchFamily="34" charset="0"/>
              </a:rPr>
              <a:t> finger </a:t>
            </a:r>
            <a:r>
              <a:rPr lang="it-IT" altLang="it-IT" sz="900" i="1" dirty="0" err="1">
                <a:solidFill>
                  <a:schemeClr val="tx1"/>
                </a:solidFill>
                <a:latin typeface="+mj-lt"/>
                <a:cs typeface="Arial" panose="020B0604020202020204" pitchFamily="34" charset="0"/>
              </a:rPr>
              <a:t>here</a:t>
            </a:r>
            <a:r>
              <a:rPr lang="it-IT" altLang="it-IT" sz="900" i="1" dirty="0">
                <a:solidFill>
                  <a:schemeClr val="tx1"/>
                </a:solidFill>
                <a:latin typeface="+mj-lt"/>
                <a:cs typeface="Arial" panose="020B0604020202020204" pitchFamily="34" charset="0"/>
              </a:rPr>
              <a:t>…</a:t>
            </a:r>
            <a:endParaRPr lang="it-IT" altLang="it-IT" sz="900" i="1" dirty="0">
              <a:solidFill>
                <a:schemeClr val="tx1"/>
              </a:solidFill>
              <a:latin typeface="+mj-lt"/>
              <a:ea typeface="SimSun" panose="02010600030101010101" pitchFamily="2" charset="-122"/>
            </a:endParaRPr>
          </a:p>
        </p:txBody>
      </p:sp>
      <p:pic>
        <p:nvPicPr>
          <p:cNvPr id="10" name="Immagine 9">
            <a:extLst>
              <a:ext uri="{FF2B5EF4-FFF2-40B4-BE49-F238E27FC236}">
                <a16:creationId xmlns:a16="http://schemas.microsoft.com/office/drawing/2014/main" id="{21BD8FEF-7C21-3CC0-873D-7F749F291AF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24400" y="1628800"/>
            <a:ext cx="3231976" cy="4196517"/>
          </a:xfrm>
          <a:prstGeom prst="rect">
            <a:avLst/>
          </a:prstGeom>
        </p:spPr>
      </p:pic>
    </p:spTree>
  </p:cSld>
  <p:clrMapOvr>
    <a:masterClrMapping/>
  </p:clrMapOvr>
  <p:transition spd="med" advClick="0" advTm="1424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1537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2">
                <p:cTn id="7" repeatCount="indefinite" fill="hold" display="0">
                  <p:stCondLst>
                    <p:cond delay="indefinite"/>
                  </p:stCondLst>
                  <p:endCondLst>
                    <p:cond evt="onStopAudio" delay="0">
                      <p:tgtEl>
                        <p:sldTgt/>
                      </p:tgtEl>
                    </p:cond>
                  </p:endCondLst>
                </p:cTn>
                <p:tgtEl>
                  <p:spTgt spid="1537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D42811C3-D517-4662-4424-C97E4358982A}"/>
              </a:ext>
            </a:extLst>
          </p:cNvPr>
          <p:cNvSpPr>
            <a:spLocks noChangeArrowheads="1"/>
          </p:cNvSpPr>
          <p:nvPr/>
        </p:nvSpPr>
        <p:spPr bwMode="auto">
          <a:xfrm>
            <a:off x="152400" y="152400"/>
            <a:ext cx="8763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62930" name="Rectangle 114">
            <a:extLst>
              <a:ext uri="{FF2B5EF4-FFF2-40B4-BE49-F238E27FC236}">
                <a16:creationId xmlns:a16="http://schemas.microsoft.com/office/drawing/2014/main" id="{7A0978B8-8DDF-21C3-867D-8A2C9FF76130}"/>
              </a:ext>
            </a:extLst>
          </p:cNvPr>
          <p:cNvSpPr>
            <a:spLocks noChangeArrowheads="1"/>
          </p:cNvSpPr>
          <p:nvPr/>
        </p:nvSpPr>
        <p:spPr bwMode="auto">
          <a:xfrm>
            <a:off x="0" y="5445125"/>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latin typeface="Verdana" panose="020B0604030504040204" pitchFamily="34" charset="0"/>
                <a:cs typeface="Tahoma" panose="020B0604030504040204" pitchFamily="34" charset="0"/>
              </a:rPr>
              <a:t> </a:t>
            </a:r>
            <a:r>
              <a:rPr lang="en-GB" altLang="it-IT" sz="1800">
                <a:solidFill>
                  <a:schemeClr val="bg1"/>
                </a:solidFill>
                <a:latin typeface="Verdana" panose="020B0604030504040204" pitchFamily="34" charset="0"/>
                <a:cs typeface="Times New Roman" panose="02020603050405020304" pitchFamily="18" charset="0"/>
              </a:rPr>
              <a:t>then he showed them his hands and his side. The disciples kept looking at the Lord and were full of joy.  Again Jesus said to them, "Peace be with you. As the Father has sent me, so I send you."</a:t>
            </a:r>
            <a:r>
              <a:rPr lang="en-GB" altLang="it-IT" sz="1800" i="1">
                <a:solidFill>
                  <a:schemeClr val="bg1"/>
                </a:solidFill>
                <a:latin typeface="Verdana" panose="020B0604030504040204" pitchFamily="34" charset="0"/>
                <a:cs typeface="Times New Roman" panose="02020603050405020304" pitchFamily="18" charset="0"/>
              </a:rPr>
              <a:t> (In 20: 20-21)  </a:t>
            </a:r>
          </a:p>
        </p:txBody>
      </p:sp>
      <p:sp>
        <p:nvSpPr>
          <p:cNvPr id="28676" name="Rectangle 22">
            <a:extLst>
              <a:ext uri="{FF2B5EF4-FFF2-40B4-BE49-F238E27FC236}">
                <a16:creationId xmlns:a16="http://schemas.microsoft.com/office/drawing/2014/main" id="{323610C1-B8EF-B34A-7326-80148882930B}"/>
              </a:ext>
            </a:extLst>
          </p:cNvPr>
          <p:cNvSpPr>
            <a:spLocks noChangeArrowheads="1"/>
          </p:cNvSpPr>
          <p:nvPr/>
        </p:nvSpPr>
        <p:spPr bwMode="auto">
          <a:xfrm>
            <a:off x="0" y="549275"/>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Detto questo, mostrò loro le mani e il fianco. E i discepoli gioirono al vedere il Signore.  Gesù disse loro di nuovo: «Pace a voi! Come il Padre ha mandato me, anche io mando voi». </a:t>
            </a:r>
            <a:r>
              <a:rPr lang="it-IT" altLang="it-IT" sz="1800" i="1">
                <a:solidFill>
                  <a:schemeClr val="bg1"/>
                </a:solidFill>
                <a:latin typeface="Verdana" panose="020B0604030504040204" pitchFamily="34" charset="0"/>
                <a:cs typeface="Times New Roman" panose="02020603050405020304" pitchFamily="18" charset="0"/>
              </a:rPr>
              <a:t>(Gv 20, 20-21)</a:t>
            </a:r>
          </a:p>
        </p:txBody>
      </p:sp>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Rectangle 35">
            <a:extLst>
              <a:ext uri="{FF2B5EF4-FFF2-40B4-BE49-F238E27FC236}">
                <a16:creationId xmlns:a16="http://schemas.microsoft.com/office/drawing/2014/main" id="{F2EAAD59-D520-1872-8D95-E5D998ED619D}"/>
              </a:ext>
            </a:extLst>
          </p:cNvPr>
          <p:cNvSpPr>
            <a:spLocks noChangeArrowheads="1"/>
          </p:cNvSpPr>
          <p:nvPr/>
        </p:nvSpPr>
        <p:spPr bwMode="auto">
          <a:xfrm>
            <a:off x="0" y="549275"/>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Detto questo, soffiò e disse loro: «Ricevete lo Spirito Santo. A coloro a cui perdonerete i peccati, saranno perdonati; a coloro a cui non perdonerete, non saranno perdonati». Tommaso, uno dei Dodici, chiamato Dìdimo, non era con loro quando venne Gesù.</a:t>
            </a:r>
            <a:r>
              <a:rPr lang="it-IT" altLang="it-IT" sz="1800" i="1">
                <a:solidFill>
                  <a:schemeClr val="bg1"/>
                </a:solidFill>
                <a:latin typeface="Verdana" panose="020B0604030504040204" pitchFamily="34" charset="0"/>
                <a:cs typeface="Times New Roman" panose="02020603050405020304" pitchFamily="18" charset="0"/>
              </a:rPr>
              <a:t> (Gv 20, 22-24)</a:t>
            </a:r>
          </a:p>
        </p:txBody>
      </p:sp>
      <p:sp>
        <p:nvSpPr>
          <p:cNvPr id="30723" name="Rectangle 36">
            <a:extLst>
              <a:ext uri="{FF2B5EF4-FFF2-40B4-BE49-F238E27FC236}">
                <a16:creationId xmlns:a16="http://schemas.microsoft.com/office/drawing/2014/main" id="{751A5307-A7A8-F79B-7053-9D6F3D8301C8}"/>
              </a:ext>
            </a:extLst>
          </p:cNvPr>
          <p:cNvSpPr>
            <a:spLocks noChangeArrowheads="1"/>
          </p:cNvSpPr>
          <p:nvPr/>
        </p:nvSpPr>
        <p:spPr bwMode="auto">
          <a:xfrm>
            <a:off x="0" y="5157788"/>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rgbClr val="FFFF00"/>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After saying this he breathed on them and said to them, "Receive the Holy Spirit; for those whose sins you forgive, they are forgiven; for those whose sins you retain, they are retained." Thomas, the Twin, one of the Twelve,</a:t>
            </a:r>
          </a:p>
          <a:p>
            <a:pPr algn="ctr" eaLnBrk="1" hangingPunct="1">
              <a:spcBef>
                <a:spcPct val="0"/>
              </a:spcBef>
              <a:buFontTx/>
              <a:buNone/>
            </a:pPr>
            <a:r>
              <a:rPr lang="en-GB" altLang="it-IT" sz="1800" i="1">
                <a:solidFill>
                  <a:schemeClr val="bg1"/>
                </a:solidFill>
                <a:latin typeface="Verdana" panose="020B0604030504040204" pitchFamily="34" charset="0"/>
                <a:cs typeface="Times New Roman" panose="02020603050405020304" pitchFamily="18" charset="0"/>
              </a:rPr>
              <a:t> (In 20: 22-24)</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DF65F48B-7AB2-B3ED-6CAE-F49AA86B9F56}"/>
              </a:ext>
            </a:extLst>
          </p:cNvPr>
          <p:cNvSpPr>
            <a:spLocks noGrp="1" noChangeArrowheads="1"/>
          </p:cNvSpPr>
          <p:nvPr>
            <p:ph type="title"/>
          </p:nvPr>
        </p:nvSpPr>
        <p:spPr>
          <a:xfrm>
            <a:off x="0" y="549275"/>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Gli dicevano gli altri discepoli: «Abbiamo visto il Signore!». Ma egli disse loro: «Se non vedo nelle sue mani il segno dei chiodi e non metto il mio dito nel segno dei chiodi e non metto la mia mano nel suo fianco, io non credo». </a:t>
            </a:r>
            <a:r>
              <a:rPr lang="it-IT" altLang="it-IT" sz="1800" i="1">
                <a:solidFill>
                  <a:schemeClr val="bg1"/>
                </a:solidFill>
                <a:latin typeface="Verdana" panose="020B0604030504040204" pitchFamily="34" charset="0"/>
                <a:cs typeface="Times New Roman" panose="02020603050405020304" pitchFamily="18" charset="0"/>
              </a:rPr>
              <a:t>(Gv 20, 25)</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31747" name="Rectangle 4">
            <a:extLst>
              <a:ext uri="{FF2B5EF4-FFF2-40B4-BE49-F238E27FC236}">
                <a16:creationId xmlns:a16="http://schemas.microsoft.com/office/drawing/2014/main" id="{E2CC914D-420A-4757-E101-94CB86B48908}"/>
              </a:ext>
            </a:extLst>
          </p:cNvPr>
          <p:cNvSpPr>
            <a:spLocks noChangeArrowheads="1"/>
          </p:cNvSpPr>
          <p:nvPr/>
        </p:nvSpPr>
        <p:spPr bwMode="auto">
          <a:xfrm>
            <a:off x="0" y="5300663"/>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fontAlgn="t">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was not with them when Jesus came. The other disciples told him, "We have seen the Lord." But he replied, "Until I have seen in his hands the print of the nails, and put my finger in the mark of the nails and my hand in his side, I will not believe."</a:t>
            </a:r>
            <a:r>
              <a:rPr lang="en-GB" altLang="it-IT" sz="1800" i="1">
                <a:solidFill>
                  <a:schemeClr val="bg1"/>
                </a:solidFill>
                <a:latin typeface="Verdana" panose="020B0604030504040204" pitchFamily="34" charset="0"/>
                <a:cs typeface="Times New Roman" panose="02020603050405020304" pitchFamily="18" charset="0"/>
              </a:rPr>
              <a:t> (In 20: 25)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31748" name="Picture 18" descr="C:\ARCHIVIO GENERALE\PRESENTAZIONI\in COSTRUZIONE\S.Scritture del 12.04\apostoli.jpg">
            <a:extLst>
              <a:ext uri="{FF2B5EF4-FFF2-40B4-BE49-F238E27FC236}">
                <a16:creationId xmlns:a16="http://schemas.microsoft.com/office/drawing/2014/main" id="{6A918E75-CEE0-9E0E-0BDA-A30509DFE1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600200"/>
            <a:ext cx="7620000" cy="363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DBDB22EE-7706-151B-C48A-9BF0CCB5A899}"/>
              </a:ext>
            </a:extLst>
          </p:cNvPr>
          <p:cNvSpPr>
            <a:spLocks noGrp="1" noChangeArrowheads="1"/>
          </p:cNvSpPr>
          <p:nvPr>
            <p:ph type="title"/>
          </p:nvPr>
        </p:nvSpPr>
        <p:spPr>
          <a:xfrm>
            <a:off x="0" y="69215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Otto giorni dopo i discepoli erano di nuovo in casa e c’era con loro anche Tommaso. Venne Gesù, a porte chiuse, stette in mezzo e disse: «Pace a voi!». Poi disse a Tommaso: «Metti qui il tuo dito e guarda le mie mani;</a:t>
            </a:r>
            <a:r>
              <a:rPr lang="it-IT" altLang="it-IT" sz="1800" i="1">
                <a:solidFill>
                  <a:schemeClr val="bg1"/>
                </a:solidFill>
                <a:latin typeface="Verdana" panose="020B0604030504040204" pitchFamily="34" charset="0"/>
                <a:cs typeface="Times New Roman" panose="02020603050405020304" pitchFamily="18" charset="0"/>
              </a:rPr>
              <a:t>     (Gv 20, 26-27a)</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32771" name="Rectangle 4">
            <a:extLst>
              <a:ext uri="{FF2B5EF4-FFF2-40B4-BE49-F238E27FC236}">
                <a16:creationId xmlns:a16="http://schemas.microsoft.com/office/drawing/2014/main" id="{5F297A74-E82B-4768-6E3C-004B2DEA1C05}"/>
              </a:ext>
            </a:extLst>
          </p:cNvPr>
          <p:cNvSpPr>
            <a:spLocks noChangeArrowheads="1"/>
          </p:cNvSpPr>
          <p:nvPr/>
        </p:nvSpPr>
        <p:spPr bwMode="auto">
          <a:xfrm>
            <a:off x="0" y="5300663"/>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Eight days later, the disciples were inside again and Thomas was with them. Despite the locked doors Jesus came and stood in their midst and said, "Peace be with you."  Then he said to Thomas, "Put your finger here and see my hands;</a:t>
            </a:r>
            <a:r>
              <a:rPr lang="en-GB" altLang="it-IT" sz="1800" i="1">
                <a:solidFill>
                  <a:schemeClr val="bg1"/>
                </a:solidFill>
                <a:latin typeface="Verdana" panose="020B0604030504040204" pitchFamily="34" charset="0"/>
                <a:cs typeface="Times New Roman" panose="02020603050405020304" pitchFamily="18" charset="0"/>
              </a:rPr>
              <a:t> (In 20: 26-27a)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3915A1E0-4004-8C06-30BA-7DA28ADB6819}"/>
              </a:ext>
            </a:extLst>
          </p:cNvPr>
          <p:cNvSpPr>
            <a:spLocks noGrp="1" noChangeArrowheads="1"/>
          </p:cNvSpPr>
          <p:nvPr>
            <p:ph type="title"/>
          </p:nvPr>
        </p:nvSpPr>
        <p:spPr>
          <a:xfrm>
            <a:off x="0" y="381000"/>
            <a:ext cx="8991600" cy="1143000"/>
          </a:xfrm>
        </p:spPr>
        <p:txBody>
          <a:bodyPr/>
          <a:lstStyle/>
          <a:p>
            <a:pPr algn="r"/>
            <a:r>
              <a:rPr lang="it-IT" altLang="it-IT" sz="1800">
                <a:solidFill>
                  <a:schemeClr val="bg1"/>
                </a:solidFill>
                <a:latin typeface="Verdana" panose="020B0604030504040204" pitchFamily="34" charset="0"/>
                <a:cs typeface="Times New Roman" panose="02020603050405020304" pitchFamily="18" charset="0"/>
              </a:rPr>
              <a:t>tendi la tua mano e mettila nel mio fianco; e non essere incredulo, ma credente!». Gli rispose Tommaso: </a:t>
            </a:r>
            <a:r>
              <a:rPr lang="it-IT" altLang="it-IT" sz="1800">
                <a:solidFill>
                  <a:srgbClr val="FFFF00"/>
                </a:solidFill>
                <a:latin typeface="Verdana" panose="020B0604030504040204" pitchFamily="34" charset="0"/>
                <a:cs typeface="Times New Roman" panose="02020603050405020304" pitchFamily="18" charset="0"/>
              </a:rPr>
              <a:t>«Mio Signore e mio Dio!».</a:t>
            </a:r>
            <a:r>
              <a:rPr lang="it-IT" altLang="it-IT" sz="1800">
                <a:solidFill>
                  <a:schemeClr val="bg1"/>
                </a:solidFill>
                <a:latin typeface="Verdana" panose="020B0604030504040204" pitchFamily="34" charset="0"/>
                <a:cs typeface="Times New Roman" panose="02020603050405020304" pitchFamily="18" charset="0"/>
              </a:rPr>
              <a:t> Gesù gli disse: «Perché mi hai veduto, tu hai creduto; beati quelli che non hanno visto e hanno creduto!». </a:t>
            </a:r>
            <a:r>
              <a:rPr lang="it-IT" altLang="it-IT" sz="1800" i="1">
                <a:solidFill>
                  <a:schemeClr val="bg1"/>
                </a:solidFill>
                <a:latin typeface="Verdana" panose="020B0604030504040204" pitchFamily="34" charset="0"/>
                <a:cs typeface="Times New Roman" panose="02020603050405020304" pitchFamily="18" charset="0"/>
              </a:rPr>
              <a:t>(Gv 20, 27b-29)</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33795" name="Rectangle 9">
            <a:extLst>
              <a:ext uri="{FF2B5EF4-FFF2-40B4-BE49-F238E27FC236}">
                <a16:creationId xmlns:a16="http://schemas.microsoft.com/office/drawing/2014/main" id="{03ED6A9D-38CA-ADC3-4389-E4C0946F05AD}"/>
              </a:ext>
            </a:extLst>
          </p:cNvPr>
          <p:cNvSpPr>
            <a:spLocks noChangeArrowheads="1"/>
          </p:cNvSpPr>
          <p:nvPr/>
        </p:nvSpPr>
        <p:spPr bwMode="auto">
          <a:xfrm>
            <a:off x="0" y="5304927"/>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n-GB" altLang="it-IT" sz="1800" dirty="0">
                <a:solidFill>
                  <a:schemeClr val="bg1"/>
                </a:solidFill>
                <a:latin typeface="Verdana" panose="020B0604030504040204" pitchFamily="34" charset="0"/>
                <a:cs typeface="Times New Roman" panose="02020603050405020304" pitchFamily="18" charset="0"/>
              </a:rPr>
              <a:t>stretch out your hand and put it into my side. Resist no longer and be a believer."  Thomas then said, "</a:t>
            </a:r>
            <a:r>
              <a:rPr lang="en-GB" altLang="it-IT" sz="1800" dirty="0">
                <a:solidFill>
                  <a:srgbClr val="FFFF00"/>
                </a:solidFill>
                <a:latin typeface="Verdana" panose="020B0604030504040204" pitchFamily="34" charset="0"/>
                <a:cs typeface="Times New Roman" panose="02020603050405020304" pitchFamily="18" charset="0"/>
              </a:rPr>
              <a:t>You are my Lord and my God</a:t>
            </a:r>
            <a:r>
              <a:rPr lang="en-GB" altLang="it-IT" sz="1800" dirty="0">
                <a:solidFill>
                  <a:schemeClr val="bg1"/>
                </a:solidFill>
                <a:latin typeface="Verdana" panose="020B0604030504040204" pitchFamily="34" charset="0"/>
                <a:cs typeface="Times New Roman" panose="02020603050405020304" pitchFamily="18" charset="0"/>
              </a:rPr>
              <a:t>." Jesus replied, "You believe because you see me, don't you? Happy are those who have not seen and believe."</a:t>
            </a:r>
            <a:r>
              <a:rPr lang="en-GB" altLang="it-IT" sz="1800" i="1" dirty="0">
                <a:solidFill>
                  <a:schemeClr val="bg1"/>
                </a:solidFill>
                <a:latin typeface="Verdana" panose="020B0604030504040204" pitchFamily="34" charset="0"/>
                <a:cs typeface="Times New Roman" panose="02020603050405020304" pitchFamily="18" charset="0"/>
              </a:rPr>
              <a:t> (In 20: 27b-29)</a:t>
            </a:r>
            <a:endParaRPr lang="it-IT" altLang="it-IT" sz="1800" i="1" dirty="0">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5EB76226-C4CD-AC44-C6C1-535587657C8C}"/>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Gesù, in presenza dei suoi discepoli, fece molti altri segni che non sono stati scritti in questo libro. Ma questi sono stati scritti perché crediate che Gesù è il Cristo, il Figlio di Dio, e perché, credendo, abbiate la vita nel suo nome. </a:t>
            </a:r>
            <a:r>
              <a:rPr lang="it-IT" altLang="it-IT" sz="1800" i="1">
                <a:solidFill>
                  <a:schemeClr val="bg1"/>
                </a:solidFill>
                <a:latin typeface="Verdana" panose="020B0604030504040204" pitchFamily="34" charset="0"/>
                <a:cs typeface="Times New Roman" panose="02020603050405020304" pitchFamily="18" charset="0"/>
              </a:rPr>
              <a:t>(Gv 20, 30-31)</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34819" name="Rectangle 4">
            <a:extLst>
              <a:ext uri="{FF2B5EF4-FFF2-40B4-BE49-F238E27FC236}">
                <a16:creationId xmlns:a16="http://schemas.microsoft.com/office/drawing/2014/main" id="{966AA1BE-797F-399C-12A0-607D5E0D8D7F}"/>
              </a:ext>
            </a:extLst>
          </p:cNvPr>
          <p:cNvSpPr>
            <a:spLocks noChangeArrowheads="1"/>
          </p:cNvSpPr>
          <p:nvPr/>
        </p:nvSpPr>
        <p:spPr bwMode="auto">
          <a:xfrm>
            <a:off x="-6765" y="5373216"/>
            <a:ext cx="9144000" cy="1200150"/>
          </a:xfrm>
          <a:prstGeom prst="rect">
            <a:avLst/>
          </a:prstGeom>
          <a:solidFill>
            <a:srgbClr val="000000"/>
          </a:solidFill>
          <a:ln w="9525">
            <a:solidFill>
              <a:srgbClr val="000000"/>
            </a:solidFill>
            <a:miter lim="800000"/>
            <a:headEnd/>
            <a:tailEnd/>
          </a:ln>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n-GB" altLang="it-IT" sz="1800" dirty="0">
                <a:solidFill>
                  <a:schemeClr val="bg1"/>
                </a:solidFill>
                <a:latin typeface="Verdana" panose="020B0604030504040204" pitchFamily="34" charset="0"/>
                <a:cs typeface="Times New Roman" panose="02020603050405020304" pitchFamily="18" charset="0"/>
              </a:rPr>
              <a:t>There were many other signs that Jesus gave in the presence of his disciples, but they are not recorded in this book. These are recorded so that you may believe that Jesus is the Christ, the Son of God; believe and you will have life through his Name.</a:t>
            </a:r>
            <a:r>
              <a:rPr lang="en-GB" altLang="it-IT" sz="1800" i="1" dirty="0">
                <a:solidFill>
                  <a:schemeClr val="bg1"/>
                </a:solidFill>
                <a:latin typeface="Verdana" panose="020B0604030504040204" pitchFamily="34" charset="0"/>
                <a:cs typeface="Times New Roman" panose="02020603050405020304" pitchFamily="18" charset="0"/>
              </a:rPr>
              <a:t> (In 20: 30-31)</a:t>
            </a:r>
            <a:endParaRPr lang="it-IT" altLang="it-IT" sz="1800" i="1" dirty="0">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5842" name="Picture 3">
            <a:extLst>
              <a:ext uri="{FF2B5EF4-FFF2-40B4-BE49-F238E27FC236}">
                <a16:creationId xmlns:a16="http://schemas.microsoft.com/office/drawing/2014/main" id="{7D6D41F0-55D4-AACD-25C2-4961004C11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371600"/>
            <a:ext cx="7696200" cy="394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Rectangle 4">
            <a:extLst>
              <a:ext uri="{FF2B5EF4-FFF2-40B4-BE49-F238E27FC236}">
                <a16:creationId xmlns:a16="http://schemas.microsoft.com/office/drawing/2014/main" id="{87BED826-DA64-BD82-E037-A304041EEECD}"/>
              </a:ext>
            </a:extLst>
          </p:cNvPr>
          <p:cNvSpPr>
            <a:spLocks noChangeArrowheads="1"/>
          </p:cNvSpPr>
          <p:nvPr/>
        </p:nvSpPr>
        <p:spPr bwMode="auto">
          <a:xfrm>
            <a:off x="0" y="0"/>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spcBef>
                <a:spcPct val="50000"/>
              </a:spcBef>
            </a:pPr>
            <a:r>
              <a:rPr lang="it-IT" altLang="it-IT" sz="1400">
                <a:solidFill>
                  <a:schemeClr val="tx1"/>
                </a:solidFill>
                <a:latin typeface="Verdana" panose="020B0604030504040204" pitchFamily="34" charset="0"/>
                <a:cs typeface="Arial" panose="020B0604020202020204" pitchFamily="34" charset="0"/>
              </a:rPr>
              <a:t>La lettura e la meditazione delle sacre scritture domenicali,</a:t>
            </a:r>
            <a:r>
              <a:rPr lang="it-IT" altLang="it-IT" sz="1400">
                <a:solidFill>
                  <a:srgbClr val="FF3300"/>
                </a:solidFill>
                <a:latin typeface="Verdana" panose="020B0604030504040204" pitchFamily="34" charset="0"/>
                <a:cs typeface="Arial" panose="020B0604020202020204" pitchFamily="34" charset="0"/>
              </a:rPr>
              <a:t> </a:t>
            </a:r>
            <a:r>
              <a:rPr lang="it-IT" altLang="it-IT" sz="1400" b="1">
                <a:solidFill>
                  <a:srgbClr val="7E002A"/>
                </a:solidFill>
                <a:latin typeface="Verdana" panose="020B0604030504040204" pitchFamily="34" charset="0"/>
                <a:cs typeface="Arial" panose="020B0604020202020204" pitchFamily="34" charset="0"/>
              </a:rPr>
              <a:t>non sostituiscono</a:t>
            </a:r>
            <a:r>
              <a:rPr lang="it-IT" altLang="it-IT" sz="1400">
                <a:solidFill>
                  <a:srgbClr val="FF3300"/>
                </a:solidFill>
                <a:latin typeface="Verdana" panose="020B0604030504040204" pitchFamily="34" charset="0"/>
                <a:cs typeface="Arial" panose="020B0604020202020204" pitchFamily="34" charset="0"/>
              </a:rPr>
              <a:t> </a:t>
            </a:r>
            <a:r>
              <a:rPr lang="it-IT" altLang="it-IT" sz="1400">
                <a:solidFill>
                  <a:schemeClr val="tx1"/>
                </a:solidFill>
                <a:latin typeface="Verdana" panose="020B0604030504040204" pitchFamily="34" charset="0"/>
                <a:cs typeface="Arial" panose="020B0604020202020204" pitchFamily="34" charset="0"/>
              </a:rPr>
              <a:t>la Santa Messa, alla quale siamo tutti chiamati a rendere grazie e onore a Dio e chiedere perdono dei nostri peccati.   Nella liturgia eucaristica, </a:t>
            </a:r>
            <a:r>
              <a:rPr lang="it-IT" altLang="it-IT" sz="1400" b="1">
                <a:solidFill>
                  <a:srgbClr val="800000"/>
                </a:solidFill>
                <a:latin typeface="Verdana" panose="020B0604030504040204" pitchFamily="34" charset="0"/>
                <a:cs typeface="Arial" panose="020B0604020202020204" pitchFamily="34" charset="0"/>
              </a:rPr>
              <a:t>Cristo attualizza il sacrificio della croce</a:t>
            </a:r>
            <a:r>
              <a:rPr lang="it-IT" altLang="it-IT" sz="1400">
                <a:solidFill>
                  <a:schemeClr val="tx1"/>
                </a:solidFill>
                <a:latin typeface="Verdana" panose="020B060403050404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loro </a:t>
            </a:r>
            <a:r>
              <a:rPr lang="it-IT" altLang="it-IT" sz="1400" b="1">
                <a:solidFill>
                  <a:srgbClr val="7E002A"/>
                </a:solidFill>
                <a:latin typeface="Verdana" panose="020B0604030504040204" pitchFamily="34" charset="0"/>
                <a:cs typeface="Arial" panose="020B0604020202020204" pitchFamily="34" charset="0"/>
              </a:rPr>
              <a:t>libera scelta d’amore</a:t>
            </a:r>
            <a:r>
              <a:rPr lang="it-IT" altLang="it-IT" sz="1400">
                <a:solidFill>
                  <a:srgbClr val="7E002A"/>
                </a:solidFill>
                <a:latin typeface="Verdana" panose="020B0604030504040204" pitchFamily="34" charset="0"/>
                <a:cs typeface="Arial" panose="020B0604020202020204" pitchFamily="34" charset="0"/>
              </a:rPr>
              <a:t>.</a:t>
            </a:r>
          </a:p>
        </p:txBody>
      </p:sp>
      <p:sp>
        <p:nvSpPr>
          <p:cNvPr id="35844" name="Rectangle 5">
            <a:extLst>
              <a:ext uri="{FF2B5EF4-FFF2-40B4-BE49-F238E27FC236}">
                <a16:creationId xmlns:a16="http://schemas.microsoft.com/office/drawing/2014/main" id="{2D0B85F6-E776-F886-538E-6AB261B3B990}"/>
              </a:ext>
            </a:extLst>
          </p:cNvPr>
          <p:cNvSpPr>
            <a:spLocks noChangeArrowheads="1"/>
          </p:cNvSpPr>
          <p:nvPr/>
        </p:nvSpPr>
        <p:spPr bwMode="auto">
          <a:xfrm>
            <a:off x="0" y="5276850"/>
            <a:ext cx="9144000"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spcBef>
                <a:spcPct val="50000"/>
              </a:spcBef>
            </a:pPr>
            <a:r>
              <a:rPr lang="en-US" altLang="it-IT" sz="1400">
                <a:solidFill>
                  <a:schemeClr val="tx1"/>
                </a:solidFill>
                <a:latin typeface="Verdana" panose="020B0604030504040204" pitchFamily="34" charset="0"/>
                <a:cs typeface="Arial" panose="020B0604020202020204" pitchFamily="34" charset="0"/>
              </a:rPr>
              <a:t>Reading and meditating on the Sacred Scriptures for Sundays</a:t>
            </a:r>
            <a:r>
              <a:rPr lang="en-US" altLang="it-IT" sz="1400">
                <a:solidFill>
                  <a:srgbClr val="FF3300"/>
                </a:solidFill>
                <a:latin typeface="Verdana" panose="020B0604030504040204" pitchFamily="34" charset="0"/>
                <a:cs typeface="Arial" panose="020B0604020202020204" pitchFamily="34" charset="0"/>
              </a:rPr>
              <a:t> </a:t>
            </a:r>
            <a:r>
              <a:rPr lang="en-US" altLang="it-IT" sz="1400" b="1">
                <a:solidFill>
                  <a:srgbClr val="7E002A"/>
                </a:solidFill>
                <a:latin typeface="Verdana" panose="020B0604030504040204" pitchFamily="34" charset="0"/>
                <a:cs typeface="Arial" panose="020B0604020202020204" pitchFamily="34" charset="0"/>
              </a:rPr>
              <a:t>does not substitute</a:t>
            </a:r>
            <a:r>
              <a:rPr lang="en-US" altLang="it-IT" sz="1400">
                <a:solidFill>
                  <a:srgbClr val="FF3300"/>
                </a:solidFill>
                <a:latin typeface="Verdana" panose="020B0604030504040204" pitchFamily="34" charset="0"/>
                <a:cs typeface="Arial" panose="020B0604020202020204" pitchFamily="34" charset="0"/>
              </a:rPr>
              <a:t> </a:t>
            </a:r>
            <a:r>
              <a:rPr lang="en-US" altLang="it-IT" sz="1400">
                <a:solidFill>
                  <a:schemeClr val="tx1"/>
                </a:solidFill>
                <a:latin typeface="Verdana" panose="020B0604030504040204" pitchFamily="34" charset="0"/>
                <a:cs typeface="Arial" panose="020B0604020202020204" pitchFamily="34" charset="0"/>
              </a:rPr>
              <a:t>the Holy Mass. We are called to take part in the Holy Mass to give thanks and honor God and to ask for forgiveness of our sins. In the Eucharistic liturgy, </a:t>
            </a:r>
            <a:r>
              <a:rPr lang="en-US" altLang="it-IT" sz="1400" b="1">
                <a:solidFill>
                  <a:srgbClr val="800000"/>
                </a:solidFill>
                <a:latin typeface="Verdana" panose="020B0604030504040204" pitchFamily="34" charset="0"/>
                <a:cs typeface="Arial" panose="020B0604020202020204" pitchFamily="34" charset="0"/>
              </a:rPr>
              <a:t>Christ makes present the sacrifice of the cross</a:t>
            </a:r>
            <a:r>
              <a:rPr lang="en-US" altLang="it-IT" sz="1400">
                <a:solidFill>
                  <a:schemeClr val="tx1"/>
                </a:solidFill>
                <a:latin typeface="Verdana" panose="020B060403050404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400">
                <a:solidFill>
                  <a:schemeClr val="tx1"/>
                </a:solidFill>
                <a:latin typeface="Verdana" panose="020B0604030504040204" pitchFamily="34" charset="0"/>
                <a:cs typeface="Times New Roman" panose="02020603050405020304" pitchFamily="18" charset="0"/>
              </a:rPr>
              <a:t>God is a Father who does not force anyone to love him and praise him but, as such, like to be loved by children of their own </a:t>
            </a:r>
            <a:r>
              <a:rPr lang="it-IT" altLang="it-IT" sz="1400" b="1">
                <a:solidFill>
                  <a:srgbClr val="7E002A"/>
                </a:solidFill>
                <a:latin typeface="Verdana" panose="020B0604030504040204" pitchFamily="34" charset="0"/>
                <a:cs typeface="Times New Roman" panose="02020603050405020304" pitchFamily="18" charset="0"/>
              </a:rPr>
              <a:t>free choice of love.</a:t>
            </a:r>
            <a:r>
              <a:rPr lang="it-IT" altLang="it-IT" sz="1400" b="1">
                <a:solidFill>
                  <a:srgbClr val="FF0000"/>
                </a:solidFill>
                <a:latin typeface="Verdana" panose="020B0604030504040204" pitchFamily="34" charset="0"/>
                <a:cs typeface="Times New Roman" panose="02020603050405020304" pitchFamily="18" charset="0"/>
              </a:rPr>
              <a:t> </a:t>
            </a:r>
          </a:p>
        </p:txBody>
      </p:sp>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34">
            <a:extLst>
              <a:ext uri="{FF2B5EF4-FFF2-40B4-BE49-F238E27FC236}">
                <a16:creationId xmlns:a16="http://schemas.microsoft.com/office/drawing/2014/main" id="{A4B67B15-CBCD-9C32-0428-B3862F371564}"/>
              </a:ext>
            </a:extLst>
          </p:cNvPr>
          <p:cNvSpPr>
            <a:spLocks noChangeArrowheads="1"/>
          </p:cNvSpPr>
          <p:nvPr/>
        </p:nvSpPr>
        <p:spPr bwMode="auto">
          <a:xfrm>
            <a:off x="2113076" y="549715"/>
            <a:ext cx="69342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Le ferite del Risorto, alfabeto d'amore </a:t>
            </a:r>
          </a:p>
          <a:p>
            <a:pPr algn="ctr" eaLnBrk="1" hangingPunct="1">
              <a:spcBef>
                <a:spcPct val="0"/>
              </a:spcBef>
              <a:buFontTx/>
              <a:buNone/>
            </a:pPr>
            <a:r>
              <a:rPr lang="it-IT" altLang="it-IT" sz="1600" i="1" dirty="0">
                <a:latin typeface="Verdana" panose="020B0604030504040204" pitchFamily="34" charset="0"/>
                <a:ea typeface="Verdana" panose="020B0604030504040204" pitchFamily="34" charset="0"/>
                <a:cs typeface="Verdana" panose="020B0604030504040204" pitchFamily="34" charset="0"/>
              </a:rPr>
              <a:t>Gv 20, 19-31 </a:t>
            </a:r>
            <a:r>
              <a:rPr lang="en-US" altLang="it-IT" sz="1800" i="1" dirty="0">
                <a:solidFill>
                  <a:srgbClr val="990033"/>
                </a:solidFill>
                <a:latin typeface="Comic Sans MS" panose="030F0702030302020204" pitchFamily="66" charset="0"/>
                <a:cs typeface="Arial" panose="020B0604020202020204" pitchFamily="34" charset="0"/>
              </a:rPr>
              <a:t>(</a:t>
            </a:r>
            <a:r>
              <a:rPr lang="en-US" altLang="it-IT" sz="1800" i="1" dirty="0" err="1">
                <a:solidFill>
                  <a:srgbClr val="990033"/>
                </a:solidFill>
                <a:latin typeface="Comic Sans MS" panose="030F0702030302020204" pitchFamily="66" charset="0"/>
                <a:cs typeface="Arial" panose="020B0604020202020204" pitchFamily="34" charset="0"/>
              </a:rPr>
              <a:t>commento</a:t>
            </a:r>
            <a:r>
              <a:rPr lang="en-US" altLang="it-IT" sz="1800" i="1" dirty="0">
                <a:solidFill>
                  <a:srgbClr val="990033"/>
                </a:solidFill>
                <a:latin typeface="Comic Sans MS" panose="030F0702030302020204" pitchFamily="66" charset="0"/>
                <a:cs typeface="Arial" panose="020B0604020202020204" pitchFamily="34" charset="0"/>
              </a:rPr>
              <a:t> di padre </a:t>
            </a:r>
            <a:r>
              <a:rPr lang="en-US" altLang="it-IT" sz="1800" i="1" dirty="0" err="1">
                <a:solidFill>
                  <a:srgbClr val="990033"/>
                </a:solidFill>
                <a:latin typeface="Comic Sans MS" panose="030F0702030302020204" pitchFamily="66" charset="0"/>
                <a:cs typeface="Arial" panose="020B0604020202020204" pitchFamily="34" charset="0"/>
              </a:rPr>
              <a:t>Ermes</a:t>
            </a:r>
            <a:r>
              <a:rPr lang="en-US" altLang="it-IT" sz="1800" i="1" dirty="0">
                <a:solidFill>
                  <a:srgbClr val="990033"/>
                </a:solidFill>
                <a:latin typeface="Comic Sans MS" panose="030F0702030302020204" pitchFamily="66" charset="0"/>
                <a:cs typeface="Arial" panose="020B0604020202020204" pitchFamily="34" charset="0"/>
              </a:rPr>
              <a:t> Ronchi)</a:t>
            </a:r>
            <a:endParaRPr lang="it-IT" altLang="it-IT" sz="1800" i="1" dirty="0">
              <a:solidFill>
                <a:srgbClr val="990033"/>
              </a:solidFill>
              <a:latin typeface="Comic Sans MS" panose="030F0702030302020204" pitchFamily="66" charset="0"/>
              <a:cs typeface="Arial" panose="020B0604020202020204" pitchFamily="34" charset="0"/>
            </a:endParaRPr>
          </a:p>
          <a:p>
            <a:pPr algn="ctr" eaLnBrk="1" hangingPunct="1">
              <a:spcBef>
                <a:spcPct val="0"/>
              </a:spcBef>
              <a:buFontTx/>
              <a:buNone/>
            </a:pPr>
            <a:r>
              <a:rPr lang="it-IT" altLang="it-IT" sz="1800" i="1" dirty="0">
                <a:solidFill>
                  <a:srgbClr val="990033"/>
                </a:solidFill>
                <a:latin typeface="Comic Sans MS" panose="030F0702030302020204" pitchFamily="66" charset="0"/>
                <a:cs typeface="Arial" panose="020B0604020202020204" pitchFamily="34" charset="0"/>
              </a:rPr>
              <a:t>	</a:t>
            </a:r>
          </a:p>
        </p:txBody>
      </p:sp>
      <p:sp>
        <p:nvSpPr>
          <p:cNvPr id="36867" name="Rectangle 35">
            <a:extLst>
              <a:ext uri="{FF2B5EF4-FFF2-40B4-BE49-F238E27FC236}">
                <a16:creationId xmlns:a16="http://schemas.microsoft.com/office/drawing/2014/main" id="{F7D52446-BD8B-3FF8-C21E-65440568AFC2}"/>
              </a:ext>
            </a:extLst>
          </p:cNvPr>
          <p:cNvSpPr>
            <a:spLocks noChangeArrowheads="1"/>
          </p:cNvSpPr>
          <p:nvPr/>
        </p:nvSpPr>
        <p:spPr bwMode="auto">
          <a:xfrm>
            <a:off x="0" y="1981200"/>
            <a:ext cx="9144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cs typeface="Arial" panose="020B0604020202020204" pitchFamily="34" charset="0"/>
              </a:rPr>
              <a:t> </a:t>
            </a:r>
            <a:endParaRPr lang="it-IT" altLang="it-IT" sz="2400"/>
          </a:p>
        </p:txBody>
      </p:sp>
      <p:sp>
        <p:nvSpPr>
          <p:cNvPr id="36868" name="Rectangle 36">
            <a:extLst>
              <a:ext uri="{FF2B5EF4-FFF2-40B4-BE49-F238E27FC236}">
                <a16:creationId xmlns:a16="http://schemas.microsoft.com/office/drawing/2014/main" id="{DF79BCEB-3411-F919-23F2-49E9C5E2AC3B}"/>
              </a:ext>
            </a:extLst>
          </p:cNvPr>
          <p:cNvSpPr>
            <a:spLocks noChangeArrowheads="1"/>
          </p:cNvSpPr>
          <p:nvPr/>
        </p:nvSpPr>
        <p:spPr bwMode="auto">
          <a:xfrm>
            <a:off x="0" y="2895600"/>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36869" name="Rectangle 37">
            <a:extLst>
              <a:ext uri="{FF2B5EF4-FFF2-40B4-BE49-F238E27FC236}">
                <a16:creationId xmlns:a16="http://schemas.microsoft.com/office/drawing/2014/main" id="{30044FEC-80E6-D0E8-0352-F28C977588D7}"/>
              </a:ext>
            </a:extLst>
          </p:cNvPr>
          <p:cNvSpPr>
            <a:spLocks noChangeArrowheads="1"/>
          </p:cNvSpPr>
          <p:nvPr/>
        </p:nvSpPr>
        <p:spPr bwMode="auto">
          <a:xfrm>
            <a:off x="0" y="3505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6870" name="Rectangle 38">
            <a:extLst>
              <a:ext uri="{FF2B5EF4-FFF2-40B4-BE49-F238E27FC236}">
                <a16:creationId xmlns:a16="http://schemas.microsoft.com/office/drawing/2014/main" id="{7704F2E7-CA8D-14A0-0EEB-EB79C0968340}"/>
              </a:ext>
            </a:extLst>
          </p:cNvPr>
          <p:cNvSpPr>
            <a:spLocks noChangeArrowheads="1"/>
          </p:cNvSpPr>
          <p:nvPr/>
        </p:nvSpPr>
        <p:spPr bwMode="auto">
          <a:xfrm>
            <a:off x="-9031" y="1708592"/>
            <a:ext cx="9144000" cy="513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580000"/>
                </a:solidFill>
                <a:latin typeface="Comic Sans MS" panose="030F0702030302020204" pitchFamily="66" charset="0"/>
              </a:rPr>
              <a:t> </a:t>
            </a:r>
            <a:r>
              <a:rPr lang="it-IT" altLang="it-IT" sz="1800" dirty="0">
                <a:latin typeface="Verdana" panose="020B0604030504040204" pitchFamily="34" charset="0"/>
                <a:ea typeface="Verdana" panose="020B0604030504040204" pitchFamily="34" charset="0"/>
                <a:cs typeface="Verdana" panose="020B0604030504040204" pitchFamily="34" charset="0"/>
              </a:rPr>
              <a:t>                         </a:t>
            </a:r>
            <a:r>
              <a:rPr lang="it-IT" altLang="it-IT" sz="1800" dirty="0">
                <a:solidFill>
                  <a:srgbClr val="000000"/>
                </a:solidFill>
                <a:latin typeface="Verdana" panose="020B0604030504040204" pitchFamily="34" charset="0"/>
                <a:cs typeface="Arial" panose="020B0604020202020204" pitchFamily="34" charset="0"/>
              </a:rPr>
              <a:t> </a:t>
            </a:r>
            <a:r>
              <a:rPr lang="it-IT" altLang="it-IT" sz="1800" dirty="0">
                <a:solidFill>
                  <a:srgbClr val="000000"/>
                </a:solidFill>
                <a:latin typeface="Arial" panose="020B0604020202020204" pitchFamily="34" charset="0"/>
                <a:cs typeface="Arial" panose="020B0604020202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 discepoli erano chiusi in casa per paura. Paura dei capi dei giudei, delle guardie del tempio, della folla volubile, dei romani, di se stessi. E tuttavia Gesù viene. In quella casa dalle porte sbarrate, in quella stanza dove manca l'aria, dove non si può star bene, nonostante tutto Gesù viene. Otto giorni dopo i discepoli erano di nuovo in casa e c'era con loro anche Tommaso. Venne Gesù a porte chiuse.</a:t>
            </a:r>
            <a:endParaRPr lang="it-IT" sz="1800" dirty="0">
              <a:effectLst/>
              <a:latin typeface="Times New Roman" panose="02020603050405020304" pitchFamily="18" charset="0"/>
              <a:ea typeface="Times New Roman" panose="02020603050405020304" pitchFamily="18" charset="0"/>
            </a:endParaRPr>
          </a:p>
          <a:p>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La prima sua venuta sembra senza effetto, otto giorni dopo tutto è come prima, eppure lui è di nuovo lì. Secoli dopo è ancora qui, davanti alle mie porte chiuse, mite e determinato come un seme che non si lascia sgomentare da nessun nero di terra. Che bello il nostro Dio! Non accusa, non rimprovera, non abbandona, ma si ripropone, si riconsegna a discepoli che non l'hanno capito, facili alla viltà e alla bugia. Li aveva inviati per le strade di Gerusalemme e del mondo, e li ritrova ancora paralizzati dalla paura. In quali povere mani si è messo. Che si stancano presto, che si sporcano subito. Eppure accompagna con delicatezza infinita la fede lenta dei suoi, ai quali non chiede di essere perfetti, ma di essere autentici; non di essere immacolati, ma di essere incamminati. E si rivolge a Tommaso - povero caro Tommaso diventato proverbiale. </a:t>
            </a:r>
            <a:endParaRPr lang="it-IT" altLang="it-IT" sz="1800" dirty="0">
              <a:solidFill>
                <a:srgbClr val="000000"/>
              </a:solidFill>
              <a:latin typeface="Verdana" panose="020B0604030504040204" pitchFamily="34" charset="0"/>
              <a:cs typeface="Arial" panose="020B0604020202020204" pitchFamily="34" charset="0"/>
            </a:endParaRPr>
          </a:p>
        </p:txBody>
      </p:sp>
      <p:sp>
        <p:nvSpPr>
          <p:cNvPr id="36871" name="Rectangle 39">
            <a:extLst>
              <a:ext uri="{FF2B5EF4-FFF2-40B4-BE49-F238E27FC236}">
                <a16:creationId xmlns:a16="http://schemas.microsoft.com/office/drawing/2014/main" id="{B237B781-76E2-D787-3E57-28EB0FB19CBD}"/>
              </a:ext>
            </a:extLst>
          </p:cNvPr>
          <p:cNvSpPr>
            <a:spLocks noChangeArrowheads="1"/>
          </p:cNvSpPr>
          <p:nvPr/>
        </p:nvSpPr>
        <p:spPr bwMode="auto">
          <a:xfrm>
            <a:off x="0" y="4876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pic>
        <p:nvPicPr>
          <p:cNvPr id="3" name="Immagine 2">
            <a:extLst>
              <a:ext uri="{FF2B5EF4-FFF2-40B4-BE49-F238E27FC236}">
                <a16:creationId xmlns:a16="http://schemas.microsoft.com/office/drawing/2014/main" id="{4D5009E2-175E-ACAD-2C06-E664001667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294" y="188640"/>
            <a:ext cx="1716782" cy="1716782"/>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5">
            <a:extLst>
              <a:ext uri="{FF2B5EF4-FFF2-40B4-BE49-F238E27FC236}">
                <a16:creationId xmlns:a16="http://schemas.microsoft.com/office/drawing/2014/main" id="{5BB1DD2E-2715-BCF1-4307-509D763617A0}"/>
              </a:ext>
            </a:extLst>
          </p:cNvPr>
          <p:cNvSpPr>
            <a:spLocks noChangeArrowheads="1"/>
          </p:cNvSpPr>
          <p:nvPr/>
        </p:nvSpPr>
        <p:spPr bwMode="auto">
          <a:xfrm>
            <a:off x="9686" y="116632"/>
            <a:ext cx="9144000" cy="6463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Ma è proprio il Maestro che l'aveva educato alla libertà interiore, a non omologarsi, rigoroso e coraggioso, ad andare e venire, lui galileo, per le strade della grande città giudea e ostile.</a:t>
            </a:r>
            <a:endParaRPr lang="it-IT" sz="1800" dirty="0">
              <a:effectLst/>
              <a:latin typeface="Times New Roman" panose="02020603050405020304" pitchFamily="18" charset="0"/>
              <a:ea typeface="Times New Roman" panose="02020603050405020304" pitchFamily="18" charset="0"/>
            </a:endParaRPr>
          </a:p>
          <a:p>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Gesù lo invita: Metti qui il tuo dito e guarda le mie mani; tendi la tua mano e mettila nel mio fianco. La risurrezione non ha richiuso i fori dei chiodi, non ha rimarginato le labbra delle ferite, come ci saremmo aspettati. Perché la croce non è un semplice incidente di percorso da superare e dimenticare, ma è la gloria di Gesù, il punto più alto dell'arte divina di amare, che in quelle ferite si offre per sempre alla contemplazione dell'universo. </a:t>
            </a:r>
          </a:p>
          <a:p>
            <a:endPar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endParaRPr>
          </a:p>
          <a:p>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È proprio a causa di quei fori nelle mani e nel fianco che Dio l'ha risuscitato, e non già nonostante essi: sono l'alfabeto indelebile della sua lettera d'amore. Gesù non vuole forzare Tommaso, ne rispetta la fatica e i dubbi, sa i tempi di ciascuno, conosce la complessità del vivere. Ciò che vuole è il suo stupore, quando capirà che la sua fede poggia sulla cosa più bella del mondo: un atto d'amore perfetto. Tocca, guarda, metti!</a:t>
            </a:r>
            <a:endParaRPr lang="it-IT" sz="1800" dirty="0">
              <a:effectLst/>
              <a:latin typeface="Times New Roman" panose="02020603050405020304" pitchFamily="18" charset="0"/>
              <a:ea typeface="Times New Roman" panose="02020603050405020304" pitchFamily="18" charset="0"/>
            </a:endParaRPr>
          </a:p>
          <a:p>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Se alla fine Tommaso abbia toccato o no, non ha più alcuna importanza. Mio Signore e mio Dio. Tommaso ripete quel piccolo aggettivo “mio” che cambia tutto. </a:t>
            </a:r>
          </a:p>
          <a:p>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Mio non di possesso, ma di appartenenza: stringimi in te, stringiti a me. Mio, come lo è il cuore. E, senza, non sarei. Mio, come lo è il respiro. E, senza, non vivrei.</a:t>
            </a:r>
            <a:endParaRPr lang="it-IT" sz="1800" dirty="0">
              <a:effectLst/>
              <a:latin typeface="Times New Roman" panose="02020603050405020304" pitchFamily="18" charset="0"/>
              <a:ea typeface="Times New Roman" panose="02020603050405020304" pitchFamily="18" charset="0"/>
            </a:endParaRPr>
          </a:p>
        </p:txBody>
      </p:sp>
    </p:spTree>
  </p:cSld>
  <p:clrMapOvr>
    <a:masterClrMapping/>
  </p:clrMapOvr>
  <p:transition spd="med" advClick="0" advTm="10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9938" name="Rectangle 2052">
            <a:extLst>
              <a:ext uri="{FF2B5EF4-FFF2-40B4-BE49-F238E27FC236}">
                <a16:creationId xmlns:a16="http://schemas.microsoft.com/office/drawing/2014/main" id="{7EE1E7F0-8155-4F4D-B7D8-AB068D65B673}"/>
              </a:ext>
            </a:extLst>
          </p:cNvPr>
          <p:cNvSpPr>
            <a:spLocks noChangeArrowheads="1"/>
          </p:cNvSpPr>
          <p:nvPr/>
        </p:nvSpPr>
        <p:spPr bwMode="auto">
          <a:xfrm>
            <a:off x="0" y="0"/>
            <a:ext cx="9144000" cy="69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FF0000"/>
                </a:solidFill>
                <a:latin typeface="Verdana" panose="020B0604030504040204" pitchFamily="34" charset="0"/>
                <a:cs typeface="Times New Roman" panose="02020603050405020304" pitchFamily="18" charset="0"/>
              </a:rPr>
              <a:t> </a:t>
            </a:r>
            <a:r>
              <a:rPr lang="en-GB" altLang="it-IT" sz="1200" dirty="0">
                <a:solidFill>
                  <a:srgbClr val="FF0000"/>
                </a:solidFill>
                <a:latin typeface="Verdana" panose="020B0604030504040204" pitchFamily="34" charset="0"/>
                <a:cs typeface="Times New Roman" panose="02020603050405020304" pitchFamily="18" charset="0"/>
              </a:rPr>
              <a:t>(</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39939" name="Picture 6">
            <a:extLst>
              <a:ext uri="{FF2B5EF4-FFF2-40B4-BE49-F238E27FC236}">
                <a16:creationId xmlns:a16="http://schemas.microsoft.com/office/drawing/2014/main" id="{86DF3F50-1339-10A5-034A-96B47EB1E1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4638"/>
            <a:ext cx="5638800"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386" name="Rectangle 5">
            <a:extLst>
              <a:ext uri="{FF2B5EF4-FFF2-40B4-BE49-F238E27FC236}">
                <a16:creationId xmlns:a16="http://schemas.microsoft.com/office/drawing/2014/main" id="{79632E51-0F78-638A-0046-0F1F26EA02D6}"/>
              </a:ext>
            </a:extLst>
          </p:cNvPr>
          <p:cNvSpPr>
            <a:spLocks noChangeArrowheads="1"/>
          </p:cNvSpPr>
          <p:nvPr/>
        </p:nvSpPr>
        <p:spPr bwMode="auto">
          <a:xfrm>
            <a:off x="1219200" y="1143000"/>
            <a:ext cx="3429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ATTI DEGLI APOSTOLI</a:t>
            </a:r>
          </a:p>
        </p:txBody>
      </p:sp>
      <p:sp>
        <p:nvSpPr>
          <p:cNvPr id="16387" name="Rectangle 157">
            <a:extLst>
              <a:ext uri="{FF2B5EF4-FFF2-40B4-BE49-F238E27FC236}">
                <a16:creationId xmlns:a16="http://schemas.microsoft.com/office/drawing/2014/main" id="{AE1BE6F4-2301-6387-D2DC-6D42BCDE2574}"/>
              </a:ext>
            </a:extLst>
          </p:cNvPr>
          <p:cNvSpPr>
            <a:spLocks noChangeArrowheads="1"/>
          </p:cNvSpPr>
          <p:nvPr/>
        </p:nvSpPr>
        <p:spPr bwMode="auto">
          <a:xfrm>
            <a:off x="1219200" y="1524000"/>
            <a:ext cx="34290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La moltitudine di coloro che erano diventati credenti aveva un cuore solo e un’anima sola e nessuno considerava sua proprietà quello che gli apparteneva, ma fra loro tutto era comune.</a:t>
            </a:r>
            <a:r>
              <a:rPr lang="it-IT" altLang="it-IT" sz="1800" i="1">
                <a:solidFill>
                  <a:srgbClr val="000000"/>
                </a:solidFill>
                <a:latin typeface="Verdana" panose="020B0604030504040204" pitchFamily="34" charset="0"/>
                <a:cs typeface="Times New Roman" panose="02020603050405020304" pitchFamily="18" charset="0"/>
              </a:rPr>
              <a:t> (At 4, 32)</a:t>
            </a:r>
          </a:p>
        </p:txBody>
      </p:sp>
      <p:sp>
        <p:nvSpPr>
          <p:cNvPr id="16388" name="Rectangle 158">
            <a:extLst>
              <a:ext uri="{FF2B5EF4-FFF2-40B4-BE49-F238E27FC236}">
                <a16:creationId xmlns:a16="http://schemas.microsoft.com/office/drawing/2014/main" id="{65E2B0D0-6689-791E-33A6-C79FDEF47510}"/>
              </a:ext>
            </a:extLst>
          </p:cNvPr>
          <p:cNvSpPr>
            <a:spLocks noChangeArrowheads="1"/>
          </p:cNvSpPr>
          <p:nvPr/>
        </p:nvSpPr>
        <p:spPr bwMode="auto">
          <a:xfrm>
            <a:off x="4648200" y="1524000"/>
            <a:ext cx="33528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Arial" panose="020B0604020202020204" pitchFamily="34" charset="0"/>
              </a:rPr>
              <a:t>   </a:t>
            </a:r>
            <a:r>
              <a:rPr lang="it-IT"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The whole community of believers were one in heart and mind. No one claimed private ownership of any possessions, but rather they shared all things in common.</a:t>
            </a:r>
            <a:r>
              <a:rPr lang="en-GB" altLang="it-IT" sz="1800" i="1">
                <a:solidFill>
                  <a:srgbClr val="000000"/>
                </a:solidFill>
                <a:latin typeface="Verdana" panose="020B0604030504040204" pitchFamily="34" charset="0"/>
                <a:cs typeface="Times New Roman" panose="02020603050405020304" pitchFamily="18" charset="0"/>
              </a:rPr>
              <a:t> (Acts 4: 32)</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16389" name="Rectangle 189">
            <a:extLst>
              <a:ext uri="{FF2B5EF4-FFF2-40B4-BE49-F238E27FC236}">
                <a16:creationId xmlns:a16="http://schemas.microsoft.com/office/drawing/2014/main" id="{262BEC11-3FA4-5D61-F328-0DD486808876}"/>
              </a:ext>
            </a:extLst>
          </p:cNvPr>
          <p:cNvSpPr>
            <a:spLocks noChangeArrowheads="1"/>
          </p:cNvSpPr>
          <p:nvPr/>
        </p:nvSpPr>
        <p:spPr bwMode="auto">
          <a:xfrm>
            <a:off x="4572000" y="1125538"/>
            <a:ext cx="3124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ACTS</a:t>
            </a:r>
          </a:p>
        </p:txBody>
      </p:sp>
      <p:sp>
        <p:nvSpPr>
          <p:cNvPr id="16390" name="Rectangle 375">
            <a:extLst>
              <a:ext uri="{FF2B5EF4-FFF2-40B4-BE49-F238E27FC236}">
                <a16:creationId xmlns:a16="http://schemas.microsoft.com/office/drawing/2014/main" id="{695F914D-D2BD-BF40-2977-D5CF9DAADA05}"/>
              </a:ext>
            </a:extLst>
          </p:cNvPr>
          <p:cNvSpPr>
            <a:spLocks noChangeArrowheads="1"/>
          </p:cNvSpPr>
          <p:nvPr/>
        </p:nvSpPr>
        <p:spPr bwMode="auto">
          <a:xfrm>
            <a:off x="762000" y="0"/>
            <a:ext cx="7772400" cy="833438"/>
          </a:xfrm>
          <a:prstGeom prst="rect">
            <a:avLst/>
          </a:prstGeom>
          <a:solidFill>
            <a:srgbClr val="FFFFFF"/>
          </a:solidFill>
          <a:ln w="9525">
            <a:solidFill>
              <a:srgbClr val="FFFFFF"/>
            </a:solidFill>
            <a:miter lim="800000"/>
            <a:headEnd/>
            <a:tailEnd/>
          </a:ln>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CC3300"/>
                </a:solidFill>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sz="2400" b="1">
                <a:solidFill>
                  <a:srgbClr val="CC3300"/>
                </a:solidFill>
                <a:latin typeface="Verdana" panose="020B0604030504040204" pitchFamily="34" charset="0"/>
                <a:ea typeface="Verdana" panose="020B0604030504040204" pitchFamily="34" charset="0"/>
                <a:cs typeface="Verdana" panose="020B0604030504040204" pitchFamily="34" charset="0"/>
              </a:rPr>
              <a:t> </a:t>
            </a:r>
            <a:r>
              <a:rPr lang="it-IT" altLang="it-IT" sz="2000" b="1">
                <a:solidFill>
                  <a:srgbClr val="CC3300"/>
                </a:solidFill>
                <a:latin typeface="Verdana" panose="020B0604030504040204" pitchFamily="34" charset="0"/>
                <a:ea typeface="Verdana" panose="020B0604030504040204" pitchFamily="34" charset="0"/>
                <a:cs typeface="Verdana" panose="020B0604030504040204" pitchFamily="34" charset="0"/>
              </a:rPr>
              <a:t>  </a:t>
            </a:r>
            <a:r>
              <a:rPr lang="it-IT" altLang="it-IT" sz="1600">
                <a:solidFill>
                  <a:srgbClr val="800000"/>
                </a:solidFill>
                <a:latin typeface="Verdana" panose="020B0604030504040204" pitchFamily="34" charset="0"/>
                <a:ea typeface="Verdana" panose="020B0604030504040204" pitchFamily="34" charset="0"/>
                <a:cs typeface="Verdana" panose="020B0604030504040204" pitchFamily="34" charset="0"/>
              </a:rPr>
              <a:t>https://www.diffondilaparola.com</a:t>
            </a:r>
          </a:p>
          <a:p>
            <a:pPr algn="ctr" eaLnBrk="1" hangingPunct="1">
              <a:spcBef>
                <a:spcPct val="0"/>
              </a:spcBef>
              <a:buFontTx/>
              <a:buNone/>
            </a:pPr>
            <a:endParaRPr lang="it-IT" altLang="it-IT" sz="800" b="1">
              <a:solidFill>
                <a:srgbClr val="0066FF"/>
              </a:solidFill>
              <a:latin typeface="Courier New" panose="02070309020205020404" pitchFamily="49" charset="0"/>
            </a:endParaRPr>
          </a:p>
        </p:txBody>
      </p:sp>
      <p:pic>
        <p:nvPicPr>
          <p:cNvPr id="16391" name="Picture 50" descr="C:\ARCHIVIO GENERALE\PRESENTAZIONI\in COSTRUZIONE\S.Scritture del 12.04\comunità dei credenti  4.jpg">
            <a:extLst>
              <a:ext uri="{FF2B5EF4-FFF2-40B4-BE49-F238E27FC236}">
                <a16:creationId xmlns:a16="http://schemas.microsoft.com/office/drawing/2014/main" id="{5954850C-5900-2ECB-E8EB-DAA9DC4D51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865563"/>
            <a:ext cx="3098800" cy="222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51" descr="C:\ARCHIVIO GENERALE\PRESENTAZIONI\in COSTRUZIONE\S.Scritture del 12.04\comunità dei credenti  3.jpg">
            <a:extLst>
              <a:ext uri="{FF2B5EF4-FFF2-40B4-BE49-F238E27FC236}">
                <a16:creationId xmlns:a16="http://schemas.microsoft.com/office/drawing/2014/main" id="{22A78E77-A19D-9CDB-8CD0-952807C55A4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733800"/>
            <a:ext cx="3136900" cy="234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224">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40962" name="Rectangle 5">
            <a:extLst>
              <a:ext uri="{FF2B5EF4-FFF2-40B4-BE49-F238E27FC236}">
                <a16:creationId xmlns:a16="http://schemas.microsoft.com/office/drawing/2014/main" id="{D9A6B783-D80E-4376-02BB-14E1E40C8163}"/>
              </a:ext>
            </a:extLst>
          </p:cNvPr>
          <p:cNvSpPr>
            <a:spLocks noChangeArrowheads="1"/>
          </p:cNvSpPr>
          <p:nvPr/>
        </p:nvSpPr>
        <p:spPr bwMode="auto">
          <a:xfrm>
            <a:off x="0" y="3132138"/>
            <a:ext cx="914400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40963" name="Rectangle 7">
            <a:extLst>
              <a:ext uri="{FF2B5EF4-FFF2-40B4-BE49-F238E27FC236}">
                <a16:creationId xmlns:a16="http://schemas.microsoft.com/office/drawing/2014/main" id="{1385F304-DCFA-00D0-B26A-213911B3691E}"/>
              </a:ext>
            </a:extLst>
          </p:cNvPr>
          <p:cNvSpPr>
            <a:spLocks noChangeArrowheads="1"/>
          </p:cNvSpPr>
          <p:nvPr/>
        </p:nvSpPr>
        <p:spPr bwMode="auto">
          <a:xfrm>
            <a:off x="1962689" y="314320"/>
            <a:ext cx="70104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it-IT" sz="1800" b="1" dirty="0">
                <a:effectLst/>
                <a:latin typeface="Verdana" panose="020B0604030504040204" pitchFamily="34" charset="0"/>
                <a:ea typeface="Times New Roman" panose="02020603050405020304" pitchFamily="18" charset="0"/>
                <a:cs typeface="Times New Roman" panose="02020603050405020304" pitchFamily="18" charset="0"/>
              </a:rPr>
              <a:t>The </a:t>
            </a:r>
            <a:r>
              <a:rPr lang="it-IT" sz="1800" b="1" dirty="0" err="1">
                <a:effectLst/>
                <a:latin typeface="Verdana" panose="020B0604030504040204" pitchFamily="34" charset="0"/>
                <a:ea typeface="Times New Roman" panose="02020603050405020304" pitchFamily="18" charset="0"/>
                <a:cs typeface="Times New Roman" panose="02020603050405020304" pitchFamily="18" charset="0"/>
              </a:rPr>
              <a:t>wounds</a:t>
            </a:r>
            <a:r>
              <a:rPr lang="it-IT" sz="1800" b="1" dirty="0">
                <a:effectLst/>
                <a:latin typeface="Verdana" panose="020B0604030504040204" pitchFamily="34" charset="0"/>
                <a:ea typeface="Times New Roman" panose="02020603050405020304" pitchFamily="18" charset="0"/>
                <a:cs typeface="Times New Roman" panose="02020603050405020304" pitchFamily="18" charset="0"/>
              </a:rPr>
              <a:t> of the </a:t>
            </a:r>
            <a:r>
              <a:rPr lang="it-IT" sz="1800" b="1" dirty="0" err="1">
                <a:effectLst/>
                <a:latin typeface="Verdana" panose="020B0604030504040204" pitchFamily="34" charset="0"/>
                <a:ea typeface="Times New Roman" panose="02020603050405020304" pitchFamily="18" charset="0"/>
                <a:cs typeface="Times New Roman" panose="02020603050405020304" pitchFamily="18" charset="0"/>
              </a:rPr>
              <a:t>Risen</a:t>
            </a:r>
            <a:r>
              <a:rPr lang="it-IT" sz="1800" b="1" dirty="0">
                <a:effectLst/>
                <a:latin typeface="Verdana" panose="020B0604030504040204" pitchFamily="34" charset="0"/>
                <a:ea typeface="Times New Roman" panose="02020603050405020304" pitchFamily="18" charset="0"/>
                <a:cs typeface="Times New Roman" panose="02020603050405020304" pitchFamily="18" charset="0"/>
              </a:rPr>
              <a:t> One, </a:t>
            </a:r>
            <a:r>
              <a:rPr lang="it-IT" sz="1800" b="1" dirty="0" err="1">
                <a:effectLst/>
                <a:latin typeface="Verdana" panose="020B0604030504040204" pitchFamily="34" charset="0"/>
                <a:ea typeface="Times New Roman" panose="02020603050405020304" pitchFamily="18" charset="0"/>
                <a:cs typeface="Times New Roman" panose="02020603050405020304" pitchFamily="18" charset="0"/>
              </a:rPr>
              <a:t>alphabet</a:t>
            </a:r>
            <a:r>
              <a:rPr lang="it-IT" sz="1800" b="1" dirty="0">
                <a:effectLst/>
                <a:latin typeface="Verdana" panose="020B0604030504040204" pitchFamily="34" charset="0"/>
                <a:ea typeface="Times New Roman" panose="02020603050405020304" pitchFamily="18" charset="0"/>
                <a:cs typeface="Times New Roman" panose="02020603050405020304" pitchFamily="18" charset="0"/>
              </a:rPr>
              <a:t> of love</a:t>
            </a:r>
            <a:r>
              <a:rPr lang="it-IT" altLang="it-IT" sz="2000" i="1" dirty="0">
                <a:latin typeface="Verdana" panose="020B0604030504040204" pitchFamily="34" charset="0"/>
                <a:ea typeface="Verdana" panose="020B0604030504040204" pitchFamily="34" charset="0"/>
                <a:cs typeface="Verdana" panose="020B0604030504040204" pitchFamily="34" charset="0"/>
              </a:rPr>
              <a:t> </a:t>
            </a:r>
          </a:p>
          <a:p>
            <a:pPr algn="ctr" eaLnBrk="1" fontAlgn="t" hangingPunct="1">
              <a:spcBef>
                <a:spcPct val="0"/>
              </a:spcBef>
              <a:buFontTx/>
              <a:buNone/>
            </a:pPr>
            <a:r>
              <a:rPr lang="it-IT" altLang="it-IT" sz="2000" i="1" dirty="0" err="1">
                <a:latin typeface="Verdana" panose="020B0604030504040204" pitchFamily="34" charset="0"/>
                <a:ea typeface="Verdana" panose="020B0604030504040204" pitchFamily="34" charset="0"/>
                <a:cs typeface="Verdana" panose="020B0604030504040204" pitchFamily="34" charset="0"/>
              </a:rPr>
              <a:t>Jn</a:t>
            </a:r>
            <a:r>
              <a:rPr lang="it-IT" altLang="it-IT" sz="2000" i="1" dirty="0">
                <a:latin typeface="Verdana" panose="020B0604030504040204" pitchFamily="34" charset="0"/>
                <a:ea typeface="Verdana" panose="020B0604030504040204" pitchFamily="34" charset="0"/>
                <a:cs typeface="Verdana" panose="020B0604030504040204" pitchFamily="34" charset="0"/>
              </a:rPr>
              <a:t> 20: 19-31 </a:t>
            </a:r>
            <a:r>
              <a:rPr lang="it-IT" altLang="it-IT" sz="1400" i="1" dirty="0">
                <a:solidFill>
                  <a:srgbClr val="990033"/>
                </a:solidFill>
                <a:latin typeface="Comic Sans MS" panose="030F0702030302020204" pitchFamily="66" charset="0"/>
                <a:cs typeface="Arial" panose="020B0604020202020204" pitchFamily="34" charset="0"/>
              </a:rPr>
              <a:t> </a:t>
            </a:r>
            <a:r>
              <a:rPr lang="it-IT" altLang="it-IT" sz="1400" i="1" dirty="0" err="1">
                <a:solidFill>
                  <a:srgbClr val="990033"/>
                </a:solidFill>
                <a:latin typeface="Comic Sans MS" panose="030F0702030302020204" pitchFamily="66" charset="0"/>
                <a:cs typeface="Arial" panose="020B0604020202020204" pitchFamily="34" charset="0"/>
              </a:rPr>
              <a:t>Commentary</a:t>
            </a:r>
            <a:r>
              <a:rPr lang="it-IT" altLang="it-IT" sz="1400" i="1" dirty="0">
                <a:solidFill>
                  <a:srgbClr val="990033"/>
                </a:solidFill>
                <a:latin typeface="Comic Sans MS" panose="030F0702030302020204" pitchFamily="66" charset="0"/>
                <a:cs typeface="Arial" panose="020B0604020202020204" pitchFamily="34" charset="0"/>
              </a:rPr>
              <a:t> by</a:t>
            </a:r>
            <a:r>
              <a:rPr lang="it-IT" altLang="it-IT" sz="1600" i="1" dirty="0">
                <a:solidFill>
                  <a:srgbClr val="990033"/>
                </a:solidFill>
                <a:latin typeface="Comic Sans MS" panose="030F0702030302020204" pitchFamily="66" charset="0"/>
                <a:cs typeface="Arial" panose="020B0604020202020204" pitchFamily="34" charset="0"/>
              </a:rPr>
              <a:t> </a:t>
            </a:r>
            <a:r>
              <a:rPr lang="it-IT" altLang="it-IT" sz="1400" i="1" dirty="0" err="1">
                <a:solidFill>
                  <a:srgbClr val="990033"/>
                </a:solidFill>
                <a:latin typeface="Comic Sans MS" panose="030F0702030302020204" pitchFamily="66" charset="0"/>
                <a:cs typeface="Arial" panose="020B0604020202020204" pitchFamily="34" charset="0"/>
              </a:rPr>
              <a:t>Father</a:t>
            </a:r>
            <a:r>
              <a:rPr lang="it-IT" altLang="it-IT" sz="1400" i="1" dirty="0">
                <a:solidFill>
                  <a:srgbClr val="990033"/>
                </a:solidFill>
                <a:latin typeface="Comic Sans MS" panose="030F0702030302020204" pitchFamily="66" charset="0"/>
                <a:cs typeface="Arial" panose="020B0604020202020204" pitchFamily="34" charset="0"/>
              </a:rPr>
              <a:t> Ermes Ronchi</a:t>
            </a:r>
          </a:p>
          <a:p>
            <a:pPr algn="ctr" eaLnBrk="1" fontAlgn="t" hangingPunct="1">
              <a:spcBef>
                <a:spcPct val="0"/>
              </a:spcBef>
              <a:buFontTx/>
              <a:buNone/>
            </a:pPr>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r>
              <a:rPr lang="it-IT" altLang="it-IT" sz="1400" i="1" dirty="0">
                <a:solidFill>
                  <a:srgbClr val="990033"/>
                </a:solidFill>
                <a:latin typeface="Comic Sans MS" panose="030F0702030302020204" pitchFamily="66" charset="0"/>
                <a:cs typeface="Arial" panose="020B0604020202020204" pitchFamily="34" charset="0"/>
              </a:rPr>
              <a:t>. </a:t>
            </a:r>
            <a:r>
              <a:rPr lang="it-IT" altLang="it-IT" sz="1600" b="1" dirty="0">
                <a:solidFill>
                  <a:srgbClr val="000000"/>
                </a:solidFill>
                <a:latin typeface="Courier New" panose="02070309020205020404" pitchFamily="49" charset="0"/>
                <a:cs typeface="Arial" panose="020B0604020202020204" pitchFamily="34" charset="0"/>
              </a:rPr>
              <a:t> </a:t>
            </a:r>
          </a:p>
        </p:txBody>
      </p:sp>
      <p:sp>
        <p:nvSpPr>
          <p:cNvPr id="40964" name="Rectangle 9">
            <a:extLst>
              <a:ext uri="{FF2B5EF4-FFF2-40B4-BE49-F238E27FC236}">
                <a16:creationId xmlns:a16="http://schemas.microsoft.com/office/drawing/2014/main" id="{CA50276E-FE72-0DF8-AD3D-CBE097CB8A01}"/>
              </a:ext>
            </a:extLst>
          </p:cNvPr>
          <p:cNvSpPr>
            <a:spLocks noChangeArrowheads="1"/>
          </p:cNvSpPr>
          <p:nvPr/>
        </p:nvSpPr>
        <p:spPr bwMode="auto">
          <a:xfrm>
            <a:off x="0" y="2151063"/>
            <a:ext cx="914400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40965" name="Rectangle 23">
            <a:extLst>
              <a:ext uri="{FF2B5EF4-FFF2-40B4-BE49-F238E27FC236}">
                <a16:creationId xmlns:a16="http://schemas.microsoft.com/office/drawing/2014/main" id="{FDB630AC-C536-7583-D0C2-558348B6E0B5}"/>
              </a:ext>
            </a:extLst>
          </p:cNvPr>
          <p:cNvSpPr>
            <a:spLocks noChangeArrowheads="1"/>
          </p:cNvSpPr>
          <p:nvPr/>
        </p:nvSpPr>
        <p:spPr bwMode="auto">
          <a:xfrm>
            <a:off x="-21311" y="1480659"/>
            <a:ext cx="9144000" cy="541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en-US" altLang="it-IT" sz="1800" dirty="0">
                <a:latin typeface="Verdana" panose="020B0604030504040204" pitchFamily="34" charset="0"/>
                <a:ea typeface="Verdana" panose="020B0604030504040204" pitchFamily="34" charset="0"/>
                <a:cs typeface="Verdana" panose="020B0604030504040204" pitchFamily="34" charset="0"/>
              </a:rPr>
              <a:t>		     </a:t>
            </a:r>
            <a:r>
              <a:rPr lang="it-IT" sz="1800" dirty="0">
                <a:effectLst/>
                <a:latin typeface="Verdana" panose="020B0604030504040204" pitchFamily="34" charset="0"/>
                <a:ea typeface="Times New Roman" panose="02020603050405020304" pitchFamily="18" charset="0"/>
              </a:rPr>
              <a:t>The </a:t>
            </a:r>
            <a:r>
              <a:rPr lang="it-IT" sz="1800" dirty="0" err="1">
                <a:effectLst/>
                <a:latin typeface="Verdana" panose="020B0604030504040204" pitchFamily="34" charset="0"/>
                <a:ea typeface="Times New Roman" panose="02020603050405020304" pitchFamily="18" charset="0"/>
              </a:rPr>
              <a:t>disciples</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were</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locked</a:t>
            </a:r>
            <a:r>
              <a:rPr lang="it-IT" sz="1800" dirty="0">
                <a:effectLst/>
                <a:latin typeface="Verdana" panose="020B0604030504040204" pitchFamily="34" charset="0"/>
                <a:ea typeface="Times New Roman" panose="02020603050405020304" pitchFamily="18" charset="0"/>
              </a:rPr>
              <a:t> in the house out of </a:t>
            </a:r>
            <a:r>
              <a:rPr lang="it-IT" sz="1800" dirty="0" err="1">
                <a:effectLst/>
                <a:latin typeface="Verdana" panose="020B0604030504040204" pitchFamily="34" charset="0"/>
                <a:ea typeface="Times New Roman" panose="02020603050405020304" pitchFamily="18" charset="0"/>
              </a:rPr>
              <a:t>fear</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Fear</a:t>
            </a:r>
            <a:r>
              <a:rPr lang="it-IT" sz="1800" dirty="0">
                <a:effectLst/>
                <a:latin typeface="Verdana" panose="020B0604030504040204" pitchFamily="34" charset="0"/>
                <a:ea typeface="Times New Roman" panose="02020603050405020304" pitchFamily="18" charset="0"/>
              </a:rPr>
              <a:t> of the </a:t>
            </a:r>
            <a:r>
              <a:rPr lang="it-IT" sz="1800" dirty="0" err="1">
                <a:effectLst/>
                <a:latin typeface="Verdana" panose="020B0604030504040204" pitchFamily="34" charset="0"/>
                <a:ea typeface="Times New Roman" panose="02020603050405020304" pitchFamily="18" charset="0"/>
              </a:rPr>
              <a:t>Jewish</a:t>
            </a:r>
            <a:r>
              <a:rPr lang="it-IT" sz="1800" dirty="0">
                <a:effectLst/>
                <a:latin typeface="Verdana" panose="020B0604030504040204" pitchFamily="34" charset="0"/>
                <a:ea typeface="Times New Roman" panose="02020603050405020304" pitchFamily="18" charset="0"/>
              </a:rPr>
              <a:t> leaders, of the </a:t>
            </a:r>
            <a:r>
              <a:rPr lang="it-IT" sz="1800" dirty="0" err="1">
                <a:effectLst/>
                <a:latin typeface="Verdana" panose="020B0604030504040204" pitchFamily="34" charset="0"/>
                <a:ea typeface="Times New Roman" panose="02020603050405020304" pitchFamily="18" charset="0"/>
              </a:rPr>
              <a:t>temple</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guards</a:t>
            </a:r>
            <a:r>
              <a:rPr lang="it-IT" sz="1800" dirty="0">
                <a:effectLst/>
                <a:latin typeface="Verdana" panose="020B0604030504040204" pitchFamily="34" charset="0"/>
                <a:ea typeface="Times New Roman" panose="02020603050405020304" pitchFamily="18" charset="0"/>
              </a:rPr>
              <a:t>, of the </a:t>
            </a:r>
            <a:r>
              <a:rPr lang="it-IT" sz="1800" dirty="0" err="1">
                <a:effectLst/>
                <a:latin typeface="Verdana" panose="020B0604030504040204" pitchFamily="34" charset="0"/>
                <a:ea typeface="Times New Roman" panose="02020603050405020304" pitchFamily="18" charset="0"/>
              </a:rPr>
              <a:t>fickle</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crowd</a:t>
            </a:r>
            <a:r>
              <a:rPr lang="it-IT" sz="1800" dirty="0">
                <a:effectLst/>
                <a:latin typeface="Verdana" panose="020B0604030504040204" pitchFamily="34" charset="0"/>
                <a:ea typeface="Times New Roman" panose="02020603050405020304" pitchFamily="18" charset="0"/>
              </a:rPr>
              <a:t>, of the Romans, of </a:t>
            </a:r>
            <a:r>
              <a:rPr lang="it-IT" sz="1800" dirty="0" err="1">
                <a:effectLst/>
                <a:latin typeface="Verdana" panose="020B0604030504040204" pitchFamily="34" charset="0"/>
                <a:ea typeface="Times New Roman" panose="02020603050405020304" pitchFamily="18" charset="0"/>
              </a:rPr>
              <a:t>themselves</a:t>
            </a:r>
            <a:r>
              <a:rPr lang="it-IT" sz="1800" dirty="0">
                <a:effectLst/>
                <a:latin typeface="Verdana" panose="020B0604030504040204" pitchFamily="34" charset="0"/>
                <a:ea typeface="Times New Roman" panose="02020603050405020304" pitchFamily="18" charset="0"/>
              </a:rPr>
              <a:t>. And </a:t>
            </a:r>
            <a:r>
              <a:rPr lang="it-IT" sz="1800" dirty="0" err="1">
                <a:effectLst/>
                <a:latin typeface="Verdana" panose="020B0604030504040204" pitchFamily="34" charset="0"/>
                <a:ea typeface="Times New Roman" panose="02020603050405020304" pitchFamily="18" charset="0"/>
              </a:rPr>
              <a:t>yet</a:t>
            </a:r>
            <a:r>
              <a:rPr lang="it-IT" sz="1800" dirty="0">
                <a:effectLst/>
                <a:latin typeface="Verdana" panose="020B0604030504040204" pitchFamily="34" charset="0"/>
                <a:ea typeface="Times New Roman" panose="02020603050405020304" pitchFamily="18" charset="0"/>
              </a:rPr>
              <a:t> Jesus </a:t>
            </a:r>
            <a:r>
              <a:rPr lang="it-IT" sz="1800" dirty="0" err="1">
                <a:effectLst/>
                <a:latin typeface="Verdana" panose="020B0604030504040204" pitchFamily="34" charset="0"/>
                <a:ea typeface="Times New Roman" panose="02020603050405020304" pitchFamily="18" charset="0"/>
              </a:rPr>
              <a:t>comes</a:t>
            </a:r>
            <a:r>
              <a:rPr lang="it-IT" sz="1800" dirty="0">
                <a:effectLst/>
                <a:latin typeface="Verdana" panose="020B0604030504040204" pitchFamily="34" charset="0"/>
                <a:ea typeface="Times New Roman" panose="02020603050405020304" pitchFamily="18" charset="0"/>
              </a:rPr>
              <a:t>. In </a:t>
            </a:r>
            <a:r>
              <a:rPr lang="it-IT" sz="1800" dirty="0" err="1">
                <a:effectLst/>
                <a:latin typeface="Verdana" panose="020B0604030504040204" pitchFamily="34" charset="0"/>
                <a:ea typeface="Times New Roman" panose="02020603050405020304" pitchFamily="18" charset="0"/>
              </a:rPr>
              <a:t>that</a:t>
            </a:r>
            <a:r>
              <a:rPr lang="it-IT" sz="1800" dirty="0">
                <a:effectLst/>
                <a:latin typeface="Verdana" panose="020B0604030504040204" pitchFamily="34" charset="0"/>
                <a:ea typeface="Times New Roman" panose="02020603050405020304" pitchFamily="18" charset="0"/>
              </a:rPr>
              <a:t> house with </a:t>
            </a:r>
            <a:r>
              <a:rPr lang="it-IT" sz="1800" dirty="0" err="1">
                <a:effectLst/>
                <a:latin typeface="Verdana" panose="020B0604030504040204" pitchFamily="34" charset="0"/>
                <a:ea typeface="Times New Roman" panose="02020603050405020304" pitchFamily="18" charset="0"/>
              </a:rPr>
              <a:t>barred</a:t>
            </a:r>
            <a:r>
              <a:rPr lang="it-IT" sz="1800" dirty="0">
                <a:effectLst/>
                <a:latin typeface="Verdana" panose="020B0604030504040204" pitchFamily="34" charset="0"/>
                <a:ea typeface="Times New Roman" panose="02020603050405020304" pitchFamily="18" charset="0"/>
              </a:rPr>
              <a:t> doors, in </a:t>
            </a:r>
            <a:r>
              <a:rPr lang="it-IT" sz="1800" dirty="0" err="1">
                <a:effectLst/>
                <a:latin typeface="Verdana" panose="020B0604030504040204" pitchFamily="34" charset="0"/>
                <a:ea typeface="Times New Roman" panose="02020603050405020304" pitchFamily="18" charset="0"/>
              </a:rPr>
              <a:t>that</a:t>
            </a:r>
            <a:r>
              <a:rPr lang="it-IT" sz="1800" dirty="0">
                <a:effectLst/>
                <a:latin typeface="Verdana" panose="020B0604030504040204" pitchFamily="34" charset="0"/>
                <a:ea typeface="Times New Roman" panose="02020603050405020304" pitchFamily="18" charset="0"/>
              </a:rPr>
              <a:t> room </a:t>
            </a:r>
            <a:r>
              <a:rPr lang="it-IT" sz="1800" dirty="0" err="1">
                <a:effectLst/>
                <a:latin typeface="Verdana" panose="020B0604030504040204" pitchFamily="34" charset="0"/>
                <a:ea typeface="Times New Roman" panose="02020603050405020304" pitchFamily="18" charset="0"/>
              </a:rPr>
              <a:t>where</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there</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is</a:t>
            </a:r>
            <a:r>
              <a:rPr lang="it-IT" sz="1800" dirty="0">
                <a:effectLst/>
                <a:latin typeface="Verdana" panose="020B0604030504040204" pitchFamily="34" charset="0"/>
                <a:ea typeface="Times New Roman" panose="02020603050405020304" pitchFamily="18" charset="0"/>
              </a:rPr>
              <a:t> no air, </a:t>
            </a:r>
            <a:r>
              <a:rPr lang="it-IT" sz="1800" dirty="0" err="1">
                <a:effectLst/>
                <a:latin typeface="Verdana" panose="020B0604030504040204" pitchFamily="34" charset="0"/>
                <a:ea typeface="Times New Roman" panose="02020603050405020304" pitchFamily="18" charset="0"/>
              </a:rPr>
              <a:t>where</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you</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can't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feel</a:t>
            </a:r>
            <a:r>
              <a:rPr lang="it-IT" sz="1800" dirty="0">
                <a:effectLst/>
                <a:latin typeface="Verdana" panose="020B0604030504040204" pitchFamily="34" charset="0"/>
                <a:ea typeface="Times New Roman" panose="02020603050405020304" pitchFamily="18" charset="0"/>
              </a:rPr>
              <a:t> good, </a:t>
            </a:r>
            <a:r>
              <a:rPr lang="it-IT" sz="1800" dirty="0" err="1">
                <a:effectLst/>
                <a:latin typeface="Verdana" panose="020B0604030504040204" pitchFamily="34" charset="0"/>
                <a:ea typeface="Times New Roman" panose="02020603050405020304" pitchFamily="18" charset="0"/>
              </a:rPr>
              <a:t>despite</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everything</a:t>
            </a:r>
            <a:r>
              <a:rPr lang="it-IT" sz="1800" dirty="0">
                <a:effectLst/>
                <a:latin typeface="Verdana" panose="020B0604030504040204" pitchFamily="34" charset="0"/>
                <a:ea typeface="Times New Roman" panose="02020603050405020304" pitchFamily="18" charset="0"/>
              </a:rPr>
              <a:t> Jesus </a:t>
            </a:r>
            <a:r>
              <a:rPr lang="it-IT" sz="1800" dirty="0" err="1">
                <a:effectLst/>
                <a:latin typeface="Verdana" panose="020B0604030504040204" pitchFamily="34" charset="0"/>
                <a:ea typeface="Times New Roman" panose="02020603050405020304" pitchFamily="18" charset="0"/>
              </a:rPr>
              <a:t>comes</a:t>
            </a:r>
            <a:r>
              <a:rPr lang="it-IT" sz="1800" dirty="0">
                <a:effectLst/>
                <a:latin typeface="Verdana" panose="020B0604030504040204" pitchFamily="34" charset="0"/>
                <a:ea typeface="Times New Roman" panose="02020603050405020304" pitchFamily="18" charset="0"/>
              </a:rPr>
              <a:t>.</a:t>
            </a:r>
            <a:endParaRPr lang="it-IT" sz="1800" dirty="0">
              <a:effectLst/>
              <a:latin typeface="Times New Roman" panose="02020603050405020304" pitchFamily="18" charset="0"/>
              <a:ea typeface="Times New Roman" panose="02020603050405020304" pitchFamily="18" charset="0"/>
            </a:endParaRPr>
          </a:p>
          <a:p>
            <a:r>
              <a:rPr lang="it-IT" sz="1800" dirty="0">
                <a:effectLst/>
                <a:latin typeface="Verdana" panose="020B0604030504040204" pitchFamily="34" charset="0"/>
                <a:ea typeface="Times New Roman" panose="02020603050405020304" pitchFamily="18" charset="0"/>
                <a:cs typeface="Times New Roman" panose="02020603050405020304" pitchFamily="18" charset="0"/>
              </a:rPr>
              <a:t>Eight days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later</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the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disciples</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were</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back in the house and Thomas was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also</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with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them</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Jesus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came</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to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closed</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doors. His first coming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seems</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without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effect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eight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days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later</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everything</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is</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as</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before</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and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yet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He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is</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there</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again</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Centuries</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later</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He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is</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still</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here</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in front of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my</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closed</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doors,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meek</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and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determined</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like a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seed</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that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doesn't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let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itself</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be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dismayed</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by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any</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black earth. How beautiful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is</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our</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God!!  He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does</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not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accuse, He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does</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not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reproach</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He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does</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not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abandon</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but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He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proposes</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Himself</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again</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He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gives</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Himself</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back to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disciples</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who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did</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not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understand</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Him</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easy to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cowardice</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and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lies</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He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had</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sent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them</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through</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the streets of Jerusalem and the world, and He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found</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them</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still</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paralyzed</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by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fear</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In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what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poor</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hands He put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himself</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in. Who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get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tired</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quickly</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who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get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dirty</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quickly</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Yet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He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accompanies</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faith</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with infinite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delicacy</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slow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gods</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of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Him</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of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whom</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He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does</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not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ask</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to be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perfect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but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to be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authentic</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not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of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being</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immaculate</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but</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of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being</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on the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path</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AND He turns to Tommaso-</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poor</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dear</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Tommaso who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has</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become</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cs typeface="Times New Roman" panose="02020603050405020304" pitchFamily="18" charset="0"/>
              </a:rPr>
              <a:t>proverbial</a:t>
            </a:r>
            <a:r>
              <a:rPr lang="it-IT" sz="1800" dirty="0">
                <a:effectLst/>
                <a:latin typeface="Verdana" panose="020B0604030504040204" pitchFamily="34" charset="0"/>
                <a:ea typeface="Times New Roman" panose="02020603050405020304" pitchFamily="18" charset="0"/>
                <a:cs typeface="Times New Roman" panose="02020603050405020304" pitchFamily="18" charset="0"/>
              </a:rPr>
              <a:t>. </a:t>
            </a:r>
            <a:endParaRPr lang="en-US" altLang="it-IT" sz="1800" dirty="0">
              <a:latin typeface="Verdana" panose="020B0604030504040204" pitchFamily="34" charset="0"/>
              <a:ea typeface="Verdana" panose="020B0604030504040204" pitchFamily="34" charset="0"/>
              <a:cs typeface="Verdana" panose="020B0604030504040204" pitchFamily="34" charset="0"/>
            </a:endParaRPr>
          </a:p>
        </p:txBody>
      </p:sp>
      <p:sp>
        <p:nvSpPr>
          <p:cNvPr id="40966" name="Rettangolo 6">
            <a:extLst>
              <a:ext uri="{FF2B5EF4-FFF2-40B4-BE49-F238E27FC236}">
                <a16:creationId xmlns:a16="http://schemas.microsoft.com/office/drawing/2014/main" id="{1B1EFAEB-D95E-5001-DE93-EE70EAF31CBF}"/>
              </a:ext>
            </a:extLst>
          </p:cNvPr>
          <p:cNvSpPr>
            <a:spLocks noChangeArrowheads="1"/>
          </p:cNvSpPr>
          <p:nvPr/>
        </p:nvSpPr>
        <p:spPr bwMode="auto">
          <a:xfrm>
            <a:off x="4038600" y="838200"/>
            <a:ext cx="4572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it-IT" altLang="it-IT" sz="1600" b="1">
                <a:solidFill>
                  <a:srgbClr val="000000"/>
                </a:solidFill>
                <a:latin typeface="Courier New" panose="02070309020205020404" pitchFamily="49" charset="0"/>
                <a:cs typeface="Arial" panose="020B0604020202020204" pitchFamily="34" charset="0"/>
              </a:rPr>
              <a:t> </a:t>
            </a:r>
            <a:endParaRPr lang="it-IT" altLang="it-IT" sz="1600">
              <a:solidFill>
                <a:srgbClr val="580000"/>
              </a:solidFill>
              <a:latin typeface="Comic Sans MS" panose="030F0702030302020204" pitchFamily="66" charset="0"/>
            </a:endParaRPr>
          </a:p>
        </p:txBody>
      </p:sp>
      <p:pic>
        <p:nvPicPr>
          <p:cNvPr id="4" name="Immagine 3">
            <a:extLst>
              <a:ext uri="{FF2B5EF4-FFF2-40B4-BE49-F238E27FC236}">
                <a16:creationId xmlns:a16="http://schemas.microsoft.com/office/drawing/2014/main" id="{B095CE20-6E60-0ACB-8811-00BDA501AB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907" y="63994"/>
            <a:ext cx="1716782" cy="1716782"/>
          </a:xfrm>
          <a:prstGeom prst="rect">
            <a:avLst/>
          </a:prstGeom>
        </p:spPr>
      </p:pic>
    </p:spTree>
  </p:cSld>
  <p:clrMapOvr>
    <a:masterClrMapping/>
  </p:clrMapOvr>
  <p:transition spd="med" advClick="0" advTm="8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43010" name="Rectangle 5">
            <a:extLst>
              <a:ext uri="{FF2B5EF4-FFF2-40B4-BE49-F238E27FC236}">
                <a16:creationId xmlns:a16="http://schemas.microsoft.com/office/drawing/2014/main" id="{2E0E15EF-0116-6C7E-BB84-C002E89B4BD6}"/>
              </a:ext>
            </a:extLst>
          </p:cNvPr>
          <p:cNvSpPr>
            <a:spLocks noChangeArrowheads="1"/>
          </p:cNvSpPr>
          <p:nvPr/>
        </p:nvSpPr>
        <p:spPr bwMode="auto">
          <a:xfrm>
            <a:off x="0" y="116632"/>
            <a:ext cx="9144000" cy="6740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it-IT" sz="1800" dirty="0">
                <a:effectLst/>
                <a:latin typeface="Verdana" panose="020B0604030504040204" pitchFamily="34" charset="0"/>
                <a:ea typeface="Times New Roman" panose="02020603050405020304" pitchFamily="18" charset="0"/>
              </a:rPr>
              <a:t>But </a:t>
            </a:r>
            <a:r>
              <a:rPr lang="it-IT" sz="1800" dirty="0" err="1">
                <a:effectLst/>
                <a:latin typeface="Verdana" panose="020B0604030504040204" pitchFamily="34" charset="0"/>
                <a:ea typeface="Times New Roman" panose="02020603050405020304" pitchFamily="18" charset="0"/>
              </a:rPr>
              <a:t>it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is</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precisely</a:t>
            </a:r>
            <a:r>
              <a:rPr lang="it-IT" sz="1800" dirty="0">
                <a:effectLst/>
                <a:latin typeface="Verdana" panose="020B0604030504040204" pitchFamily="34" charset="0"/>
                <a:ea typeface="Times New Roman" panose="02020603050405020304" pitchFamily="18" charset="0"/>
              </a:rPr>
              <a:t> the Master who </a:t>
            </a:r>
            <a:r>
              <a:rPr lang="it-IT" sz="1800" dirty="0" err="1">
                <a:effectLst/>
                <a:latin typeface="Verdana" panose="020B0604030504040204" pitchFamily="34" charset="0"/>
                <a:ea typeface="Times New Roman" panose="02020603050405020304" pitchFamily="18" charset="0"/>
              </a:rPr>
              <a:t>had</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educated</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Him</a:t>
            </a:r>
            <a:r>
              <a:rPr lang="it-IT" sz="1800" dirty="0">
                <a:effectLst/>
                <a:latin typeface="Verdana" panose="020B0604030504040204" pitchFamily="34" charset="0"/>
                <a:ea typeface="Times New Roman" panose="02020603050405020304" pitchFamily="18" charset="0"/>
              </a:rPr>
              <a:t> to </a:t>
            </a:r>
            <a:r>
              <a:rPr lang="it-IT" sz="1800" dirty="0" err="1">
                <a:effectLst/>
                <a:latin typeface="Verdana" panose="020B0604030504040204" pitchFamily="34" charset="0"/>
                <a:ea typeface="Times New Roman" panose="02020603050405020304" pitchFamily="18" charset="0"/>
              </a:rPr>
              <a:t>interior</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freedom</a:t>
            </a:r>
            <a:r>
              <a:rPr lang="it-IT" sz="1800" dirty="0">
                <a:effectLst/>
                <a:latin typeface="Verdana" panose="020B0604030504040204" pitchFamily="34" charset="0"/>
                <a:ea typeface="Times New Roman" panose="02020603050405020304" pitchFamily="18" charset="0"/>
              </a:rPr>
              <a:t> , </a:t>
            </a:r>
            <a:r>
              <a:rPr lang="it-IT" sz="1800" dirty="0" err="1">
                <a:effectLst/>
                <a:latin typeface="Verdana" panose="020B0604030504040204" pitchFamily="34" charset="0"/>
                <a:ea typeface="Times New Roman" panose="02020603050405020304" pitchFamily="18" charset="0"/>
              </a:rPr>
              <a:t>not</a:t>
            </a:r>
            <a:r>
              <a:rPr lang="it-IT" sz="1800" dirty="0">
                <a:effectLst/>
                <a:latin typeface="Verdana" panose="020B0604030504040204" pitchFamily="34" charset="0"/>
                <a:ea typeface="Times New Roman" panose="02020603050405020304" pitchFamily="18" charset="0"/>
              </a:rPr>
              <a:t> to </a:t>
            </a:r>
            <a:r>
              <a:rPr lang="it-IT" sz="1800" dirty="0" err="1">
                <a:effectLst/>
                <a:latin typeface="Verdana" panose="020B0604030504040204" pitchFamily="34" charset="0"/>
                <a:ea typeface="Times New Roman" panose="02020603050405020304" pitchFamily="18" charset="0"/>
              </a:rPr>
              <a:t>conform</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rigorous</a:t>
            </a:r>
            <a:r>
              <a:rPr lang="it-IT" sz="1800" dirty="0">
                <a:effectLst/>
                <a:latin typeface="Verdana" panose="020B0604030504040204" pitchFamily="34" charset="0"/>
                <a:ea typeface="Times New Roman" panose="02020603050405020304" pitchFamily="18" charset="0"/>
              </a:rPr>
              <a:t> and </a:t>
            </a:r>
            <a:r>
              <a:rPr lang="it-IT" sz="1800" dirty="0" err="1">
                <a:effectLst/>
                <a:latin typeface="Verdana" panose="020B0604030504040204" pitchFamily="34" charset="0"/>
                <a:ea typeface="Times New Roman" panose="02020603050405020304" pitchFamily="18" charset="0"/>
              </a:rPr>
              <a:t>courageous</a:t>
            </a:r>
            <a:r>
              <a:rPr lang="it-IT" sz="1800" dirty="0">
                <a:effectLst/>
                <a:latin typeface="Verdana" panose="020B0604030504040204" pitchFamily="34" charset="0"/>
                <a:ea typeface="Times New Roman" panose="02020603050405020304" pitchFamily="18" charset="0"/>
              </a:rPr>
              <a:t>, to come and go, he a </a:t>
            </a:r>
            <a:r>
              <a:rPr lang="it-IT" sz="1800" dirty="0" err="1">
                <a:effectLst/>
                <a:latin typeface="Verdana" panose="020B0604030504040204" pitchFamily="34" charset="0"/>
                <a:ea typeface="Times New Roman" panose="02020603050405020304" pitchFamily="18" charset="0"/>
              </a:rPr>
              <a:t>Galilean</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through</a:t>
            </a:r>
            <a:r>
              <a:rPr lang="it-IT" sz="1800" dirty="0">
                <a:effectLst/>
                <a:latin typeface="Verdana" panose="020B0604030504040204" pitchFamily="34" charset="0"/>
                <a:ea typeface="Times New Roman" panose="02020603050405020304" pitchFamily="18" charset="0"/>
              </a:rPr>
              <a:t> the streets of the </a:t>
            </a:r>
            <a:r>
              <a:rPr lang="it-IT" sz="1800" dirty="0" err="1">
                <a:effectLst/>
                <a:latin typeface="Verdana" panose="020B0604030504040204" pitchFamily="34" charset="0"/>
                <a:ea typeface="Times New Roman" panose="02020603050405020304" pitchFamily="18" charset="0"/>
              </a:rPr>
              <a:t>great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Jewish</a:t>
            </a:r>
            <a:r>
              <a:rPr lang="it-IT" sz="1800" dirty="0">
                <a:effectLst/>
                <a:latin typeface="Verdana" panose="020B0604030504040204" pitchFamily="34" charset="0"/>
                <a:ea typeface="Times New Roman" panose="02020603050405020304" pitchFamily="18" charset="0"/>
              </a:rPr>
              <a:t> and </a:t>
            </a:r>
            <a:r>
              <a:rPr lang="it-IT" sz="1800" dirty="0" err="1">
                <a:effectLst/>
                <a:latin typeface="Verdana" panose="020B0604030504040204" pitchFamily="34" charset="0"/>
                <a:ea typeface="Times New Roman" panose="02020603050405020304" pitchFamily="18" charset="0"/>
              </a:rPr>
              <a:t>hostile</a:t>
            </a:r>
            <a:r>
              <a:rPr lang="it-IT" sz="1800" dirty="0">
                <a:effectLst/>
                <a:latin typeface="Verdana" panose="020B0604030504040204" pitchFamily="34" charset="0"/>
                <a:ea typeface="Times New Roman" panose="02020603050405020304" pitchFamily="18" charset="0"/>
              </a:rPr>
              <a:t> city. Jesus </a:t>
            </a:r>
            <a:r>
              <a:rPr lang="it-IT" sz="1800" dirty="0" err="1">
                <a:effectLst/>
                <a:latin typeface="Verdana" panose="020B0604030504040204" pitchFamily="34" charset="0"/>
                <a:ea typeface="Times New Roman" panose="02020603050405020304" pitchFamily="18" charset="0"/>
              </a:rPr>
              <a:t>invites</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him</a:t>
            </a:r>
            <a:r>
              <a:rPr lang="it-IT" sz="1800" dirty="0">
                <a:effectLst/>
                <a:latin typeface="Verdana" panose="020B0604030504040204" pitchFamily="34" charset="0"/>
                <a:ea typeface="Times New Roman" panose="02020603050405020304" pitchFamily="18" charset="0"/>
              </a:rPr>
              <a:t>: Put </a:t>
            </a:r>
            <a:r>
              <a:rPr lang="it-IT" sz="1800" dirty="0" err="1">
                <a:effectLst/>
                <a:latin typeface="Verdana" panose="020B0604030504040204" pitchFamily="34" charset="0"/>
                <a:ea typeface="Times New Roman" panose="02020603050405020304" pitchFamily="18" charset="0"/>
              </a:rPr>
              <a:t>your</a:t>
            </a:r>
            <a:r>
              <a:rPr lang="it-IT" sz="1800" dirty="0">
                <a:effectLst/>
                <a:latin typeface="Verdana" panose="020B0604030504040204" pitchFamily="34" charset="0"/>
                <a:ea typeface="Times New Roman" panose="02020603050405020304" pitchFamily="18" charset="0"/>
              </a:rPr>
              <a:t> finger </a:t>
            </a:r>
            <a:r>
              <a:rPr lang="it-IT" sz="1800" dirty="0" err="1">
                <a:effectLst/>
                <a:latin typeface="Verdana" panose="020B0604030504040204" pitchFamily="34" charset="0"/>
                <a:ea typeface="Times New Roman" panose="02020603050405020304" pitchFamily="18" charset="0"/>
              </a:rPr>
              <a:t>here</a:t>
            </a:r>
            <a:r>
              <a:rPr lang="it-IT" sz="1800" dirty="0">
                <a:effectLst/>
                <a:latin typeface="Verdana" panose="020B0604030504040204" pitchFamily="34" charset="0"/>
                <a:ea typeface="Times New Roman" panose="02020603050405020304" pitchFamily="18" charset="0"/>
              </a:rPr>
              <a:t> and look </a:t>
            </a:r>
            <a:r>
              <a:rPr lang="it-IT" sz="1800" dirty="0" err="1">
                <a:effectLst/>
                <a:latin typeface="Verdana" panose="020B0604030504040204" pitchFamily="34" charset="0"/>
                <a:ea typeface="Times New Roman" panose="02020603050405020304" pitchFamily="18" charset="0"/>
              </a:rPr>
              <a:t>at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my</a:t>
            </a:r>
            <a:r>
              <a:rPr lang="it-IT" sz="1800" dirty="0">
                <a:effectLst/>
                <a:latin typeface="Verdana" panose="020B0604030504040204" pitchFamily="34" charset="0"/>
                <a:ea typeface="Times New Roman" panose="02020603050405020304" pitchFamily="18" charset="0"/>
              </a:rPr>
              <a:t> hands; </a:t>
            </a:r>
            <a:r>
              <a:rPr lang="it-IT" sz="1800" dirty="0" err="1">
                <a:effectLst/>
                <a:latin typeface="Verdana" panose="020B0604030504040204" pitchFamily="34" charset="0"/>
                <a:ea typeface="Times New Roman" panose="02020603050405020304" pitchFamily="18" charset="0"/>
              </a:rPr>
              <a:t>reach</a:t>
            </a:r>
            <a:r>
              <a:rPr lang="it-IT" sz="1800" dirty="0">
                <a:effectLst/>
                <a:latin typeface="Verdana" panose="020B0604030504040204" pitchFamily="34" charset="0"/>
                <a:ea typeface="Times New Roman" panose="02020603050405020304" pitchFamily="18" charset="0"/>
              </a:rPr>
              <a:t> out </a:t>
            </a:r>
            <a:r>
              <a:rPr lang="it-IT" sz="1800" dirty="0" err="1">
                <a:effectLst/>
                <a:latin typeface="Verdana" panose="020B0604030504040204" pitchFamily="34" charset="0"/>
                <a:ea typeface="Times New Roman" panose="02020603050405020304" pitchFamily="18" charset="0"/>
              </a:rPr>
              <a:t>your</a:t>
            </a:r>
            <a:r>
              <a:rPr lang="it-IT" sz="1800" dirty="0">
                <a:effectLst/>
                <a:latin typeface="Verdana" panose="020B0604030504040204" pitchFamily="34" charset="0"/>
                <a:ea typeface="Times New Roman" panose="02020603050405020304" pitchFamily="18" charset="0"/>
              </a:rPr>
              <a:t> hand and place </a:t>
            </a:r>
            <a:r>
              <a:rPr lang="it-IT" sz="1800" dirty="0" err="1">
                <a:effectLst/>
                <a:latin typeface="Verdana" panose="020B0604030504040204" pitchFamily="34" charset="0"/>
                <a:ea typeface="Times New Roman" panose="02020603050405020304" pitchFamily="18" charset="0"/>
              </a:rPr>
              <a:t>it</a:t>
            </a:r>
            <a:r>
              <a:rPr lang="it-IT" sz="1800" dirty="0">
                <a:effectLst/>
                <a:latin typeface="Verdana" panose="020B0604030504040204" pitchFamily="34" charset="0"/>
                <a:ea typeface="Times New Roman" panose="02020603050405020304" pitchFamily="18" charset="0"/>
              </a:rPr>
              <a:t> in </a:t>
            </a:r>
            <a:r>
              <a:rPr lang="it-IT" sz="1800" dirty="0" err="1">
                <a:effectLst/>
                <a:latin typeface="Verdana" panose="020B0604030504040204" pitchFamily="34" charset="0"/>
                <a:ea typeface="Times New Roman" panose="02020603050405020304" pitchFamily="18" charset="0"/>
              </a:rPr>
              <a:t>my</a:t>
            </a:r>
            <a:r>
              <a:rPr lang="it-IT" sz="1800" dirty="0">
                <a:effectLst/>
                <a:latin typeface="Verdana" panose="020B0604030504040204" pitchFamily="34" charset="0"/>
                <a:ea typeface="Times New Roman" panose="02020603050405020304" pitchFamily="18" charset="0"/>
              </a:rPr>
              <a:t> side. </a:t>
            </a:r>
          </a:p>
          <a:p>
            <a:r>
              <a:rPr lang="it-IT" sz="1800" dirty="0">
                <a:effectLst/>
                <a:latin typeface="Verdana" panose="020B0604030504040204" pitchFamily="34" charset="0"/>
                <a:ea typeface="Times New Roman" panose="02020603050405020304" pitchFamily="18" charset="0"/>
              </a:rPr>
              <a:t>The </a:t>
            </a:r>
            <a:r>
              <a:rPr lang="it-IT" sz="1800" dirty="0" err="1">
                <a:effectLst/>
                <a:latin typeface="Verdana" panose="020B0604030504040204" pitchFamily="34" charset="0"/>
                <a:ea typeface="Times New Roman" panose="02020603050405020304" pitchFamily="18" charset="0"/>
              </a:rPr>
              <a:t>resurrection</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has</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not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closed</a:t>
            </a:r>
            <a:r>
              <a:rPr lang="it-IT" sz="1800" dirty="0">
                <a:effectLst/>
                <a:latin typeface="Verdana" panose="020B0604030504040204" pitchFamily="34" charset="0"/>
                <a:ea typeface="Times New Roman" panose="02020603050405020304" pitchFamily="18" charset="0"/>
              </a:rPr>
              <a:t> the </a:t>
            </a:r>
            <a:r>
              <a:rPr lang="it-IT" sz="1800" dirty="0" err="1">
                <a:effectLst/>
                <a:latin typeface="Verdana" panose="020B0604030504040204" pitchFamily="34" charset="0"/>
                <a:ea typeface="Times New Roman" panose="02020603050405020304" pitchFamily="18" charset="0"/>
              </a:rPr>
              <a:t>nail</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holes</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it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did</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not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heal</a:t>
            </a:r>
            <a:r>
              <a:rPr lang="it-IT" sz="1800" dirty="0">
                <a:effectLst/>
                <a:latin typeface="Verdana" panose="020B0604030504040204" pitchFamily="34" charset="0"/>
                <a:ea typeface="Times New Roman" panose="02020603050405020304" pitchFamily="18" charset="0"/>
              </a:rPr>
              <a:t> the </a:t>
            </a:r>
            <a:r>
              <a:rPr lang="it-IT" sz="1800" dirty="0" err="1">
                <a:effectLst/>
                <a:latin typeface="Verdana" panose="020B0604030504040204" pitchFamily="34" charset="0"/>
                <a:ea typeface="Times New Roman" panose="02020603050405020304" pitchFamily="18" charset="0"/>
              </a:rPr>
              <a:t>lips</a:t>
            </a:r>
            <a:r>
              <a:rPr lang="it-IT" sz="1800" dirty="0">
                <a:effectLst/>
                <a:latin typeface="Verdana" panose="020B0604030504040204" pitchFamily="34" charset="0"/>
                <a:ea typeface="Times New Roman" panose="02020603050405020304" pitchFamily="18" charset="0"/>
              </a:rPr>
              <a:t> of the </a:t>
            </a:r>
            <a:r>
              <a:rPr lang="it-IT" sz="1800" dirty="0" err="1">
                <a:effectLst/>
                <a:latin typeface="Verdana" panose="020B0604030504040204" pitchFamily="34" charset="0"/>
                <a:ea typeface="Times New Roman" panose="02020603050405020304" pitchFamily="18" charset="0"/>
              </a:rPr>
              <a:t>wounds</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as</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we</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would</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have</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expected</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Because</a:t>
            </a:r>
            <a:r>
              <a:rPr lang="it-IT" sz="1800" dirty="0">
                <a:effectLst/>
                <a:latin typeface="Verdana" panose="020B0604030504040204" pitchFamily="34" charset="0"/>
                <a:ea typeface="Times New Roman" panose="02020603050405020304" pitchFamily="18" charset="0"/>
              </a:rPr>
              <a:t> the cross </a:t>
            </a:r>
            <a:r>
              <a:rPr lang="it-IT" sz="1800" dirty="0" err="1">
                <a:effectLst/>
                <a:latin typeface="Verdana" panose="020B0604030504040204" pitchFamily="34" charset="0"/>
                <a:ea typeface="Times New Roman" panose="02020603050405020304" pitchFamily="18" charset="0"/>
              </a:rPr>
              <a:t>is</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not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simple</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accident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along</a:t>
            </a:r>
            <a:r>
              <a:rPr lang="it-IT" sz="1800" dirty="0">
                <a:effectLst/>
                <a:latin typeface="Verdana" panose="020B0604030504040204" pitchFamily="34" charset="0"/>
                <a:ea typeface="Times New Roman" panose="02020603050405020304" pitchFamily="18" charset="0"/>
              </a:rPr>
              <a:t> the way to </a:t>
            </a:r>
            <a:r>
              <a:rPr lang="it-IT" sz="1800" dirty="0" err="1">
                <a:effectLst/>
                <a:latin typeface="Verdana" panose="020B0604030504040204" pitchFamily="34" charset="0"/>
                <a:ea typeface="Times New Roman" panose="02020603050405020304" pitchFamily="18" charset="0"/>
              </a:rPr>
              <a:t>overcome</a:t>
            </a:r>
            <a:r>
              <a:rPr lang="it-IT" sz="1800" dirty="0">
                <a:effectLst/>
                <a:latin typeface="Verdana" panose="020B0604030504040204" pitchFamily="34" charset="0"/>
                <a:ea typeface="Times New Roman" panose="02020603050405020304" pitchFamily="18" charset="0"/>
              </a:rPr>
              <a:t> and </a:t>
            </a:r>
            <a:r>
              <a:rPr lang="it-IT" sz="1800" dirty="0" err="1">
                <a:effectLst/>
                <a:latin typeface="Verdana" panose="020B0604030504040204" pitchFamily="34" charset="0"/>
                <a:ea typeface="Times New Roman" panose="02020603050405020304" pitchFamily="18" charset="0"/>
              </a:rPr>
              <a:t>forget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but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it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is</a:t>
            </a:r>
            <a:r>
              <a:rPr lang="it-IT" sz="1800" dirty="0">
                <a:effectLst/>
                <a:latin typeface="Verdana" panose="020B0604030504040204" pitchFamily="34" charset="0"/>
                <a:ea typeface="Times New Roman" panose="02020603050405020304" pitchFamily="18" charset="0"/>
              </a:rPr>
              <a:t> the </a:t>
            </a:r>
            <a:r>
              <a:rPr lang="it-IT" sz="1800" dirty="0" err="1">
                <a:effectLst/>
                <a:latin typeface="Verdana" panose="020B0604030504040204" pitchFamily="34" charset="0"/>
                <a:ea typeface="Times New Roman" panose="02020603050405020304" pitchFamily="18" charset="0"/>
              </a:rPr>
              <a:t>glory</a:t>
            </a:r>
            <a:r>
              <a:rPr lang="it-IT" sz="1800" dirty="0">
                <a:effectLst/>
                <a:latin typeface="Verdana" panose="020B0604030504040204" pitchFamily="34" charset="0"/>
                <a:ea typeface="Times New Roman" panose="02020603050405020304" pitchFamily="18" charset="0"/>
              </a:rPr>
              <a:t> of Jesus, the </a:t>
            </a:r>
            <a:r>
              <a:rPr lang="it-IT" sz="1800" dirty="0" err="1">
                <a:effectLst/>
                <a:latin typeface="Verdana" panose="020B0604030504040204" pitchFamily="34" charset="0"/>
                <a:ea typeface="Times New Roman" panose="02020603050405020304" pitchFamily="18" charset="0"/>
              </a:rPr>
              <a:t>highest</a:t>
            </a:r>
            <a:r>
              <a:rPr lang="it-IT" sz="1800" dirty="0">
                <a:effectLst/>
                <a:latin typeface="Verdana" panose="020B0604030504040204" pitchFamily="34" charset="0"/>
                <a:ea typeface="Times New Roman" panose="02020603050405020304" pitchFamily="18" charset="0"/>
              </a:rPr>
              <a:t> point of the divine art of </a:t>
            </a:r>
            <a:r>
              <a:rPr lang="it-IT" sz="1800" dirty="0" err="1">
                <a:effectLst/>
                <a:latin typeface="Verdana" panose="020B0604030504040204" pitchFamily="34" charset="0"/>
                <a:ea typeface="Times New Roman" panose="02020603050405020304" pitchFamily="18" charset="0"/>
              </a:rPr>
              <a:t>loving</a:t>
            </a:r>
            <a:r>
              <a:rPr lang="it-IT" sz="1800" dirty="0">
                <a:effectLst/>
                <a:latin typeface="Verdana" panose="020B0604030504040204" pitchFamily="34" charset="0"/>
                <a:ea typeface="Times New Roman" panose="02020603050405020304" pitchFamily="18" charset="0"/>
              </a:rPr>
              <a:t>, which in </a:t>
            </a:r>
            <a:r>
              <a:rPr lang="it-IT" sz="1800" dirty="0" err="1">
                <a:effectLst/>
                <a:latin typeface="Verdana" panose="020B0604030504040204" pitchFamily="34" charset="0"/>
                <a:ea typeface="Times New Roman" panose="02020603050405020304" pitchFamily="18" charset="0"/>
              </a:rPr>
              <a:t>those</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wounds</a:t>
            </a:r>
            <a:r>
              <a:rPr lang="it-IT" sz="1800" dirty="0">
                <a:effectLst/>
                <a:latin typeface="Verdana" panose="020B0604030504040204" pitchFamily="34" charset="0"/>
                <a:ea typeface="Times New Roman" panose="02020603050405020304" pitchFamily="18" charset="0"/>
              </a:rPr>
              <a:t> are </a:t>
            </a:r>
            <a:r>
              <a:rPr lang="it-IT" sz="1800" dirty="0" err="1">
                <a:effectLst/>
                <a:latin typeface="Verdana" panose="020B0604030504040204" pitchFamily="34" charset="0"/>
                <a:ea typeface="Times New Roman" panose="02020603050405020304" pitchFamily="18" charset="0"/>
              </a:rPr>
              <a:t>offered</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forever</a:t>
            </a:r>
            <a:r>
              <a:rPr lang="it-IT" sz="1800" dirty="0">
                <a:effectLst/>
                <a:latin typeface="Verdana" panose="020B0604030504040204" pitchFamily="34" charset="0"/>
                <a:ea typeface="Times New Roman" panose="02020603050405020304" pitchFamily="18" charset="0"/>
              </a:rPr>
              <a:t> to the </a:t>
            </a:r>
            <a:r>
              <a:rPr lang="it-IT" sz="1800" dirty="0" err="1">
                <a:effectLst/>
                <a:latin typeface="Verdana" panose="020B0604030504040204" pitchFamily="34" charset="0"/>
                <a:ea typeface="Times New Roman" panose="02020603050405020304" pitchFamily="18" charset="0"/>
              </a:rPr>
              <a:t>contemplation</a:t>
            </a:r>
            <a:r>
              <a:rPr lang="it-IT" sz="1800" dirty="0">
                <a:effectLst/>
                <a:latin typeface="Verdana" panose="020B0604030504040204" pitchFamily="34" charset="0"/>
                <a:ea typeface="Times New Roman" panose="02020603050405020304" pitchFamily="18" charset="0"/>
              </a:rPr>
              <a:t> of the </a:t>
            </a:r>
            <a:r>
              <a:rPr lang="it-IT" sz="1800" dirty="0" err="1">
                <a:effectLst/>
                <a:latin typeface="Verdana" panose="020B0604030504040204" pitchFamily="34" charset="0"/>
                <a:ea typeface="Times New Roman" panose="02020603050405020304" pitchFamily="18" charset="0"/>
              </a:rPr>
              <a:t>universe</a:t>
            </a:r>
            <a:r>
              <a:rPr lang="it-IT" sz="1800" dirty="0">
                <a:effectLst/>
                <a:latin typeface="Verdana" panose="020B0604030504040204" pitchFamily="34" charset="0"/>
                <a:ea typeface="Times New Roman" panose="02020603050405020304" pitchFamily="18" charset="0"/>
              </a:rPr>
              <a:t>. </a:t>
            </a:r>
          </a:p>
          <a:p>
            <a:r>
              <a:rPr lang="it-IT" sz="1800" dirty="0">
                <a:effectLst/>
                <a:latin typeface="Verdana" panose="020B0604030504040204" pitchFamily="34" charset="0"/>
                <a:ea typeface="Times New Roman" panose="02020603050405020304" pitchFamily="18" charset="0"/>
              </a:rPr>
              <a:t>It </a:t>
            </a:r>
            <a:r>
              <a:rPr lang="it-IT" sz="1800" dirty="0" err="1">
                <a:effectLst/>
                <a:latin typeface="Verdana" panose="020B0604030504040204" pitchFamily="34" charset="0"/>
                <a:ea typeface="Times New Roman" panose="02020603050405020304" pitchFamily="18" charset="0"/>
              </a:rPr>
              <a:t>is</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precisely</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because</a:t>
            </a:r>
            <a:r>
              <a:rPr lang="it-IT" sz="1800" dirty="0">
                <a:effectLst/>
                <a:latin typeface="Verdana" panose="020B0604030504040204" pitchFamily="34" charset="0"/>
                <a:ea typeface="Times New Roman" panose="02020603050405020304" pitchFamily="18" charset="0"/>
              </a:rPr>
              <a:t> of </a:t>
            </a:r>
            <a:r>
              <a:rPr lang="it-IT" sz="1800" dirty="0" err="1">
                <a:effectLst/>
                <a:latin typeface="Verdana" panose="020B0604030504040204" pitchFamily="34" charset="0"/>
                <a:ea typeface="Times New Roman" panose="02020603050405020304" pitchFamily="18" charset="0"/>
              </a:rPr>
              <a:t>those</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holes</a:t>
            </a:r>
            <a:r>
              <a:rPr lang="it-IT" sz="1800" dirty="0">
                <a:effectLst/>
                <a:latin typeface="Verdana" panose="020B0604030504040204" pitchFamily="34" charset="0"/>
                <a:ea typeface="Times New Roman" panose="02020603050405020304" pitchFamily="18" charset="0"/>
              </a:rPr>
              <a:t> in His hands and side </a:t>
            </a:r>
            <a:r>
              <a:rPr lang="it-IT" sz="1800" dirty="0" err="1">
                <a:effectLst/>
                <a:latin typeface="Verdana" panose="020B0604030504040204" pitchFamily="34" charset="0"/>
                <a:ea typeface="Times New Roman" panose="02020603050405020304" pitchFamily="18" charset="0"/>
              </a:rPr>
              <a:t>that</a:t>
            </a:r>
            <a:r>
              <a:rPr lang="it-IT" sz="1800" dirty="0">
                <a:effectLst/>
                <a:latin typeface="Verdana" panose="020B0604030504040204" pitchFamily="34" charset="0"/>
                <a:ea typeface="Times New Roman" panose="02020603050405020304" pitchFamily="18" charset="0"/>
              </a:rPr>
              <a:t> God </a:t>
            </a:r>
            <a:r>
              <a:rPr lang="it-IT" sz="1800" dirty="0" err="1">
                <a:effectLst/>
                <a:latin typeface="Verdana" panose="020B0604030504040204" pitchFamily="34" charset="0"/>
                <a:ea typeface="Times New Roman" panose="02020603050405020304" pitchFamily="18" charset="0"/>
              </a:rPr>
              <a:t>has</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it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resurrected</a:t>
            </a:r>
            <a:r>
              <a:rPr lang="it-IT" sz="1800" dirty="0">
                <a:effectLst/>
                <a:latin typeface="Verdana" panose="020B0604030504040204" pitchFamily="34" charset="0"/>
                <a:ea typeface="Times New Roman" panose="02020603050405020304" pitchFamily="18" charset="0"/>
              </a:rPr>
              <a:t>, and </a:t>
            </a:r>
            <a:r>
              <a:rPr lang="it-IT" sz="1800" dirty="0" err="1">
                <a:effectLst/>
                <a:latin typeface="Verdana" panose="020B0604030504040204" pitchFamily="34" charset="0"/>
                <a:ea typeface="Times New Roman" panose="02020603050405020304" pitchFamily="18" charset="0"/>
              </a:rPr>
              <a:t>not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despite</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them</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they</a:t>
            </a:r>
            <a:r>
              <a:rPr lang="it-IT" sz="1800" dirty="0">
                <a:effectLst/>
                <a:latin typeface="Verdana" panose="020B0604030504040204" pitchFamily="34" charset="0"/>
                <a:ea typeface="Times New Roman" panose="02020603050405020304" pitchFamily="18" charset="0"/>
              </a:rPr>
              <a:t> are the </a:t>
            </a:r>
            <a:r>
              <a:rPr lang="it-IT" sz="1800" dirty="0" err="1">
                <a:effectLst/>
                <a:latin typeface="Verdana" panose="020B0604030504040204" pitchFamily="34" charset="0"/>
                <a:ea typeface="Times New Roman" panose="02020603050405020304" pitchFamily="18" charset="0"/>
              </a:rPr>
              <a:t>indelible</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alphabet</a:t>
            </a:r>
            <a:r>
              <a:rPr lang="it-IT" sz="1800" dirty="0">
                <a:effectLst/>
                <a:latin typeface="Verdana" panose="020B0604030504040204" pitchFamily="34" charset="0"/>
                <a:ea typeface="Times New Roman" panose="02020603050405020304" pitchFamily="18" charset="0"/>
              </a:rPr>
              <a:t> of His love </a:t>
            </a:r>
            <a:r>
              <a:rPr lang="it-IT" sz="1800" dirty="0" err="1">
                <a:effectLst/>
                <a:latin typeface="Verdana" panose="020B0604030504040204" pitchFamily="34" charset="0"/>
                <a:ea typeface="Times New Roman" panose="02020603050405020304" pitchFamily="18" charset="0"/>
              </a:rPr>
              <a:t>letter</a:t>
            </a:r>
            <a:r>
              <a:rPr lang="it-IT" sz="1800" dirty="0">
                <a:effectLst/>
                <a:latin typeface="Verdana" panose="020B0604030504040204" pitchFamily="34" charset="0"/>
                <a:ea typeface="Times New Roman" panose="02020603050405020304" pitchFamily="18" charset="0"/>
              </a:rPr>
              <a:t>. </a:t>
            </a:r>
          </a:p>
          <a:p>
            <a:r>
              <a:rPr lang="it-IT" sz="1800" dirty="0">
                <a:effectLst/>
                <a:latin typeface="Verdana" panose="020B0604030504040204" pitchFamily="34" charset="0"/>
                <a:ea typeface="Times New Roman" panose="02020603050405020304" pitchFamily="18" charset="0"/>
              </a:rPr>
              <a:t>Jesus </a:t>
            </a:r>
            <a:r>
              <a:rPr lang="it-IT" sz="1800" dirty="0" err="1">
                <a:effectLst/>
                <a:latin typeface="Verdana" panose="020B0604030504040204" pitchFamily="34" charset="0"/>
                <a:ea typeface="Times New Roman" panose="02020603050405020304" pitchFamily="18" charset="0"/>
              </a:rPr>
              <a:t>doesn't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want</a:t>
            </a:r>
            <a:r>
              <a:rPr lang="it-IT" sz="1800" dirty="0">
                <a:effectLst/>
                <a:latin typeface="Verdana" panose="020B0604030504040204" pitchFamily="34" charset="0"/>
                <a:ea typeface="Times New Roman" panose="02020603050405020304" pitchFamily="18" charset="0"/>
              </a:rPr>
              <a:t> to force Thomas, </a:t>
            </a:r>
            <a:r>
              <a:rPr lang="it-IT" sz="1800" dirty="0" err="1">
                <a:effectLst/>
                <a:latin typeface="Verdana" panose="020B0604030504040204" pitchFamily="34" charset="0"/>
                <a:ea typeface="Times New Roman" panose="02020603050405020304" pitchFamily="18" charset="0"/>
              </a:rPr>
              <a:t>either</a:t>
            </a:r>
            <a:r>
              <a:rPr lang="it-IT" sz="1800" dirty="0">
                <a:effectLst/>
                <a:latin typeface="Verdana" panose="020B0604030504040204" pitchFamily="34" charset="0"/>
                <a:ea typeface="Times New Roman" panose="02020603050405020304" pitchFamily="18" charset="0"/>
              </a:rPr>
              <a:t> He </a:t>
            </a:r>
            <a:r>
              <a:rPr lang="it-IT" sz="1800" dirty="0" err="1">
                <a:effectLst/>
                <a:latin typeface="Verdana" panose="020B0604030504040204" pitchFamily="34" charset="0"/>
                <a:ea typeface="Times New Roman" panose="02020603050405020304" pitchFamily="18" charset="0"/>
              </a:rPr>
              <a:t>respects</a:t>
            </a:r>
            <a:r>
              <a:rPr lang="it-IT" sz="1800" dirty="0">
                <a:effectLst/>
                <a:latin typeface="Verdana" panose="020B0604030504040204" pitchFamily="34" charset="0"/>
                <a:ea typeface="Times New Roman" panose="02020603050405020304" pitchFamily="18" charset="0"/>
              </a:rPr>
              <a:t> fatigue and </a:t>
            </a:r>
            <a:r>
              <a:rPr lang="it-IT" sz="1800" dirty="0" err="1">
                <a:effectLst/>
                <a:latin typeface="Verdana" panose="020B0604030504040204" pitchFamily="34" charset="0"/>
                <a:ea typeface="Times New Roman" panose="02020603050405020304" pitchFamily="18" charset="0"/>
              </a:rPr>
              <a:t>doubts</a:t>
            </a:r>
            <a:r>
              <a:rPr lang="it-IT" sz="1800" dirty="0">
                <a:effectLst/>
                <a:latin typeface="Verdana" panose="020B0604030504040204" pitchFamily="34" charset="0"/>
                <a:ea typeface="Times New Roman" panose="02020603050405020304" pitchFamily="18" charset="0"/>
              </a:rPr>
              <a:t>, He </a:t>
            </a:r>
            <a:r>
              <a:rPr lang="it-IT" sz="1800" dirty="0" err="1">
                <a:effectLst/>
                <a:latin typeface="Verdana" panose="020B0604030504040204" pitchFamily="34" charset="0"/>
                <a:ea typeface="Times New Roman" panose="02020603050405020304" pitchFamily="18" charset="0"/>
              </a:rPr>
              <a:t>knows</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everyone's</a:t>
            </a:r>
            <a:r>
              <a:rPr lang="it-IT" sz="1800" dirty="0">
                <a:effectLst/>
                <a:latin typeface="Verdana" panose="020B0604030504040204" pitchFamily="34" charset="0"/>
                <a:ea typeface="Times New Roman" panose="02020603050405020304" pitchFamily="18" charset="0"/>
              </a:rPr>
              <a:t> times, He </a:t>
            </a:r>
            <a:r>
              <a:rPr lang="it-IT" sz="1800" dirty="0" err="1">
                <a:effectLst/>
                <a:latin typeface="Verdana" panose="020B0604030504040204" pitchFamily="34" charset="0"/>
                <a:ea typeface="Times New Roman" panose="02020603050405020304" pitchFamily="18" charset="0"/>
              </a:rPr>
              <a:t>knows</a:t>
            </a:r>
            <a:r>
              <a:rPr lang="it-IT" sz="1800" dirty="0">
                <a:effectLst/>
                <a:latin typeface="Verdana" panose="020B0604030504040204" pitchFamily="34" charset="0"/>
                <a:ea typeface="Times New Roman" panose="02020603050405020304" pitchFamily="18" charset="0"/>
              </a:rPr>
              <a:t> the </a:t>
            </a:r>
            <a:r>
              <a:rPr lang="it-IT" sz="1800" dirty="0" err="1">
                <a:effectLst/>
                <a:latin typeface="Verdana" panose="020B0604030504040204" pitchFamily="34" charset="0"/>
                <a:ea typeface="Times New Roman" panose="02020603050405020304" pitchFamily="18" charset="0"/>
              </a:rPr>
              <a:t>complexity</a:t>
            </a:r>
            <a:r>
              <a:rPr lang="it-IT" sz="1800" dirty="0">
                <a:effectLst/>
                <a:latin typeface="Verdana" panose="020B0604030504040204" pitchFamily="34" charset="0"/>
                <a:ea typeface="Times New Roman" panose="02020603050405020304" pitchFamily="18" charset="0"/>
              </a:rPr>
              <a:t> of living. </a:t>
            </a:r>
          </a:p>
          <a:p>
            <a:r>
              <a:rPr lang="it-IT" sz="1800" dirty="0">
                <a:effectLst/>
                <a:latin typeface="Verdana" panose="020B0604030504040204" pitchFamily="34" charset="0"/>
                <a:ea typeface="Times New Roman" panose="02020603050405020304" pitchFamily="18" charset="0"/>
              </a:rPr>
              <a:t>What He </a:t>
            </a:r>
            <a:r>
              <a:rPr lang="it-IT" sz="1800" dirty="0" err="1">
                <a:effectLst/>
                <a:latin typeface="Verdana" panose="020B0604030504040204" pitchFamily="34" charset="0"/>
                <a:ea typeface="Times New Roman" panose="02020603050405020304" pitchFamily="18" charset="0"/>
              </a:rPr>
              <a:t>wants</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is</a:t>
            </a:r>
            <a:r>
              <a:rPr lang="it-IT" sz="1800" dirty="0">
                <a:effectLst/>
                <a:latin typeface="Verdana" panose="020B0604030504040204" pitchFamily="34" charset="0"/>
                <a:ea typeface="Times New Roman" panose="02020603050405020304" pitchFamily="18" charset="0"/>
              </a:rPr>
              <a:t> His </a:t>
            </a:r>
            <a:r>
              <a:rPr lang="it-IT" sz="1800" dirty="0" err="1">
                <a:effectLst/>
                <a:latin typeface="Verdana" panose="020B0604030504040204" pitchFamily="34" charset="0"/>
                <a:ea typeface="Times New Roman" panose="02020603050405020304" pitchFamily="18" charset="0"/>
              </a:rPr>
              <a:t>amazement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when</a:t>
            </a:r>
            <a:r>
              <a:rPr lang="it-IT" sz="1800" dirty="0">
                <a:effectLst/>
                <a:latin typeface="Verdana" panose="020B0604030504040204" pitchFamily="34" charset="0"/>
                <a:ea typeface="Times New Roman" panose="02020603050405020304" pitchFamily="18" charset="0"/>
              </a:rPr>
              <a:t> He </a:t>
            </a:r>
            <a:r>
              <a:rPr lang="it-IT" sz="1800" dirty="0" err="1">
                <a:effectLst/>
                <a:latin typeface="Verdana" panose="020B0604030504040204" pitchFamily="34" charset="0"/>
                <a:ea typeface="Times New Roman" panose="02020603050405020304" pitchFamily="18" charset="0"/>
              </a:rPr>
              <a:t>understands</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that</a:t>
            </a:r>
            <a:r>
              <a:rPr lang="it-IT" sz="1800" dirty="0">
                <a:effectLst/>
                <a:latin typeface="Verdana" panose="020B0604030504040204" pitchFamily="34" charset="0"/>
                <a:ea typeface="Times New Roman" panose="02020603050405020304" pitchFamily="18" charset="0"/>
              </a:rPr>
              <a:t> His </a:t>
            </a:r>
            <a:r>
              <a:rPr lang="it-IT" sz="1800" dirty="0" err="1">
                <a:effectLst/>
                <a:latin typeface="Verdana" panose="020B0604030504040204" pitchFamily="34" charset="0"/>
                <a:ea typeface="Times New Roman" panose="02020603050405020304" pitchFamily="18" charset="0"/>
              </a:rPr>
              <a:t>faith</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is</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based</a:t>
            </a:r>
            <a:r>
              <a:rPr lang="it-IT" sz="1800" dirty="0">
                <a:effectLst/>
                <a:latin typeface="Verdana" panose="020B0604030504040204" pitchFamily="34" charset="0"/>
                <a:ea typeface="Times New Roman" panose="02020603050405020304" pitchFamily="18" charset="0"/>
              </a:rPr>
              <a:t> on the </a:t>
            </a:r>
            <a:r>
              <a:rPr lang="it-IT" sz="1800" dirty="0" err="1">
                <a:effectLst/>
                <a:latin typeface="Verdana" panose="020B0604030504040204" pitchFamily="34" charset="0"/>
                <a:ea typeface="Times New Roman" panose="02020603050405020304" pitchFamily="18" charset="0"/>
              </a:rPr>
              <a:t>most</a:t>
            </a:r>
            <a:r>
              <a:rPr lang="it-IT" sz="1800" dirty="0">
                <a:effectLst/>
                <a:latin typeface="Verdana" panose="020B0604030504040204" pitchFamily="34" charset="0"/>
                <a:ea typeface="Times New Roman" panose="02020603050405020304" pitchFamily="18" charset="0"/>
              </a:rPr>
              <a:t> beautiful </a:t>
            </a:r>
            <a:r>
              <a:rPr lang="it-IT" sz="1800" dirty="0" err="1">
                <a:effectLst/>
                <a:latin typeface="Verdana" panose="020B0604030504040204" pitchFamily="34" charset="0"/>
                <a:ea typeface="Times New Roman" panose="02020603050405020304" pitchFamily="18" charset="0"/>
              </a:rPr>
              <a:t>thing</a:t>
            </a:r>
            <a:r>
              <a:rPr lang="it-IT" sz="1800" dirty="0">
                <a:effectLst/>
                <a:latin typeface="Verdana" panose="020B0604030504040204" pitchFamily="34" charset="0"/>
                <a:ea typeface="Times New Roman" panose="02020603050405020304" pitchFamily="18" charset="0"/>
              </a:rPr>
              <a:t> in the world: a </a:t>
            </a:r>
            <a:r>
              <a:rPr lang="it-IT" sz="1800" dirty="0" err="1">
                <a:effectLst/>
                <a:latin typeface="Verdana" panose="020B0604030504040204" pitchFamily="34" charset="0"/>
                <a:ea typeface="Times New Roman" panose="02020603050405020304" pitchFamily="18" charset="0"/>
              </a:rPr>
              <a:t>perfect</a:t>
            </a:r>
            <a:r>
              <a:rPr lang="it-IT" sz="1800" dirty="0">
                <a:effectLst/>
                <a:latin typeface="Verdana" panose="020B0604030504040204" pitchFamily="34" charset="0"/>
                <a:ea typeface="Times New Roman" panose="02020603050405020304" pitchFamily="18" charset="0"/>
              </a:rPr>
              <a:t> act of love. Touch, look, put! Whether in the end Tommaso </a:t>
            </a:r>
            <a:r>
              <a:rPr lang="it-IT" sz="1800" dirty="0" err="1">
                <a:effectLst/>
                <a:latin typeface="Verdana" panose="020B0604030504040204" pitchFamily="34" charset="0"/>
                <a:ea typeface="Times New Roman" panose="02020603050405020304" pitchFamily="18" charset="0"/>
              </a:rPr>
              <a:t>touched</a:t>
            </a:r>
            <a:r>
              <a:rPr lang="it-IT" sz="1800" dirty="0">
                <a:effectLst/>
                <a:latin typeface="Verdana" panose="020B0604030504040204" pitchFamily="34" charset="0"/>
                <a:ea typeface="Times New Roman" panose="02020603050405020304" pitchFamily="18" charset="0"/>
              </a:rPr>
              <a:t> or </a:t>
            </a:r>
            <a:r>
              <a:rPr lang="it-IT" sz="1800" dirty="0" err="1">
                <a:effectLst/>
                <a:latin typeface="Verdana" panose="020B0604030504040204" pitchFamily="34" charset="0"/>
                <a:ea typeface="Times New Roman" panose="02020603050405020304" pitchFamily="18" charset="0"/>
              </a:rPr>
              <a:t>not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it</a:t>
            </a:r>
            <a:r>
              <a:rPr lang="it-IT" sz="1800" dirty="0">
                <a:effectLst/>
                <a:latin typeface="Verdana" panose="020B0604030504040204" pitchFamily="34" charset="0"/>
                <a:ea typeface="Times New Roman" panose="02020603050405020304" pitchFamily="18" charset="0"/>
              </a:rPr>
              <a:t> no </a:t>
            </a:r>
            <a:r>
              <a:rPr lang="it-IT" sz="1800" dirty="0" err="1">
                <a:effectLst/>
                <a:latin typeface="Verdana" panose="020B0604030504040204" pitchFamily="34" charset="0"/>
                <a:ea typeface="Times New Roman" panose="02020603050405020304" pitchFamily="18" charset="0"/>
              </a:rPr>
              <a:t>longer</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matters</a:t>
            </a:r>
            <a:r>
              <a:rPr lang="it-IT" sz="1800" dirty="0">
                <a:effectLst/>
                <a:latin typeface="Verdana" panose="020B0604030504040204" pitchFamily="34" charset="0"/>
                <a:ea typeface="Times New Roman" panose="02020603050405020304" pitchFamily="18" charset="0"/>
              </a:rPr>
              <a:t>. </a:t>
            </a:r>
          </a:p>
          <a:p>
            <a:r>
              <a:rPr lang="it-IT" sz="1800" dirty="0">
                <a:effectLst/>
                <a:latin typeface="Verdana" panose="020B0604030504040204" pitchFamily="34" charset="0"/>
                <a:ea typeface="Times New Roman" panose="02020603050405020304" pitchFamily="18" charset="0"/>
              </a:rPr>
              <a:t>My Lord and </a:t>
            </a:r>
            <a:r>
              <a:rPr lang="it-IT" sz="1800" dirty="0" err="1">
                <a:effectLst/>
                <a:latin typeface="Verdana" panose="020B0604030504040204" pitchFamily="34" charset="0"/>
                <a:ea typeface="Times New Roman" panose="02020603050405020304" pitchFamily="18" charset="0"/>
              </a:rPr>
              <a:t>my</a:t>
            </a:r>
            <a:r>
              <a:rPr lang="it-IT" sz="1800" dirty="0">
                <a:effectLst/>
                <a:latin typeface="Verdana" panose="020B0604030504040204" pitchFamily="34" charset="0"/>
                <a:ea typeface="Times New Roman" panose="02020603050405020304" pitchFamily="18" charset="0"/>
              </a:rPr>
              <a:t> God. Thomas </a:t>
            </a:r>
            <a:r>
              <a:rPr lang="it-IT" sz="1800" dirty="0" err="1">
                <a:effectLst/>
                <a:latin typeface="Verdana" panose="020B0604030504040204" pitchFamily="34" charset="0"/>
                <a:ea typeface="Times New Roman" panose="02020603050405020304" pitchFamily="18" charset="0"/>
              </a:rPr>
              <a:t>repeats</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that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little</a:t>
            </a:r>
            <a:r>
              <a:rPr lang="it-IT" sz="1800" dirty="0">
                <a:effectLst/>
                <a:latin typeface="Verdana" panose="020B0604030504040204" pitchFamily="34" charset="0"/>
                <a:ea typeface="Times New Roman" panose="02020603050405020304" pitchFamily="18" charset="0"/>
              </a:rPr>
              <a:t> one </a:t>
            </a:r>
            <a:r>
              <a:rPr lang="it-IT" sz="1800" dirty="0" err="1">
                <a:effectLst/>
                <a:latin typeface="Verdana" panose="020B0604030504040204" pitchFamily="34" charset="0"/>
                <a:ea typeface="Times New Roman" panose="02020603050405020304" pitchFamily="18" charset="0"/>
              </a:rPr>
              <a:t>adjective</a:t>
            </a:r>
            <a:r>
              <a:rPr lang="it-IT" sz="1800" dirty="0">
                <a:effectLst/>
                <a:latin typeface="Verdana" panose="020B0604030504040204" pitchFamily="34" charset="0"/>
                <a:ea typeface="Times New Roman" panose="02020603050405020304" pitchFamily="18" charset="0"/>
              </a:rPr>
              <a:t> “mine” </a:t>
            </a:r>
            <a:r>
              <a:rPr lang="it-IT" sz="1800" dirty="0" err="1">
                <a:effectLst/>
                <a:latin typeface="Verdana" panose="020B0604030504040204" pitchFamily="34" charset="0"/>
                <a:ea typeface="Times New Roman" panose="02020603050405020304" pitchFamily="18" charset="0"/>
              </a:rPr>
              <a:t>that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changes</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everything</a:t>
            </a:r>
            <a:r>
              <a:rPr lang="it-IT" sz="1800" dirty="0">
                <a:effectLst/>
                <a:latin typeface="Verdana" panose="020B0604030504040204" pitchFamily="34" charset="0"/>
                <a:ea typeface="Times New Roman" panose="02020603050405020304" pitchFamily="18" charset="0"/>
              </a:rPr>
              <a:t>. Mine </a:t>
            </a:r>
            <a:r>
              <a:rPr lang="it-IT" sz="1800" dirty="0" err="1">
                <a:effectLst/>
                <a:latin typeface="Verdana" panose="020B0604030504040204" pitchFamily="34" charset="0"/>
                <a:ea typeface="Times New Roman" panose="02020603050405020304" pitchFamily="18" charset="0"/>
              </a:rPr>
              <a:t>not</a:t>
            </a:r>
            <a:r>
              <a:rPr lang="it-IT" sz="1800" dirty="0">
                <a:effectLst/>
                <a:latin typeface="Verdana" panose="020B0604030504040204" pitchFamily="34" charset="0"/>
                <a:ea typeface="Times New Roman" panose="02020603050405020304" pitchFamily="18" charset="0"/>
              </a:rPr>
              <a:t> of </a:t>
            </a:r>
            <a:r>
              <a:rPr lang="it-IT" sz="1800" dirty="0" err="1">
                <a:effectLst/>
                <a:latin typeface="Verdana" panose="020B0604030504040204" pitchFamily="34" charset="0"/>
                <a:ea typeface="Times New Roman" panose="02020603050405020304" pitchFamily="18" charset="0"/>
              </a:rPr>
              <a:t>possession</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but</a:t>
            </a:r>
            <a:r>
              <a:rPr lang="it-IT" sz="1800" dirty="0">
                <a:effectLst/>
                <a:latin typeface="Verdana" panose="020B0604030504040204" pitchFamily="34" charset="0"/>
                <a:ea typeface="Times New Roman" panose="02020603050405020304" pitchFamily="18" charset="0"/>
              </a:rPr>
              <a:t> of </a:t>
            </a:r>
            <a:r>
              <a:rPr lang="it-IT" sz="1800" dirty="0" err="1">
                <a:effectLst/>
                <a:latin typeface="Verdana" panose="020B0604030504040204" pitchFamily="34" charset="0"/>
                <a:ea typeface="Times New Roman" panose="02020603050405020304" pitchFamily="18" charset="0"/>
              </a:rPr>
              <a:t>belonging</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hold</a:t>
            </a:r>
            <a:r>
              <a:rPr lang="it-IT" sz="1800" dirty="0">
                <a:effectLst/>
                <a:latin typeface="Verdana" panose="020B0604030504040204" pitchFamily="34" charset="0"/>
                <a:ea typeface="Times New Roman" panose="02020603050405020304" pitchFamily="18" charset="0"/>
              </a:rPr>
              <a:t> me in </a:t>
            </a:r>
            <a:r>
              <a:rPr lang="it-IT" sz="1800" dirty="0" err="1">
                <a:effectLst/>
                <a:latin typeface="Verdana" panose="020B0604030504040204" pitchFamily="34" charset="0"/>
                <a:ea typeface="Times New Roman" panose="02020603050405020304" pitchFamily="18" charset="0"/>
              </a:rPr>
              <a:t>You</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hold</a:t>
            </a:r>
            <a:r>
              <a:rPr lang="it-IT" sz="1800" dirty="0">
                <a:effectLst/>
                <a:latin typeface="Verdana" panose="020B0604030504040204" pitchFamily="34" charset="0"/>
                <a:ea typeface="Times New Roman" panose="02020603050405020304" pitchFamily="18" charset="0"/>
              </a:rPr>
              <a:t> on to me. Mine, </a:t>
            </a:r>
            <a:r>
              <a:rPr lang="it-IT" sz="1800" dirty="0" err="1">
                <a:effectLst/>
                <a:latin typeface="Verdana" panose="020B0604030504040204" pitchFamily="34" charset="0"/>
                <a:ea typeface="Times New Roman" panose="02020603050405020304" pitchFamily="18" charset="0"/>
              </a:rPr>
              <a:t>as</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is</a:t>
            </a:r>
            <a:r>
              <a:rPr lang="it-IT" sz="1800" dirty="0">
                <a:effectLst/>
                <a:latin typeface="Verdana" panose="020B0604030504040204" pitchFamily="34" charset="0"/>
                <a:ea typeface="Times New Roman" panose="02020603050405020304" pitchFamily="18" charset="0"/>
              </a:rPr>
              <a:t> the </a:t>
            </a:r>
            <a:r>
              <a:rPr lang="it-IT" sz="1800" dirty="0" err="1">
                <a:effectLst/>
                <a:latin typeface="Verdana" panose="020B0604030504040204" pitchFamily="34" charset="0"/>
                <a:ea typeface="Times New Roman" panose="02020603050405020304" pitchFamily="18" charset="0"/>
              </a:rPr>
              <a:t>heart</a:t>
            </a:r>
            <a:r>
              <a:rPr lang="it-IT" sz="1800" dirty="0">
                <a:effectLst/>
                <a:latin typeface="Verdana" panose="020B0604030504040204" pitchFamily="34" charset="0"/>
                <a:ea typeface="Times New Roman" panose="02020603050405020304" pitchFamily="18" charset="0"/>
              </a:rPr>
              <a:t>. And, </a:t>
            </a:r>
            <a:r>
              <a:rPr lang="it-IT" sz="1800" dirty="0" err="1">
                <a:effectLst/>
                <a:latin typeface="Verdana" panose="020B0604030504040204" pitchFamily="34" charset="0"/>
                <a:ea typeface="Times New Roman" panose="02020603050405020304" pitchFamily="18" charset="0"/>
              </a:rPr>
              <a:t>without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it</a:t>
            </a:r>
            <a:r>
              <a:rPr lang="it-IT" sz="1800" dirty="0">
                <a:effectLst/>
                <a:latin typeface="Verdana" panose="020B0604030504040204" pitchFamily="34" charset="0"/>
                <a:ea typeface="Times New Roman" panose="02020603050405020304" pitchFamily="18" charset="0"/>
              </a:rPr>
              <a:t>, I </a:t>
            </a:r>
            <a:r>
              <a:rPr lang="it-IT" sz="1800" dirty="0" err="1">
                <a:effectLst/>
                <a:latin typeface="Verdana" panose="020B0604030504040204" pitchFamily="34" charset="0"/>
                <a:ea typeface="Times New Roman" panose="02020603050405020304" pitchFamily="18" charset="0"/>
              </a:rPr>
              <a:t>wouldn't</a:t>
            </a:r>
            <a:r>
              <a:rPr lang="it-IT" sz="1800" dirty="0">
                <a:effectLst/>
                <a:latin typeface="Verdana" panose="020B0604030504040204" pitchFamily="34" charset="0"/>
                <a:ea typeface="Times New Roman" panose="02020603050405020304" pitchFamily="18" charset="0"/>
              </a:rPr>
              <a:t> be. Mine, </a:t>
            </a:r>
            <a:r>
              <a:rPr lang="it-IT" sz="1800" dirty="0" err="1">
                <a:effectLst/>
                <a:latin typeface="Verdana" panose="020B0604030504040204" pitchFamily="34" charset="0"/>
                <a:ea typeface="Times New Roman" panose="02020603050405020304" pitchFamily="18" charset="0"/>
              </a:rPr>
              <a:t>as</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is</a:t>
            </a:r>
            <a:r>
              <a:rPr lang="it-IT" sz="1800" dirty="0">
                <a:effectLst/>
                <a:latin typeface="Verdana" panose="020B0604030504040204" pitchFamily="34" charset="0"/>
                <a:ea typeface="Times New Roman" panose="02020603050405020304" pitchFamily="18" charset="0"/>
              </a:rPr>
              <a:t> the </a:t>
            </a:r>
            <a:r>
              <a:rPr lang="it-IT" sz="1800" dirty="0" err="1">
                <a:effectLst/>
                <a:latin typeface="Verdana" panose="020B0604030504040204" pitchFamily="34" charset="0"/>
                <a:ea typeface="Times New Roman" panose="02020603050405020304" pitchFamily="18" charset="0"/>
              </a:rPr>
              <a:t>breath</a:t>
            </a:r>
            <a:r>
              <a:rPr lang="it-IT" sz="1800" dirty="0">
                <a:effectLst/>
                <a:latin typeface="Verdana" panose="020B0604030504040204" pitchFamily="34" charset="0"/>
                <a:ea typeface="Times New Roman" panose="02020603050405020304" pitchFamily="18" charset="0"/>
              </a:rPr>
              <a:t>. And </a:t>
            </a:r>
            <a:r>
              <a:rPr lang="it-IT" sz="1800" dirty="0" err="1">
                <a:effectLst/>
                <a:latin typeface="Verdana" panose="020B0604030504040204" pitchFamily="34" charset="0"/>
                <a:ea typeface="Times New Roman" panose="02020603050405020304" pitchFamily="18" charset="0"/>
              </a:rPr>
              <a:t>without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it</a:t>
            </a:r>
            <a:r>
              <a:rPr lang="it-IT" sz="1800" dirty="0">
                <a:effectLst/>
                <a:latin typeface="Verdana" panose="020B0604030504040204" pitchFamily="34" charset="0"/>
                <a:ea typeface="Times New Roman" panose="02020603050405020304" pitchFamily="18" charset="0"/>
              </a:rPr>
              <a:t>, I </a:t>
            </a:r>
            <a:r>
              <a:rPr lang="it-IT" sz="1800" dirty="0" err="1">
                <a:effectLst/>
                <a:latin typeface="Verdana" panose="020B0604030504040204" pitchFamily="34" charset="0"/>
                <a:ea typeface="Times New Roman" panose="02020603050405020304" pitchFamily="18" charset="0"/>
              </a:rPr>
              <a:t>wouldn't</a:t>
            </a:r>
            <a:r>
              <a:rPr lang="it-IT" sz="1800" dirty="0">
                <a:effectLst/>
                <a:latin typeface="Verdana" panose="020B0604030504040204" pitchFamily="34" charset="0"/>
                <a:ea typeface="Times New Roman" panose="02020603050405020304" pitchFamily="18" charset="0"/>
              </a:rPr>
              <a:t> live.</a:t>
            </a:r>
            <a:endParaRPr lang="it-IT" sz="1800" dirty="0">
              <a:effectLst/>
              <a:latin typeface="Times New Roman" panose="02020603050405020304" pitchFamily="18" charset="0"/>
              <a:ea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7DEA0E05-FA30-A3A5-2A89-3E2A9D02DE16}"/>
              </a:ext>
            </a:extLst>
          </p:cNvPr>
          <p:cNvSpPr>
            <a:spLocks noGrp="1" noChangeArrowheads="1"/>
          </p:cNvSpPr>
          <p:nvPr>
            <p:ph type="title"/>
          </p:nvPr>
        </p:nvSpPr>
        <p:spPr>
          <a:xfrm>
            <a:off x="0" y="188913"/>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18435" name="Rectangle 5">
            <a:extLst>
              <a:ext uri="{FF2B5EF4-FFF2-40B4-BE49-F238E27FC236}">
                <a16:creationId xmlns:a16="http://schemas.microsoft.com/office/drawing/2014/main" id="{40F0758D-222F-D088-6833-B9BD9623CC63}"/>
              </a:ext>
            </a:extLst>
          </p:cNvPr>
          <p:cNvSpPr>
            <a:spLocks noChangeArrowheads="1"/>
          </p:cNvSpPr>
          <p:nvPr/>
        </p:nvSpPr>
        <p:spPr bwMode="auto">
          <a:xfrm>
            <a:off x="0" y="5516563"/>
            <a:ext cx="9144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With great power the apostles bore witness to the resurrection of the Lord Jesus, for all of them were living in an exceptional time of grace.</a:t>
            </a:r>
            <a:r>
              <a:rPr lang="en-GB" altLang="it-IT" sz="1800" i="1">
                <a:solidFill>
                  <a:schemeClr val="bg1"/>
                </a:solidFill>
                <a:latin typeface="Verdana" panose="020B0604030504040204" pitchFamily="34" charset="0"/>
                <a:cs typeface="Times New Roman" panose="02020603050405020304" pitchFamily="18" charset="0"/>
              </a:rPr>
              <a:t> (Acts 4: 33)</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8436" name="Rectangle 50">
            <a:extLst>
              <a:ext uri="{FF2B5EF4-FFF2-40B4-BE49-F238E27FC236}">
                <a16:creationId xmlns:a16="http://schemas.microsoft.com/office/drawing/2014/main" id="{E8B186AA-93B7-A043-0E5A-E18E1901EE0F}"/>
              </a:ext>
            </a:extLst>
          </p:cNvPr>
          <p:cNvSpPr>
            <a:spLocks noChangeArrowheads="1"/>
          </p:cNvSpPr>
          <p:nvPr/>
        </p:nvSpPr>
        <p:spPr bwMode="auto">
          <a:xfrm>
            <a:off x="0" y="692150"/>
            <a:ext cx="9144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Con grande forza gli apostoli davano testimonianza della risurrezione del Signore Gesù e tutti godevano di grande favore.</a:t>
            </a:r>
            <a:r>
              <a:rPr lang="it-IT" altLang="it-IT" sz="1800" i="1">
                <a:solidFill>
                  <a:schemeClr val="bg1"/>
                </a:solidFill>
                <a:latin typeface="Verdana" panose="020B0604030504040204" pitchFamily="34" charset="0"/>
                <a:cs typeface="Times New Roman" panose="02020603050405020304" pitchFamily="18" charset="0"/>
              </a:rPr>
              <a:t> (At 4, 33)</a:t>
            </a:r>
          </a:p>
        </p:txBody>
      </p:sp>
    </p:spTree>
  </p:cSld>
  <p:clrMapOvr>
    <a:masterClrMapping/>
  </p:clrMapOvr>
  <p:transition spd="med" advClick="0" advTm="14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0427578C-B92F-05A1-69BF-62D97C626D46}"/>
              </a:ext>
            </a:extLst>
          </p:cNvPr>
          <p:cNvSpPr>
            <a:spLocks noGrp="1" noChangeArrowheads="1"/>
          </p:cNvSpPr>
          <p:nvPr>
            <p:ph type="title"/>
          </p:nvPr>
        </p:nvSpPr>
        <p:spPr>
          <a:xfrm>
            <a:off x="0" y="620713"/>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Nessuno infatti tra loro era bisognoso, perché quanti possedevano campi o case li vendevano, portavano il ricavato di ciò che era stato venduto e lo deponevano ai piedi degli apostoli; poi veniva distribuito a ciascuno secondo il suo bisogno. </a:t>
            </a:r>
            <a:r>
              <a:rPr lang="it-IT" altLang="it-IT" sz="1800" i="1">
                <a:solidFill>
                  <a:schemeClr val="bg1"/>
                </a:solidFill>
                <a:latin typeface="Verdana" panose="020B0604030504040204" pitchFamily="34" charset="0"/>
                <a:cs typeface="Times New Roman" panose="02020603050405020304" pitchFamily="18" charset="0"/>
              </a:rPr>
              <a:t>(At 4, 34-35)</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0483" name="Rectangle 4">
            <a:extLst>
              <a:ext uri="{FF2B5EF4-FFF2-40B4-BE49-F238E27FC236}">
                <a16:creationId xmlns:a16="http://schemas.microsoft.com/office/drawing/2014/main" id="{8A90EF87-7C69-C5BD-ED8B-5A4A2F2F103F}"/>
              </a:ext>
            </a:extLst>
          </p:cNvPr>
          <p:cNvSpPr>
            <a:spLocks noChangeArrowheads="1"/>
          </p:cNvSpPr>
          <p:nvPr/>
        </p:nvSpPr>
        <p:spPr bwMode="auto">
          <a:xfrm>
            <a:off x="0" y="54102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There was no needy person among them, for those who owned land or houses, sold them and brought the proceeds of the sale. And they laid it at the feet of the apostles who distributed it according to each one's need.</a:t>
            </a:r>
            <a:r>
              <a:rPr lang="en-GB" altLang="it-IT" sz="1800" i="1">
                <a:solidFill>
                  <a:schemeClr val="bg1"/>
                </a:solidFill>
                <a:latin typeface="Verdana" panose="020B0604030504040204" pitchFamily="34" charset="0"/>
                <a:cs typeface="Times New Roman" panose="02020603050405020304" pitchFamily="18" charset="0"/>
              </a:rPr>
              <a:t>  (Asts 4: 34-35)</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02688115-DA1F-ECCE-7E22-9196185D6132}"/>
              </a:ext>
            </a:extLst>
          </p:cNvPr>
          <p:cNvSpPr>
            <a:spLocks noGrp="1" noChangeArrowheads="1"/>
          </p:cNvSpPr>
          <p:nvPr>
            <p:ph type="title"/>
          </p:nvPr>
        </p:nvSpPr>
        <p:spPr>
          <a:xfrm>
            <a:off x="4419600" y="1066800"/>
            <a:ext cx="3733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1</a:t>
            </a:r>
            <a:r>
              <a:rPr lang="en-US" altLang="it-IT" sz="900" baseline="30000">
                <a:solidFill>
                  <a:srgbClr val="320011"/>
                </a:solidFill>
                <a:latin typeface="Verdana" panose="020B0604030504040204" pitchFamily="34" charset="0"/>
                <a:cs typeface="Arial" panose="020B0604020202020204" pitchFamily="34" charset="0"/>
              </a:rPr>
              <a:t>st</a:t>
            </a:r>
            <a:r>
              <a:rPr lang="en-US" altLang="it-IT" sz="900">
                <a:solidFill>
                  <a:srgbClr val="320011"/>
                </a:solidFill>
                <a:latin typeface="Verdana" panose="020B0604030504040204" pitchFamily="34" charset="0"/>
                <a:cs typeface="Arial" panose="020B0604020202020204" pitchFamily="34" charset="0"/>
              </a:rPr>
              <a:t> </a:t>
            </a:r>
            <a:r>
              <a:rPr lang="en-US" altLang="it-IT" sz="1800">
                <a:solidFill>
                  <a:srgbClr val="320011"/>
                </a:solidFill>
                <a:latin typeface="Verdana" panose="020B0604030504040204" pitchFamily="34" charset="0"/>
                <a:cs typeface="Arial" panose="020B0604020202020204" pitchFamily="34" charset="0"/>
              </a:rPr>
              <a:t>EPISTLE OF </a:t>
            </a:r>
            <a:r>
              <a:rPr lang="en-US" altLang="it-IT" sz="1800">
                <a:solidFill>
                  <a:srgbClr val="000000"/>
                </a:solidFill>
                <a:latin typeface="Verdana" panose="020B0604030504040204" pitchFamily="34" charset="0"/>
                <a:cs typeface="Times New Roman" panose="02020603050405020304" pitchFamily="18" charset="0"/>
              </a:rPr>
              <a:t>JOHN</a:t>
            </a:r>
            <a:r>
              <a:rPr lang="it-IT" altLang="it-IT" sz="1800">
                <a:solidFill>
                  <a:srgbClr val="320011"/>
                </a:solidFill>
                <a:latin typeface="Verdana" panose="020B0604030504040204" pitchFamily="34" charset="0"/>
                <a:cs typeface="Arial" panose="020B0604020202020204" pitchFamily="34" charset="0"/>
              </a:rPr>
              <a:t> </a:t>
            </a:r>
            <a:endParaRPr lang="en-US" altLang="it-IT" sz="1800">
              <a:solidFill>
                <a:srgbClr val="320011"/>
              </a:solidFill>
              <a:latin typeface="Verdana" panose="020B0604030504040204" pitchFamily="34" charset="0"/>
              <a:cs typeface="Arial" panose="020B0604020202020204" pitchFamily="34" charset="0"/>
            </a:endParaRPr>
          </a:p>
        </p:txBody>
      </p:sp>
      <p:sp>
        <p:nvSpPr>
          <p:cNvPr id="202765" name="Rectangle 13">
            <a:extLst>
              <a:ext uri="{FF2B5EF4-FFF2-40B4-BE49-F238E27FC236}">
                <a16:creationId xmlns:a16="http://schemas.microsoft.com/office/drawing/2014/main" id="{FCBD2C40-A3B5-7B49-1E83-B297B6DE388B}"/>
              </a:ext>
            </a:extLst>
          </p:cNvPr>
          <p:cNvSpPr>
            <a:spLocks noChangeArrowheads="1"/>
          </p:cNvSpPr>
          <p:nvPr/>
        </p:nvSpPr>
        <p:spPr bwMode="auto">
          <a:xfrm>
            <a:off x="762000" y="0"/>
            <a:ext cx="7770813" cy="831850"/>
          </a:xfrm>
          <a:prstGeom prst="rect">
            <a:avLst/>
          </a:prstGeom>
          <a:solidFill>
            <a:srgbClr val="FFFFFF"/>
          </a:solidFill>
          <a:ln w="9525">
            <a:solidFill>
              <a:srgbClr val="FFFFFF"/>
            </a:solidFill>
            <a:miter lim="800000"/>
            <a:headEnd/>
            <a:tailEnd/>
          </a:ln>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b="1">
              <a:solidFill>
                <a:srgbClr val="FFFF00"/>
              </a:solidFill>
              <a:latin typeface="Cambria" panose="02040503050406030204" pitchFamily="18" charset="0"/>
              <a:cs typeface="Times New Roman" panose="02020603050405020304" pitchFamily="18" charset="0"/>
            </a:endParaRPr>
          </a:p>
          <a:p>
            <a:pPr algn="ctr" eaLnBrk="1" hangingPunct="1">
              <a:spcBef>
                <a:spcPct val="0"/>
              </a:spcBef>
              <a:buFontTx/>
              <a:buNone/>
            </a:pPr>
            <a:endParaRPr lang="it-IT" altLang="it-IT" sz="2400" b="1">
              <a:latin typeface="Cambria" panose="02040503050406030204" pitchFamily="18" charset="0"/>
            </a:endParaRPr>
          </a:p>
        </p:txBody>
      </p:sp>
      <p:sp>
        <p:nvSpPr>
          <p:cNvPr id="21508" name="Rectangle 22">
            <a:extLst>
              <a:ext uri="{FF2B5EF4-FFF2-40B4-BE49-F238E27FC236}">
                <a16:creationId xmlns:a16="http://schemas.microsoft.com/office/drawing/2014/main" id="{B53AD178-BEE9-F86D-9D0B-4946B1577843}"/>
              </a:ext>
            </a:extLst>
          </p:cNvPr>
          <p:cNvSpPr>
            <a:spLocks noChangeArrowheads="1"/>
          </p:cNvSpPr>
          <p:nvPr/>
        </p:nvSpPr>
        <p:spPr bwMode="auto">
          <a:xfrm>
            <a:off x="1219200" y="1143000"/>
            <a:ext cx="320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  I LETTERA DI GIOVANNI</a:t>
            </a:r>
          </a:p>
        </p:txBody>
      </p:sp>
      <p:sp>
        <p:nvSpPr>
          <p:cNvPr id="21509" name="Rectangle 205">
            <a:extLst>
              <a:ext uri="{FF2B5EF4-FFF2-40B4-BE49-F238E27FC236}">
                <a16:creationId xmlns:a16="http://schemas.microsoft.com/office/drawing/2014/main" id="{7870CCD8-D400-DDB5-25F5-87BC676F3F24}"/>
              </a:ext>
            </a:extLst>
          </p:cNvPr>
          <p:cNvSpPr>
            <a:spLocks noChangeArrowheads="1"/>
          </p:cNvSpPr>
          <p:nvPr/>
        </p:nvSpPr>
        <p:spPr bwMode="auto">
          <a:xfrm>
            <a:off x="1295400" y="1524000"/>
            <a:ext cx="32004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Carissimi, </a:t>
            </a:r>
            <a:r>
              <a:rPr lang="it-IT" altLang="it-IT" sz="1800">
                <a:solidFill>
                  <a:srgbClr val="000000"/>
                </a:solidFill>
                <a:latin typeface="Verdana" panose="020B0604030504040204" pitchFamily="34" charset="0"/>
                <a:cs typeface="Times New Roman" panose="02020603050405020304" pitchFamily="18" charset="0"/>
              </a:rPr>
              <a:t>chiunque crede che Gesù è il Cristo, è stato generato da Dio; e chi ama colui che ha generato, ama anche chi da lui è stato generato.</a:t>
            </a:r>
            <a:r>
              <a:rPr lang="it-IT" altLang="it-IT" sz="1800" i="1">
                <a:solidFill>
                  <a:srgbClr val="000000"/>
                </a:solidFill>
                <a:latin typeface="Verdana" panose="020B0604030504040204" pitchFamily="34" charset="0"/>
                <a:cs typeface="Times New Roman" panose="02020603050405020304" pitchFamily="18" charset="0"/>
              </a:rPr>
              <a:t> (1Gv 5, 1)</a:t>
            </a:r>
          </a:p>
        </p:txBody>
      </p:sp>
      <p:sp>
        <p:nvSpPr>
          <p:cNvPr id="21510" name="Rectangle 206">
            <a:extLst>
              <a:ext uri="{FF2B5EF4-FFF2-40B4-BE49-F238E27FC236}">
                <a16:creationId xmlns:a16="http://schemas.microsoft.com/office/drawing/2014/main" id="{32EF632C-C524-0684-DA8B-04A6CA3F350C}"/>
              </a:ext>
            </a:extLst>
          </p:cNvPr>
          <p:cNvSpPr>
            <a:spLocks noChangeArrowheads="1"/>
          </p:cNvSpPr>
          <p:nvPr/>
        </p:nvSpPr>
        <p:spPr bwMode="auto">
          <a:xfrm>
            <a:off x="4572000" y="1600200"/>
            <a:ext cx="34290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Dear brothers, </a:t>
            </a:r>
            <a:r>
              <a:rPr lang="en-GB" altLang="it-IT" sz="1800">
                <a:solidFill>
                  <a:srgbClr val="000000"/>
                </a:solidFill>
                <a:latin typeface="Verdana" panose="020B0604030504040204" pitchFamily="34" charset="0"/>
                <a:cs typeface="Times New Roman" panose="02020603050405020304" pitchFamily="18" charset="0"/>
              </a:rPr>
              <a:t>all those who believe that Jesus is the Anointed, are born of God; if you love the Father you also love all those born of him.</a:t>
            </a:r>
            <a:r>
              <a:rPr lang="en-GB" altLang="it-IT" sz="1800" i="1">
                <a:solidFill>
                  <a:srgbClr val="000000"/>
                </a:solidFill>
                <a:latin typeface="Verdana" panose="020B0604030504040204" pitchFamily="34" charset="0"/>
                <a:cs typeface="Times New Roman" panose="02020603050405020304" pitchFamily="18" charset="0"/>
              </a:rPr>
              <a:t>  (1 In 5: 1)</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21511" name="Picture 498" descr="C:\ARCHIVIO GENERALE\PRESENTAZIONI\in COSTRUZIONE\Gospel copia.gif">
            <a:extLst>
              <a:ext uri="{FF2B5EF4-FFF2-40B4-BE49-F238E27FC236}">
                <a16:creationId xmlns:a16="http://schemas.microsoft.com/office/drawing/2014/main" id="{268DB18B-E7FC-2866-FAE6-7A2E1B0007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2" name="WordArt 509">
            <a:extLst>
              <a:ext uri="{FF2B5EF4-FFF2-40B4-BE49-F238E27FC236}">
                <a16:creationId xmlns:a16="http://schemas.microsoft.com/office/drawing/2014/main" id="{34A5DCC3-35F6-3351-32E1-EC082E655507}"/>
              </a:ext>
            </a:extLst>
          </p:cNvPr>
          <p:cNvSpPr>
            <a:spLocks noChangeArrowheads="1" noChangeShapeType="1" noTextEdit="1"/>
          </p:cNvSpPr>
          <p:nvPr/>
        </p:nvSpPr>
        <p:spPr bwMode="auto">
          <a:xfrm>
            <a:off x="1219200" y="152400"/>
            <a:ext cx="2286000" cy="533400"/>
          </a:xfrm>
          <a:prstGeom prst="rect">
            <a:avLst/>
          </a:prstGeom>
        </p:spPr>
        <p:txBody>
          <a:bodyPr wrap="none" fromWordArt="1">
            <a:prstTxWarp prst="textPlain">
              <a:avLst>
                <a:gd name="adj" fmla="val 50000"/>
              </a:avLst>
            </a:prstTxWarp>
          </a:bodyPr>
          <a:lstStyle/>
          <a:p>
            <a:pPr algn="ctr"/>
            <a:r>
              <a:rPr lang="it-IT" sz="1600" kern="10">
                <a:ln w="9525">
                  <a:solidFill>
                    <a:srgbClr val="FF5050"/>
                  </a:solidFill>
                  <a:round/>
                  <a:headEnd/>
                  <a:tailEnd/>
                </a:ln>
                <a:solidFill>
                  <a:srgbClr val="FF5050"/>
                </a:solidFill>
                <a:latin typeface="Bookman Old Style" panose="02050604050505020204" pitchFamily="18" charset="0"/>
              </a:rPr>
              <a:t>La Parola di Dio </a:t>
            </a:r>
          </a:p>
          <a:p>
            <a:pPr algn="ctr"/>
            <a:r>
              <a:rPr lang="it-IT" sz="1600" kern="10">
                <a:ln w="9525">
                  <a:solidFill>
                    <a:srgbClr val="FF5050"/>
                  </a:solidFill>
                  <a:round/>
                  <a:headEnd/>
                  <a:tailEnd/>
                </a:ln>
                <a:solidFill>
                  <a:srgbClr val="FF5050"/>
                </a:solidFill>
                <a:latin typeface="Bookman Old Style" panose="02050604050505020204" pitchFamily="18" charset="0"/>
              </a:rPr>
              <a:t>parla  al nostro cuore!</a:t>
            </a:r>
          </a:p>
        </p:txBody>
      </p:sp>
      <p:sp>
        <p:nvSpPr>
          <p:cNvPr id="21513" name="WordArt 510">
            <a:extLst>
              <a:ext uri="{FF2B5EF4-FFF2-40B4-BE49-F238E27FC236}">
                <a16:creationId xmlns:a16="http://schemas.microsoft.com/office/drawing/2014/main" id="{EB75CC55-8874-A73F-5831-5037F506C2BD}"/>
              </a:ext>
            </a:extLst>
          </p:cNvPr>
          <p:cNvSpPr>
            <a:spLocks noChangeArrowheads="1" noChangeShapeType="1" noTextEdit="1"/>
          </p:cNvSpPr>
          <p:nvPr/>
        </p:nvSpPr>
        <p:spPr bwMode="auto">
          <a:xfrm>
            <a:off x="5638800" y="152400"/>
            <a:ext cx="2286000" cy="533400"/>
          </a:xfrm>
          <a:prstGeom prst="rect">
            <a:avLst/>
          </a:prstGeom>
        </p:spPr>
        <p:txBody>
          <a:bodyPr wrap="none" fromWordArt="1">
            <a:prstTxWarp prst="textPlain">
              <a:avLst>
                <a:gd name="adj" fmla="val 50000"/>
              </a:avLst>
            </a:prstTxWarp>
          </a:bodyPr>
          <a:lstStyle/>
          <a:p>
            <a:pPr algn="ctr"/>
            <a:r>
              <a:rPr lang="en-US" sz="1800" kern="10">
                <a:ln w="9525">
                  <a:solidFill>
                    <a:srgbClr val="FF5050"/>
                  </a:solidFill>
                  <a:round/>
                  <a:headEnd/>
                  <a:tailEnd/>
                </a:ln>
                <a:solidFill>
                  <a:srgbClr val="FF5050"/>
                </a:solidFill>
                <a:latin typeface="Bookman Old Style" panose="02050604050505020204" pitchFamily="18" charset="0"/>
              </a:rPr>
              <a:t>The Word of God</a:t>
            </a:r>
          </a:p>
          <a:p>
            <a:pPr algn="ctr"/>
            <a:r>
              <a:rPr lang="en-US" sz="1800" kern="10">
                <a:ln w="9525">
                  <a:solidFill>
                    <a:srgbClr val="FF5050"/>
                  </a:solidFill>
                  <a:round/>
                  <a:headEnd/>
                  <a:tailEnd/>
                </a:ln>
                <a:solidFill>
                  <a:srgbClr val="FF5050"/>
                </a:solidFill>
                <a:latin typeface="Bookman Old Style" panose="02050604050505020204" pitchFamily="18" charset="0"/>
              </a:rPr>
              <a:t>speaks to our heart!</a:t>
            </a:r>
            <a:endParaRPr lang="it-IT" sz="1800" kern="10">
              <a:ln w="9525">
                <a:solidFill>
                  <a:srgbClr val="FF5050"/>
                </a:solidFill>
                <a:round/>
                <a:headEnd/>
                <a:tailEnd/>
              </a:ln>
              <a:solidFill>
                <a:srgbClr val="FF5050"/>
              </a:solidFill>
              <a:latin typeface="Bookman Old Style" panose="02050604050505020204" pitchFamily="18" charset="0"/>
            </a:endParaRPr>
          </a:p>
        </p:txBody>
      </p:sp>
      <p:pic>
        <p:nvPicPr>
          <p:cNvPr id="21514" name="Picture 50" descr="C:\ARCHIVIO GENERALE\PRESENTAZIONI\in COSTRUZIONE\S.Scritture del 12.04\Gesù è il Cristo.jpg">
            <a:extLst>
              <a:ext uri="{FF2B5EF4-FFF2-40B4-BE49-F238E27FC236}">
                <a16:creationId xmlns:a16="http://schemas.microsoft.com/office/drawing/2014/main" id="{13087331-D53E-424F-2C36-5796ACB60B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641725"/>
            <a:ext cx="3124200" cy="245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5" name="Picture 51" descr="C:\ARCHIVIO GENERALE\PRESENTAZIONI\in COSTRUZIONE\S.Scritture del 12.04\credenti in Cristo.jpg">
            <a:extLst>
              <a:ext uri="{FF2B5EF4-FFF2-40B4-BE49-F238E27FC236}">
                <a16:creationId xmlns:a16="http://schemas.microsoft.com/office/drawing/2014/main" id="{65813E25-3102-297B-C428-4FC521E5A10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5400" y="3352800"/>
            <a:ext cx="247015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04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106494A6-F224-A06C-E95D-46879ABB7309}"/>
              </a:ext>
            </a:extLst>
          </p:cNvPr>
          <p:cNvSpPr>
            <a:spLocks noGrp="1" noChangeArrowheads="1"/>
          </p:cNvSpPr>
          <p:nvPr>
            <p:ph type="title"/>
          </p:nvPr>
        </p:nvSpPr>
        <p:spPr>
          <a:xfrm>
            <a:off x="0" y="609600"/>
            <a:ext cx="9144000" cy="838200"/>
          </a:xfrm>
        </p:spPr>
        <p:txBody>
          <a:bodyPr/>
          <a:lstStyle/>
          <a:p>
            <a:pPr eaLnBrk="1" hangingPunct="1"/>
            <a:r>
              <a:rPr lang="it-IT" altLang="it-IT" sz="1800" dirty="0">
                <a:solidFill>
                  <a:schemeClr val="bg1"/>
                </a:solidFill>
                <a:latin typeface="Verdana" panose="020B0604030504040204" pitchFamily="34" charset="0"/>
                <a:cs typeface="Times New Roman" panose="02020603050405020304" pitchFamily="18" charset="0"/>
              </a:rPr>
              <a:t>In questo conosciamo di amare i figli di Dio: quando amiamo Dio e osserviamo i suoi comandamenti. In questo infatti consiste l’amore di Dio, nell’osservare i suoi comandamenti; e i suoi comandamenti non sono gravosi.</a:t>
            </a:r>
            <a:r>
              <a:rPr lang="it-IT" altLang="it-IT" sz="1800" i="1" dirty="0">
                <a:solidFill>
                  <a:schemeClr val="bg1"/>
                </a:solidFill>
                <a:latin typeface="Verdana" panose="020B0604030504040204" pitchFamily="34" charset="0"/>
                <a:cs typeface="Times New Roman" panose="02020603050405020304" pitchFamily="18" charset="0"/>
              </a:rPr>
              <a:t> (1Gv 5, 2-3)</a:t>
            </a:r>
          </a:p>
        </p:txBody>
      </p:sp>
      <p:sp>
        <p:nvSpPr>
          <p:cNvPr id="23555" name="Rectangle 4">
            <a:extLst>
              <a:ext uri="{FF2B5EF4-FFF2-40B4-BE49-F238E27FC236}">
                <a16:creationId xmlns:a16="http://schemas.microsoft.com/office/drawing/2014/main" id="{D7988E9F-1600-38AF-492B-CA6CECB7E60D}"/>
              </a:ext>
            </a:extLst>
          </p:cNvPr>
          <p:cNvSpPr>
            <a:spLocks noChangeArrowheads="1"/>
          </p:cNvSpPr>
          <p:nvPr/>
        </p:nvSpPr>
        <p:spPr bwMode="auto">
          <a:xfrm>
            <a:off x="0" y="55626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How may we know that we love the children of God? If we love God and fulfill his commands, for God's love requires us to keep his commands. In fact, his commandments are not a burden</a:t>
            </a:r>
            <a:r>
              <a:rPr lang="en-GB" altLang="it-IT" sz="1800" i="1">
                <a:solidFill>
                  <a:schemeClr val="bg1"/>
                </a:solidFill>
                <a:latin typeface="Verdana" panose="020B0604030504040204" pitchFamily="34" charset="0"/>
                <a:cs typeface="Times New Roman" panose="02020603050405020304" pitchFamily="18" charset="0"/>
              </a:rPr>
              <a:t>  (1 In 5: 2-3)</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3556" name="Picture 25" descr="C:\ARCHIVIO GENERALE\PRESENTAZIONI\in COSTRUZIONE\S.Scritture del 12.04\comandamenti C.jpg">
            <a:extLst>
              <a:ext uri="{FF2B5EF4-FFF2-40B4-BE49-F238E27FC236}">
                <a16:creationId xmlns:a16="http://schemas.microsoft.com/office/drawing/2014/main" id="{B53B120E-BEC9-CCAD-72DB-FFAD9E6F36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600200"/>
            <a:ext cx="4826000" cy="398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D2CE38E7-D0EF-74C3-F5E2-693F1679BA22}"/>
              </a:ext>
            </a:extLst>
          </p:cNvPr>
          <p:cNvSpPr>
            <a:spLocks noGrp="1" noChangeArrowheads="1"/>
          </p:cNvSpPr>
          <p:nvPr>
            <p:ph type="title"/>
          </p:nvPr>
        </p:nvSpPr>
        <p:spPr>
          <a:xfrm>
            <a:off x="0" y="260648"/>
            <a:ext cx="9144000" cy="1143000"/>
          </a:xfrm>
        </p:spPr>
        <p:txBody>
          <a:bodyPr/>
          <a:lstStyle/>
          <a:p>
            <a:pPr eaLnBrk="1" hangingPunct="1"/>
            <a:r>
              <a:rPr lang="it-IT" altLang="it-IT" sz="1800" dirty="0">
                <a:solidFill>
                  <a:schemeClr val="bg1"/>
                </a:solidFill>
                <a:latin typeface="Verdana" panose="020B0604030504040204" pitchFamily="34" charset="0"/>
                <a:cs typeface="Times New Roman" panose="02020603050405020304" pitchFamily="18" charset="0"/>
              </a:rPr>
              <a:t>Chiunque è stato generato da Dio vince il mondo; e questa è la vittoria che ha vinto il mondo: la nostra fede. E chi è che vince il mondo se non chi crede che Gesù è il Figlio di Dio? </a:t>
            </a:r>
            <a:r>
              <a:rPr lang="it-IT" altLang="it-IT" sz="1800" i="1" dirty="0">
                <a:solidFill>
                  <a:schemeClr val="bg1"/>
                </a:solidFill>
                <a:latin typeface="Verdana" panose="020B0604030504040204" pitchFamily="34" charset="0"/>
                <a:cs typeface="Times New Roman" panose="02020603050405020304" pitchFamily="18" charset="0"/>
              </a:rPr>
              <a:t>(1Gv 5, 4-5)</a:t>
            </a:r>
            <a:endParaRPr lang="it-IT" altLang="it-IT" sz="1800" dirty="0">
              <a:solidFill>
                <a:schemeClr val="bg1"/>
              </a:solidFill>
              <a:latin typeface="Verdana" panose="020B0604030504040204" pitchFamily="34" charset="0"/>
              <a:cs typeface="Times New Roman" panose="02020603050405020304" pitchFamily="18" charset="0"/>
            </a:endParaRPr>
          </a:p>
        </p:txBody>
      </p:sp>
      <p:sp>
        <p:nvSpPr>
          <p:cNvPr id="24579" name="Rectangle 4">
            <a:extLst>
              <a:ext uri="{FF2B5EF4-FFF2-40B4-BE49-F238E27FC236}">
                <a16:creationId xmlns:a16="http://schemas.microsoft.com/office/drawing/2014/main" id="{6736C1BD-8FE6-77FA-76A2-EA704FCADD9B}"/>
              </a:ext>
            </a:extLst>
          </p:cNvPr>
          <p:cNvSpPr>
            <a:spLocks noChangeArrowheads="1"/>
          </p:cNvSpPr>
          <p:nvPr/>
        </p:nvSpPr>
        <p:spPr bwMode="auto">
          <a:xfrm>
            <a:off x="0" y="5638800"/>
            <a:ext cx="91440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because all those born of God overcome the world. And the victory which overcomes the world is our faith. Who has overcome the world? The one who believes that Jesus is the Son of God. </a:t>
            </a:r>
            <a:r>
              <a:rPr lang="en-GB" altLang="it-IT" sz="1800" i="1">
                <a:solidFill>
                  <a:schemeClr val="bg1"/>
                </a:solidFill>
                <a:latin typeface="Verdana" panose="020B0604030504040204" pitchFamily="34" charset="0"/>
                <a:cs typeface="Times New Roman" panose="02020603050405020304" pitchFamily="18" charset="0"/>
              </a:rPr>
              <a:t>(1 In 5: 4-5)</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A453ECC6-9E8E-D2B1-09F9-B237DF8C0C17}"/>
              </a:ext>
            </a:extLst>
          </p:cNvPr>
          <p:cNvSpPr>
            <a:spLocks noGrp="1" noChangeArrowheads="1"/>
          </p:cNvSpPr>
          <p:nvPr>
            <p:ph type="title"/>
          </p:nvPr>
        </p:nvSpPr>
        <p:spPr>
          <a:xfrm>
            <a:off x="0" y="3048000"/>
            <a:ext cx="2438400" cy="1143000"/>
          </a:xfrm>
        </p:spPr>
        <p:txBody>
          <a:bodyPr/>
          <a:lstStyle/>
          <a:p>
            <a:pPr algn="r" eaLnBrk="1" hangingPunct="1"/>
            <a:r>
              <a:rPr lang="it-IT" altLang="it-IT" sz="1800">
                <a:solidFill>
                  <a:schemeClr val="bg1"/>
                </a:solidFill>
                <a:latin typeface="Verdana" panose="020B0604030504040204" pitchFamily="34" charset="0"/>
                <a:cs typeface="Times New Roman" panose="02020603050405020304" pitchFamily="18" charset="0"/>
              </a:rPr>
              <a:t>Egli è colui che è venuto con acqua e sangue, Gesù Cristo; non con l’acqua soltanto, ma con l’acqua e con il sangue. Ed è lo Spirito che dà testimonianza, perché lo Spirito è la verità.</a:t>
            </a:r>
            <a:r>
              <a:rPr lang="en-GB" altLang="it-IT" sz="1800" i="1">
                <a:solidFill>
                  <a:schemeClr val="bg1"/>
                </a:solidFill>
                <a:latin typeface="Verdana" panose="020B0604030504040204" pitchFamily="34" charset="0"/>
                <a:cs typeface="Times New Roman" panose="02020603050405020304" pitchFamily="18" charset="0"/>
              </a:rPr>
              <a:t>(1Gv 5, 6)</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5603" name="Rectangle 4">
            <a:extLst>
              <a:ext uri="{FF2B5EF4-FFF2-40B4-BE49-F238E27FC236}">
                <a16:creationId xmlns:a16="http://schemas.microsoft.com/office/drawing/2014/main" id="{9561B9DC-8C60-F351-E64D-064816769981}"/>
              </a:ext>
            </a:extLst>
          </p:cNvPr>
          <p:cNvSpPr>
            <a:spLocks noChangeArrowheads="1"/>
          </p:cNvSpPr>
          <p:nvPr/>
        </p:nvSpPr>
        <p:spPr bwMode="auto">
          <a:xfrm>
            <a:off x="6705600" y="2057400"/>
            <a:ext cx="2590800"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Jesus Christ was acknowledged through water, but also through blood. Not only water but water and blood. And the Spirit, too, witnesses to him for the Spirit is truth. </a:t>
            </a:r>
            <a:r>
              <a:rPr lang="it-IT" altLang="it-IT" sz="1800" i="1">
                <a:solidFill>
                  <a:schemeClr val="bg1"/>
                </a:solidFill>
                <a:latin typeface="Verdana" panose="020B0604030504040204" pitchFamily="34" charset="0"/>
                <a:cs typeface="Times New Roman" panose="02020603050405020304" pitchFamily="18" charset="0"/>
              </a:rPr>
              <a:t>(1In 5: 6)</a:t>
            </a: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25604" name="Picture 5" descr="C:\ARCHIVIO GENERALE\PRESENTAZIONI\in COSTRUZIONE\S.Scritture del 12.04\acqua e sangue.jpg">
            <a:extLst>
              <a:ext uri="{FF2B5EF4-FFF2-40B4-BE49-F238E27FC236}">
                <a16:creationId xmlns:a16="http://schemas.microsoft.com/office/drawing/2014/main" id="{7C722842-118E-FC3E-B925-B789364F35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381000"/>
            <a:ext cx="4257675"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368">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40380307-ED94-8B55-901B-F403EDE1BAFB}"/>
              </a:ext>
            </a:extLst>
          </p:cNvPr>
          <p:cNvSpPr>
            <a:spLocks noGrp="1" noChangeArrowheads="1"/>
          </p:cNvSpPr>
          <p:nvPr>
            <p:ph type="title"/>
          </p:nvPr>
        </p:nvSpPr>
        <p:spPr>
          <a:xfrm>
            <a:off x="4343400" y="10668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JOHN</a:t>
            </a:r>
          </a:p>
        </p:txBody>
      </p:sp>
      <p:sp>
        <p:nvSpPr>
          <p:cNvPr id="26627" name="Rectangle 5">
            <a:extLst>
              <a:ext uri="{FF2B5EF4-FFF2-40B4-BE49-F238E27FC236}">
                <a16:creationId xmlns:a16="http://schemas.microsoft.com/office/drawing/2014/main" id="{2CC3FD99-D283-5D4A-A2C7-AEA4ACAC7E73}"/>
              </a:ext>
            </a:extLst>
          </p:cNvPr>
          <p:cNvSpPr>
            <a:spLocks noChangeArrowheads="1"/>
          </p:cNvSpPr>
          <p:nvPr/>
        </p:nvSpPr>
        <p:spPr bwMode="auto">
          <a:xfrm>
            <a:off x="1295400" y="1371600"/>
            <a:ext cx="3352800"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La sera di quel giorno, il primo della settimana, mentre erano chiuse le porte del luogo dove si trovavano i discepoli per timore dei Giudei, venne Gesù, stette in mezzo e disse loro: «Pace a voi!».</a:t>
            </a:r>
            <a:r>
              <a:rPr lang="it-IT" altLang="it-IT" sz="1800" i="1">
                <a:solidFill>
                  <a:srgbClr val="000000"/>
                </a:solidFill>
                <a:latin typeface="Verdana" panose="020B0604030504040204" pitchFamily="34" charset="0"/>
                <a:cs typeface="Times New Roman" panose="02020603050405020304" pitchFamily="18" charset="0"/>
              </a:rPr>
              <a:t> (Gv 20, 19)</a:t>
            </a:r>
          </a:p>
        </p:txBody>
      </p:sp>
      <p:sp>
        <p:nvSpPr>
          <p:cNvPr id="26628" name="Rectangle 6">
            <a:extLst>
              <a:ext uri="{FF2B5EF4-FFF2-40B4-BE49-F238E27FC236}">
                <a16:creationId xmlns:a16="http://schemas.microsoft.com/office/drawing/2014/main" id="{66DEEDBA-AD8A-88F7-22FC-CB6474344589}"/>
              </a:ext>
            </a:extLst>
          </p:cNvPr>
          <p:cNvSpPr>
            <a:spLocks noChangeArrowheads="1"/>
          </p:cNvSpPr>
          <p:nvPr/>
        </p:nvSpPr>
        <p:spPr bwMode="auto">
          <a:xfrm>
            <a:off x="4648200" y="1371600"/>
            <a:ext cx="3505200"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ea typeface="Arial Unicode MS" pitchFamily="34" charset="-128"/>
              </a:rPr>
              <a:t> </a:t>
            </a:r>
            <a:r>
              <a:rPr lang="en-GB" altLang="it-IT" sz="1800">
                <a:solidFill>
                  <a:srgbClr val="000000"/>
                </a:solidFill>
                <a:latin typeface="Verdana" panose="020B0604030504040204" pitchFamily="34" charset="0"/>
                <a:cs typeface="Times New Roman" panose="02020603050405020304" pitchFamily="18" charset="0"/>
              </a:rPr>
              <a:t>On the evening of that day, the first day after the sabbath, the doors were locked where the disciples were, because of their fear of the Jews, but Jesus came and stood in their midst. He said to them, "Peace be with you";</a:t>
            </a:r>
            <a:r>
              <a:rPr lang="en-GB" altLang="it-IT" sz="1800" i="1">
                <a:solidFill>
                  <a:srgbClr val="000000"/>
                </a:solidFill>
                <a:latin typeface="Verdana" panose="020B0604030504040204" pitchFamily="34" charset="0"/>
                <a:cs typeface="Times New Roman" panose="02020603050405020304" pitchFamily="18" charset="0"/>
              </a:rPr>
              <a:t>  (In 20: 19)</a:t>
            </a:r>
          </a:p>
        </p:txBody>
      </p:sp>
      <p:sp>
        <p:nvSpPr>
          <p:cNvPr id="26629" name="Rectangle 20">
            <a:extLst>
              <a:ext uri="{FF2B5EF4-FFF2-40B4-BE49-F238E27FC236}">
                <a16:creationId xmlns:a16="http://schemas.microsoft.com/office/drawing/2014/main" id="{BA587121-A6F0-9FD9-E054-5E0CCBFE3990}"/>
              </a:ext>
            </a:extLst>
          </p:cNvPr>
          <p:cNvSpPr>
            <a:spLocks noChangeArrowheads="1"/>
          </p:cNvSpPr>
          <p:nvPr/>
        </p:nvSpPr>
        <p:spPr bwMode="auto">
          <a:xfrm>
            <a:off x="762000" y="0"/>
            <a:ext cx="8001000" cy="927100"/>
          </a:xfrm>
          <a:prstGeom prst="rect">
            <a:avLst/>
          </a:prstGeom>
          <a:solidFill>
            <a:srgbClr val="FFFFFF"/>
          </a:solidFill>
          <a:ln w="9525">
            <a:solidFill>
              <a:srgbClr val="FFFFFF"/>
            </a:solidFill>
            <a:miter lim="800000"/>
            <a:headEnd/>
            <a:tailEnd/>
          </a:ln>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1100" dirty="0">
              <a:solidFill>
                <a:srgbClr val="FF0000"/>
              </a:solidFill>
              <a:latin typeface="Copperplate Gothic Bold" panose="020E0705020206020404" pitchFamily="34" charset="0"/>
              <a:cs typeface="Arial" panose="020B0604020202020204" pitchFamily="34" charset="0"/>
            </a:endParaRPr>
          </a:p>
          <a:p>
            <a:pPr algn="ctr" eaLnBrk="1" hangingPunct="1">
              <a:spcBef>
                <a:spcPct val="0"/>
              </a:spcBef>
              <a:buFontTx/>
              <a:buNone/>
            </a:pPr>
            <a:r>
              <a:rPr lang="it-IT" altLang="it-IT" sz="1600" dirty="0">
                <a:solidFill>
                  <a:srgbClr val="990033"/>
                </a:solidFill>
                <a:latin typeface="Verdana" panose="020B0604030504040204" pitchFamily="34" charset="0"/>
                <a:ea typeface="Verdana" panose="020B0604030504040204" pitchFamily="34" charset="0"/>
                <a:cs typeface="Verdana" panose="020B0604030504040204" pitchFamily="34" charset="0"/>
              </a:rPr>
              <a:t>Rendete grazie al Signore, perché è buono: il suo amore è per sempre.  </a:t>
            </a:r>
            <a:r>
              <a:rPr lang="en-US" altLang="it-IT" sz="1600" dirty="0">
                <a:solidFill>
                  <a:srgbClr val="990033"/>
                </a:solidFill>
                <a:latin typeface="Verdana" panose="020B0604030504040204" pitchFamily="34" charset="0"/>
                <a:ea typeface="Verdana" panose="020B0604030504040204" pitchFamily="34" charset="0"/>
                <a:cs typeface="Verdana" panose="020B0604030504040204" pitchFamily="34" charset="0"/>
              </a:rPr>
              <a:t>Give thanks to the Lord, for He is good: his love endures forever.</a:t>
            </a:r>
            <a:endParaRPr lang="it-IT" altLang="it-IT" sz="1600" dirty="0">
              <a:solidFill>
                <a:srgbClr val="990033"/>
              </a:solidFill>
              <a:latin typeface="Verdana" panose="020B0604030504040204" pitchFamily="34" charset="0"/>
              <a:ea typeface="Verdana" panose="020B0604030504040204" pitchFamily="34" charset="0"/>
              <a:cs typeface="Verdana" panose="020B0604030504040204" pitchFamily="34" charset="0"/>
            </a:endParaRPr>
          </a:p>
          <a:p>
            <a:pPr algn="ctr" eaLnBrk="1" hangingPunct="1">
              <a:spcBef>
                <a:spcPct val="0"/>
              </a:spcBef>
              <a:buFontTx/>
              <a:buNone/>
            </a:pPr>
            <a:endParaRPr lang="it-IT" altLang="it-IT" sz="1100" dirty="0">
              <a:solidFill>
                <a:srgbClr val="FF5050"/>
              </a:solidFill>
              <a:latin typeface="Copperplate Gothic Bold" panose="020E0705020206020404" pitchFamily="34" charset="0"/>
              <a:cs typeface="Times New Roman" panose="02020603050405020304" pitchFamily="18" charset="0"/>
            </a:endParaRPr>
          </a:p>
        </p:txBody>
      </p:sp>
      <p:sp>
        <p:nvSpPr>
          <p:cNvPr id="26630" name="Rettangolo 1">
            <a:extLst>
              <a:ext uri="{FF2B5EF4-FFF2-40B4-BE49-F238E27FC236}">
                <a16:creationId xmlns:a16="http://schemas.microsoft.com/office/drawing/2014/main" id="{BE57F21E-0BD0-4644-A280-A7538227D8CC}"/>
              </a:ext>
            </a:extLst>
          </p:cNvPr>
          <p:cNvSpPr>
            <a:spLocks noChangeArrowheads="1"/>
          </p:cNvSpPr>
          <p:nvPr/>
        </p:nvSpPr>
        <p:spPr bwMode="auto">
          <a:xfrm>
            <a:off x="1295400" y="10668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GIOVANNI</a:t>
            </a:r>
          </a:p>
        </p:txBody>
      </p:sp>
      <p:pic>
        <p:nvPicPr>
          <p:cNvPr id="26631" name="Picture 49" descr="C:\ARCHIVIO GENERALE\PRESENTAZIONI\in COSTRUZIONE\S.Scritture del 12.04\Pace a voi 2.jpg">
            <a:extLst>
              <a:ext uri="{FF2B5EF4-FFF2-40B4-BE49-F238E27FC236}">
                <a16:creationId xmlns:a16="http://schemas.microsoft.com/office/drawing/2014/main" id="{D8963CF4-A48D-C71C-CCDF-8D1177D3D3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4038600"/>
            <a:ext cx="3124200" cy="220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2" name="Picture 50" descr="C:\ARCHIVIO GENERALE\PRESENTAZIONI\in COSTRUZIONE\S.Scritture del 12.04\Pace a voi.jpg">
            <a:extLst>
              <a:ext uri="{FF2B5EF4-FFF2-40B4-BE49-F238E27FC236}">
                <a16:creationId xmlns:a16="http://schemas.microsoft.com/office/drawing/2014/main" id="{A2346F0C-8A4E-D7DC-4810-6D04F40F6C2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3962400"/>
            <a:ext cx="2895600" cy="230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432">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70487</TotalTime>
  <Words>3416</Words>
  <Application>Microsoft Office PowerPoint</Application>
  <PresentationFormat>Presentazione su schermo (4:3)</PresentationFormat>
  <Paragraphs>91</Paragraphs>
  <Slides>21</Slides>
  <Notes>7</Notes>
  <HiddenSlides>0</HiddenSlides>
  <MMClips>1</MMClips>
  <ScaleCrop>false</ScaleCrop>
  <HeadingPairs>
    <vt:vector size="6" baseType="variant">
      <vt:variant>
        <vt:lpstr>Caratteri utilizzati</vt:lpstr>
      </vt:variant>
      <vt:variant>
        <vt:i4>11</vt:i4>
      </vt:variant>
      <vt:variant>
        <vt:lpstr>Tema</vt:lpstr>
      </vt:variant>
      <vt:variant>
        <vt:i4>1</vt:i4>
      </vt:variant>
      <vt:variant>
        <vt:lpstr>Titoli diapositive</vt:lpstr>
      </vt:variant>
      <vt:variant>
        <vt:i4>21</vt:i4>
      </vt:variant>
    </vt:vector>
  </HeadingPairs>
  <TitlesOfParts>
    <vt:vector size="33" baseType="lpstr">
      <vt:lpstr>HelveticaNeue</vt:lpstr>
      <vt:lpstr>Arial</vt:lpstr>
      <vt:lpstr>Bookman Old Style</vt:lpstr>
      <vt:lpstr>Cambria</vt:lpstr>
      <vt:lpstr>Comic Sans MS</vt:lpstr>
      <vt:lpstr>Copperplate Gothic Bold</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 </vt:lpstr>
      <vt:lpstr>Nessuno infatti tra loro era bisognoso, perché quanti possedevano campi o case li vendevano, portavano il ricavato di ciò che era stato venduto e lo deponevano ai piedi degli apostoli; poi veniva distribuito a ciascuno secondo il suo bisogno. (At 4, 34-35) </vt:lpstr>
      <vt:lpstr>1st EPISTLE OF JOHN </vt:lpstr>
      <vt:lpstr>In questo conosciamo di amare i figli di Dio: quando amiamo Dio e osserviamo i suoi comandamenti. In questo infatti consiste l’amore di Dio, nell’osservare i suoi comandamenti; e i suoi comandamenti non sono gravosi. (1Gv 5, 2-3)</vt:lpstr>
      <vt:lpstr>Chiunque è stato generato da Dio vince il mondo; e questa è la vittoria che ha vinto il mondo: la nostra fede. E chi è che vince il mondo se non chi crede che Gesù è il Figlio di Dio? (1Gv 5, 4-5)</vt:lpstr>
      <vt:lpstr>Egli è colui che è venuto con acqua e sangue, Gesù Cristo; non con l’acqua soltanto, ma con l’acqua e con il sangue. Ed è lo Spirito che dà testimonianza, perché lo Spirito è la verità.(1Gv 5, 6) </vt:lpstr>
      <vt:lpstr>GOSPEL ACCORD. TO JOHN</vt:lpstr>
      <vt:lpstr>Presentazione standard di PowerPoint</vt:lpstr>
      <vt:lpstr>Presentazione standard di PowerPoint</vt:lpstr>
      <vt:lpstr>Gli dicevano gli altri discepoli: «Abbiamo visto il Signore!». Ma egli disse loro: «Se non vedo nelle sue mani il segno dei chiodi e non metto il mio dito nel segno dei chiodi e non metto la mia mano nel suo fianco, io non credo». (Gv 20, 25) </vt:lpstr>
      <vt:lpstr>Otto giorni dopo i discepoli erano di nuovo in casa e c’era con loro anche Tommaso. Venne Gesù, a porte chiuse, stette in mezzo e disse: «Pace a voi!». Poi disse a Tommaso: «Metti qui il tuo dito e guarda le mie mani;     (Gv 20, 26-27a) </vt:lpstr>
      <vt:lpstr>tendi la tua mano e mettila nel mio fianco; e non essere incredulo, ma credente!». Gli rispose Tommaso: «Mio Signore e mio Dio!». Gesù gli disse: «Perché mi hai veduto, tu hai creduto; beati quelli che non hanno visto e hanno creduto!». (Gv 20, 27b-29)</vt:lpstr>
      <vt:lpstr>Gesù, in presenza dei suoi discepoli, fece molti altri segni che non sono stati scritti in questo libro. Ma questi sono stati scritti perché crediate che Gesù è il Cristo, il Figlio di Dio, e perché, credendo, abbiate la vita nel suo nome. (Gv 20, 30-31)</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3079</cp:revision>
  <dcterms:created xsi:type="dcterms:W3CDTF">2007-05-09T13:51:32Z</dcterms:created>
  <dcterms:modified xsi:type="dcterms:W3CDTF">2024-04-02T05:28:06Z</dcterms:modified>
</cp:coreProperties>
</file>