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4"/>
  </p:handoutMasterIdLst>
  <p:sldIdLst>
    <p:sldId id="391" r:id="rId2"/>
    <p:sldId id="392" r:id="rId3"/>
    <p:sldId id="497" r:id="rId4"/>
    <p:sldId id="555" r:id="rId5"/>
    <p:sldId id="580" r:id="rId6"/>
    <p:sldId id="581" r:id="rId7"/>
    <p:sldId id="582" r:id="rId8"/>
    <p:sldId id="583" r:id="rId9"/>
    <p:sldId id="584" r:id="rId10"/>
    <p:sldId id="337" r:id="rId11"/>
    <p:sldId id="318" r:id="rId12"/>
    <p:sldId id="570" r:id="rId13"/>
    <p:sldId id="585" r:id="rId14"/>
    <p:sldId id="586" r:id="rId15"/>
    <p:sldId id="338" r:id="rId16"/>
    <p:sldId id="319" r:id="rId17"/>
    <p:sldId id="565" r:id="rId18"/>
    <p:sldId id="566" r:id="rId19"/>
    <p:sldId id="288" r:id="rId20"/>
    <p:sldId id="466" r:id="rId21"/>
    <p:sldId id="553" r:id="rId22"/>
    <p:sldId id="554" r:id="rId23"/>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0033"/>
    <a:srgbClr val="0000FF"/>
    <a:srgbClr val="FF0000"/>
    <a:srgbClr val="760027"/>
    <a:srgbClr val="5C001F"/>
    <a:srgbClr val="D9D9FF"/>
    <a:srgbClr val="B24800"/>
    <a:srgbClr val="CA5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00" autoAdjust="0"/>
    <p:restoredTop sz="91812" autoAdjust="0"/>
  </p:normalViewPr>
  <p:slideViewPr>
    <p:cSldViewPr>
      <p:cViewPr varScale="1">
        <p:scale>
          <a:sx n="91" d="100"/>
          <a:sy n="91" d="100"/>
        </p:scale>
        <p:origin x="701" y="5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1026">
            <a:extLst>
              <a:ext uri="{FF2B5EF4-FFF2-40B4-BE49-F238E27FC236}">
                <a16:creationId xmlns:a16="http://schemas.microsoft.com/office/drawing/2014/main" id="{7ED365C8-B701-4277-08E7-9A6B8662B10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1027">
            <a:extLst>
              <a:ext uri="{FF2B5EF4-FFF2-40B4-BE49-F238E27FC236}">
                <a16:creationId xmlns:a16="http://schemas.microsoft.com/office/drawing/2014/main" id="{90BF8F78-7B97-DBAF-A02E-1BE594CA96A1}"/>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1028">
            <a:extLst>
              <a:ext uri="{FF2B5EF4-FFF2-40B4-BE49-F238E27FC236}">
                <a16:creationId xmlns:a16="http://schemas.microsoft.com/office/drawing/2014/main" id="{C7BCD794-F1BB-3D71-954E-38537467D1E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1029">
            <a:extLst>
              <a:ext uri="{FF2B5EF4-FFF2-40B4-BE49-F238E27FC236}">
                <a16:creationId xmlns:a16="http://schemas.microsoft.com/office/drawing/2014/main" id="{B585A1C2-6B1F-71BC-4E22-A7A3C3B34F13}"/>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A6AAEA01-2733-4936-87C4-D866006EB52D}"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56CA51-78C3-B8F7-616D-3024CE8A21F8}"/>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D849E27-3051-A529-87AC-8CB3D485D57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36146C5-24F2-80B2-CBBE-332CEF98AC4E}"/>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F377B956-AD4A-B68A-A2E6-BECBDA0E293D}"/>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E3883B8F-8C7E-E7C5-B5EC-E07289906C8B}"/>
              </a:ext>
            </a:extLst>
          </p:cNvPr>
          <p:cNvSpPr>
            <a:spLocks noGrp="1"/>
          </p:cNvSpPr>
          <p:nvPr>
            <p:ph type="sldNum" sz="quarter" idx="12"/>
          </p:nvPr>
        </p:nvSpPr>
        <p:spPr/>
        <p:txBody>
          <a:bodyPr/>
          <a:lstStyle>
            <a:lvl1pPr>
              <a:defRPr/>
            </a:lvl1pPr>
          </a:lstStyle>
          <a:p>
            <a:fld id="{536E527C-148D-4859-A0A2-7821E1F2A766}" type="slidenum">
              <a:rPr lang="it-IT" altLang="it-IT"/>
              <a:pPr/>
              <a:t>‹N›</a:t>
            </a:fld>
            <a:endParaRPr lang="it-IT" altLang="it-IT"/>
          </a:p>
        </p:txBody>
      </p:sp>
    </p:spTree>
    <p:extLst>
      <p:ext uri="{BB962C8B-B14F-4D97-AF65-F5344CB8AC3E}">
        <p14:creationId xmlns:p14="http://schemas.microsoft.com/office/powerpoint/2010/main" val="48762002"/>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826AFF-090A-B775-4A17-803E222DC36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31A918C-8AD9-74C7-BD55-F5DC4E2746E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CE65C43-776D-BBB6-7D2C-5DFCD5BA2988}"/>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8A7EE36F-1B9D-CEA2-D3E2-8960169CC2C4}"/>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E100F56-01AD-F8AC-2CBA-2C4375DE3AB1}"/>
              </a:ext>
            </a:extLst>
          </p:cNvPr>
          <p:cNvSpPr>
            <a:spLocks noGrp="1"/>
          </p:cNvSpPr>
          <p:nvPr>
            <p:ph type="sldNum" sz="quarter" idx="12"/>
          </p:nvPr>
        </p:nvSpPr>
        <p:spPr/>
        <p:txBody>
          <a:bodyPr/>
          <a:lstStyle>
            <a:lvl1pPr>
              <a:defRPr/>
            </a:lvl1pPr>
          </a:lstStyle>
          <a:p>
            <a:fld id="{83B577F7-BB86-4097-964D-2DF5DE7CC313}" type="slidenum">
              <a:rPr lang="it-IT" altLang="it-IT"/>
              <a:pPr/>
              <a:t>‹N›</a:t>
            </a:fld>
            <a:endParaRPr lang="it-IT" altLang="it-IT"/>
          </a:p>
        </p:txBody>
      </p:sp>
    </p:spTree>
    <p:extLst>
      <p:ext uri="{BB962C8B-B14F-4D97-AF65-F5344CB8AC3E}">
        <p14:creationId xmlns:p14="http://schemas.microsoft.com/office/powerpoint/2010/main" val="3132334018"/>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6289107-B100-27BB-85F5-49437F797C4F}"/>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4C92CA7-F926-D726-9C17-7E464D30A1D3}"/>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662F80D-05E2-A108-7FD4-0C6BCB2040C8}"/>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4D01DD94-7655-8C15-7F84-80F6576D2180}"/>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7680295-0887-7FB2-3FDD-E3D8E033B5FD}"/>
              </a:ext>
            </a:extLst>
          </p:cNvPr>
          <p:cNvSpPr>
            <a:spLocks noGrp="1"/>
          </p:cNvSpPr>
          <p:nvPr>
            <p:ph type="sldNum" sz="quarter" idx="12"/>
          </p:nvPr>
        </p:nvSpPr>
        <p:spPr/>
        <p:txBody>
          <a:bodyPr/>
          <a:lstStyle>
            <a:lvl1pPr>
              <a:defRPr/>
            </a:lvl1pPr>
          </a:lstStyle>
          <a:p>
            <a:fld id="{A281B880-2520-42E2-B78A-422F066AD5F5}" type="slidenum">
              <a:rPr lang="it-IT" altLang="it-IT"/>
              <a:pPr/>
              <a:t>‹N›</a:t>
            </a:fld>
            <a:endParaRPr lang="it-IT" altLang="it-IT"/>
          </a:p>
        </p:txBody>
      </p:sp>
    </p:spTree>
    <p:extLst>
      <p:ext uri="{BB962C8B-B14F-4D97-AF65-F5344CB8AC3E}">
        <p14:creationId xmlns:p14="http://schemas.microsoft.com/office/powerpoint/2010/main" val="3879266622"/>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7ADB74-39CC-D432-EDED-C01F2334679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9CE0BF2-66BC-4C73-E187-E5D4A370DDA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EA30066-8E35-BB41-6CB2-2AB0E5EB343D}"/>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12053BF-5FD4-3062-DC9A-0EBBB187EB0C}"/>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5DE3ADB8-CAB7-6CEF-7AFF-D69C2ED2C0FA}"/>
              </a:ext>
            </a:extLst>
          </p:cNvPr>
          <p:cNvSpPr>
            <a:spLocks noGrp="1"/>
          </p:cNvSpPr>
          <p:nvPr>
            <p:ph type="sldNum" sz="quarter" idx="12"/>
          </p:nvPr>
        </p:nvSpPr>
        <p:spPr/>
        <p:txBody>
          <a:bodyPr/>
          <a:lstStyle>
            <a:lvl1pPr>
              <a:defRPr/>
            </a:lvl1pPr>
          </a:lstStyle>
          <a:p>
            <a:fld id="{679E3E42-BD17-45F3-BAAB-AFEAA6D3C4B9}" type="slidenum">
              <a:rPr lang="it-IT" altLang="it-IT"/>
              <a:pPr/>
              <a:t>‹N›</a:t>
            </a:fld>
            <a:endParaRPr lang="it-IT" altLang="it-IT"/>
          </a:p>
        </p:txBody>
      </p:sp>
    </p:spTree>
    <p:extLst>
      <p:ext uri="{BB962C8B-B14F-4D97-AF65-F5344CB8AC3E}">
        <p14:creationId xmlns:p14="http://schemas.microsoft.com/office/powerpoint/2010/main" val="3772093657"/>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E6FDB-6E35-2796-B49C-A678B1A5A19A}"/>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246492C-4801-7FDF-58F6-4E754158A7E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9800A93-57C2-F823-3252-040D51D017FF}"/>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742A0D7-77F8-93AB-F24B-D6E8750CC18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10A202BD-7708-8143-D026-5972BEA6BBA5}"/>
              </a:ext>
            </a:extLst>
          </p:cNvPr>
          <p:cNvSpPr>
            <a:spLocks noGrp="1"/>
          </p:cNvSpPr>
          <p:nvPr>
            <p:ph type="sldNum" sz="quarter" idx="12"/>
          </p:nvPr>
        </p:nvSpPr>
        <p:spPr/>
        <p:txBody>
          <a:bodyPr/>
          <a:lstStyle>
            <a:lvl1pPr>
              <a:defRPr/>
            </a:lvl1pPr>
          </a:lstStyle>
          <a:p>
            <a:fld id="{3DEF3620-E807-4F06-800F-7F82CBFB7CDC}" type="slidenum">
              <a:rPr lang="it-IT" altLang="it-IT"/>
              <a:pPr/>
              <a:t>‹N›</a:t>
            </a:fld>
            <a:endParaRPr lang="it-IT" altLang="it-IT"/>
          </a:p>
        </p:txBody>
      </p:sp>
    </p:spTree>
    <p:extLst>
      <p:ext uri="{BB962C8B-B14F-4D97-AF65-F5344CB8AC3E}">
        <p14:creationId xmlns:p14="http://schemas.microsoft.com/office/powerpoint/2010/main" val="1341190975"/>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211676-A213-0556-115D-EBDC4697DC9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9240EC2-75D5-09EA-D968-62C84140E90D}"/>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7E34995-1DAB-91BB-4965-06ACE94BEE5D}"/>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7DED625-5882-4090-B333-14FF4CC7BBE3}"/>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73E32FE8-48ED-9BA4-F6A2-AA5CCA1CC987}"/>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1EECD49A-8025-438B-9606-75AEF6BF7C91}"/>
              </a:ext>
            </a:extLst>
          </p:cNvPr>
          <p:cNvSpPr>
            <a:spLocks noGrp="1"/>
          </p:cNvSpPr>
          <p:nvPr>
            <p:ph type="sldNum" sz="quarter" idx="12"/>
          </p:nvPr>
        </p:nvSpPr>
        <p:spPr/>
        <p:txBody>
          <a:bodyPr/>
          <a:lstStyle>
            <a:lvl1pPr>
              <a:defRPr/>
            </a:lvl1pPr>
          </a:lstStyle>
          <a:p>
            <a:fld id="{06AE1E2B-7170-4048-919C-8BD8C1CFE168}" type="slidenum">
              <a:rPr lang="it-IT" altLang="it-IT"/>
              <a:pPr/>
              <a:t>‹N›</a:t>
            </a:fld>
            <a:endParaRPr lang="it-IT" altLang="it-IT"/>
          </a:p>
        </p:txBody>
      </p:sp>
    </p:spTree>
    <p:extLst>
      <p:ext uri="{BB962C8B-B14F-4D97-AF65-F5344CB8AC3E}">
        <p14:creationId xmlns:p14="http://schemas.microsoft.com/office/powerpoint/2010/main" val="395030512"/>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8132AC-9E15-E8E5-D5E4-E4FB37205069}"/>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A4EDD93-D06E-494E-7695-CF3EE2EF640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0FC8688-1029-6336-DBF5-E46A9CE90D41}"/>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56C3149-9D05-5691-42BC-BABE1093962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9643A53-8FE1-C4BC-4AA7-DC4492C94226}"/>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DF5F701-C123-A6E0-EF4E-E7828130AE79}"/>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44A082BC-6F76-0B08-1A33-EF52761490BB}"/>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C8F8D48A-20AA-19D2-BA8D-4CAC117D1873}"/>
              </a:ext>
            </a:extLst>
          </p:cNvPr>
          <p:cNvSpPr>
            <a:spLocks noGrp="1"/>
          </p:cNvSpPr>
          <p:nvPr>
            <p:ph type="sldNum" sz="quarter" idx="12"/>
          </p:nvPr>
        </p:nvSpPr>
        <p:spPr/>
        <p:txBody>
          <a:bodyPr/>
          <a:lstStyle>
            <a:lvl1pPr>
              <a:defRPr/>
            </a:lvl1pPr>
          </a:lstStyle>
          <a:p>
            <a:fld id="{29342F65-F99A-461A-BBB4-D52E7ECCD48D}" type="slidenum">
              <a:rPr lang="it-IT" altLang="it-IT"/>
              <a:pPr/>
              <a:t>‹N›</a:t>
            </a:fld>
            <a:endParaRPr lang="it-IT" altLang="it-IT"/>
          </a:p>
        </p:txBody>
      </p:sp>
    </p:spTree>
    <p:extLst>
      <p:ext uri="{BB962C8B-B14F-4D97-AF65-F5344CB8AC3E}">
        <p14:creationId xmlns:p14="http://schemas.microsoft.com/office/powerpoint/2010/main" val="1689986552"/>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68A539-8524-4EA1-9ADE-2832271C9EF7}"/>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E9DEA5F-50C1-510E-D710-4A617D045757}"/>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E9A5E938-1FBA-B233-656A-8ED794B06CF2}"/>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F6704367-8311-6D25-E789-04FE31B4E9CA}"/>
              </a:ext>
            </a:extLst>
          </p:cNvPr>
          <p:cNvSpPr>
            <a:spLocks noGrp="1"/>
          </p:cNvSpPr>
          <p:nvPr>
            <p:ph type="sldNum" sz="quarter" idx="12"/>
          </p:nvPr>
        </p:nvSpPr>
        <p:spPr/>
        <p:txBody>
          <a:bodyPr/>
          <a:lstStyle>
            <a:lvl1pPr>
              <a:defRPr/>
            </a:lvl1pPr>
          </a:lstStyle>
          <a:p>
            <a:fld id="{C3F6C84F-A557-4A6D-9634-6E571E7293C1}" type="slidenum">
              <a:rPr lang="it-IT" altLang="it-IT"/>
              <a:pPr/>
              <a:t>‹N›</a:t>
            </a:fld>
            <a:endParaRPr lang="it-IT" altLang="it-IT"/>
          </a:p>
        </p:txBody>
      </p:sp>
    </p:spTree>
    <p:extLst>
      <p:ext uri="{BB962C8B-B14F-4D97-AF65-F5344CB8AC3E}">
        <p14:creationId xmlns:p14="http://schemas.microsoft.com/office/powerpoint/2010/main" val="3779040458"/>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352CA7D2-72BE-0258-4CA0-660CD9DB7BA6}"/>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E948A8DB-7045-EF28-792E-ED04E188938A}"/>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97314801-8AF3-C375-70F0-365C89754578}"/>
              </a:ext>
            </a:extLst>
          </p:cNvPr>
          <p:cNvSpPr>
            <a:spLocks noGrp="1"/>
          </p:cNvSpPr>
          <p:nvPr>
            <p:ph type="sldNum" sz="quarter" idx="12"/>
          </p:nvPr>
        </p:nvSpPr>
        <p:spPr/>
        <p:txBody>
          <a:bodyPr/>
          <a:lstStyle>
            <a:lvl1pPr>
              <a:defRPr/>
            </a:lvl1pPr>
          </a:lstStyle>
          <a:p>
            <a:fld id="{52E26381-7A88-4FCF-963D-ECCFC03874A3}" type="slidenum">
              <a:rPr lang="it-IT" altLang="it-IT"/>
              <a:pPr/>
              <a:t>‹N›</a:t>
            </a:fld>
            <a:endParaRPr lang="it-IT" altLang="it-IT"/>
          </a:p>
        </p:txBody>
      </p:sp>
    </p:spTree>
    <p:extLst>
      <p:ext uri="{BB962C8B-B14F-4D97-AF65-F5344CB8AC3E}">
        <p14:creationId xmlns:p14="http://schemas.microsoft.com/office/powerpoint/2010/main" val="1335330217"/>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CF8147-D92F-EF9B-F677-AFD48C7277D5}"/>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1A19D6C-E549-71AE-0591-5B152B03B8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1568C79-1120-8680-097D-59C60E564FC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E2371CD-250B-DE13-8EFB-541039847D0D}"/>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D3674634-1A11-F269-B113-799CF2F739FF}"/>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E6496503-44E7-8927-0C3D-165640602DC4}"/>
              </a:ext>
            </a:extLst>
          </p:cNvPr>
          <p:cNvSpPr>
            <a:spLocks noGrp="1"/>
          </p:cNvSpPr>
          <p:nvPr>
            <p:ph type="sldNum" sz="quarter" idx="12"/>
          </p:nvPr>
        </p:nvSpPr>
        <p:spPr/>
        <p:txBody>
          <a:bodyPr/>
          <a:lstStyle>
            <a:lvl1pPr>
              <a:defRPr/>
            </a:lvl1pPr>
          </a:lstStyle>
          <a:p>
            <a:fld id="{496FE70D-BE3F-4A68-8586-3CD7D2DB32FA}" type="slidenum">
              <a:rPr lang="it-IT" altLang="it-IT"/>
              <a:pPr/>
              <a:t>‹N›</a:t>
            </a:fld>
            <a:endParaRPr lang="it-IT" altLang="it-IT"/>
          </a:p>
        </p:txBody>
      </p:sp>
    </p:spTree>
    <p:extLst>
      <p:ext uri="{BB962C8B-B14F-4D97-AF65-F5344CB8AC3E}">
        <p14:creationId xmlns:p14="http://schemas.microsoft.com/office/powerpoint/2010/main" val="4045908273"/>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606783-088E-3680-7181-371D70A8A0C7}"/>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E72D569-82C4-5CE2-C17A-92ED6B5CF60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C5CC6E6-714C-F4C7-6DA7-A32CB905586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B475EF2B-4DB0-4624-2FEF-28DD81105867}"/>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5EE5A93D-C29B-D623-100B-3FF41EE0799C}"/>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D2FC0EB3-0D9C-E5B8-49DB-09B66083D9E8}"/>
              </a:ext>
            </a:extLst>
          </p:cNvPr>
          <p:cNvSpPr>
            <a:spLocks noGrp="1"/>
          </p:cNvSpPr>
          <p:nvPr>
            <p:ph type="sldNum" sz="quarter" idx="12"/>
          </p:nvPr>
        </p:nvSpPr>
        <p:spPr/>
        <p:txBody>
          <a:bodyPr/>
          <a:lstStyle>
            <a:lvl1pPr>
              <a:defRPr/>
            </a:lvl1pPr>
          </a:lstStyle>
          <a:p>
            <a:fld id="{0CD29C69-52B9-47F5-ACAE-03D2FD23CAEA}" type="slidenum">
              <a:rPr lang="it-IT" altLang="it-IT"/>
              <a:pPr/>
              <a:t>‹N›</a:t>
            </a:fld>
            <a:endParaRPr lang="it-IT" altLang="it-IT"/>
          </a:p>
        </p:txBody>
      </p:sp>
    </p:spTree>
    <p:extLst>
      <p:ext uri="{BB962C8B-B14F-4D97-AF65-F5344CB8AC3E}">
        <p14:creationId xmlns:p14="http://schemas.microsoft.com/office/powerpoint/2010/main" val="2499780188"/>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BE0BDD4-D3AB-1296-A64B-E83780826E3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8DB87F8-64BA-A35F-8370-750B2D55CBD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8601440-71B3-A97B-6387-89A701576B98}"/>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B458678B-7342-1653-C596-AE45D6891F8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EDE9DDD8-1507-02BA-4A7F-9054D96C777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40A90545-6EAF-4F1B-8B27-992DCCB561D2}"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AUDIO\MUSICA%20MIDI\Gen%20Verde\778-osanna.mid"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5636" name="Rectangle 4">
            <a:extLst>
              <a:ext uri="{FF2B5EF4-FFF2-40B4-BE49-F238E27FC236}">
                <a16:creationId xmlns:a16="http://schemas.microsoft.com/office/drawing/2014/main" id="{BA8F0060-C1E0-A761-881C-E4106AFF0813}"/>
              </a:ext>
            </a:extLst>
          </p:cNvPr>
          <p:cNvSpPr>
            <a:spLocks noChangeArrowheads="1"/>
          </p:cNvSpPr>
          <p:nvPr/>
        </p:nvSpPr>
        <p:spPr bwMode="auto">
          <a:xfrm>
            <a:off x="1677156" y="5890483"/>
            <a:ext cx="5867400" cy="55399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000" dirty="0">
                <a:solidFill>
                  <a:srgbClr val="0000FF"/>
                </a:solidFill>
                <a:latin typeface="Verdana" panose="020B0604030504040204" pitchFamily="34" charset="0"/>
                <a:ea typeface="Verdana" panose="020B0604030504040204" pitchFamily="34" charset="0"/>
                <a:cs typeface="Times New Roman" panose="02020603050405020304" pitchFamily="18" charset="0"/>
              </a:rPr>
              <a:t>Musica:</a:t>
            </a:r>
            <a:r>
              <a:rPr lang="en-US" altLang="it-IT" sz="10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altLang="it-IT" sz="1000" dirty="0">
                <a:solidFill>
                  <a:srgbClr val="003300"/>
                </a:solidFill>
                <a:latin typeface="Verdana" panose="020B0604030504040204" pitchFamily="34" charset="0"/>
                <a:ea typeface="Verdana" panose="020B0604030504040204" pitchFamily="34" charset="0"/>
                <a:cs typeface="Times New Roman" panose="02020603050405020304" pitchFamily="18" charset="0"/>
              </a:rPr>
              <a:t>Osanna (</a:t>
            </a:r>
            <a:r>
              <a:rPr lang="it-IT" altLang="it-IT" sz="1000" dirty="0" err="1">
                <a:solidFill>
                  <a:srgbClr val="003300"/>
                </a:solidFill>
                <a:latin typeface="Verdana" panose="020B0604030504040204" pitchFamily="34" charset="0"/>
                <a:ea typeface="Verdana" panose="020B0604030504040204" pitchFamily="34" charset="0"/>
                <a:cs typeface="Times New Roman" panose="02020603050405020304" pitchFamily="18" charset="0"/>
              </a:rPr>
              <a:t>Gen</a:t>
            </a:r>
            <a:r>
              <a:rPr lang="it-IT" altLang="it-IT" sz="1000" dirty="0">
                <a:solidFill>
                  <a:srgbClr val="003300"/>
                </a:solidFill>
                <a:latin typeface="Verdana" panose="020B0604030504040204" pitchFamily="34" charset="0"/>
                <a:ea typeface="Verdana" panose="020B0604030504040204" pitchFamily="34" charset="0"/>
                <a:cs typeface="Times New Roman" panose="02020603050405020304" pitchFamily="18" charset="0"/>
              </a:rPr>
              <a:t> Verde)</a:t>
            </a:r>
            <a:endParaRPr lang="it-IT" altLang="it-IT" sz="1000" dirty="0">
              <a:solidFill>
                <a:srgbClr val="003300"/>
              </a:solidFill>
              <a:latin typeface="Verdana" panose="020B0604030504040204" pitchFamily="34" charset="0"/>
              <a:ea typeface="Verdana" panose="020B0604030504040204" pitchFamily="34" charset="0"/>
            </a:endParaRPr>
          </a:p>
          <a:p>
            <a:pPr algn="l"/>
            <a:r>
              <a:rPr lang="it-IT" altLang="it-IT" sz="1000" dirty="0">
                <a:solidFill>
                  <a:srgbClr val="0000FF"/>
                </a:solidFill>
                <a:latin typeface="Verdana" panose="020B0604030504040204" pitchFamily="34" charset="0"/>
                <a:ea typeface="Verdana" panose="020B0604030504040204" pitchFamily="34" charset="0"/>
              </a:rPr>
              <a:t>TUTTE LE IMMAGINI SONO PROTETTE DA COPYRIGHT ALL PICTURES ARE BY COPYRIGHT</a:t>
            </a:r>
          </a:p>
        </p:txBody>
      </p:sp>
      <p:sp>
        <p:nvSpPr>
          <p:cNvPr id="325668" name="Rectangle 36">
            <a:extLst>
              <a:ext uri="{FF2B5EF4-FFF2-40B4-BE49-F238E27FC236}">
                <a16:creationId xmlns:a16="http://schemas.microsoft.com/office/drawing/2014/main" id="{234FC9B5-E493-16D5-0254-AA69CB117ED9}"/>
              </a:ext>
            </a:extLst>
          </p:cNvPr>
          <p:cNvSpPr>
            <a:spLocks noChangeArrowheads="1"/>
          </p:cNvSpPr>
          <p:nvPr/>
        </p:nvSpPr>
        <p:spPr bwMode="auto">
          <a:xfrm>
            <a:off x="941099" y="352026"/>
            <a:ext cx="3657600"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dirty="0">
                <a:solidFill>
                  <a:srgbClr val="0070C0"/>
                </a:solidFill>
                <a:latin typeface="Verdana" panose="020B0604030504040204" pitchFamily="34" charset="0"/>
                <a:ea typeface="Verdana" panose="020B0604030504040204" pitchFamily="34" charset="0"/>
                <a:cs typeface="Times New Roman" panose="02020603050405020304" pitchFamily="18" charset="0"/>
              </a:rPr>
              <a:t>VEGLIA NOTTE DI PASQUA       </a:t>
            </a:r>
            <a:r>
              <a:rPr lang="it-IT" altLang="it-IT" sz="1800" dirty="0">
                <a:solidFill>
                  <a:srgbClr val="0070C0"/>
                </a:solidFill>
                <a:latin typeface="Verdana" panose="020B0604030504040204" pitchFamily="34" charset="0"/>
                <a:ea typeface="Verdana" panose="020B0604030504040204" pitchFamily="34" charset="0"/>
                <a:cs typeface="Arial" panose="020B0604020202020204" pitchFamily="34" charset="0"/>
              </a:rPr>
              <a:t> </a:t>
            </a:r>
            <a:r>
              <a:rPr lang="en-US" altLang="it-IT" sz="1800" dirty="0">
                <a:solidFill>
                  <a:srgbClr val="0070C0"/>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rgbClr val="0070C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70C0"/>
                </a:solidFill>
                <a:latin typeface="Verdana" panose="020B0604030504040204" pitchFamily="34" charset="0"/>
                <a:ea typeface="Verdana" panose="020B0604030504040204" pitchFamily="34" charset="0"/>
                <a:cs typeface="Lucida Sans Unicode" panose="020B0602030504020204" pitchFamily="34" charset="0"/>
              </a:rPr>
              <a:t>EASTER NIGHT VIGIL </a:t>
            </a:r>
          </a:p>
        </p:txBody>
      </p:sp>
      <p:sp>
        <p:nvSpPr>
          <p:cNvPr id="325679" name="Rectangle 47">
            <a:extLst>
              <a:ext uri="{FF2B5EF4-FFF2-40B4-BE49-F238E27FC236}">
                <a16:creationId xmlns:a16="http://schemas.microsoft.com/office/drawing/2014/main" id="{E5D6E9B2-9F63-E41F-071C-21E8785A46B0}"/>
              </a:ext>
            </a:extLst>
          </p:cNvPr>
          <p:cNvSpPr>
            <a:spLocks noChangeArrowheads="1"/>
          </p:cNvSpPr>
          <p:nvPr/>
        </p:nvSpPr>
        <p:spPr bwMode="auto">
          <a:xfrm>
            <a:off x="6009149" y="505915"/>
            <a:ext cx="107745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600" dirty="0" err="1">
                <a:solidFill>
                  <a:schemeClr val="bg2"/>
                </a:solidFill>
                <a:latin typeface="Harrington" panose="04040505050A02020702" pitchFamily="82" charset="0"/>
                <a:cs typeface="Arial" panose="020B0604020202020204" pitchFamily="34" charset="0"/>
              </a:rPr>
              <a:t>Holy</a:t>
            </a:r>
            <a:r>
              <a:rPr lang="it-IT" altLang="it-IT" sz="1400" dirty="0">
                <a:solidFill>
                  <a:schemeClr val="bg2"/>
                </a:solidFill>
                <a:latin typeface="Harrington" panose="04040505050A02020702" pitchFamily="82" charset="0"/>
                <a:cs typeface="Arial" panose="020B0604020202020204" pitchFamily="34" charset="0"/>
              </a:rPr>
              <a:t> </a:t>
            </a:r>
            <a:r>
              <a:rPr lang="it-IT" altLang="it-IT" sz="1400" dirty="0" err="1">
                <a:solidFill>
                  <a:schemeClr val="bg2"/>
                </a:solidFill>
                <a:latin typeface="Harrington" panose="04040505050A02020702" pitchFamily="82" charset="0"/>
                <a:cs typeface="Arial" panose="020B0604020202020204" pitchFamily="34" charset="0"/>
              </a:rPr>
              <a:t>Bible</a:t>
            </a:r>
            <a:endParaRPr lang="it-IT" altLang="it-IT" sz="1400" dirty="0">
              <a:solidFill>
                <a:schemeClr val="bg2"/>
              </a:solidFill>
              <a:latin typeface="Harrington" panose="04040505050A02020702" pitchFamily="82" charset="0"/>
              <a:cs typeface="Arial" panose="020B0604020202020204" pitchFamily="34" charset="0"/>
            </a:endParaRPr>
          </a:p>
        </p:txBody>
      </p:sp>
      <p:sp>
        <p:nvSpPr>
          <p:cNvPr id="325848" name="Rectangle 216">
            <a:extLst>
              <a:ext uri="{FF2B5EF4-FFF2-40B4-BE49-F238E27FC236}">
                <a16:creationId xmlns:a16="http://schemas.microsoft.com/office/drawing/2014/main" id="{2C3D9A26-0D83-1FBB-40FC-CC3F432DA8F7}"/>
              </a:ext>
            </a:extLst>
          </p:cNvPr>
          <p:cNvSpPr>
            <a:spLocks noChangeArrowheads="1"/>
          </p:cNvSpPr>
          <p:nvPr/>
        </p:nvSpPr>
        <p:spPr bwMode="auto">
          <a:xfrm>
            <a:off x="4728230" y="2557725"/>
            <a:ext cx="358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Pasqua movimento d'amore senza fine.                     </a:t>
            </a:r>
            <a:r>
              <a:rPr lang="it-IT" sz="10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 </a:t>
            </a:r>
            <a:r>
              <a:rPr lang="it-IT" sz="10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Easter</a:t>
            </a:r>
            <a:r>
              <a:rPr lang="it-IT" sz="10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0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movement</a:t>
            </a:r>
            <a:r>
              <a:rPr lang="it-IT" sz="10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a:t>
            </a:r>
            <a:r>
              <a:rPr lang="it-IT" sz="10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endless</a:t>
            </a:r>
            <a:r>
              <a:rPr lang="it-IT" sz="10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love. </a:t>
            </a:r>
            <a:endParaRPr lang="it-IT" altLang="it-IT" sz="1000" dirty="0">
              <a:solidFill>
                <a:srgbClr val="FF0000"/>
              </a:solidFill>
              <a:latin typeface="Verdana" panose="020B0604030504040204" pitchFamily="34" charset="0"/>
              <a:ea typeface="Verdana" panose="020B0604030504040204" pitchFamily="34" charset="0"/>
              <a:cs typeface="Arial" panose="020B0604020202020204" pitchFamily="34" charset="0"/>
            </a:endParaRPr>
          </a:p>
        </p:txBody>
      </p:sp>
      <p:sp>
        <p:nvSpPr>
          <p:cNvPr id="325923" name="Rectangle 291">
            <a:extLst>
              <a:ext uri="{FF2B5EF4-FFF2-40B4-BE49-F238E27FC236}">
                <a16:creationId xmlns:a16="http://schemas.microsoft.com/office/drawing/2014/main" id="{8331CFD1-F50F-CC32-81F8-58680B73DD32}"/>
              </a:ext>
            </a:extLst>
          </p:cNvPr>
          <p:cNvSpPr>
            <a:spLocks noChangeArrowheads="1"/>
          </p:cNvSpPr>
          <p:nvPr/>
        </p:nvSpPr>
        <p:spPr bwMode="auto">
          <a:xfrm>
            <a:off x="6709515" y="6400800"/>
            <a:ext cx="1784464" cy="2308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900" i="1" dirty="0">
                <a:solidFill>
                  <a:srgbClr val="760027"/>
                </a:solidFill>
                <a:latin typeface="+mn-lt"/>
                <a:ea typeface="Verdana" panose="020B0604030504040204" pitchFamily="34" charset="0"/>
              </a:rPr>
              <a:t>by Gaetano Lastilla – March 2024</a:t>
            </a:r>
          </a:p>
        </p:txBody>
      </p:sp>
      <p:sp>
        <p:nvSpPr>
          <p:cNvPr id="325924" name="Rectangle 292">
            <a:extLst>
              <a:ext uri="{FF2B5EF4-FFF2-40B4-BE49-F238E27FC236}">
                <a16:creationId xmlns:a16="http://schemas.microsoft.com/office/drawing/2014/main" id="{E509FB84-583B-14BF-055B-2C883152F2CB}"/>
              </a:ext>
            </a:extLst>
          </p:cNvPr>
          <p:cNvSpPr>
            <a:spLocks noChangeArrowheads="1"/>
          </p:cNvSpPr>
          <p:nvPr/>
        </p:nvSpPr>
        <p:spPr bwMode="auto">
          <a:xfrm>
            <a:off x="5765467" y="4859072"/>
            <a:ext cx="15841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800" dirty="0">
                <a:solidFill>
                  <a:schemeClr val="bg2"/>
                </a:solidFill>
                <a:latin typeface="Harrington" panose="04040505050A02020702" pitchFamily="82" charset="0"/>
                <a:cs typeface="Arial" panose="020B0604020202020204" pitchFamily="34" charset="0"/>
              </a:rPr>
              <a:t>Sacra Bibbia</a:t>
            </a:r>
          </a:p>
        </p:txBody>
      </p:sp>
      <p:pic>
        <p:nvPicPr>
          <p:cNvPr id="325927" name="Picture 295">
            <a:extLst>
              <a:ext uri="{FF2B5EF4-FFF2-40B4-BE49-F238E27FC236}">
                <a16:creationId xmlns:a16="http://schemas.microsoft.com/office/drawing/2014/main" id="{2B180415-FA99-D59C-35AC-D8027034C0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619" y="1052736"/>
            <a:ext cx="3080561" cy="4077866"/>
          </a:xfrm>
          <a:prstGeom prst="rect">
            <a:avLst/>
          </a:prstGeom>
          <a:noFill/>
          <a:extLst>
            <a:ext uri="{909E8E84-426E-40DD-AFC4-6F175D3DCCD1}">
              <a14:hiddenFill xmlns:a14="http://schemas.microsoft.com/office/drawing/2010/main">
                <a:solidFill>
                  <a:srgbClr val="FFFFFF"/>
                </a:solidFill>
              </a14:hiddenFill>
            </a:ext>
          </a:extLst>
        </p:spPr>
      </p:pic>
      <p:pic>
        <p:nvPicPr>
          <p:cNvPr id="325928" name="778-osanna.mid">
            <a:hlinkClick r:id="" action="ppaction://media"/>
            <a:extLst>
              <a:ext uri="{FF2B5EF4-FFF2-40B4-BE49-F238E27FC236}">
                <a16:creationId xmlns:a16="http://schemas.microsoft.com/office/drawing/2014/main" id="{C2747A1A-A6E4-5D7E-7320-4A87ED1B4ED0}"/>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51054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357AC2CA-2076-4BFC-33ED-D6147F4FEB6C}"/>
              </a:ext>
            </a:extLst>
          </p:cNvPr>
          <p:cNvSpPr txBox="1"/>
          <p:nvPr/>
        </p:nvSpPr>
        <p:spPr>
          <a:xfrm>
            <a:off x="4232930" y="2979985"/>
            <a:ext cx="4572000" cy="369332"/>
          </a:xfrm>
          <a:prstGeom prst="rect">
            <a:avLst/>
          </a:prstGeom>
          <a:noFill/>
        </p:spPr>
        <p:txBody>
          <a:bodyPr wrap="square">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 name="Picture 101" descr="C:\ARCHIVIO GENERALE\PRESENTAZIONI\in COSTRUZIONE\S.Scritture del 24.08\candelabro copia.gif">
            <a:extLst>
              <a:ext uri="{FF2B5EF4-FFF2-40B4-BE49-F238E27FC236}">
                <a16:creationId xmlns:a16="http://schemas.microsoft.com/office/drawing/2014/main" id="{F7785B84-F42A-7CBA-95F9-CB05D66929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8948" y="4396062"/>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a:extLst>
              <a:ext uri="{FF2B5EF4-FFF2-40B4-BE49-F238E27FC236}">
                <a16:creationId xmlns:a16="http://schemas.microsoft.com/office/drawing/2014/main" id="{3BD0F3B4-5478-E217-4794-56D97D6BC91D}"/>
              </a:ext>
            </a:extLst>
          </p:cNvPr>
          <p:cNvSpPr txBox="1"/>
          <p:nvPr/>
        </p:nvSpPr>
        <p:spPr>
          <a:xfrm>
            <a:off x="-828600" y="5913567"/>
            <a:ext cx="4572000" cy="507831"/>
          </a:xfrm>
          <a:prstGeom prst="rect">
            <a:avLst/>
          </a:prstGeom>
          <a:noFill/>
        </p:spPr>
        <p:txBody>
          <a:bodyPr wrap="square">
            <a:spAutoFit/>
          </a:bodyPr>
          <a:lstStyle/>
          <a:p>
            <a:pPr eaLnBrk="1" hangingPunct="1"/>
            <a:r>
              <a:rPr lang="it-IT" altLang="it-IT" sz="900" dirty="0">
                <a:solidFill>
                  <a:srgbClr val="0070C0"/>
                </a:solidFill>
                <a:latin typeface="Verdana" panose="020B0604030504040204" pitchFamily="34" charset="0"/>
              </a:rPr>
              <a:t>ANNO</a:t>
            </a:r>
          </a:p>
          <a:p>
            <a:pPr eaLnBrk="1" hangingPunct="1"/>
            <a:r>
              <a:rPr lang="it-IT" altLang="it-IT" sz="900" dirty="0">
                <a:solidFill>
                  <a:srgbClr val="0070C0"/>
                </a:solidFill>
                <a:latin typeface="Verdana" panose="020B0604030504040204" pitchFamily="34" charset="0"/>
              </a:rPr>
              <a:t>YEAR</a:t>
            </a:r>
          </a:p>
          <a:p>
            <a:pPr eaLnBrk="1" hangingPunct="1"/>
            <a:r>
              <a:rPr lang="it-IT" altLang="it-IT" sz="900" dirty="0">
                <a:solidFill>
                  <a:srgbClr val="0070C0"/>
                </a:solidFill>
                <a:latin typeface="Verdana" panose="020B0604030504040204" pitchFamily="34" charset="0"/>
              </a:rPr>
              <a:t>B</a:t>
            </a:r>
            <a:endParaRPr lang="it-IT" sz="900" dirty="0">
              <a:solidFill>
                <a:srgbClr val="0070C0"/>
              </a:solidFill>
            </a:endParaRPr>
          </a:p>
        </p:txBody>
      </p:sp>
    </p:spTree>
  </p:cSld>
  <p:clrMapOvr>
    <a:masterClrMapping/>
  </p:clrMapOvr>
  <p:transition spd="med" advClick="0" advTm="149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592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32592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A7E4E1DB-5AE9-F1CD-B8E3-00183470545F}"/>
              </a:ext>
            </a:extLst>
          </p:cNvPr>
          <p:cNvSpPr>
            <a:spLocks noGrp="1" noChangeArrowheads="1"/>
          </p:cNvSpPr>
          <p:nvPr>
            <p:ph type="title"/>
          </p:nvPr>
        </p:nvSpPr>
        <p:spPr>
          <a:xfrm>
            <a:off x="4354625" y="288066"/>
            <a:ext cx="3962400" cy="457200"/>
          </a:xfrm>
        </p:spPr>
        <p:txBody>
          <a:bodyPr/>
          <a:lstStyle/>
          <a:p>
            <a:r>
              <a:rPr lang="en-US" altLang="it-IT" sz="1800" dirty="0">
                <a:solidFill>
                  <a:srgbClr val="320011"/>
                </a:solidFill>
                <a:latin typeface="Verdana" panose="020B0604030504040204" pitchFamily="34" charset="0"/>
                <a:ea typeface="Verdana" panose="020B0604030504040204" pitchFamily="34" charset="0"/>
                <a:cs typeface="Arial" panose="020B0604020202020204" pitchFamily="34" charset="0"/>
              </a:rPr>
              <a:t>LETTER TO THE ROMANS</a:t>
            </a:r>
            <a:endParaRPr lang="it-IT" altLang="it-IT" sz="1800" dirty="0">
              <a:solidFill>
                <a:srgbClr val="32001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202765" name="Rectangle 13">
            <a:extLst>
              <a:ext uri="{FF2B5EF4-FFF2-40B4-BE49-F238E27FC236}">
                <a16:creationId xmlns:a16="http://schemas.microsoft.com/office/drawing/2014/main" id="{BD2F49D6-782C-0DC9-C50D-7FE55A0AE595}"/>
              </a:ext>
            </a:extLst>
          </p:cNvPr>
          <p:cNvSpPr>
            <a:spLocks noChangeArrowheads="1"/>
          </p:cNvSpPr>
          <p:nvPr/>
        </p:nvSpPr>
        <p:spPr bwMode="auto">
          <a:xfrm>
            <a:off x="1409700" y="5859191"/>
            <a:ext cx="6629400"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b="1" dirty="0">
                <a:solidFill>
                  <a:srgbClr val="FF0000"/>
                </a:solidFill>
                <a:latin typeface="Verdana" panose="020B0604030504040204" pitchFamily="34" charset="0"/>
                <a:ea typeface="Verdana" panose="020B0604030504040204" pitchFamily="34" charset="0"/>
                <a:cs typeface="Arial" panose="020B0604020202020204" pitchFamily="34" charset="0"/>
              </a:rPr>
              <a:t>Alleluia, alleluia, alleluia</a:t>
            </a:r>
            <a:r>
              <a:rPr lang="it-IT" altLang="it-IT" sz="2000" b="1" dirty="0">
                <a:solidFill>
                  <a:srgbClr val="FF0000"/>
                </a:solidFill>
                <a:latin typeface="Arial" panose="020B0604020202020204" pitchFamily="34" charset="0"/>
                <a:cs typeface="Arial" panose="020B0604020202020204" pitchFamily="34" charset="0"/>
              </a:rPr>
              <a:t>.</a:t>
            </a:r>
          </a:p>
        </p:txBody>
      </p:sp>
      <p:sp>
        <p:nvSpPr>
          <p:cNvPr id="202774" name="Rectangle 22">
            <a:extLst>
              <a:ext uri="{FF2B5EF4-FFF2-40B4-BE49-F238E27FC236}">
                <a16:creationId xmlns:a16="http://schemas.microsoft.com/office/drawing/2014/main" id="{647EA916-892E-8D80-1DC7-9B8F7CFD5A9E}"/>
              </a:ext>
            </a:extLst>
          </p:cNvPr>
          <p:cNvSpPr>
            <a:spLocks noChangeArrowheads="1"/>
          </p:cNvSpPr>
          <p:nvPr/>
        </p:nvSpPr>
        <p:spPr bwMode="auto">
          <a:xfrm>
            <a:off x="609600" y="307728"/>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rgbClr val="320011"/>
                </a:solidFill>
                <a:latin typeface="Verdana" panose="020B0604030504040204" pitchFamily="34" charset="0"/>
                <a:ea typeface="Verdana" panose="020B0604030504040204" pitchFamily="34" charset="0"/>
              </a:rPr>
              <a:t>LETTERA AI ROMANI</a:t>
            </a:r>
          </a:p>
        </p:txBody>
      </p:sp>
      <p:sp>
        <p:nvSpPr>
          <p:cNvPr id="202957" name="Rectangle 205">
            <a:extLst>
              <a:ext uri="{FF2B5EF4-FFF2-40B4-BE49-F238E27FC236}">
                <a16:creationId xmlns:a16="http://schemas.microsoft.com/office/drawing/2014/main" id="{A4AAFBF1-2322-AB34-72EA-2A86FFDC7C80}"/>
              </a:ext>
            </a:extLst>
          </p:cNvPr>
          <p:cNvSpPr>
            <a:spLocks noChangeArrowheads="1"/>
          </p:cNvSpPr>
          <p:nvPr/>
        </p:nvSpPr>
        <p:spPr bwMode="auto">
          <a:xfrm>
            <a:off x="1143000" y="7620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Fratelli, non sapete che quanti siamo stati battezzati in Cristo Gesù, siamo stati battezzati nella sua morte?</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tx1"/>
                </a:solidFill>
                <a:latin typeface="Verdana" panose="020B0604030504040204" pitchFamily="34" charset="0"/>
                <a:ea typeface="Verdana" panose="020B0604030504040204" pitchFamily="34" charset="0"/>
                <a:cs typeface="Arial" panose="020B0604020202020204" pitchFamily="34" charset="0"/>
              </a:rPr>
              <a:t>Rm</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6, 3)</a:t>
            </a:r>
            <a:endParaRPr lang="it-IT" altLang="it-IT" sz="1800" i="1"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202958" name="Rectangle 206">
            <a:extLst>
              <a:ext uri="{FF2B5EF4-FFF2-40B4-BE49-F238E27FC236}">
                <a16:creationId xmlns:a16="http://schemas.microsoft.com/office/drawing/2014/main" id="{F4C450AD-939F-42AC-2992-0794F604B9B3}"/>
              </a:ext>
            </a:extLst>
          </p:cNvPr>
          <p:cNvSpPr>
            <a:spLocks noChangeArrowheads="1"/>
          </p:cNvSpPr>
          <p:nvPr/>
        </p:nvSpPr>
        <p:spPr bwMode="auto">
          <a:xfrm>
            <a:off x="4724400" y="838200"/>
            <a:ext cx="35814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Brothers</a:t>
            </a:r>
            <a:r>
              <a:rPr lang="en-GB"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you know that in baptism which unites us to Christ we are all baptized and plunged into his death.</a:t>
            </a:r>
            <a:r>
              <a:rPr lang="en-GB"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(Rom 6: 3)</a:t>
            </a:r>
            <a:endPar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endParaRPr>
          </a:p>
        </p:txBody>
      </p:sp>
      <p:pic>
        <p:nvPicPr>
          <p:cNvPr id="203070" name="Picture 318">
            <a:extLst>
              <a:ext uri="{FF2B5EF4-FFF2-40B4-BE49-F238E27FC236}">
                <a16:creationId xmlns:a16="http://schemas.microsoft.com/office/drawing/2014/main" id="{9A4671E1-A208-8A19-9E2C-BFD5438DAF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438400"/>
            <a:ext cx="3200400" cy="2476500"/>
          </a:xfrm>
          <a:prstGeom prst="rect">
            <a:avLst/>
          </a:prstGeom>
          <a:noFill/>
          <a:extLst>
            <a:ext uri="{909E8E84-426E-40DD-AFC4-6F175D3DCCD1}">
              <a14:hiddenFill xmlns:a14="http://schemas.microsoft.com/office/drawing/2010/main">
                <a:solidFill>
                  <a:srgbClr val="FFFFFF"/>
                </a:solidFill>
              </a14:hiddenFill>
            </a:ext>
          </a:extLst>
        </p:spPr>
      </p:pic>
      <p:pic>
        <p:nvPicPr>
          <p:cNvPr id="203071" name="Picture 319">
            <a:extLst>
              <a:ext uri="{FF2B5EF4-FFF2-40B4-BE49-F238E27FC236}">
                <a16:creationId xmlns:a16="http://schemas.microsoft.com/office/drawing/2014/main" id="{4433C3EA-9877-A72A-605B-F470FC8381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514600"/>
            <a:ext cx="3276600" cy="2360613"/>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AD4A54F8-19C7-53D2-2F0E-1F17BCAF986B}"/>
              </a:ext>
            </a:extLst>
          </p:cNvPr>
          <p:cNvSpPr txBox="1"/>
          <p:nvPr/>
        </p:nvSpPr>
        <p:spPr>
          <a:xfrm>
            <a:off x="971550" y="6147511"/>
            <a:ext cx="7658100" cy="422423"/>
          </a:xfrm>
          <a:prstGeom prst="rect">
            <a:avLst/>
          </a:prstGeom>
          <a:noFill/>
        </p:spPr>
        <p:txBody>
          <a:bodyPr wrap="square">
            <a:spAutoFit/>
          </a:bodyPr>
          <a:lstStyle/>
          <a:p>
            <a:pPr>
              <a:lnSpc>
                <a:spcPct val="115000"/>
              </a:lnSpc>
              <a:spcAft>
                <a:spcPts val="1000"/>
              </a:spcAft>
            </a:pPr>
            <a:r>
              <a:rPr lang="it-IT" sz="2000" b="1" dirty="0" err="1">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Hallelujah</a:t>
            </a:r>
            <a:r>
              <a:rPr lang="it-IT" sz="2000" b="1"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2000" b="1" dirty="0" err="1">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hallelujah</a:t>
            </a:r>
            <a:r>
              <a:rPr lang="it-IT" sz="2000" b="1"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2000" b="1" dirty="0" err="1">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hallelujah</a:t>
            </a:r>
            <a:r>
              <a:rPr lang="it-IT" sz="2000" b="1"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2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2774"/>
                                        </p:tgtEl>
                                        <p:attrNameLst>
                                          <p:attrName>style.visibility</p:attrName>
                                        </p:attrNameLst>
                                      </p:cBhvr>
                                      <p:to>
                                        <p:strVal val="visible"/>
                                      </p:to>
                                    </p:set>
                                    <p:anim calcmode="lin" valueType="num">
                                      <p:cBhvr additive="base">
                                        <p:cTn id="7" dur="500" fill="hold"/>
                                        <p:tgtEl>
                                          <p:spTgt spid="202774"/>
                                        </p:tgtEl>
                                        <p:attrNameLst>
                                          <p:attrName>ppt_x</p:attrName>
                                        </p:attrNameLst>
                                      </p:cBhvr>
                                      <p:tavLst>
                                        <p:tav tm="0">
                                          <p:val>
                                            <p:strVal val="0-#ppt_w/2"/>
                                          </p:val>
                                        </p:tav>
                                        <p:tav tm="100000">
                                          <p:val>
                                            <p:strVal val="#ppt_x"/>
                                          </p:val>
                                        </p:tav>
                                      </p:tavLst>
                                    </p:anim>
                                    <p:anim calcmode="lin" valueType="num">
                                      <p:cBhvr additive="base">
                                        <p:cTn id="8" dur="500" fill="hold"/>
                                        <p:tgtEl>
                                          <p:spTgt spid="2027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2754"/>
                                        </p:tgtEl>
                                        <p:attrNameLst>
                                          <p:attrName>style.visibility</p:attrName>
                                        </p:attrNameLst>
                                      </p:cBhvr>
                                      <p:to>
                                        <p:strVal val="visible"/>
                                      </p:to>
                                    </p:set>
                                    <p:anim calcmode="lin" valueType="num">
                                      <p:cBhvr additive="base">
                                        <p:cTn id="12" dur="500" fill="hold"/>
                                        <p:tgtEl>
                                          <p:spTgt spid="202754"/>
                                        </p:tgtEl>
                                        <p:attrNameLst>
                                          <p:attrName>ppt_x</p:attrName>
                                        </p:attrNameLst>
                                      </p:cBhvr>
                                      <p:tavLst>
                                        <p:tav tm="0">
                                          <p:val>
                                            <p:strVal val="1+#ppt_w/2"/>
                                          </p:val>
                                        </p:tav>
                                        <p:tav tm="100000">
                                          <p:val>
                                            <p:strVal val="#ppt_x"/>
                                          </p:val>
                                        </p:tav>
                                      </p:tavLst>
                                    </p:anim>
                                    <p:anim calcmode="lin" valueType="num">
                                      <p:cBhvr additive="base">
                                        <p:cTn id="13" dur="500" fill="hold"/>
                                        <p:tgtEl>
                                          <p:spTgt spid="20275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iterate type="wd">
                                    <p:tmPct val="100000"/>
                                  </p:iterate>
                                  <p:childTnLst>
                                    <p:set>
                                      <p:cBhvr>
                                        <p:cTn id="16" dur="1" fill="hold">
                                          <p:stCondLst>
                                            <p:cond delay="0"/>
                                          </p:stCondLst>
                                        </p:cTn>
                                        <p:tgtEl>
                                          <p:spTgt spid="202765"/>
                                        </p:tgtEl>
                                        <p:attrNameLst>
                                          <p:attrName>style.visibility</p:attrName>
                                        </p:attrNameLst>
                                      </p:cBhvr>
                                      <p:to>
                                        <p:strVal val="visible"/>
                                      </p:to>
                                    </p:set>
                                    <p:anim calcmode="lin" valueType="num">
                                      <p:cBhvr additive="base">
                                        <p:cTn id="17" dur="300" fill="hold"/>
                                        <p:tgtEl>
                                          <p:spTgt spid="202765"/>
                                        </p:tgtEl>
                                        <p:attrNameLst>
                                          <p:attrName>ppt_x</p:attrName>
                                        </p:attrNameLst>
                                      </p:cBhvr>
                                      <p:tavLst>
                                        <p:tav tm="0">
                                          <p:val>
                                            <p:strVal val="0-#ppt_w/2"/>
                                          </p:val>
                                        </p:tav>
                                        <p:tav tm="100000">
                                          <p:val>
                                            <p:strVal val="#ppt_x"/>
                                          </p:val>
                                        </p:tav>
                                      </p:tavLst>
                                    </p:anim>
                                    <p:anim calcmode="lin" valueType="num">
                                      <p:cBhvr additive="base">
                                        <p:cTn id="1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40788443-CE1E-6317-2059-2FB0790DDB1C}"/>
              </a:ext>
            </a:extLst>
          </p:cNvPr>
          <p:cNvSpPr>
            <a:spLocks noChangeArrowheads="1"/>
          </p:cNvSpPr>
          <p:nvPr/>
        </p:nvSpPr>
        <p:spPr bwMode="auto">
          <a:xfrm>
            <a:off x="0" y="523817"/>
            <a:ext cx="9119550" cy="92333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Per mezzo del battesimo dunque siamo stati sepolti insieme a lui nella morte affinché, come Cristo fu risuscitato dai morti per mezzo della gloria del Padre, così anche noi possiamo camminare in una vita nuova.</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Rm</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6: 4)</a:t>
            </a:r>
          </a:p>
        </p:txBody>
      </p:sp>
      <p:sp>
        <p:nvSpPr>
          <p:cNvPr id="132256" name="Rectangle 160">
            <a:extLst>
              <a:ext uri="{FF2B5EF4-FFF2-40B4-BE49-F238E27FC236}">
                <a16:creationId xmlns:a16="http://schemas.microsoft.com/office/drawing/2014/main" id="{E4B4FDBF-59BF-3D20-76B0-39913CAD5622}"/>
              </a:ext>
            </a:extLst>
          </p:cNvPr>
          <p:cNvSpPr>
            <a:spLocks noChangeArrowheads="1"/>
          </p:cNvSpPr>
          <p:nvPr/>
        </p:nvSpPr>
        <p:spPr bwMode="auto">
          <a:xfrm>
            <a:off x="12225" y="5517232"/>
            <a:ext cx="91195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By this baptism in his death, we were buried with Christ, and, as Christ was raised from among the dead by the Glory of the Father, so we begin walking in a new life.</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(Rom 6, 4)</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132316" name="Picture 220">
            <a:extLst>
              <a:ext uri="{FF2B5EF4-FFF2-40B4-BE49-F238E27FC236}">
                <a16:creationId xmlns:a16="http://schemas.microsoft.com/office/drawing/2014/main" id="{C063B879-CE5B-FCBE-2D5B-32DE514206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499" y="1454094"/>
            <a:ext cx="5869293" cy="41085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26" name="Rectangle 2">
            <a:extLst>
              <a:ext uri="{FF2B5EF4-FFF2-40B4-BE49-F238E27FC236}">
                <a16:creationId xmlns:a16="http://schemas.microsoft.com/office/drawing/2014/main" id="{93074D76-F4C3-5C9B-0625-1CDD651EA378}"/>
              </a:ext>
            </a:extLst>
          </p:cNvPr>
          <p:cNvSpPr>
            <a:spLocks noGrp="1" noChangeArrowheads="1"/>
          </p:cNvSpPr>
          <p:nvPr>
            <p:ph type="title"/>
          </p:nvPr>
        </p:nvSpPr>
        <p:spPr>
          <a:xfrm>
            <a:off x="0" y="548680"/>
            <a:ext cx="91440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Se infatti siamo stati intimamente uniti a lui a somiglianza della sua morte, lo saremo anche a somiglianza della sua risurrezione. Lo sappiamo: l’uomo vecchio che è in noi è stato crocifisso con lui, affinché fosse reso inefficace questo corpo di peccato, </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Rm</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6, 5-6a)</a:t>
            </a:r>
            <a:b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41028" name="Rectangle 4">
            <a:extLst>
              <a:ext uri="{FF2B5EF4-FFF2-40B4-BE49-F238E27FC236}">
                <a16:creationId xmlns:a16="http://schemas.microsoft.com/office/drawing/2014/main" id="{9A91BD42-6CCA-68ED-629A-145FDEAD7DE8}"/>
              </a:ext>
            </a:extLst>
          </p:cNvPr>
          <p:cNvSpPr>
            <a:spLocks noChangeArrowheads="1"/>
          </p:cNvSpPr>
          <p:nvPr/>
        </p:nvSpPr>
        <p:spPr bwMode="auto">
          <a:xfrm>
            <a:off x="0" y="5574426"/>
            <a:ext cx="9144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It was an image of his death when we were grafted in him, and so we will also share in his resurrection. We know that our old self was crucified with Christ, so as to destroy what of us was sin,</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(Rom 6: 5-6a)</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41030" name="Picture 6">
            <a:extLst>
              <a:ext uri="{FF2B5EF4-FFF2-40B4-BE49-F238E27FC236}">
                <a16:creationId xmlns:a16="http://schemas.microsoft.com/office/drawing/2014/main" id="{E3C7B30F-D6A8-84DE-96A9-7151D19C8C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556792"/>
            <a:ext cx="4968552" cy="40407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9D9FF"/>
        </a:solidFill>
        <a:effectLst/>
      </p:bgPr>
    </p:bg>
    <p:spTree>
      <p:nvGrpSpPr>
        <p:cNvPr id="1" name=""/>
        <p:cNvGrpSpPr/>
        <p:nvPr/>
      </p:nvGrpSpPr>
      <p:grpSpPr>
        <a:xfrm>
          <a:off x="0" y="0"/>
          <a:ext cx="0" cy="0"/>
          <a:chOff x="0" y="0"/>
          <a:chExt cx="0" cy="0"/>
        </a:xfrm>
      </p:grpSpPr>
      <p:sp>
        <p:nvSpPr>
          <p:cNvPr id="656386" name="Rectangle 2">
            <a:extLst>
              <a:ext uri="{FF2B5EF4-FFF2-40B4-BE49-F238E27FC236}">
                <a16:creationId xmlns:a16="http://schemas.microsoft.com/office/drawing/2014/main" id="{E0BE5741-6969-8242-871C-6DF2C1D799BE}"/>
              </a:ext>
            </a:extLst>
          </p:cNvPr>
          <p:cNvSpPr>
            <a:spLocks noGrp="1" noChangeArrowheads="1"/>
          </p:cNvSpPr>
          <p:nvPr>
            <p:ph type="title"/>
          </p:nvPr>
        </p:nvSpPr>
        <p:spPr>
          <a:xfrm>
            <a:off x="-16538" y="317977"/>
            <a:ext cx="9144000" cy="1143000"/>
          </a:xfrm>
        </p:spPr>
        <p:txBody>
          <a:bodyPr/>
          <a:lstStyle/>
          <a:p>
            <a:r>
              <a:rPr lang="it-IT" altLang="it-IT" sz="1800" dirty="0">
                <a:solidFill>
                  <a:srgbClr val="660033"/>
                </a:solidFill>
                <a:latin typeface="Verdana" panose="020B0604030504040204" pitchFamily="34" charset="0"/>
                <a:ea typeface="Verdana" panose="020B0604030504040204" pitchFamily="34" charset="0"/>
                <a:cs typeface="Arial" panose="020B0604020202020204" pitchFamily="34" charset="0"/>
              </a:rPr>
              <a:t>e noi non fossimo più schiavi del peccato. Infatti chi è morto, è liberato dal peccato. Ma se siamo morti con Cristo, crediamo che anche vivremo con lui, sapendo che Cristo, risorto dai morti, non muore più; la morte non ha più potere su di lui. </a:t>
            </a:r>
            <a:r>
              <a:rPr lang="it-IT" altLang="it-IT" sz="1800" i="1" dirty="0">
                <a:solidFill>
                  <a:srgbClr val="660033"/>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rgbClr val="660033"/>
                </a:solidFill>
                <a:latin typeface="Verdana" panose="020B0604030504040204" pitchFamily="34" charset="0"/>
                <a:ea typeface="Verdana" panose="020B0604030504040204" pitchFamily="34" charset="0"/>
                <a:cs typeface="Arial" panose="020B0604020202020204" pitchFamily="34" charset="0"/>
              </a:rPr>
              <a:t>Rm</a:t>
            </a:r>
            <a:r>
              <a:rPr lang="it-IT" altLang="it-IT" sz="1800" i="1" dirty="0">
                <a:solidFill>
                  <a:srgbClr val="660033"/>
                </a:solidFill>
                <a:latin typeface="Verdana" panose="020B0604030504040204" pitchFamily="34" charset="0"/>
                <a:ea typeface="Verdana" panose="020B0604030504040204" pitchFamily="34" charset="0"/>
                <a:cs typeface="Arial" panose="020B0604020202020204" pitchFamily="34" charset="0"/>
              </a:rPr>
              <a:t> 6, 6b-9)</a:t>
            </a:r>
          </a:p>
        </p:txBody>
      </p:sp>
      <p:sp>
        <p:nvSpPr>
          <p:cNvPr id="656388" name="Rectangle 4">
            <a:extLst>
              <a:ext uri="{FF2B5EF4-FFF2-40B4-BE49-F238E27FC236}">
                <a16:creationId xmlns:a16="http://schemas.microsoft.com/office/drawing/2014/main" id="{C949C029-ADF0-F3E0-43DA-561FC5DE9FFD}"/>
              </a:ext>
            </a:extLst>
          </p:cNvPr>
          <p:cNvSpPr>
            <a:spLocks noChangeArrowheads="1"/>
          </p:cNvSpPr>
          <p:nvPr/>
        </p:nvSpPr>
        <p:spPr bwMode="auto">
          <a:xfrm>
            <a:off x="8269" y="5389709"/>
            <a:ext cx="913573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rgbClr val="5C001F"/>
                </a:solidFill>
                <a:latin typeface="Verdana" panose="020B0604030504040204" pitchFamily="34" charset="0"/>
                <a:ea typeface="Verdana" panose="020B0604030504040204" pitchFamily="34" charset="0"/>
                <a:cs typeface="Arial" panose="020B0604020202020204" pitchFamily="34" charset="0"/>
              </a:rPr>
              <a:t>so that we may no longer serve sin -  if we are dead, we are no longer in debt to sin. But if we have died with Christ, we believe we will also live with him. We know that Christ, once risen from the dead, will not die again and death has no more dominion over him.</a:t>
            </a:r>
            <a:r>
              <a:rPr lang="en-GB" altLang="it-IT" sz="1800" i="1" dirty="0">
                <a:solidFill>
                  <a:srgbClr val="5C001F"/>
                </a:solidFill>
                <a:latin typeface="Verdana" panose="020B0604030504040204" pitchFamily="34" charset="0"/>
                <a:ea typeface="Verdana" panose="020B0604030504040204" pitchFamily="34" charset="0"/>
                <a:cs typeface="Arial" panose="020B0604020202020204" pitchFamily="34" charset="0"/>
              </a:rPr>
              <a:t>  (Rom 6: 6b-9)</a:t>
            </a:r>
            <a:endParaRPr lang="it-IT" altLang="it-IT" sz="1800" i="1" dirty="0">
              <a:solidFill>
                <a:srgbClr val="5C001F"/>
              </a:solidFill>
              <a:latin typeface="Verdana" panose="020B0604030504040204" pitchFamily="34" charset="0"/>
              <a:ea typeface="Verdana" panose="020B0604030504040204" pitchFamily="34" charset="0"/>
              <a:cs typeface="Arial" panose="020B0604020202020204" pitchFamily="34" charset="0"/>
            </a:endParaRPr>
          </a:p>
        </p:txBody>
      </p:sp>
      <p:pic>
        <p:nvPicPr>
          <p:cNvPr id="656390" name="Picture 6">
            <a:extLst>
              <a:ext uri="{FF2B5EF4-FFF2-40B4-BE49-F238E27FC236}">
                <a16:creationId xmlns:a16="http://schemas.microsoft.com/office/drawing/2014/main" id="{1E674C74-B6AE-71C7-BBF3-D40F132D45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68291"/>
            <a:ext cx="6480720" cy="39844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28">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a:extLst>
              <a:ext uri="{FF2B5EF4-FFF2-40B4-BE49-F238E27FC236}">
                <a16:creationId xmlns:a16="http://schemas.microsoft.com/office/drawing/2014/main" id="{0C8577E5-4517-4738-ED40-5B3A59DB1F2C}"/>
              </a:ext>
            </a:extLst>
          </p:cNvPr>
          <p:cNvSpPr>
            <a:spLocks noGrp="1" noChangeArrowheads="1"/>
          </p:cNvSpPr>
          <p:nvPr>
            <p:ph type="title"/>
          </p:nvPr>
        </p:nvSpPr>
        <p:spPr>
          <a:xfrm>
            <a:off x="179512" y="548680"/>
            <a:ext cx="84582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Infatti egli morì, e morì per il peccato una volta per tutte; ora invece vive, e vive per Dio. Così anche voi consideratevi morti al peccato, ma viventi per Dio, in Cristo Gesù. </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Rm</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6, 10-11)</a:t>
            </a:r>
            <a:b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7412" name="Rectangle 4">
            <a:extLst>
              <a:ext uri="{FF2B5EF4-FFF2-40B4-BE49-F238E27FC236}">
                <a16:creationId xmlns:a16="http://schemas.microsoft.com/office/drawing/2014/main" id="{E5214015-176C-B685-7E5E-30E35FFF3BCD}"/>
              </a:ext>
            </a:extLst>
          </p:cNvPr>
          <p:cNvSpPr>
            <a:spLocks noChangeArrowheads="1"/>
          </p:cNvSpPr>
          <p:nvPr/>
        </p:nvSpPr>
        <p:spPr bwMode="auto">
          <a:xfrm>
            <a:off x="179512" y="5517232"/>
            <a:ext cx="84582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There has been death: a death to sin once for all; there is life: a life in God. So you, too, must consider yourselves dead to sin and alive to God in Christ Jesus.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(Rom 6: 10-11)</a:t>
            </a: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657413" name="Picture 5">
            <a:extLst>
              <a:ext uri="{FF2B5EF4-FFF2-40B4-BE49-F238E27FC236}">
                <a16:creationId xmlns:a16="http://schemas.microsoft.com/office/drawing/2014/main" id="{0C753BC0-D94E-E144-BE81-91B98B1434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435100"/>
            <a:ext cx="5760639" cy="40821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433A0E20-6784-8674-CD57-6A604534FA50}"/>
              </a:ext>
            </a:extLst>
          </p:cNvPr>
          <p:cNvSpPr>
            <a:spLocks noGrp="1" noChangeArrowheads="1"/>
          </p:cNvSpPr>
          <p:nvPr>
            <p:ph type="title"/>
          </p:nvPr>
        </p:nvSpPr>
        <p:spPr>
          <a:xfrm>
            <a:off x="4038600" y="304800"/>
            <a:ext cx="4800600" cy="304800"/>
          </a:xfrm>
        </p:spPr>
        <p:txBody>
          <a:bodyPr/>
          <a:lstStyle/>
          <a:p>
            <a:r>
              <a:rPr lang="it-IT" altLang="it-IT" sz="1800" dirty="0">
                <a:solidFill>
                  <a:srgbClr val="320011"/>
                </a:solidFill>
                <a:latin typeface="Verdana" panose="020B0604030504040204" pitchFamily="34" charset="0"/>
                <a:ea typeface="Verdana" panose="020B0604030504040204" pitchFamily="34" charset="0"/>
              </a:rPr>
              <a:t>GOSPEL</a:t>
            </a:r>
            <a:r>
              <a:rPr lang="it-IT" altLang="it-IT" sz="1800" dirty="0">
                <a:solidFill>
                  <a:srgbClr val="990033"/>
                </a:solidFill>
                <a:latin typeface="Verdana" panose="020B0604030504040204" pitchFamily="34" charset="0"/>
                <a:ea typeface="Verdana" panose="020B0604030504040204" pitchFamily="34" charset="0"/>
              </a:rPr>
              <a:t> </a:t>
            </a:r>
            <a:r>
              <a:rPr lang="it-IT" altLang="it-IT" sz="1800" dirty="0">
                <a:solidFill>
                  <a:srgbClr val="320011"/>
                </a:solidFill>
                <a:latin typeface="Verdana" panose="020B0604030504040204" pitchFamily="34" charset="0"/>
                <a:ea typeface="Verdana" panose="020B0604030504040204" pitchFamily="34" charset="0"/>
              </a:rPr>
              <a:t>ACCORDING MARK</a:t>
            </a:r>
          </a:p>
        </p:txBody>
      </p:sp>
      <p:sp>
        <p:nvSpPr>
          <p:cNvPr id="203790" name="Rectangle 14">
            <a:extLst>
              <a:ext uri="{FF2B5EF4-FFF2-40B4-BE49-F238E27FC236}">
                <a16:creationId xmlns:a16="http://schemas.microsoft.com/office/drawing/2014/main" id="{32C2A286-5250-F47E-D93D-BF325B90CC81}"/>
              </a:ext>
            </a:extLst>
          </p:cNvPr>
          <p:cNvSpPr>
            <a:spLocks noChangeArrowheads="1"/>
          </p:cNvSpPr>
          <p:nvPr/>
        </p:nvSpPr>
        <p:spPr bwMode="auto">
          <a:xfrm>
            <a:off x="4953000" y="6172200"/>
            <a:ext cx="3657600" cy="338554"/>
          </a:xfrm>
          <a:prstGeom prst="rect">
            <a:avLst/>
          </a:prstGeom>
          <a:noFill/>
          <a:ln>
            <a:noFill/>
          </a:ln>
          <a:effectLst/>
          <a:extLst>
            <a:ext uri="{909E8E84-426E-40DD-AFC4-6F175D3DCCD1}">
              <a14:hiddenFill xmlns:a14="http://schemas.microsoft.com/office/drawing/2010/main">
                <a:solidFill>
                  <a:srgbClr val="CC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dirty="0">
                <a:solidFill>
                  <a:srgbClr val="FF0000"/>
                </a:solidFill>
              </a:rPr>
              <a:t>info@diffondilaparola.com</a:t>
            </a:r>
          </a:p>
        </p:txBody>
      </p:sp>
      <p:sp>
        <p:nvSpPr>
          <p:cNvPr id="203797" name="Rectangle 21">
            <a:extLst>
              <a:ext uri="{FF2B5EF4-FFF2-40B4-BE49-F238E27FC236}">
                <a16:creationId xmlns:a16="http://schemas.microsoft.com/office/drawing/2014/main" id="{E578BAE8-02EE-96BD-3F1A-69CDEA1E29CF}"/>
              </a:ext>
            </a:extLst>
          </p:cNvPr>
          <p:cNvSpPr>
            <a:spLocks noChangeArrowheads="1"/>
          </p:cNvSpPr>
          <p:nvPr/>
        </p:nvSpPr>
        <p:spPr bwMode="auto">
          <a:xfrm>
            <a:off x="923446" y="266024"/>
            <a:ext cx="3657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rgbClr val="320011"/>
                </a:solidFill>
                <a:latin typeface="Verdana" panose="020B0604030504040204" pitchFamily="34" charset="0"/>
                <a:ea typeface="Verdana" panose="020B0604030504040204" pitchFamily="34" charset="0"/>
              </a:rPr>
              <a:t>VANGELO DI MARCO</a:t>
            </a:r>
          </a:p>
        </p:txBody>
      </p:sp>
      <p:sp>
        <p:nvSpPr>
          <p:cNvPr id="203798" name="Rectangle 22">
            <a:extLst>
              <a:ext uri="{FF2B5EF4-FFF2-40B4-BE49-F238E27FC236}">
                <a16:creationId xmlns:a16="http://schemas.microsoft.com/office/drawing/2014/main" id="{770202B4-D755-1A43-3570-8941CFDBC3DD}"/>
              </a:ext>
            </a:extLst>
          </p:cNvPr>
          <p:cNvSpPr>
            <a:spLocks noChangeArrowheads="1"/>
          </p:cNvSpPr>
          <p:nvPr/>
        </p:nvSpPr>
        <p:spPr bwMode="auto">
          <a:xfrm>
            <a:off x="1143000" y="609600"/>
            <a:ext cx="358140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b="1" dirty="0">
                <a:solidFill>
                  <a:schemeClr val="tx1"/>
                </a:solidFill>
                <a:latin typeface="Arial" panose="020B0604020202020204" pitchFamily="34" charset="0"/>
                <a:cs typeface="Arial"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Passato il sabato, Maria di </a:t>
            </a:r>
            <a:r>
              <a:rPr lang="it-IT" altLang="it-IT" sz="1800" dirty="0" err="1">
                <a:solidFill>
                  <a:schemeClr val="tx1"/>
                </a:solidFill>
                <a:latin typeface="Verdana" panose="020B0604030504040204" pitchFamily="34" charset="0"/>
                <a:ea typeface="Verdana" panose="020B0604030504040204" pitchFamily="34" charset="0"/>
                <a:cs typeface="Arial" panose="020B0604020202020204" pitchFamily="34" charset="0"/>
              </a:rPr>
              <a:t>Màgdala</a:t>
            </a: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Maria madre di Giacomo e </a:t>
            </a:r>
            <a:r>
              <a:rPr lang="it-IT" altLang="it-IT" sz="1800" dirty="0" err="1">
                <a:solidFill>
                  <a:schemeClr val="tx1"/>
                </a:solidFill>
                <a:latin typeface="Verdana" panose="020B0604030504040204" pitchFamily="34" charset="0"/>
                <a:ea typeface="Verdana" panose="020B0604030504040204" pitchFamily="34" charset="0"/>
                <a:cs typeface="Arial" panose="020B0604020202020204" pitchFamily="34" charset="0"/>
              </a:rPr>
              <a:t>Salòme</a:t>
            </a: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comprarono oli aromatici per andare a ungerlo.</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(Mc 16, 1)</a:t>
            </a:r>
          </a:p>
        </p:txBody>
      </p:sp>
      <p:sp>
        <p:nvSpPr>
          <p:cNvPr id="203799" name="Rectangle 23">
            <a:extLst>
              <a:ext uri="{FF2B5EF4-FFF2-40B4-BE49-F238E27FC236}">
                <a16:creationId xmlns:a16="http://schemas.microsoft.com/office/drawing/2014/main" id="{208E8C85-F49B-C8DF-42CB-9CC72789829E}"/>
              </a:ext>
            </a:extLst>
          </p:cNvPr>
          <p:cNvSpPr>
            <a:spLocks noChangeArrowheads="1"/>
          </p:cNvSpPr>
          <p:nvPr/>
        </p:nvSpPr>
        <p:spPr bwMode="auto">
          <a:xfrm>
            <a:off x="4648200" y="609600"/>
            <a:ext cx="35814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When the sabbath was over, Mary of Magdala, Mary the mother of James, and Salome bought spices so that they might go and anoint the body.</a:t>
            </a:r>
            <a:r>
              <a:rPr lang="en-GB"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(Mk 16: 1)</a:t>
            </a:r>
            <a:endParaRPr lang="it-IT" altLang="it-IT" sz="1800" i="1"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gn="l" fontAlgn="t"/>
            <a:endParaRPr lang="it-IT" altLang="it-IT" sz="2000" b="1" i="1" dirty="0">
              <a:solidFill>
                <a:schemeClr val="tx1"/>
              </a:solidFill>
              <a:latin typeface="Arial" panose="020B0604020202020204" pitchFamily="34" charset="0"/>
              <a:cs typeface="Times New Roman" panose="02020603050405020304" pitchFamily="18" charset="0"/>
            </a:endParaRPr>
          </a:p>
        </p:txBody>
      </p:sp>
      <p:pic>
        <p:nvPicPr>
          <p:cNvPr id="203883" name="Picture 107">
            <a:extLst>
              <a:ext uri="{FF2B5EF4-FFF2-40B4-BE49-F238E27FC236}">
                <a16:creationId xmlns:a16="http://schemas.microsoft.com/office/drawing/2014/main" id="{C9AECEC6-5950-CA25-8B6C-91B2EB1C11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5715000"/>
            <a:ext cx="1524000" cy="1081088"/>
          </a:xfrm>
          <a:prstGeom prst="rect">
            <a:avLst/>
          </a:prstGeom>
          <a:noFill/>
          <a:extLst>
            <a:ext uri="{909E8E84-426E-40DD-AFC4-6F175D3DCCD1}">
              <a14:hiddenFill xmlns:a14="http://schemas.microsoft.com/office/drawing/2010/main">
                <a:solidFill>
                  <a:srgbClr val="FFFFFF"/>
                </a:solidFill>
              </a14:hiddenFill>
            </a:ext>
          </a:extLst>
        </p:spPr>
      </p:pic>
      <p:pic>
        <p:nvPicPr>
          <p:cNvPr id="204118" name="Picture 342">
            <a:extLst>
              <a:ext uri="{FF2B5EF4-FFF2-40B4-BE49-F238E27FC236}">
                <a16:creationId xmlns:a16="http://schemas.microsoft.com/office/drawing/2014/main" id="{2D822B4A-DE4A-1E93-557D-757F024CC5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2514600"/>
            <a:ext cx="216024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204119" name="Picture 343">
            <a:extLst>
              <a:ext uri="{FF2B5EF4-FFF2-40B4-BE49-F238E27FC236}">
                <a16:creationId xmlns:a16="http://schemas.microsoft.com/office/drawing/2014/main" id="{D1794D8F-4D10-FA5E-A408-61CE981182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590800"/>
            <a:ext cx="273050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3797"/>
                                        </p:tgtEl>
                                        <p:attrNameLst>
                                          <p:attrName>style.visibility</p:attrName>
                                        </p:attrNameLst>
                                      </p:cBhvr>
                                      <p:to>
                                        <p:strVal val="visible"/>
                                      </p:to>
                                    </p:set>
                                    <p:anim calcmode="lin" valueType="num">
                                      <p:cBhvr additive="base">
                                        <p:cTn id="7" dur="500" fill="hold"/>
                                        <p:tgtEl>
                                          <p:spTgt spid="203797"/>
                                        </p:tgtEl>
                                        <p:attrNameLst>
                                          <p:attrName>ppt_x</p:attrName>
                                        </p:attrNameLst>
                                      </p:cBhvr>
                                      <p:tavLst>
                                        <p:tav tm="0">
                                          <p:val>
                                            <p:strVal val="0-#ppt_w/2"/>
                                          </p:val>
                                        </p:tav>
                                        <p:tav tm="100000">
                                          <p:val>
                                            <p:strVal val="#ppt_x"/>
                                          </p:val>
                                        </p:tav>
                                      </p:tavLst>
                                    </p:anim>
                                    <p:anim calcmode="lin" valueType="num">
                                      <p:cBhvr additive="base">
                                        <p:cTn id="8" dur="500" fill="hold"/>
                                        <p:tgtEl>
                                          <p:spTgt spid="2037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03778"/>
                                        </p:tgtEl>
                                        <p:attrNameLst>
                                          <p:attrName>style.visibility</p:attrName>
                                        </p:attrNameLst>
                                      </p:cBhvr>
                                      <p:to>
                                        <p:strVal val="visible"/>
                                      </p:to>
                                    </p:set>
                                    <p:anim calcmode="lin" valueType="num">
                                      <p:cBhvr additive="base">
                                        <p:cTn id="12" dur="500" fill="hold"/>
                                        <p:tgtEl>
                                          <p:spTgt spid="203778"/>
                                        </p:tgtEl>
                                        <p:attrNameLst>
                                          <p:attrName>ppt_x</p:attrName>
                                        </p:attrNameLst>
                                      </p:cBhvr>
                                      <p:tavLst>
                                        <p:tav tm="0">
                                          <p:val>
                                            <p:strVal val="1+#ppt_w/2"/>
                                          </p:val>
                                        </p:tav>
                                        <p:tav tm="100000">
                                          <p:val>
                                            <p:strVal val="#ppt_x"/>
                                          </p:val>
                                        </p:tav>
                                      </p:tavLst>
                                    </p:anim>
                                    <p:anim calcmode="lin" valueType="num">
                                      <p:cBhvr additive="base">
                                        <p:cTn id="13" dur="500" fill="hold"/>
                                        <p:tgtEl>
                                          <p:spTgt spid="2037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E8D6822-E9EE-2D11-FF57-4A314FC8F5F2}"/>
              </a:ext>
            </a:extLst>
          </p:cNvPr>
          <p:cNvSpPr>
            <a:spLocks noChangeArrowheads="1"/>
          </p:cNvSpPr>
          <p:nvPr/>
        </p:nvSpPr>
        <p:spPr bwMode="auto">
          <a:xfrm>
            <a:off x="0" y="501558"/>
            <a:ext cx="9144000" cy="92333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Di buon mattino, il primo giorno della settimana, vennero al sepolcro al levare del sole. Dicevano tra loro: «Chi ci farà rotolare via la pietra dall'ingresso del sepolcro?».</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(Mc 16, 2-3)</a:t>
            </a:r>
          </a:p>
        </p:txBody>
      </p:sp>
      <p:sp>
        <p:nvSpPr>
          <p:cNvPr id="162930" name="Rectangle 114">
            <a:extLst>
              <a:ext uri="{FF2B5EF4-FFF2-40B4-BE49-F238E27FC236}">
                <a16:creationId xmlns:a16="http://schemas.microsoft.com/office/drawing/2014/main" id="{5D28B3FF-3630-B645-0E11-F8EF70A4A5E9}"/>
              </a:ext>
            </a:extLst>
          </p:cNvPr>
          <p:cNvSpPr>
            <a:spLocks noChangeArrowheads="1"/>
          </p:cNvSpPr>
          <p:nvPr/>
        </p:nvSpPr>
        <p:spPr bwMode="auto">
          <a:xfrm>
            <a:off x="0" y="5472113"/>
            <a:ext cx="9144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And very early in the morning on the first day of the week, just after sunrise, they came to the tomb. They were saying to one another, "Who will roll back the stone for us from the entrance to the tomb?"</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 (Mk 16: 2-3)</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pic>
        <p:nvPicPr>
          <p:cNvPr id="163030" name="Picture 214">
            <a:extLst>
              <a:ext uri="{FF2B5EF4-FFF2-40B4-BE49-F238E27FC236}">
                <a16:creationId xmlns:a16="http://schemas.microsoft.com/office/drawing/2014/main" id="{20F0C452-21BF-27BC-FA48-E13CE8012D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371600"/>
            <a:ext cx="6096000" cy="4100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28738" name="Rectangle 2">
            <a:extLst>
              <a:ext uri="{FF2B5EF4-FFF2-40B4-BE49-F238E27FC236}">
                <a16:creationId xmlns:a16="http://schemas.microsoft.com/office/drawing/2014/main" id="{A8512CF7-9EEC-5616-8783-06558BCFA0EF}"/>
              </a:ext>
            </a:extLst>
          </p:cNvPr>
          <p:cNvSpPr>
            <a:spLocks noGrp="1" noChangeArrowheads="1"/>
          </p:cNvSpPr>
          <p:nvPr>
            <p:ph type="title"/>
          </p:nvPr>
        </p:nvSpPr>
        <p:spPr>
          <a:xfrm>
            <a:off x="0" y="485800"/>
            <a:ext cx="91440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Alzando lo sguardo, osservarono che la pietra era già stata fatta rotolare, benché fosse molto grande. Entrate nel sepolcro, videro un giovane, seduto sulla destra, vestito d'una veste bianca, ed ebbero paura. Ma egli disse loro: «Non abbiate paura! </a:t>
            </a:r>
            <a:r>
              <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(Mc 16, 4-6a)</a:t>
            </a:r>
            <a: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 </a:t>
            </a:r>
          </a:p>
        </p:txBody>
      </p:sp>
      <p:sp>
        <p:nvSpPr>
          <p:cNvPr id="628741" name="Rectangle 5">
            <a:extLst>
              <a:ext uri="{FF2B5EF4-FFF2-40B4-BE49-F238E27FC236}">
                <a16:creationId xmlns:a16="http://schemas.microsoft.com/office/drawing/2014/main" id="{79D1068A-AF49-E26C-5577-34371E7D0BCA}"/>
              </a:ext>
            </a:extLst>
          </p:cNvPr>
          <p:cNvSpPr>
            <a:spLocks noChangeArrowheads="1"/>
          </p:cNvSpPr>
          <p:nvPr/>
        </p:nvSpPr>
        <p:spPr bwMode="auto">
          <a:xfrm>
            <a:off x="152400" y="5257800"/>
            <a:ext cx="8991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But as they looked up, they noticed that the stone had already been rolled away. It was a very big stone. As they entered the tomb, they saw a young man in a white robe seated on the right, and they were amazed. But he said to them, "Don't be alarmed;</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 (Mk 16: 4-6a)</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pic>
        <p:nvPicPr>
          <p:cNvPr id="628746" name="Picture 10">
            <a:extLst>
              <a:ext uri="{FF2B5EF4-FFF2-40B4-BE49-F238E27FC236}">
                <a16:creationId xmlns:a16="http://schemas.microsoft.com/office/drawing/2014/main" id="{ED79CCED-DFC9-C69B-7843-87139C090F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28800"/>
            <a:ext cx="5400600" cy="3708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a:extLst>
              <a:ext uri="{FF2B5EF4-FFF2-40B4-BE49-F238E27FC236}">
                <a16:creationId xmlns:a16="http://schemas.microsoft.com/office/drawing/2014/main" id="{BB12DC9B-EEDC-0D04-58F8-54B9F2287A69}"/>
              </a:ext>
            </a:extLst>
          </p:cNvPr>
          <p:cNvSpPr>
            <a:spLocks noGrp="1" noChangeArrowheads="1"/>
          </p:cNvSpPr>
          <p:nvPr>
            <p:ph type="title"/>
          </p:nvPr>
        </p:nvSpPr>
        <p:spPr>
          <a:xfrm>
            <a:off x="-16628" y="407988"/>
            <a:ext cx="91440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Voi cercate Gesù Nazareno, il crocifisso. È risorto, non è qui. Ecco il luogo dove l'avevano posto. Ma andate, dite ai suoi discepoli e a Pietro: "Egli vi precede in Galilea. Là lo vedrete, come vi ha detto"».</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(Mc 16, 6b-7)</a:t>
            </a:r>
            <a: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 </a:t>
            </a:r>
          </a:p>
        </p:txBody>
      </p:sp>
      <p:sp>
        <p:nvSpPr>
          <p:cNvPr id="629764" name="Rectangle 4">
            <a:extLst>
              <a:ext uri="{FF2B5EF4-FFF2-40B4-BE49-F238E27FC236}">
                <a16:creationId xmlns:a16="http://schemas.microsoft.com/office/drawing/2014/main" id="{3F7D912E-52E4-ED14-966D-5A32ED6607BC}"/>
              </a:ext>
            </a:extLst>
          </p:cNvPr>
          <p:cNvSpPr>
            <a:spLocks noChangeArrowheads="1"/>
          </p:cNvSpPr>
          <p:nvPr/>
        </p:nvSpPr>
        <p:spPr bwMode="auto">
          <a:xfrm>
            <a:off x="0" y="5260876"/>
            <a:ext cx="916062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you are looking for Jesus of Nazareth who was crucified; he has been raised and is not here. This is, however, the place where they laid him. Now go and tell his disciples and Peter: Jesus is going ahead of you to Galilee; you will see him there just as he told you."</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 (Mk 16: 6b-7)</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pic>
        <p:nvPicPr>
          <p:cNvPr id="629773" name="Picture 13">
            <a:extLst>
              <a:ext uri="{FF2B5EF4-FFF2-40B4-BE49-F238E27FC236}">
                <a16:creationId xmlns:a16="http://schemas.microsoft.com/office/drawing/2014/main" id="{C9CB9C50-8008-B73C-8123-8AAB98E879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412775"/>
            <a:ext cx="5517604" cy="39244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8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23" name="Rectangle 23">
            <a:extLst>
              <a:ext uri="{FF2B5EF4-FFF2-40B4-BE49-F238E27FC236}">
                <a16:creationId xmlns:a16="http://schemas.microsoft.com/office/drawing/2014/main" id="{A955EC3F-B030-3BD4-F5F4-7C9040A1AAEE}"/>
              </a:ext>
            </a:extLst>
          </p:cNvPr>
          <p:cNvSpPr>
            <a:spLocks noChangeArrowheads="1"/>
          </p:cNvSpPr>
          <p:nvPr/>
        </p:nvSpPr>
        <p:spPr bwMode="auto">
          <a:xfrm>
            <a:off x="152400" y="838200"/>
            <a:ext cx="883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a:solidFill>
                  <a:schemeClr val="tx1"/>
                </a:solidFill>
                <a:cs typeface="Times New Roman" panose="02020603050405020304" pitchFamily="18" charset="0"/>
              </a:rPr>
              <a:t> </a:t>
            </a:r>
            <a:endParaRPr lang="it-IT" altLang="it-IT" sz="2000" b="1">
              <a:solidFill>
                <a:schemeClr val="tx1"/>
              </a:solidFill>
              <a:cs typeface="Times New Roman" panose="02020603050405020304" pitchFamily="18" charset="0"/>
            </a:endParaRPr>
          </a:p>
        </p:txBody>
      </p:sp>
      <p:sp>
        <p:nvSpPr>
          <p:cNvPr id="76834" name="Rectangle 34">
            <a:extLst>
              <a:ext uri="{FF2B5EF4-FFF2-40B4-BE49-F238E27FC236}">
                <a16:creationId xmlns:a16="http://schemas.microsoft.com/office/drawing/2014/main" id="{45992AB3-6ADB-B947-303B-BE65D923924E}"/>
              </a:ext>
            </a:extLst>
          </p:cNvPr>
          <p:cNvSpPr>
            <a:spLocks noChangeArrowheads="1"/>
          </p:cNvSpPr>
          <p:nvPr/>
        </p:nvSpPr>
        <p:spPr bwMode="auto">
          <a:xfrm>
            <a:off x="2843808" y="335141"/>
            <a:ext cx="5638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Pasqua movimento d'amore senza fine </a:t>
            </a:r>
            <a:r>
              <a:rPr lang="it-IT" altLang="it-IT" sz="1800" b="1" i="1" dirty="0">
                <a:solidFill>
                  <a:srgbClr val="000000"/>
                </a:solidFill>
                <a:latin typeface="Arial" panose="020B0604020202020204" pitchFamily="34" charset="0"/>
                <a:cs typeface="Arial" panose="020B0604020202020204" pitchFamily="34" charset="0"/>
              </a:rPr>
              <a:t> Mc 16,1-7  </a:t>
            </a:r>
            <a:r>
              <a:rPr lang="en-US" altLang="it-IT" sz="1600" b="1" i="1" dirty="0">
                <a:solidFill>
                  <a:srgbClr val="990033"/>
                </a:solidFill>
                <a:latin typeface="+mj-lt"/>
                <a:cs typeface="Arial" panose="020B0604020202020204" pitchFamily="34" charset="0"/>
              </a:rPr>
              <a:t>(</a:t>
            </a:r>
            <a:r>
              <a:rPr lang="en-US" altLang="it-IT" sz="1600" b="1" i="1" dirty="0" err="1">
                <a:solidFill>
                  <a:srgbClr val="990033"/>
                </a:solidFill>
                <a:latin typeface="+mj-lt"/>
                <a:cs typeface="Arial" panose="020B0604020202020204" pitchFamily="34" charset="0"/>
              </a:rPr>
              <a:t>Commento</a:t>
            </a:r>
            <a:r>
              <a:rPr lang="en-US" altLang="it-IT" sz="1600" b="1" i="1" dirty="0">
                <a:solidFill>
                  <a:srgbClr val="990033"/>
                </a:solidFill>
                <a:latin typeface="+mj-lt"/>
                <a:cs typeface="Arial" panose="020B0604020202020204" pitchFamily="34" charset="0"/>
              </a:rPr>
              <a:t> di padre </a:t>
            </a:r>
            <a:r>
              <a:rPr lang="en-US" altLang="it-IT" sz="1600" b="1" i="1" dirty="0" err="1">
                <a:solidFill>
                  <a:srgbClr val="990033"/>
                </a:solidFill>
                <a:latin typeface="+mj-lt"/>
                <a:cs typeface="Arial" panose="020B0604020202020204" pitchFamily="34" charset="0"/>
              </a:rPr>
              <a:t>Ermes</a:t>
            </a:r>
            <a:r>
              <a:rPr lang="en-US" altLang="it-IT" sz="1600" b="1" i="1" dirty="0">
                <a:solidFill>
                  <a:srgbClr val="990033"/>
                </a:solidFill>
                <a:latin typeface="+mj-lt"/>
                <a:cs typeface="Arial" panose="020B0604020202020204" pitchFamily="34" charset="0"/>
              </a:rPr>
              <a:t> Ronchi)</a:t>
            </a:r>
            <a:endParaRPr lang="it-IT" altLang="it-IT" sz="1600" b="1" i="1" dirty="0">
              <a:solidFill>
                <a:srgbClr val="990033"/>
              </a:solidFill>
              <a:latin typeface="+mj-lt"/>
              <a:cs typeface="Arial" panose="020B0604020202020204" pitchFamily="34" charset="0"/>
            </a:endParaRPr>
          </a:p>
        </p:txBody>
      </p:sp>
      <p:sp>
        <p:nvSpPr>
          <p:cNvPr id="76835" name="Rectangle 35">
            <a:extLst>
              <a:ext uri="{FF2B5EF4-FFF2-40B4-BE49-F238E27FC236}">
                <a16:creationId xmlns:a16="http://schemas.microsoft.com/office/drawing/2014/main" id="{94884027-7685-C812-8F93-521B4561D349}"/>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DCA82D8B-4B1A-CDBF-E745-D94CE986656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E9615AC2-7885-ED15-C858-1F3281D231E1}"/>
              </a:ext>
            </a:extLst>
          </p:cNvPr>
          <p:cNvSpPr>
            <a:spLocks noChangeArrowheads="1"/>
          </p:cNvSpPr>
          <p:nvPr/>
        </p:nvSpPr>
        <p:spPr bwMode="auto">
          <a:xfrm>
            <a:off x="0" y="1124744"/>
            <a:ext cx="9144000" cy="573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115000"/>
              </a:lnSpc>
              <a:spcAft>
                <a:spcPts val="1000"/>
              </a:spcAft>
            </a:pP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Tre donne, di buon mattino, quasi clandestinamente, in 	            quell'ora in cui si passa dal buio alla luce, vanno a prendersi cura del corpo di Gesù, come sanno, con il poco che hanno. Lo amano anche da morto, il loro maestro, e scoprono che il tempo dell'amore è più lungo del tempo della vita, mentre passano di sorpresa in sorpresa: «guardando videro che il grande masso era già stato spostato». </a:t>
            </a:r>
          </a:p>
          <a:p>
            <a:pPr algn="l">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Pasqua è la festa dei macigni rotolati via, delle pietre rovesciate dall'imboccatura del cuore, dall'ingresso dell'anima. Stupore, disorientamento, paura, eppure entrano, fragili e indomite, incontro a una sorpresa più grande: un messaggero giovane (il mondo intero è nuovo, fresco, giovane, in quel mattino) con un annuncio che sembra essere la bella notizia tanto attesa: «Gesù che avete visto crocifisso è risorto». Avrebbero dovuto gioire, invece ammutoliscono. Il giovane le incalza «Non è qui». </a:t>
            </a:r>
          </a:p>
          <a:p>
            <a:pPr algn="l">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Che bella questa parola: "non è qui", lui c'è, vive, ma non qui. Lui è il vivente, un Dio da sorprendere nella vita. C'è, ma va cercato fuori dal territorio delle tombe, in giro per le strade, per le case, dovunque, eccetto che fra le cose morte: "lui è in ogni scelta per un più grande amore,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76839" name="Rectangle 39">
            <a:extLst>
              <a:ext uri="{FF2B5EF4-FFF2-40B4-BE49-F238E27FC236}">
                <a16:creationId xmlns:a16="http://schemas.microsoft.com/office/drawing/2014/main" id="{29B3B45A-EC2F-C6D0-F67A-4CE3D4D4196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2" name="Immagine 1">
            <a:extLst>
              <a:ext uri="{FF2B5EF4-FFF2-40B4-BE49-F238E27FC236}">
                <a16:creationId xmlns:a16="http://schemas.microsoft.com/office/drawing/2014/main" id="{03399F0A-3E11-A536-0EE9-4FBD99083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328" y="116632"/>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9DE9F554-C4AD-A596-6167-7C9E44433679}"/>
              </a:ext>
            </a:extLst>
          </p:cNvPr>
          <p:cNvSpPr>
            <a:spLocks noChangeArrowheads="1"/>
          </p:cNvSpPr>
          <p:nvPr/>
        </p:nvSpPr>
        <p:spPr bwMode="auto">
          <a:xfrm>
            <a:off x="990600" y="228600"/>
            <a:ext cx="3429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dirty="0">
                <a:solidFill>
                  <a:srgbClr val="320011"/>
                </a:solidFill>
                <a:latin typeface="Verdana" panose="020B0604030504040204" pitchFamily="34" charset="0"/>
                <a:ea typeface="Verdana" panose="020B0604030504040204" pitchFamily="34" charset="0"/>
                <a:cs typeface="Times New Roman" panose="02020603050405020304" pitchFamily="18" charset="0"/>
              </a:rPr>
              <a:t>EZECHIELE</a:t>
            </a:r>
          </a:p>
        </p:txBody>
      </p:sp>
      <p:sp>
        <p:nvSpPr>
          <p:cNvPr id="326720" name="Rectangle 64">
            <a:extLst>
              <a:ext uri="{FF2B5EF4-FFF2-40B4-BE49-F238E27FC236}">
                <a16:creationId xmlns:a16="http://schemas.microsoft.com/office/drawing/2014/main" id="{444093E3-AF3D-18D2-C829-D8A5A9668356}"/>
              </a:ext>
            </a:extLst>
          </p:cNvPr>
          <p:cNvSpPr>
            <a:spLocks noChangeArrowheads="1"/>
          </p:cNvSpPr>
          <p:nvPr/>
        </p:nvSpPr>
        <p:spPr bwMode="auto">
          <a:xfrm>
            <a:off x="1259971" y="5879812"/>
            <a:ext cx="7391400" cy="553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dirty="0">
                <a:solidFill>
                  <a:srgbClr val="000066"/>
                </a:solidFill>
                <a:latin typeface="Verdana" panose="020B0604030504040204" pitchFamily="34" charset="0"/>
                <a:ea typeface="Verdana" panose="020B0604030504040204" pitchFamily="34" charset="0"/>
              </a:rPr>
              <a:t>NON AVER TIMORE… DIFFONDI LA PAROLA DI DIO</a:t>
            </a:r>
          </a:p>
          <a:p>
            <a:r>
              <a:rPr lang="it-IT" altLang="it-IT" sz="1400" dirty="0">
                <a:solidFill>
                  <a:srgbClr val="0000FF"/>
                </a:solidFill>
                <a:latin typeface="Verdana" panose="020B0604030504040204" pitchFamily="34" charset="0"/>
                <a:ea typeface="Verdana" panose="020B0604030504040204" pitchFamily="34" charset="0"/>
              </a:rPr>
              <a:t>www.diffondilaparola.com</a:t>
            </a:r>
          </a:p>
        </p:txBody>
      </p:sp>
      <p:sp>
        <p:nvSpPr>
          <p:cNvPr id="326813" name="Rectangle 157">
            <a:extLst>
              <a:ext uri="{FF2B5EF4-FFF2-40B4-BE49-F238E27FC236}">
                <a16:creationId xmlns:a16="http://schemas.microsoft.com/office/drawing/2014/main" id="{4637411A-4F1B-3795-B285-C2D987FB5287}"/>
              </a:ext>
            </a:extLst>
          </p:cNvPr>
          <p:cNvSpPr>
            <a:spLocks noChangeArrowheads="1"/>
          </p:cNvSpPr>
          <p:nvPr/>
        </p:nvSpPr>
        <p:spPr bwMode="auto">
          <a:xfrm>
            <a:off x="1066800" y="685800"/>
            <a:ext cx="3505200" cy="236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b="1" dirty="0">
                <a:solidFill>
                  <a:schemeClr val="tx1"/>
                </a:solidFill>
                <a:latin typeface="Arial" panose="020B0604020202020204" pitchFamily="34" charset="0"/>
                <a:cs typeface="Arial"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Mi fu rivolta questa parola del Signore: «Figlio dell’uomo, la casa d’Israele, quando abitava la sua terra, la rese impura con la sua condotta e le sue azioni.</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tx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36, 16-17)</a:t>
            </a:r>
            <a:endParaRPr lang="it-IT" altLang="it-IT" sz="1800" i="1"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gn="l"/>
            <a:endParaRPr lang="it-IT" altLang="it-IT" sz="2000" b="1" i="1" dirty="0">
              <a:solidFill>
                <a:schemeClr val="tx1"/>
              </a:solidFill>
              <a:latin typeface="Arial" panose="020B0604020202020204" pitchFamily="34" charset="0"/>
              <a:cs typeface="Arial" panose="020B0604020202020204" pitchFamily="34" charset="0"/>
            </a:endParaRPr>
          </a:p>
        </p:txBody>
      </p:sp>
      <p:sp>
        <p:nvSpPr>
          <p:cNvPr id="326814" name="Rectangle 158">
            <a:extLst>
              <a:ext uri="{FF2B5EF4-FFF2-40B4-BE49-F238E27FC236}">
                <a16:creationId xmlns:a16="http://schemas.microsoft.com/office/drawing/2014/main" id="{6920C83E-26BD-9E4A-129C-2574D8D3A626}"/>
              </a:ext>
            </a:extLst>
          </p:cNvPr>
          <p:cNvSpPr>
            <a:spLocks noChangeArrowheads="1"/>
          </p:cNvSpPr>
          <p:nvPr/>
        </p:nvSpPr>
        <p:spPr bwMode="auto">
          <a:xfrm>
            <a:off x="4648200" y="685800"/>
            <a:ext cx="35814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US"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en-GB"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The word of Yahweh came to me in these terms, "Son of man, when Israel occupied her own land she defiled it by her way of life and her actions.</a:t>
            </a:r>
            <a:r>
              <a:rPr lang="en-GB"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en-GB" altLang="it-IT" sz="1800" i="1" dirty="0" err="1">
                <a:solidFill>
                  <a:schemeClr val="tx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36: 16-17)</a:t>
            </a:r>
            <a:endPar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endParaRPr>
          </a:p>
        </p:txBody>
      </p:sp>
      <p:sp>
        <p:nvSpPr>
          <p:cNvPr id="326845" name="Rectangle 189">
            <a:extLst>
              <a:ext uri="{FF2B5EF4-FFF2-40B4-BE49-F238E27FC236}">
                <a16:creationId xmlns:a16="http://schemas.microsoft.com/office/drawing/2014/main" id="{22280304-8E45-F9A1-63A5-1F8AE5ABD85E}"/>
              </a:ext>
            </a:extLst>
          </p:cNvPr>
          <p:cNvSpPr>
            <a:spLocks noChangeArrowheads="1"/>
          </p:cNvSpPr>
          <p:nvPr/>
        </p:nvSpPr>
        <p:spPr bwMode="auto">
          <a:xfrm>
            <a:off x="4800600" y="228600"/>
            <a:ext cx="3124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rgbClr val="320011"/>
                </a:solidFill>
                <a:latin typeface="Verdana" panose="020B0604030504040204" pitchFamily="34" charset="0"/>
                <a:ea typeface="Verdana" panose="020B0604030504040204" pitchFamily="34" charset="0"/>
                <a:cs typeface="Arial" panose="020B0604020202020204" pitchFamily="34" charset="0"/>
              </a:rPr>
              <a:t>EZEKIEL</a:t>
            </a:r>
            <a:endParaRPr lang="it-IT" altLang="it-IT" sz="1800" dirty="0">
              <a:solidFill>
                <a:srgbClr val="32001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326940" name="Picture 284">
            <a:extLst>
              <a:ext uri="{FF2B5EF4-FFF2-40B4-BE49-F238E27FC236}">
                <a16:creationId xmlns:a16="http://schemas.microsoft.com/office/drawing/2014/main" id="{3E150649-BAD0-CE14-110C-61D8A722D5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971800"/>
            <a:ext cx="2743200" cy="2152650"/>
          </a:xfrm>
          <a:prstGeom prst="rect">
            <a:avLst/>
          </a:prstGeom>
          <a:noFill/>
          <a:extLst>
            <a:ext uri="{909E8E84-426E-40DD-AFC4-6F175D3DCCD1}">
              <a14:hiddenFill xmlns:a14="http://schemas.microsoft.com/office/drawing/2010/main">
                <a:solidFill>
                  <a:srgbClr val="FFFFFF"/>
                </a:solidFill>
              </a14:hiddenFill>
            </a:ext>
          </a:extLst>
        </p:spPr>
      </p:pic>
      <p:pic>
        <p:nvPicPr>
          <p:cNvPr id="326941" name="Picture 285">
            <a:extLst>
              <a:ext uri="{FF2B5EF4-FFF2-40B4-BE49-F238E27FC236}">
                <a16:creationId xmlns:a16="http://schemas.microsoft.com/office/drawing/2014/main" id="{9C8ACE3B-1F3B-0DFC-F459-70DE5B190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971800"/>
            <a:ext cx="3657600" cy="2209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26661"/>
                                        </p:tgtEl>
                                        <p:attrNameLst>
                                          <p:attrName>style.visibility</p:attrName>
                                        </p:attrNameLst>
                                      </p:cBhvr>
                                      <p:to>
                                        <p:strVal val="visible"/>
                                      </p:to>
                                    </p:set>
                                    <p:anim calcmode="lin" valueType="num">
                                      <p:cBhvr additive="base">
                                        <p:cTn id="7" dur="500" fill="hold"/>
                                        <p:tgtEl>
                                          <p:spTgt spid="326661"/>
                                        </p:tgtEl>
                                        <p:attrNameLst>
                                          <p:attrName>ppt_x</p:attrName>
                                        </p:attrNameLst>
                                      </p:cBhvr>
                                      <p:tavLst>
                                        <p:tav tm="0">
                                          <p:val>
                                            <p:strVal val="0-#ppt_w/2"/>
                                          </p:val>
                                        </p:tav>
                                        <p:tav tm="100000">
                                          <p:val>
                                            <p:strVal val="#ppt_x"/>
                                          </p:val>
                                        </p:tav>
                                      </p:tavLst>
                                    </p:anim>
                                    <p:anim calcmode="lin" valueType="num">
                                      <p:cBhvr additive="base">
                                        <p:cTn id="8" dur="500" fill="hold"/>
                                        <p:tgtEl>
                                          <p:spTgt spid="3266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48" name="Rectangle 4">
            <a:extLst>
              <a:ext uri="{FF2B5EF4-FFF2-40B4-BE49-F238E27FC236}">
                <a16:creationId xmlns:a16="http://schemas.microsoft.com/office/drawing/2014/main" id="{A4E0D128-9939-B55C-C5AE-46BF8342BC78}"/>
              </a:ext>
            </a:extLst>
          </p:cNvPr>
          <p:cNvSpPr>
            <a:spLocks noChangeArrowheads="1"/>
          </p:cNvSpPr>
          <p:nvPr/>
        </p:nvSpPr>
        <p:spPr bwMode="auto">
          <a:xfrm>
            <a:off x="0" y="29249"/>
            <a:ext cx="9144000" cy="710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it-IT" altLang="it-IT" sz="1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nella fame di pace, negli abbracci degli amanti, nel grido vittorioso del bambino che nasce, nell'ultimo respiro del morente"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 Vannucci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altLang="it-IT" sz="1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chemeClr val="tx1"/>
                </a:solidFill>
                <a:latin typeface="Verdana" panose="020B0604030504040204" pitchFamily="34" charset="0"/>
                <a:ea typeface="Verdana" panose="020B0604030504040204" pitchFamily="34" charset="0"/>
              </a:rPr>
              <a:t>E poi ancora una sorpresa: la fiducia immensa del Signore che affida proprio a loro così disorientate, il grande annuncio: «Andate e dite», con i due imperativi propri della missione. Da discepole senza parole, a missionarie dei discepoli senza coraggio. «Vi precede in Galilea». </a:t>
            </a:r>
          </a:p>
          <a:p>
            <a:pPr algn="l"/>
            <a:endParaRPr lang="it-IT" sz="1800" dirty="0">
              <a:solidFill>
                <a:schemeClr val="tx1"/>
              </a:solidFill>
              <a:latin typeface="Verdana" panose="020B0604030504040204" pitchFamily="34" charset="0"/>
              <a:ea typeface="Verdana" panose="020B0604030504040204" pitchFamily="34" charset="0"/>
            </a:endParaRPr>
          </a:p>
          <a:p>
            <a:pPr algn="l"/>
            <a:r>
              <a:rPr lang="it-IT" sz="1800" dirty="0">
                <a:solidFill>
                  <a:schemeClr val="tx1"/>
                </a:solidFill>
                <a:latin typeface="Verdana" panose="020B0604030504040204" pitchFamily="34" charset="0"/>
                <a:ea typeface="Verdana" panose="020B0604030504040204" pitchFamily="34" charset="0"/>
              </a:rPr>
              <a:t>   E appare un Dio migratore, che ama gli spazi aperti, che apre cammini, attraversa muri e spalanca porte: un seme di fuoco che si apre la strada nella storia. Vi precede: avanza alla testa della lunga carovana dell'umanità incamminata verso la vita; cammina davanti, ad aprire l'immensa migrazione verso la terra promessa. </a:t>
            </a:r>
          </a:p>
          <a:p>
            <a:pPr algn="l"/>
            <a:r>
              <a:rPr lang="it-IT" sz="1800" dirty="0">
                <a:solidFill>
                  <a:schemeClr val="tx1"/>
                </a:solidFill>
                <a:latin typeface="Verdana" panose="020B0604030504040204" pitchFamily="34" charset="0"/>
                <a:ea typeface="Verdana" panose="020B0604030504040204" pitchFamily="34" charset="0"/>
              </a:rPr>
              <a:t>   Davanti, a ricevere in faccia il vento, la morte, e poi il sole del primo mattino, senza arretrare di un passo mai. Il Vangelo di Pasqua ci racconta che nella vita è nascosto un segreto che Cristo è venuto a sussurrarci amorosamente all'orecchio.</a:t>
            </a:r>
          </a:p>
          <a:p>
            <a:pPr algn="l"/>
            <a:r>
              <a:rPr lang="it-IT" sz="1800" dirty="0">
                <a:solidFill>
                  <a:schemeClr val="tx1"/>
                </a:solidFill>
                <a:latin typeface="Verdana" panose="020B0604030504040204" pitchFamily="34" charset="0"/>
                <a:ea typeface="Verdana" panose="020B0604030504040204" pitchFamily="34" charset="0"/>
              </a:rPr>
              <a:t>   Il segreto è questo: c'è un movimento d'amore dentro la vita che non le permette mai di restare ferma, che la rimette in moto dopo ogni morte, che la rilancia dopo ogni scacco, che per ogni uomo che uccide cento ce ne sono che curano le ferite, e mille ciliegi che continuano ostinatamente a fiorire. </a:t>
            </a:r>
          </a:p>
          <a:p>
            <a:pPr algn="l"/>
            <a:r>
              <a:rPr lang="it-IT" sz="1800" dirty="0">
                <a:solidFill>
                  <a:schemeClr val="tx1"/>
                </a:solidFill>
                <a:latin typeface="Verdana" panose="020B0604030504040204" pitchFamily="34" charset="0"/>
                <a:ea typeface="Verdana" panose="020B0604030504040204" pitchFamily="34" charset="0"/>
              </a:rPr>
              <a:t> </a:t>
            </a:r>
          </a:p>
          <a:p>
            <a:pPr algn="l"/>
            <a:r>
              <a:rPr lang="it-IT" sz="1800" dirty="0">
                <a:solidFill>
                  <a:schemeClr val="tx1"/>
                </a:solidFill>
                <a:latin typeface="Verdana" panose="020B0604030504040204" pitchFamily="34" charset="0"/>
                <a:ea typeface="Verdana" panose="020B0604030504040204" pitchFamily="34" charset="0"/>
              </a:rPr>
              <a:t>   Un movimento d'amore che non ha mai fine, che nessuna violenza umana potrà mai arrestare, un flusso vitale dentro al quale è presa ogni cosa che vive, e che rivela il nome ultimo di Dio: Risurrezione.</a:t>
            </a:r>
          </a:p>
          <a:p>
            <a:r>
              <a:rPr lang="it-IT" dirty="0"/>
              <a:t> </a:t>
            </a:r>
          </a:p>
        </p:txBody>
      </p:sp>
    </p:spTree>
  </p:cSld>
  <p:clrMapOvr>
    <a:masterClrMapping/>
  </p:clrMapOvr>
  <p:transition spd="med" advClick="0" advTm="10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92548"/>
                                        </p:tgtEl>
                                        <p:attrNameLst>
                                          <p:attrName>style.visibility</p:attrName>
                                        </p:attrNameLst>
                                      </p:cBhvr>
                                      <p:to>
                                        <p:strVal val="visible"/>
                                      </p:to>
                                    </p:set>
                                    <p:anim calcmode="lin" valueType="num">
                                      <p:cBhvr>
                                        <p:cTn id="7" dur="500" fill="hold"/>
                                        <p:tgtEl>
                                          <p:spTgt spid="492548"/>
                                        </p:tgtEl>
                                        <p:attrNameLst>
                                          <p:attrName>ppt_w</p:attrName>
                                        </p:attrNameLst>
                                      </p:cBhvr>
                                      <p:tavLst>
                                        <p:tav tm="0">
                                          <p:val>
                                            <p:fltVal val="0"/>
                                          </p:val>
                                        </p:tav>
                                        <p:tav tm="100000">
                                          <p:val>
                                            <p:strVal val="#ppt_w"/>
                                          </p:val>
                                        </p:tav>
                                      </p:tavLst>
                                    </p:anim>
                                    <p:anim calcmode="lin" valueType="num">
                                      <p:cBhvr>
                                        <p:cTn id="8" dur="500" fill="hold"/>
                                        <p:tgtEl>
                                          <p:spTgt spid="492548"/>
                                        </p:tgtEl>
                                        <p:attrNameLst>
                                          <p:attrName>ppt_h</p:attrName>
                                        </p:attrNameLst>
                                      </p:cBhvr>
                                      <p:tavLst>
                                        <p:tav tm="0">
                                          <p:val>
                                            <p:fltVal val="0"/>
                                          </p:val>
                                        </p:tav>
                                        <p:tav tm="100000">
                                          <p:val>
                                            <p:strVal val="#ppt_h"/>
                                          </p:val>
                                        </p:tav>
                                      </p:tavLst>
                                    </p:anim>
                                    <p:anim calcmode="lin" valueType="num">
                                      <p:cBhvr>
                                        <p:cTn id="9" dur="500" fill="hold"/>
                                        <p:tgtEl>
                                          <p:spTgt spid="492548"/>
                                        </p:tgtEl>
                                        <p:attrNameLst>
                                          <p:attrName>ppt_x</p:attrName>
                                        </p:attrNameLst>
                                      </p:cBhvr>
                                      <p:tavLst>
                                        <p:tav tm="0">
                                          <p:val>
                                            <p:fltVal val="0.5"/>
                                          </p:val>
                                        </p:tav>
                                        <p:tav tm="100000">
                                          <p:val>
                                            <p:strVal val="#ppt_x"/>
                                          </p:val>
                                        </p:tav>
                                      </p:tavLst>
                                    </p:anim>
                                    <p:anim calcmode="lin" valueType="num">
                                      <p:cBhvr>
                                        <p:cTn id="10" dur="500" fill="hold"/>
                                        <p:tgtEl>
                                          <p:spTgt spid="49254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5E9DE5FB-5BFD-8FFD-3CDC-5F12F8095208}"/>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897BD761-DC8E-36B9-FCE1-5BEAFF6D035C}"/>
              </a:ext>
            </a:extLst>
          </p:cNvPr>
          <p:cNvSpPr>
            <a:spLocks noChangeArrowheads="1"/>
          </p:cNvSpPr>
          <p:nvPr/>
        </p:nvSpPr>
        <p:spPr bwMode="auto">
          <a:xfrm>
            <a:off x="1782410" y="447098"/>
            <a:ext cx="78893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it-IT" sz="18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b="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Easter</a:t>
            </a:r>
            <a:r>
              <a:rPr lang="it-IT" sz="18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b="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movement</a:t>
            </a:r>
            <a:r>
              <a:rPr lang="it-IT" sz="18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b="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endless</a:t>
            </a:r>
            <a:r>
              <a:rPr lang="it-IT" sz="1800" b="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love </a:t>
            </a:r>
            <a:r>
              <a:rPr lang="it-IT" altLang="it-IT" sz="1800" b="1" i="1" dirty="0">
                <a:solidFill>
                  <a:srgbClr val="333333"/>
                </a:solidFill>
                <a:latin typeface="Arial" panose="020B0604020202020204" pitchFamily="34" charset="0"/>
                <a:cs typeface="Arial" panose="020B0604020202020204" pitchFamily="34" charset="0"/>
              </a:rPr>
              <a:t>- </a:t>
            </a:r>
            <a:r>
              <a:rPr lang="it-IT" altLang="it-IT" sz="1800" b="1" i="1" dirty="0" err="1">
                <a:solidFill>
                  <a:srgbClr val="333333"/>
                </a:solidFill>
                <a:latin typeface="Arial" panose="020B0604020202020204" pitchFamily="34" charset="0"/>
                <a:cs typeface="Arial" panose="020B0604020202020204" pitchFamily="34" charset="0"/>
              </a:rPr>
              <a:t>Mk</a:t>
            </a:r>
            <a:r>
              <a:rPr lang="it-IT" altLang="it-IT" sz="1800" b="1" i="1" dirty="0">
                <a:solidFill>
                  <a:srgbClr val="333333"/>
                </a:solidFill>
                <a:latin typeface="Arial" panose="020B0604020202020204" pitchFamily="34" charset="0"/>
                <a:cs typeface="Arial" panose="020B0604020202020204" pitchFamily="34" charset="0"/>
              </a:rPr>
              <a:t> 16:1–7   </a:t>
            </a:r>
            <a:br>
              <a:rPr lang="it-IT" altLang="it-IT" sz="1800" b="1" i="1" dirty="0">
                <a:solidFill>
                  <a:srgbClr val="333333"/>
                </a:solidFill>
                <a:latin typeface="Arial" panose="020B0604020202020204" pitchFamily="34" charset="0"/>
                <a:cs typeface="Arial" panose="020B0604020202020204" pitchFamily="34" charset="0"/>
              </a:rPr>
            </a:br>
            <a:endParaRPr lang="it-IT" altLang="it-IT" sz="1800" b="1" i="1" dirty="0">
              <a:solidFill>
                <a:srgbClr val="333333"/>
              </a:solidFill>
              <a:latin typeface="Arial" panose="020B0604020202020204" pitchFamily="34" charset="0"/>
              <a:cs typeface="Arial" panose="020B0604020202020204" pitchFamily="34" charset="0"/>
            </a:endParaRPr>
          </a:p>
        </p:txBody>
      </p:sp>
      <p:sp>
        <p:nvSpPr>
          <p:cNvPr id="616456" name="Rectangle 8">
            <a:extLst>
              <a:ext uri="{FF2B5EF4-FFF2-40B4-BE49-F238E27FC236}">
                <a16:creationId xmlns:a16="http://schemas.microsoft.com/office/drawing/2014/main" id="{A7B2FB9C-40EF-2EF0-5C0D-59A917BF3012}"/>
              </a:ext>
            </a:extLst>
          </p:cNvPr>
          <p:cNvSpPr>
            <a:spLocks noChangeArrowheads="1"/>
          </p:cNvSpPr>
          <p:nvPr/>
        </p:nvSpPr>
        <p:spPr bwMode="auto">
          <a:xfrm>
            <a:off x="1224793" y="576946"/>
            <a:ext cx="77250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600" b="1" i="1" dirty="0">
                <a:solidFill>
                  <a:srgbClr val="990033"/>
                </a:solidFill>
                <a:latin typeface="+mj-lt"/>
                <a:cs typeface="Arial" panose="020B0604020202020204" pitchFamily="34" charset="0"/>
              </a:rPr>
              <a:t>     </a:t>
            </a:r>
            <a:endParaRPr lang="it-IT" altLang="it-IT" sz="1800" b="1" dirty="0">
              <a:solidFill>
                <a:srgbClr val="990033"/>
              </a:solidFill>
              <a:latin typeface="Courier New" panose="02070309020205020404" pitchFamily="49" charset="0"/>
              <a:cs typeface="Times New Roman" panose="02020603050405020304" pitchFamily="18" charset="0"/>
            </a:endParaRPr>
          </a:p>
        </p:txBody>
      </p:sp>
      <p:sp>
        <p:nvSpPr>
          <p:cNvPr id="616457" name="Rectangle 9">
            <a:extLst>
              <a:ext uri="{FF2B5EF4-FFF2-40B4-BE49-F238E27FC236}">
                <a16:creationId xmlns:a16="http://schemas.microsoft.com/office/drawing/2014/main" id="{3A7AB89C-7685-2291-CE70-1223454A3FB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62" name="Rectangle 14">
            <a:extLst>
              <a:ext uri="{FF2B5EF4-FFF2-40B4-BE49-F238E27FC236}">
                <a16:creationId xmlns:a16="http://schemas.microsoft.com/office/drawing/2014/main" id="{D6C4B755-3978-E83A-DA9C-73B64B257707}"/>
              </a:ext>
            </a:extLst>
          </p:cNvPr>
          <p:cNvSpPr>
            <a:spLocks noChangeArrowheads="1"/>
          </p:cNvSpPr>
          <p:nvPr/>
        </p:nvSpPr>
        <p:spPr bwMode="auto">
          <a:xfrm>
            <a:off x="0" y="1417823"/>
            <a:ext cx="9144000"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it-IT" sz="2000" b="1" dirty="0">
                <a:solidFill>
                  <a:srgbClr val="000000"/>
                </a:solidFill>
                <a:latin typeface="Arial" panose="020B0604020202020204" pitchFamily="34" charset="0"/>
                <a:cs typeface="Arial"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Three women,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early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morning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almost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clandestinely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the hour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when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pass from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darkness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light, go to take care of the body of Jesus,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know, with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little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have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love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Him</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death</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their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Master, and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discover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time of love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longer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time of life,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pass from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surprise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surprise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looking</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saw</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large boulder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had</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already</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been</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moved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Easter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celebration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boulders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rolled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away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stones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overturned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from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mouth</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heart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from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entrance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the soul.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Amazement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disorientation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fear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yet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enter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fragile and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indomitable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meeting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greater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surprise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messenger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world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whole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new,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fresh</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morning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with an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announcement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seems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be the long-</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awaited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good news: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Jesus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have</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seen</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crucified</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rose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again</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should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have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rejoiced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instead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fell</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silent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man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urges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How beautiful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word: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lives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not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living one, a God to be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surprised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life.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must be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looked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for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outside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territory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tombs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around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streets, in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houses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everywhere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except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among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dead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things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choice</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for a more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great</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love,</a:t>
            </a:r>
            <a:endParaRPr lang="it-IT" altLang="it-IT" sz="1600" dirty="0">
              <a:solidFill>
                <a:schemeClr val="tx1"/>
              </a:solidFill>
              <a:latin typeface="Verdana" panose="020B0604030504040204" pitchFamily="34" charset="0"/>
              <a:ea typeface="Verdana" panose="020B0604030504040204" pitchFamily="34" charset="0"/>
              <a:cs typeface="Arial" panose="020B0604020202020204" pitchFamily="34" charset="0"/>
            </a:endParaRPr>
          </a:p>
        </p:txBody>
      </p:sp>
      <p:sp>
        <p:nvSpPr>
          <p:cNvPr id="616463" name="Rectangle 15">
            <a:extLst>
              <a:ext uri="{FF2B5EF4-FFF2-40B4-BE49-F238E27FC236}">
                <a16:creationId xmlns:a16="http://schemas.microsoft.com/office/drawing/2014/main" id="{F1D25FB9-E82A-4D79-8D5C-E9A75122AC22}"/>
              </a:ext>
            </a:extLst>
          </p:cNvPr>
          <p:cNvSpPr>
            <a:spLocks noChangeArrowheads="1"/>
          </p:cNvSpPr>
          <p:nvPr/>
        </p:nvSpPr>
        <p:spPr bwMode="auto">
          <a:xfrm>
            <a:off x="0" y="38862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it-IT" sz="1000" b="1">
                <a:solidFill>
                  <a:srgbClr val="000000"/>
                </a:solidFill>
                <a:latin typeface="Times New Roman" panose="02020603050405020304" pitchFamily="18" charset="0"/>
                <a:cs typeface="Arial" panose="020B0604020202020204" pitchFamily="34" charset="0"/>
              </a:rPr>
              <a:t> </a:t>
            </a:r>
            <a:endParaRPr lang="it-IT" altLang="it-IT" sz="1200">
              <a:latin typeface="Times New Roman" panose="02020603050405020304" pitchFamily="18" charset="0"/>
              <a:cs typeface="Times New Roman" panose="02020603050405020304" pitchFamily="18" charset="0"/>
            </a:endParaRPr>
          </a:p>
          <a:p>
            <a:pPr algn="l" eaLnBrk="0" hangingPunct="0"/>
            <a:endParaRPr lang="it-IT" altLang="it-IT">
              <a:solidFill>
                <a:schemeClr val="tx1"/>
              </a:solidFill>
              <a:latin typeface="Times New Roman" panose="02020603050405020304" pitchFamily="18" charset="0"/>
            </a:endParaRPr>
          </a:p>
        </p:txBody>
      </p:sp>
      <p:sp>
        <p:nvSpPr>
          <p:cNvPr id="616464" name="Rectangle 16">
            <a:extLst>
              <a:ext uri="{FF2B5EF4-FFF2-40B4-BE49-F238E27FC236}">
                <a16:creationId xmlns:a16="http://schemas.microsoft.com/office/drawing/2014/main" id="{45945334-31A8-45A0-6ED9-C5DAE6BBA8EC}"/>
              </a:ext>
            </a:extLst>
          </p:cNvPr>
          <p:cNvSpPr>
            <a:spLocks noChangeArrowheads="1"/>
          </p:cNvSpPr>
          <p:nvPr/>
        </p:nvSpPr>
        <p:spPr bwMode="auto">
          <a:xfrm>
            <a:off x="0" y="449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 name="CasellaDiTesto 6">
            <a:extLst>
              <a:ext uri="{FF2B5EF4-FFF2-40B4-BE49-F238E27FC236}">
                <a16:creationId xmlns:a16="http://schemas.microsoft.com/office/drawing/2014/main" id="{2F32AD1B-508A-CACB-6CF0-FB32E97577F4}"/>
              </a:ext>
            </a:extLst>
          </p:cNvPr>
          <p:cNvSpPr txBox="1"/>
          <p:nvPr/>
        </p:nvSpPr>
        <p:spPr>
          <a:xfrm>
            <a:off x="1403648" y="738591"/>
            <a:ext cx="7632848" cy="523220"/>
          </a:xfrm>
          <a:prstGeom prst="rect">
            <a:avLst/>
          </a:prstGeom>
          <a:noFill/>
        </p:spPr>
        <p:txBody>
          <a:bodyPr wrap="square">
            <a:spAutoFit/>
          </a:bodyPr>
          <a:lstStyle/>
          <a:p>
            <a:r>
              <a:rPr lang="it-IT" altLang="it-IT" sz="1400" b="1" i="1" dirty="0">
                <a:solidFill>
                  <a:srgbClr val="990033"/>
                </a:solidFill>
                <a:latin typeface="+mj-lt"/>
                <a:cs typeface="Arial" panose="020B0604020202020204" pitchFamily="34" charset="0"/>
              </a:rPr>
              <a:t>  </a:t>
            </a:r>
            <a:r>
              <a:rPr lang="it-IT" altLang="it-IT" sz="1400" b="1" i="1" dirty="0" err="1">
                <a:solidFill>
                  <a:srgbClr val="990033"/>
                </a:solidFill>
                <a:latin typeface="+mj-lt"/>
                <a:cs typeface="Arial" panose="020B0604020202020204" pitchFamily="34" charset="0"/>
              </a:rPr>
              <a:t>Commentary</a:t>
            </a:r>
            <a:r>
              <a:rPr lang="it-IT" altLang="it-IT" sz="1400" b="1" i="1" dirty="0">
                <a:solidFill>
                  <a:srgbClr val="990033"/>
                </a:solidFill>
                <a:latin typeface="+mj-lt"/>
                <a:cs typeface="Arial" panose="020B0604020202020204" pitchFamily="34" charset="0"/>
              </a:rPr>
              <a:t> by padre Ermes Ronchi) </a:t>
            </a:r>
          </a:p>
          <a:p>
            <a:r>
              <a:rPr lang="it-IT" altLang="it-IT" sz="1400" b="1" dirty="0">
                <a:solidFill>
                  <a:srgbClr val="000000"/>
                </a:solidFill>
                <a:latin typeface="Courier New" panose="02070309020205020404" pitchFamily="49" charset="0"/>
                <a:cs typeface="Arial" panose="020B0604020202020204" pitchFamily="34" charset="0"/>
              </a:rPr>
              <a:t> </a:t>
            </a:r>
            <a:r>
              <a:rPr lang="it-IT" altLang="it-IT" sz="1400" b="1" dirty="0" err="1">
                <a:solidFill>
                  <a:srgbClr val="000000"/>
                </a:solidFill>
                <a:latin typeface="Courier New" panose="02070309020205020404" pitchFamily="49" charset="0"/>
                <a:cs typeface="Arial" panose="020B0604020202020204" pitchFamily="34" charset="0"/>
              </a:rPr>
              <a:t>Translated</a:t>
            </a:r>
            <a:r>
              <a:rPr lang="it-IT" altLang="it-IT" sz="1400" b="1" dirty="0">
                <a:solidFill>
                  <a:srgbClr val="000000"/>
                </a:solidFill>
                <a:latin typeface="Courier New" panose="02070309020205020404" pitchFamily="49" charset="0"/>
                <a:cs typeface="Arial" panose="020B0604020202020204" pitchFamily="34" charset="0"/>
              </a:rPr>
              <a:t> by Simone Parenti </a:t>
            </a:r>
            <a:endParaRPr lang="it-IT" sz="1400" dirty="0"/>
          </a:p>
        </p:txBody>
      </p:sp>
      <p:pic>
        <p:nvPicPr>
          <p:cNvPr id="2" name="Immagine 1">
            <a:extLst>
              <a:ext uri="{FF2B5EF4-FFF2-40B4-BE49-F238E27FC236}">
                <a16:creationId xmlns:a16="http://schemas.microsoft.com/office/drawing/2014/main" id="{9492DCB8-E4C8-6328-7BBE-23F5478483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34" y="260659"/>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617476" name="Rectangle 4">
            <a:extLst>
              <a:ext uri="{FF2B5EF4-FFF2-40B4-BE49-F238E27FC236}">
                <a16:creationId xmlns:a16="http://schemas.microsoft.com/office/drawing/2014/main" id="{E914C86D-84F5-D3B4-0DC9-67DBB7C6D951}"/>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hunger</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for peace, in 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embraces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lovers, in 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victorious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cry</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child</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being</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born</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the last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breath</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dying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 Vannucci</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yet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another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surprise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immense trust of the Lord who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entrusts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great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announcement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them</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so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disoriented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Go and tell</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with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two</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imperatives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the mission. From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disciples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without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words,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missionaries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disciples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without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courage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precedes</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i="1"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a:t>
            </a:r>
            <a:r>
              <a:rPr lang="it-IT" sz="1800" i="1"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Galilee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And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migratory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God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appears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who loves open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spaces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opens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paths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crosses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walls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throws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open doors: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seed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fire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opens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its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way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into</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history.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precedes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you</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advances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head of the long caravan of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humanity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its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way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towards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life;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walks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front, opening the immense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migration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towards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promised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land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In front,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receive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wind in the face,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death</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and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early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morning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sun,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without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taking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step back. </a:t>
            </a: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Easter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Gospel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tells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us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life 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hidden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secret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Christ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came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whisper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lovingly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our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ear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secret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movement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love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within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life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never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allows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remain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still</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which sets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in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motion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again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after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death</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which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relaunches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after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setback</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for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man who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kills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hundred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there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are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those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heal</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wounds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and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thousand</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cherry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trees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stubbornly</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continue to bloom. </a:t>
            </a:r>
          </a:p>
          <a:p>
            <a:pPr algn="l"/>
            <a:endPar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endParaRPr>
          </a:p>
          <a:p>
            <a:pPr algn="l"/>
            <a:r>
              <a:rPr lang="it-IT" sz="1800" dirty="0">
                <a:solidFill>
                  <a:srgbClr val="222222"/>
                </a:solidFill>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movement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of love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never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ends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no human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violence</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can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do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arrest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vital</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flow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within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which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everything</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that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lives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is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caught</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and which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reveals</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 the ultimate name of God: </a:t>
            </a:r>
            <a:r>
              <a:rPr lang="it-IT" sz="1800" dirty="0" err="1">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Resurrection</a:t>
            </a:r>
            <a:r>
              <a:rPr lang="it-IT" sz="1800" dirty="0">
                <a:solidFill>
                  <a:srgbClr val="222222"/>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endPar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218D5140-F57C-B34D-E26A-24E7C8978CE2}"/>
              </a:ext>
            </a:extLst>
          </p:cNvPr>
          <p:cNvSpPr>
            <a:spLocks noGrp="1" noChangeArrowheads="1"/>
          </p:cNvSpPr>
          <p:nvPr>
            <p:ph type="title"/>
          </p:nvPr>
        </p:nvSpPr>
        <p:spPr>
          <a:xfrm>
            <a:off x="-15225" y="692696"/>
            <a:ext cx="9144000" cy="1066800"/>
          </a:xfrm>
        </p:spPr>
        <p:txBody>
          <a:bodyPr/>
          <a:lstStyle/>
          <a:p>
            <a:r>
              <a:rPr lang="it-IT" altLang="it-IT" sz="2000" dirty="0">
                <a:solidFill>
                  <a:schemeClr val="bg1"/>
                </a:solidFill>
                <a:latin typeface="Comic Sans MS" panose="030F0702030302020204" pitchFamily="66" charset="0"/>
                <a:cs typeface="Arial" panose="020B0604020202020204" pitchFamily="34" charset="0"/>
              </a:rPr>
              <a:t> </a:t>
            </a:r>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Perciò ho riversato su di loro la mia ira per il sangue che avevano sparso nel paese e per gli idoli con i quali l’avevano contaminato. Li ho dispersi fra le nazioni e sono stati dispersi in altri territori: li ho giudicati secondo la loro condotta e le loro azioni.</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18-19)</a:t>
            </a:r>
            <a:br>
              <a:rPr lang="it-IT" altLang="it-IT" sz="1800" b="1" i="1"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b="1" i="1"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548869" name="Rectangle 5">
            <a:extLst>
              <a:ext uri="{FF2B5EF4-FFF2-40B4-BE49-F238E27FC236}">
                <a16:creationId xmlns:a16="http://schemas.microsoft.com/office/drawing/2014/main" id="{5E7B2174-14CE-45FF-B2A7-7C4304B5E01F}"/>
              </a:ext>
            </a:extLst>
          </p:cNvPr>
          <p:cNvSpPr>
            <a:spLocks noChangeArrowheads="1"/>
          </p:cNvSpPr>
          <p:nvPr/>
        </p:nvSpPr>
        <p:spPr bwMode="auto">
          <a:xfrm>
            <a:off x="-15225" y="5311692"/>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I poured out my fury on them because of the blood they shed in the land and because they defiled it with their filthy idols. Then I scattered them among the nations and dispersed them in other lands. I judged them according to their conduct and their actions.</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  (</a:t>
            </a:r>
            <a:r>
              <a:rPr lang="en-GB" altLang="it-IT" sz="1800" i="1" dirty="0" err="1">
                <a:solidFill>
                  <a:schemeClr val="bg1"/>
                </a:solidFill>
                <a:latin typeface="Verdana" panose="020B0604030504040204" pitchFamily="34" charset="0"/>
                <a:ea typeface="Verdana" panose="020B0604030504040204" pitchFamily="34" charset="0"/>
                <a:cs typeface="Times New Roman" panose="02020603050405020304" pitchFamily="18" charset="0"/>
              </a:rPr>
              <a:t>Ezk</a:t>
            </a:r>
            <a:r>
              <a:rPr lang="en-GB"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t> 36: 18-19)</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p>
        </p:txBody>
      </p:sp>
      <p:pic>
        <p:nvPicPr>
          <p:cNvPr id="548913" name="Picture 49">
            <a:extLst>
              <a:ext uri="{FF2B5EF4-FFF2-40B4-BE49-F238E27FC236}">
                <a16:creationId xmlns:a16="http://schemas.microsoft.com/office/drawing/2014/main" id="{EAC2FB00-028D-669C-23EE-B624AAF325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1175" y="1700808"/>
            <a:ext cx="5791200" cy="36331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8498" name="Rectangle 2">
            <a:extLst>
              <a:ext uri="{FF2B5EF4-FFF2-40B4-BE49-F238E27FC236}">
                <a16:creationId xmlns:a16="http://schemas.microsoft.com/office/drawing/2014/main" id="{3E248AF4-8966-284F-40A2-8C9255ED4539}"/>
              </a:ext>
            </a:extLst>
          </p:cNvPr>
          <p:cNvSpPr>
            <a:spLocks noGrp="1" noChangeArrowheads="1"/>
          </p:cNvSpPr>
          <p:nvPr>
            <p:ph type="title"/>
          </p:nvPr>
        </p:nvSpPr>
        <p:spPr>
          <a:xfrm>
            <a:off x="0" y="435321"/>
            <a:ext cx="91440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Giunsero fra le nazioni dove erano stati spinti e profanarono il mio nome santo, perché di loro si diceva: “Costoro sono il popolo del Signore e tuttavia sono stati scacciati dal suo paese”. Ma io ho avuto riguardo del mio nome santo, che la casa d’Israele aveva profanato </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20-21a)</a:t>
            </a:r>
          </a:p>
        </p:txBody>
      </p:sp>
      <p:sp>
        <p:nvSpPr>
          <p:cNvPr id="618500" name="Rectangle 4">
            <a:extLst>
              <a:ext uri="{FF2B5EF4-FFF2-40B4-BE49-F238E27FC236}">
                <a16:creationId xmlns:a16="http://schemas.microsoft.com/office/drawing/2014/main" id="{7EF3E83A-F735-D964-F475-A11B69FC67A4}"/>
              </a:ext>
            </a:extLst>
          </p:cNvPr>
          <p:cNvSpPr>
            <a:spLocks noChangeArrowheads="1"/>
          </p:cNvSpPr>
          <p:nvPr/>
        </p:nvSpPr>
        <p:spPr bwMode="auto">
          <a:xfrm>
            <a:off x="0" y="5169269"/>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But when they were brought to other nations, my holy Name was profaned because others said of them: 'The people of Yahweh had to be exiled from his land!' Then I was concerned for my holy Name, profaned by Israel among the nations where she had been dispersed.</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20-21a)</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18514" name="Picture 18">
            <a:extLst>
              <a:ext uri="{FF2B5EF4-FFF2-40B4-BE49-F238E27FC236}">
                <a16:creationId xmlns:a16="http://schemas.microsoft.com/office/drawing/2014/main" id="{82523138-4302-25F8-A9B4-0EAECB39D1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99406"/>
            <a:ext cx="6019800" cy="3659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a:extLst>
              <a:ext uri="{FF2B5EF4-FFF2-40B4-BE49-F238E27FC236}">
                <a16:creationId xmlns:a16="http://schemas.microsoft.com/office/drawing/2014/main" id="{316CE8C6-4C38-4EC4-5416-1ED5E526CB2F}"/>
              </a:ext>
            </a:extLst>
          </p:cNvPr>
          <p:cNvSpPr>
            <a:spLocks noGrp="1" noChangeArrowheads="1"/>
          </p:cNvSpPr>
          <p:nvPr>
            <p:ph type="title"/>
          </p:nvPr>
        </p:nvSpPr>
        <p:spPr>
          <a:xfrm>
            <a:off x="152400" y="548680"/>
            <a:ext cx="8991600" cy="1143000"/>
          </a:xfrm>
        </p:spPr>
        <p:txBody>
          <a:bodyPr/>
          <a:lstStyle/>
          <a:p>
            <a:r>
              <a:rPr lang="it-IT" altLang="it-IT" sz="2000" b="1" dirty="0">
                <a:solidFill>
                  <a:schemeClr val="bg1"/>
                </a:solidFill>
                <a:latin typeface="Arial" panose="020B0604020202020204" pitchFamily="34" charset="0"/>
                <a:cs typeface="Arial" panose="020B0604020202020204" pitchFamily="34" charset="0"/>
              </a:rPr>
              <a:t> </a:t>
            </a:r>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fra le nazioni presso le quali era giunta. Perciò annuncia alla casa d’Israele: “Così dice il Signore Dio: Io agisco non per riguardo a voi, casa d’Israele, ma per amore del mio nome santo, che voi avete profanato fra le nazioni presso le quali siete giunti.</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21b-22)</a:t>
            </a:r>
            <a:br>
              <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1268" name="Rectangle 4">
            <a:extLst>
              <a:ext uri="{FF2B5EF4-FFF2-40B4-BE49-F238E27FC236}">
                <a16:creationId xmlns:a16="http://schemas.microsoft.com/office/drawing/2014/main" id="{BAD5EDDE-BDED-64A6-0526-7B2730DA82E9}"/>
              </a:ext>
            </a:extLst>
          </p:cNvPr>
          <p:cNvSpPr>
            <a:spLocks noChangeArrowheads="1"/>
          </p:cNvSpPr>
          <p:nvPr/>
        </p:nvSpPr>
        <p:spPr bwMode="auto">
          <a:xfrm>
            <a:off x="228600" y="5524082"/>
            <a:ext cx="8686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Now you shall say to the people of Israel: It is not for your sake that I am about to act, but because of my holy Name that you have profaned in the places where you have gone.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21b-22)</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51271" name="Picture 7">
            <a:extLst>
              <a:ext uri="{FF2B5EF4-FFF2-40B4-BE49-F238E27FC236}">
                <a16:creationId xmlns:a16="http://schemas.microsoft.com/office/drawing/2014/main" id="{A28AB0BB-4EBE-FB6E-21B2-7353213501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562600" cy="3908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48">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Rectangle 2">
            <a:extLst>
              <a:ext uri="{FF2B5EF4-FFF2-40B4-BE49-F238E27FC236}">
                <a16:creationId xmlns:a16="http://schemas.microsoft.com/office/drawing/2014/main" id="{5FAB64C7-6BEF-A060-F3D4-B2AE91A4B1BE}"/>
              </a:ext>
            </a:extLst>
          </p:cNvPr>
          <p:cNvSpPr>
            <a:spLocks noGrp="1" noChangeArrowheads="1"/>
          </p:cNvSpPr>
          <p:nvPr>
            <p:ph type="title"/>
          </p:nvPr>
        </p:nvSpPr>
        <p:spPr>
          <a:xfrm>
            <a:off x="0" y="620688"/>
            <a:ext cx="91440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Santificherò il mio nome grande, profanato fra le nazioni, profanato da voi in mezzo a loro. Allora le nazioni sapranno che io sono il Signore – oracolo del Signore Dio –, quando mostrerò la mia santità in voi davanti ai loro occhi.</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36, 23)</a:t>
            </a:r>
            <a:br>
              <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2292" name="Rectangle 4">
            <a:extLst>
              <a:ext uri="{FF2B5EF4-FFF2-40B4-BE49-F238E27FC236}">
                <a16:creationId xmlns:a16="http://schemas.microsoft.com/office/drawing/2014/main" id="{8D6CE080-CACF-00F5-BDEE-E31F4D7D570C}"/>
              </a:ext>
            </a:extLst>
          </p:cNvPr>
          <p:cNvSpPr>
            <a:spLocks noChangeArrowheads="1"/>
          </p:cNvSpPr>
          <p:nvPr/>
        </p:nvSpPr>
        <p:spPr bwMode="auto">
          <a:xfrm>
            <a:off x="35496" y="5523582"/>
            <a:ext cx="9001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I will make known the holiness of my great Name, profaned among the nations because of you, and they will know that I am Yahweh when I show them my holiness among you.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23)</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52293" name="Picture 5">
            <a:extLst>
              <a:ext uri="{FF2B5EF4-FFF2-40B4-BE49-F238E27FC236}">
                <a16:creationId xmlns:a16="http://schemas.microsoft.com/office/drawing/2014/main" id="{88F1FD22-EAA0-E766-C172-D087E12274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28800"/>
            <a:ext cx="5313590" cy="3960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D436BE1E-873E-AF41-2B65-612DEE516399}"/>
              </a:ext>
            </a:extLst>
          </p:cNvPr>
          <p:cNvSpPr>
            <a:spLocks noGrp="1" noChangeArrowheads="1"/>
          </p:cNvSpPr>
          <p:nvPr>
            <p:ph type="title"/>
          </p:nvPr>
        </p:nvSpPr>
        <p:spPr>
          <a:xfrm>
            <a:off x="-20352" y="548680"/>
            <a:ext cx="9108504" cy="1143000"/>
          </a:xfrm>
        </p:spPr>
        <p:txBody>
          <a:bodyPr/>
          <a:lstStyle/>
          <a:p>
            <a:r>
              <a:rPr lang="it-IT" altLang="it-IT" sz="2000" b="1" dirty="0">
                <a:solidFill>
                  <a:schemeClr val="bg1"/>
                </a:solidFill>
                <a:latin typeface="Arial" panose="020B0604020202020204" pitchFamily="34" charset="0"/>
                <a:cs typeface="Arial" panose="020B0604020202020204" pitchFamily="34" charset="0"/>
              </a:rPr>
              <a:t> </a:t>
            </a:r>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Vi prenderò dalle nazioni, vi radunerò da ogni terra e vi condurrò sul vostro suolo. Vi aspergerò con acqua pura e sarete purificati; io vi purificherò da tutte le vostre impurità e da tutti i vostri idoli;</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24-25)</a:t>
            </a:r>
            <a:br>
              <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i="1"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3316" name="Rectangle 4">
            <a:extLst>
              <a:ext uri="{FF2B5EF4-FFF2-40B4-BE49-F238E27FC236}">
                <a16:creationId xmlns:a16="http://schemas.microsoft.com/office/drawing/2014/main" id="{A88B1FFE-8F34-9C6A-CED3-4461C4BED656}"/>
              </a:ext>
            </a:extLst>
          </p:cNvPr>
          <p:cNvSpPr>
            <a:spLocks noChangeArrowheads="1"/>
          </p:cNvSpPr>
          <p:nvPr/>
        </p:nvSpPr>
        <p:spPr bwMode="auto">
          <a:xfrm>
            <a:off x="27924" y="5396551"/>
            <a:ext cx="908815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For I will gather you from all the nations and bring you back to your own land. Then I shall pour pure water over you and you shall be made clean - cleansed from the defilement of all your idols.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24-25)</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53318" name="Picture 6">
            <a:extLst>
              <a:ext uri="{FF2B5EF4-FFF2-40B4-BE49-F238E27FC236}">
                <a16:creationId xmlns:a16="http://schemas.microsoft.com/office/drawing/2014/main" id="{2D49C7A2-6875-E4C1-777A-A8617D45B0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484784"/>
            <a:ext cx="8928992" cy="3960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4338" name="Rectangle 2">
            <a:extLst>
              <a:ext uri="{FF2B5EF4-FFF2-40B4-BE49-F238E27FC236}">
                <a16:creationId xmlns:a16="http://schemas.microsoft.com/office/drawing/2014/main" id="{79C74B2D-B711-BF9B-28BB-76C14127AFB2}"/>
              </a:ext>
            </a:extLst>
          </p:cNvPr>
          <p:cNvSpPr>
            <a:spLocks noGrp="1" noChangeArrowheads="1"/>
          </p:cNvSpPr>
          <p:nvPr>
            <p:ph type="title"/>
          </p:nvPr>
        </p:nvSpPr>
        <p:spPr>
          <a:xfrm>
            <a:off x="76200" y="548680"/>
            <a:ext cx="8686800" cy="1143000"/>
          </a:xfrm>
        </p:spPr>
        <p:txBody>
          <a:bodyPr/>
          <a:lstStyle/>
          <a:p>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vi darò un cuore nuovo, metterò dentro di voi uno spirito nuovo, toglierò da voi il cuore di pietra e vi darò un cuore di carne. Porrò il mio spirito dentro di voi e vi farò vivere secondo le mie leggi e vi farò osservare e mettere in pratica le mie norme. </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26-27)</a:t>
            </a:r>
            <a:b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4340" name="Rectangle 4">
            <a:extLst>
              <a:ext uri="{FF2B5EF4-FFF2-40B4-BE49-F238E27FC236}">
                <a16:creationId xmlns:a16="http://schemas.microsoft.com/office/drawing/2014/main" id="{33039596-665D-C856-9A3B-3447A3031D76}"/>
              </a:ext>
            </a:extLst>
          </p:cNvPr>
          <p:cNvSpPr>
            <a:spLocks noChangeArrowheads="1"/>
          </p:cNvSpPr>
          <p:nvPr/>
        </p:nvSpPr>
        <p:spPr bwMode="auto">
          <a:xfrm>
            <a:off x="0" y="5281569"/>
            <a:ext cx="910850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I shall give you a new heart and put a new spirit  within you. I shall remove your heart of stone and give you a heart of flesh. I shall put my spirit within you and move you to follow my decrees and keep my laws.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26-27)</a:t>
            </a:r>
            <a:endPar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654344" name="Picture 8">
            <a:extLst>
              <a:ext uri="{FF2B5EF4-FFF2-40B4-BE49-F238E27FC236}">
                <a16:creationId xmlns:a16="http://schemas.microsoft.com/office/drawing/2014/main" id="{3842C1D5-3D22-28BE-5E1F-451EC266EC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600200"/>
            <a:ext cx="31242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12">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62" name="Rectangle 2">
            <a:extLst>
              <a:ext uri="{FF2B5EF4-FFF2-40B4-BE49-F238E27FC236}">
                <a16:creationId xmlns:a16="http://schemas.microsoft.com/office/drawing/2014/main" id="{8D3DBD23-4391-0A2D-75F4-734A54BED805}"/>
              </a:ext>
            </a:extLst>
          </p:cNvPr>
          <p:cNvSpPr>
            <a:spLocks noGrp="1" noChangeArrowheads="1"/>
          </p:cNvSpPr>
          <p:nvPr>
            <p:ph type="title"/>
          </p:nvPr>
        </p:nvSpPr>
        <p:spPr>
          <a:xfrm>
            <a:off x="381000" y="404664"/>
            <a:ext cx="8458200" cy="1143000"/>
          </a:xfrm>
        </p:spPr>
        <p:txBody>
          <a:bodyPr/>
          <a:lstStyle/>
          <a:p>
            <a:r>
              <a:rPr lang="it-IT" altLang="it-IT" sz="2000" b="1" dirty="0">
                <a:solidFill>
                  <a:schemeClr val="bg1"/>
                </a:solidFill>
                <a:latin typeface="Arial" panose="020B0604020202020204" pitchFamily="34" charset="0"/>
                <a:cs typeface="Arial" panose="020B0604020202020204" pitchFamily="34" charset="0"/>
              </a:rPr>
              <a:t> </a:t>
            </a:r>
            <a:r>
              <a:rPr lang="it-IT"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Abiterete nella terra che io diedi ai vostri padri; voi sarete il mio popolo e io sarò il vostro Dio”». </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it-IT"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a:t>
            </a:r>
            <a:r>
              <a:rPr lang="it-IT"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36, 28)</a:t>
            </a:r>
            <a:br>
              <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b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655364" name="Rectangle 4">
            <a:extLst>
              <a:ext uri="{FF2B5EF4-FFF2-40B4-BE49-F238E27FC236}">
                <a16:creationId xmlns:a16="http://schemas.microsoft.com/office/drawing/2014/main" id="{A117ACBA-84C0-B92A-441F-14DB3C887792}"/>
              </a:ext>
            </a:extLst>
          </p:cNvPr>
          <p:cNvSpPr>
            <a:spLocks noChangeArrowheads="1"/>
          </p:cNvSpPr>
          <p:nvPr/>
        </p:nvSpPr>
        <p:spPr bwMode="auto">
          <a:xfrm>
            <a:off x="457200" y="5638800"/>
            <a:ext cx="8382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ea typeface="Verdana" panose="020B0604030504040204" pitchFamily="34" charset="0"/>
                <a:cs typeface="Arial" panose="020B0604020202020204" pitchFamily="34" charset="0"/>
              </a:rPr>
              <a:t>You will live in the land I gave your forefathers; you shall be my people and I will be your God.  </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a:t>
            </a:r>
            <a:r>
              <a:rPr lang="en-GB" altLang="it-IT" sz="1800" i="1" dirty="0" err="1">
                <a:solidFill>
                  <a:schemeClr val="bg1"/>
                </a:solidFill>
                <a:latin typeface="Verdana" panose="020B0604030504040204" pitchFamily="34" charset="0"/>
                <a:ea typeface="Verdana" panose="020B0604030504040204" pitchFamily="34" charset="0"/>
                <a:cs typeface="Arial" panose="020B0604020202020204" pitchFamily="34" charset="0"/>
              </a:rPr>
              <a:t>Ezk</a:t>
            </a:r>
            <a:r>
              <a:rPr lang="en-GB" altLang="it-IT" sz="1800" i="1" dirty="0">
                <a:solidFill>
                  <a:schemeClr val="bg1"/>
                </a:solidFill>
                <a:latin typeface="Verdana" panose="020B0604030504040204" pitchFamily="34" charset="0"/>
                <a:ea typeface="Verdana" panose="020B0604030504040204" pitchFamily="34" charset="0"/>
                <a:cs typeface="Arial" panose="020B0604020202020204" pitchFamily="34" charset="0"/>
              </a:rPr>
              <a:t> 36: 28)</a:t>
            </a:r>
            <a:endParaRPr lang="it-IT" altLang="it-I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endParaRPr lang="it-IT" altLang="it-IT" sz="2000" b="1" dirty="0">
              <a:solidFill>
                <a:schemeClr val="bg1"/>
              </a:solidFill>
              <a:latin typeface="Arial" panose="020B0604020202020204" pitchFamily="34" charset="0"/>
              <a:cs typeface="Times New Roman" panose="02020603050405020304" pitchFamily="18" charset="0"/>
            </a:endParaRPr>
          </a:p>
        </p:txBody>
      </p:sp>
      <p:pic>
        <p:nvPicPr>
          <p:cNvPr id="655365" name="Picture 5">
            <a:extLst>
              <a:ext uri="{FF2B5EF4-FFF2-40B4-BE49-F238E27FC236}">
                <a16:creationId xmlns:a16="http://schemas.microsoft.com/office/drawing/2014/main" id="{11ABDB6F-6CD6-67CD-6403-2E7D9C5481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198562"/>
            <a:ext cx="6072336" cy="44423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50428</TotalTime>
  <Words>2984</Words>
  <Application>Microsoft Office PowerPoint</Application>
  <PresentationFormat>Presentazione su schermo (4:3)</PresentationFormat>
  <Paragraphs>86</Paragraphs>
  <Slides>22</Slides>
  <Notes>0</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22</vt:i4>
      </vt:variant>
    </vt:vector>
  </HeadingPairs>
  <TitlesOfParts>
    <vt:vector size="31" baseType="lpstr">
      <vt:lpstr>Arial</vt:lpstr>
      <vt:lpstr>Calibri</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Perciò ho riversato su di loro la mia ira per il sangue che avevano sparso nel paese e per gli idoli con i quali l’avevano contaminato. Li ho dispersi fra le nazioni e sono stati dispersi in altri territori: li ho giudicati secondo la loro condotta e le loro azioni. (Ez 36, 18-19) </vt:lpstr>
      <vt:lpstr>Giunsero fra le nazioni dove erano stati spinti e profanarono il mio nome santo, perché di loro si diceva: “Costoro sono il popolo del Signore e tuttavia sono stati scacciati dal suo paese”. Ma io ho avuto riguardo del mio nome santo, che la casa d’Israele aveva profanato (Ez 36, 20-21a)</vt:lpstr>
      <vt:lpstr> fra le nazioni presso le quali era giunta. Perciò annuncia alla casa d’Israele: “Così dice il Signore Dio: Io agisco non per riguardo a voi, casa d’Israele, ma per amore del mio nome santo, che voi avete profanato fra le nazioni presso le quali siete giunti. (Ez 36, 21b-22) </vt:lpstr>
      <vt:lpstr>Santificherò il mio nome grande, profanato fra le nazioni, profanato da voi in mezzo a loro. Allora le nazioni sapranno che io sono il Signore – oracolo del Signore Dio –, quando mostrerò la mia santità in voi davanti ai loro occhi. (Ez 36, 23) </vt:lpstr>
      <vt:lpstr> Vi prenderò dalle nazioni, vi radunerò da ogni terra e vi condurrò sul vostro suolo. Vi aspergerò con acqua pura e sarete purificati; io vi purificherò da tutte le vostre impurità e da tutti i vostri idoli; (Ez 36, 24-25) </vt:lpstr>
      <vt:lpstr>vi darò un cuore nuovo, metterò dentro di voi uno spirito nuovo, toglierò da voi il cuore di pietra e vi darò un cuore di carne. Porrò il mio spirito dentro di voi e vi farò vivere secondo le mie leggi e vi farò osservare e mettere in pratica le mie norme. (Ez 36, 26-27) </vt:lpstr>
      <vt:lpstr> Abiterete nella terra che io diedi ai vostri padri; voi sarete il mio popolo e io sarò il vostro Dio”». (Ez 36, 28) </vt:lpstr>
      <vt:lpstr>LETTER TO THE ROMANS</vt:lpstr>
      <vt:lpstr>Presentazione standard di PowerPoint</vt:lpstr>
      <vt:lpstr>Se infatti siamo stati intimamente uniti a lui a somiglianza della sua morte, lo saremo anche a somiglianza della sua risurrezione. Lo sappiamo: l’uomo vecchio che è in noi è stato crocifisso con lui, affinché fosse reso inefficace questo corpo di peccato, (Rm 6, 5-6a) </vt:lpstr>
      <vt:lpstr>e noi non fossimo più schiavi del peccato. Infatti chi è morto, è liberato dal peccato. Ma se siamo morti con Cristo, crediamo che anche vivremo con lui, sapendo che Cristo, risorto dai morti, non muore più; la morte non ha più potere su di lui. (Rm 6, 6b-9)</vt:lpstr>
      <vt:lpstr>Infatti egli morì, e morì per il peccato una volta per tutte; ora invece vive, e vive per Dio. Così anche voi consideratevi morti al peccato, ma viventi per Dio, in Cristo Gesù. (Rm 6, 10-11) </vt:lpstr>
      <vt:lpstr>GOSPEL ACCORDING MARK</vt:lpstr>
      <vt:lpstr>Presentazione standard di PowerPoint</vt:lpstr>
      <vt:lpstr>Alzando lo sguardo, osservarono che la pietra era già stata fatta rotolare, benché fosse molto grande. Entrate nel sepolcro, videro un giovane, seduto sulla destra, vestito d'una veste bianca, ed ebbero paura. Ma egli disse loro: «Non abbiate paura! (Mc 16, 4-6a) </vt:lpstr>
      <vt:lpstr>Voi cercate Gesù Nazareno, il crocifisso. È risorto, non è qui. Ecco il luogo dove l'avevano posto. Ma andate, dite ai suoi discepoli e a Pietro: "Egli vi precede in Galilea. Là lo vedrete, come vi ha detto"».(Mc 16, 6b-7) </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2107</cp:revision>
  <dcterms:created xsi:type="dcterms:W3CDTF">2007-05-09T13:51:32Z</dcterms:created>
  <dcterms:modified xsi:type="dcterms:W3CDTF">2024-03-25T15:16:34Z</dcterms:modified>
</cp:coreProperties>
</file>