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28"/>
  </p:notesMasterIdLst>
  <p:handoutMasterIdLst>
    <p:handoutMasterId r:id="rId29"/>
  </p:handoutMasterIdLst>
  <p:sldIdLst>
    <p:sldId id="674" r:id="rId2"/>
    <p:sldId id="392" r:id="rId3"/>
    <p:sldId id="497" r:id="rId4"/>
    <p:sldId id="773" r:id="rId5"/>
    <p:sldId id="337" r:id="rId6"/>
    <p:sldId id="743" r:id="rId7"/>
    <p:sldId id="777" r:id="rId8"/>
    <p:sldId id="694" r:id="rId9"/>
    <p:sldId id="319" r:id="rId10"/>
    <p:sldId id="624" r:id="rId11"/>
    <p:sldId id="772" r:id="rId12"/>
    <p:sldId id="775" r:id="rId13"/>
    <p:sldId id="776" r:id="rId14"/>
    <p:sldId id="778" r:id="rId15"/>
    <p:sldId id="779" r:id="rId16"/>
    <p:sldId id="780" r:id="rId17"/>
    <p:sldId id="781" r:id="rId18"/>
    <p:sldId id="782" r:id="rId19"/>
    <p:sldId id="783" r:id="rId20"/>
    <p:sldId id="784" r:id="rId21"/>
    <p:sldId id="785" r:id="rId22"/>
    <p:sldId id="786" r:id="rId23"/>
    <p:sldId id="288" r:id="rId24"/>
    <p:sldId id="728" r:id="rId25"/>
    <p:sldId id="553" r:id="rId26"/>
    <p:sldId id="727" r:id="rId27"/>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530280"/>
    <a:srgbClr val="CC0000"/>
    <a:srgbClr val="000066"/>
    <a:srgbClr val="800000"/>
    <a:srgbClr val="FF66FF"/>
    <a:srgbClr val="66FF33"/>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369" autoAdjust="0"/>
    <p:restoredTop sz="91822" autoAdjust="0"/>
  </p:normalViewPr>
  <p:slideViewPr>
    <p:cSldViewPr>
      <p:cViewPr varScale="1">
        <p:scale>
          <a:sx n="99" d="100"/>
          <a:sy n="99" d="100"/>
        </p:scale>
        <p:origin x="730" y="6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1726CB3D-E6E0-2403-F3ED-9EFC7092B23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9C24C8A9-49D2-3FF1-1149-2F7F48B94341}"/>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43391A89-E3F8-B9AE-1D63-F004EDB1CB20}"/>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14F96B29-96FF-2A74-CD04-FF6415A30477}"/>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81C2ED74-1D40-4514-AE4E-FCCD73620911}"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42D9DC78-BAB3-7679-FA6C-07CA806D1FCE}"/>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6CDB34D9-1429-41B9-8432-ADF2B270703E}"/>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13316" name="Rectangle 4">
            <a:extLst>
              <a:ext uri="{FF2B5EF4-FFF2-40B4-BE49-F238E27FC236}">
                <a16:creationId xmlns:a16="http://schemas.microsoft.com/office/drawing/2014/main" id="{4396E358-05B6-4EC6-40D4-C2C9FA06773D}"/>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103FDAB7-0566-D0E0-F379-B82B684C4096}"/>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653318" name="Rectangle 6">
            <a:extLst>
              <a:ext uri="{FF2B5EF4-FFF2-40B4-BE49-F238E27FC236}">
                <a16:creationId xmlns:a16="http://schemas.microsoft.com/office/drawing/2014/main" id="{E9C349F2-CB99-3C8B-B874-77D5C99BD0A0}"/>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2CE33351-3BD0-6916-1B05-7C0D68559CBA}"/>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199C30B6-BB08-47D2-9EBA-17827B442BC7}"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B06E28EB-D139-A6FD-BD71-945520A201B0}"/>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CA72D9AB-10AD-4EA1-BF76-D443D2DF76BD}" type="slidenum">
              <a:rPr lang="it-IT" altLang="it-IT" sz="1200"/>
              <a:pPr algn="r"/>
              <a:t>2</a:t>
            </a:fld>
            <a:endParaRPr lang="it-IT" altLang="it-IT" sz="1200"/>
          </a:p>
        </p:txBody>
      </p:sp>
      <p:sp>
        <p:nvSpPr>
          <p:cNvPr id="17411" name="Rectangle 2">
            <a:extLst>
              <a:ext uri="{FF2B5EF4-FFF2-40B4-BE49-F238E27FC236}">
                <a16:creationId xmlns:a16="http://schemas.microsoft.com/office/drawing/2014/main" id="{4688F2D7-F629-D0BB-8E0A-270DE0D0DBA8}"/>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0511CA11-3A99-0018-AA1F-A412FA4A0300}"/>
              </a:ext>
            </a:extLst>
          </p:cNvPr>
          <p:cNvSpPr>
            <a:spLocks noGrp="1" noChangeArrowheads="1"/>
          </p:cNvSpPr>
          <p:nvPr>
            <p:ph type="body" idx="1"/>
          </p:nvPr>
        </p:nvSpPr>
        <p:spPr>
          <a:noFill/>
        </p:spPr>
        <p:txBody>
          <a:bodyPr/>
          <a:lstStyle/>
          <a:p>
            <a:pPr algn="ctr" eaLnBrk="1" hangingPunct="1">
              <a:spcBef>
                <a:spcPct val="0"/>
              </a:spcBef>
            </a:pPr>
            <a:endParaRPr lang="it-IT" altLang="it-IT" sz="2400">
              <a:solidFill>
                <a:srgbClr val="580000"/>
              </a:solidFill>
              <a:latin typeface="Comic Sans MS" panose="030F0702030302020204" pitchFamily="66"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45EED5FA-D9E0-AF88-AA0D-2575B09B6A9E}"/>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2274402E-4540-47E0-9508-A53CB19C8D18}" type="slidenum">
              <a:rPr lang="it-IT" altLang="it-IT" sz="1200"/>
              <a:pPr algn="r"/>
              <a:t>3</a:t>
            </a:fld>
            <a:endParaRPr lang="it-IT" altLang="it-IT" sz="1200"/>
          </a:p>
        </p:txBody>
      </p:sp>
      <p:sp>
        <p:nvSpPr>
          <p:cNvPr id="19459" name="Rectangle 2">
            <a:extLst>
              <a:ext uri="{FF2B5EF4-FFF2-40B4-BE49-F238E27FC236}">
                <a16:creationId xmlns:a16="http://schemas.microsoft.com/office/drawing/2014/main" id="{FED9927A-A9F6-A7C1-9C3E-2116E83EA39B}"/>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C06A90C6-650F-DF6A-B829-EA24BDAA1E79}"/>
              </a:ext>
            </a:extLst>
          </p:cNvPr>
          <p:cNvSpPr>
            <a:spLocks noGrp="1" noChangeArrowheads="1"/>
          </p:cNvSpPr>
          <p:nvPr>
            <p:ph type="body" idx="1"/>
          </p:nvPr>
        </p:nvSpPr>
        <p:spPr>
          <a:noFill/>
        </p:spPr>
        <p:txBody>
          <a:bodyPr/>
          <a:lstStyle/>
          <a:p>
            <a:pPr algn="ctr" eaLnBrk="1" hangingPunct="1">
              <a:spcBef>
                <a:spcPct val="0"/>
              </a:spcBef>
            </a:pPr>
            <a:endParaRPr lang="it-IT" altLang="it-IT" sz="2400">
              <a:solidFill>
                <a:srgbClr val="580000"/>
              </a:solidFill>
              <a:latin typeface="Comic Sans MS" panose="030F0702030302020204" pitchFamily="66"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DBC746A8-27CA-C92C-C6AE-9C4CB095D130}"/>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77FA6E6D-D096-4E87-9645-4EA2327BD2F9}" type="slidenum">
              <a:rPr lang="it-IT" altLang="it-IT" sz="1200"/>
              <a:pPr algn="r"/>
              <a:t>5</a:t>
            </a:fld>
            <a:endParaRPr lang="it-IT" altLang="it-IT" sz="1200"/>
          </a:p>
        </p:txBody>
      </p:sp>
      <p:sp>
        <p:nvSpPr>
          <p:cNvPr id="22531" name="Rectangle 2">
            <a:extLst>
              <a:ext uri="{FF2B5EF4-FFF2-40B4-BE49-F238E27FC236}">
                <a16:creationId xmlns:a16="http://schemas.microsoft.com/office/drawing/2014/main" id="{87ED7313-4ED2-92C4-0726-5BD67A768D4F}"/>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29EB051E-F66F-EF93-F1F2-5DCC16C603CB}"/>
              </a:ext>
            </a:extLst>
          </p:cNvPr>
          <p:cNvSpPr>
            <a:spLocks noGrp="1" noChangeArrowheads="1"/>
          </p:cNvSpPr>
          <p:nvPr>
            <p:ph type="body" idx="1"/>
          </p:nvPr>
        </p:nvSpPr>
        <p:spPr>
          <a:noFill/>
        </p:spPr>
        <p:txBody>
          <a:bodyPr/>
          <a:lstStyle/>
          <a:p>
            <a:pPr algn="ctr" eaLnBrk="1" hangingPunct="1">
              <a:spcBef>
                <a:spcPct val="0"/>
              </a:spcBef>
            </a:pPr>
            <a:endParaRPr lang="it-IT" altLang="it-IT" sz="2400">
              <a:solidFill>
                <a:srgbClr val="580000"/>
              </a:solidFill>
              <a:latin typeface="Comic Sans MS" panose="030F0702030302020204" pitchFamily="66"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13F9EDC9-1056-765A-E55C-18391204B029}"/>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4AD269A2-D7BC-446D-9DAA-9870DDA03E2F}" type="slidenum">
              <a:rPr lang="it-IT" altLang="it-IT" sz="1200"/>
              <a:pPr algn="r"/>
              <a:t>8</a:t>
            </a:fld>
            <a:endParaRPr lang="it-IT" altLang="it-IT" sz="1200"/>
          </a:p>
        </p:txBody>
      </p:sp>
      <p:sp>
        <p:nvSpPr>
          <p:cNvPr id="26627" name="Rectangle 2">
            <a:extLst>
              <a:ext uri="{FF2B5EF4-FFF2-40B4-BE49-F238E27FC236}">
                <a16:creationId xmlns:a16="http://schemas.microsoft.com/office/drawing/2014/main" id="{99C6B35B-01F9-DA7E-2B86-CA3893999B53}"/>
              </a:ext>
            </a:extLst>
          </p:cNvPr>
          <p:cNvSpPr>
            <a:spLocks noGrp="1" noRot="1" noChangeAspect="1" noChangeArrowheads="1" noTextEdit="1"/>
          </p:cNvSpPr>
          <p:nvPr>
            <p:ph type="sldImg"/>
          </p:nvPr>
        </p:nvSpPr>
        <p:spPr>
          <a:solidFill>
            <a:srgbClr val="FFFFFF"/>
          </a:solidFill>
          <a:ln/>
        </p:spPr>
      </p:sp>
      <p:sp>
        <p:nvSpPr>
          <p:cNvPr id="26628" name="Rectangle 3">
            <a:extLst>
              <a:ext uri="{FF2B5EF4-FFF2-40B4-BE49-F238E27FC236}">
                <a16:creationId xmlns:a16="http://schemas.microsoft.com/office/drawing/2014/main" id="{EC423BC3-CD01-51A2-533B-80E1E39878DF}"/>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algn="ctr" eaLnBrk="1" hangingPunct="1">
              <a:spcBef>
                <a:spcPct val="0"/>
              </a:spcBef>
            </a:pPr>
            <a:endParaRPr lang="it-IT" altLang="it-IT" sz="2400">
              <a:solidFill>
                <a:srgbClr val="580000"/>
              </a:solidFill>
              <a:latin typeface="Comic Sans MS" panose="030F0702030302020204" pitchFamily="66"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D59C93C4-09AF-240C-B686-5A5CF8852867}"/>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922B66D0-3C18-4C8E-8731-7BBCC4EC9E70}" type="slidenum">
              <a:rPr lang="it-IT" altLang="it-IT" sz="1200"/>
              <a:pPr algn="r"/>
              <a:t>9</a:t>
            </a:fld>
            <a:endParaRPr lang="it-IT" altLang="it-IT" sz="1200"/>
          </a:p>
        </p:txBody>
      </p:sp>
      <p:sp>
        <p:nvSpPr>
          <p:cNvPr id="28675" name="Rectangle 2">
            <a:extLst>
              <a:ext uri="{FF2B5EF4-FFF2-40B4-BE49-F238E27FC236}">
                <a16:creationId xmlns:a16="http://schemas.microsoft.com/office/drawing/2014/main" id="{4BB4A19D-1211-0C00-1207-B6C71D74B829}"/>
              </a:ext>
            </a:extLst>
          </p:cNvPr>
          <p:cNvSpPr>
            <a:spLocks noGrp="1" noRot="1" noChangeAspect="1" noChangeArrowheads="1" noTextEdit="1"/>
          </p:cNvSpPr>
          <p:nvPr>
            <p:ph type="sldImg"/>
          </p:nvPr>
        </p:nvSpPr>
        <p:spPr>
          <a:ln/>
        </p:spPr>
      </p:sp>
      <p:sp>
        <p:nvSpPr>
          <p:cNvPr id="28676" name="Rectangle 3">
            <a:extLst>
              <a:ext uri="{FF2B5EF4-FFF2-40B4-BE49-F238E27FC236}">
                <a16:creationId xmlns:a16="http://schemas.microsoft.com/office/drawing/2014/main" id="{C7D9ABB1-FEFF-376A-FA44-8B75DB619CC6}"/>
              </a:ext>
            </a:extLst>
          </p:cNvPr>
          <p:cNvSpPr>
            <a:spLocks noGrp="1" noChangeArrowheads="1"/>
          </p:cNvSpPr>
          <p:nvPr>
            <p:ph type="body" idx="1"/>
          </p:nvPr>
        </p:nvSpPr>
        <p:spPr>
          <a:noFill/>
        </p:spPr>
        <p:txBody>
          <a:bodyPr/>
          <a:lstStyle/>
          <a:p>
            <a:pPr algn="ctr" eaLnBrk="1" hangingPunct="1">
              <a:spcBef>
                <a:spcPct val="0"/>
              </a:spcBef>
            </a:pPr>
            <a:endParaRPr lang="it-IT" altLang="it-IT" sz="2400">
              <a:solidFill>
                <a:srgbClr val="580000"/>
              </a:solidFill>
              <a:latin typeface="Comic Sans MS" panose="030F0702030302020204" pitchFamily="66"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F4C1441D-245D-1DB9-0BE3-ED5DB7F5EEA6}"/>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BE1AB6B5-196A-432B-9440-8CC3A25A3DD9}" type="slidenum">
              <a:rPr lang="it-IT" altLang="it-IT" sz="1200"/>
              <a:pPr algn="r"/>
              <a:t>23</a:t>
            </a:fld>
            <a:endParaRPr lang="it-IT" altLang="it-IT" sz="1200"/>
          </a:p>
        </p:txBody>
      </p:sp>
      <p:sp>
        <p:nvSpPr>
          <p:cNvPr id="44035" name="Rectangle 2">
            <a:extLst>
              <a:ext uri="{FF2B5EF4-FFF2-40B4-BE49-F238E27FC236}">
                <a16:creationId xmlns:a16="http://schemas.microsoft.com/office/drawing/2014/main" id="{0D1DE190-18D9-A87D-CDF0-FBF727FC78B0}"/>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4E2F503A-BA16-0671-43AD-5D8BAF44F399}"/>
              </a:ext>
            </a:extLst>
          </p:cNvPr>
          <p:cNvSpPr>
            <a:spLocks noGrp="1" noChangeArrowheads="1"/>
          </p:cNvSpPr>
          <p:nvPr>
            <p:ph type="body" idx="1"/>
          </p:nvPr>
        </p:nvSpPr>
        <p:spPr>
          <a:noFill/>
        </p:spPr>
        <p:txBody>
          <a:bodyPr/>
          <a:lstStyle/>
          <a:p>
            <a:pPr algn="ctr" eaLnBrk="1" hangingPunct="1">
              <a:spcBef>
                <a:spcPct val="0"/>
              </a:spcBef>
            </a:pPr>
            <a:endParaRPr lang="it-IT" altLang="it-IT" sz="2400">
              <a:solidFill>
                <a:srgbClr val="580000"/>
              </a:solidFill>
              <a:latin typeface="Comic Sans MS" panose="030F0702030302020204" pitchFamily="66"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DD7FB4C4-A1BD-B37C-388A-3B8B4670D59F}"/>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35B6C212-B511-426C-B42E-F3583D87C2FB}" type="slidenum">
              <a:rPr lang="it-IT" altLang="it-IT" sz="1200"/>
              <a:pPr algn="r"/>
              <a:t>25</a:t>
            </a:fld>
            <a:endParaRPr lang="it-IT" altLang="it-IT" sz="1200"/>
          </a:p>
        </p:txBody>
      </p:sp>
      <p:sp>
        <p:nvSpPr>
          <p:cNvPr id="48131" name="Rectangle 2">
            <a:extLst>
              <a:ext uri="{FF2B5EF4-FFF2-40B4-BE49-F238E27FC236}">
                <a16:creationId xmlns:a16="http://schemas.microsoft.com/office/drawing/2014/main" id="{4E0A10F9-7CA5-D75E-EAE1-2803797AD495}"/>
              </a:ext>
            </a:extLst>
          </p:cNvPr>
          <p:cNvSpPr>
            <a:spLocks noGrp="1" noRot="1" noChangeAspect="1" noChangeArrowheads="1" noTextEdit="1"/>
          </p:cNvSpPr>
          <p:nvPr>
            <p:ph type="sldImg"/>
          </p:nvPr>
        </p:nvSpPr>
        <p:spPr>
          <a:ln/>
        </p:spPr>
      </p:sp>
      <p:sp>
        <p:nvSpPr>
          <p:cNvPr id="48132" name="Rectangle 3">
            <a:extLst>
              <a:ext uri="{FF2B5EF4-FFF2-40B4-BE49-F238E27FC236}">
                <a16:creationId xmlns:a16="http://schemas.microsoft.com/office/drawing/2014/main" id="{23DE97A2-B08C-1DEF-1A7E-0CC3FF51AFC5}"/>
              </a:ext>
            </a:extLst>
          </p:cNvPr>
          <p:cNvSpPr>
            <a:spLocks noGrp="1" noChangeArrowheads="1"/>
          </p:cNvSpPr>
          <p:nvPr>
            <p:ph type="body" idx="1"/>
          </p:nvPr>
        </p:nvSpPr>
        <p:spPr>
          <a:noFill/>
        </p:spPr>
        <p:txBody>
          <a:bodyPr/>
          <a:lstStyle/>
          <a:p>
            <a:pPr algn="ctr" eaLnBrk="1" hangingPunct="1">
              <a:spcBef>
                <a:spcPct val="0"/>
              </a:spcBef>
            </a:pPr>
            <a:endParaRPr lang="it-IT" altLang="it-IT" sz="2400">
              <a:solidFill>
                <a:srgbClr val="580000"/>
              </a:solidFill>
              <a:latin typeface="Comic Sans MS" panose="030F0702030302020204" pitchFamily="66"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76D30BF-3C98-2C9A-CE8E-D73B7031A23C}"/>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38337B0-AAE8-E5EA-A44A-04EF44E74057}"/>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CFBDCB8-513D-1D17-B083-A6F275437717}"/>
              </a:ext>
            </a:extLst>
          </p:cNvPr>
          <p:cNvSpPr>
            <a:spLocks noGrp="1" noChangeArrowheads="1"/>
          </p:cNvSpPr>
          <p:nvPr>
            <p:ph type="sldNum" sz="quarter" idx="12"/>
          </p:nvPr>
        </p:nvSpPr>
        <p:spPr/>
        <p:txBody>
          <a:bodyPr/>
          <a:lstStyle>
            <a:lvl1pPr>
              <a:defRPr/>
            </a:lvl1pPr>
          </a:lstStyle>
          <a:p>
            <a:fld id="{CA9A8057-ABBD-4311-903B-E80E691DB7E8}" type="slidenum">
              <a:rPr lang="it-IT" altLang="it-IT"/>
              <a:pPr/>
              <a:t>‹N›</a:t>
            </a:fld>
            <a:endParaRPr lang="it-IT" altLang="it-IT"/>
          </a:p>
        </p:txBody>
      </p:sp>
    </p:spTree>
    <p:extLst>
      <p:ext uri="{BB962C8B-B14F-4D97-AF65-F5344CB8AC3E}">
        <p14:creationId xmlns:p14="http://schemas.microsoft.com/office/powerpoint/2010/main" val="3808078821"/>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EA98510-C746-95EB-4C75-6AE33ADDAA05}"/>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3075" name="Rectangle 3">
            <a:extLst>
              <a:ext uri="{FF2B5EF4-FFF2-40B4-BE49-F238E27FC236}">
                <a16:creationId xmlns:a16="http://schemas.microsoft.com/office/drawing/2014/main" id="{D1F42184-3514-8C62-D51C-45E2A64869F4}"/>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7" name="Rectangle 4">
            <a:extLst>
              <a:ext uri="{FF2B5EF4-FFF2-40B4-BE49-F238E27FC236}">
                <a16:creationId xmlns:a16="http://schemas.microsoft.com/office/drawing/2014/main" id="{9501FD42-A4F3-857F-E3E3-8C97591912E2}"/>
              </a:ext>
            </a:extLst>
          </p:cNvPr>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mn-lt"/>
              </a:defRPr>
            </a:lvl1pPr>
          </a:lstStyle>
          <a:p>
            <a:pPr>
              <a:defRPr/>
            </a:pPr>
            <a:endParaRPr lang="it-IT" altLang="it-IT"/>
          </a:p>
        </p:txBody>
      </p:sp>
      <p:sp>
        <p:nvSpPr>
          <p:cNvPr id="8" name="Rectangle 5">
            <a:extLst>
              <a:ext uri="{FF2B5EF4-FFF2-40B4-BE49-F238E27FC236}">
                <a16:creationId xmlns:a16="http://schemas.microsoft.com/office/drawing/2014/main" id="{52046E7F-204C-B869-71E1-0E0EA2D0E8BD}"/>
              </a:ext>
            </a:extLst>
          </p:cNvPr>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9" name="Rectangle 6">
            <a:extLst>
              <a:ext uri="{FF2B5EF4-FFF2-40B4-BE49-F238E27FC236}">
                <a16:creationId xmlns:a16="http://schemas.microsoft.com/office/drawing/2014/main" id="{B918EB61-92B0-0A6B-485D-9C123406FD00}"/>
              </a:ext>
            </a:extLst>
          </p:cNvPr>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B512CE02-F0AE-4243-BE21-C24F658F3091}" type="slidenum">
              <a:rPr lang="it-IT" altLang="it-IT"/>
              <a:pPr/>
              <a:t>‹N›</a:t>
            </a:fld>
            <a:endParaRPr lang="it-IT" altLang="it-IT"/>
          </a:p>
        </p:txBody>
      </p:sp>
    </p:spTree>
    <p:extLst>
      <p:ext uri="{BB962C8B-B14F-4D97-AF65-F5344CB8AC3E}">
        <p14:creationId xmlns:p14="http://schemas.microsoft.com/office/powerpoint/2010/main" val="2001663761"/>
      </p:ext>
    </p:extLst>
  </p:cSld>
  <p:clrMap bg1="lt1" tx1="dk1" bg2="lt2" tx2="dk2" accent1="accent1" accent2="accent2" accent3="accent3" accent4="accent4" accent5="accent5" accent6="accent6" hlink="hlink" folHlink="folHlink"/>
  <p:sldLayoutIdLst>
    <p:sldLayoutId id="2147483663" r:id="rId1"/>
  </p:sldLayoutIdLst>
  <p:transition spd="med" advClick="0" advTm="300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G:\AUDIO\MUSICA%20MIDI\Colonne%20sonore\936-Glory.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Rectangle 4">
            <a:extLst>
              <a:ext uri="{FF2B5EF4-FFF2-40B4-BE49-F238E27FC236}">
                <a16:creationId xmlns:a16="http://schemas.microsoft.com/office/drawing/2014/main" id="{88416D5F-0C3B-F3ED-6622-A70047E87AD2}"/>
              </a:ext>
            </a:extLst>
          </p:cNvPr>
          <p:cNvSpPr>
            <a:spLocks noChangeArrowheads="1"/>
          </p:cNvSpPr>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5363" name="Rectangle 5">
            <a:extLst>
              <a:ext uri="{FF2B5EF4-FFF2-40B4-BE49-F238E27FC236}">
                <a16:creationId xmlns:a16="http://schemas.microsoft.com/office/drawing/2014/main" id="{6DA21757-2E84-534A-060B-5AB16E733EED}"/>
              </a:ext>
            </a:extLst>
          </p:cNvPr>
          <p:cNvSpPr>
            <a:spLocks noChangeArrowheads="1"/>
          </p:cNvSpPr>
          <p:nvPr/>
        </p:nvSpPr>
        <p:spPr bwMode="auto">
          <a:xfrm>
            <a:off x="381000" y="6400800"/>
            <a:ext cx="4343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chemeClr val="bg1"/>
                </a:solidFill>
                <a:latin typeface="Verdana" panose="020B0604030504040204" pitchFamily="34" charset="0"/>
              </a:rPr>
              <a:t>Musica</a:t>
            </a:r>
            <a:r>
              <a:rPr lang="it-IT" altLang="it-IT" sz="1000" dirty="0">
                <a:solidFill>
                  <a:schemeClr val="bg1"/>
                </a:solidFill>
                <a:latin typeface="Verdana" panose="020B0604030504040204" pitchFamily="34" charset="0"/>
              </a:rPr>
              <a:t>:</a:t>
            </a:r>
            <a:r>
              <a:rPr lang="it-IT" altLang="it-IT" sz="1000" i="1" dirty="0">
                <a:solidFill>
                  <a:schemeClr val="bg1"/>
                </a:solidFill>
                <a:latin typeface="Verdana" panose="020B0604030504040204" pitchFamily="34" charset="0"/>
              </a:rPr>
              <a:t> </a:t>
            </a:r>
            <a:r>
              <a:rPr lang="it-IT" altLang="it-IT" sz="1000" i="1" dirty="0" err="1">
                <a:solidFill>
                  <a:schemeClr val="bg1"/>
                </a:solidFill>
                <a:latin typeface="Verdana" panose="020B0604030504040204" pitchFamily="34" charset="0"/>
              </a:rPr>
              <a:t>Glory</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2EBE4CCC-7792-8E7F-4E3C-89FBE1F664D1}"/>
              </a:ext>
            </a:extLst>
          </p:cNvPr>
          <p:cNvSpPr>
            <a:spLocks noChangeArrowheads="1"/>
          </p:cNvSpPr>
          <p:nvPr/>
        </p:nvSpPr>
        <p:spPr bwMode="auto">
          <a:xfrm>
            <a:off x="762000" y="0"/>
            <a:ext cx="7772400" cy="1047750"/>
          </a:xfrm>
          <a:prstGeom prst="rect">
            <a:avLst/>
          </a:prstGeom>
          <a:solidFill>
            <a:srgbClr val="FF0000"/>
          </a:solidFill>
          <a:ln w="9525">
            <a:solidFill>
              <a:srgbClr val="FF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endParaRPr lang="it-IT" altLang="it-IT" sz="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r>
              <a:rPr lang="it-IT" altLang="it-IT" sz="1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DOMENICA DELLE PALME:PASSIONE DEL SIGNORE</a:t>
            </a:r>
            <a:r>
              <a:rPr lang="it-IT" altLang="it-IT" sz="1800">
                <a:solidFill>
                  <a:srgbClr val="000000"/>
                </a:solidFill>
                <a:effectLst>
                  <a:outerShdw blurRad="38100" dist="38100" dir="2700000" algn="tl">
                    <a:srgbClr val="FFFFFF"/>
                  </a:outerShdw>
                </a:effectLst>
                <a:latin typeface="Verdana" panose="020B0604030504040204" pitchFamily="34" charset="0"/>
                <a:cs typeface="Times New Roman" panose="02020603050405020304" pitchFamily="18" charset="0"/>
              </a:rPr>
              <a:t> </a:t>
            </a:r>
            <a:endParaRPr lang="it-IT" altLang="it-IT" sz="1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r>
              <a:rPr lang="it-IT" altLang="it-IT" sz="1800">
                <a:solidFill>
                  <a:srgbClr val="FFFF66"/>
                </a:solidFill>
                <a:effectLst>
                  <a:outerShdw blurRad="38100" dist="38100" dir="2700000" algn="tl">
                    <a:srgbClr val="000000"/>
                  </a:outerShdw>
                </a:effectLst>
                <a:latin typeface="Verdana" panose="020B0604030504040204" pitchFamily="34" charset="0"/>
                <a:cs typeface="Times New Roman" panose="02020603050405020304" pitchFamily="18" charset="0"/>
              </a:rPr>
              <a:t>PALM SUNDAY:PASSION OF THE LORD</a:t>
            </a:r>
            <a:r>
              <a:rPr lang="it-IT" altLang="it-IT" sz="1800">
                <a:solidFill>
                  <a:srgbClr val="000000"/>
                </a:solidFill>
                <a:effectLst>
                  <a:outerShdw blurRad="38100" dist="38100" dir="2700000" algn="tl">
                    <a:srgbClr val="FFFFFF"/>
                  </a:outerShdw>
                </a:effectLst>
                <a:latin typeface="HelveticaNeue"/>
                <a:cs typeface="Times New Roman" panose="02020603050405020304" pitchFamily="18" charset="0"/>
              </a:rPr>
              <a:t> </a:t>
            </a:r>
          </a:p>
          <a:p>
            <a:endParaRPr lang="it-IT" altLang="it-IT" sz="800">
              <a:solidFill>
                <a:srgbClr val="000000"/>
              </a:solidFill>
              <a:effectLst>
                <a:outerShdw blurRad="38100" dist="38100" dir="2700000" algn="tl">
                  <a:srgbClr val="FFFFFF"/>
                </a:outerShdw>
              </a:effectLst>
              <a:latin typeface="HelveticaNeue"/>
              <a:cs typeface="Times New Roman" panose="02020603050405020304" pitchFamily="18" charset="0"/>
            </a:endParaRPr>
          </a:p>
          <a:p>
            <a:r>
              <a:rPr lang="it-IT" altLang="it-IT" sz="1000" b="1">
                <a:solidFill>
                  <a:schemeClr val="tx1"/>
                </a:solidFill>
                <a:latin typeface="Verdana" panose="020B0604030504040204" pitchFamily="34" charset="0"/>
              </a:rPr>
              <a:t>TUTTE LE IMMAGINI SONO PROTETTE DA COPYRIGHT - ALL PICTURES ARE BY COPYRIGHT</a:t>
            </a:r>
          </a:p>
        </p:txBody>
      </p:sp>
      <p:sp>
        <p:nvSpPr>
          <p:cNvPr id="15365" name="Rectangle 7">
            <a:extLst>
              <a:ext uri="{FF2B5EF4-FFF2-40B4-BE49-F238E27FC236}">
                <a16:creationId xmlns:a16="http://schemas.microsoft.com/office/drawing/2014/main" id="{D1C30A64-F54A-4523-E435-AC1CEF4CA79D}"/>
              </a:ext>
            </a:extLst>
          </p:cNvPr>
          <p:cNvSpPr>
            <a:spLocks noChangeArrowheads="1"/>
          </p:cNvSpPr>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5366" name="Rectangle 8">
            <a:extLst>
              <a:ext uri="{FF2B5EF4-FFF2-40B4-BE49-F238E27FC236}">
                <a16:creationId xmlns:a16="http://schemas.microsoft.com/office/drawing/2014/main" id="{CF4B0F1C-4799-785E-15CE-51FDF8C1E768}"/>
              </a:ext>
            </a:extLst>
          </p:cNvPr>
          <p:cNvSpPr>
            <a:spLocks noChangeArrowheads="1"/>
          </p:cNvSpPr>
          <p:nvPr/>
        </p:nvSpPr>
        <p:spPr bwMode="auto">
          <a:xfrm>
            <a:off x="1172369" y="3533775"/>
            <a:ext cx="335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tabLst>
                <a:tab pos="4229100" algn="l"/>
              </a:tabLst>
              <a:defRPr sz="2400">
                <a:solidFill>
                  <a:srgbClr val="580000"/>
                </a:solidFill>
                <a:latin typeface="Comic Sans MS" panose="030F0702030302020204" pitchFamily="66" charset="0"/>
              </a:defRPr>
            </a:lvl1pPr>
            <a:lvl2pPr marL="742950" indent="-285750" algn="ctr">
              <a:tabLst>
                <a:tab pos="4229100" algn="l"/>
              </a:tabLst>
              <a:defRPr sz="2400">
                <a:solidFill>
                  <a:srgbClr val="580000"/>
                </a:solidFill>
                <a:latin typeface="Comic Sans MS" panose="030F0702030302020204" pitchFamily="66" charset="0"/>
              </a:defRPr>
            </a:lvl2pPr>
            <a:lvl3pPr marL="1143000" indent="-228600" algn="ctr">
              <a:tabLst>
                <a:tab pos="4229100" algn="l"/>
              </a:tabLst>
              <a:defRPr sz="2400">
                <a:solidFill>
                  <a:srgbClr val="580000"/>
                </a:solidFill>
                <a:latin typeface="Comic Sans MS" panose="030F0702030302020204" pitchFamily="66" charset="0"/>
              </a:defRPr>
            </a:lvl3pPr>
            <a:lvl4pPr marL="1600200" indent="-228600" algn="ctr">
              <a:tabLst>
                <a:tab pos="4229100" algn="l"/>
              </a:tabLst>
              <a:defRPr sz="2400">
                <a:solidFill>
                  <a:srgbClr val="580000"/>
                </a:solidFill>
                <a:latin typeface="Comic Sans MS" panose="030F0702030302020204" pitchFamily="66" charset="0"/>
              </a:defRPr>
            </a:lvl4pPr>
            <a:lvl5pPr marL="2057400" indent="-228600" algn="ctr">
              <a:tabLst>
                <a:tab pos="4229100" algn="l"/>
              </a:tabLst>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9pPr>
          </a:lstStyle>
          <a:p>
            <a:pPr eaLnBrk="1" hangingPunct="1"/>
            <a:r>
              <a:rPr lang="it-IT" altLang="it-IT" sz="1000" dirty="0">
                <a:solidFill>
                  <a:srgbClr val="000022"/>
                </a:solidFill>
                <a:latin typeface="Verdana" panose="020B0604030504040204" pitchFamily="34" charset="0"/>
                <a:ea typeface="Verdana" panose="020B0604030504040204" pitchFamily="34" charset="0"/>
                <a:cs typeface="Verdana" panose="020B0604030504040204" pitchFamily="34" charset="0"/>
              </a:rPr>
              <a:t>La Passione del Signore secondo Marco</a:t>
            </a:r>
            <a:endParaRPr lang="it-IT" altLang="it-IT" sz="1000"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en-US" altLang="it-IT" sz="1000" i="1" dirty="0">
                <a:solidFill>
                  <a:srgbClr val="001000"/>
                </a:solidFill>
                <a:latin typeface="Verdana" panose="020B0604030504040204" pitchFamily="34" charset="0"/>
                <a:ea typeface="Verdana" panose="020B0604030504040204" pitchFamily="34" charset="0"/>
                <a:cs typeface="Verdana" panose="020B0604030504040204" pitchFamily="34" charset="0"/>
              </a:rPr>
              <a:t>The Passion of the Lord according to Mark</a:t>
            </a:r>
            <a:endParaRPr lang="it-IT" altLang="it-IT" sz="1000" i="1" dirty="0">
              <a:solidFill>
                <a:srgbClr val="5C001F"/>
              </a:solidFill>
              <a:latin typeface="Verdana" panose="020B0604030504040204" pitchFamily="34" charset="0"/>
              <a:ea typeface="Verdana" panose="020B0604030504040204" pitchFamily="34" charset="0"/>
              <a:cs typeface="Verdana" panose="020B0604030504040204" pitchFamily="34" charset="0"/>
            </a:endParaRPr>
          </a:p>
        </p:txBody>
      </p:sp>
      <p:sp>
        <p:nvSpPr>
          <p:cNvPr id="15367" name="Rectangle 43">
            <a:extLst>
              <a:ext uri="{FF2B5EF4-FFF2-40B4-BE49-F238E27FC236}">
                <a16:creationId xmlns:a16="http://schemas.microsoft.com/office/drawing/2014/main" id="{0A58EC92-9485-4BB3-C7AD-C27F0D367EC3}"/>
              </a:ext>
            </a:extLst>
          </p:cNvPr>
          <p:cNvSpPr>
            <a:spLocks noChangeArrowheads="1"/>
          </p:cNvSpPr>
          <p:nvPr/>
        </p:nvSpPr>
        <p:spPr bwMode="auto">
          <a:xfrm>
            <a:off x="44121"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rgbClr val="FFFF00"/>
                </a:solidFill>
                <a:latin typeface="Verdana" panose="020B0604030504040204" pitchFamily="34" charset="0"/>
              </a:rPr>
              <a:t>ANNO</a:t>
            </a:r>
          </a:p>
          <a:p>
            <a:pPr eaLnBrk="1" hangingPunct="1"/>
            <a:r>
              <a:rPr lang="it-IT" altLang="it-IT" sz="900" dirty="0">
                <a:solidFill>
                  <a:srgbClr val="FFFF00"/>
                </a:solidFill>
                <a:latin typeface="Verdana" panose="020B0604030504040204" pitchFamily="34" charset="0"/>
              </a:rPr>
              <a:t>YEAR</a:t>
            </a:r>
          </a:p>
          <a:p>
            <a:pPr eaLnBrk="1" hangingPunct="1"/>
            <a:r>
              <a:rPr lang="it-IT" altLang="it-IT" sz="900" dirty="0">
                <a:solidFill>
                  <a:srgbClr val="FFFF00"/>
                </a:solidFill>
                <a:latin typeface="Verdana" panose="020B0604030504040204" pitchFamily="34" charset="0"/>
              </a:rPr>
              <a:t>B</a:t>
            </a:r>
          </a:p>
        </p:txBody>
      </p:sp>
      <p:sp>
        <p:nvSpPr>
          <p:cNvPr id="15368" name="Rectangle 56">
            <a:extLst>
              <a:ext uri="{FF2B5EF4-FFF2-40B4-BE49-F238E27FC236}">
                <a16:creationId xmlns:a16="http://schemas.microsoft.com/office/drawing/2014/main" id="{3A2F85E5-89B8-B55F-242C-B15DF76A28C9}"/>
              </a:ext>
            </a:extLst>
          </p:cNvPr>
          <p:cNvSpPr>
            <a:spLocks noChangeArrowheads="1"/>
          </p:cNvSpPr>
          <p:nvPr/>
        </p:nvSpPr>
        <p:spPr bwMode="auto">
          <a:xfrm>
            <a:off x="5868144" y="6508890"/>
            <a:ext cx="355441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rgbClr val="FFFF00"/>
                </a:solidFill>
                <a:latin typeface="Verdana" panose="020B0604030504040204" pitchFamily="34" charset="0"/>
                <a:ea typeface="Verdana" panose="020B0604030504040204" pitchFamily="34" charset="0"/>
                <a:cs typeface="Verdana" panose="020B0604030504040204" pitchFamily="34" charset="0"/>
              </a:rPr>
              <a:t>by Gaetano Lastilla – March 2024</a:t>
            </a:r>
          </a:p>
        </p:txBody>
      </p:sp>
      <p:pic>
        <p:nvPicPr>
          <p:cNvPr id="15369" name="Picture 101" descr="C:\ARCHIVIO GENERALE\PRESENTAZIONI\in COSTRUZIONE\S.Scritture del 24.08\candelabro copia.gif">
            <a:extLst>
              <a:ext uri="{FF2B5EF4-FFF2-40B4-BE49-F238E27FC236}">
                <a16:creationId xmlns:a16="http://schemas.microsoft.com/office/drawing/2014/main" id="{F22D0B87-206B-DBAD-962A-58BCDEEB2B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Picture 52" descr="C:\ARCHIVIO GENERALE\PRESENTAZIONI\in COSTRUZIONE\S.Scritture del 29.03\esus_entering_jerusalem_on_a_donkey.jpg">
            <a:extLst>
              <a:ext uri="{FF2B5EF4-FFF2-40B4-BE49-F238E27FC236}">
                <a16:creationId xmlns:a16="http://schemas.microsoft.com/office/drawing/2014/main" id="{B035531A-E32D-05AB-7D9D-18EA5DF126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6938" y="1524000"/>
            <a:ext cx="3217862"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2" name="936-Glory.mid">
            <a:hlinkClick r:id="" action="ppaction://media"/>
            <a:extLst>
              <a:ext uri="{FF2B5EF4-FFF2-40B4-BE49-F238E27FC236}">
                <a16:creationId xmlns:a16="http://schemas.microsoft.com/office/drawing/2014/main" id="{34ABC3A0-8924-2FAB-964D-05DEFA518D89}"/>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8580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15373" name="Rectangle 13">
            <a:extLst>
              <a:ext uri="{FF2B5EF4-FFF2-40B4-BE49-F238E27FC236}">
                <a16:creationId xmlns:a16="http://schemas.microsoft.com/office/drawing/2014/main" id="{1B571CDE-D958-526A-E95B-D06DD6054C73}"/>
              </a:ext>
            </a:extLst>
          </p:cNvPr>
          <p:cNvSpPr>
            <a:spLocks noChangeArrowheads="1"/>
          </p:cNvSpPr>
          <p:nvPr/>
        </p:nvSpPr>
        <p:spPr bwMode="auto">
          <a:xfrm>
            <a:off x="1676400" y="3886200"/>
            <a:ext cx="2286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1537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7">
                <p:cTn id="7" repeatCount="indefinite" fill="hold" display="0">
                  <p:stCondLst>
                    <p:cond delay="indefinite"/>
                  </p:stCondLst>
                  <p:endCondLst>
                    <p:cond evt="onStopAudio" delay="0">
                      <p:tgtEl>
                        <p:sldTgt/>
                      </p:tgtEl>
                    </p:cond>
                  </p:endCondLst>
                </p:cTn>
                <p:tgtEl>
                  <p:spTgt spid="1537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35">
            <a:extLst>
              <a:ext uri="{FF2B5EF4-FFF2-40B4-BE49-F238E27FC236}">
                <a16:creationId xmlns:a16="http://schemas.microsoft.com/office/drawing/2014/main" id="{A06D1AC0-4173-729F-10A5-61BCF23471AD}"/>
              </a:ext>
            </a:extLst>
          </p:cNvPr>
          <p:cNvSpPr>
            <a:spLocks noChangeArrowheads="1"/>
          </p:cNvSpPr>
          <p:nvPr/>
        </p:nvSpPr>
        <p:spPr bwMode="auto">
          <a:xfrm>
            <a:off x="0" y="457200"/>
            <a:ext cx="9144000" cy="1200150"/>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Ma Gesù non rispose più nulla, tanto che Pilato rimase stupito. A ogni festa, egli era solito rimettere in libertà per loro un carcerato, a loro richiesta. Un tale, chiamato Barabba, si trovava in carcere insieme ai ribelli che nella rivolta avevano commesso un omicidio.</a:t>
            </a:r>
            <a:r>
              <a:rPr lang="it-IT" altLang="it-IT" sz="1800" i="1">
                <a:solidFill>
                  <a:schemeClr val="bg1"/>
                </a:solidFill>
                <a:latin typeface="Verdana" panose="020B0604030504040204" pitchFamily="34" charset="0"/>
                <a:cs typeface="Times New Roman" panose="02020603050405020304" pitchFamily="18" charset="0"/>
              </a:rPr>
              <a:t> (Mc 15, 5-7)</a:t>
            </a:r>
            <a:endParaRPr lang="en-GB" altLang="it-IT" sz="1800" i="1">
              <a:solidFill>
                <a:schemeClr val="bg1"/>
              </a:solidFill>
              <a:latin typeface="Verdana" panose="020B0604030504040204" pitchFamily="34" charset="0"/>
              <a:cs typeface="Times New Roman" panose="02020603050405020304" pitchFamily="18" charset="0"/>
            </a:endParaRPr>
          </a:p>
        </p:txBody>
      </p:sp>
      <p:sp>
        <p:nvSpPr>
          <p:cNvPr id="29699" name="Rectangle 36">
            <a:extLst>
              <a:ext uri="{FF2B5EF4-FFF2-40B4-BE49-F238E27FC236}">
                <a16:creationId xmlns:a16="http://schemas.microsoft.com/office/drawing/2014/main" id="{7AA1E856-36D0-7C1C-97CB-94DBC07AA0E5}"/>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But Jesus gave no further answers, so that Pilate wondered.  At every Passover festival, Pilate used to free any prisoner the people asked for. Now there was a man called Barabbas, jailed with the rioters who had committed murder in the uprising.</a:t>
            </a:r>
            <a:r>
              <a:rPr lang="en-US" altLang="it-IT" sz="1800" i="1">
                <a:solidFill>
                  <a:schemeClr val="bg1"/>
                </a:solidFill>
                <a:latin typeface="Verdana" panose="020B0604030504040204" pitchFamily="34" charset="0"/>
                <a:cs typeface="Times New Roman" panose="02020603050405020304" pitchFamily="18" charset="0"/>
              </a:rPr>
              <a:t> (Mk 15: 5-7)</a:t>
            </a:r>
            <a:endParaRPr lang="en-GB"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60595D9B-DD6D-E2C2-7099-2B3179950571}"/>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La folla, che si era radunata, cominciò a chiedere ciò che egli era solito concedere. Pilato rispose loro: «Volete che io rimetta in libertà per voi il re dei Giudei?». Sapeva infatti che i capi dei sacerdoti glielo avevano consegnato per invidia. </a:t>
            </a:r>
            <a:r>
              <a:rPr lang="it-IT" altLang="it-IT" sz="1800" i="1">
                <a:solidFill>
                  <a:schemeClr val="bg1"/>
                </a:solidFill>
                <a:latin typeface="Verdana" panose="020B0604030504040204" pitchFamily="34" charset="0"/>
                <a:cs typeface="Times New Roman" panose="02020603050405020304" pitchFamily="18" charset="0"/>
              </a:rPr>
              <a:t>(Mc 15, 8-10)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0723" name="Rectangle 4">
            <a:extLst>
              <a:ext uri="{FF2B5EF4-FFF2-40B4-BE49-F238E27FC236}">
                <a16:creationId xmlns:a16="http://schemas.microsoft.com/office/drawing/2014/main" id="{767ACC7D-E022-6814-1770-F4A5C29372EC}"/>
              </a:ext>
            </a:extLst>
          </p:cNvPr>
          <p:cNvSpPr>
            <a:spLocks noChangeArrowheads="1"/>
          </p:cNvSpPr>
          <p:nvPr/>
        </p:nvSpPr>
        <p:spPr bwMode="auto">
          <a:xfrm>
            <a:off x="0" y="55626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fontAlgn="t"/>
            <a:r>
              <a:rPr lang="en-US" altLang="it-IT" sz="1800">
                <a:solidFill>
                  <a:schemeClr val="bg1"/>
                </a:solidFill>
                <a:latin typeface="Verdana" panose="020B0604030504040204" pitchFamily="34" charset="0"/>
                <a:cs typeface="Times New Roman" panose="02020603050405020304" pitchFamily="18" charset="0"/>
              </a:rPr>
              <a:t>When the crowd went up to ask Pilate the usual favor,  he said to them, "Do you want me to set free the King of the Jews?" For he realized that the chief priests had handed Jesus over to him out of envy.</a:t>
            </a:r>
            <a:r>
              <a:rPr lang="en-US" altLang="it-IT" sz="1800" i="1">
                <a:solidFill>
                  <a:schemeClr val="bg1"/>
                </a:solidFill>
                <a:latin typeface="Verdana" panose="020B0604030504040204" pitchFamily="34" charset="0"/>
                <a:cs typeface="Times New Roman" panose="02020603050405020304" pitchFamily="18" charset="0"/>
              </a:rPr>
              <a:t>  (Mk 15: 8-10)</a:t>
            </a:r>
            <a:endParaRPr lang="en-GB" altLang="it-IT" sz="1800" i="1">
              <a:solidFill>
                <a:schemeClr val="bg1"/>
              </a:solidFill>
              <a:latin typeface="Verdana" panose="020B0604030504040204" pitchFamily="34" charset="0"/>
              <a:cs typeface="Times New Roman" panose="02020603050405020304" pitchFamily="18" charset="0"/>
            </a:endParaRPr>
          </a:p>
        </p:txBody>
      </p:sp>
      <p:pic>
        <p:nvPicPr>
          <p:cNvPr id="30724" name="Picture 17" descr="C:\ARCHIVIO GENERALE\PRESENTAZIONI\in COSTRUZIONE\S.Scritture del 29.03\11 Ecce Homo.jpg">
            <a:extLst>
              <a:ext uri="{FF2B5EF4-FFF2-40B4-BE49-F238E27FC236}">
                <a16:creationId xmlns:a16="http://schemas.microsoft.com/office/drawing/2014/main" id="{B58E2FEA-5FC2-984D-AE58-F27B5BCB7B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25600"/>
            <a:ext cx="5562600"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4A051CC1-9467-4EE8-6BFA-6C40B4260609}"/>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Ma i capi dei sacerdoti incitarono la folla perché, piuttosto, egli rimettesse in libertà per loro Barabba. Pilato disse loro di nuovo: «Che cosa volete dunque che io faccia di quello che voi chiamate il re dei Giudei?».                                </a:t>
            </a:r>
            <a:r>
              <a:rPr lang="it-IT" altLang="it-IT" sz="1800" i="1">
                <a:solidFill>
                  <a:schemeClr val="bg1"/>
                </a:solidFill>
                <a:latin typeface="Verdana" panose="020B0604030504040204" pitchFamily="34" charset="0"/>
                <a:cs typeface="Times New Roman" panose="02020603050405020304" pitchFamily="18" charset="0"/>
              </a:rPr>
              <a:t>(Mc 15, 11-12)</a:t>
            </a:r>
          </a:p>
        </p:txBody>
      </p:sp>
      <p:sp>
        <p:nvSpPr>
          <p:cNvPr id="31747" name="Rectangle 4">
            <a:extLst>
              <a:ext uri="{FF2B5EF4-FFF2-40B4-BE49-F238E27FC236}">
                <a16:creationId xmlns:a16="http://schemas.microsoft.com/office/drawing/2014/main" id="{96FFA727-63B3-78E7-E18D-73974415AF55}"/>
              </a:ext>
            </a:extLst>
          </p:cNvPr>
          <p:cNvSpPr>
            <a:spLocks noChangeArrowheads="1"/>
          </p:cNvSpPr>
          <p:nvPr/>
        </p:nvSpPr>
        <p:spPr bwMode="auto">
          <a:xfrm>
            <a:off x="0" y="54864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But the chief priests stirred up the crowd to ask instead for the release of Barabbas.   Pilate replied, "And what shall I do with the man you call King of the Jews?"</a:t>
            </a:r>
            <a:r>
              <a:rPr lang="en-US" altLang="it-IT" sz="1800" i="1">
                <a:solidFill>
                  <a:schemeClr val="bg1"/>
                </a:solidFill>
                <a:latin typeface="Verdana" panose="020B0604030504040204" pitchFamily="34" charset="0"/>
                <a:cs typeface="Times New Roman" panose="02020603050405020304" pitchFamily="18" charset="0"/>
              </a:rPr>
              <a:t> (Mk 15: 11-12)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1748" name="Picture 6" descr="C:\ARCHIVIO GENERALE\PRESENTAZIONI\in COSTRUZIONE\S.Scritture del 29.03\12 Barabba.jpg">
            <a:extLst>
              <a:ext uri="{FF2B5EF4-FFF2-40B4-BE49-F238E27FC236}">
                <a16:creationId xmlns:a16="http://schemas.microsoft.com/office/drawing/2014/main" id="{DAB39309-7D2B-F9EC-64C1-3F6015BB3B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590675"/>
            <a:ext cx="594360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12F18572-E4D7-5134-B609-2C081DBD7112}"/>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 Ed essi di nuovo gridarono: «Crocifiggilo!». Pilato diceva loro: «Che male ha fatto?». Ma essi gridarono più forte: «Crocifiggilo!». Pilato, volendo dare soddisfazione alla folla, rimise in libertà per loro Barabba e, dopo aver fatto flagellare Gesù, lo consegnò perché fosse crocifisso. </a:t>
            </a:r>
            <a:r>
              <a:rPr lang="it-IT" altLang="it-IT" sz="1800" i="1">
                <a:solidFill>
                  <a:schemeClr val="bg1"/>
                </a:solidFill>
                <a:latin typeface="Verdana" panose="020B0604030504040204" pitchFamily="34" charset="0"/>
                <a:cs typeface="Times New Roman" panose="02020603050405020304" pitchFamily="18" charset="0"/>
              </a:rPr>
              <a:t>(Mc 15, 13-15)</a:t>
            </a:r>
            <a:endParaRPr lang="en-GB" altLang="it-IT" sz="1800">
              <a:solidFill>
                <a:schemeClr val="bg1"/>
              </a:solidFill>
              <a:latin typeface="Verdana" panose="020B0604030504040204" pitchFamily="34" charset="0"/>
              <a:cs typeface="Times New Roman" panose="02020603050405020304" pitchFamily="18" charset="0"/>
            </a:endParaRPr>
          </a:p>
        </p:txBody>
      </p:sp>
      <p:sp>
        <p:nvSpPr>
          <p:cNvPr id="32771" name="Rectangle 4">
            <a:extLst>
              <a:ext uri="{FF2B5EF4-FFF2-40B4-BE49-F238E27FC236}">
                <a16:creationId xmlns:a16="http://schemas.microsoft.com/office/drawing/2014/main" id="{8D5C76DF-7161-281C-2470-F5B5786DFE88}"/>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The crowd shouted back, "Crucify him!" Pilate asked, "What evil has he done?" But they shouted the louder, "Crucify him!" As Pilate wanted to please the people, he freed Barabbas and after the flogging of Jesus had him handed over to be crucified.</a:t>
            </a:r>
            <a:r>
              <a:rPr lang="en-US" altLang="it-IT" sz="1800" i="1">
                <a:solidFill>
                  <a:schemeClr val="bg1"/>
                </a:solidFill>
                <a:latin typeface="Verdana" panose="020B0604030504040204" pitchFamily="34" charset="0"/>
                <a:cs typeface="Times New Roman" panose="02020603050405020304" pitchFamily="18" charset="0"/>
              </a:rPr>
              <a:t> (Mk 15: 13-15)</a:t>
            </a:r>
            <a:endParaRPr lang="en-GB" altLang="it-IT" sz="1800" i="1">
              <a:solidFill>
                <a:schemeClr val="bg1"/>
              </a:solidFill>
              <a:latin typeface="Verdana" panose="020B0604030504040204" pitchFamily="34" charset="0"/>
              <a:cs typeface="Times New Roman" panose="02020603050405020304" pitchFamily="18" charset="0"/>
            </a:endParaRPr>
          </a:p>
        </p:txBody>
      </p:sp>
      <p:pic>
        <p:nvPicPr>
          <p:cNvPr id="32772" name="Picture 8" descr="C:\ARCHIVIO GENERALE\PRESENTAZIONI\in COSTRUZIONE\S.Scritture del 29.03\corona di spine copia.gif">
            <a:extLst>
              <a:ext uri="{FF2B5EF4-FFF2-40B4-BE49-F238E27FC236}">
                <a16:creationId xmlns:a16="http://schemas.microsoft.com/office/drawing/2014/main" id="{1932F1C5-F7D6-8B36-80ED-60594081BD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4495800"/>
            <a:ext cx="1739900"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6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86952B98-6722-3D46-3DFA-59265784DD51}"/>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Allora i soldati lo condussero dentro il cortile, cioè nel pretorio, e convocarono tutta la truppa. Lo vestirono di porpora, intrecciarono una corona di spine e gliela misero attorno al capo. Poi presero a salutarlo: «Salve, re dei Giudei!». </a:t>
            </a:r>
            <a:r>
              <a:rPr lang="it-IT" altLang="it-IT" sz="1800" i="1">
                <a:solidFill>
                  <a:schemeClr val="bg1"/>
                </a:solidFill>
                <a:latin typeface="Verdana" panose="020B0604030504040204" pitchFamily="34" charset="0"/>
                <a:cs typeface="Times New Roman" panose="02020603050405020304" pitchFamily="18" charset="0"/>
              </a:rPr>
              <a:t>(Mc 15, 16-18)</a:t>
            </a:r>
            <a:endParaRPr lang="en-GB" altLang="it-IT" sz="1800">
              <a:solidFill>
                <a:schemeClr val="bg1"/>
              </a:solidFill>
              <a:latin typeface="Verdana" panose="020B0604030504040204" pitchFamily="34" charset="0"/>
              <a:cs typeface="Times New Roman" panose="02020603050405020304" pitchFamily="18" charset="0"/>
            </a:endParaRPr>
          </a:p>
        </p:txBody>
      </p:sp>
      <p:sp>
        <p:nvSpPr>
          <p:cNvPr id="33795" name="Rectangle 4">
            <a:extLst>
              <a:ext uri="{FF2B5EF4-FFF2-40B4-BE49-F238E27FC236}">
                <a16:creationId xmlns:a16="http://schemas.microsoft.com/office/drawing/2014/main" id="{B589C4CC-5A5C-F4E4-51FC-80A071B6103E}"/>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The soldiers took him inside the courtyard known as the praetorium and called the rest of their companions. They clothed him in a purple cloak and twisting a crown of thorns, they forced it onto his head.  Then they began saluting him, "Long life to the King of the Jews!" </a:t>
            </a:r>
            <a:r>
              <a:rPr lang="en-US" altLang="it-IT" sz="1800" i="1">
                <a:solidFill>
                  <a:schemeClr val="bg1"/>
                </a:solidFill>
                <a:latin typeface="Verdana" panose="020B0604030504040204" pitchFamily="34" charset="0"/>
                <a:cs typeface="Times New Roman" panose="02020603050405020304" pitchFamily="18" charset="0"/>
              </a:rPr>
              <a:t>(Mk 15: 16-18)</a:t>
            </a:r>
            <a:endParaRPr lang="en-GB"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AC9AF872-7B09-2399-B271-8D17181EDAC4}"/>
              </a:ext>
            </a:extLst>
          </p:cNvPr>
          <p:cNvSpPr>
            <a:spLocks noGrp="1" noChangeArrowheads="1"/>
          </p:cNvSpPr>
          <p:nvPr>
            <p:ph type="title"/>
          </p:nvPr>
        </p:nvSpPr>
        <p:spPr>
          <a:xfrm>
            <a:off x="0" y="6096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E gli percuotevano il capo con una canna, gli sputavano addosso e, piegando le ginocchia, si prostravano davanti a lui. Dopo essersi fatti beffe di lui, lo spogliarono della porpora e gli fecero indossare le sue vesti, poi lo condussero fuori per crocifiggerlo. </a:t>
            </a:r>
            <a:r>
              <a:rPr lang="it-IT" altLang="it-IT" sz="1800" i="1">
                <a:solidFill>
                  <a:schemeClr val="bg1"/>
                </a:solidFill>
                <a:latin typeface="Verdana" panose="020B0604030504040204" pitchFamily="34" charset="0"/>
                <a:cs typeface="Times New Roman" panose="02020603050405020304" pitchFamily="18" charset="0"/>
              </a:rPr>
              <a:t>(Mc 15, 19-20)</a:t>
            </a:r>
            <a:endParaRPr lang="en-GB" altLang="it-IT" sz="1800">
              <a:solidFill>
                <a:schemeClr val="bg1"/>
              </a:solidFill>
              <a:latin typeface="Verdana" panose="020B0604030504040204" pitchFamily="34" charset="0"/>
              <a:cs typeface="Times New Roman" panose="02020603050405020304" pitchFamily="18" charset="0"/>
            </a:endParaRPr>
          </a:p>
        </p:txBody>
      </p:sp>
      <p:sp>
        <p:nvSpPr>
          <p:cNvPr id="34819" name="Rectangle 4">
            <a:extLst>
              <a:ext uri="{FF2B5EF4-FFF2-40B4-BE49-F238E27FC236}">
                <a16:creationId xmlns:a16="http://schemas.microsoft.com/office/drawing/2014/main" id="{1EF29884-F232-D096-60E1-9494303FD47B}"/>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With a stick they gave him blows on the head and spat on him; then they knelt down pretending to worship him. When they had finished mocking him, they pulled off the purple cloak and put his own clothes on him. The soldiers led him out of the city to crucify him.  </a:t>
            </a:r>
            <a:r>
              <a:rPr lang="en-US" altLang="it-IT" sz="1800" i="1">
                <a:solidFill>
                  <a:schemeClr val="bg1"/>
                </a:solidFill>
                <a:latin typeface="Verdana" panose="020B0604030504040204" pitchFamily="34" charset="0"/>
                <a:cs typeface="Times New Roman" panose="02020603050405020304" pitchFamily="18" charset="0"/>
              </a:rPr>
              <a:t>(Mk 15: 19-20)</a:t>
            </a:r>
            <a:r>
              <a:rPr lang="en-US" altLang="it-IT" sz="1800">
                <a:solidFill>
                  <a:schemeClr val="bg1"/>
                </a:solidFill>
                <a:latin typeface="Verdana" panose="020B0604030504040204" pitchFamily="34" charset="0"/>
                <a:cs typeface="Times New Roman" panose="02020603050405020304" pitchFamily="18" charset="0"/>
              </a:rPr>
              <a:t>   </a:t>
            </a:r>
            <a:endParaRPr lang="en-GB" altLang="it-IT" sz="180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D6113A43-AE47-52AC-BB86-3367433C776D}"/>
              </a:ext>
            </a:extLst>
          </p:cNvPr>
          <p:cNvSpPr>
            <a:spLocks noGrp="1" noChangeArrowheads="1"/>
          </p:cNvSpPr>
          <p:nvPr>
            <p:ph type="title"/>
          </p:nvPr>
        </p:nvSpPr>
        <p:spPr>
          <a:xfrm>
            <a:off x="0" y="457200"/>
            <a:ext cx="9144000" cy="1039813"/>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Costrinsero a portare la croce di lui un tale che passava, un certo Simone di Cirene, che veniva dalla campagna, padre di Alessandro e di Rufo. Condussero Gesù al luogo del Gòlgota, che significa «Luogo del cranio», e gli davano vino mescolato con mirra, ma egli non ne prese. </a:t>
            </a:r>
            <a:r>
              <a:rPr lang="it-IT" altLang="it-IT" sz="1800" i="1">
                <a:solidFill>
                  <a:schemeClr val="bg1"/>
                </a:solidFill>
                <a:latin typeface="Verdana" panose="020B0604030504040204" pitchFamily="34" charset="0"/>
                <a:cs typeface="Times New Roman" panose="02020603050405020304" pitchFamily="18" charset="0"/>
              </a:rPr>
              <a:t>(Mc 15, 21-23)</a:t>
            </a:r>
            <a:endParaRPr lang="en-GB" altLang="it-IT" sz="1800">
              <a:solidFill>
                <a:schemeClr val="bg1"/>
              </a:solidFill>
              <a:latin typeface="Verdana" panose="020B0604030504040204" pitchFamily="34" charset="0"/>
              <a:cs typeface="Times New Roman" panose="02020603050405020304" pitchFamily="18" charset="0"/>
            </a:endParaRPr>
          </a:p>
        </p:txBody>
      </p:sp>
      <p:sp>
        <p:nvSpPr>
          <p:cNvPr id="35843" name="Rectangle 4">
            <a:extLst>
              <a:ext uri="{FF2B5EF4-FFF2-40B4-BE49-F238E27FC236}">
                <a16:creationId xmlns:a16="http://schemas.microsoft.com/office/drawing/2014/main" id="{48FAC740-B7DC-AE9A-E2F9-8B38B395BC40}"/>
              </a:ext>
            </a:extLst>
          </p:cNvPr>
          <p:cNvSpPr>
            <a:spLocks noChangeArrowheads="1"/>
          </p:cNvSpPr>
          <p:nvPr/>
        </p:nvSpPr>
        <p:spPr bwMode="auto">
          <a:xfrm>
            <a:off x="0" y="5181600"/>
            <a:ext cx="9144000" cy="1474788"/>
          </a:xfrm>
          <a:prstGeom prst="rect">
            <a:avLst/>
          </a:prstGeom>
          <a:solidFill>
            <a:schemeClr val="tx1"/>
          </a:solidFill>
          <a:ln w="9525">
            <a:solidFill>
              <a:schemeClr val="tx1"/>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On the way they met Simon of Cyrene, father of Alexander and Rufus, who was coming in from the country, and forced him to carry the cross of Jesus. When they had led him to the place called Golgotha, which means the Skull, they offered him wine mixed with myrrh, but he would not take it.            </a:t>
            </a:r>
            <a:r>
              <a:rPr lang="en-US" altLang="it-IT" sz="1800" i="1">
                <a:solidFill>
                  <a:schemeClr val="bg1"/>
                </a:solidFill>
                <a:latin typeface="Verdana" panose="020B0604030504040204" pitchFamily="34" charset="0"/>
                <a:cs typeface="Times New Roman" panose="02020603050405020304" pitchFamily="18" charset="0"/>
              </a:rPr>
              <a:t>(Mk 15: 21-23)</a:t>
            </a:r>
            <a:endParaRPr lang="en-GB"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D235FE9C-EFD7-4942-F59C-C899D48D6F65}"/>
              </a:ext>
            </a:extLst>
          </p:cNvPr>
          <p:cNvSpPr>
            <a:spLocks noGrp="1" noChangeArrowheads="1"/>
          </p:cNvSpPr>
          <p:nvPr>
            <p:ph type="title"/>
          </p:nvPr>
        </p:nvSpPr>
        <p:spPr>
          <a:xfrm>
            <a:off x="0" y="381000"/>
            <a:ext cx="9144000" cy="1143000"/>
          </a:xfrm>
        </p:spPr>
        <p:txBody>
          <a:bodyPr/>
          <a:lstStyle/>
          <a:p>
            <a:pPr algn="l"/>
            <a:r>
              <a:rPr lang="it-IT" altLang="it-IT" sz="1800">
                <a:solidFill>
                  <a:schemeClr val="bg1"/>
                </a:solidFill>
                <a:latin typeface="Verdana" panose="020B0604030504040204" pitchFamily="34" charset="0"/>
                <a:cs typeface="Times New Roman" panose="02020603050405020304" pitchFamily="18" charset="0"/>
              </a:rPr>
              <a:t>Poi lo crocifissero e si divisero le sue vesti, tirando a sorte su di esse ciò che ognuno avrebbe preso. Erano le nove del mattino quando lo crocifissero. La scritta con il motivo della sua condanna diceva: «Il re dei Giudei».                      </a:t>
            </a:r>
            <a:r>
              <a:rPr lang="it-IT" altLang="it-IT" sz="1800" i="1">
                <a:solidFill>
                  <a:schemeClr val="bg1"/>
                </a:solidFill>
                <a:latin typeface="Verdana" panose="020B0604030504040204" pitchFamily="34" charset="0"/>
                <a:cs typeface="Times New Roman" panose="02020603050405020304" pitchFamily="18" charset="0"/>
              </a:rPr>
              <a:t>(Mc 15, 24-26)</a:t>
            </a:r>
            <a:endParaRPr lang="en-GB" altLang="it-IT" sz="1800">
              <a:solidFill>
                <a:schemeClr val="bg1"/>
              </a:solidFill>
              <a:latin typeface="Verdana" panose="020B0604030504040204" pitchFamily="34" charset="0"/>
              <a:cs typeface="Times New Roman" panose="02020603050405020304" pitchFamily="18" charset="0"/>
            </a:endParaRPr>
          </a:p>
        </p:txBody>
      </p:sp>
      <p:sp>
        <p:nvSpPr>
          <p:cNvPr id="36867" name="Rectangle 4">
            <a:extLst>
              <a:ext uri="{FF2B5EF4-FFF2-40B4-BE49-F238E27FC236}">
                <a16:creationId xmlns:a16="http://schemas.microsoft.com/office/drawing/2014/main" id="{2D40A754-C441-1F84-740B-653E94FAB3A7}"/>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Then they nailed him to the cross and divided his clothes among themselves, casting lots to decide what each should take. It was about nine o'clock in the morning when they crucified him. The statement of his offense was displayed above his head and it read, "The King of the Jews." </a:t>
            </a:r>
            <a:r>
              <a:rPr lang="en-US" altLang="it-IT" sz="1800" i="1">
                <a:solidFill>
                  <a:schemeClr val="bg1"/>
                </a:solidFill>
                <a:latin typeface="Verdana" panose="020B0604030504040204" pitchFamily="34" charset="0"/>
                <a:cs typeface="Times New Roman" panose="02020603050405020304" pitchFamily="18" charset="0"/>
              </a:rPr>
              <a:t>(Mk 15: 24-26)</a:t>
            </a:r>
            <a:endParaRPr lang="en-GB"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F96F4F50-477A-7E19-6347-C4904D7E7FC1}"/>
              </a:ext>
            </a:extLst>
          </p:cNvPr>
          <p:cNvSpPr>
            <a:spLocks noGrp="1" noChangeArrowheads="1"/>
          </p:cNvSpPr>
          <p:nvPr>
            <p:ph type="title"/>
          </p:nvPr>
        </p:nvSpPr>
        <p:spPr>
          <a:xfrm>
            <a:off x="0" y="404813"/>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Con lui crocifissero anche due ladroni, uno a destra e uno alla sua sinistra. Quelli che passavano di là lo insultavano, scuotendo il capo e dicendo: «Ehi, tu che distruggi il tempio e lo ricostruisci in tre giorni, </a:t>
            </a:r>
            <a:r>
              <a:rPr lang="it-IT" altLang="it-IT" sz="1800" i="1">
                <a:solidFill>
                  <a:schemeClr val="bg1"/>
                </a:solidFill>
                <a:latin typeface="Verdana" panose="020B0604030504040204" pitchFamily="34" charset="0"/>
                <a:cs typeface="Times New Roman" panose="02020603050405020304" pitchFamily="18" charset="0"/>
              </a:rPr>
              <a:t>(Mc 15, 27-29)</a:t>
            </a:r>
            <a:endParaRPr lang="en-GB" altLang="it-IT" sz="1800">
              <a:solidFill>
                <a:schemeClr val="bg1"/>
              </a:solidFill>
              <a:latin typeface="Verdana" panose="020B0604030504040204" pitchFamily="34" charset="0"/>
              <a:cs typeface="Times New Roman" panose="02020603050405020304" pitchFamily="18" charset="0"/>
            </a:endParaRPr>
          </a:p>
        </p:txBody>
      </p:sp>
      <p:sp>
        <p:nvSpPr>
          <p:cNvPr id="37891" name="Rectangle 4">
            <a:extLst>
              <a:ext uri="{FF2B5EF4-FFF2-40B4-BE49-F238E27FC236}">
                <a16:creationId xmlns:a16="http://schemas.microsoft.com/office/drawing/2014/main" id="{397142DB-66E3-83FB-4CC1-61299E03A09B}"/>
              </a:ext>
            </a:extLst>
          </p:cNvPr>
          <p:cNvSpPr>
            <a:spLocks noChangeArrowheads="1"/>
          </p:cNvSpPr>
          <p:nvPr/>
        </p:nvSpPr>
        <p:spPr bwMode="auto">
          <a:xfrm>
            <a:off x="0" y="5229225"/>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They also crucified two robbers with him, one on his right and one on his left. People passing by laughed at him, shook their head and jeered, "Aha! So you are able to tear down the Temple and build it up again in three days.          </a:t>
            </a:r>
            <a:r>
              <a:rPr lang="en-US" altLang="it-IT" sz="1800" i="1">
                <a:solidFill>
                  <a:schemeClr val="bg1"/>
                </a:solidFill>
                <a:latin typeface="Verdana" panose="020B0604030504040204" pitchFamily="34" charset="0"/>
                <a:cs typeface="Times New Roman" panose="02020603050405020304" pitchFamily="18" charset="0"/>
              </a:rPr>
              <a:t>(Mk 15: 27-29)</a:t>
            </a:r>
            <a:endParaRPr lang="en-GB"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F3CDC82E-1EC1-D1DC-18B6-248B9A802387}"/>
              </a:ext>
            </a:extLst>
          </p:cNvPr>
          <p:cNvSpPr>
            <a:spLocks noGrp="1" noChangeArrowheads="1"/>
          </p:cNvSpPr>
          <p:nvPr>
            <p:ph type="title"/>
          </p:nvPr>
        </p:nvSpPr>
        <p:spPr>
          <a:xfrm>
            <a:off x="152400" y="457200"/>
            <a:ext cx="89916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salva te stesso scendendo dalla croce!». Così anche i capi dei sacerdoti, con gli scribi, fra loro si facevano beffe di lui e dicevano: «Ha salvato altri e non può salvare se stesso!  Il Cristo, il re d’Israele, scenda ora dalla croce, perché vediamo e crediamo!». </a:t>
            </a:r>
            <a:r>
              <a:rPr lang="it-IT" altLang="it-IT" sz="1800" i="1">
                <a:solidFill>
                  <a:schemeClr val="bg1"/>
                </a:solidFill>
                <a:latin typeface="Verdana" panose="020B0604030504040204" pitchFamily="34" charset="0"/>
                <a:cs typeface="Times New Roman" panose="02020603050405020304" pitchFamily="18" charset="0"/>
              </a:rPr>
              <a:t>(Mc 15, 30-32a)</a:t>
            </a:r>
            <a:endParaRPr lang="en-GB" altLang="it-IT" sz="1800">
              <a:solidFill>
                <a:schemeClr val="bg1"/>
              </a:solidFill>
              <a:latin typeface="Verdana" panose="020B0604030504040204" pitchFamily="34" charset="0"/>
              <a:cs typeface="Times New Roman" panose="02020603050405020304" pitchFamily="18" charset="0"/>
            </a:endParaRPr>
          </a:p>
        </p:txBody>
      </p:sp>
      <p:sp>
        <p:nvSpPr>
          <p:cNvPr id="38915" name="Rectangle 4">
            <a:extLst>
              <a:ext uri="{FF2B5EF4-FFF2-40B4-BE49-F238E27FC236}">
                <a16:creationId xmlns:a16="http://schemas.microsoft.com/office/drawing/2014/main" id="{B19DF2CD-2FB9-5D41-4D17-BEC0BCF30890}"/>
              </a:ext>
            </a:extLst>
          </p:cNvPr>
          <p:cNvSpPr>
            <a:spLocks noChangeArrowheads="1"/>
          </p:cNvSpPr>
          <p:nvPr/>
        </p:nvSpPr>
        <p:spPr bwMode="auto">
          <a:xfrm>
            <a:off x="0" y="5105400"/>
            <a:ext cx="9144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Now save yourself and come down from the cross!" In the same way the chief priests and the teachers of the Law mocked him saying to one another, "The man who saved others cannot save himself. Let's see the Messiah, the king of Israel, come down from his cross and then we will believe in him.</a:t>
            </a:r>
            <a:r>
              <a:rPr lang="en-US" altLang="it-IT" sz="1800" i="1">
                <a:solidFill>
                  <a:schemeClr val="bg1"/>
                </a:solidFill>
                <a:latin typeface="Verdana" panose="020B0604030504040204" pitchFamily="34" charset="0"/>
                <a:cs typeface="Times New Roman" panose="02020603050405020304" pitchFamily="18" charset="0"/>
              </a:rPr>
              <a:t>  (Mk 15: 30-32a)</a:t>
            </a:r>
            <a:endParaRPr lang="en-GB" altLang="it-IT" sz="1800" i="1">
              <a:solidFill>
                <a:schemeClr val="bg1"/>
              </a:solidFill>
              <a:latin typeface="Verdana" panose="020B0604030504040204" pitchFamily="34" charset="0"/>
              <a:cs typeface="Times New Roman" panose="02020603050405020304" pitchFamily="18" charset="0"/>
            </a:endParaRPr>
          </a:p>
        </p:txBody>
      </p:sp>
      <p:pic>
        <p:nvPicPr>
          <p:cNvPr id="38916" name="Picture 6" descr="C:\ARCHIVIO GENERALE\PRESENTAZIONI\in COSTRUZIONE\S.Scritture del 29.03\sotto la croce.jpg">
            <a:extLst>
              <a:ext uri="{FF2B5EF4-FFF2-40B4-BE49-F238E27FC236}">
                <a16:creationId xmlns:a16="http://schemas.microsoft.com/office/drawing/2014/main" id="{FA40D1F6-478E-26F7-90DB-9F0309C280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576388"/>
            <a:ext cx="9067800" cy="36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38FD000B-D503-5099-722D-40F4F49B325F}"/>
              </a:ext>
            </a:extLst>
          </p:cNvPr>
          <p:cNvSpPr>
            <a:spLocks noChangeArrowheads="1"/>
          </p:cNvSpPr>
          <p:nvPr/>
        </p:nvSpPr>
        <p:spPr bwMode="auto">
          <a:xfrm>
            <a:off x="1219200" y="11430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1800">
                <a:solidFill>
                  <a:srgbClr val="820000"/>
                </a:solidFill>
                <a:latin typeface="Verdana" panose="020B0604030504040204" pitchFamily="34" charset="0"/>
                <a:cs typeface="Times New Roman" panose="02020603050405020304" pitchFamily="18" charset="0"/>
              </a:rPr>
              <a:t>ISAIA</a:t>
            </a:r>
          </a:p>
        </p:txBody>
      </p:sp>
      <p:sp>
        <p:nvSpPr>
          <p:cNvPr id="16387" name="Rectangle 157">
            <a:extLst>
              <a:ext uri="{FF2B5EF4-FFF2-40B4-BE49-F238E27FC236}">
                <a16:creationId xmlns:a16="http://schemas.microsoft.com/office/drawing/2014/main" id="{3DA30C32-4D1E-46DB-FB79-03207CF27E32}"/>
              </a:ext>
            </a:extLst>
          </p:cNvPr>
          <p:cNvSpPr>
            <a:spLocks noChangeArrowheads="1"/>
          </p:cNvSpPr>
          <p:nvPr/>
        </p:nvSpPr>
        <p:spPr bwMode="auto">
          <a:xfrm>
            <a:off x="1295400" y="1524000"/>
            <a:ext cx="34290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Il Signore Dio mi ha dato una lingua da discepolo, perché io sappia indirizzare una parola allo sfiduciato.   Ogni mattina fa attento il mio orecchio perché io ascolti come i discepoli.</a:t>
            </a:r>
            <a:r>
              <a:rPr lang="it-IT" altLang="it-IT" sz="1800" i="1">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Arial" panose="020B0604020202020204" pitchFamily="34" charset="0"/>
              </a:rPr>
              <a:t>(Is 50, 4-5a)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6388" name="Rectangle 158">
            <a:extLst>
              <a:ext uri="{FF2B5EF4-FFF2-40B4-BE49-F238E27FC236}">
                <a16:creationId xmlns:a16="http://schemas.microsoft.com/office/drawing/2014/main" id="{4F2FC583-D867-F83A-11CA-91D928214B81}"/>
              </a:ext>
            </a:extLst>
          </p:cNvPr>
          <p:cNvSpPr>
            <a:spLocks noChangeArrowheads="1"/>
          </p:cNvSpPr>
          <p:nvPr/>
        </p:nvSpPr>
        <p:spPr bwMode="auto">
          <a:xfrm>
            <a:off x="4724400" y="1371600"/>
            <a:ext cx="33528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en-GB" altLang="it-IT" sz="1800">
                <a:solidFill>
                  <a:srgbClr val="000000"/>
                </a:solidFill>
                <a:latin typeface="Verdana" panose="020B0604030504040204" pitchFamily="34" charset="0"/>
                <a:cs typeface="Arial" panose="020B0604020202020204" pitchFamily="34" charset="0"/>
              </a:rPr>
              <a:t>   </a:t>
            </a:r>
            <a:r>
              <a:rPr lang="it-IT" altLang="it-IT" sz="1800">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The Lord Yahweh has taught me so I speak as his disciple and I know how to sustain the weary. Morning after morning he wakes me up to hear, to listen like a disciple. The Lord Yahweh has opened my ear.</a:t>
            </a:r>
            <a:r>
              <a:rPr lang="en-US"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Arial" panose="020B0604020202020204" pitchFamily="34" charset="0"/>
              </a:rPr>
              <a:t>(Is 50: 4-5a)</a:t>
            </a:r>
          </a:p>
        </p:txBody>
      </p:sp>
      <p:sp>
        <p:nvSpPr>
          <p:cNvPr id="16389" name="Rectangle 189">
            <a:extLst>
              <a:ext uri="{FF2B5EF4-FFF2-40B4-BE49-F238E27FC236}">
                <a16:creationId xmlns:a16="http://schemas.microsoft.com/office/drawing/2014/main" id="{E644D707-4204-3BDC-2EFB-53C3DB10CC29}"/>
              </a:ext>
            </a:extLst>
          </p:cNvPr>
          <p:cNvSpPr>
            <a:spLocks noChangeArrowheads="1"/>
          </p:cNvSpPr>
          <p:nvPr/>
        </p:nvSpPr>
        <p:spPr bwMode="auto">
          <a:xfrm>
            <a:off x="4643438" y="1052513"/>
            <a:ext cx="3124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600020"/>
                </a:solidFill>
                <a:latin typeface="Verdana" panose="020B0604030504040204" pitchFamily="34" charset="0"/>
                <a:cs typeface="Times New Roman" panose="02020603050405020304" pitchFamily="18" charset="0"/>
              </a:rPr>
              <a:t>ISAIAH</a:t>
            </a:r>
          </a:p>
        </p:txBody>
      </p:sp>
      <p:sp>
        <p:nvSpPr>
          <p:cNvPr id="327031" name="Rectangle 375">
            <a:extLst>
              <a:ext uri="{FF2B5EF4-FFF2-40B4-BE49-F238E27FC236}">
                <a16:creationId xmlns:a16="http://schemas.microsoft.com/office/drawing/2014/main" id="{CA0E89A8-794B-3C43-D8E2-68ED06DAA28B}"/>
              </a:ext>
            </a:extLst>
          </p:cNvPr>
          <p:cNvSpPr>
            <a:spLocks noChangeArrowheads="1"/>
          </p:cNvSpPr>
          <p:nvPr/>
        </p:nvSpPr>
        <p:spPr bwMode="auto">
          <a:xfrm>
            <a:off x="762000" y="0"/>
            <a:ext cx="7842250" cy="969963"/>
          </a:xfrm>
          <a:prstGeom prst="rect">
            <a:avLst/>
          </a:prstGeom>
          <a:solidFill>
            <a:srgbClr val="FF0000"/>
          </a:solidFill>
          <a:ln w="9525">
            <a:solidFill>
              <a:srgbClr val="FF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2000">
                <a:solidFill>
                  <a:schemeClr val="bg1"/>
                </a:solidFill>
                <a:latin typeface="Verdana" panose="020B0604030504040204" pitchFamily="34" charset="0"/>
                <a:ea typeface="Verdana" panose="020B0604030504040204" pitchFamily="34" charset="0"/>
                <a:cs typeface="Verdana" panose="020B0604030504040204" pitchFamily="34" charset="0"/>
              </a:rPr>
              <a:t>  </a:t>
            </a:r>
          </a:p>
          <a:p>
            <a:pPr eaLnBrk="1" hangingPunct="1"/>
            <a:endParaRPr lang="it-IT" altLang="it-IT" sz="1100">
              <a:solidFill>
                <a:schemeClr val="bg1"/>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it-IT" altLang="it-IT" sz="1400">
                <a:solidFill>
                  <a:schemeClr val="bg1"/>
                </a:solidFill>
                <a:latin typeface="Verdana" panose="020B0604030504040204" pitchFamily="34" charset="0"/>
                <a:ea typeface="Verdana" panose="020B0604030504040204" pitchFamily="34" charset="0"/>
                <a:cs typeface="Verdana" panose="020B0604030504040204" pitchFamily="34" charset="0"/>
              </a:rPr>
              <a:t>https://www.diffondilaparola.com</a:t>
            </a:r>
          </a:p>
          <a:p>
            <a:pPr eaLnBrk="1" hangingPunct="1"/>
            <a:endParaRPr lang="it-IT" altLang="it-IT" sz="800" b="1">
              <a:solidFill>
                <a:srgbClr val="FFFF00"/>
              </a:solidFill>
              <a:latin typeface="Courier New" panose="02070309020205020404" pitchFamily="49" charset="0"/>
            </a:endParaRPr>
          </a:p>
        </p:txBody>
      </p:sp>
      <p:pic>
        <p:nvPicPr>
          <p:cNvPr id="16391" name="Picture 46" descr="C:\ARCHIVIO GENERALE\PRESENTAZIONI\in COSTRUZIONE\S.Scritture del 29.03\parola allo sfiduciato.jpg">
            <a:extLst>
              <a:ext uri="{FF2B5EF4-FFF2-40B4-BE49-F238E27FC236}">
                <a16:creationId xmlns:a16="http://schemas.microsoft.com/office/drawing/2014/main" id="{C7FCAA2D-DF8C-A204-D3B5-872A7FCA41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3962400"/>
            <a:ext cx="3048000" cy="228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47" descr="C:\ARCHIVIO GENERALE\PRESENTAZIONI\in COSTRUZIONE\S.Scritture del 29.03\parola allo sfiduciato 1.jpg">
            <a:extLst>
              <a:ext uri="{FF2B5EF4-FFF2-40B4-BE49-F238E27FC236}">
                <a16:creationId xmlns:a16="http://schemas.microsoft.com/office/drawing/2014/main" id="{604FBF2B-3303-B1EC-0C87-B8579B29FD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962400"/>
            <a:ext cx="2895600" cy="221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56">
    <p:rand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B0A0FD4B-01AC-39FA-A947-AA2517B72AC5}"/>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anche quelli che erano stati crocifissi con lui lo insultavano. Quando fu mezzogiorno, si fece buio su tutta la terra fino alle tre del pomeriggio. Alle tre, Gesù gridò a gran voce: «Eloì, Eloì, lemà sabactàni?», che significa: «Dio mio, Dio mio, perché mi hai abbandonato?». </a:t>
            </a:r>
            <a:r>
              <a:rPr lang="it-IT" altLang="it-IT" sz="1800" i="1">
                <a:solidFill>
                  <a:schemeClr val="bg1"/>
                </a:solidFill>
                <a:latin typeface="Verdana" panose="020B0604030504040204" pitchFamily="34" charset="0"/>
                <a:cs typeface="Times New Roman" panose="02020603050405020304" pitchFamily="18" charset="0"/>
              </a:rPr>
              <a:t>(Mc 15, 32b-34)</a:t>
            </a:r>
            <a:endParaRPr lang="en-GB" altLang="it-IT" sz="1800">
              <a:solidFill>
                <a:schemeClr val="bg1"/>
              </a:solidFill>
              <a:latin typeface="Verdana" panose="020B0604030504040204" pitchFamily="34" charset="0"/>
              <a:cs typeface="Times New Roman" panose="02020603050405020304" pitchFamily="18" charset="0"/>
            </a:endParaRPr>
          </a:p>
        </p:txBody>
      </p:sp>
      <p:sp>
        <p:nvSpPr>
          <p:cNvPr id="39939" name="Rectangle 4">
            <a:extLst>
              <a:ext uri="{FF2B5EF4-FFF2-40B4-BE49-F238E27FC236}">
                <a16:creationId xmlns:a16="http://schemas.microsoft.com/office/drawing/2014/main" id="{2D3E03E4-8199-333D-5995-9298DF528C14}"/>
              </a:ext>
            </a:extLst>
          </p:cNvPr>
          <p:cNvSpPr>
            <a:spLocks noChangeArrowheads="1"/>
          </p:cNvSpPr>
          <p:nvPr/>
        </p:nvSpPr>
        <p:spPr bwMode="auto">
          <a:xfrm>
            <a:off x="0" y="5105400"/>
            <a:ext cx="9144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 Even the men who were crucified with Jesus insulted him. When noon came, darkness fell over the whole land and lasted until three o'clock; and at three o'clock Jesus cried out in a loud voice, "Eloi, Eloi, lamma sabachthani?" which means "My God, my God, why have you deserted me?"                      </a:t>
            </a:r>
            <a:r>
              <a:rPr lang="en-US" altLang="it-IT" sz="1800" i="1">
                <a:solidFill>
                  <a:schemeClr val="bg1"/>
                </a:solidFill>
                <a:latin typeface="Verdana" panose="020B0604030504040204" pitchFamily="34" charset="0"/>
                <a:cs typeface="Times New Roman" panose="02020603050405020304" pitchFamily="18" charset="0"/>
              </a:rPr>
              <a:t>(Mk 15: 32b-34)</a:t>
            </a:r>
            <a:r>
              <a:rPr lang="en-US" altLang="it-IT" sz="1800">
                <a:solidFill>
                  <a:schemeClr val="bg1"/>
                </a:solidFill>
                <a:latin typeface="Verdana" panose="020B0604030504040204" pitchFamily="34" charset="0"/>
                <a:cs typeface="Times New Roman" panose="02020603050405020304" pitchFamily="18" charset="0"/>
              </a:rPr>
              <a:t>  </a:t>
            </a:r>
            <a:endParaRPr lang="en-GB" altLang="it-IT" sz="1800">
              <a:solidFill>
                <a:schemeClr val="bg1"/>
              </a:solidFill>
              <a:latin typeface="Verdana" panose="020B0604030504040204" pitchFamily="34" charset="0"/>
              <a:cs typeface="Times New Roman" panose="02020603050405020304" pitchFamily="18" charset="0"/>
            </a:endParaRPr>
          </a:p>
        </p:txBody>
      </p:sp>
      <p:pic>
        <p:nvPicPr>
          <p:cNvPr id="39940" name="Picture 5" descr="C:\ARCHIVIO GENERALE\PRESENTAZIONI\in COSTRUZIONE\S.Scritture del 29.03\Eloi Eloi.jpg">
            <a:extLst>
              <a:ext uri="{FF2B5EF4-FFF2-40B4-BE49-F238E27FC236}">
                <a16:creationId xmlns:a16="http://schemas.microsoft.com/office/drawing/2014/main" id="{98B81A21-F660-6739-543D-FEA80991BF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595438"/>
            <a:ext cx="5867400" cy="358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D305D39F-48E1-9384-7913-54B37BA228BC}"/>
              </a:ext>
            </a:extLst>
          </p:cNvPr>
          <p:cNvSpPr>
            <a:spLocks noGrp="1" noChangeArrowheads="1"/>
          </p:cNvSpPr>
          <p:nvPr>
            <p:ph type="title"/>
          </p:nvPr>
        </p:nvSpPr>
        <p:spPr>
          <a:xfrm>
            <a:off x="0" y="381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Udendo questo, alcuni dei presenti dicevano: «Ecco, chiama Elia!». Uno corse a inzuppare di aceto una spugna, la fissò su una canna e gli dava da bere, dicendo: «Aspettate, vediamo se viene Elia a farlo scendere».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(Mc 15, 35-36)</a:t>
            </a:r>
            <a:endParaRPr lang="en-GB" altLang="it-IT" sz="1800">
              <a:solidFill>
                <a:schemeClr val="bg1"/>
              </a:solidFill>
              <a:latin typeface="Verdana" panose="020B0604030504040204" pitchFamily="34" charset="0"/>
              <a:cs typeface="Times New Roman" panose="02020603050405020304" pitchFamily="18" charset="0"/>
            </a:endParaRPr>
          </a:p>
        </p:txBody>
      </p:sp>
      <p:sp>
        <p:nvSpPr>
          <p:cNvPr id="40963" name="Rectangle 4">
            <a:extLst>
              <a:ext uri="{FF2B5EF4-FFF2-40B4-BE49-F238E27FC236}">
                <a16:creationId xmlns:a16="http://schemas.microsoft.com/office/drawing/2014/main" id="{E3C0B05E-F1A4-9B93-2217-CC8C7BAA361A}"/>
              </a:ext>
            </a:extLst>
          </p:cNvPr>
          <p:cNvSpPr>
            <a:spLocks noChangeArrowheads="1"/>
          </p:cNvSpPr>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As soon as they heard these words, some of the bystanders said, "Listen! He is calling for Elijah." And one of them went quickly to fill a sponge with bitter wine and, putting it on a reed, gave him to drink saying, "Now let's see whether Elijah comes to take him down." </a:t>
            </a:r>
            <a:r>
              <a:rPr lang="it-IT" altLang="it-IT" sz="1800" i="1">
                <a:solidFill>
                  <a:schemeClr val="bg1"/>
                </a:solidFill>
                <a:latin typeface="Verdana" panose="020B0604030504040204" pitchFamily="34" charset="0"/>
                <a:cs typeface="Times New Roman" panose="02020603050405020304" pitchFamily="18" charset="0"/>
              </a:rPr>
              <a:t>(Mk 15: 35-36)</a:t>
            </a:r>
            <a:endParaRPr lang="en-GB" altLang="it-IT" sz="1800" i="1">
              <a:solidFill>
                <a:schemeClr val="bg1"/>
              </a:solidFill>
              <a:latin typeface="Verdana" panose="020B0604030504040204" pitchFamily="34" charset="0"/>
              <a:cs typeface="Times New Roman" panose="02020603050405020304" pitchFamily="18" charset="0"/>
            </a:endParaRPr>
          </a:p>
        </p:txBody>
      </p:sp>
      <p:pic>
        <p:nvPicPr>
          <p:cNvPr id="40964" name="Picture 5" descr="C:\ARCHIVIO GENERALE\PRESENTAZIONI\in COSTRUZIONE\S.Scritture del 29.03\21 spugna con aceto.jpg">
            <a:extLst>
              <a:ext uri="{FF2B5EF4-FFF2-40B4-BE49-F238E27FC236}">
                <a16:creationId xmlns:a16="http://schemas.microsoft.com/office/drawing/2014/main" id="{C18AE56F-334D-DF4A-1318-FCB88AE6CF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528763"/>
            <a:ext cx="5943600" cy="379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A3483CE8-7C22-5D65-2C4B-7B43A4D9F91E}"/>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Ma Gesù, dando un forte grido, spirò. Il velo del tempio si squarciò in due, da cima a fondo. Il centurione, che si trovava di fronte a lui, avendolo visto spirare in quel modo, disse: «Davvero quest’uomo era Figlio di Dio!».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(Mc 15, 37-39)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41987" name="Rectangle 4">
            <a:extLst>
              <a:ext uri="{FF2B5EF4-FFF2-40B4-BE49-F238E27FC236}">
                <a16:creationId xmlns:a16="http://schemas.microsoft.com/office/drawing/2014/main" id="{9FE3EFBB-FA62-86A4-3C88-88EF9B7FDCCB}"/>
              </a:ext>
            </a:extLst>
          </p:cNvPr>
          <p:cNvSpPr>
            <a:spLocks noChangeArrowheads="1"/>
          </p:cNvSpPr>
          <p:nvPr/>
        </p:nvSpPr>
        <p:spPr bwMode="auto">
          <a:xfrm>
            <a:off x="0" y="5105400"/>
            <a:ext cx="9144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But Jesus uttered a loud cry and gave up his spirit. And immediately the curtain which enclosed the Temple sanctuary was torn in two from top to bottom. The captain who was standing in front of him saw how Jesus died and heard the cry he gave; and he said, "Truly, this man was the Son of God."</a:t>
            </a:r>
            <a:r>
              <a:rPr lang="en-US"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(Mk 15: 37-39)</a:t>
            </a:r>
            <a:endParaRPr lang="en-GB"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34">
            <a:extLst>
              <a:ext uri="{FF2B5EF4-FFF2-40B4-BE49-F238E27FC236}">
                <a16:creationId xmlns:a16="http://schemas.microsoft.com/office/drawing/2014/main" id="{6ADD7B50-D263-CEFE-0C00-7A5A5457BC0A}"/>
              </a:ext>
            </a:extLst>
          </p:cNvPr>
          <p:cNvSpPr>
            <a:spLocks noChangeArrowheads="1"/>
          </p:cNvSpPr>
          <p:nvPr/>
        </p:nvSpPr>
        <p:spPr bwMode="auto">
          <a:xfrm>
            <a:off x="1619672" y="508618"/>
            <a:ext cx="73914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La Settimana in cui stare vicino alle ferite di Gesù          	</a:t>
            </a:r>
            <a:r>
              <a:rPr lang="it-IT" altLang="it-IT" sz="1800" i="1" dirty="0">
                <a:solidFill>
                  <a:srgbClr val="000000"/>
                </a:solidFill>
                <a:latin typeface="Verdana" panose="020B0604030504040204" pitchFamily="34" charset="0"/>
                <a:cs typeface="Arial" panose="020B0604020202020204" pitchFamily="34" charset="0"/>
              </a:rPr>
              <a:t>Mc 15, 1-39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r>
              <a:rPr lang="it-IT" altLang="it-IT" sz="1800" i="1" dirty="0">
                <a:solidFill>
                  <a:srgbClr val="000000"/>
                </a:solidFill>
                <a:latin typeface="Verdana" panose="020B0604030504040204" pitchFamily="34" charset="0"/>
                <a:cs typeface="Arial" panose="020B0604020202020204" pitchFamily="34" charset="0"/>
              </a:rPr>
              <a:t>            </a:t>
            </a:r>
          </a:p>
          <a:p>
            <a:pPr eaLnBrk="1" hangingPunct="1"/>
            <a:r>
              <a:rPr lang="it-IT" altLang="it-IT" sz="1800" i="1" dirty="0">
                <a:solidFill>
                  <a:srgbClr val="990033"/>
                </a:solidFill>
                <a:cs typeface="Arial" panose="020B0604020202020204" pitchFamily="34" charset="0"/>
              </a:rPr>
              <a:t>	</a:t>
            </a:r>
          </a:p>
        </p:txBody>
      </p:sp>
      <p:sp>
        <p:nvSpPr>
          <p:cNvPr id="43011" name="Rectangle 35">
            <a:extLst>
              <a:ext uri="{FF2B5EF4-FFF2-40B4-BE49-F238E27FC236}">
                <a16:creationId xmlns:a16="http://schemas.microsoft.com/office/drawing/2014/main" id="{7CD3B72B-B51E-06CD-238C-69B2909B0692}"/>
              </a:ext>
            </a:extLst>
          </p:cNvPr>
          <p:cNvSpPr>
            <a:spLocks noChangeArrowheads="1"/>
          </p:cNvSpPr>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43012" name="Rectangle 36">
            <a:extLst>
              <a:ext uri="{FF2B5EF4-FFF2-40B4-BE49-F238E27FC236}">
                <a16:creationId xmlns:a16="http://schemas.microsoft.com/office/drawing/2014/main" id="{F0695595-54E3-8DB9-697D-E683748C8586}"/>
              </a:ext>
            </a:extLst>
          </p:cNvPr>
          <p:cNvSpPr>
            <a:spLocks noChangeArrowheads="1"/>
          </p:cNvSpPr>
          <p:nvPr/>
        </p:nvSpPr>
        <p:spPr bwMode="auto">
          <a:xfrm>
            <a:off x="0" y="289560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rgbClr val="000000"/>
                </a:solidFill>
                <a:latin typeface="Times New Roman" panose="02020603050405020304" pitchFamily="18" charset="0"/>
                <a:cs typeface="Arial" panose="020B0604020202020204" pitchFamily="34" charset="0"/>
              </a:rPr>
              <a:t>                                                                            </a:t>
            </a:r>
          </a:p>
          <a:p>
            <a:pPr algn="l"/>
            <a:endParaRPr lang="it-IT" altLang="it-IT">
              <a:solidFill>
                <a:schemeClr val="tx1"/>
              </a:solidFill>
              <a:latin typeface="Times New Roman" panose="02020603050405020304" pitchFamily="18" charset="0"/>
            </a:endParaRPr>
          </a:p>
        </p:txBody>
      </p:sp>
      <p:sp>
        <p:nvSpPr>
          <p:cNvPr id="43013" name="Rectangle 37">
            <a:extLst>
              <a:ext uri="{FF2B5EF4-FFF2-40B4-BE49-F238E27FC236}">
                <a16:creationId xmlns:a16="http://schemas.microsoft.com/office/drawing/2014/main" id="{B1922320-E3BD-70B3-EE61-977452765FE1}"/>
              </a:ext>
            </a:extLst>
          </p:cNvPr>
          <p:cNvSpPr>
            <a:spLocks noChangeArrowheads="1"/>
          </p:cNvSpPr>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43014" name="Rectangle 38">
            <a:extLst>
              <a:ext uri="{FF2B5EF4-FFF2-40B4-BE49-F238E27FC236}">
                <a16:creationId xmlns:a16="http://schemas.microsoft.com/office/drawing/2014/main" id="{11BC3103-CB4C-E1EF-F860-2881D41E6F5F}"/>
              </a:ext>
            </a:extLst>
          </p:cNvPr>
          <p:cNvSpPr>
            <a:spLocks noChangeArrowheads="1"/>
          </p:cNvSpPr>
          <p:nvPr/>
        </p:nvSpPr>
        <p:spPr bwMode="auto">
          <a:xfrm>
            <a:off x="35496" y="1412776"/>
            <a:ext cx="914400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spcAft>
                <a:spcPts val="0"/>
              </a:spcAft>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rPr>
              <a:t>  </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latin typeface="Verdana" panose="020B0604030504040204" pitchFamily="34" charset="0"/>
                <a:ea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L'entrata di Gesù a Gerusalemme non è solo un evento 	             storico, ma una parabola in azione. Di più: una trappola d'amore perché la città lo accolga, perché io lo accolga.</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Dio corteggia la sua città (fede è la mia risposta al corteggiamento di Dio): viene come un Re mendicante (il maestro ne ha bisogno, ma lo rimanderà subito), così povero da non possedere neanche la più povera bestia da soma. Un Potente umile, che non si impone, si propone; come un disarmato amante. </a:t>
            </a:r>
          </a:p>
          <a:p>
            <a:pPr algn="l">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Benedetto Colui che viene. È straordinario poter dire: Dio viene. In questo paese, per queste strade, nella mia casa che sa di pane e di abbracci, Dio viene ancora, viaggiatore dei millenni e dei cuori. Si avvicina, è alla porta.</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Settimana Santa dispiega, a uno a uno, i giorni del nostro destino; ci vengono incontro lentamente, ognuno generoso di segni, di simboli, di luce. In questa settimana, il ritmo dell'anno liturgico rallenta, possiamo seguire Gesù giorno per giorno, quasi ora per ora.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cosa più santa che possiamo fare è stare con lui: «uomini e donne vanno a Dio nella loro sofferenza, piangono per aiuto, chiedono pane e conforto. Così fan tutti, tutti. I cristiani invece stanno vicino a Dio nella sua sofferenza»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Bonhoffer</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43015" name="Rectangle 39">
            <a:extLst>
              <a:ext uri="{FF2B5EF4-FFF2-40B4-BE49-F238E27FC236}">
                <a16:creationId xmlns:a16="http://schemas.microsoft.com/office/drawing/2014/main" id="{C0AF054E-C2F8-A525-D484-9C30233FAC07}"/>
              </a:ext>
            </a:extLst>
          </p:cNvPr>
          <p:cNvSpPr>
            <a:spLocks noChangeArrowheads="1"/>
          </p:cNvSpPr>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pic>
        <p:nvPicPr>
          <p:cNvPr id="2" name="Immagine 1">
            <a:extLst>
              <a:ext uri="{FF2B5EF4-FFF2-40B4-BE49-F238E27FC236}">
                <a16:creationId xmlns:a16="http://schemas.microsoft.com/office/drawing/2014/main" id="{D0FF23C3-59AE-5DE7-139C-A5FCCDAFFA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12753"/>
            <a:ext cx="1584176" cy="158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5">
            <a:extLst>
              <a:ext uri="{FF2B5EF4-FFF2-40B4-BE49-F238E27FC236}">
                <a16:creationId xmlns:a16="http://schemas.microsoft.com/office/drawing/2014/main" id="{E57F5A43-E19A-746C-8CBB-7A35885687E5}"/>
              </a:ext>
            </a:extLst>
          </p:cNvPr>
          <p:cNvSpPr>
            <a:spLocks noChangeArrowheads="1"/>
          </p:cNvSpPr>
          <p:nvPr/>
        </p:nvSpPr>
        <p:spPr bwMode="auto">
          <a:xfrm>
            <a:off x="0" y="-99392"/>
            <a:ext cx="9144000" cy="7006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Stanno vicino a un Dio che sulla croce non è più "l'onnipotente" dei nostri desideri infantili, il salvagente nei nostri naufragi, ma è il Tutto-abbracciante, l'Onni-amante cha fa naufragio nella tempesta perfetta dell'amore per noi.</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Sono giorni per stare vicino a Dio nella sua sofferenza: la passione di Cristo si consuma ancora, in diretta, nelle infinite croci del mondo, dove noi possiamo stare accanto ai crocifissi della storia, lasciarci ferire dalle loro ferite, provare dolore per il dolore della terra, di Dio, dell'uomo, patire e portare conforto. La croce disorienta, ma se persisto a restarle accanto come le donne, a guardarla come il centurione, esperto di morte, di certo non capirò tutto, ma una cosa sì, che lì, in quella morte, è il primo vagito di un mondo nuovo.</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Cosa ha visto il centurione per pronunciare lui, pagano, il primo compiuto atto di fede cristiano? "Davvero era il Figlio di Dio"! Ha visto un Dio che ama da morire, da morirci. La fede cristiana poggia sulla cosa più bella del mondo: un atto d'amore perfetto. Ha visto il capovolgimento del mondo; Dio che dà la vita anche a chi gli dà la morte; il cui potere è servire anziché asservire; vincere la violenza non con un di più di violenza, ma prendendola su di sé.                                                                                                          La croce è l'immagine più pura, più alta, più bella che Dio ha dato di sé stesso. Sono i giorni che lo rivelano: "per sapere chi sia Dio devo solo inginocchiarmi ai piedi della Croce"(</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K.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Rahner</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7106" name="Rectangle 5">
            <a:extLst>
              <a:ext uri="{FF2B5EF4-FFF2-40B4-BE49-F238E27FC236}">
                <a16:creationId xmlns:a16="http://schemas.microsoft.com/office/drawing/2014/main" id="{8148C265-18F5-AA03-F44C-D7758FD775CA}"/>
              </a:ext>
            </a:extLst>
          </p:cNvPr>
          <p:cNvSpPr>
            <a:spLocks noChangeArrowheads="1"/>
          </p:cNvSpPr>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47107" name="Rectangle 7">
            <a:extLst>
              <a:ext uri="{FF2B5EF4-FFF2-40B4-BE49-F238E27FC236}">
                <a16:creationId xmlns:a16="http://schemas.microsoft.com/office/drawing/2014/main" id="{2EEF2402-8890-A52F-C064-C30BC3792AE6}"/>
              </a:ext>
            </a:extLst>
          </p:cNvPr>
          <p:cNvSpPr>
            <a:spLocks noChangeArrowheads="1"/>
          </p:cNvSpPr>
          <p:nvPr/>
        </p:nvSpPr>
        <p:spPr bwMode="auto">
          <a:xfrm>
            <a:off x="1943607" y="452997"/>
            <a:ext cx="709228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it-IT" sz="1800" b="1" dirty="0">
                <a:solidFill>
                  <a:srgbClr val="000000"/>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600" b="1" dirty="0">
                <a:solidFill>
                  <a:srgbClr val="000000"/>
                </a:solidFill>
                <a:effectLst/>
                <a:latin typeface="Verdana" panose="020B0604030504040204" pitchFamily="34" charset="0"/>
                <a:ea typeface="Times New Roman" panose="02020603050405020304" pitchFamily="18" charset="0"/>
                <a:cs typeface="Helvetica" panose="020B0604020202020204" pitchFamily="34" charset="0"/>
              </a:rPr>
              <a:t>The Week in which to stay close to the </a:t>
            </a:r>
            <a:r>
              <a:rPr lang="it-IT" sz="1600" b="1" dirty="0" err="1">
                <a:solidFill>
                  <a:srgbClr val="000000"/>
                </a:solidFill>
                <a:effectLst/>
                <a:latin typeface="Verdana" panose="020B0604030504040204" pitchFamily="34" charset="0"/>
                <a:ea typeface="Times New Roman" panose="02020603050405020304" pitchFamily="18" charset="0"/>
                <a:cs typeface="Helvetica" panose="020B0604020202020204" pitchFamily="34" charset="0"/>
              </a:rPr>
              <a:t>wounds</a:t>
            </a:r>
            <a:r>
              <a:rPr lang="it-IT" sz="1600" b="1" dirty="0">
                <a:solidFill>
                  <a:srgbClr val="000000"/>
                </a:solidFill>
                <a:effectLst/>
                <a:latin typeface="Verdana" panose="020B0604030504040204" pitchFamily="34" charset="0"/>
                <a:ea typeface="Times New Roman" panose="02020603050405020304" pitchFamily="18" charset="0"/>
                <a:cs typeface="Helvetica" panose="020B0604020202020204" pitchFamily="34" charset="0"/>
              </a:rPr>
              <a:t> of Jesus                      	  </a:t>
            </a:r>
            <a:r>
              <a:rPr lang="it-IT" altLang="it-IT" sz="1800" i="1" dirty="0" err="1">
                <a:solidFill>
                  <a:srgbClr val="000000"/>
                </a:solidFill>
                <a:latin typeface="Verdana" panose="020B0604030504040204" pitchFamily="34" charset="0"/>
                <a:cs typeface="Times New Roman" panose="02020603050405020304" pitchFamily="18" charset="0"/>
              </a:rPr>
              <a:t>Mk</a:t>
            </a:r>
            <a:r>
              <a:rPr lang="it-IT" altLang="it-IT" sz="1800" i="1" dirty="0">
                <a:solidFill>
                  <a:srgbClr val="000000"/>
                </a:solidFill>
                <a:latin typeface="Verdana" panose="020B0604030504040204" pitchFamily="34" charset="0"/>
                <a:cs typeface="Times New Roman" panose="02020603050405020304" pitchFamily="18" charset="0"/>
              </a:rPr>
              <a:t> 15, 1:39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                                                  	            </a:t>
            </a:r>
            <a:r>
              <a:rPr lang="it-IT" altLang="it-IT" sz="1600" b="1" dirty="0" err="1">
                <a:solidFill>
                  <a:schemeClr val="accent2"/>
                </a:solidFill>
                <a:latin typeface="Courier New" panose="02070309020205020404" pitchFamily="49" charset="0"/>
                <a:cs typeface="Arial" panose="020B0604020202020204" pitchFamily="34" charset="0"/>
              </a:rPr>
              <a:t>Translated</a:t>
            </a:r>
            <a:r>
              <a:rPr lang="it-IT" altLang="it-IT" sz="1600" b="1" dirty="0">
                <a:solidFill>
                  <a:schemeClr val="accent2"/>
                </a:solidFill>
                <a:latin typeface="Courier New" panose="02070309020205020404" pitchFamily="49" charset="0"/>
                <a:cs typeface="Arial" panose="020B0604020202020204" pitchFamily="34" charset="0"/>
              </a:rPr>
              <a:t> by Simone Parenti</a:t>
            </a:r>
          </a:p>
        </p:txBody>
      </p:sp>
      <p:sp>
        <p:nvSpPr>
          <p:cNvPr id="47108" name="Rectangle 9">
            <a:extLst>
              <a:ext uri="{FF2B5EF4-FFF2-40B4-BE49-F238E27FC236}">
                <a16:creationId xmlns:a16="http://schemas.microsoft.com/office/drawing/2014/main" id="{CD4A8798-1E9D-F8DF-097B-014910B9F490}"/>
              </a:ext>
            </a:extLst>
          </p:cNvPr>
          <p:cNvSpPr>
            <a:spLocks noChangeArrowheads="1"/>
          </p:cNvSpPr>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47109" name="Rectangle 23">
            <a:extLst>
              <a:ext uri="{FF2B5EF4-FFF2-40B4-BE49-F238E27FC236}">
                <a16:creationId xmlns:a16="http://schemas.microsoft.com/office/drawing/2014/main" id="{9B2AE4CE-3BD3-81FF-6FAA-38FDFFEA8B77}"/>
              </a:ext>
            </a:extLst>
          </p:cNvPr>
          <p:cNvSpPr>
            <a:spLocks noChangeArrowheads="1"/>
          </p:cNvSpPr>
          <p:nvPr/>
        </p:nvSpPr>
        <p:spPr bwMode="auto">
          <a:xfrm>
            <a:off x="-202" y="1499686"/>
            <a:ext cx="914400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it-IT" altLang="it-IT" sz="1800" dirty="0">
                <a:solidFill>
                  <a:schemeClr val="tx1"/>
                </a:solidFill>
                <a:latin typeface="Verdana" panose="020B0604030504040204" pitchFamily="34" charset="0"/>
                <a:cs typeface="Helvetica" panose="020B0604020202020204" pitchFamily="34" charset="0"/>
              </a:rPr>
              <a:t>   	    	  </a:t>
            </a:r>
            <a:r>
              <a:rPr lang="it-IT" altLang="it-IT" sz="1800" dirty="0">
                <a:solidFill>
                  <a:schemeClr val="tx1"/>
                </a:solidFill>
                <a:latin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Jesus' entry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into</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Jerusalem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just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historical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event,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parable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action. More: a love trap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because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city welcome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Him</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so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 can welcome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Him</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God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courts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His city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faith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response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God's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courtship</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comes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like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beggar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King (the master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needs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send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back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immediately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so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poor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does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even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own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poorest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beast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burden. </a:t>
            </a:r>
          </a:p>
          <a:p>
            <a:pPr algn="l"/>
            <a:r>
              <a:rPr lang="it-IT"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humble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Powerful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One, who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does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impose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Himself</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yes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proposes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like an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unarmed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lover.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Blessed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who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comes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extraordinary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be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able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say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God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comes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country, for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these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streets,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house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smells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bread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hugs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God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still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comes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traveler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millennia</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hearts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approaches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door. </a:t>
            </a:r>
          </a:p>
          <a:p>
            <a:pPr algn="l"/>
            <a:r>
              <a:rPr lang="it-IT"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Holy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Week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unfolds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one by one, the days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our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destiny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come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towards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slowly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each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generous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with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signs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with symbols, of light.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week,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rhythm</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liturgical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year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slows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down,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can follow Jesus day by day,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almost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hour by hour. </a:t>
            </a:r>
          </a:p>
          <a:p>
            <a:pPr algn="l"/>
            <a:r>
              <a:rPr lang="it-IT"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holiest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can do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be with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Him</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«men and women go to God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their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suffering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cry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for help,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ask</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for bread and comfort.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everyone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does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everyone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Christians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on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other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remain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close to God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suffering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Bonhoffer</a:t>
            </a:r>
            <a:r>
              <a:rPr lang="it-IT"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0304C650-836B-AE6C-3554-0FB04C408C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88640"/>
            <a:ext cx="1584176" cy="158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9154" name="Rectangle 5">
            <a:extLst>
              <a:ext uri="{FF2B5EF4-FFF2-40B4-BE49-F238E27FC236}">
                <a16:creationId xmlns:a16="http://schemas.microsoft.com/office/drawing/2014/main" id="{08705FE0-EDFF-D520-9FD3-8E2811648243}"/>
              </a:ext>
            </a:extLst>
          </p:cNvPr>
          <p:cNvSpPr>
            <a:spLocks noChangeArrowheads="1"/>
          </p:cNvSpPr>
          <p:nvPr/>
        </p:nvSpPr>
        <p:spPr bwMode="auto">
          <a:xfrm>
            <a:off x="0" y="0"/>
            <a:ext cx="9144000" cy="733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15000"/>
              </a:lnSpc>
              <a:spcAft>
                <a:spcPts val="1000"/>
              </a:spcAft>
            </a:pP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are close to a God who on cross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no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longer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omnipotent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our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infantile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desires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lifesaver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our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shipwrecks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All-embracing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Omni-loving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cha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shipwrecked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perfect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storm</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love for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These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are days to be close to God in His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suffering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passion of Christ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still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consumed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live, in the infinite crosses of the world,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can stand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next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crucified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history,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let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ourselves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wounded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by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their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wounds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feel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pain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for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pain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the earth, of God, of man,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suffer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bring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comfort. The cross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disorientates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if</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persist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remaining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next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like the women,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looking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like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centurion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expert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death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certainly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won't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understand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everything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one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death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first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cry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 new world. What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did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centurion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see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make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him</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pagan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pronounce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first complete Christian act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faith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Truly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was the Son of God”!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has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seen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God who loves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death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die for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Christian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faith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based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on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most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beautiful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the world: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perfect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act of love.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saw</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turning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world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upside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down; God who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gives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life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even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those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who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give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Him</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death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whose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power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serve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rather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enslave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overcome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violence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with more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violence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taking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upon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Himself</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algn="l">
              <a:lnSpc>
                <a:spcPct val="115000"/>
              </a:lnSpc>
              <a:spcAft>
                <a:spcPts val="1000"/>
              </a:spcAft>
            </a:pPr>
            <a:r>
              <a:rPr lang="it-IT"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cross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purest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highest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most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beautiful image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God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has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given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Himself</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These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are the days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reveal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know who God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 just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have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kneel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foot of the Cross" (</a:t>
            </a:r>
            <a:r>
              <a:rPr lang="it-IT"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K. </a:t>
            </a:r>
            <a:r>
              <a:rPr lang="it-IT" sz="18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Rahner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b="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248D0DC2-937E-CA28-A5D0-8746E611ED7E}"/>
              </a:ext>
            </a:extLst>
          </p:cNvPr>
          <p:cNvSpPr>
            <a:spLocks noGrp="1" noChangeArrowheads="1"/>
          </p:cNvSpPr>
          <p:nvPr>
            <p:ph type="title"/>
          </p:nvPr>
        </p:nvSpPr>
        <p:spPr>
          <a:xfrm>
            <a:off x="0" y="333375"/>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18435" name="Rectangle 5">
            <a:extLst>
              <a:ext uri="{FF2B5EF4-FFF2-40B4-BE49-F238E27FC236}">
                <a16:creationId xmlns:a16="http://schemas.microsoft.com/office/drawing/2014/main" id="{77403383-A4C7-698E-D244-19ECEC629DC8}"/>
              </a:ext>
            </a:extLst>
          </p:cNvPr>
          <p:cNvSpPr>
            <a:spLocks noChangeArrowheads="1"/>
          </p:cNvSpPr>
          <p:nvPr/>
        </p:nvSpPr>
        <p:spPr bwMode="auto">
          <a:xfrm>
            <a:off x="0" y="5562600"/>
            <a:ext cx="9144000" cy="925513"/>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chemeClr val="bg1"/>
                </a:solidFill>
                <a:latin typeface="Verdana" panose="020B0604030504040204" pitchFamily="34" charset="0"/>
                <a:cs typeface="Times New Roman" panose="02020603050405020304" pitchFamily="18" charset="0"/>
              </a:rPr>
              <a:t>I have not rebelled, nor have I withdrawn. I offered my back to those who strike me, my cheeks to those who pulled my beard; neither did I shield my face from blows, spittle and disgrace.</a:t>
            </a:r>
            <a:r>
              <a:rPr lang="en-US" altLang="it-IT" sz="1800" i="1">
                <a:solidFill>
                  <a:srgbClr val="000000"/>
                </a:solidFill>
                <a:latin typeface="Verdana" panose="020B0604030504040204" pitchFamily="34" charset="0"/>
                <a:cs typeface="Times New Roman" panose="02020603050405020304" pitchFamily="18" charset="0"/>
              </a:rPr>
              <a:t> </a:t>
            </a:r>
            <a:r>
              <a:rPr lang="en-US" altLang="it-IT" sz="1800" i="1">
                <a:solidFill>
                  <a:schemeClr val="bg1"/>
                </a:solidFill>
                <a:latin typeface="Verdana" panose="020B0604030504040204" pitchFamily="34" charset="0"/>
                <a:cs typeface="Times New Roman" panose="02020603050405020304" pitchFamily="18" charset="0"/>
              </a:rPr>
              <a:t>(Is 50: 5b-6)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436" name="Rectangle 50">
            <a:extLst>
              <a:ext uri="{FF2B5EF4-FFF2-40B4-BE49-F238E27FC236}">
                <a16:creationId xmlns:a16="http://schemas.microsoft.com/office/drawing/2014/main" id="{F457E6CD-C95F-5BED-BEF5-11E4AA2900F5}"/>
              </a:ext>
            </a:extLst>
          </p:cNvPr>
          <p:cNvSpPr>
            <a:spLocks noChangeArrowheads="1"/>
          </p:cNvSpPr>
          <p:nvPr/>
        </p:nvSpPr>
        <p:spPr bwMode="auto">
          <a:xfrm>
            <a:off x="0" y="381000"/>
            <a:ext cx="9144000" cy="1200150"/>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Il Signore Dio mi ha aperto l’orecchio e io non ho opposto resistenza, non mi sono tirato indietro. Ho presentato il mio dorso ai flagellatori, le mie guance a coloro che mi strappavano la barba; non ho sottratto la faccia agli insulti e agli sputi. (</a:t>
            </a:r>
            <a:r>
              <a:rPr lang="it-IT" altLang="it-IT" sz="1800" i="1">
                <a:solidFill>
                  <a:schemeClr val="bg1"/>
                </a:solidFill>
                <a:latin typeface="Verdana" panose="020B0604030504040204" pitchFamily="34" charset="0"/>
                <a:cs typeface="Times New Roman" panose="02020603050405020304" pitchFamily="18" charset="0"/>
              </a:rPr>
              <a:t>Is 50, 5b-6) </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B2CAA91F-724B-36C7-097E-B9A907C10E56}"/>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Il Signore Dio mi assiste, per questo non resto svergognato, per questo rendo la mia faccia dura come pietra, sapendo di non restare confuso.       </a:t>
            </a:r>
            <a:r>
              <a:rPr lang="it-IT" altLang="it-IT" sz="1800" i="1">
                <a:solidFill>
                  <a:schemeClr val="bg1"/>
                </a:solidFill>
                <a:latin typeface="Verdana" panose="020B0604030504040204" pitchFamily="34" charset="0"/>
                <a:cs typeface="Times New Roman" panose="02020603050405020304" pitchFamily="18" charset="0"/>
              </a:rPr>
              <a:t>(Is 50, 7)</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483" name="Rectangle 4">
            <a:extLst>
              <a:ext uri="{FF2B5EF4-FFF2-40B4-BE49-F238E27FC236}">
                <a16:creationId xmlns:a16="http://schemas.microsoft.com/office/drawing/2014/main" id="{187DEC1B-7483-B4C2-496E-FDBA3FE00D1E}"/>
              </a:ext>
            </a:extLst>
          </p:cNvPr>
          <p:cNvSpPr>
            <a:spLocks noChangeArrowheads="1"/>
          </p:cNvSpPr>
          <p:nvPr/>
        </p:nvSpPr>
        <p:spPr bwMode="auto">
          <a:xfrm>
            <a:off x="0" y="5638800"/>
            <a:ext cx="8991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Times New Roman" panose="02020603050405020304" pitchFamily="18" charset="0"/>
              </a:rPr>
              <a:t>I have not despaired, for the Lord Yahweh comes to my help. So, like a flint I set my face, knowing that I will not be disgraced.</a:t>
            </a:r>
            <a:r>
              <a:rPr lang="en-US" altLang="it-IT" sz="1800" i="1">
                <a:solidFill>
                  <a:srgbClr val="000000"/>
                </a:solidFill>
                <a:latin typeface="Verdana" panose="020B0604030504040204" pitchFamily="34" charset="0"/>
                <a:cs typeface="Times New Roman" panose="02020603050405020304" pitchFamily="18" charset="0"/>
              </a:rPr>
              <a:t> </a:t>
            </a:r>
            <a:r>
              <a:rPr lang="en-US" altLang="it-IT" sz="1800" i="1">
                <a:solidFill>
                  <a:schemeClr val="bg1"/>
                </a:solidFill>
                <a:latin typeface="Verdana" panose="020B0604030504040204" pitchFamily="34" charset="0"/>
                <a:cs typeface="Times New Roman" panose="02020603050405020304" pitchFamily="18" charset="0"/>
              </a:rPr>
              <a:t>(Is 50: 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0484" name="Picture 8" descr="C:\ARCHIVIO GENERALE\PRESENTAZIONI\in COSTRUZIONE\S.Scritture del 29.03\4 faccia dura come pietra.jpg">
            <a:extLst>
              <a:ext uri="{FF2B5EF4-FFF2-40B4-BE49-F238E27FC236}">
                <a16:creationId xmlns:a16="http://schemas.microsoft.com/office/drawing/2014/main" id="{6C18E452-F4C6-03A3-B22D-C85103ADF9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446213"/>
            <a:ext cx="6477000" cy="419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56">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DFA55414-1063-46D3-C9EA-CB2D115AAA72}"/>
              </a:ext>
            </a:extLst>
          </p:cNvPr>
          <p:cNvSpPr>
            <a:spLocks noGrp="1" noChangeArrowheads="1"/>
          </p:cNvSpPr>
          <p:nvPr>
            <p:ph type="title"/>
          </p:nvPr>
        </p:nvSpPr>
        <p:spPr>
          <a:xfrm>
            <a:off x="4419600" y="1066800"/>
            <a:ext cx="3733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EPISTLE </a:t>
            </a:r>
            <a:r>
              <a:rPr lang="en-US" altLang="it-IT" sz="14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PHILIPPIANS</a:t>
            </a:r>
            <a:r>
              <a:rPr lang="it-IT" altLang="it-IT" sz="1800">
                <a:solidFill>
                  <a:srgbClr val="320011"/>
                </a:solidFill>
                <a:latin typeface="Verdana" panose="020B0604030504040204" pitchFamily="34" charset="0"/>
                <a:cs typeface="Arial" panose="020B0604020202020204" pitchFamily="34" charset="0"/>
              </a:rPr>
              <a:t> </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2088AFC2-9AB1-F53F-A8DB-79D740E657CE}"/>
              </a:ext>
            </a:extLst>
          </p:cNvPr>
          <p:cNvSpPr>
            <a:spLocks noChangeArrowheads="1"/>
          </p:cNvSpPr>
          <p:nvPr/>
        </p:nvSpPr>
        <p:spPr bwMode="auto">
          <a:xfrm>
            <a:off x="762000" y="0"/>
            <a:ext cx="7842250" cy="831850"/>
          </a:xfrm>
          <a:prstGeom prst="rect">
            <a:avLst/>
          </a:prstGeom>
          <a:solidFill>
            <a:srgbClr val="FF0000"/>
          </a:solidFill>
          <a:ln w="9525">
            <a:solidFill>
              <a:srgbClr val="FF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b="1">
              <a:solidFill>
                <a:srgbClr val="FFFF00"/>
              </a:solidFill>
              <a:latin typeface="Cambria" panose="02040503050406030204" pitchFamily="18" charset="0"/>
              <a:cs typeface="Times New Roman" panose="02020603050405020304" pitchFamily="18" charset="0"/>
            </a:endParaRPr>
          </a:p>
          <a:p>
            <a:pPr eaLnBrk="1" hangingPunct="1"/>
            <a:endParaRPr lang="it-IT" altLang="it-IT" b="1">
              <a:solidFill>
                <a:schemeClr val="tx1"/>
              </a:solidFill>
              <a:latin typeface="Cambria" panose="02040503050406030204" pitchFamily="18" charset="0"/>
            </a:endParaRPr>
          </a:p>
        </p:txBody>
      </p:sp>
      <p:sp>
        <p:nvSpPr>
          <p:cNvPr id="21508" name="Rectangle 22">
            <a:extLst>
              <a:ext uri="{FF2B5EF4-FFF2-40B4-BE49-F238E27FC236}">
                <a16:creationId xmlns:a16="http://schemas.microsoft.com/office/drawing/2014/main" id="{0F9D19D0-43C0-34B6-C753-C6F95436DF07}"/>
              </a:ext>
            </a:extLst>
          </p:cNvPr>
          <p:cNvSpPr>
            <a:spLocks noChangeArrowheads="1"/>
          </p:cNvSpPr>
          <p:nvPr/>
        </p:nvSpPr>
        <p:spPr bwMode="auto">
          <a:xfrm>
            <a:off x="1219200" y="11430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320011"/>
                </a:solidFill>
                <a:latin typeface="Verdana" panose="020B0604030504040204" pitchFamily="34" charset="0"/>
              </a:rPr>
              <a:t>LETTERA AI FILIPPESI</a:t>
            </a:r>
          </a:p>
        </p:txBody>
      </p:sp>
      <p:sp>
        <p:nvSpPr>
          <p:cNvPr id="21509" name="Rectangle 205">
            <a:extLst>
              <a:ext uri="{FF2B5EF4-FFF2-40B4-BE49-F238E27FC236}">
                <a16:creationId xmlns:a16="http://schemas.microsoft.com/office/drawing/2014/main" id="{C4CAD5CE-062B-F9F6-A9D8-D12FDB4408C1}"/>
              </a:ext>
            </a:extLst>
          </p:cNvPr>
          <p:cNvSpPr>
            <a:spLocks noChangeArrowheads="1"/>
          </p:cNvSpPr>
          <p:nvPr/>
        </p:nvSpPr>
        <p:spPr bwMode="auto">
          <a:xfrm>
            <a:off x="1295400" y="1524000"/>
            <a:ext cx="32004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Cristo Gesù, pur essendo nella condizione di Dio, non ritenne un privilegio l’essere come Dio, ma svuotò se stesso assumendo una condizione di servo,</a:t>
            </a:r>
            <a:r>
              <a:rPr lang="it-IT" altLang="it-IT" sz="1800" i="1">
                <a:solidFill>
                  <a:srgbClr val="000000"/>
                </a:solidFill>
                <a:latin typeface="Verdana" panose="020B0604030504040204" pitchFamily="34" charset="0"/>
                <a:cs typeface="Times New Roman" panose="02020603050405020304" pitchFamily="18" charset="0"/>
              </a:rPr>
              <a:t>       	        (Fil 2, 6-7)</a:t>
            </a:r>
          </a:p>
        </p:txBody>
      </p:sp>
      <p:sp>
        <p:nvSpPr>
          <p:cNvPr id="21510" name="Rectangle 206">
            <a:extLst>
              <a:ext uri="{FF2B5EF4-FFF2-40B4-BE49-F238E27FC236}">
                <a16:creationId xmlns:a16="http://schemas.microsoft.com/office/drawing/2014/main" id="{E950D03E-D670-7157-4082-D59668C8543D}"/>
              </a:ext>
            </a:extLst>
          </p:cNvPr>
          <p:cNvSpPr>
            <a:spLocks noChangeArrowheads="1"/>
          </p:cNvSpPr>
          <p:nvPr/>
        </p:nvSpPr>
        <p:spPr bwMode="auto">
          <a:xfrm>
            <a:off x="4572000" y="1412875"/>
            <a:ext cx="34290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en-US" altLang="it-IT" sz="1800">
                <a:solidFill>
                  <a:schemeClr val="tx1"/>
                </a:solidFill>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Jesus Christ, though being divine in nature, he did not claim in fact equality with God,  but emptied himself, taking on the nature of a servant, made in human likeness, and in his appearance found as a man.            </a:t>
            </a:r>
            <a:r>
              <a:rPr lang="en-US" altLang="it-IT" sz="1800" i="1">
                <a:solidFill>
                  <a:srgbClr val="000000"/>
                </a:solidFill>
                <a:latin typeface="Verdana" panose="020B0604030504040204" pitchFamily="34" charset="0"/>
                <a:cs typeface="Times New Roman" panose="02020603050405020304" pitchFamily="18" charset="0"/>
              </a:rPr>
              <a:t>(Phil 2: 6-7)</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21511" name="Picture 498" descr="C:\ARCHIVIO GENERALE\PRESENTAZIONI\in COSTRUZIONE\Gospel copia.gif">
            <a:extLst>
              <a:ext uri="{FF2B5EF4-FFF2-40B4-BE49-F238E27FC236}">
                <a16:creationId xmlns:a16="http://schemas.microsoft.com/office/drawing/2014/main" id="{21893EC6-617B-3444-9ECE-3305D12A15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WordArt 509">
            <a:extLst>
              <a:ext uri="{FF2B5EF4-FFF2-40B4-BE49-F238E27FC236}">
                <a16:creationId xmlns:a16="http://schemas.microsoft.com/office/drawing/2014/main" id="{56FA672D-30A7-B88C-2297-38072D449938}"/>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pPr algn="ctr"/>
            <a:r>
              <a:rPr lang="it-IT" sz="1600" kern="10">
                <a:ln w="9525">
                  <a:solidFill>
                    <a:srgbClr val="003300"/>
                  </a:solidFill>
                  <a:round/>
                  <a:headEnd/>
                  <a:tailEnd/>
                </a:ln>
                <a:solidFill>
                  <a:srgbClr val="003300"/>
                </a:solidFill>
                <a:latin typeface="Bookman Old Style" panose="02050604050505020204" pitchFamily="18" charset="0"/>
              </a:rPr>
              <a:t>La Parola di Dio </a:t>
            </a:r>
          </a:p>
          <a:p>
            <a:pPr algn="ctr"/>
            <a:r>
              <a:rPr lang="it-IT" sz="1600" kern="10">
                <a:ln w="9525">
                  <a:solidFill>
                    <a:srgbClr val="003300"/>
                  </a:solidFill>
                  <a:round/>
                  <a:headEnd/>
                  <a:tailEnd/>
                </a:ln>
                <a:solidFill>
                  <a:srgbClr val="003300"/>
                </a:solidFill>
                <a:latin typeface="Bookman Old Style" panose="02050604050505020204" pitchFamily="18" charset="0"/>
              </a:rPr>
              <a:t>parla  al nostro cuore!</a:t>
            </a:r>
          </a:p>
        </p:txBody>
      </p:sp>
      <p:sp>
        <p:nvSpPr>
          <p:cNvPr id="21513" name="WordArt 510">
            <a:extLst>
              <a:ext uri="{FF2B5EF4-FFF2-40B4-BE49-F238E27FC236}">
                <a16:creationId xmlns:a16="http://schemas.microsoft.com/office/drawing/2014/main" id="{8C4DEB89-7287-EF4F-F271-F9341CC7E5A8}"/>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pPr algn="ctr"/>
            <a:r>
              <a:rPr lang="en-US" sz="1800" kern="10">
                <a:ln w="9525">
                  <a:solidFill>
                    <a:srgbClr val="003300"/>
                  </a:solidFill>
                  <a:round/>
                  <a:headEnd/>
                  <a:tailEnd/>
                </a:ln>
                <a:solidFill>
                  <a:srgbClr val="003300"/>
                </a:solidFill>
                <a:latin typeface="Bookman Old Style" panose="02050604050505020204" pitchFamily="18" charset="0"/>
              </a:rPr>
              <a:t>The Word of God</a:t>
            </a:r>
          </a:p>
          <a:p>
            <a:pPr algn="ctr"/>
            <a:r>
              <a:rPr lang="en-US" sz="1800" kern="10">
                <a:ln w="9525">
                  <a:solidFill>
                    <a:srgbClr val="003300"/>
                  </a:solidFill>
                  <a:round/>
                  <a:headEnd/>
                  <a:tailEnd/>
                </a:ln>
                <a:solidFill>
                  <a:srgbClr val="003300"/>
                </a:solidFill>
                <a:latin typeface="Bookman Old Style" panose="02050604050505020204" pitchFamily="18" charset="0"/>
              </a:rPr>
              <a:t>speaks to our heart!</a:t>
            </a:r>
            <a:endParaRPr lang="it-IT" sz="1800" kern="10">
              <a:ln w="9525">
                <a:solidFill>
                  <a:srgbClr val="003300"/>
                </a:solidFill>
                <a:round/>
                <a:headEnd/>
                <a:tailEnd/>
              </a:ln>
              <a:solidFill>
                <a:srgbClr val="003300"/>
              </a:solidFill>
              <a:latin typeface="Bookman Old Style" panose="02050604050505020204" pitchFamily="18" charset="0"/>
            </a:endParaRPr>
          </a:p>
        </p:txBody>
      </p:sp>
      <p:pic>
        <p:nvPicPr>
          <p:cNvPr id="21514" name="Picture 46" descr="C:\ARCHIVIO GENERALE\PRESENTAZIONI\in COSTRUZIONE\S.Scritture del 29.03\5 lava i piedi a.jpg">
            <a:extLst>
              <a:ext uri="{FF2B5EF4-FFF2-40B4-BE49-F238E27FC236}">
                <a16:creationId xmlns:a16="http://schemas.microsoft.com/office/drawing/2014/main" id="{2A15DC9D-23E7-3173-D68E-095058645DE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886200"/>
            <a:ext cx="3048000" cy="227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5" name="Picture 47" descr="C:\ARCHIVIO GENERALE\PRESENTAZIONI\in COSTRUZIONE\S.Scritture del 29.03\5 lava i piedi.jpg">
            <a:extLst>
              <a:ext uri="{FF2B5EF4-FFF2-40B4-BE49-F238E27FC236}">
                <a16:creationId xmlns:a16="http://schemas.microsoft.com/office/drawing/2014/main" id="{BD9BA745-4967-26E6-5AB4-71747BDCEE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3962400"/>
            <a:ext cx="28956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5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BAA638CE-96C8-2650-1145-6E388B7D4A1B}"/>
              </a:ext>
            </a:extLst>
          </p:cNvPr>
          <p:cNvSpPr>
            <a:spLocks noGrp="1" noChangeArrowheads="1"/>
          </p:cNvSpPr>
          <p:nvPr>
            <p:ph type="title"/>
          </p:nvPr>
        </p:nvSpPr>
        <p:spPr>
          <a:xfrm>
            <a:off x="0" y="609600"/>
            <a:ext cx="9144000" cy="10668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diventando simile agli uomini. Dall’aspetto riconosciuto come uomo, umiliò se stesso facendosi obbediente fino alla morte e a una morte di croce. Per questo Dio lo esaltò e gli donò il nome che è al di sopra di ogni nome,        </a:t>
            </a:r>
            <a:r>
              <a:rPr lang="it-IT" altLang="it-IT" sz="1800" i="1">
                <a:solidFill>
                  <a:srgbClr val="FFFFFF"/>
                </a:solidFill>
                <a:latin typeface="Verdana" panose="020B0604030504040204" pitchFamily="34" charset="0"/>
                <a:cs typeface="Times New Roman" panose="02020603050405020304" pitchFamily="18" charset="0"/>
              </a:rPr>
              <a:t>(Fil 2, 8-9)</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3555" name="Rectangle 4">
            <a:extLst>
              <a:ext uri="{FF2B5EF4-FFF2-40B4-BE49-F238E27FC236}">
                <a16:creationId xmlns:a16="http://schemas.microsoft.com/office/drawing/2014/main" id="{D0F5D31E-6C3A-97FC-C6A1-1D12C5BB8C23}"/>
              </a:ext>
            </a:extLst>
          </p:cNvPr>
          <p:cNvSpPr>
            <a:spLocks noChangeArrowheads="1"/>
          </p:cNvSpPr>
          <p:nvPr/>
        </p:nvSpPr>
        <p:spPr bwMode="auto">
          <a:xfrm>
            <a:off x="0" y="5638800"/>
            <a:ext cx="9144000" cy="925513"/>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rgbClr val="FFFFFF"/>
                </a:solidFill>
                <a:latin typeface="Verdana" panose="020B0604030504040204" pitchFamily="34" charset="0"/>
                <a:cs typeface="Times New Roman" panose="02020603050405020304" pitchFamily="18" charset="0"/>
              </a:rPr>
              <a:t>He humbled himself by being obedient to death, death on the cross. That is why God exalted him and gave him the Name which outshines all names,</a:t>
            </a:r>
            <a:r>
              <a:rPr lang="en-GB" altLang="it-IT" sz="1800" i="1">
                <a:solidFill>
                  <a:srgbClr val="FFFFFF"/>
                </a:solidFill>
                <a:latin typeface="Verdana" panose="020B0604030504040204" pitchFamily="34" charset="0"/>
                <a:cs typeface="Times New Roman" panose="02020603050405020304" pitchFamily="18" charset="0"/>
              </a:rPr>
              <a:t>  (Phil 2: 8-9) </a:t>
            </a:r>
          </a:p>
        </p:txBody>
      </p:sp>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1F0D314D-5197-FF18-09BE-85D705C3278A}"/>
              </a:ext>
            </a:extLst>
          </p:cNvPr>
          <p:cNvSpPr>
            <a:spLocks noGrp="1" noChangeArrowheads="1"/>
          </p:cNvSpPr>
          <p:nvPr>
            <p:ph type="title"/>
          </p:nvPr>
        </p:nvSpPr>
        <p:spPr>
          <a:xfrm>
            <a:off x="0" y="457200"/>
            <a:ext cx="9144000" cy="10668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perché nel nome di Gesù ogni ginocchio si pieghi nei cieli, sulla terra e sotto terra, e ogni lingua proclami: «Gesù Cristo è Signore!», a gloria di Dio Padre. </a:t>
            </a:r>
            <a:r>
              <a:rPr lang="it-IT" altLang="it-IT" sz="1800" i="1">
                <a:solidFill>
                  <a:schemeClr val="bg1"/>
                </a:solidFill>
                <a:latin typeface="Verdana" panose="020B0604030504040204" pitchFamily="34" charset="0"/>
                <a:cs typeface="Times New Roman" panose="02020603050405020304" pitchFamily="18" charset="0"/>
              </a:rPr>
              <a:t>(Fil 2, 10-11)</a:t>
            </a:r>
            <a:endParaRPr lang="it-IT" altLang="it-IT" sz="1800">
              <a:solidFill>
                <a:srgbClr val="000000"/>
              </a:solidFill>
              <a:latin typeface="Verdana" panose="020B0604030504040204" pitchFamily="34" charset="0"/>
              <a:cs typeface="Times New Roman" panose="02020603050405020304" pitchFamily="18" charset="0"/>
            </a:endParaRPr>
          </a:p>
        </p:txBody>
      </p:sp>
      <p:sp>
        <p:nvSpPr>
          <p:cNvPr id="24579" name="Rectangle 4">
            <a:extLst>
              <a:ext uri="{FF2B5EF4-FFF2-40B4-BE49-F238E27FC236}">
                <a16:creationId xmlns:a16="http://schemas.microsoft.com/office/drawing/2014/main" id="{20FF8FA7-5D71-A74F-4D0B-4EBA4C824901}"/>
              </a:ext>
            </a:extLst>
          </p:cNvPr>
          <p:cNvSpPr>
            <a:spLocks noChangeArrowheads="1"/>
          </p:cNvSpPr>
          <p:nvPr/>
        </p:nvSpPr>
        <p:spPr bwMode="auto">
          <a:xfrm>
            <a:off x="0" y="5486400"/>
            <a:ext cx="9144000" cy="925513"/>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it-IT" altLang="it-IT" sz="1800">
                <a:solidFill>
                  <a:srgbClr val="FFFFFF"/>
                </a:solidFill>
                <a:latin typeface="Verdana" panose="020B0604030504040204" pitchFamily="34" charset="0"/>
                <a:cs typeface="Times New Roman" panose="02020603050405020304" pitchFamily="18" charset="0"/>
              </a:rPr>
              <a:t>so that at the Name of Jesus all knees should bend in heaven, on earth and among the dead, and all tongues proclaim that Christ Jesus is the Lord to the glory of God the Father. </a:t>
            </a:r>
            <a:r>
              <a:rPr lang="it-IT" altLang="it-IT" sz="1800" i="1">
                <a:solidFill>
                  <a:schemeClr val="bg1"/>
                </a:solidFill>
                <a:latin typeface="Verdana" panose="020B0604030504040204" pitchFamily="34" charset="0"/>
                <a:cs typeface="Times New Roman" panose="02020603050405020304" pitchFamily="18" charset="0"/>
              </a:rPr>
              <a:t>(Phil 2: 10-11)</a:t>
            </a:r>
            <a:endParaRPr lang="it-IT" altLang="it-IT" sz="180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843FB2B6-DDBB-C965-95E3-EE6AF05DC028}"/>
              </a:ext>
            </a:extLst>
          </p:cNvPr>
          <p:cNvSpPr>
            <a:spLocks noGrp="1" noChangeArrowheads="1"/>
          </p:cNvSpPr>
          <p:nvPr>
            <p:ph type="title"/>
          </p:nvPr>
        </p:nvSpPr>
        <p:spPr>
          <a:xfrm>
            <a:off x="4343400" y="11430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25603" name="Rectangle 5">
            <a:extLst>
              <a:ext uri="{FF2B5EF4-FFF2-40B4-BE49-F238E27FC236}">
                <a16:creationId xmlns:a16="http://schemas.microsoft.com/office/drawing/2014/main" id="{843F2ED8-794F-1379-BE7B-FCE34740A77D}"/>
              </a:ext>
            </a:extLst>
          </p:cNvPr>
          <p:cNvSpPr>
            <a:spLocks noChangeArrowheads="1"/>
          </p:cNvSpPr>
          <p:nvPr/>
        </p:nvSpPr>
        <p:spPr bwMode="auto">
          <a:xfrm>
            <a:off x="1295400" y="1447800"/>
            <a:ext cx="32766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Al mattino, i capi dei sacerdoti, con gli anziani, gli scribi e tutto il sinedrio, dopo aver tenuto consiglio, misero in catene Gesù, lo portarono via e lo consegnarono a Pilato.</a:t>
            </a:r>
            <a:r>
              <a:rPr lang="it-IT" altLang="it-IT" sz="1800" i="1">
                <a:solidFill>
                  <a:srgbClr val="000000"/>
                </a:solidFill>
                <a:latin typeface="Verdana" panose="020B0604030504040204" pitchFamily="34" charset="0"/>
                <a:cs typeface="Times New Roman" panose="02020603050405020304" pitchFamily="18" charset="0"/>
              </a:rPr>
              <a:t>        	          (Mc 15, 1)</a:t>
            </a:r>
            <a:endParaRPr lang="en-GB" altLang="it-IT" sz="1800" i="1">
              <a:solidFill>
                <a:srgbClr val="000000"/>
              </a:solidFill>
              <a:latin typeface="Verdana" panose="020B0604030504040204" pitchFamily="34" charset="0"/>
              <a:cs typeface="Times New Roman" panose="02020603050405020304" pitchFamily="18" charset="0"/>
            </a:endParaRPr>
          </a:p>
        </p:txBody>
      </p:sp>
      <p:sp>
        <p:nvSpPr>
          <p:cNvPr id="25604" name="Rectangle 6">
            <a:extLst>
              <a:ext uri="{FF2B5EF4-FFF2-40B4-BE49-F238E27FC236}">
                <a16:creationId xmlns:a16="http://schemas.microsoft.com/office/drawing/2014/main" id="{F6893ED0-CC14-9504-F6D2-FD3D4F8504BB}"/>
              </a:ext>
            </a:extLst>
          </p:cNvPr>
          <p:cNvSpPr>
            <a:spLocks noChangeArrowheads="1"/>
          </p:cNvSpPr>
          <p:nvPr/>
        </p:nvSpPr>
        <p:spPr bwMode="auto">
          <a:xfrm>
            <a:off x="4572000" y="1371600"/>
            <a:ext cx="34290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ea typeface="Arial Unicode MS" pitchFamily="34" charset="-128"/>
              </a:rPr>
              <a:t> </a:t>
            </a:r>
            <a:r>
              <a:rPr lang="en-US" altLang="it-IT" sz="1800">
                <a:solidFill>
                  <a:srgbClr val="000000"/>
                </a:solidFill>
                <a:latin typeface="Verdana" panose="020B0604030504040204" pitchFamily="34" charset="0"/>
                <a:cs typeface="Times New Roman" panose="02020603050405020304" pitchFamily="18" charset="0"/>
              </a:rPr>
              <a:t>Early in the morning, the chief priests, the elders and the teachers of the Law (that is, the whole Council or Sanhedrin) had their plan ready. They put Jesus in chains, led him away and handed him over to Pilate.</a:t>
            </a:r>
            <a:r>
              <a:rPr lang="en-US" altLang="it-IT" sz="1800" i="1">
                <a:solidFill>
                  <a:srgbClr val="000000"/>
                </a:solidFill>
                <a:latin typeface="Verdana" panose="020B0604030504040204" pitchFamily="34" charset="0"/>
                <a:cs typeface="Times New Roman" panose="02020603050405020304" pitchFamily="18" charset="0"/>
              </a:rPr>
              <a:t> 	             (Mk 15, 1)</a:t>
            </a:r>
            <a:endParaRPr lang="en-GB"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C648B4CE-FC85-AAED-8AA0-424C7C2A607B}"/>
              </a:ext>
            </a:extLst>
          </p:cNvPr>
          <p:cNvSpPr>
            <a:spLocks noChangeArrowheads="1"/>
          </p:cNvSpPr>
          <p:nvPr/>
        </p:nvSpPr>
        <p:spPr bwMode="auto">
          <a:xfrm>
            <a:off x="762000" y="0"/>
            <a:ext cx="7848600" cy="833438"/>
          </a:xfrm>
          <a:prstGeom prst="rect">
            <a:avLst/>
          </a:prstGeom>
          <a:solidFill>
            <a:srgbClr val="FF0000"/>
          </a:solidFill>
          <a:ln w="9525">
            <a:solidFill>
              <a:srgbClr val="FF0000"/>
            </a:solidFill>
            <a:miter lim="800000"/>
            <a:headEnd/>
            <a:tailEnd/>
          </a:ln>
        </p:spPr>
        <p:txBody>
          <a:bodyPr>
            <a:spAutoFit/>
          </a:bodyPr>
          <a:lstStyle/>
          <a:p>
            <a:pPr algn="ctr" eaLnBrk="1" hangingPunct="1">
              <a:defRPr/>
            </a:pPr>
            <a:endParaRPr lang="it-IT" altLang="it-IT" sz="800" b="1" dirty="0">
              <a:solidFill>
                <a:srgbClr val="000000"/>
              </a:solidFill>
              <a:effectLst>
                <a:outerShdw blurRad="38100" dist="38100" dir="2700000" algn="tl">
                  <a:srgbClr val="FFFFFF"/>
                </a:outerShdw>
              </a:effectLst>
              <a:latin typeface="Copperplate Gothic Bold" pitchFamily="34" charset="0"/>
              <a:cs typeface="Arial" pitchFamily="34" charset="0"/>
            </a:endParaRPr>
          </a:p>
          <a:p>
            <a:pPr algn="ctr" eaLnBrk="1" hangingPunct="1">
              <a:defRPr/>
            </a:pPr>
            <a:r>
              <a:rPr lang="it-IT" altLang="it-IT" sz="2000" dirty="0">
                <a:solidFill>
                  <a:schemeClr val="bg1"/>
                </a:solidFill>
                <a:effectLst>
                  <a:outerShdw blurRad="38100" dist="38100" dir="2700000" algn="tl">
                    <a:srgbClr val="000000"/>
                  </a:outerShdw>
                </a:effectLst>
                <a:latin typeface="Verdana" pitchFamily="34" charset="0"/>
                <a:ea typeface="Verdana" pitchFamily="34" charset="0"/>
                <a:cs typeface="Verdana" pitchFamily="34" charset="0"/>
              </a:rPr>
              <a:t>Dio mio, Dio mio, perché mi hai abbandonato?</a:t>
            </a:r>
            <a:r>
              <a:rPr lang="it-IT" altLang="it-IT" sz="2000" dirty="0">
                <a:solidFill>
                  <a:srgbClr val="000000"/>
                </a:solidFill>
                <a:effectLst>
                  <a:outerShdw blurRad="38100" dist="38100" dir="2700000" algn="tl">
                    <a:srgbClr val="FFFFFF"/>
                  </a:outerShdw>
                </a:effectLst>
                <a:latin typeface="Verdana" pitchFamily="34" charset="0"/>
                <a:ea typeface="Verdana" pitchFamily="34" charset="0"/>
                <a:cs typeface="Verdana" pitchFamily="34" charset="0"/>
              </a:rPr>
              <a:t>                </a:t>
            </a:r>
            <a:r>
              <a:rPr lang="it-IT" altLang="it-IT" sz="2000" dirty="0" err="1">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My</a:t>
            </a:r>
            <a:r>
              <a:rPr lang="it-IT" altLang="it-IT" sz="2000" dirty="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 </a:t>
            </a:r>
            <a:r>
              <a:rPr lang="it-IT" altLang="it-IT" sz="2000" dirty="0" err="1">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God</a:t>
            </a:r>
            <a:r>
              <a:rPr lang="it-IT" altLang="it-IT" sz="2000" dirty="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 </a:t>
            </a:r>
            <a:r>
              <a:rPr lang="it-IT" altLang="it-IT" sz="2000" dirty="0" err="1">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my</a:t>
            </a:r>
            <a:r>
              <a:rPr lang="it-IT" altLang="it-IT" sz="2000" dirty="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 </a:t>
            </a:r>
            <a:r>
              <a:rPr lang="it-IT" altLang="it-IT" sz="2000" dirty="0" err="1">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God</a:t>
            </a:r>
            <a:r>
              <a:rPr lang="it-IT" altLang="it-IT" sz="2000" dirty="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 </a:t>
            </a:r>
            <a:r>
              <a:rPr lang="it-IT" altLang="it-IT" sz="2000" dirty="0" err="1">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why</a:t>
            </a:r>
            <a:r>
              <a:rPr lang="it-IT" altLang="it-IT" sz="2000" dirty="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 </a:t>
            </a:r>
            <a:r>
              <a:rPr lang="it-IT" altLang="it-IT" sz="2000" dirty="0" err="1">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have</a:t>
            </a:r>
            <a:r>
              <a:rPr lang="it-IT" altLang="it-IT" sz="2000" dirty="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 </a:t>
            </a:r>
            <a:r>
              <a:rPr lang="it-IT" altLang="it-IT" sz="2000" dirty="0" err="1">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you</a:t>
            </a:r>
            <a:r>
              <a:rPr lang="it-IT" altLang="it-IT" sz="2000" dirty="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 </a:t>
            </a:r>
            <a:r>
              <a:rPr lang="it-IT" altLang="it-IT" sz="2000" dirty="0" err="1">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forsaken</a:t>
            </a:r>
            <a:r>
              <a:rPr lang="it-IT" altLang="it-IT" sz="2000" dirty="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 me?</a:t>
            </a:r>
          </a:p>
        </p:txBody>
      </p:sp>
      <p:sp>
        <p:nvSpPr>
          <p:cNvPr id="25606" name="Rettangolo 1">
            <a:extLst>
              <a:ext uri="{FF2B5EF4-FFF2-40B4-BE49-F238E27FC236}">
                <a16:creationId xmlns:a16="http://schemas.microsoft.com/office/drawing/2014/main" id="{D96A17A2-FF53-2A99-2954-4A7A3FBFED3F}"/>
              </a:ext>
            </a:extLst>
          </p:cNvPr>
          <p:cNvSpPr>
            <a:spLocks noChangeArrowheads="1"/>
          </p:cNvSpPr>
          <p:nvPr/>
        </p:nvSpPr>
        <p:spPr bwMode="auto">
          <a:xfrm>
            <a:off x="1295400" y="10668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MARCO</a:t>
            </a:r>
          </a:p>
        </p:txBody>
      </p:sp>
      <p:pic>
        <p:nvPicPr>
          <p:cNvPr id="25607" name="Picture 45" descr="C:\ARCHIVIO GENERALE\PRESENTAZIONI\in COSTRUZIONE\S.Scritture del 29.03\8 in catene da Pilato.jpg">
            <a:extLst>
              <a:ext uri="{FF2B5EF4-FFF2-40B4-BE49-F238E27FC236}">
                <a16:creationId xmlns:a16="http://schemas.microsoft.com/office/drawing/2014/main" id="{1E651D65-B8CA-B3B7-E0C9-B543D6433F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962400"/>
            <a:ext cx="3276600"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8" name="Picture 46" descr="C:\ARCHIVIO GENERALE\PRESENTAZIONI\in COSTRUZIONE\S.Scritture del 29.03\8 in catene da Pilato a.jpg">
            <a:extLst>
              <a:ext uri="{FF2B5EF4-FFF2-40B4-BE49-F238E27FC236}">
                <a16:creationId xmlns:a16="http://schemas.microsoft.com/office/drawing/2014/main" id="{2F97F1FC-79E1-47D7-215A-0B89FB292C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962400"/>
            <a:ext cx="3048000"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336">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C42F84E5-EBC7-761A-EE11-D5F5E911EB90}"/>
              </a:ext>
            </a:extLst>
          </p:cNvPr>
          <p:cNvSpPr>
            <a:spLocks noChangeArrowheads="1"/>
          </p:cNvSpPr>
          <p:nvPr/>
        </p:nvSpPr>
        <p:spPr bwMode="auto">
          <a:xfrm>
            <a:off x="0" y="457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Pilato gli domandò: «Tu sei il re dei Giudei?». Ed egli rispose: «Tu lo dici». I capi dei sacerdoti lo accusavano di molte cose. Pilato lo interrogò di nuovo dicendo: «Non rispondi nulla? Vedi di quante cose ti accusano!».</a:t>
            </a:r>
            <a:r>
              <a:rPr lang="it-IT" altLang="it-IT" sz="1800" i="1">
                <a:solidFill>
                  <a:schemeClr val="bg1"/>
                </a:solidFill>
                <a:latin typeface="Verdana" panose="020B0604030504040204" pitchFamily="34" charset="0"/>
                <a:cs typeface="Times New Roman" panose="02020603050405020304" pitchFamily="18" charset="0"/>
              </a:rPr>
              <a:t>               (Mc 15, 2-4)</a:t>
            </a:r>
            <a:endParaRPr lang="en-GB" altLang="it-IT" sz="1800" i="1">
              <a:solidFill>
                <a:schemeClr val="bg1"/>
              </a:solidFill>
              <a:latin typeface="Verdana" panose="020B0604030504040204" pitchFamily="34" charset="0"/>
              <a:cs typeface="Times New Roman" panose="02020603050405020304" pitchFamily="18" charset="0"/>
            </a:endParaRPr>
          </a:p>
        </p:txBody>
      </p:sp>
      <p:sp>
        <p:nvSpPr>
          <p:cNvPr id="162930" name="Rectangle 114">
            <a:extLst>
              <a:ext uri="{FF2B5EF4-FFF2-40B4-BE49-F238E27FC236}">
                <a16:creationId xmlns:a16="http://schemas.microsoft.com/office/drawing/2014/main" id="{509DFF73-4446-0D00-2A24-1114FA97F018}"/>
              </a:ext>
            </a:extLst>
          </p:cNvPr>
          <p:cNvSpPr>
            <a:spLocks noChangeArrowheads="1"/>
          </p:cNvSpPr>
          <p:nvPr/>
        </p:nvSpPr>
        <p:spPr bwMode="auto">
          <a:xfrm>
            <a:off x="0" y="53340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ahoma" panose="020B0604030504040204" pitchFamily="34" charset="0"/>
              </a:rPr>
              <a:t> </a:t>
            </a:r>
            <a:r>
              <a:rPr lang="en-US" altLang="it-IT" sz="1800">
                <a:solidFill>
                  <a:schemeClr val="bg1"/>
                </a:solidFill>
                <a:latin typeface="Verdana" panose="020B0604030504040204" pitchFamily="34" charset="0"/>
                <a:cs typeface="Times New Roman" panose="02020603050405020304" pitchFamily="18" charset="0"/>
              </a:rPr>
              <a:t>Pilate asked him, "Are you the King of the Jews?" Jesus answered, "You say so." As the chief priests accused Jesus of many things,  Pilate asked him again, "Have you no answer at all? See how many charges they bring against you."</a:t>
            </a:r>
            <a:r>
              <a:rPr lang="en-US" altLang="it-IT" sz="1800" i="1">
                <a:solidFill>
                  <a:schemeClr val="bg1"/>
                </a:solidFill>
                <a:latin typeface="Verdana" panose="020B0604030504040204" pitchFamily="34" charset="0"/>
                <a:cs typeface="Times New Roman" panose="02020603050405020304" pitchFamily="18" charset="0"/>
              </a:rPr>
              <a:t> (Mk 15: 2-4) </a:t>
            </a:r>
            <a:endParaRPr lang="en-GB" altLang="it-IT" sz="1800" i="1">
              <a:solidFill>
                <a:schemeClr val="bg1"/>
              </a:solidFill>
              <a:latin typeface="Verdana" panose="020B0604030504040204" pitchFamily="34" charset="0"/>
              <a:cs typeface="Times New Roman" panose="02020603050405020304" pitchFamily="18" charset="0"/>
            </a:endParaRPr>
          </a:p>
        </p:txBody>
      </p:sp>
      <p:pic>
        <p:nvPicPr>
          <p:cNvPr id="27652" name="Immagine 4" descr="Immagine1.jpg">
            <a:extLst>
              <a:ext uri="{FF2B5EF4-FFF2-40B4-BE49-F238E27FC236}">
                <a16:creationId xmlns:a16="http://schemas.microsoft.com/office/drawing/2014/main" id="{369D5248-5E0E-A530-88D6-806A0B0F98C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600200"/>
            <a:ext cx="6858000" cy="375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theme/theme1.xml><?xml version="1.0" encoding="utf-8"?>
<a:theme xmlns:a="http://schemas.openxmlformats.org/drawingml/2006/main" name="3_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70134</TotalTime>
  <Words>3691</Words>
  <Application>Microsoft Office PowerPoint</Application>
  <PresentationFormat>Presentazione su schermo (4:3)</PresentationFormat>
  <Paragraphs>100</Paragraphs>
  <Slides>26</Slides>
  <Notes>7</Notes>
  <HiddenSlides>0</HiddenSlides>
  <MMClips>1</MMClips>
  <ScaleCrop>false</ScaleCrop>
  <HeadingPairs>
    <vt:vector size="6" baseType="variant">
      <vt:variant>
        <vt:lpstr>Caratteri utilizzati</vt:lpstr>
      </vt:variant>
      <vt:variant>
        <vt:i4>13</vt:i4>
      </vt:variant>
      <vt:variant>
        <vt:lpstr>Tema</vt:lpstr>
      </vt:variant>
      <vt:variant>
        <vt:i4>1</vt:i4>
      </vt:variant>
      <vt:variant>
        <vt:lpstr>Titoli diapositive</vt:lpstr>
      </vt:variant>
      <vt:variant>
        <vt:i4>26</vt:i4>
      </vt:variant>
    </vt:vector>
  </HeadingPairs>
  <TitlesOfParts>
    <vt:vector size="40" baseType="lpstr">
      <vt:lpstr>Comic Sans MS</vt:lpstr>
      <vt:lpstr>Arial</vt:lpstr>
      <vt:lpstr>Times New Roman</vt:lpstr>
      <vt:lpstr>Tw Cen MT Condensed Extra Bold</vt:lpstr>
      <vt:lpstr>Harrington</vt:lpstr>
      <vt:lpstr>Verdana</vt:lpstr>
      <vt:lpstr>HelveticaNeue</vt:lpstr>
      <vt:lpstr>Courier New</vt:lpstr>
      <vt:lpstr>Cambria</vt:lpstr>
      <vt:lpstr>Arial Unicode MS</vt:lpstr>
      <vt:lpstr>Copperplate Gothic Bold</vt:lpstr>
      <vt:lpstr>Tahoma</vt:lpstr>
      <vt:lpstr>Helvetica</vt:lpstr>
      <vt:lpstr>3_Struttura predefinita</vt:lpstr>
      <vt:lpstr>Presentazione standard di PowerPoint</vt:lpstr>
      <vt:lpstr>Presentazione standard di PowerPoint</vt:lpstr>
      <vt:lpstr> </vt:lpstr>
      <vt:lpstr>Il Signore Dio mi assiste, per questo non resto svergognato, per questo rendo la mia faccia dura come pietra, sapendo di non restare confuso.       (Is 50, 7)</vt:lpstr>
      <vt:lpstr>EPISTLE TO THE PHILIPPIANS </vt:lpstr>
      <vt:lpstr>diventando simile agli uomini. Dall’aspetto riconosciuto come uomo, umiliò se stesso facendosi obbediente fino alla morte e a una morte di croce. Per questo Dio lo esaltò e gli donò il nome che è al di sopra di ogni nome,        (Fil 2, 8-9)</vt:lpstr>
      <vt:lpstr>perché nel nome di Gesù ogni ginocchio si pieghi nei cieli, sulla terra e sotto terra, e ogni lingua proclami: «Gesù Cristo è Signore!», a gloria di Dio Padre. (Fil 2, 10-11)</vt:lpstr>
      <vt:lpstr>GOSPEL ACCORD. TO MARK</vt:lpstr>
      <vt:lpstr>Presentazione standard di PowerPoint</vt:lpstr>
      <vt:lpstr>Presentazione standard di PowerPoint</vt:lpstr>
      <vt:lpstr>La folla, che si era radunata, cominciò a chiedere ciò che egli era solito concedere. Pilato rispose loro: «Volete che io rimetta in libertà per voi il re dei Giudei?». Sapeva infatti che i capi dei sacerdoti glielo avevano consegnato per invidia. (Mc 15, 8-10)</vt:lpstr>
      <vt:lpstr>Ma i capi dei sacerdoti incitarono la folla perché, piuttosto, egli rimettesse in libertà per loro Barabba. Pilato disse loro di nuovo: «Che cosa volete dunque che io faccia di quello che voi chiamate il re dei Giudei?».                                (Mc 15, 11-12)</vt:lpstr>
      <vt:lpstr> Ed essi di nuovo gridarono: «Crocifiggilo!». Pilato diceva loro: «Che male ha fatto?». Ma essi gridarono più forte: «Crocifiggilo!». Pilato, volendo dare soddisfazione alla folla, rimise in libertà per loro Barabba e, dopo aver fatto flagellare Gesù, lo consegnò perché fosse crocifisso. (Mc 15, 13-15)</vt:lpstr>
      <vt:lpstr>Allora i soldati lo condussero dentro il cortile, cioè nel pretorio, e convocarono tutta la truppa. Lo vestirono di porpora, intrecciarono una corona di spine e gliela misero attorno al capo. Poi presero a salutarlo: «Salve, re dei Giudei!». (Mc 15, 16-18)</vt:lpstr>
      <vt:lpstr>E gli percuotevano il capo con una canna, gli sputavano addosso e, piegando le ginocchia, si prostravano davanti a lui. Dopo essersi fatti beffe di lui, lo spogliarono della porpora e gli fecero indossare le sue vesti, poi lo condussero fuori per crocifiggerlo. (Mc 15, 19-20)</vt:lpstr>
      <vt:lpstr>Costrinsero a portare la croce di lui un tale che passava, un certo Simone di Cirene, che veniva dalla campagna, padre di Alessandro e di Rufo. Condussero Gesù al luogo del Gòlgota, che significa «Luogo del cranio», e gli davano vino mescolato con mirra, ma egli non ne prese. (Mc 15, 21-23)</vt:lpstr>
      <vt:lpstr>Poi lo crocifissero e si divisero le sue vesti, tirando a sorte su di esse ciò che ognuno avrebbe preso. Erano le nove del mattino quando lo crocifissero. La scritta con il motivo della sua condanna diceva: «Il re dei Giudei».                      (Mc 15, 24-26)</vt:lpstr>
      <vt:lpstr>Con lui crocifissero anche due ladroni, uno a destra e uno alla sua sinistra. Quelli che passavano di là lo insultavano, scuotendo il capo e dicendo: «Ehi, tu che distruggi il tempio e lo ricostruisci in tre giorni, (Mc 15, 27-29)</vt:lpstr>
      <vt:lpstr>salva te stesso scendendo dalla croce!». Così anche i capi dei sacerdoti, con gli scribi, fra loro si facevano beffe di lui e dicevano: «Ha salvato altri e non può salvare se stesso!  Il Cristo, il re d’Israele, scenda ora dalla croce, perché vediamo e crediamo!». (Mc 15, 30-32a)</vt:lpstr>
      <vt:lpstr>E anche quelli che erano stati crocifissi con lui lo insultavano. Quando fu mezzogiorno, si fece buio su tutta la terra fino alle tre del pomeriggio. Alle tre, Gesù gridò a gran voce: «Eloì, Eloì, lemà sabactàni?», che significa: «Dio mio, Dio mio, perché mi hai abbandonato?». (Mc 15, 32b-34)</vt:lpstr>
      <vt:lpstr>Udendo questo, alcuni dei presenti dicevano: «Ecco, chiama Elia!». Uno corse a inzuppare di aceto una spugna, la fissò su una canna e gli dava da bere, dicendo: «Aspettate, vediamo se viene Elia a farlo scendere».  (Mc 15, 35-36)</vt:lpstr>
      <vt:lpstr>Ma Gesù, dando un forte grido, spirò. Il velo del tempio si squarciò in due, da cima a fondo. Il centurione, che si trovava di fronte a lui, avendolo visto spirare in quel modo, disse: «Davvero quest’uomo era Figlio di Dio!».  (Mc 15, 37-39)</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3067</cp:revision>
  <dcterms:created xsi:type="dcterms:W3CDTF">2007-05-09T13:51:32Z</dcterms:created>
  <dcterms:modified xsi:type="dcterms:W3CDTF">2024-03-18T15:40:35Z</dcterms:modified>
</cp:coreProperties>
</file>