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674" r:id="rId2"/>
    <p:sldId id="392" r:id="rId3"/>
    <p:sldId id="497" r:id="rId4"/>
    <p:sldId id="773" r:id="rId5"/>
    <p:sldId id="774" r:id="rId6"/>
    <p:sldId id="337" r:id="rId7"/>
    <p:sldId id="743" r:id="rId8"/>
    <p:sldId id="694" r:id="rId9"/>
    <p:sldId id="319" r:id="rId10"/>
    <p:sldId id="624" r:id="rId11"/>
    <p:sldId id="772" r:id="rId12"/>
    <p:sldId id="775" r:id="rId13"/>
    <p:sldId id="776" r:id="rId14"/>
    <p:sldId id="723" r:id="rId15"/>
    <p:sldId id="288" r:id="rId16"/>
    <p:sldId id="728" r:id="rId17"/>
    <p:sldId id="724" r:id="rId18"/>
    <p:sldId id="553" r:id="rId19"/>
    <p:sldId id="727" r:id="rId20"/>
  </p:sldIdLst>
  <p:sldSz cx="9144000" cy="6858000" type="screen4x3"/>
  <p:notesSz cx="6858000" cy="9144000"/>
  <p:defaultTextStyle>
    <a:defPPr>
      <a:defRPr lang="it-IT"/>
    </a:defPPr>
    <a:lvl1pPr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25"/>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a:srgbClr val="530280"/>
    <a:srgbClr val="CC0000"/>
    <a:srgbClr val="000066"/>
    <a:srgbClr val="800000"/>
    <a:srgbClr val="FF66FF"/>
    <a:srgbClr val="66FF33"/>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616" autoAdjust="0"/>
    <p:restoredTop sz="91822" autoAdjust="0"/>
  </p:normalViewPr>
  <p:slideViewPr>
    <p:cSldViewPr>
      <p:cViewPr varScale="1">
        <p:scale>
          <a:sx n="99" d="100"/>
          <a:sy n="99" d="100"/>
        </p:scale>
        <p:origin x="672" y="58"/>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23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slide" Target="slides/slide9.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C7F036D1-E346-30CD-1238-34A7F61AC6E8}"/>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89A05345-3FF9-3DCE-77CB-CBC61FE1490B}"/>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56C362AD-FB56-F67D-E9EF-452AAEB4C990}"/>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F8E3B47B-4A63-0CA2-6DE7-D0D771F18200}"/>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CE9A8B08-78EB-4457-8E29-3C34DCE917F1}"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3E4B6DB7-F983-9213-AB63-BEBFA9D13A53}"/>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481D6930-EBF0-4188-97AD-03E660FDF430}"/>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13316" name="Rectangle 4">
            <a:extLst>
              <a:ext uri="{FF2B5EF4-FFF2-40B4-BE49-F238E27FC236}">
                <a16:creationId xmlns:a16="http://schemas.microsoft.com/office/drawing/2014/main" id="{C09FC189-9BEE-C041-6085-46BDE86B1255}"/>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3317" name="Rectangle 5">
            <a:extLst>
              <a:ext uri="{FF2B5EF4-FFF2-40B4-BE49-F238E27FC236}">
                <a16:creationId xmlns:a16="http://schemas.microsoft.com/office/drawing/2014/main" id="{91C652D5-69F1-7B83-564E-7C461BA47638}"/>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28801220-4D20-09EC-ECC1-DA8681BA4E58}"/>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88D53CE7-C615-A0C9-0133-D7A10088044B}"/>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39F6B7E8-B601-4ECB-8BF1-B93B364F727C}"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672FE0BB-D3FF-71DB-0AB9-453C727190B5}"/>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E83BFA01-0E43-4B8D-B847-0208111A6AF8}" type="slidenum">
              <a:rPr lang="it-IT" altLang="it-IT" sz="1200"/>
              <a:pPr algn="r"/>
              <a:t>2</a:t>
            </a:fld>
            <a:endParaRPr lang="it-IT" altLang="it-IT" sz="1200"/>
          </a:p>
        </p:txBody>
      </p:sp>
      <p:sp>
        <p:nvSpPr>
          <p:cNvPr id="17411" name="Rectangle 2">
            <a:extLst>
              <a:ext uri="{FF2B5EF4-FFF2-40B4-BE49-F238E27FC236}">
                <a16:creationId xmlns:a16="http://schemas.microsoft.com/office/drawing/2014/main" id="{20537D16-0B2A-A526-0C17-9C7193E53FEF}"/>
              </a:ext>
            </a:extLst>
          </p:cNvPr>
          <p:cNvSpPr>
            <a:spLocks noGrp="1" noRot="1" noChangeAspect="1" noChangeArrowheads="1" noTextEdit="1"/>
          </p:cNvSpPr>
          <p:nvPr>
            <p:ph type="sldImg"/>
          </p:nvPr>
        </p:nvSpPr>
        <p:spPr>
          <a:ln/>
        </p:spPr>
      </p:sp>
      <p:sp>
        <p:nvSpPr>
          <p:cNvPr id="17412" name="Rectangle 3">
            <a:extLst>
              <a:ext uri="{FF2B5EF4-FFF2-40B4-BE49-F238E27FC236}">
                <a16:creationId xmlns:a16="http://schemas.microsoft.com/office/drawing/2014/main" id="{76D212AC-4328-CD94-F3B3-2F74B76C8218}"/>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76177486-BF65-C963-CA89-6AAD91F0D1C8}"/>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8899F805-B00A-4769-9027-DBB978E2FBB3}" type="slidenum">
              <a:rPr lang="it-IT" altLang="it-IT" sz="1200"/>
              <a:pPr algn="r"/>
              <a:t>3</a:t>
            </a:fld>
            <a:endParaRPr lang="it-IT" altLang="it-IT" sz="1200"/>
          </a:p>
        </p:txBody>
      </p:sp>
      <p:sp>
        <p:nvSpPr>
          <p:cNvPr id="19459" name="Rectangle 2">
            <a:extLst>
              <a:ext uri="{FF2B5EF4-FFF2-40B4-BE49-F238E27FC236}">
                <a16:creationId xmlns:a16="http://schemas.microsoft.com/office/drawing/2014/main" id="{81CDD491-B1AB-1718-B340-B2FBB6857709}"/>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78B78102-5E1B-1772-DAF2-F6FA052BEF5F}"/>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96AE7D9A-567B-0955-038D-E1625FB99CEA}"/>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CE0675E1-8EE2-4628-9AF8-2722CBD468F2}" type="slidenum">
              <a:rPr lang="it-IT" altLang="it-IT" sz="1200"/>
              <a:pPr algn="r"/>
              <a:t>6</a:t>
            </a:fld>
            <a:endParaRPr lang="it-IT" altLang="it-IT" sz="1200"/>
          </a:p>
        </p:txBody>
      </p:sp>
      <p:sp>
        <p:nvSpPr>
          <p:cNvPr id="23555" name="Rectangle 2">
            <a:extLst>
              <a:ext uri="{FF2B5EF4-FFF2-40B4-BE49-F238E27FC236}">
                <a16:creationId xmlns:a16="http://schemas.microsoft.com/office/drawing/2014/main" id="{31A71F08-9D9F-CB5C-70DE-EC857AC28892}"/>
              </a:ext>
            </a:extLst>
          </p:cNvPr>
          <p:cNvSpPr>
            <a:spLocks noGrp="1" noRot="1" noChangeAspect="1" noChangeArrowheads="1" noTextEdit="1"/>
          </p:cNvSpPr>
          <p:nvPr>
            <p:ph type="sldImg"/>
          </p:nvPr>
        </p:nvSpPr>
        <p:spPr>
          <a:ln/>
        </p:spPr>
      </p:sp>
      <p:sp>
        <p:nvSpPr>
          <p:cNvPr id="23556" name="Rectangle 3">
            <a:extLst>
              <a:ext uri="{FF2B5EF4-FFF2-40B4-BE49-F238E27FC236}">
                <a16:creationId xmlns:a16="http://schemas.microsoft.com/office/drawing/2014/main" id="{40AC48F4-3360-297A-2D45-67EB2B07DF71}"/>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9BD2A0BA-BA93-F234-D782-C1FF434DC71F}"/>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79B6DEF7-A1B1-4BCD-A0AA-FF9A42EB90A3}" type="slidenum">
              <a:rPr lang="it-IT" altLang="it-IT" sz="1200"/>
              <a:pPr algn="r"/>
              <a:t>8</a:t>
            </a:fld>
            <a:endParaRPr lang="it-IT" altLang="it-IT" sz="1200"/>
          </a:p>
        </p:txBody>
      </p:sp>
      <p:sp>
        <p:nvSpPr>
          <p:cNvPr id="26627" name="Rectangle 2">
            <a:extLst>
              <a:ext uri="{FF2B5EF4-FFF2-40B4-BE49-F238E27FC236}">
                <a16:creationId xmlns:a16="http://schemas.microsoft.com/office/drawing/2014/main" id="{1142B7A4-0B82-B110-F6BF-DFD635C761BD}"/>
              </a:ext>
            </a:extLst>
          </p:cNvPr>
          <p:cNvSpPr>
            <a:spLocks noGrp="1" noRot="1" noChangeAspect="1" noChangeArrowheads="1" noTextEdit="1"/>
          </p:cNvSpPr>
          <p:nvPr>
            <p:ph type="sldImg"/>
          </p:nvPr>
        </p:nvSpPr>
        <p:spPr>
          <a:solidFill>
            <a:srgbClr val="FFFFFF"/>
          </a:solidFill>
          <a:ln/>
        </p:spPr>
      </p:sp>
      <p:sp>
        <p:nvSpPr>
          <p:cNvPr id="26628" name="Rectangle 3">
            <a:extLst>
              <a:ext uri="{FF2B5EF4-FFF2-40B4-BE49-F238E27FC236}">
                <a16:creationId xmlns:a16="http://schemas.microsoft.com/office/drawing/2014/main" id="{B4F67A4E-4773-1540-4395-38936F0F5D12}"/>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95160C11-9E36-7768-F2C0-81243A06DBCB}"/>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41C441AA-2122-4792-B383-F684411498CE}" type="slidenum">
              <a:rPr lang="it-IT" altLang="it-IT" sz="1200"/>
              <a:pPr algn="r"/>
              <a:t>9</a:t>
            </a:fld>
            <a:endParaRPr lang="it-IT" altLang="it-IT" sz="1200"/>
          </a:p>
        </p:txBody>
      </p:sp>
      <p:sp>
        <p:nvSpPr>
          <p:cNvPr id="28675" name="Rectangle 2">
            <a:extLst>
              <a:ext uri="{FF2B5EF4-FFF2-40B4-BE49-F238E27FC236}">
                <a16:creationId xmlns:a16="http://schemas.microsoft.com/office/drawing/2014/main" id="{AF56FB2E-B7E7-7BA3-EAB2-6E7C8A11116C}"/>
              </a:ext>
            </a:extLst>
          </p:cNvPr>
          <p:cNvSpPr>
            <a:spLocks noGrp="1" noRot="1" noChangeAspect="1" noChangeArrowheads="1" noTextEdit="1"/>
          </p:cNvSpPr>
          <p:nvPr>
            <p:ph type="sldImg"/>
          </p:nvPr>
        </p:nvSpPr>
        <p:spPr>
          <a:ln/>
        </p:spPr>
      </p:sp>
      <p:sp>
        <p:nvSpPr>
          <p:cNvPr id="28676" name="Rectangle 3">
            <a:extLst>
              <a:ext uri="{FF2B5EF4-FFF2-40B4-BE49-F238E27FC236}">
                <a16:creationId xmlns:a16="http://schemas.microsoft.com/office/drawing/2014/main" id="{6098BE90-0F1E-4E4E-9525-9325D6F5BD04}"/>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A2C8FFDF-EC98-4802-ADEB-3C398FAD7927}"/>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8B3C87EE-809C-4A6C-8C71-B3C4B17BF1A1}" type="slidenum">
              <a:rPr lang="it-IT" altLang="it-IT" sz="1200"/>
              <a:pPr algn="r"/>
              <a:t>15</a:t>
            </a:fld>
            <a:endParaRPr lang="it-IT" altLang="it-IT" sz="1200"/>
          </a:p>
        </p:txBody>
      </p:sp>
      <p:sp>
        <p:nvSpPr>
          <p:cNvPr id="35843" name="Rectangle 2">
            <a:extLst>
              <a:ext uri="{FF2B5EF4-FFF2-40B4-BE49-F238E27FC236}">
                <a16:creationId xmlns:a16="http://schemas.microsoft.com/office/drawing/2014/main" id="{CC3C086E-F5E0-E6A1-A8FA-96C2BEA1F48A}"/>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35060838-5AF1-E741-40F6-C27CE8E6A01F}"/>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a:extLst>
              <a:ext uri="{FF2B5EF4-FFF2-40B4-BE49-F238E27FC236}">
                <a16:creationId xmlns:a16="http://schemas.microsoft.com/office/drawing/2014/main" id="{6CD7C09A-31D8-565C-7876-8542D516D457}"/>
              </a:ext>
            </a:extLst>
          </p:cNvPr>
          <p:cNvSpPr>
            <a:spLocks noGrp="1" noChangeArrowheads="1"/>
          </p:cNvSpPr>
          <p:nvPr>
            <p:ph type="sldNum" sz="quarter" idx="5"/>
          </p:nvPr>
        </p:nvSpPr>
        <p:spPr>
          <a:noFill/>
        </p:spPr>
        <p:txBody>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a:fld id="{AC05EB96-4D2D-47BC-85CE-2C700A1BC9C3}" type="slidenum">
              <a:rPr lang="it-IT" altLang="it-IT" sz="1200"/>
              <a:pPr algn="r"/>
              <a:t>18</a:t>
            </a:fld>
            <a:endParaRPr lang="it-IT" altLang="it-IT" sz="1200"/>
          </a:p>
        </p:txBody>
      </p:sp>
      <p:sp>
        <p:nvSpPr>
          <p:cNvPr id="39939" name="Rectangle 2">
            <a:extLst>
              <a:ext uri="{FF2B5EF4-FFF2-40B4-BE49-F238E27FC236}">
                <a16:creationId xmlns:a16="http://schemas.microsoft.com/office/drawing/2014/main" id="{5E5E3A45-C4D0-C61F-ABCC-8C6D4723CC5D}"/>
              </a:ext>
            </a:extLst>
          </p:cNvPr>
          <p:cNvSpPr>
            <a:spLocks noGrp="1" noRot="1" noChangeAspect="1" noChangeArrowheads="1" noTextEdit="1"/>
          </p:cNvSpPr>
          <p:nvPr>
            <p:ph type="sldImg"/>
          </p:nvPr>
        </p:nvSpPr>
        <p:spPr>
          <a:ln/>
        </p:spPr>
      </p:sp>
      <p:sp>
        <p:nvSpPr>
          <p:cNvPr id="39940" name="Rectangle 3">
            <a:extLst>
              <a:ext uri="{FF2B5EF4-FFF2-40B4-BE49-F238E27FC236}">
                <a16:creationId xmlns:a16="http://schemas.microsoft.com/office/drawing/2014/main" id="{25261A65-CBC5-30D0-D212-5F789A63310E}"/>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CDE2CEFF-B870-BA64-63D6-F530AA55BA85}"/>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67DB942E-F974-1498-A89A-803A28DBC062}"/>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46F19019-972E-4FB0-2B35-9A5E463987CE}"/>
              </a:ext>
            </a:extLst>
          </p:cNvPr>
          <p:cNvSpPr>
            <a:spLocks noGrp="1" noChangeArrowheads="1"/>
          </p:cNvSpPr>
          <p:nvPr>
            <p:ph type="sldNum" sz="quarter" idx="12"/>
          </p:nvPr>
        </p:nvSpPr>
        <p:spPr/>
        <p:txBody>
          <a:bodyPr/>
          <a:lstStyle>
            <a:lvl1pPr>
              <a:defRPr/>
            </a:lvl1pPr>
          </a:lstStyle>
          <a:p>
            <a:fld id="{626395ED-7067-4A9E-8257-71BF6CC775A2}" type="slidenum">
              <a:rPr lang="it-IT" altLang="it-IT"/>
              <a:pPr/>
              <a:t>‹N›</a:t>
            </a:fld>
            <a:endParaRPr lang="it-IT" altLang="it-IT"/>
          </a:p>
        </p:txBody>
      </p:sp>
    </p:spTree>
    <p:extLst>
      <p:ext uri="{BB962C8B-B14F-4D97-AF65-F5344CB8AC3E}">
        <p14:creationId xmlns:p14="http://schemas.microsoft.com/office/powerpoint/2010/main" val="2587064123"/>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9675A7BA-0B58-196B-FA9E-ABC77BFDF5C1}"/>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7A2A0E54-56E5-DFE2-D8BA-76BB926FD96E}"/>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F5824692-AA1C-9E58-0EDA-E317EC923B8A}"/>
              </a:ext>
            </a:extLst>
          </p:cNvPr>
          <p:cNvSpPr>
            <a:spLocks noGrp="1" noChangeArrowheads="1"/>
          </p:cNvSpPr>
          <p:nvPr>
            <p:ph type="sldNum" sz="quarter" idx="12"/>
          </p:nvPr>
        </p:nvSpPr>
        <p:spPr/>
        <p:txBody>
          <a:bodyPr/>
          <a:lstStyle>
            <a:lvl1pPr>
              <a:defRPr/>
            </a:lvl1pPr>
          </a:lstStyle>
          <a:p>
            <a:fld id="{A0C9FB61-0A43-4AD5-A65B-CA0C7D902A3D}" type="slidenum">
              <a:rPr lang="it-IT" altLang="it-IT"/>
              <a:pPr/>
              <a:t>‹N›</a:t>
            </a:fld>
            <a:endParaRPr lang="it-IT" altLang="it-IT"/>
          </a:p>
        </p:txBody>
      </p:sp>
    </p:spTree>
    <p:extLst>
      <p:ext uri="{BB962C8B-B14F-4D97-AF65-F5344CB8AC3E}">
        <p14:creationId xmlns:p14="http://schemas.microsoft.com/office/powerpoint/2010/main" val="992098978"/>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A4D22E94-6B2D-ADFA-59B6-DD66A45F3BDD}"/>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8F86ABDD-4CE2-C91D-B521-68D97ADE2664}"/>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F11094D2-1F96-16BF-EB53-0BADB1491620}"/>
              </a:ext>
            </a:extLst>
          </p:cNvPr>
          <p:cNvSpPr>
            <a:spLocks noGrp="1" noChangeArrowheads="1"/>
          </p:cNvSpPr>
          <p:nvPr>
            <p:ph type="sldNum" sz="quarter" idx="12"/>
          </p:nvPr>
        </p:nvSpPr>
        <p:spPr/>
        <p:txBody>
          <a:bodyPr/>
          <a:lstStyle>
            <a:lvl1pPr>
              <a:defRPr/>
            </a:lvl1pPr>
          </a:lstStyle>
          <a:p>
            <a:fld id="{04E19385-7BE3-4F4C-9DE6-4A6877DC2A46}" type="slidenum">
              <a:rPr lang="it-IT" altLang="it-IT"/>
              <a:pPr/>
              <a:t>‹N›</a:t>
            </a:fld>
            <a:endParaRPr lang="it-IT" altLang="it-IT"/>
          </a:p>
        </p:txBody>
      </p:sp>
    </p:spTree>
    <p:extLst>
      <p:ext uri="{BB962C8B-B14F-4D97-AF65-F5344CB8AC3E}">
        <p14:creationId xmlns:p14="http://schemas.microsoft.com/office/powerpoint/2010/main" val="2833118926"/>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B9E323C1-16F4-5E5E-0067-7C25B35ACB27}"/>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19BC23E6-F548-AB41-D124-D05D3E43A78F}"/>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49A517F0-CC40-B9C1-C811-C4D1BE4A28FC}"/>
              </a:ext>
            </a:extLst>
          </p:cNvPr>
          <p:cNvSpPr>
            <a:spLocks noGrp="1" noChangeArrowheads="1"/>
          </p:cNvSpPr>
          <p:nvPr>
            <p:ph type="sldNum" sz="quarter" idx="12"/>
          </p:nvPr>
        </p:nvSpPr>
        <p:spPr/>
        <p:txBody>
          <a:bodyPr/>
          <a:lstStyle>
            <a:lvl1pPr>
              <a:defRPr/>
            </a:lvl1pPr>
          </a:lstStyle>
          <a:p>
            <a:fld id="{317C0220-A070-4124-AC04-503E1E165AD4}" type="slidenum">
              <a:rPr lang="it-IT" altLang="it-IT"/>
              <a:pPr/>
              <a:t>‹N›</a:t>
            </a:fld>
            <a:endParaRPr lang="it-IT" altLang="it-IT"/>
          </a:p>
        </p:txBody>
      </p:sp>
    </p:spTree>
    <p:extLst>
      <p:ext uri="{BB962C8B-B14F-4D97-AF65-F5344CB8AC3E}">
        <p14:creationId xmlns:p14="http://schemas.microsoft.com/office/powerpoint/2010/main" val="1292604012"/>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E5E60027-7222-7601-79ED-2D269EEA376D}"/>
              </a:ext>
            </a:extLst>
          </p:cNvPr>
          <p:cNvSpPr>
            <a:spLocks noGrp="1" noChangeArrowheads="1"/>
          </p:cNvSpPr>
          <p:nvPr>
            <p:ph type="dt" sz="half" idx="10"/>
          </p:nvPr>
        </p:nvSpPr>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07550297-84F3-6EA0-B7F6-3E8C0405150B}"/>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67B79BE6-1D4E-DBF2-24FD-A4A15B5DE4E1}"/>
              </a:ext>
            </a:extLst>
          </p:cNvPr>
          <p:cNvSpPr>
            <a:spLocks noGrp="1" noChangeArrowheads="1"/>
          </p:cNvSpPr>
          <p:nvPr>
            <p:ph type="sldNum" sz="quarter" idx="12"/>
          </p:nvPr>
        </p:nvSpPr>
        <p:spPr/>
        <p:txBody>
          <a:bodyPr/>
          <a:lstStyle>
            <a:lvl1pPr>
              <a:defRPr/>
            </a:lvl1pPr>
          </a:lstStyle>
          <a:p>
            <a:fld id="{74B831BA-9F20-493B-A602-503BD76D8EAF}" type="slidenum">
              <a:rPr lang="it-IT" altLang="it-IT"/>
              <a:pPr/>
              <a:t>‹N›</a:t>
            </a:fld>
            <a:endParaRPr lang="it-IT" altLang="it-IT"/>
          </a:p>
        </p:txBody>
      </p:sp>
    </p:spTree>
    <p:extLst>
      <p:ext uri="{BB962C8B-B14F-4D97-AF65-F5344CB8AC3E}">
        <p14:creationId xmlns:p14="http://schemas.microsoft.com/office/powerpoint/2010/main" val="2289945763"/>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Date Placeholder 6">
            <a:extLst>
              <a:ext uri="{FF2B5EF4-FFF2-40B4-BE49-F238E27FC236}">
                <a16:creationId xmlns:a16="http://schemas.microsoft.com/office/drawing/2014/main" id="{52E2BEBF-F045-CE1E-BA55-495712B8EA6D}"/>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Footer Placeholder 7">
            <a:extLst>
              <a:ext uri="{FF2B5EF4-FFF2-40B4-BE49-F238E27FC236}">
                <a16:creationId xmlns:a16="http://schemas.microsoft.com/office/drawing/2014/main" id="{09550CCF-D99F-F188-EEEC-E0B49198FDD5}"/>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Slide Number Placeholder 8">
            <a:extLst>
              <a:ext uri="{FF2B5EF4-FFF2-40B4-BE49-F238E27FC236}">
                <a16:creationId xmlns:a16="http://schemas.microsoft.com/office/drawing/2014/main" id="{EADE7381-F9FE-1D2A-E25B-18A3015171EB}"/>
              </a:ext>
            </a:extLst>
          </p:cNvPr>
          <p:cNvSpPr>
            <a:spLocks noGrp="1" noChangeArrowheads="1"/>
          </p:cNvSpPr>
          <p:nvPr>
            <p:ph type="sldNum" sz="quarter" idx="12"/>
          </p:nvPr>
        </p:nvSpPr>
        <p:spPr/>
        <p:txBody>
          <a:bodyPr/>
          <a:lstStyle>
            <a:lvl1pPr>
              <a:defRPr/>
            </a:lvl1pPr>
          </a:lstStyle>
          <a:p>
            <a:fld id="{14FD3596-BBA6-4DE4-8906-73FE51032385}" type="slidenum">
              <a:rPr lang="it-IT" altLang="it-IT"/>
              <a:pPr/>
              <a:t>‹N›</a:t>
            </a:fld>
            <a:endParaRPr lang="it-IT" altLang="it-IT"/>
          </a:p>
        </p:txBody>
      </p:sp>
    </p:spTree>
    <p:extLst>
      <p:ext uri="{BB962C8B-B14F-4D97-AF65-F5344CB8AC3E}">
        <p14:creationId xmlns:p14="http://schemas.microsoft.com/office/powerpoint/2010/main" val="3947799041"/>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2ACFD0A9-86D7-1D58-3F83-C1E2D8AE0838}"/>
              </a:ext>
            </a:extLst>
          </p:cNvPr>
          <p:cNvSpPr>
            <a:spLocks noGrp="1" noChangeArrowheads="1"/>
          </p:cNvSpPr>
          <p:nvPr>
            <p:ph type="dt" sz="half" idx="10"/>
          </p:nvPr>
        </p:nvSpPr>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5C748002-B3C5-DFAC-9FCD-75886CECD708}"/>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7FDCB906-E089-FC66-7C67-894DE01C4419}"/>
              </a:ext>
            </a:extLst>
          </p:cNvPr>
          <p:cNvSpPr>
            <a:spLocks noGrp="1" noChangeArrowheads="1"/>
          </p:cNvSpPr>
          <p:nvPr>
            <p:ph type="sldNum" sz="quarter" idx="12"/>
          </p:nvPr>
        </p:nvSpPr>
        <p:spPr/>
        <p:txBody>
          <a:bodyPr/>
          <a:lstStyle>
            <a:lvl1pPr>
              <a:defRPr/>
            </a:lvl1pPr>
          </a:lstStyle>
          <a:p>
            <a:fld id="{675CE32A-19D3-458F-889A-8F1FA6CF4F66}" type="slidenum">
              <a:rPr lang="it-IT" altLang="it-IT"/>
              <a:pPr/>
              <a:t>‹N›</a:t>
            </a:fld>
            <a:endParaRPr lang="it-IT" altLang="it-IT"/>
          </a:p>
        </p:txBody>
      </p:sp>
    </p:spTree>
    <p:extLst>
      <p:ext uri="{BB962C8B-B14F-4D97-AF65-F5344CB8AC3E}">
        <p14:creationId xmlns:p14="http://schemas.microsoft.com/office/powerpoint/2010/main" val="3297646448"/>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41F66765-5771-B47D-07B9-89FDBA0E0EAD}"/>
              </a:ext>
            </a:extLst>
          </p:cNvPr>
          <p:cNvSpPr>
            <a:spLocks noGrp="1" noChangeArrowheads="1"/>
          </p:cNvSpPr>
          <p:nvPr>
            <p:ph type="dt" sz="half" idx="10"/>
          </p:nvPr>
        </p:nvSpPr>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220E9B8E-EA93-BCE3-30FD-0431F4BFDD9B}"/>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54254C2B-C370-A2B4-1B86-9442C5DAFCAC}"/>
              </a:ext>
            </a:extLst>
          </p:cNvPr>
          <p:cNvSpPr>
            <a:spLocks noGrp="1" noChangeArrowheads="1"/>
          </p:cNvSpPr>
          <p:nvPr>
            <p:ph type="sldNum" sz="quarter" idx="12"/>
          </p:nvPr>
        </p:nvSpPr>
        <p:spPr/>
        <p:txBody>
          <a:bodyPr/>
          <a:lstStyle>
            <a:lvl1pPr>
              <a:defRPr/>
            </a:lvl1pPr>
          </a:lstStyle>
          <a:p>
            <a:fld id="{5AD1DBFD-787C-4902-B1CC-721FBD8F4E7D}" type="slidenum">
              <a:rPr lang="it-IT" altLang="it-IT"/>
              <a:pPr/>
              <a:t>‹N›</a:t>
            </a:fld>
            <a:endParaRPr lang="it-IT" altLang="it-IT"/>
          </a:p>
        </p:txBody>
      </p:sp>
    </p:spTree>
    <p:extLst>
      <p:ext uri="{BB962C8B-B14F-4D97-AF65-F5344CB8AC3E}">
        <p14:creationId xmlns:p14="http://schemas.microsoft.com/office/powerpoint/2010/main" val="3933909945"/>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176CE9AE-5121-28BE-AC1F-E678CF969F19}"/>
              </a:ext>
            </a:extLst>
          </p:cNvPr>
          <p:cNvSpPr>
            <a:spLocks noGrp="1" noChangeArrowheads="1"/>
          </p:cNvSpPr>
          <p:nvPr>
            <p:ph type="dt" sz="half" idx="10"/>
          </p:nvPr>
        </p:nvSpPr>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27BA0DD7-C222-677C-F3D3-5E53CA6F0EE3}"/>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34F33712-A68B-67E5-1C0F-752222A717F6}"/>
              </a:ext>
            </a:extLst>
          </p:cNvPr>
          <p:cNvSpPr>
            <a:spLocks noGrp="1" noChangeArrowheads="1"/>
          </p:cNvSpPr>
          <p:nvPr>
            <p:ph type="sldNum" sz="quarter" idx="12"/>
          </p:nvPr>
        </p:nvSpPr>
        <p:spPr/>
        <p:txBody>
          <a:bodyPr/>
          <a:lstStyle>
            <a:lvl1pPr>
              <a:defRPr/>
            </a:lvl1pPr>
          </a:lstStyle>
          <a:p>
            <a:fld id="{0A52691E-6029-4E15-83F1-3377FAB77E97}" type="slidenum">
              <a:rPr lang="it-IT" altLang="it-IT"/>
              <a:pPr/>
              <a:t>‹N›</a:t>
            </a:fld>
            <a:endParaRPr lang="it-IT" altLang="it-IT"/>
          </a:p>
        </p:txBody>
      </p:sp>
    </p:spTree>
    <p:extLst>
      <p:ext uri="{BB962C8B-B14F-4D97-AF65-F5344CB8AC3E}">
        <p14:creationId xmlns:p14="http://schemas.microsoft.com/office/powerpoint/2010/main" val="312047658"/>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Date Placeholder 6">
            <a:extLst>
              <a:ext uri="{FF2B5EF4-FFF2-40B4-BE49-F238E27FC236}">
                <a16:creationId xmlns:a16="http://schemas.microsoft.com/office/drawing/2014/main" id="{FB488F29-4F7F-98F7-6128-B21F9116AA11}"/>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Footer Placeholder 7">
            <a:extLst>
              <a:ext uri="{FF2B5EF4-FFF2-40B4-BE49-F238E27FC236}">
                <a16:creationId xmlns:a16="http://schemas.microsoft.com/office/drawing/2014/main" id="{41BDE224-04CD-655F-DB38-75D7FD602A82}"/>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Slide Number Placeholder 8">
            <a:extLst>
              <a:ext uri="{FF2B5EF4-FFF2-40B4-BE49-F238E27FC236}">
                <a16:creationId xmlns:a16="http://schemas.microsoft.com/office/drawing/2014/main" id="{0709D889-BB88-9364-5E35-F0AD54D13273}"/>
              </a:ext>
            </a:extLst>
          </p:cNvPr>
          <p:cNvSpPr>
            <a:spLocks noGrp="1" noChangeArrowheads="1"/>
          </p:cNvSpPr>
          <p:nvPr>
            <p:ph type="sldNum" sz="quarter" idx="12"/>
          </p:nvPr>
        </p:nvSpPr>
        <p:spPr/>
        <p:txBody>
          <a:bodyPr/>
          <a:lstStyle>
            <a:lvl1pPr>
              <a:defRPr/>
            </a:lvl1pPr>
          </a:lstStyle>
          <a:p>
            <a:fld id="{C85373B0-C7BF-44F1-B8E5-BB25BF7E51FC}" type="slidenum">
              <a:rPr lang="it-IT" altLang="it-IT"/>
              <a:pPr/>
              <a:t>‹N›</a:t>
            </a:fld>
            <a:endParaRPr lang="it-IT" altLang="it-IT"/>
          </a:p>
        </p:txBody>
      </p:sp>
    </p:spTree>
    <p:extLst>
      <p:ext uri="{BB962C8B-B14F-4D97-AF65-F5344CB8AC3E}">
        <p14:creationId xmlns:p14="http://schemas.microsoft.com/office/powerpoint/2010/main" val="83768638"/>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Date Placeholder 6">
            <a:extLst>
              <a:ext uri="{FF2B5EF4-FFF2-40B4-BE49-F238E27FC236}">
                <a16:creationId xmlns:a16="http://schemas.microsoft.com/office/drawing/2014/main" id="{C02B4E0F-7840-0587-D7ED-E0B609E8253C}"/>
              </a:ext>
            </a:extLst>
          </p:cNvPr>
          <p:cNvSpPr>
            <a:spLocks noGrp="1" noChangeArrowheads="1"/>
          </p:cNvSpPr>
          <p:nvPr>
            <p:ph type="dt" sz="half" idx="10"/>
          </p:nvPr>
        </p:nvSpPr>
        <p:spPr/>
        <p:txBody>
          <a:bodyPr/>
          <a:lstStyle>
            <a:lvl1pPr>
              <a:defRPr/>
            </a:lvl1pPr>
          </a:lstStyle>
          <a:p>
            <a:pPr>
              <a:defRPr/>
            </a:pPr>
            <a:endParaRPr lang="it-IT" altLang="it-IT"/>
          </a:p>
        </p:txBody>
      </p:sp>
      <p:sp>
        <p:nvSpPr>
          <p:cNvPr id="6" name="Footer Placeholder 7">
            <a:extLst>
              <a:ext uri="{FF2B5EF4-FFF2-40B4-BE49-F238E27FC236}">
                <a16:creationId xmlns:a16="http://schemas.microsoft.com/office/drawing/2014/main" id="{0577E890-3B33-3B07-123A-74D4718F6E9C}"/>
              </a:ext>
            </a:extLst>
          </p:cNvPr>
          <p:cNvSpPr>
            <a:spLocks noGrp="1" noChangeArrowheads="1"/>
          </p:cNvSpPr>
          <p:nvPr>
            <p:ph type="ftr" sz="quarter" idx="11"/>
          </p:nvPr>
        </p:nvSpPr>
        <p:spPr/>
        <p:txBody>
          <a:bodyPr/>
          <a:lstStyle>
            <a:lvl1pPr>
              <a:defRPr/>
            </a:lvl1pPr>
          </a:lstStyle>
          <a:p>
            <a:pPr>
              <a:defRPr/>
            </a:pPr>
            <a:endParaRPr lang="it-IT" altLang="it-IT"/>
          </a:p>
        </p:txBody>
      </p:sp>
      <p:sp>
        <p:nvSpPr>
          <p:cNvPr id="7" name="Slide Number Placeholder 8">
            <a:extLst>
              <a:ext uri="{FF2B5EF4-FFF2-40B4-BE49-F238E27FC236}">
                <a16:creationId xmlns:a16="http://schemas.microsoft.com/office/drawing/2014/main" id="{A64CB926-6A96-F761-854E-A85A98077551}"/>
              </a:ext>
            </a:extLst>
          </p:cNvPr>
          <p:cNvSpPr>
            <a:spLocks noGrp="1" noChangeArrowheads="1"/>
          </p:cNvSpPr>
          <p:nvPr>
            <p:ph type="sldNum" sz="quarter" idx="12"/>
          </p:nvPr>
        </p:nvSpPr>
        <p:spPr/>
        <p:txBody>
          <a:bodyPr/>
          <a:lstStyle>
            <a:lvl1pPr>
              <a:defRPr/>
            </a:lvl1pPr>
          </a:lstStyle>
          <a:p>
            <a:fld id="{021D68CB-FF60-4A04-AB54-3674FE27ABC4}" type="slidenum">
              <a:rPr lang="it-IT" altLang="it-IT"/>
              <a:pPr/>
              <a:t>‹N›</a:t>
            </a:fld>
            <a:endParaRPr lang="it-IT" altLang="it-IT"/>
          </a:p>
        </p:txBody>
      </p:sp>
    </p:spTree>
    <p:extLst>
      <p:ext uri="{BB962C8B-B14F-4D97-AF65-F5344CB8AC3E}">
        <p14:creationId xmlns:p14="http://schemas.microsoft.com/office/powerpoint/2010/main" val="2172744971"/>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298381BE-DA01-FD83-5E09-553E6124D9A3}"/>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7F2B8910-E684-0E21-B402-9B2DC8EFD2DD}"/>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BEE5FEAB-F3BC-C67A-CE34-2D5518418152}"/>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7867C63D-9B43-8A9A-2842-0F5A7B83D2BA}"/>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D0DFCFF6-9BE2-8442-CB7C-760014E86B5C}"/>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290EF89A-AFA9-4D21-B41E-9D59153DE95D}"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RELIGIOSI\935-Silenzio.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5362" name="Rectangle 4">
            <a:extLst>
              <a:ext uri="{FF2B5EF4-FFF2-40B4-BE49-F238E27FC236}">
                <a16:creationId xmlns:a16="http://schemas.microsoft.com/office/drawing/2014/main" id="{34B58EAA-30CE-2D3C-F52C-122A2331BC2B}"/>
              </a:ext>
            </a:extLst>
          </p:cNvPr>
          <p:cNvSpPr>
            <a:spLocks noChangeArrowheads="1"/>
          </p:cNvSpPr>
          <p:nvPr/>
        </p:nvSpPr>
        <p:spPr bwMode="auto">
          <a:xfrm>
            <a:off x="1143000" y="5715000"/>
            <a:ext cx="320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15363" name="Rectangle 5">
            <a:extLst>
              <a:ext uri="{FF2B5EF4-FFF2-40B4-BE49-F238E27FC236}">
                <a16:creationId xmlns:a16="http://schemas.microsoft.com/office/drawing/2014/main" id="{12157B26-4895-6D35-37D5-8AA4C22B32D5}"/>
              </a:ext>
            </a:extLst>
          </p:cNvPr>
          <p:cNvSpPr>
            <a:spLocks noChangeArrowheads="1"/>
          </p:cNvSpPr>
          <p:nvPr/>
        </p:nvSpPr>
        <p:spPr bwMode="auto">
          <a:xfrm>
            <a:off x="381000" y="6400800"/>
            <a:ext cx="43434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Silenzio</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972EDEA9-74ED-D2A3-3CB1-650213D4F00E}"/>
              </a:ext>
            </a:extLst>
          </p:cNvPr>
          <p:cNvSpPr>
            <a:spLocks noChangeArrowheads="1"/>
          </p:cNvSpPr>
          <p:nvPr/>
        </p:nvSpPr>
        <p:spPr bwMode="auto">
          <a:xfrm>
            <a:off x="762000" y="0"/>
            <a:ext cx="7772400" cy="1047750"/>
          </a:xfrm>
          <a:prstGeom prst="rect">
            <a:avLst/>
          </a:prstGeom>
          <a:solidFill>
            <a:srgbClr val="56037B"/>
          </a:solidFill>
          <a:ln w="9525">
            <a:solidFill>
              <a:srgbClr val="530280"/>
            </a:solidFill>
            <a:miter lim="800000"/>
            <a:headEnd/>
            <a:tailEnd/>
          </a:ln>
        </p:spPr>
        <p:txBody>
          <a:bodyPr>
            <a:spAutoFit/>
          </a:bodyPr>
          <a:lstStyle/>
          <a:p>
            <a:pPr algn="ctr">
              <a:defRPr/>
            </a:pPr>
            <a:endParaRPr lang="it-IT" altLang="it-IT" sz="800" dirty="0">
              <a:solidFill>
                <a:schemeClr val="bg1"/>
              </a:solidFill>
              <a:effectLst>
                <a:outerShdw blurRad="38100" dist="38100" dir="2700000" algn="tl">
                  <a:srgbClr val="000000"/>
                </a:outerShdw>
              </a:effectLst>
              <a:latin typeface="Verdana" pitchFamily="34" charset="0"/>
              <a:cs typeface="Times New Roman" pitchFamily="18" charset="0"/>
            </a:endParaRPr>
          </a:p>
          <a:p>
            <a:pPr algn="ctr">
              <a:defRPr/>
            </a:pPr>
            <a:r>
              <a:rPr lang="it-IT" altLang="it-IT" sz="1800" dirty="0">
                <a:solidFill>
                  <a:schemeClr val="bg1"/>
                </a:solidFill>
                <a:effectLst>
                  <a:outerShdw blurRad="38100" dist="38100" dir="2700000" algn="tl">
                    <a:srgbClr val="000000"/>
                  </a:outerShdw>
                </a:effectLst>
                <a:latin typeface="Verdana" pitchFamily="34" charset="0"/>
                <a:cs typeface="Times New Roman" pitchFamily="18" charset="0"/>
              </a:rPr>
              <a:t>V DOMENICA DI QUARESIMA </a:t>
            </a:r>
          </a:p>
          <a:p>
            <a:pPr algn="ctr">
              <a:defRPr/>
            </a:pPr>
            <a:r>
              <a:rPr lang="it-IT" sz="1800" dirty="0">
                <a:solidFill>
                  <a:schemeClr val="bg1"/>
                </a:solidFill>
                <a:effectLst>
                  <a:outerShdw blurRad="38100" dist="38100" dir="2700000" algn="tl">
                    <a:srgbClr val="000000"/>
                  </a:outerShdw>
                </a:effectLst>
                <a:latin typeface="Verdana" pitchFamily="34" charset="0"/>
                <a:cs typeface="Times New Roman" pitchFamily="18" charset="0"/>
              </a:rPr>
              <a:t>5</a:t>
            </a:r>
            <a:r>
              <a:rPr lang="it-IT" sz="1000" dirty="0">
                <a:solidFill>
                  <a:schemeClr val="bg1"/>
                </a:solidFill>
                <a:effectLst>
                  <a:outerShdw blurRad="38100" dist="38100" dir="2700000" algn="tl">
                    <a:srgbClr val="000000"/>
                  </a:outerShdw>
                </a:effectLst>
                <a:latin typeface="Verdana" pitchFamily="34" charset="0"/>
                <a:cs typeface="Times New Roman" pitchFamily="18" charset="0"/>
              </a:rPr>
              <a:t>th</a:t>
            </a:r>
            <a:r>
              <a:rPr lang="it-IT" sz="1800" dirty="0">
                <a:solidFill>
                  <a:schemeClr val="bg1"/>
                </a:solidFill>
                <a:effectLst>
                  <a:outerShdw blurRad="38100" dist="38100" dir="2700000" algn="tl">
                    <a:srgbClr val="000000"/>
                  </a:outerShdw>
                </a:effectLst>
                <a:latin typeface="Verdana" pitchFamily="34" charset="0"/>
                <a:cs typeface="Times New Roman" pitchFamily="18" charset="0"/>
              </a:rPr>
              <a:t> </a:t>
            </a:r>
            <a:r>
              <a:rPr lang="it-IT" altLang="it-IT" sz="1800" dirty="0">
                <a:solidFill>
                  <a:schemeClr val="bg1"/>
                </a:solidFill>
                <a:effectLst>
                  <a:outerShdw blurRad="38100" dist="38100" dir="2700000" algn="tl">
                    <a:srgbClr val="000000"/>
                  </a:outerShdw>
                </a:effectLst>
                <a:latin typeface="Verdana" pitchFamily="34" charset="0"/>
                <a:cs typeface="Times New Roman" pitchFamily="18" charset="0"/>
              </a:rPr>
              <a:t>SUNDAY OF LENT</a:t>
            </a:r>
            <a:r>
              <a:rPr lang="it-IT" altLang="it-IT" sz="1800" dirty="0">
                <a:solidFill>
                  <a:srgbClr val="000000"/>
                </a:solidFill>
                <a:effectLst>
                  <a:outerShdw blurRad="38100" dist="38100" dir="2700000" algn="tl">
                    <a:srgbClr val="FFFFFF"/>
                  </a:outerShdw>
                </a:effectLst>
                <a:latin typeface="HelveticaNeue"/>
                <a:cs typeface="Times New Roman" pitchFamily="18" charset="0"/>
              </a:rPr>
              <a:t>                                                                      </a:t>
            </a:r>
          </a:p>
          <a:p>
            <a:pPr algn="ctr">
              <a:defRPr/>
            </a:pPr>
            <a:endParaRPr lang="it-IT" altLang="it-IT" sz="800" dirty="0">
              <a:solidFill>
                <a:srgbClr val="000000"/>
              </a:solidFill>
              <a:effectLst>
                <a:outerShdw blurRad="38100" dist="38100" dir="2700000" algn="tl">
                  <a:srgbClr val="FFFFFF"/>
                </a:outerShdw>
              </a:effectLst>
              <a:latin typeface="HelveticaNeue"/>
              <a:cs typeface="Times New Roman" pitchFamily="18" charset="0"/>
            </a:endParaRPr>
          </a:p>
          <a:p>
            <a:pPr algn="ctr">
              <a:defRPr/>
            </a:pPr>
            <a:r>
              <a:rPr lang="it-IT" altLang="it-IT" sz="1000" b="1" dirty="0">
                <a:solidFill>
                  <a:srgbClr val="FFFF00"/>
                </a:solidFill>
                <a:latin typeface="Verdana" pitchFamily="34" charset="0"/>
              </a:rPr>
              <a:t>TUTTE LE IMMAGINI SONO PROTETTE DA COPYRIGHT - ALL PICTURES ARE BY COPYRIGHT</a:t>
            </a:r>
          </a:p>
        </p:txBody>
      </p:sp>
      <p:sp>
        <p:nvSpPr>
          <p:cNvPr id="15365" name="Rectangle 7">
            <a:extLst>
              <a:ext uri="{FF2B5EF4-FFF2-40B4-BE49-F238E27FC236}">
                <a16:creationId xmlns:a16="http://schemas.microsoft.com/office/drawing/2014/main" id="{DAFCD4B4-5841-2258-FA69-BAB8074A44F3}"/>
              </a:ext>
            </a:extLst>
          </p:cNvPr>
          <p:cNvSpPr>
            <a:spLocks noChangeArrowheads="1"/>
          </p:cNvSpPr>
          <p:nvPr/>
        </p:nvSpPr>
        <p:spPr bwMode="auto">
          <a:xfrm>
            <a:off x="2133600" y="1219200"/>
            <a:ext cx="1241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15366" name="Rectangle 8">
            <a:extLst>
              <a:ext uri="{FF2B5EF4-FFF2-40B4-BE49-F238E27FC236}">
                <a16:creationId xmlns:a16="http://schemas.microsoft.com/office/drawing/2014/main" id="{1A52A4B2-155F-A23B-70AE-726081587F5E}"/>
              </a:ext>
            </a:extLst>
          </p:cNvPr>
          <p:cNvSpPr>
            <a:spLocks noChangeArrowheads="1"/>
          </p:cNvSpPr>
          <p:nvPr/>
        </p:nvSpPr>
        <p:spPr bwMode="auto">
          <a:xfrm>
            <a:off x="1181100" y="3581928"/>
            <a:ext cx="3352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tabLst>
                <a:tab pos="4229100" algn="l"/>
              </a:tabLst>
              <a:defRPr sz="2400">
                <a:solidFill>
                  <a:srgbClr val="580000"/>
                </a:solidFill>
                <a:latin typeface="Comic Sans MS" panose="030F0702030302020204" pitchFamily="66" charset="0"/>
              </a:defRPr>
            </a:lvl1pPr>
            <a:lvl2pPr marL="742950" indent="-285750" algn="ctr">
              <a:tabLst>
                <a:tab pos="4229100" algn="l"/>
              </a:tabLst>
              <a:defRPr sz="2400">
                <a:solidFill>
                  <a:srgbClr val="580000"/>
                </a:solidFill>
                <a:latin typeface="Comic Sans MS" panose="030F0702030302020204" pitchFamily="66" charset="0"/>
              </a:defRPr>
            </a:lvl2pPr>
            <a:lvl3pPr marL="1143000" indent="-228600" algn="ctr">
              <a:tabLst>
                <a:tab pos="4229100" algn="l"/>
              </a:tabLst>
              <a:defRPr sz="2400">
                <a:solidFill>
                  <a:srgbClr val="580000"/>
                </a:solidFill>
                <a:latin typeface="Comic Sans MS" panose="030F0702030302020204" pitchFamily="66" charset="0"/>
              </a:defRPr>
            </a:lvl3pPr>
            <a:lvl4pPr marL="1600200" indent="-228600" algn="ctr">
              <a:tabLst>
                <a:tab pos="4229100" algn="l"/>
              </a:tabLst>
              <a:defRPr sz="2400">
                <a:solidFill>
                  <a:srgbClr val="580000"/>
                </a:solidFill>
                <a:latin typeface="Comic Sans MS" panose="030F0702030302020204" pitchFamily="66" charset="0"/>
              </a:defRPr>
            </a:lvl4pPr>
            <a:lvl5pPr marL="2057400" indent="-228600" algn="ctr">
              <a:tabLst>
                <a:tab pos="4229100" algn="l"/>
              </a:tabLst>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tabLst>
                <a:tab pos="4229100" algn="l"/>
              </a:tabLst>
              <a:defRPr sz="2400">
                <a:solidFill>
                  <a:srgbClr val="580000"/>
                </a:solidFill>
                <a:latin typeface="Comic Sans MS" panose="030F0702030302020204" pitchFamily="66" charset="0"/>
              </a:defRPr>
            </a:lvl9pPr>
          </a:lstStyle>
          <a:p>
            <a:pPr eaLnBrk="1" hangingPunct="1"/>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lezione di “vita” del chicco che “muore”           </a:t>
            </a:r>
            <a:r>
              <a:rPr lang="it-IT" sz="1000" dirty="0">
                <a:solidFill>
                  <a:srgbClr val="222222"/>
                </a:solidFill>
                <a:effectLst/>
                <a:latin typeface="Helvetica" panose="020B0604020202020204" pitchFamily="34" charset="0"/>
                <a:ea typeface="Times New Roman" panose="02020603050405020304" pitchFamily="18" charset="0"/>
              </a:rPr>
              <a:t>The "life" </a:t>
            </a:r>
            <a:r>
              <a:rPr lang="it-IT" sz="1000" dirty="0" err="1">
                <a:solidFill>
                  <a:srgbClr val="222222"/>
                </a:solidFill>
                <a:effectLst/>
                <a:latin typeface="Helvetica" panose="020B0604020202020204" pitchFamily="34" charset="0"/>
                <a:ea typeface="Times New Roman" panose="02020603050405020304" pitchFamily="18" charset="0"/>
              </a:rPr>
              <a:t>lesson</a:t>
            </a:r>
            <a:r>
              <a:rPr lang="it-IT" sz="1000" dirty="0">
                <a:solidFill>
                  <a:srgbClr val="222222"/>
                </a:solidFill>
                <a:effectLst/>
                <a:latin typeface="Helvetica" panose="020B0604020202020204" pitchFamily="34" charset="0"/>
                <a:ea typeface="Times New Roman" panose="02020603050405020304" pitchFamily="18" charset="0"/>
              </a:rPr>
              <a:t> of the grain </a:t>
            </a:r>
            <a:r>
              <a:rPr lang="it-IT" sz="1000" dirty="0" err="1">
                <a:solidFill>
                  <a:srgbClr val="222222"/>
                </a:solidFill>
                <a:effectLst/>
                <a:latin typeface="Helvetica" panose="020B0604020202020204" pitchFamily="34" charset="0"/>
                <a:ea typeface="Times New Roman" panose="02020603050405020304" pitchFamily="18" charset="0"/>
              </a:rPr>
              <a:t>that</a:t>
            </a:r>
            <a:r>
              <a:rPr lang="it-IT" sz="1000" dirty="0">
                <a:solidFill>
                  <a:srgbClr val="222222"/>
                </a:solidFill>
                <a:effectLst/>
                <a:latin typeface="Helvetica" panose="020B0604020202020204" pitchFamily="34" charset="0"/>
                <a:ea typeface="Times New Roman" panose="02020603050405020304" pitchFamily="18" charset="0"/>
              </a:rPr>
              <a:t> "</a:t>
            </a:r>
            <a:r>
              <a:rPr lang="it-IT" sz="1000" dirty="0" err="1">
                <a:solidFill>
                  <a:srgbClr val="222222"/>
                </a:solidFill>
                <a:effectLst/>
                <a:latin typeface="Helvetica" panose="020B0604020202020204" pitchFamily="34" charset="0"/>
                <a:ea typeface="Times New Roman" panose="02020603050405020304" pitchFamily="18" charset="0"/>
              </a:rPr>
              <a:t>dies</a:t>
            </a:r>
            <a:r>
              <a:rPr lang="it-IT" sz="1000" dirty="0">
                <a:solidFill>
                  <a:srgbClr val="222222"/>
                </a:solidFill>
                <a:effectLst/>
                <a:latin typeface="Helvetica" panose="020B0604020202020204" pitchFamily="34" charset="0"/>
                <a:ea typeface="Times New Roman" panose="02020603050405020304" pitchFamily="18" charset="0"/>
              </a:rPr>
              <a:t>" </a:t>
            </a:r>
            <a:endParaRPr lang="it-IT" altLang="it-IT" sz="1000" i="1" dirty="0">
              <a:solidFill>
                <a:srgbClr val="000000"/>
              </a:solidFill>
              <a:latin typeface="Verdana" panose="020B0604030504040204" pitchFamily="34" charset="0"/>
              <a:cs typeface="Times New Roman" panose="02020603050405020304" pitchFamily="18" charset="0"/>
            </a:endParaRPr>
          </a:p>
        </p:txBody>
      </p:sp>
      <p:sp>
        <p:nvSpPr>
          <p:cNvPr id="15367" name="Rectangle 43">
            <a:extLst>
              <a:ext uri="{FF2B5EF4-FFF2-40B4-BE49-F238E27FC236}">
                <a16:creationId xmlns:a16="http://schemas.microsoft.com/office/drawing/2014/main" id="{1514FFCB-F08D-077E-EA60-73811DDDD4A2}"/>
              </a:ext>
            </a:extLst>
          </p:cNvPr>
          <p:cNvSpPr>
            <a:spLocks noChangeArrowheads="1"/>
          </p:cNvSpPr>
          <p:nvPr/>
        </p:nvSpPr>
        <p:spPr bwMode="auto">
          <a:xfrm>
            <a:off x="44121" y="1397000"/>
            <a:ext cx="52770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900" dirty="0">
                <a:solidFill>
                  <a:srgbClr val="FFFF00"/>
                </a:solidFill>
                <a:latin typeface="Verdana" panose="020B0604030504040204" pitchFamily="34" charset="0"/>
              </a:rPr>
              <a:t>ANNO</a:t>
            </a:r>
          </a:p>
          <a:p>
            <a:pPr eaLnBrk="1" hangingPunct="1"/>
            <a:r>
              <a:rPr lang="it-IT" altLang="it-IT" sz="900" dirty="0">
                <a:solidFill>
                  <a:srgbClr val="FFFF00"/>
                </a:solidFill>
                <a:latin typeface="Verdana" panose="020B0604030504040204" pitchFamily="34" charset="0"/>
              </a:rPr>
              <a:t>YEAR</a:t>
            </a:r>
          </a:p>
          <a:p>
            <a:pPr eaLnBrk="1" hangingPunct="1"/>
            <a:r>
              <a:rPr lang="it-IT" altLang="it-IT" sz="900" dirty="0">
                <a:solidFill>
                  <a:srgbClr val="FFFF00"/>
                </a:solidFill>
                <a:latin typeface="Verdana" panose="020B0604030504040204" pitchFamily="34" charset="0"/>
              </a:rPr>
              <a:t>B</a:t>
            </a:r>
          </a:p>
        </p:txBody>
      </p:sp>
      <p:sp>
        <p:nvSpPr>
          <p:cNvPr id="4104" name="Rectangle 56">
            <a:extLst>
              <a:ext uri="{FF2B5EF4-FFF2-40B4-BE49-F238E27FC236}">
                <a16:creationId xmlns:a16="http://schemas.microsoft.com/office/drawing/2014/main" id="{032B558C-9843-31C5-6212-ABABC5E91878}"/>
              </a:ext>
            </a:extLst>
          </p:cNvPr>
          <p:cNvSpPr>
            <a:spLocks noChangeArrowheads="1"/>
          </p:cNvSpPr>
          <p:nvPr/>
        </p:nvSpPr>
        <p:spPr bwMode="auto">
          <a:xfrm>
            <a:off x="5711031" y="6516216"/>
            <a:ext cx="4427538" cy="230832"/>
          </a:xfrm>
          <a:prstGeom prst="rect">
            <a:avLst/>
          </a:prstGeom>
          <a:noFill/>
          <a:ln w="9525">
            <a:noFill/>
            <a:miter lim="800000"/>
            <a:headEnd/>
            <a:tailEnd/>
          </a:ln>
          <a:effec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900" dirty="0">
                <a:solidFill>
                  <a:srgbClr val="FFFF00"/>
                </a:solidFill>
                <a:latin typeface="Times New Roman" panose="02020603050405020304" pitchFamily="18" charset="0"/>
                <a:cs typeface="Times New Roman" panose="02020603050405020304" pitchFamily="18" charset="0"/>
              </a:rPr>
              <a:t>by Gaetano Lastilla – March 2024</a:t>
            </a:r>
          </a:p>
        </p:txBody>
      </p:sp>
      <p:pic>
        <p:nvPicPr>
          <p:cNvPr id="15369" name="Picture 101" descr="C:\ARCHIVIO GENERALE\PRESENTAZIONI\in COSTRUZIONE\S.Scritture del 24.08\candelabro copia.gif">
            <a:extLst>
              <a:ext uri="{FF2B5EF4-FFF2-40B4-BE49-F238E27FC236}">
                <a16:creationId xmlns:a16="http://schemas.microsoft.com/office/drawing/2014/main" id="{04377F95-7675-E753-6461-854D115E90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1" name="Picture 52" descr="C:\ARCHIVIO GENERALE\PRESENTAZIONI\in COSTRUZIONE\S.Scritture del 22.03\Crocifissione-EZ1.jpg">
            <a:extLst>
              <a:ext uri="{FF2B5EF4-FFF2-40B4-BE49-F238E27FC236}">
                <a16:creationId xmlns:a16="http://schemas.microsoft.com/office/drawing/2014/main" id="{B6A2A44A-43DC-3CF5-DBD4-016F7CD84CA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1371600"/>
            <a:ext cx="32004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2" name="Rectangle 12">
            <a:extLst>
              <a:ext uri="{FF2B5EF4-FFF2-40B4-BE49-F238E27FC236}">
                <a16:creationId xmlns:a16="http://schemas.microsoft.com/office/drawing/2014/main" id="{62C98190-0E8F-61CE-29E3-E025803CF8E1}"/>
              </a:ext>
            </a:extLst>
          </p:cNvPr>
          <p:cNvSpPr>
            <a:spLocks noChangeArrowheads="1"/>
          </p:cNvSpPr>
          <p:nvPr/>
        </p:nvSpPr>
        <p:spPr bwMode="auto">
          <a:xfrm>
            <a:off x="1835696" y="3959374"/>
            <a:ext cx="24384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900" i="1" dirty="0">
                <a:latin typeface="Times New Roman" panose="02020603050405020304" pitchFamily="18" charset="0"/>
                <a:cs typeface="Times New Roman" panose="02020603050405020304" pitchFamily="18" charset="0"/>
              </a:rPr>
              <a:t>   Commento di padre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15373" name="935-Silenzio.mid">
            <a:hlinkClick r:id="" action="ppaction://media"/>
            <a:extLst>
              <a:ext uri="{FF2B5EF4-FFF2-40B4-BE49-F238E27FC236}">
                <a16:creationId xmlns:a16="http://schemas.microsoft.com/office/drawing/2014/main" id="{505658E8-F993-D5BE-C0AD-E63EC7B9F8F2}"/>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68580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7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1537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0">
                <p:cTn id="7" repeatCount="indefinite" fill="hold" display="0">
                  <p:stCondLst>
                    <p:cond delay="indefinite"/>
                  </p:stCondLst>
                  <p:endCondLst>
                    <p:cond evt="onStopAudio" delay="0">
                      <p:tgtEl>
                        <p:sldTgt/>
                      </p:tgtEl>
                    </p:cond>
                  </p:endCondLst>
                </p:cTn>
                <p:tgtEl>
                  <p:spTgt spid="1537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35">
            <a:extLst>
              <a:ext uri="{FF2B5EF4-FFF2-40B4-BE49-F238E27FC236}">
                <a16:creationId xmlns:a16="http://schemas.microsoft.com/office/drawing/2014/main" id="{B63DD344-5188-D40A-F4CB-024AB3DED9BA}"/>
              </a:ext>
            </a:extLst>
          </p:cNvPr>
          <p:cNvSpPr>
            <a:spLocks noChangeArrowheads="1"/>
          </p:cNvSpPr>
          <p:nvPr/>
        </p:nvSpPr>
        <p:spPr bwMode="auto">
          <a:xfrm>
            <a:off x="0" y="457200"/>
            <a:ext cx="9144000" cy="1200150"/>
          </a:xfrm>
          <a:prstGeom prst="rect">
            <a:avLst/>
          </a:prstGeom>
          <a:solidFill>
            <a:srgbClr val="000000"/>
          </a:solidFill>
          <a:ln w="9525">
            <a:solidFill>
              <a:srgbClr val="00000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In verità, in verità io vi dico: se il chicco di grano, caduto in terra, non muore, rimane solo; se invece muore, produce molto frutto. Chi ama la propria vita, la perde e chi odia la propria vita in questo mondo, la conserverà per la vita eterna.</a:t>
            </a:r>
            <a:r>
              <a:rPr lang="it-IT" altLang="it-IT" sz="1800" i="1">
                <a:solidFill>
                  <a:schemeClr val="bg1"/>
                </a:solidFill>
                <a:latin typeface="Verdana" panose="020B0604030504040204" pitchFamily="34" charset="0"/>
                <a:cs typeface="Times New Roman" panose="02020603050405020304" pitchFamily="18" charset="0"/>
              </a:rPr>
              <a:t> (Gv 12, 24-25)</a:t>
            </a:r>
          </a:p>
        </p:txBody>
      </p:sp>
      <p:sp>
        <p:nvSpPr>
          <p:cNvPr id="29699" name="Rectangle 36">
            <a:extLst>
              <a:ext uri="{FF2B5EF4-FFF2-40B4-BE49-F238E27FC236}">
                <a16:creationId xmlns:a16="http://schemas.microsoft.com/office/drawing/2014/main" id="{230D58D3-3EE3-DC22-E703-D0BA2A3A20C9}"/>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US" altLang="it-IT" sz="1800">
                <a:solidFill>
                  <a:srgbClr val="FFFF00"/>
                </a:solidFill>
                <a:latin typeface="Verdana" panose="020B0604030504040204" pitchFamily="34" charset="0"/>
                <a:cs typeface="Times New Roman" panose="02020603050405020304" pitchFamily="18" charset="0"/>
              </a:rPr>
              <a:t> </a:t>
            </a:r>
            <a:r>
              <a:rPr lang="en-GB" altLang="it-IT" sz="1800">
                <a:solidFill>
                  <a:srgbClr val="FFFF00"/>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ahoma" panose="020B0604030504040204" pitchFamily="34" charset="0"/>
              </a:rPr>
              <a:t>Truly, I say to you, unless the grain of wheat falls to the earth and dies, it remains alone; but if it dies, it produces much fruit. Those who love their life destroy it, and those who despise their life in this world keep it for everlasting life.</a:t>
            </a:r>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(Jn 12: 24-25)</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7C1EFF69-151B-B036-503E-1BFD0539E0F7}"/>
              </a:ext>
            </a:extLst>
          </p:cNvPr>
          <p:cNvSpPr>
            <a:spLocks noGrp="1" noChangeArrowheads="1"/>
          </p:cNvSpPr>
          <p:nvPr>
            <p:ph type="title"/>
          </p:nvPr>
        </p:nvSpPr>
        <p:spPr>
          <a:xfrm>
            <a:off x="0" y="5334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Se uno mi vuole servire, mi segua, e dove sono io, là sarà anche il mio servitore. Se uno serve me, il Padre lo onorerà. Adesso l’anima mia è turbata; che cosa dirò? Padre, salvami da quest’ora? Ma proprio per questo sono giunto a quest’ora! </a:t>
            </a:r>
            <a:r>
              <a:rPr lang="it-IT" altLang="it-IT" sz="1800" i="1">
                <a:solidFill>
                  <a:schemeClr val="bg1"/>
                </a:solidFill>
                <a:latin typeface="Verdana" panose="020B0604030504040204" pitchFamily="34" charset="0"/>
                <a:cs typeface="Times New Roman" panose="02020603050405020304" pitchFamily="18" charset="0"/>
              </a:rPr>
              <a:t>(Gv 12, 26-27)</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30723" name="Rectangle 4">
            <a:extLst>
              <a:ext uri="{FF2B5EF4-FFF2-40B4-BE49-F238E27FC236}">
                <a16:creationId xmlns:a16="http://schemas.microsoft.com/office/drawing/2014/main" id="{FCF840DB-8A5B-D6F9-3773-9A8773EA846B}"/>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fontAlgn="t"/>
            <a:r>
              <a:rPr lang="en-GB" altLang="it-IT" sz="1800">
                <a:solidFill>
                  <a:schemeClr val="bg1"/>
                </a:solidFill>
                <a:latin typeface="Verdana" panose="020B0604030504040204" pitchFamily="34" charset="0"/>
                <a:cs typeface="Tahoma" panose="020B0604030504040204" pitchFamily="34" charset="0"/>
              </a:rPr>
              <a:t>Whoever wants to serve me, let him follow me and wherever I am, there shall my servant be also. If anyone serves me, the Father will honor him. Now my soul is in distress. Shall I say: 'Father, save me from this hour'? But, I have come to this hour to face all this.</a:t>
            </a:r>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(Jn 12: 26-27)</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D444E5F3-2025-8C92-8BB1-86345FDEA600}"/>
              </a:ext>
            </a:extLst>
          </p:cNvPr>
          <p:cNvSpPr>
            <a:spLocks noGrp="1" noChangeArrowheads="1"/>
          </p:cNvSpPr>
          <p:nvPr>
            <p:ph type="title"/>
          </p:nvPr>
        </p:nvSpPr>
        <p:spPr>
          <a:xfrm>
            <a:off x="0" y="3810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Padre, glorifica il tuo nome». Venne allora una voce dal cielo: «L’ho glorificato e lo glorificherò ancora!». La folla, che era presente e aveva udito, diceva che era stato un tuono. Altri dicevano: «Un angelo gli ha parlato». Disse Gesù:  </a:t>
            </a:r>
            <a:r>
              <a:rPr lang="it-IT" altLang="it-IT" sz="1800" i="1">
                <a:solidFill>
                  <a:schemeClr val="bg1"/>
                </a:solidFill>
                <a:latin typeface="Verdana" panose="020B0604030504040204" pitchFamily="34" charset="0"/>
                <a:cs typeface="Times New Roman" panose="02020603050405020304" pitchFamily="18" charset="0"/>
              </a:rPr>
              <a:t>(Gv 12, 28-29)</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31747" name="Rectangle 4">
            <a:extLst>
              <a:ext uri="{FF2B5EF4-FFF2-40B4-BE49-F238E27FC236}">
                <a16:creationId xmlns:a16="http://schemas.microsoft.com/office/drawing/2014/main" id="{FCA51F12-BDEF-E9AC-EA2B-F8ABEC63C084}"/>
              </a:ext>
            </a:extLst>
          </p:cNvPr>
          <p:cNvSpPr>
            <a:spLocks noChangeArrowheads="1"/>
          </p:cNvSpPr>
          <p:nvPr/>
        </p:nvSpPr>
        <p:spPr bwMode="auto">
          <a:xfrm>
            <a:off x="0" y="53340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chemeClr val="bg1"/>
                </a:solidFill>
                <a:latin typeface="Verdana" panose="020B0604030504040204" pitchFamily="34" charset="0"/>
                <a:cs typeface="Tahoma" panose="020B0604030504040204" pitchFamily="34" charset="0"/>
              </a:rPr>
              <a:t>Father, glorify your Name!" Then a voice came from heaven, "I have glorified it and I will glorify it again." People standing there heard something and said it was thunder; but others said, "An angel was speaking to him." Then Jesus declared, </a:t>
            </a:r>
            <a:r>
              <a:rPr lang="en-GB" altLang="it-IT" sz="1800" i="1">
                <a:solidFill>
                  <a:schemeClr val="bg1"/>
                </a:solidFill>
                <a:latin typeface="Verdana" panose="020B0604030504040204" pitchFamily="34" charset="0"/>
                <a:cs typeface="Times New Roman" panose="02020603050405020304" pitchFamily="18" charset="0"/>
              </a:rPr>
              <a:t>(Jn 12: 28-29)</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31748" name="Picture 5" descr="C:\ARCHIVIO GENERALE\PRESENTAZIONI\in COSTRUZIONE\S.Scritture del 22.03\l ho glorificato.jpg">
            <a:extLst>
              <a:ext uri="{FF2B5EF4-FFF2-40B4-BE49-F238E27FC236}">
                <a16:creationId xmlns:a16="http://schemas.microsoft.com/office/drawing/2014/main" id="{860111B7-97BA-B202-849E-B62DC12111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531938"/>
            <a:ext cx="5791200" cy="380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ABF0D246-E50D-84EE-4DCD-45D30D19DE74}"/>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«Questa voce non è venuta per me, ma per voi. Ora è il giudizio di questo mondo; ora il principe di questo mondo sarà gettato fuori. E io, quando sarò innalzato da terra, attirerò tutti a me». Diceva questo per indicare di quale morte doveva morire. </a:t>
            </a:r>
            <a:r>
              <a:rPr lang="it-IT" altLang="it-IT" sz="1800" i="1">
                <a:solidFill>
                  <a:schemeClr val="bg1"/>
                </a:solidFill>
                <a:latin typeface="Verdana" panose="020B0604030504040204" pitchFamily="34" charset="0"/>
                <a:cs typeface="Times New Roman" panose="02020603050405020304" pitchFamily="18" charset="0"/>
              </a:rPr>
              <a:t>(Gv 12, 30-33)</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32771" name="Rectangle 4">
            <a:extLst>
              <a:ext uri="{FF2B5EF4-FFF2-40B4-BE49-F238E27FC236}">
                <a16:creationId xmlns:a16="http://schemas.microsoft.com/office/drawing/2014/main" id="{22ABCC28-324C-009F-D93C-420336714498}"/>
              </a:ext>
            </a:extLst>
          </p:cNvPr>
          <p:cNvSpPr>
            <a:spLocks noChangeArrowheads="1"/>
          </p:cNvSpPr>
          <p:nvPr/>
        </p:nvSpPr>
        <p:spPr bwMode="auto">
          <a:xfrm>
            <a:off x="0" y="52578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chemeClr val="bg1"/>
                </a:solidFill>
                <a:latin typeface="Verdana" panose="020B0604030504040204" pitchFamily="34" charset="0"/>
                <a:cs typeface="Tahoma" panose="020B0604030504040204" pitchFamily="34" charset="0"/>
              </a:rPr>
              <a:t>"This voice did not come for my sake but for yours; now sentence is being  passed on this world; now the ruler of this world is to be cast down. And when I am lifted up from the earth, I shall draw all to myself." With these words Jesus referred to the kind of death he was to die. </a:t>
            </a:r>
            <a:r>
              <a:rPr lang="en-GB" altLang="it-IT" sz="1800" i="1">
                <a:solidFill>
                  <a:schemeClr val="bg1"/>
                </a:solidFill>
                <a:latin typeface="Verdana" panose="020B0604030504040204" pitchFamily="34" charset="0"/>
                <a:cs typeface="Times New Roman" panose="02020603050405020304" pitchFamily="18" charset="0"/>
              </a:rPr>
              <a:t>(Jn 12: 30-33)</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32772" name="Immagine 4" descr="sarò innalzato.jpg">
            <a:extLst>
              <a:ext uri="{FF2B5EF4-FFF2-40B4-BE49-F238E27FC236}">
                <a16:creationId xmlns:a16="http://schemas.microsoft.com/office/drawing/2014/main" id="{0909749D-52CE-554E-B13B-F2AE0380539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524000"/>
            <a:ext cx="5691188" cy="384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4">
            <a:extLst>
              <a:ext uri="{FF2B5EF4-FFF2-40B4-BE49-F238E27FC236}">
                <a16:creationId xmlns:a16="http://schemas.microsoft.com/office/drawing/2014/main" id="{645FA606-359A-4E6A-06D6-B6CF5FCE7642}"/>
              </a:ext>
            </a:extLst>
          </p:cNvPr>
          <p:cNvSpPr>
            <a:spLocks noChangeArrowheads="1"/>
          </p:cNvSpPr>
          <p:nvPr/>
        </p:nvSpPr>
        <p:spPr bwMode="auto">
          <a:xfrm>
            <a:off x="0" y="998538"/>
            <a:ext cx="3124200" cy="585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spcBef>
                <a:spcPct val="50000"/>
              </a:spcBef>
            </a:pPr>
            <a:r>
              <a:rPr lang="it-IT" altLang="it-IT" sz="1800">
                <a:solidFill>
                  <a:schemeClr val="tx1"/>
                </a:solidFill>
                <a:latin typeface="Arial" panose="020B0604020202020204" pitchFamily="34" charset="0"/>
                <a:cs typeface="Arial" panose="020B0604020202020204" pitchFamily="34" charset="0"/>
              </a:rPr>
              <a:t>La lettura e la meditazione delle sacre scritture domenicali,</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rgbClr val="7E002A"/>
                </a:solidFill>
                <a:latin typeface="Arial" panose="020B0604020202020204" pitchFamily="34" charset="0"/>
                <a:cs typeface="Arial" panose="020B0604020202020204" pitchFamily="34" charset="0"/>
              </a:rPr>
              <a:t>non sostituiscono</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chemeClr val="tx1"/>
                </a:solidFill>
                <a:latin typeface="Arial" panose="020B0604020202020204" pitchFamily="34" charset="0"/>
                <a:cs typeface="Arial" panose="020B0604020202020204" pitchFamily="34" charset="0"/>
              </a:rPr>
              <a:t>la Santa Messa, alla quale siamo tutti chiamati a rendere grazie e onore a Dio e chiedere perdono dei nostri peccati.   </a:t>
            </a:r>
            <a:r>
              <a:rPr lang="it-IT" altLang="it-IT" sz="1800">
                <a:solidFill>
                  <a:srgbClr val="800000"/>
                </a:solidFill>
                <a:latin typeface="Arial" panose="020B0604020202020204" pitchFamily="34" charset="0"/>
                <a:cs typeface="Arial" panose="020B0604020202020204" pitchFamily="34" charset="0"/>
              </a:rPr>
              <a:t>Nella liturgia eucaristica, Cristo attualizza il sacrificio della croce</a:t>
            </a:r>
            <a:r>
              <a:rPr lang="it-IT" altLang="it-IT" sz="1800">
                <a:solidFill>
                  <a:schemeClr val="tx1"/>
                </a:solidFill>
                <a:latin typeface="Arial" panose="020B060402020202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come tale, gradisce essere amato dai figli per loro </a:t>
            </a:r>
            <a:r>
              <a:rPr lang="it-IT" altLang="it-IT" sz="1800">
                <a:solidFill>
                  <a:srgbClr val="7E002A"/>
                </a:solidFill>
                <a:latin typeface="Arial" panose="020B0604020202020204" pitchFamily="34" charset="0"/>
                <a:cs typeface="Arial" panose="020B0604020202020204" pitchFamily="34" charset="0"/>
              </a:rPr>
              <a:t>libera scelta d’amore.</a:t>
            </a:r>
          </a:p>
        </p:txBody>
      </p:sp>
      <p:pic>
        <p:nvPicPr>
          <p:cNvPr id="33795" name="Picture 5" descr="C:\PHOTO ALBUM\Sacramenti\Eucaristia\Eucarestia di Rovigo.jpg">
            <a:extLst>
              <a:ext uri="{FF2B5EF4-FFF2-40B4-BE49-F238E27FC236}">
                <a16:creationId xmlns:a16="http://schemas.microsoft.com/office/drawing/2014/main" id="{4B3F5777-EC59-9660-2FD0-50E1F21651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6" name="Picture 6" descr="C:\PHOTO ALBUM\Sacramenti\Eucaristia\Eucaristia 22.bmp">
            <a:extLst>
              <a:ext uri="{FF2B5EF4-FFF2-40B4-BE49-F238E27FC236}">
                <a16:creationId xmlns:a16="http://schemas.microsoft.com/office/drawing/2014/main" id="{6E23A068-30C8-CC24-749C-FAACFD9088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0"/>
            <a:ext cx="2078038"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7" name="Picture 7" descr="C:\PHOTO ALBUM\Sacramenti\Eucaristia\Eucarestia di Rovigo.jpg">
            <a:extLst>
              <a:ext uri="{FF2B5EF4-FFF2-40B4-BE49-F238E27FC236}">
                <a16:creationId xmlns:a16="http://schemas.microsoft.com/office/drawing/2014/main" id="{459F0B53-ECEB-581B-D7E5-F52DD5E114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8" name="Rectangle 8">
            <a:extLst>
              <a:ext uri="{FF2B5EF4-FFF2-40B4-BE49-F238E27FC236}">
                <a16:creationId xmlns:a16="http://schemas.microsoft.com/office/drawing/2014/main" id="{8C8A062E-E46F-A37E-54EE-FFA30F5B0DEA}"/>
              </a:ext>
            </a:extLst>
          </p:cNvPr>
          <p:cNvSpPr>
            <a:spLocks noChangeArrowheads="1"/>
          </p:cNvSpPr>
          <p:nvPr/>
        </p:nvSpPr>
        <p:spPr bwMode="auto">
          <a:xfrm>
            <a:off x="5715000" y="998538"/>
            <a:ext cx="3429000" cy="585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r" eaLnBrk="1" hangingPunct="1">
              <a:spcBef>
                <a:spcPct val="50000"/>
              </a:spcBef>
            </a:pPr>
            <a:r>
              <a:rPr lang="en-US" altLang="it-IT" sz="1800">
                <a:solidFill>
                  <a:schemeClr val="tx1"/>
                </a:solidFill>
                <a:latin typeface="Arial" panose="020B0604020202020204" pitchFamily="34" charset="0"/>
                <a:cs typeface="Arial" panose="020B0604020202020204" pitchFamily="34" charset="0"/>
              </a:rPr>
              <a:t>Reading and meditating on the Sacred Scriptures for Sundays</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rgbClr val="7E002A"/>
                </a:solidFill>
                <a:latin typeface="Arial" panose="020B0604020202020204" pitchFamily="34" charset="0"/>
                <a:cs typeface="Arial" panose="020B0604020202020204" pitchFamily="34" charset="0"/>
              </a:rPr>
              <a:t>does not substitute</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chemeClr val="tx1"/>
                </a:solidFill>
                <a:latin typeface="Arial" panose="020B0604020202020204" pitchFamily="34" charset="0"/>
                <a:cs typeface="Arial" panose="020B0604020202020204" pitchFamily="34" charset="0"/>
              </a:rPr>
              <a:t>the Holy Mass. We are called to take part in the Holy Mass to give thanks and honor God and to ask for forgiveness of our sins. </a:t>
            </a:r>
            <a:r>
              <a:rPr lang="en-US" altLang="it-IT" sz="1800">
                <a:solidFill>
                  <a:srgbClr val="800000"/>
                </a:solidFill>
                <a:latin typeface="Arial" panose="020B0604020202020204" pitchFamily="34" charset="0"/>
                <a:cs typeface="Arial" panose="020B0604020202020204" pitchFamily="34" charset="0"/>
              </a:rPr>
              <a:t>In the Eucharistic liturgy, Christ makes present the sacrifice of the cross</a:t>
            </a:r>
            <a:r>
              <a:rPr lang="en-US" altLang="it-IT" sz="1800">
                <a:solidFill>
                  <a:schemeClr val="tx1"/>
                </a:solidFill>
                <a:latin typeface="Arial" panose="020B060402020202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800">
                <a:solidFill>
                  <a:schemeClr val="tx1"/>
                </a:solidFill>
                <a:latin typeface="Arial" panose="020B0604020202020204" pitchFamily="34" charset="0"/>
                <a:cs typeface="Times New Roman" panose="02020603050405020304" pitchFamily="18" charset="0"/>
              </a:rPr>
              <a:t>God is a Father who does not force anyone to love him and praise him but, as such, like to be loved by children of their own          </a:t>
            </a:r>
            <a:r>
              <a:rPr lang="it-IT" altLang="it-IT" sz="1800">
                <a:solidFill>
                  <a:srgbClr val="7E002A"/>
                </a:solidFill>
                <a:latin typeface="Arial" panose="020B0604020202020204" pitchFamily="34" charset="0"/>
                <a:cs typeface="Times New Roman" panose="02020603050405020304" pitchFamily="18" charset="0"/>
              </a:rPr>
              <a:t>free choice of love.</a:t>
            </a:r>
            <a:r>
              <a:rPr lang="it-IT" altLang="it-IT" sz="1800">
                <a:solidFill>
                  <a:srgbClr val="FF0000"/>
                </a:solidFill>
                <a:latin typeface="Arial" panose="020B0604020202020204" pitchFamily="34" charset="0"/>
                <a:cs typeface="Times New Roman" panose="02020603050405020304" pitchFamily="18" charset="0"/>
              </a:rPr>
              <a:t> </a:t>
            </a:r>
          </a:p>
        </p:txBody>
      </p:sp>
      <p:pic>
        <p:nvPicPr>
          <p:cNvPr id="33799" name="Picture 10" descr="C:\PHOTO ALBUM\Sacramenti\Eucaristia\Holy Mass.jpg">
            <a:extLst>
              <a:ext uri="{FF2B5EF4-FFF2-40B4-BE49-F238E27FC236}">
                <a16:creationId xmlns:a16="http://schemas.microsoft.com/office/drawing/2014/main" id="{01442D59-16C2-9D40-5606-F6EDE51ACB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2438400"/>
            <a:ext cx="2541588"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2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34">
            <a:extLst>
              <a:ext uri="{FF2B5EF4-FFF2-40B4-BE49-F238E27FC236}">
                <a16:creationId xmlns:a16="http://schemas.microsoft.com/office/drawing/2014/main" id="{681449D4-BFF5-40B9-1982-37029FA43494}"/>
              </a:ext>
            </a:extLst>
          </p:cNvPr>
          <p:cNvSpPr>
            <a:spLocks noChangeArrowheads="1"/>
          </p:cNvSpPr>
          <p:nvPr/>
        </p:nvSpPr>
        <p:spPr bwMode="auto">
          <a:xfrm>
            <a:off x="1982621" y="516397"/>
            <a:ext cx="687546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lezione di “vita” del chicco che “muore”                  </a:t>
            </a:r>
            <a:r>
              <a:rPr lang="it-IT" altLang="it-IT" sz="2000" i="1"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i="1" dirty="0">
                <a:solidFill>
                  <a:schemeClr val="tx1"/>
                </a:solidFill>
                <a:latin typeface="Verdana" panose="020B0604030504040204" pitchFamily="34" charset="0"/>
                <a:ea typeface="Verdana" panose="020B0604030504040204" pitchFamily="34" charset="0"/>
                <a:cs typeface="Verdana" panose="020B0604030504040204" pitchFamily="34" charset="0"/>
              </a:rPr>
              <a:t>Gv 12, 20-33 </a:t>
            </a:r>
            <a:r>
              <a:rPr lang="en-US" altLang="it-IT" sz="1800" i="1" dirty="0">
                <a:solidFill>
                  <a:srgbClr val="990033"/>
                </a:solidFill>
                <a:cs typeface="Arial" panose="020B0604020202020204" pitchFamily="34" charset="0"/>
              </a:rPr>
              <a:t> (</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dirty="0"/>
          </a:p>
          <a:p>
            <a:pPr eaLnBrk="1" hangingPunct="1"/>
            <a:r>
              <a:rPr lang="it-IT" altLang="it-IT" sz="1800" i="1" dirty="0">
                <a:solidFill>
                  <a:srgbClr val="990033"/>
                </a:solidFill>
                <a:cs typeface="Arial" panose="020B0604020202020204" pitchFamily="34" charset="0"/>
              </a:rPr>
              <a:t>	</a:t>
            </a:r>
          </a:p>
        </p:txBody>
      </p:sp>
      <p:sp>
        <p:nvSpPr>
          <p:cNvPr id="34819" name="Rectangle 35">
            <a:extLst>
              <a:ext uri="{FF2B5EF4-FFF2-40B4-BE49-F238E27FC236}">
                <a16:creationId xmlns:a16="http://schemas.microsoft.com/office/drawing/2014/main" id="{B17D2EFC-39B3-3E02-52E8-81ECD8E9E4D4}"/>
              </a:ext>
            </a:extLst>
          </p:cNvPr>
          <p:cNvSpPr>
            <a:spLocks noChangeArrowheads="1"/>
          </p:cNvSpPr>
          <p:nvPr/>
        </p:nvSpPr>
        <p:spPr bwMode="auto">
          <a:xfrm>
            <a:off x="0" y="1981200"/>
            <a:ext cx="9144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34820" name="Rectangle 36">
            <a:extLst>
              <a:ext uri="{FF2B5EF4-FFF2-40B4-BE49-F238E27FC236}">
                <a16:creationId xmlns:a16="http://schemas.microsoft.com/office/drawing/2014/main" id="{928B7F39-7481-65C8-9928-7FC59B5E670A}"/>
              </a:ext>
            </a:extLst>
          </p:cNvPr>
          <p:cNvSpPr>
            <a:spLocks noChangeArrowheads="1"/>
          </p:cNvSpPr>
          <p:nvPr/>
        </p:nvSpPr>
        <p:spPr bwMode="auto">
          <a:xfrm>
            <a:off x="0" y="2895600"/>
            <a:ext cx="9144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000" b="1">
                <a:solidFill>
                  <a:srgbClr val="000000"/>
                </a:solidFill>
                <a:latin typeface="Times New Roman" panose="02020603050405020304" pitchFamily="18" charset="0"/>
                <a:cs typeface="Arial" panose="020B0604020202020204" pitchFamily="34" charset="0"/>
              </a:rPr>
              <a:t>                                                                            </a:t>
            </a:r>
          </a:p>
          <a:p>
            <a:pPr algn="l"/>
            <a:endParaRPr lang="it-IT" altLang="it-IT">
              <a:solidFill>
                <a:schemeClr val="tx1"/>
              </a:solidFill>
              <a:latin typeface="Times New Roman" panose="02020603050405020304" pitchFamily="18" charset="0"/>
            </a:endParaRPr>
          </a:p>
        </p:txBody>
      </p:sp>
      <p:sp>
        <p:nvSpPr>
          <p:cNvPr id="34821" name="Rectangle 37">
            <a:extLst>
              <a:ext uri="{FF2B5EF4-FFF2-40B4-BE49-F238E27FC236}">
                <a16:creationId xmlns:a16="http://schemas.microsoft.com/office/drawing/2014/main" id="{705832FC-8478-DA08-681B-E886DCF40AD0}"/>
              </a:ext>
            </a:extLst>
          </p:cNvPr>
          <p:cNvSpPr>
            <a:spLocks noChangeArrowheads="1"/>
          </p:cNvSpPr>
          <p:nvPr/>
        </p:nvSpPr>
        <p:spPr bwMode="auto">
          <a:xfrm>
            <a:off x="0" y="3505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34822" name="Rectangle 38">
            <a:extLst>
              <a:ext uri="{FF2B5EF4-FFF2-40B4-BE49-F238E27FC236}">
                <a16:creationId xmlns:a16="http://schemas.microsoft.com/office/drawing/2014/main" id="{EB4F8B60-F386-088C-BC0F-384F675A7120}"/>
              </a:ext>
            </a:extLst>
          </p:cNvPr>
          <p:cNvSpPr>
            <a:spLocks noChangeArrowheads="1"/>
          </p:cNvSpPr>
          <p:nvPr/>
        </p:nvSpPr>
        <p:spPr bwMode="auto">
          <a:xfrm>
            <a:off x="0" y="1502688"/>
            <a:ext cx="9144000"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“Vogliamo vedere Gesù”: domanda dell'anima eterna 		 dell'uomo che cerca, e che sento mia. La risposta di Gesù esige occhi profondi: se volete capire guardate il chicco di grano, cercate nella croce, sintesi ultima del Vangelo.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Se il chicco di grano non muore resta solo, se muore produce molto frutto. Una delle frasi più celebri e più difficili del Vangelo.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Quel «se muore» fa peso sul cuore e oscura tutto il resto. Ma se ascolti la lezione del chicco, il senso si sposta; se osservi, vedi che il cuore del seme, il nucleo intimo e vivo da cui germoglierà la spiga, è il germe, e il grembo che lo avvolge è il suo nutrimento.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Il chicco in realtà è un forziere di vita che lentamente si apre, un piccolo vulcano vivo da cui erompe, invece che lava, un piccolo miracolo verde.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Nella terra ciò che accade non è la morte del seme (il seme marcito è sterile) ma un lavorio infaticabile e meraviglioso, una donazione continua e ininterrotta, vero dono di sé: la terra dona al chicco i suoi elementi minerali, il chicco offre al germe (e sono una cosa sola) se stesso in nutrimento, come una madre offre al bimbo il suo seno.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E quando il chicco ha dato tutto, il germe si lancia all'intorno con le sue radici affamate di vita, si lancia verso l'alto con la punta fragile e </a:t>
            </a:r>
            <a:endPar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34823" name="Rectangle 39">
            <a:extLst>
              <a:ext uri="{FF2B5EF4-FFF2-40B4-BE49-F238E27FC236}">
                <a16:creationId xmlns:a16="http://schemas.microsoft.com/office/drawing/2014/main" id="{3DC29575-0EAE-A5D5-54E6-923383B34239}"/>
              </a:ext>
            </a:extLst>
          </p:cNvPr>
          <p:cNvSpPr>
            <a:spLocks noChangeArrowheads="1"/>
          </p:cNvSpPr>
          <p:nvPr/>
        </p:nvSpPr>
        <p:spPr bwMode="auto">
          <a:xfrm>
            <a:off x="0" y="48768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pic>
        <p:nvPicPr>
          <p:cNvPr id="2" name="Immagine 1">
            <a:extLst>
              <a:ext uri="{FF2B5EF4-FFF2-40B4-BE49-F238E27FC236}">
                <a16:creationId xmlns:a16="http://schemas.microsoft.com/office/drawing/2014/main" id="{3F18DC43-ADA2-231B-B3B4-FFA56A4385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331228"/>
            <a:ext cx="1584176" cy="158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80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5">
            <a:extLst>
              <a:ext uri="{FF2B5EF4-FFF2-40B4-BE49-F238E27FC236}">
                <a16:creationId xmlns:a16="http://schemas.microsoft.com/office/drawing/2014/main" id="{90B030D8-984B-40B8-4D0E-8501391E6284}"/>
              </a:ext>
            </a:extLst>
          </p:cNvPr>
          <p:cNvSpPr>
            <a:spLocks noChangeArrowheads="1"/>
          </p:cNvSpPr>
          <p:nvPr/>
        </p:nvSpPr>
        <p:spPr bwMode="auto">
          <a:xfrm>
            <a:off x="0" y="188640"/>
            <a:ext cx="9144000" cy="6463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potentissima delle sue foglioline.</a:t>
            </a:r>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Allora il chicco muore sì, ma nel senso che la vita non gli è tolta ma trasformata in una forma di vita più evoluta e potente. “Quello che il bruco chiama fine del mondo tutti gli altri chiamano farfalla”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Lao </a:t>
            </a:r>
            <a:r>
              <a:rPr lang="it-IT" sz="1800" i="1"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Tze</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non striscia più, vola; muore alla vita di prima per continuare a vivere in una forma più alta.</a:t>
            </a:r>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Il verbo principale che regge la parabola del seme è «produce frutto». Gloria di Dio non è il morire ma la fecondità, e il suo innesco è il dono di sé. La chiave di volta che regge il mondo, dal chicco a Cristo, non è la vittoria del più forte ma il dono.</a:t>
            </a:r>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La seconda icona offerta da Gesù è la croce, l'immagine più pura e più alta che Dio ha dato di </a:t>
            </a:r>
            <a:r>
              <a:rPr lang="it-IT"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sè</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stesso. Per sapere chi sia Dio devo solo inginocchiarmi ai piedi della Croce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Karl </a:t>
            </a:r>
            <a:r>
              <a:rPr lang="it-IT" sz="1800" i="1"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Rahner</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p>
          <a:p>
            <a:pPr algn="l"/>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Dio entra nella morte perché là va ogni suo figlio. Ma dalla morte esce come germe dalla terra, forma di vita indistruttibile, e ci trascina fuori, in alto, con sé. Gesù: un chicco di grano che si consuma e germoglia; una croce nuda dove già respira la risurrezione.</a:t>
            </a:r>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“La Croce non ci fu data per capirla ma per aggrapparci ad essa”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Bonhoeffer</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attratto da qualcosa che non capisco, ma che mi seduce e mi rassicura, mi aggrappo alla sua Croce, cammino con Lui, in eterno morente nei suoi fratelli, in eterno risorgente. Sulla croce l'arte divina di amare si offre alla contemplazione cosmica, si dona alla fecondità delle vite.</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7890" name="Rectangle 2052">
            <a:extLst>
              <a:ext uri="{FF2B5EF4-FFF2-40B4-BE49-F238E27FC236}">
                <a16:creationId xmlns:a16="http://schemas.microsoft.com/office/drawing/2014/main" id="{D517276F-88D9-EE7E-32A9-219EEA8FA3D6}"/>
              </a:ext>
            </a:extLst>
          </p:cNvPr>
          <p:cNvSpPr>
            <a:spLocks noChangeArrowheads="1"/>
          </p:cNvSpPr>
          <p:nvPr/>
        </p:nvSpPr>
        <p:spPr bwMode="auto">
          <a:xfrm>
            <a:off x="0" y="0"/>
            <a:ext cx="9144000" cy="69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br>
              <a:rPr lang="it-IT" altLang="it-IT" sz="1000" b="1" dirty="0">
                <a:solidFill>
                  <a:schemeClr val="tx1"/>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en-GB" altLang="it-IT" sz="1400" i="1" dirty="0">
                <a:solidFill>
                  <a:srgbClr val="000080"/>
                </a:solidFill>
                <a:latin typeface="Verdana" panose="020B0604030504040204" pitchFamily="34" charset="0"/>
                <a:cs typeface="Arial" panose="020B0604020202020204" pitchFamily="34" charset="0"/>
              </a:rPr>
              <a:t>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FF0000"/>
                </a:solidFill>
                <a:latin typeface="Verdana" panose="020B0604030504040204" pitchFamily="34" charset="0"/>
                <a:cs typeface="Times New Roman" panose="02020603050405020304" pitchFamily="18" charset="0"/>
              </a:rPr>
              <a:t> </a:t>
            </a:r>
            <a:r>
              <a:rPr lang="en-GB" altLang="it-IT" sz="1200" dirty="0">
                <a:solidFill>
                  <a:srgbClr val="FF0000"/>
                </a:solidFill>
                <a:latin typeface="Verdana" panose="020B0604030504040204" pitchFamily="34" charset="0"/>
                <a:cs typeface="Times New Roman" panose="02020603050405020304" pitchFamily="18" charset="0"/>
              </a:rPr>
              <a:t>(</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37894" name="Picture 6">
            <a:extLst>
              <a:ext uri="{FF2B5EF4-FFF2-40B4-BE49-F238E27FC236}">
                <a16:creationId xmlns:a16="http://schemas.microsoft.com/office/drawing/2014/main" id="{8D9C939B-3F38-3837-D2A7-77BDC6E9EA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4638"/>
            <a:ext cx="5638800" cy="12239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8914" name="Rectangle 5">
            <a:extLst>
              <a:ext uri="{FF2B5EF4-FFF2-40B4-BE49-F238E27FC236}">
                <a16:creationId xmlns:a16="http://schemas.microsoft.com/office/drawing/2014/main" id="{E4A5AFFA-27F9-8110-B6FC-50C7A840EE55}"/>
              </a:ext>
            </a:extLst>
          </p:cNvPr>
          <p:cNvSpPr>
            <a:spLocks noChangeArrowheads="1"/>
          </p:cNvSpPr>
          <p:nvPr/>
        </p:nvSpPr>
        <p:spPr bwMode="auto">
          <a:xfrm>
            <a:off x="0" y="3132138"/>
            <a:ext cx="914400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38915" name="Rectangle 7">
            <a:extLst>
              <a:ext uri="{FF2B5EF4-FFF2-40B4-BE49-F238E27FC236}">
                <a16:creationId xmlns:a16="http://schemas.microsoft.com/office/drawing/2014/main" id="{3AD6DB61-36D2-8FF4-F395-29A3E7A039C2}"/>
              </a:ext>
            </a:extLst>
          </p:cNvPr>
          <p:cNvSpPr>
            <a:spLocks noChangeArrowheads="1"/>
          </p:cNvSpPr>
          <p:nvPr/>
        </p:nvSpPr>
        <p:spPr bwMode="auto">
          <a:xfrm>
            <a:off x="2240168" y="444950"/>
            <a:ext cx="687546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it-IT" sz="1800" b="1" dirty="0">
                <a:solidFill>
                  <a:srgbClr val="222222"/>
                </a:solidFill>
                <a:effectLst/>
                <a:latin typeface="Helvetica" panose="020B0604020202020204" pitchFamily="34" charset="0"/>
                <a:ea typeface="Times New Roman" panose="02020603050405020304" pitchFamily="18" charset="0"/>
              </a:rPr>
              <a:t>  The "life" </a:t>
            </a:r>
            <a:r>
              <a:rPr lang="it-IT" sz="1800" b="1" dirty="0" err="1">
                <a:solidFill>
                  <a:srgbClr val="222222"/>
                </a:solidFill>
                <a:effectLst/>
                <a:latin typeface="Helvetica" panose="020B0604020202020204" pitchFamily="34" charset="0"/>
                <a:ea typeface="Times New Roman" panose="02020603050405020304" pitchFamily="18" charset="0"/>
              </a:rPr>
              <a:t>lesson</a:t>
            </a:r>
            <a:r>
              <a:rPr lang="it-IT" sz="1800" b="1" dirty="0">
                <a:solidFill>
                  <a:srgbClr val="222222"/>
                </a:solidFill>
                <a:effectLst/>
                <a:latin typeface="Helvetica" panose="020B0604020202020204" pitchFamily="34" charset="0"/>
                <a:ea typeface="Times New Roman" panose="02020603050405020304" pitchFamily="18" charset="0"/>
              </a:rPr>
              <a:t> of the grain </a:t>
            </a:r>
            <a:r>
              <a:rPr lang="it-IT" sz="1800" b="1" dirty="0" err="1">
                <a:solidFill>
                  <a:srgbClr val="222222"/>
                </a:solidFill>
                <a:effectLst/>
                <a:latin typeface="Helvetica" panose="020B0604020202020204" pitchFamily="34" charset="0"/>
                <a:ea typeface="Times New Roman" panose="02020603050405020304" pitchFamily="18" charset="0"/>
              </a:rPr>
              <a:t>that</a:t>
            </a:r>
            <a:r>
              <a:rPr lang="it-IT" sz="1800" b="1" dirty="0">
                <a:solidFill>
                  <a:srgbClr val="222222"/>
                </a:solidFill>
                <a:effectLst/>
                <a:latin typeface="Helvetica" panose="020B0604020202020204" pitchFamily="34" charset="0"/>
                <a:ea typeface="Times New Roman" panose="02020603050405020304" pitchFamily="18" charset="0"/>
              </a:rPr>
              <a:t> "</a:t>
            </a:r>
            <a:r>
              <a:rPr lang="it-IT" sz="1800" b="1" dirty="0" err="1">
                <a:solidFill>
                  <a:srgbClr val="222222"/>
                </a:solidFill>
                <a:effectLst/>
                <a:latin typeface="Helvetica" panose="020B0604020202020204" pitchFamily="34" charset="0"/>
                <a:ea typeface="Times New Roman" panose="02020603050405020304" pitchFamily="18" charset="0"/>
              </a:rPr>
              <a:t>dies</a:t>
            </a:r>
            <a:r>
              <a:rPr lang="it-IT" sz="1800" b="1" dirty="0">
                <a:solidFill>
                  <a:srgbClr val="222222"/>
                </a:solidFill>
                <a:effectLst/>
                <a:latin typeface="Helvetica" panose="020B0604020202020204" pitchFamily="34" charset="0"/>
                <a:ea typeface="Times New Roman" panose="02020603050405020304" pitchFamily="18" charset="0"/>
              </a:rPr>
              <a:t>" </a:t>
            </a:r>
            <a:r>
              <a:rPr lang="it-IT" altLang="it-IT" sz="2000" i="1"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i="1" dirty="0" err="1">
                <a:solidFill>
                  <a:schemeClr val="tx1"/>
                </a:solidFill>
                <a:latin typeface="Verdana" panose="020B0604030504040204" pitchFamily="34" charset="0"/>
                <a:ea typeface="Verdana" panose="020B0604030504040204" pitchFamily="34" charset="0"/>
                <a:cs typeface="Verdana" panose="020B0604030504040204" pitchFamily="34" charset="0"/>
              </a:rPr>
              <a:t>Jn</a:t>
            </a:r>
            <a:r>
              <a:rPr lang="it-IT" altLang="it-IT" sz="1800" i="1" dirty="0">
                <a:solidFill>
                  <a:schemeClr val="tx1"/>
                </a:solidFill>
                <a:latin typeface="Verdana" panose="020B0604030504040204" pitchFamily="34" charset="0"/>
                <a:ea typeface="Verdana" panose="020B0604030504040204" pitchFamily="34" charset="0"/>
                <a:cs typeface="Verdana" panose="020B0604030504040204" pitchFamily="34" charset="0"/>
              </a:rPr>
              <a:t> 12: 20-33</a:t>
            </a:r>
            <a:br>
              <a:rPr lang="it-IT" altLang="it-IT" sz="2000" i="1" dirty="0">
                <a:solidFill>
                  <a:srgbClr val="000000"/>
                </a:solidFill>
                <a:latin typeface="Verdana" panose="020B0604030504040204" pitchFamily="34" charset="0"/>
                <a:cs typeface="Times New Roman" panose="02020603050405020304" pitchFamily="18" charset="0"/>
              </a:rPr>
            </a:br>
            <a:r>
              <a:rPr lang="it-IT" altLang="it-IT" sz="1400" i="1" dirty="0" err="1">
                <a:solidFill>
                  <a:srgbClr val="990033"/>
                </a:solidFill>
                <a:cs typeface="Arial" panose="020B0604020202020204" pitchFamily="34" charset="0"/>
              </a:rPr>
              <a:t>Commentary</a:t>
            </a:r>
            <a:r>
              <a:rPr lang="it-IT" altLang="it-IT" sz="1400" i="1" dirty="0">
                <a:solidFill>
                  <a:srgbClr val="990033"/>
                </a:solidFill>
                <a:cs typeface="Arial" panose="020B0604020202020204" pitchFamily="34" charset="0"/>
              </a:rPr>
              <a:t> by</a:t>
            </a:r>
            <a:r>
              <a:rPr lang="it-IT" altLang="it-IT" sz="1600" i="1" dirty="0">
                <a:solidFill>
                  <a:srgbClr val="990033"/>
                </a:solidFill>
                <a:cs typeface="Arial" panose="020B0604020202020204" pitchFamily="34" charset="0"/>
              </a:rPr>
              <a:t>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 </a:t>
            </a:r>
            <a:r>
              <a:rPr lang="it-IT" altLang="it-IT" sz="1600" b="1" dirty="0">
                <a:solidFill>
                  <a:srgbClr val="000000"/>
                </a:solidFill>
                <a:latin typeface="Courier New" panose="02070309020205020404" pitchFamily="49" charset="0"/>
                <a:cs typeface="Arial" panose="020B0604020202020204" pitchFamily="34" charset="0"/>
              </a:rPr>
              <a:t>Transl.by Simone Parenti</a:t>
            </a:r>
          </a:p>
        </p:txBody>
      </p:sp>
      <p:sp>
        <p:nvSpPr>
          <p:cNvPr id="38916" name="Rectangle 9">
            <a:extLst>
              <a:ext uri="{FF2B5EF4-FFF2-40B4-BE49-F238E27FC236}">
                <a16:creationId xmlns:a16="http://schemas.microsoft.com/office/drawing/2014/main" id="{1ABE51BB-CDE3-D992-530B-699B9699345D}"/>
              </a:ext>
            </a:extLst>
          </p:cNvPr>
          <p:cNvSpPr>
            <a:spLocks noChangeArrowheads="1"/>
          </p:cNvSpPr>
          <p:nvPr/>
        </p:nvSpPr>
        <p:spPr bwMode="auto">
          <a:xfrm>
            <a:off x="0" y="2151063"/>
            <a:ext cx="9144000" cy="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a:p>
        </p:txBody>
      </p:sp>
      <p:sp>
        <p:nvSpPr>
          <p:cNvPr id="38917" name="Rectangle 23">
            <a:extLst>
              <a:ext uri="{FF2B5EF4-FFF2-40B4-BE49-F238E27FC236}">
                <a16:creationId xmlns:a16="http://schemas.microsoft.com/office/drawing/2014/main" id="{5A9E1F04-38B8-954E-9214-046F3EA09F4A}"/>
              </a:ext>
            </a:extLst>
          </p:cNvPr>
          <p:cNvSpPr>
            <a:spLocks noChangeArrowheads="1"/>
          </p:cNvSpPr>
          <p:nvPr/>
        </p:nvSpPr>
        <p:spPr bwMode="auto">
          <a:xfrm>
            <a:off x="0" y="1412776"/>
            <a:ext cx="9144000"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want</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see</a:t>
            </a:r>
            <a:r>
              <a:rPr lang="it-IT" sz="1800" dirty="0">
                <a:solidFill>
                  <a:srgbClr val="222222"/>
                </a:solidFill>
                <a:effectLst/>
                <a:latin typeface="Verdana" panose="020B0604030504040204" pitchFamily="34" charset="0"/>
                <a:ea typeface="Verdana" panose="020B0604030504040204" pitchFamily="34" charset="0"/>
              </a:rPr>
              <a:t> Jesus”: </a:t>
            </a:r>
            <a:r>
              <a:rPr lang="it-IT" sz="1800" dirty="0" err="1">
                <a:solidFill>
                  <a:srgbClr val="222222"/>
                </a:solidFill>
                <a:effectLst/>
                <a:latin typeface="Verdana" panose="020B0604030504040204" pitchFamily="34" charset="0"/>
                <a:ea typeface="Verdana" panose="020B0604030504040204" pitchFamily="34" charset="0"/>
              </a:rPr>
              <a:t>question</a:t>
            </a:r>
            <a:r>
              <a:rPr lang="it-IT" sz="1800" dirty="0">
                <a:solidFill>
                  <a:srgbClr val="222222"/>
                </a:solidFill>
                <a:effectLst/>
                <a:latin typeface="Verdana" panose="020B0604030504040204" pitchFamily="34" charset="0"/>
                <a:ea typeface="Verdana" panose="020B0604030504040204" pitchFamily="34" charset="0"/>
              </a:rPr>
              <a:t> of the </a:t>
            </a:r>
            <a:r>
              <a:rPr lang="it-IT" sz="1800" dirty="0" err="1">
                <a:solidFill>
                  <a:srgbClr val="222222"/>
                </a:solidFill>
                <a:effectLst/>
                <a:latin typeface="Verdana" panose="020B0604030504040204" pitchFamily="34" charset="0"/>
                <a:ea typeface="Verdana" panose="020B0604030504040204" pitchFamily="34" charset="0"/>
              </a:rPr>
              <a:t>eternal</a:t>
            </a:r>
            <a:r>
              <a:rPr lang="it-IT" sz="1800" dirty="0">
                <a:solidFill>
                  <a:srgbClr val="222222"/>
                </a:solidFill>
                <a:effectLst/>
                <a:latin typeface="Verdana" panose="020B0604030504040204" pitchFamily="34" charset="0"/>
                <a:ea typeface="Verdana" panose="020B0604030504040204" pitchFamily="34" charset="0"/>
              </a:rPr>
              <a:t> soul of 	           the man who </a:t>
            </a:r>
            <a:r>
              <a:rPr lang="it-IT" sz="1800" dirty="0" err="1">
                <a:solidFill>
                  <a:srgbClr val="222222"/>
                </a:solidFill>
                <a:effectLst/>
                <a:latin typeface="Verdana" panose="020B0604030504040204" pitchFamily="34" charset="0"/>
                <a:ea typeface="Verdana" panose="020B0604030504040204" pitchFamily="34" charset="0"/>
              </a:rPr>
              <a:t>seeks</a:t>
            </a:r>
            <a:r>
              <a:rPr lang="it-IT" sz="1800" dirty="0">
                <a:solidFill>
                  <a:srgbClr val="222222"/>
                </a:solidFill>
                <a:effectLst/>
                <a:latin typeface="Verdana" panose="020B0604030504040204" pitchFamily="34" charset="0"/>
                <a:ea typeface="Verdana" panose="020B0604030504040204" pitchFamily="34" charset="0"/>
              </a:rPr>
              <a:t>, and which I </a:t>
            </a:r>
            <a:r>
              <a:rPr lang="it-IT" sz="1800" dirty="0" err="1">
                <a:solidFill>
                  <a:srgbClr val="222222"/>
                </a:solidFill>
                <a:effectLst/>
                <a:latin typeface="Verdana" panose="020B0604030504040204" pitchFamily="34" charset="0"/>
                <a:ea typeface="Verdana" panose="020B0604030504040204" pitchFamily="34" charset="0"/>
              </a:rPr>
              <a:t>feel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mine. Jesus' </a:t>
            </a:r>
            <a:r>
              <a:rPr lang="it-IT" sz="1800" dirty="0" err="1">
                <a:solidFill>
                  <a:srgbClr val="222222"/>
                </a:solidFill>
                <a:effectLst/>
                <a:latin typeface="Verdana" panose="020B0604030504040204" pitchFamily="34" charset="0"/>
                <a:ea typeface="Verdana" panose="020B0604030504040204" pitchFamily="34" charset="0"/>
              </a:rPr>
              <a:t>response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requires</a:t>
            </a:r>
            <a:r>
              <a:rPr lang="it-IT" sz="1800" dirty="0">
                <a:solidFill>
                  <a:srgbClr val="222222"/>
                </a:solidFill>
                <a:effectLst/>
                <a:latin typeface="Verdana" panose="020B0604030504040204" pitchFamily="34" charset="0"/>
                <a:ea typeface="Verdana" panose="020B0604030504040204" pitchFamily="34" charset="0"/>
              </a:rPr>
              <a:t> deep </a:t>
            </a:r>
            <a:r>
              <a:rPr lang="it-IT" sz="1800" dirty="0" err="1">
                <a:solidFill>
                  <a:srgbClr val="222222"/>
                </a:solidFill>
                <a:effectLst/>
                <a:latin typeface="Verdana" panose="020B0604030504040204" pitchFamily="34" charset="0"/>
                <a:ea typeface="Verdana" panose="020B0604030504040204" pitchFamily="34" charset="0"/>
              </a:rPr>
              <a:t>eyes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if</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you</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want</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understand</a:t>
            </a:r>
            <a:r>
              <a:rPr lang="it-IT" sz="1800" dirty="0">
                <a:solidFill>
                  <a:srgbClr val="222222"/>
                </a:solidFill>
                <a:effectLst/>
                <a:latin typeface="Verdana" panose="020B0604030504040204" pitchFamily="34" charset="0"/>
                <a:ea typeface="Verdana" panose="020B0604030504040204" pitchFamily="34" charset="0"/>
              </a:rPr>
              <a:t>, look </a:t>
            </a:r>
            <a:r>
              <a:rPr lang="it-IT" sz="1800" dirty="0" err="1">
                <a:solidFill>
                  <a:srgbClr val="222222"/>
                </a:solidFill>
                <a:effectLst/>
                <a:latin typeface="Verdana" panose="020B0604030504040204" pitchFamily="34" charset="0"/>
                <a:ea typeface="Verdana" panose="020B0604030504040204" pitchFamily="34" charset="0"/>
              </a:rPr>
              <a:t>at</a:t>
            </a:r>
            <a:r>
              <a:rPr lang="it-IT" sz="1800" dirty="0">
                <a:solidFill>
                  <a:srgbClr val="222222"/>
                </a:solidFill>
                <a:effectLst/>
                <a:latin typeface="Verdana" panose="020B0604030504040204" pitchFamily="34" charset="0"/>
                <a:ea typeface="Verdana" panose="020B0604030504040204" pitchFamily="34" charset="0"/>
              </a:rPr>
              <a:t> the grain of </a:t>
            </a:r>
            <a:r>
              <a:rPr lang="it-IT" sz="1800" dirty="0" err="1">
                <a:solidFill>
                  <a:srgbClr val="222222"/>
                </a:solidFill>
                <a:effectLst/>
                <a:latin typeface="Verdana" panose="020B0604030504040204" pitchFamily="34" charset="0"/>
                <a:ea typeface="Verdana" panose="020B0604030504040204" pitchFamily="34" charset="0"/>
              </a:rPr>
              <a:t>wheat</a:t>
            </a:r>
            <a:r>
              <a:rPr lang="it-IT" sz="1800" dirty="0">
                <a:solidFill>
                  <a:srgbClr val="222222"/>
                </a:solidFill>
                <a:effectLst/>
                <a:latin typeface="Verdana" panose="020B0604030504040204" pitchFamily="34" charset="0"/>
                <a:ea typeface="Verdana" panose="020B0604030504040204" pitchFamily="34" charset="0"/>
              </a:rPr>
              <a:t>, look in the cross, the ultimate </a:t>
            </a:r>
            <a:r>
              <a:rPr lang="it-IT" sz="1800" dirty="0" err="1">
                <a:solidFill>
                  <a:srgbClr val="222222"/>
                </a:solidFill>
                <a:effectLst/>
                <a:latin typeface="Verdana" panose="020B0604030504040204" pitchFamily="34" charset="0"/>
                <a:ea typeface="Verdana" panose="020B0604030504040204" pitchFamily="34" charset="0"/>
              </a:rPr>
              <a:t>synthesis</a:t>
            </a:r>
            <a:r>
              <a:rPr lang="it-IT" sz="1800" dirty="0">
                <a:solidFill>
                  <a:srgbClr val="222222"/>
                </a:solidFill>
                <a:effectLst/>
                <a:latin typeface="Verdana" panose="020B0604030504040204" pitchFamily="34" charset="0"/>
                <a:ea typeface="Verdana" panose="020B0604030504040204" pitchFamily="34" charset="0"/>
              </a:rPr>
              <a:t> of the Gospel. </a:t>
            </a:r>
          </a:p>
          <a:p>
            <a:pPr algn="l"/>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If the grain of </a:t>
            </a:r>
            <a:r>
              <a:rPr lang="it-IT" sz="1800" dirty="0" err="1">
                <a:solidFill>
                  <a:srgbClr val="222222"/>
                </a:solidFill>
                <a:effectLst/>
                <a:latin typeface="Verdana" panose="020B0604030504040204" pitchFamily="34" charset="0"/>
                <a:ea typeface="Verdana" panose="020B0604030504040204" pitchFamily="34" charset="0"/>
              </a:rPr>
              <a:t>wheat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does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die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remains</a:t>
            </a:r>
            <a:r>
              <a:rPr lang="it-IT" sz="1800" dirty="0">
                <a:solidFill>
                  <a:srgbClr val="222222"/>
                </a:solidFill>
                <a:effectLst/>
                <a:latin typeface="Verdana" panose="020B0604030504040204" pitchFamily="34" charset="0"/>
                <a:ea typeface="Verdana" panose="020B0604030504040204" pitchFamily="34" charset="0"/>
              </a:rPr>
              <a:t> alone, </a:t>
            </a:r>
            <a:r>
              <a:rPr lang="it-IT" sz="1800" dirty="0" err="1">
                <a:solidFill>
                  <a:srgbClr val="222222"/>
                </a:solidFill>
                <a:effectLst/>
                <a:latin typeface="Verdana" panose="020B0604030504040204" pitchFamily="34" charset="0"/>
                <a:ea typeface="Verdana" panose="020B0604030504040204" pitchFamily="34" charset="0"/>
              </a:rPr>
              <a:t>if</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dies</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produces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much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fruit</a:t>
            </a:r>
            <a:r>
              <a:rPr lang="it-IT" sz="1800" dirty="0">
                <a:solidFill>
                  <a:srgbClr val="222222"/>
                </a:solidFill>
                <a:effectLst/>
                <a:latin typeface="Verdana" panose="020B0604030504040204" pitchFamily="34" charset="0"/>
                <a:ea typeface="Verdana" panose="020B0604030504040204" pitchFamily="34" charset="0"/>
              </a:rPr>
              <a:t>. One of the </a:t>
            </a:r>
            <a:r>
              <a:rPr lang="it-IT" sz="1800" dirty="0" err="1">
                <a:solidFill>
                  <a:srgbClr val="222222"/>
                </a:solidFill>
                <a:effectLst/>
                <a:latin typeface="Verdana" panose="020B0604030504040204" pitchFamily="34" charset="0"/>
                <a:ea typeface="Verdana" panose="020B0604030504040204" pitchFamily="34" charset="0"/>
              </a:rPr>
              <a:t>most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famous</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most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difficult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phrases</a:t>
            </a:r>
            <a:r>
              <a:rPr lang="it-IT" sz="1800" dirty="0">
                <a:solidFill>
                  <a:srgbClr val="222222"/>
                </a:solidFill>
                <a:effectLst/>
                <a:latin typeface="Verdana" panose="020B0604030504040204" pitchFamily="34" charset="0"/>
                <a:ea typeface="Verdana" panose="020B0604030504040204" pitchFamily="34" charset="0"/>
              </a:rPr>
              <a:t> in the Gospel. </a:t>
            </a:r>
          </a:p>
          <a:p>
            <a:pPr algn="l"/>
            <a:r>
              <a:rPr lang="it-IT" sz="1800" dirty="0">
                <a:solidFill>
                  <a:srgbClr val="222222"/>
                </a:solidFill>
                <a:latin typeface="Verdana" panose="020B0604030504040204" pitchFamily="34" charset="0"/>
                <a:ea typeface="Verdana" panose="020B0604030504040204" pitchFamily="34" charset="0"/>
              </a:rPr>
              <a:t>   </a:t>
            </a:r>
          </a:p>
          <a:p>
            <a:pPr algn="l"/>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if</a:t>
            </a:r>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dies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weighs</a:t>
            </a:r>
            <a:r>
              <a:rPr lang="it-IT" sz="1800" dirty="0">
                <a:solidFill>
                  <a:srgbClr val="222222"/>
                </a:solidFill>
                <a:effectLst/>
                <a:latin typeface="Verdana" panose="020B0604030504040204" pitchFamily="34" charset="0"/>
                <a:ea typeface="Verdana" panose="020B0604030504040204" pitchFamily="34" charset="0"/>
              </a:rPr>
              <a:t> on the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overshadows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everything</a:t>
            </a:r>
            <a:r>
              <a:rPr lang="it-IT" sz="1800" dirty="0">
                <a:solidFill>
                  <a:srgbClr val="222222"/>
                </a:solidFill>
                <a:effectLst/>
                <a:latin typeface="Verdana" panose="020B0604030504040204" pitchFamily="34" charset="0"/>
                <a:ea typeface="Verdana" panose="020B0604030504040204" pitchFamily="34" charset="0"/>
              </a:rPr>
              <a:t> else. But </a:t>
            </a:r>
            <a:r>
              <a:rPr lang="it-IT" sz="1800" dirty="0" err="1">
                <a:solidFill>
                  <a:srgbClr val="222222"/>
                </a:solidFill>
                <a:effectLst/>
                <a:latin typeface="Verdana" panose="020B0604030504040204" pitchFamily="34" charset="0"/>
                <a:ea typeface="Verdana" panose="020B0604030504040204" pitchFamily="34" charset="0"/>
              </a:rPr>
              <a:t>if</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you</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listen</a:t>
            </a:r>
            <a:r>
              <a:rPr lang="it-IT" sz="1800" dirty="0">
                <a:solidFill>
                  <a:srgbClr val="222222"/>
                </a:solidFill>
                <a:effectLst/>
                <a:latin typeface="Verdana" panose="020B0604030504040204" pitchFamily="34" charset="0"/>
                <a:ea typeface="Verdana" panose="020B0604030504040204" pitchFamily="34" charset="0"/>
              </a:rPr>
              <a:t> to the </a:t>
            </a:r>
            <a:r>
              <a:rPr lang="it-IT" sz="1800" dirty="0" err="1">
                <a:solidFill>
                  <a:srgbClr val="222222"/>
                </a:solidFill>
                <a:effectLst/>
                <a:latin typeface="Verdana" panose="020B0604030504040204" pitchFamily="34" charset="0"/>
                <a:ea typeface="Verdana" panose="020B0604030504040204" pitchFamily="34" charset="0"/>
              </a:rPr>
              <a:t>lesson</a:t>
            </a:r>
            <a:r>
              <a:rPr lang="it-IT" sz="1800" dirty="0">
                <a:solidFill>
                  <a:srgbClr val="222222"/>
                </a:solidFill>
                <a:effectLst/>
                <a:latin typeface="Verdana" panose="020B0604030504040204" pitchFamily="34" charset="0"/>
                <a:ea typeface="Verdana" panose="020B0604030504040204" pitchFamily="34" charset="0"/>
              </a:rPr>
              <a:t> of the grain, the </a:t>
            </a:r>
            <a:r>
              <a:rPr lang="it-IT" sz="1800" dirty="0" err="1">
                <a:solidFill>
                  <a:srgbClr val="222222"/>
                </a:solidFill>
                <a:effectLst/>
                <a:latin typeface="Verdana" panose="020B0604030504040204" pitchFamily="34" charset="0"/>
                <a:ea typeface="Verdana" panose="020B0604030504040204" pitchFamily="34" charset="0"/>
              </a:rPr>
              <a:t>meaning</a:t>
            </a:r>
            <a:r>
              <a:rPr lang="it-IT" sz="1800" dirty="0">
                <a:solidFill>
                  <a:srgbClr val="222222"/>
                </a:solidFill>
                <a:effectLst/>
                <a:latin typeface="Verdana" panose="020B0604030504040204" pitchFamily="34" charset="0"/>
                <a:ea typeface="Verdana" panose="020B0604030504040204" pitchFamily="34" charset="0"/>
              </a:rPr>
              <a:t> shifts; </a:t>
            </a:r>
            <a:r>
              <a:rPr lang="it-IT" sz="1800" dirty="0" err="1">
                <a:solidFill>
                  <a:srgbClr val="222222"/>
                </a:solidFill>
                <a:effectLst/>
                <a:latin typeface="Verdana" panose="020B0604030504040204" pitchFamily="34" charset="0"/>
                <a:ea typeface="Verdana" panose="020B0604030504040204" pitchFamily="34" charset="0"/>
              </a:rPr>
              <a:t>if</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you</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observe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you</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see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that</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of the </a:t>
            </a:r>
            <a:r>
              <a:rPr lang="it-IT" sz="1800" dirty="0" err="1">
                <a:solidFill>
                  <a:srgbClr val="222222"/>
                </a:solidFill>
                <a:effectLst/>
                <a:latin typeface="Verdana" panose="020B0604030504040204" pitchFamily="34" charset="0"/>
                <a:ea typeface="Verdana" panose="020B0604030504040204" pitchFamily="34" charset="0"/>
              </a:rPr>
              <a:t>seed</a:t>
            </a:r>
            <a:r>
              <a:rPr lang="it-IT" sz="1800" dirty="0">
                <a:solidFill>
                  <a:srgbClr val="222222"/>
                </a:solidFill>
                <a:effectLst/>
                <a:latin typeface="Verdana" panose="020B0604030504040204" pitchFamily="34" charset="0"/>
                <a:ea typeface="Verdana" panose="020B0604030504040204" pitchFamily="34" charset="0"/>
              </a:rPr>
              <a:t>, the intimate and living </a:t>
            </a:r>
            <a:r>
              <a:rPr lang="it-IT" sz="1800" dirty="0" err="1">
                <a:solidFill>
                  <a:srgbClr val="222222"/>
                </a:solidFill>
                <a:effectLst/>
                <a:latin typeface="Verdana" panose="020B0604030504040204" pitchFamily="34" charset="0"/>
                <a:ea typeface="Verdana" panose="020B0604030504040204" pitchFamily="34" charset="0"/>
              </a:rPr>
              <a:t>nucleus</a:t>
            </a:r>
            <a:r>
              <a:rPr lang="it-IT" sz="1800" dirty="0">
                <a:solidFill>
                  <a:srgbClr val="222222"/>
                </a:solidFill>
                <a:effectLst/>
                <a:latin typeface="Verdana" panose="020B0604030504040204" pitchFamily="34" charset="0"/>
                <a:ea typeface="Verdana" panose="020B0604030504040204" pitchFamily="34" charset="0"/>
              </a:rPr>
              <a:t> from which the </a:t>
            </a:r>
            <a:r>
              <a:rPr lang="it-IT" sz="1800" dirty="0" err="1">
                <a:solidFill>
                  <a:srgbClr val="222222"/>
                </a:solidFill>
                <a:effectLst/>
                <a:latin typeface="Verdana" panose="020B0604030504040204" pitchFamily="34" charset="0"/>
                <a:ea typeface="Verdana" panose="020B0604030504040204" pitchFamily="34" charset="0"/>
              </a:rPr>
              <a:t>ear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germ</a:t>
            </a:r>
            <a:r>
              <a:rPr lang="it-IT" sz="1800" dirty="0">
                <a:solidFill>
                  <a:srgbClr val="222222"/>
                </a:solidFill>
                <a:effectLst/>
                <a:latin typeface="Verdana" panose="020B0604030504040204" pitchFamily="34" charset="0"/>
                <a:ea typeface="Verdana" panose="020B0604030504040204" pitchFamily="34" charset="0"/>
              </a:rPr>
              <a:t>, and the </a:t>
            </a:r>
            <a:r>
              <a:rPr lang="it-IT" sz="1800" dirty="0" err="1">
                <a:solidFill>
                  <a:srgbClr val="222222"/>
                </a:solidFill>
                <a:effectLst/>
                <a:latin typeface="Verdana" panose="020B0604030504040204" pitchFamily="34" charset="0"/>
                <a:ea typeface="Verdana" panose="020B0604030504040204" pitchFamily="34" charset="0"/>
              </a:rPr>
              <a:t>womb</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envelops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nourishment</a:t>
            </a:r>
            <a:r>
              <a:rPr lang="it-IT" sz="1800" dirty="0">
                <a:solidFill>
                  <a:srgbClr val="222222"/>
                </a:solidFill>
                <a:effectLst/>
                <a:latin typeface="Verdana" panose="020B0604030504040204" pitchFamily="34" charset="0"/>
                <a:ea typeface="Verdana" panose="020B0604030504040204" pitchFamily="34" charset="0"/>
              </a:rPr>
              <a:t>. </a:t>
            </a:r>
          </a:p>
          <a:p>
            <a:pPr algn="l"/>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The grain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actually</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treasure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chest</a:t>
            </a:r>
            <a:r>
              <a:rPr lang="it-IT" sz="1800" dirty="0">
                <a:solidFill>
                  <a:srgbClr val="222222"/>
                </a:solidFill>
                <a:effectLst/>
                <a:latin typeface="Verdana" panose="020B0604030504040204" pitchFamily="34" charset="0"/>
                <a:ea typeface="Verdana" panose="020B0604030504040204" pitchFamily="34" charset="0"/>
              </a:rPr>
              <a:t> of life </a:t>
            </a:r>
            <a:r>
              <a:rPr lang="it-IT" sz="1800" dirty="0" err="1">
                <a:solidFill>
                  <a:srgbClr val="222222"/>
                </a:solidFill>
                <a:effectLst/>
                <a:latin typeface="Verdana" panose="020B0604030504040204" pitchFamily="34" charset="0"/>
                <a:ea typeface="Verdana" panose="020B0604030504040204" pitchFamily="34" charset="0"/>
              </a:rPr>
              <a:t>that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slowly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opens</a:t>
            </a:r>
            <a:r>
              <a:rPr lang="it-IT" sz="1800" dirty="0">
                <a:solidFill>
                  <a:srgbClr val="222222"/>
                </a:solidFill>
                <a:effectLst/>
                <a:latin typeface="Verdana" panose="020B0604030504040204" pitchFamily="34" charset="0"/>
                <a:ea typeface="Verdana" panose="020B0604030504040204" pitchFamily="34" charset="0"/>
              </a:rPr>
              <a:t>, a small one live </a:t>
            </a:r>
            <a:r>
              <a:rPr lang="it-IT" sz="1800" dirty="0" err="1">
                <a:solidFill>
                  <a:srgbClr val="222222"/>
                </a:solidFill>
                <a:effectLst/>
                <a:latin typeface="Verdana" panose="020B0604030504040204" pitchFamily="34" charset="0"/>
                <a:ea typeface="Verdana" panose="020B0604030504040204" pitchFamily="34" charset="0"/>
              </a:rPr>
              <a:t>volcano</a:t>
            </a:r>
            <a:r>
              <a:rPr lang="it-IT" sz="1800" dirty="0">
                <a:solidFill>
                  <a:srgbClr val="222222"/>
                </a:solidFill>
                <a:effectLst/>
                <a:latin typeface="Verdana" panose="020B0604030504040204" pitchFamily="34" charset="0"/>
                <a:ea typeface="Verdana" panose="020B0604030504040204" pitchFamily="34" charset="0"/>
              </a:rPr>
              <a:t> from which, </a:t>
            </a:r>
            <a:r>
              <a:rPr lang="it-IT" sz="1800" dirty="0" err="1">
                <a:solidFill>
                  <a:srgbClr val="222222"/>
                </a:solidFill>
                <a:effectLst/>
                <a:latin typeface="Verdana" panose="020B0604030504040204" pitchFamily="34" charset="0"/>
                <a:ea typeface="Verdana" panose="020B0604030504040204" pitchFamily="34" charset="0"/>
              </a:rPr>
              <a:t>instead</a:t>
            </a:r>
            <a:r>
              <a:rPr lang="it-IT" sz="1800" dirty="0">
                <a:solidFill>
                  <a:srgbClr val="222222"/>
                </a:solidFill>
                <a:effectLst/>
                <a:latin typeface="Verdana" panose="020B0604030504040204" pitchFamily="34" charset="0"/>
                <a:ea typeface="Verdana" panose="020B0604030504040204" pitchFamily="34" charset="0"/>
              </a:rPr>
              <a:t> of lava, a small green </a:t>
            </a:r>
            <a:r>
              <a:rPr lang="it-IT" sz="1800" dirty="0" err="1">
                <a:solidFill>
                  <a:srgbClr val="222222"/>
                </a:solidFill>
                <a:effectLst/>
                <a:latin typeface="Verdana" panose="020B0604030504040204" pitchFamily="34" charset="0"/>
                <a:ea typeface="Verdana" panose="020B0604030504040204" pitchFamily="34" charset="0"/>
              </a:rPr>
              <a:t>miracle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erupts</a:t>
            </a:r>
            <a:r>
              <a:rPr lang="it-IT" sz="1800" dirty="0">
                <a:solidFill>
                  <a:srgbClr val="222222"/>
                </a:solidFill>
                <a:effectLst/>
                <a:latin typeface="Verdana" panose="020B0604030504040204" pitchFamily="34" charset="0"/>
                <a:ea typeface="Verdana" panose="020B0604030504040204" pitchFamily="34" charset="0"/>
              </a:rPr>
              <a:t>. </a:t>
            </a:r>
          </a:p>
          <a:p>
            <a:pPr algn="l"/>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In the earth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happens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death</a:t>
            </a:r>
            <a:r>
              <a:rPr lang="it-IT" sz="1800" dirty="0">
                <a:solidFill>
                  <a:srgbClr val="222222"/>
                </a:solidFill>
                <a:effectLst/>
                <a:latin typeface="Verdana" panose="020B0604030504040204" pitchFamily="34" charset="0"/>
                <a:ea typeface="Verdana" panose="020B0604030504040204" pitchFamily="34" charset="0"/>
              </a:rPr>
              <a:t> of the </a:t>
            </a:r>
            <a:r>
              <a:rPr lang="it-IT" sz="1800" dirty="0" err="1">
                <a:solidFill>
                  <a:srgbClr val="222222"/>
                </a:solidFill>
                <a:effectLst/>
                <a:latin typeface="Verdana" panose="020B0604030504040204" pitchFamily="34" charset="0"/>
                <a:ea typeface="Verdana" panose="020B0604030504040204" pitchFamily="34" charset="0"/>
              </a:rPr>
              <a:t>seed</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seed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rotten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sterile)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tireless</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wonderful</a:t>
            </a:r>
            <a:r>
              <a:rPr lang="it-IT" sz="1800" dirty="0">
                <a:solidFill>
                  <a:srgbClr val="222222"/>
                </a:solidFill>
                <a:effectLst/>
                <a:latin typeface="Verdana" panose="020B0604030504040204" pitchFamily="34" charset="0"/>
                <a:ea typeface="Verdana" panose="020B0604030504040204" pitchFamily="34" charset="0"/>
              </a:rPr>
              <a:t> work, a </a:t>
            </a:r>
            <a:r>
              <a:rPr lang="it-IT" sz="1800" dirty="0" err="1">
                <a:solidFill>
                  <a:srgbClr val="222222"/>
                </a:solidFill>
                <a:effectLst/>
                <a:latin typeface="Verdana" panose="020B0604030504040204" pitchFamily="34" charset="0"/>
                <a:ea typeface="Verdana" panose="020B0604030504040204" pitchFamily="34" charset="0"/>
              </a:rPr>
              <a:t>continuous</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uninterrupted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donation</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true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gift</a:t>
            </a:r>
            <a:r>
              <a:rPr lang="it-IT" sz="1800" dirty="0">
                <a:solidFill>
                  <a:srgbClr val="222222"/>
                </a:solidFill>
                <a:effectLst/>
                <a:latin typeface="Verdana" panose="020B0604030504040204" pitchFamily="34" charset="0"/>
                <a:ea typeface="Verdana" panose="020B0604030504040204" pitchFamily="34" charset="0"/>
              </a:rPr>
              <a:t> of self: the earth </a:t>
            </a:r>
            <a:r>
              <a:rPr lang="it-IT" sz="1800" dirty="0" err="1">
                <a:solidFill>
                  <a:srgbClr val="222222"/>
                </a:solidFill>
                <a:effectLst/>
                <a:latin typeface="Verdana" panose="020B0604030504040204" pitchFamily="34" charset="0"/>
                <a:ea typeface="Verdana" panose="020B0604030504040204" pitchFamily="34" charset="0"/>
              </a:rPr>
              <a:t>gives</a:t>
            </a:r>
            <a:r>
              <a:rPr lang="it-IT" sz="1800" dirty="0">
                <a:solidFill>
                  <a:srgbClr val="222222"/>
                </a:solidFill>
                <a:effectLst/>
                <a:latin typeface="Verdana" panose="020B0604030504040204" pitchFamily="34" charset="0"/>
                <a:ea typeface="Verdana" panose="020B0604030504040204" pitchFamily="34" charset="0"/>
              </a:rPr>
              <a:t> the grain </a:t>
            </a:r>
            <a:r>
              <a:rPr lang="it-IT" sz="1800" dirty="0" err="1">
                <a:solidFill>
                  <a:srgbClr val="222222"/>
                </a:solidFill>
                <a:effectLst/>
                <a:latin typeface="Verdana" panose="020B0604030504040204" pitchFamily="34" charset="0"/>
                <a:ea typeface="Verdana" panose="020B0604030504040204" pitchFamily="34" charset="0"/>
              </a:rPr>
              <a:t>its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mineral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elements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the grain </a:t>
            </a:r>
            <a:r>
              <a:rPr lang="it-IT" sz="1800" dirty="0" err="1">
                <a:solidFill>
                  <a:srgbClr val="222222"/>
                </a:solidFill>
                <a:effectLst/>
                <a:latin typeface="Verdana" panose="020B0604030504040204" pitchFamily="34" charset="0"/>
                <a:ea typeface="Verdana" panose="020B0604030504040204" pitchFamily="34" charset="0"/>
              </a:rPr>
              <a:t>offers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itself</a:t>
            </a:r>
            <a:r>
              <a:rPr lang="it-IT" sz="1800" dirty="0">
                <a:solidFill>
                  <a:srgbClr val="222222"/>
                </a:solidFill>
                <a:effectLst/>
                <a:latin typeface="Verdana" panose="020B0604030504040204" pitchFamily="34" charset="0"/>
                <a:ea typeface="Verdana" panose="020B0604030504040204" pitchFamily="34" charset="0"/>
              </a:rPr>
              <a:t> to the </a:t>
            </a:r>
            <a:r>
              <a:rPr lang="it-IT" sz="1800" dirty="0" err="1">
                <a:solidFill>
                  <a:srgbClr val="222222"/>
                </a:solidFill>
                <a:effectLst/>
                <a:latin typeface="Verdana" panose="020B0604030504040204" pitchFamily="34" charset="0"/>
                <a:ea typeface="Verdana" panose="020B0604030504040204" pitchFamily="34" charset="0"/>
              </a:rPr>
              <a:t>germ</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are one) </a:t>
            </a:r>
            <a:r>
              <a:rPr lang="it-IT" sz="1800" dirty="0" err="1">
                <a:solidFill>
                  <a:srgbClr val="222222"/>
                </a:solidFill>
                <a:effectLst/>
                <a:latin typeface="Verdana" panose="020B0604030504040204" pitchFamily="34" charset="0"/>
                <a:ea typeface="Verdana" panose="020B0604030504040204" pitchFamily="34" charset="0"/>
              </a:rPr>
              <a:t>as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nourishment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as</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mother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offers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breast</a:t>
            </a:r>
            <a:r>
              <a:rPr lang="it-IT" sz="1800" dirty="0">
                <a:solidFill>
                  <a:srgbClr val="222222"/>
                </a:solidFill>
                <a:effectLst/>
                <a:latin typeface="Verdana" panose="020B0604030504040204" pitchFamily="34" charset="0"/>
                <a:ea typeface="Verdana" panose="020B0604030504040204" pitchFamily="34" charset="0"/>
              </a:rPr>
              <a:t> to the </a:t>
            </a:r>
            <a:r>
              <a:rPr lang="it-IT" sz="1800" dirty="0" err="1">
                <a:solidFill>
                  <a:srgbClr val="222222"/>
                </a:solidFill>
                <a:effectLst/>
                <a:latin typeface="Verdana" panose="020B0604030504040204" pitchFamily="34" charset="0"/>
                <a:ea typeface="Verdana" panose="020B0604030504040204" pitchFamily="34" charset="0"/>
              </a:rPr>
              <a:t>child</a:t>
            </a:r>
            <a:r>
              <a:rPr lang="it-IT" sz="1800" dirty="0">
                <a:solidFill>
                  <a:srgbClr val="222222"/>
                </a:solidFill>
                <a:effectLst/>
                <a:latin typeface="Verdana" panose="020B0604030504040204" pitchFamily="34" charset="0"/>
                <a:ea typeface="Verdana" panose="020B0604030504040204" pitchFamily="34" charset="0"/>
              </a:rPr>
              <a:t>. </a:t>
            </a:r>
            <a:endParaRPr lang="en-US"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Immagine 1">
            <a:extLst>
              <a:ext uri="{FF2B5EF4-FFF2-40B4-BE49-F238E27FC236}">
                <a16:creationId xmlns:a16="http://schemas.microsoft.com/office/drawing/2014/main" id="{51002AFE-B681-7B92-25B9-CFF78BA5A0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332656"/>
            <a:ext cx="1584176" cy="158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8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40962" name="Rectangle 5">
            <a:extLst>
              <a:ext uri="{FF2B5EF4-FFF2-40B4-BE49-F238E27FC236}">
                <a16:creationId xmlns:a16="http://schemas.microsoft.com/office/drawing/2014/main" id="{0D96D134-3D81-821F-3ED2-8FCEA7B81376}"/>
              </a:ext>
            </a:extLst>
          </p:cNvPr>
          <p:cNvSpPr>
            <a:spLocks noChangeArrowheads="1"/>
          </p:cNvSpPr>
          <p:nvPr/>
        </p:nvSpPr>
        <p:spPr bwMode="auto">
          <a:xfrm>
            <a:off x="0" y="116632"/>
            <a:ext cx="9144000" cy="7294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a:r>
              <a:rPr lang="en-US"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And </a:t>
            </a:r>
            <a:r>
              <a:rPr lang="it-IT" sz="1800" dirty="0" err="1">
                <a:solidFill>
                  <a:srgbClr val="222222"/>
                </a:solidFill>
                <a:effectLst/>
                <a:latin typeface="Verdana" panose="020B0604030504040204" pitchFamily="34" charset="0"/>
                <a:ea typeface="Verdana" panose="020B0604030504040204" pitchFamily="34" charset="0"/>
              </a:rPr>
              <a:t>when</a:t>
            </a:r>
            <a:r>
              <a:rPr lang="it-IT" sz="1800" dirty="0">
                <a:solidFill>
                  <a:srgbClr val="222222"/>
                </a:solidFill>
                <a:effectLst/>
                <a:latin typeface="Verdana" panose="020B0604030504040204" pitchFamily="34" charset="0"/>
                <a:ea typeface="Verdana" panose="020B0604030504040204" pitchFamily="34" charset="0"/>
              </a:rPr>
              <a:t> the grain </a:t>
            </a:r>
            <a:r>
              <a:rPr lang="it-IT" sz="1800" dirty="0" err="1">
                <a:solidFill>
                  <a:srgbClr val="222222"/>
                </a:solidFill>
                <a:effectLst/>
                <a:latin typeface="Verdana" panose="020B0604030504040204" pitchFamily="34" charset="0"/>
                <a:ea typeface="Verdana" panose="020B0604030504040204" pitchFamily="34" charset="0"/>
              </a:rPr>
              <a:t>has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given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everything</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germ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throws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itself</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around</a:t>
            </a:r>
            <a:r>
              <a:rPr lang="it-IT" sz="1800" dirty="0">
                <a:solidFill>
                  <a:srgbClr val="222222"/>
                </a:solidFill>
                <a:effectLst/>
                <a:latin typeface="Verdana" panose="020B0604030504040204" pitchFamily="34" charset="0"/>
                <a:ea typeface="Verdana" panose="020B0604030504040204" pitchFamily="34" charset="0"/>
              </a:rPr>
              <a:t> with </a:t>
            </a:r>
            <a:r>
              <a:rPr lang="it-IT" sz="1800" dirty="0" err="1">
                <a:solidFill>
                  <a:srgbClr val="222222"/>
                </a:solidFill>
                <a:effectLst/>
                <a:latin typeface="Verdana" panose="020B0604030504040204" pitchFamily="34" charset="0"/>
                <a:ea typeface="Verdana" panose="020B0604030504040204" pitchFamily="34" charset="0"/>
              </a:rPr>
              <a:t>its</a:t>
            </a:r>
            <a:r>
              <a:rPr lang="it-IT" sz="1800" dirty="0">
                <a:solidFill>
                  <a:srgbClr val="222222"/>
                </a:solidFill>
                <a:effectLst/>
                <a:latin typeface="Verdana" panose="020B0604030504040204" pitchFamily="34" charset="0"/>
                <a:ea typeface="Verdana" panose="020B0604030504040204" pitchFamily="34" charset="0"/>
              </a:rPr>
              <a:t> roots </a:t>
            </a:r>
            <a:r>
              <a:rPr lang="it-IT" sz="1800" dirty="0" err="1">
                <a:solidFill>
                  <a:srgbClr val="222222"/>
                </a:solidFill>
                <a:effectLst/>
                <a:latin typeface="Verdana" panose="020B0604030504040204" pitchFamily="34" charset="0"/>
                <a:ea typeface="Verdana" panose="020B0604030504040204" pitchFamily="34" charset="0"/>
              </a:rPr>
              <a:t>hungry</a:t>
            </a:r>
            <a:r>
              <a:rPr lang="it-IT" sz="1800" dirty="0">
                <a:solidFill>
                  <a:srgbClr val="222222"/>
                </a:solidFill>
                <a:effectLst/>
                <a:latin typeface="Verdana" panose="020B0604030504040204" pitchFamily="34" charset="0"/>
                <a:ea typeface="Verdana" panose="020B0604030504040204" pitchFamily="34" charset="0"/>
              </a:rPr>
              <a:t> for life,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throws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itself</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upwards</a:t>
            </a:r>
            <a:r>
              <a:rPr lang="it-IT" sz="1800" dirty="0">
                <a:solidFill>
                  <a:srgbClr val="222222"/>
                </a:solidFill>
                <a:effectLst/>
                <a:latin typeface="Verdana" panose="020B0604030504040204" pitchFamily="34" charset="0"/>
                <a:ea typeface="Verdana" panose="020B0604030504040204" pitchFamily="34" charset="0"/>
              </a:rPr>
              <a:t> with </a:t>
            </a:r>
            <a:r>
              <a:rPr lang="it-IT" sz="1800" dirty="0" err="1">
                <a:solidFill>
                  <a:srgbClr val="222222"/>
                </a:solidFill>
                <a:effectLst/>
                <a:latin typeface="Verdana" panose="020B0604030504040204" pitchFamily="34" charset="0"/>
                <a:ea typeface="Verdana" panose="020B0604030504040204" pitchFamily="34" charset="0"/>
              </a:rPr>
              <a:t>its</a:t>
            </a:r>
            <a:r>
              <a:rPr lang="it-IT" sz="1800" dirty="0">
                <a:solidFill>
                  <a:srgbClr val="222222"/>
                </a:solidFill>
                <a:effectLst/>
                <a:latin typeface="Verdana" panose="020B0604030504040204" pitchFamily="34" charset="0"/>
                <a:ea typeface="Verdana" panose="020B0604030504040204" pitchFamily="34" charset="0"/>
              </a:rPr>
              <a:t> fragile </a:t>
            </a:r>
            <a:r>
              <a:rPr lang="it-IT" sz="1800" dirty="0" err="1">
                <a:solidFill>
                  <a:srgbClr val="222222"/>
                </a:solidFill>
                <a:effectLst/>
                <a:latin typeface="Verdana" panose="020B0604030504040204" pitchFamily="34" charset="0"/>
                <a:ea typeface="Verdana" panose="020B0604030504040204" pitchFamily="34" charset="0"/>
              </a:rPr>
              <a:t>tip</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very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powerful</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its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little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leaves</a:t>
            </a:r>
            <a:r>
              <a:rPr lang="it-IT" sz="1800" dirty="0">
                <a:solidFill>
                  <a:srgbClr val="222222"/>
                </a:solidFill>
                <a:effectLst/>
                <a:latin typeface="Verdana" panose="020B0604030504040204" pitchFamily="34" charset="0"/>
                <a:ea typeface="Verdana" panose="020B0604030504040204" pitchFamily="34" charset="0"/>
              </a:rPr>
              <a:t>. </a:t>
            </a:r>
          </a:p>
          <a:p>
            <a:pPr algn="l"/>
            <a:endParaRPr lang="it-IT" sz="1800" dirty="0">
              <a:solidFill>
                <a:srgbClr val="222222"/>
              </a:solidFill>
              <a:effectLst/>
              <a:latin typeface="Verdana" panose="020B0604030504040204" pitchFamily="34" charset="0"/>
              <a:ea typeface="Verdana" panose="020B0604030504040204" pitchFamily="34" charset="0"/>
            </a:endParaRPr>
          </a:p>
          <a:p>
            <a:pPr algn="l"/>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Helvetica" panose="020B0604020202020204" pitchFamily="34" charset="0"/>
                <a:ea typeface="Times New Roman" panose="02020603050405020304" pitchFamily="18" charset="0"/>
              </a:rPr>
              <a:t>Then the grain </a:t>
            </a:r>
            <a:r>
              <a:rPr lang="it-IT" sz="1800" dirty="0" err="1">
                <a:solidFill>
                  <a:srgbClr val="222222"/>
                </a:solidFill>
                <a:effectLst/>
                <a:latin typeface="Helvetica" panose="020B0604020202020204" pitchFamily="34" charset="0"/>
                <a:ea typeface="Times New Roman" panose="02020603050405020304" pitchFamily="18" charset="0"/>
              </a:rPr>
              <a:t>dies</a:t>
            </a:r>
            <a:r>
              <a:rPr lang="it-IT" sz="1800" dirty="0">
                <a:solidFill>
                  <a:srgbClr val="222222"/>
                </a:solidFill>
                <a:effectLst/>
                <a:latin typeface="Helvetica" panose="020B0604020202020204" pitchFamily="34" charset="0"/>
                <a:ea typeface="Times New Roman" panose="02020603050405020304" pitchFamily="18" charset="0"/>
              </a:rPr>
              <a:t>, yes, </a:t>
            </a:r>
            <a:r>
              <a:rPr lang="it-IT" sz="1800" dirty="0" err="1">
                <a:solidFill>
                  <a:srgbClr val="222222"/>
                </a:solidFill>
                <a:effectLst/>
                <a:latin typeface="Helvetica" panose="020B0604020202020204" pitchFamily="34" charset="0"/>
                <a:ea typeface="Times New Roman" panose="02020603050405020304" pitchFamily="18" charset="0"/>
              </a:rPr>
              <a:t>but</a:t>
            </a:r>
            <a:r>
              <a:rPr lang="it-IT" sz="1800" dirty="0">
                <a:solidFill>
                  <a:srgbClr val="222222"/>
                </a:solidFill>
                <a:effectLst/>
                <a:latin typeface="Helvetica" panose="020B0604020202020204" pitchFamily="34" charset="0"/>
                <a:ea typeface="Times New Roman" panose="02020603050405020304" pitchFamily="18" charset="0"/>
              </a:rPr>
              <a:t> in the </a:t>
            </a:r>
            <a:r>
              <a:rPr lang="it-IT" sz="1800" dirty="0" err="1">
                <a:solidFill>
                  <a:srgbClr val="222222"/>
                </a:solidFill>
                <a:effectLst/>
                <a:latin typeface="Helvetica" panose="020B0604020202020204" pitchFamily="34" charset="0"/>
                <a:ea typeface="Times New Roman" panose="02020603050405020304" pitchFamily="18" charset="0"/>
              </a:rPr>
              <a:t>sense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that</a:t>
            </a:r>
            <a:r>
              <a:rPr lang="it-IT" sz="1800" dirty="0">
                <a:solidFill>
                  <a:srgbClr val="222222"/>
                </a:solidFill>
                <a:effectLst/>
                <a:latin typeface="Helvetica" panose="020B0604020202020204" pitchFamily="34" charset="0"/>
                <a:ea typeface="Times New Roman" panose="02020603050405020304" pitchFamily="18" charset="0"/>
              </a:rPr>
              <a:t> life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taken</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away</a:t>
            </a:r>
            <a:r>
              <a:rPr lang="it-IT" sz="1800" dirty="0">
                <a:solidFill>
                  <a:srgbClr val="222222"/>
                </a:solidFill>
                <a:effectLst/>
                <a:latin typeface="Helvetica" panose="020B0604020202020204" pitchFamily="34" charset="0"/>
                <a:ea typeface="Times New Roman" panose="02020603050405020304" pitchFamily="18" charset="0"/>
              </a:rPr>
              <a:t> from </a:t>
            </a:r>
            <a:r>
              <a:rPr lang="it-IT" sz="1800" dirty="0" err="1">
                <a:solidFill>
                  <a:srgbClr val="222222"/>
                </a:solidFill>
                <a:effectLst/>
                <a:latin typeface="Helvetica" panose="020B0604020202020204" pitchFamily="34" charset="0"/>
                <a:ea typeface="Times New Roman" panose="02020603050405020304" pitchFamily="18" charset="0"/>
              </a:rPr>
              <a:t>it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but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transformed</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into</a:t>
            </a:r>
            <a:r>
              <a:rPr lang="it-IT" sz="1800" dirty="0">
                <a:solidFill>
                  <a:srgbClr val="222222"/>
                </a:solidFill>
                <a:effectLst/>
                <a:latin typeface="Helvetica" panose="020B0604020202020204" pitchFamily="34" charset="0"/>
                <a:ea typeface="Times New Roman" panose="02020603050405020304" pitchFamily="18" charset="0"/>
              </a:rPr>
              <a:t> a more </a:t>
            </a:r>
            <a:r>
              <a:rPr lang="it-IT" sz="1800" dirty="0" err="1">
                <a:solidFill>
                  <a:srgbClr val="222222"/>
                </a:solidFill>
                <a:effectLst/>
                <a:latin typeface="Helvetica" panose="020B0604020202020204" pitchFamily="34" charset="0"/>
                <a:ea typeface="Times New Roman" panose="02020603050405020304" pitchFamily="18" charset="0"/>
              </a:rPr>
              <a:t>evolved</a:t>
            </a:r>
            <a:r>
              <a:rPr lang="it-IT" sz="1800" dirty="0">
                <a:solidFill>
                  <a:srgbClr val="222222"/>
                </a:solidFill>
                <a:effectLst/>
                <a:latin typeface="Helvetica" panose="020B0604020202020204" pitchFamily="34" charset="0"/>
                <a:ea typeface="Times New Roman" panose="02020603050405020304" pitchFamily="18" charset="0"/>
              </a:rPr>
              <a:t> and </a:t>
            </a:r>
            <a:r>
              <a:rPr lang="it-IT" sz="1800" dirty="0" err="1">
                <a:solidFill>
                  <a:srgbClr val="222222"/>
                </a:solidFill>
                <a:effectLst/>
                <a:latin typeface="Helvetica" panose="020B0604020202020204" pitchFamily="34" charset="0"/>
                <a:ea typeface="Times New Roman" panose="02020603050405020304" pitchFamily="18" charset="0"/>
              </a:rPr>
              <a:t>powerful</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form</a:t>
            </a:r>
            <a:r>
              <a:rPr lang="it-IT" sz="1800" dirty="0">
                <a:solidFill>
                  <a:srgbClr val="222222"/>
                </a:solidFill>
                <a:effectLst/>
                <a:latin typeface="Helvetica" panose="020B0604020202020204" pitchFamily="34" charset="0"/>
                <a:ea typeface="Times New Roman" panose="02020603050405020304" pitchFamily="18" charset="0"/>
              </a:rPr>
              <a:t> of life. “What the caterpillar calls end of the world </a:t>
            </a:r>
            <a:r>
              <a:rPr lang="it-IT" sz="1800" dirty="0" err="1">
                <a:solidFill>
                  <a:srgbClr val="222222"/>
                </a:solidFill>
                <a:effectLst/>
                <a:latin typeface="Helvetica" panose="020B0604020202020204" pitchFamily="34" charset="0"/>
                <a:ea typeface="Times New Roman" panose="02020603050405020304" pitchFamily="18" charset="0"/>
              </a:rPr>
              <a:t>everyone</a:t>
            </a:r>
            <a:r>
              <a:rPr lang="it-IT" sz="1800" dirty="0">
                <a:solidFill>
                  <a:srgbClr val="222222"/>
                </a:solidFill>
                <a:effectLst/>
                <a:latin typeface="Helvetica" panose="020B0604020202020204" pitchFamily="34" charset="0"/>
                <a:ea typeface="Times New Roman" panose="02020603050405020304" pitchFamily="18" charset="0"/>
              </a:rPr>
              <a:t> else calls </a:t>
            </a:r>
            <a:r>
              <a:rPr lang="it-IT" sz="1800" dirty="0" err="1">
                <a:solidFill>
                  <a:srgbClr val="222222"/>
                </a:solidFill>
                <a:effectLst/>
                <a:latin typeface="Helvetica" panose="020B0604020202020204" pitchFamily="34" charset="0"/>
                <a:ea typeface="Times New Roman" panose="02020603050405020304" pitchFamily="18" charset="0"/>
              </a:rPr>
              <a:t>butterfly</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i="1" dirty="0">
                <a:solidFill>
                  <a:srgbClr val="222222"/>
                </a:solidFill>
                <a:effectLst/>
                <a:latin typeface="Helvetica" panose="020B0604020202020204" pitchFamily="34" charset="0"/>
                <a:ea typeface="Times New Roman" panose="02020603050405020304" pitchFamily="18" charset="0"/>
              </a:rPr>
              <a:t>Lao </a:t>
            </a:r>
            <a:r>
              <a:rPr lang="it-IT" sz="1800" i="1" dirty="0" err="1">
                <a:solidFill>
                  <a:srgbClr val="222222"/>
                </a:solidFill>
                <a:effectLst/>
                <a:latin typeface="Helvetica" panose="020B0604020202020204" pitchFamily="34" charset="0"/>
                <a:ea typeface="Times New Roman" panose="02020603050405020304" pitchFamily="18" charset="0"/>
              </a:rPr>
              <a:t>Tze</a:t>
            </a:r>
            <a:r>
              <a:rPr lang="it-IT" sz="1800" dirty="0">
                <a:solidFill>
                  <a:srgbClr val="222222"/>
                </a:solidFill>
                <a:effectLst/>
                <a:latin typeface="Helvetica" panose="020B0604020202020204" pitchFamily="34" charset="0"/>
                <a:ea typeface="Times New Roman" panose="02020603050405020304" pitchFamily="18" charset="0"/>
              </a:rPr>
              <a:t>), he no </a:t>
            </a:r>
            <a:r>
              <a:rPr lang="it-IT" sz="1800" dirty="0" err="1">
                <a:solidFill>
                  <a:srgbClr val="222222"/>
                </a:solidFill>
                <a:effectLst/>
                <a:latin typeface="Helvetica" panose="020B0604020202020204" pitchFamily="34" charset="0"/>
                <a:ea typeface="Times New Roman" panose="02020603050405020304" pitchFamily="18" charset="0"/>
              </a:rPr>
              <a:t>longer</a:t>
            </a:r>
            <a:r>
              <a:rPr lang="it-IT" sz="1800" dirty="0">
                <a:solidFill>
                  <a:srgbClr val="222222"/>
                </a:solidFill>
                <a:effectLst/>
                <a:latin typeface="Helvetica" panose="020B0604020202020204" pitchFamily="34" charset="0"/>
                <a:ea typeface="Times New Roman" panose="02020603050405020304" pitchFamily="18" charset="0"/>
              </a:rPr>
              <a:t> crawls, he </a:t>
            </a:r>
            <a:r>
              <a:rPr lang="it-IT" sz="1800" dirty="0" err="1">
                <a:solidFill>
                  <a:srgbClr val="222222"/>
                </a:solidFill>
                <a:effectLst/>
                <a:latin typeface="Helvetica" panose="020B0604020202020204" pitchFamily="34" charset="0"/>
                <a:ea typeface="Times New Roman" panose="02020603050405020304" pitchFamily="18" charset="0"/>
              </a:rPr>
              <a:t>flies</a:t>
            </a:r>
            <a:r>
              <a:rPr lang="it-IT" sz="1800" dirty="0">
                <a:solidFill>
                  <a:srgbClr val="222222"/>
                </a:solidFill>
                <a:effectLst/>
                <a:latin typeface="Helvetica" panose="020B0604020202020204" pitchFamily="34" charset="0"/>
                <a:ea typeface="Times New Roman" panose="02020603050405020304" pitchFamily="18" charset="0"/>
              </a:rPr>
              <a:t>; he </a:t>
            </a:r>
            <a:r>
              <a:rPr lang="it-IT" sz="1800" dirty="0" err="1">
                <a:solidFill>
                  <a:srgbClr val="222222"/>
                </a:solidFill>
                <a:effectLst/>
                <a:latin typeface="Helvetica" panose="020B0604020202020204" pitchFamily="34" charset="0"/>
                <a:ea typeface="Times New Roman" panose="02020603050405020304" pitchFamily="18" charset="0"/>
              </a:rPr>
              <a:t>dies</a:t>
            </a:r>
            <a:r>
              <a:rPr lang="it-IT" sz="1800" dirty="0">
                <a:solidFill>
                  <a:srgbClr val="222222"/>
                </a:solidFill>
                <a:effectLst/>
                <a:latin typeface="Helvetica" panose="020B0604020202020204" pitchFamily="34" charset="0"/>
                <a:ea typeface="Times New Roman" panose="02020603050405020304" pitchFamily="18" charset="0"/>
              </a:rPr>
              <a:t> to </a:t>
            </a:r>
            <a:r>
              <a:rPr lang="it-IT" sz="1800" dirty="0" err="1">
                <a:solidFill>
                  <a:srgbClr val="222222"/>
                </a:solidFill>
                <a:effectLst/>
                <a:latin typeface="Helvetica" panose="020B0604020202020204" pitchFamily="34" charset="0"/>
                <a:ea typeface="Times New Roman" panose="02020603050405020304" pitchFamily="18" charset="0"/>
              </a:rPr>
              <a:t>his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former</a:t>
            </a:r>
            <a:r>
              <a:rPr lang="it-IT" sz="1800" dirty="0">
                <a:solidFill>
                  <a:srgbClr val="222222"/>
                </a:solidFill>
                <a:effectLst/>
                <a:latin typeface="Helvetica" panose="020B0604020202020204" pitchFamily="34" charset="0"/>
                <a:ea typeface="Times New Roman" panose="02020603050405020304" pitchFamily="18" charset="0"/>
              </a:rPr>
              <a:t> life to continue live in a </a:t>
            </a:r>
            <a:r>
              <a:rPr lang="it-IT" sz="1800" dirty="0" err="1">
                <a:solidFill>
                  <a:srgbClr val="222222"/>
                </a:solidFill>
                <a:effectLst/>
                <a:latin typeface="Helvetica" panose="020B0604020202020204" pitchFamily="34" charset="0"/>
                <a:ea typeface="Times New Roman" panose="02020603050405020304" pitchFamily="18" charset="0"/>
              </a:rPr>
              <a:t>higher</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form</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main</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verb</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that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governs</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parable</a:t>
            </a:r>
            <a:r>
              <a:rPr lang="it-IT" sz="1800" dirty="0">
                <a:solidFill>
                  <a:srgbClr val="222222"/>
                </a:solidFill>
                <a:effectLst/>
                <a:latin typeface="Helvetica" panose="020B0604020202020204" pitchFamily="34" charset="0"/>
                <a:ea typeface="Times New Roman" panose="02020603050405020304" pitchFamily="18" charset="0"/>
              </a:rPr>
              <a:t> of the </a:t>
            </a:r>
            <a:r>
              <a:rPr lang="it-IT" sz="1800" dirty="0" err="1">
                <a:solidFill>
                  <a:srgbClr val="222222"/>
                </a:solidFill>
                <a:effectLst/>
                <a:latin typeface="Helvetica" panose="020B0604020202020204" pitchFamily="34" charset="0"/>
                <a:ea typeface="Times New Roman" panose="02020603050405020304" pitchFamily="18" charset="0"/>
              </a:rPr>
              <a:t>seed</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produces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fruit</a:t>
            </a:r>
            <a:r>
              <a:rPr lang="it-IT" sz="1800" dirty="0">
                <a:solidFill>
                  <a:srgbClr val="222222"/>
                </a:solidFill>
                <a:effectLst/>
                <a:latin typeface="Helvetica" panose="020B0604020202020204" pitchFamily="34" charset="0"/>
                <a:ea typeface="Times New Roman" panose="02020603050405020304" pitchFamily="18" charset="0"/>
              </a:rPr>
              <a:t>". </a:t>
            </a:r>
          </a:p>
          <a:p>
            <a:pPr algn="l"/>
            <a:r>
              <a:rPr lang="it-IT" sz="1800" dirty="0">
                <a:solidFill>
                  <a:srgbClr val="222222"/>
                </a:solidFill>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Glory</a:t>
            </a:r>
            <a:r>
              <a:rPr lang="it-IT" sz="1800" dirty="0">
                <a:solidFill>
                  <a:srgbClr val="222222"/>
                </a:solidFill>
                <a:effectLst/>
                <a:latin typeface="Helvetica" panose="020B0604020202020204" pitchFamily="34" charset="0"/>
                <a:ea typeface="Times New Roman" panose="02020603050405020304" pitchFamily="18" charset="0"/>
              </a:rPr>
              <a:t> of God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dying</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but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fruitfulness</a:t>
            </a:r>
            <a:r>
              <a:rPr lang="it-IT" sz="1800" dirty="0">
                <a:solidFill>
                  <a:srgbClr val="222222"/>
                </a:solidFill>
                <a:effectLst/>
                <a:latin typeface="Helvetica" panose="020B0604020202020204" pitchFamily="34" charset="0"/>
                <a:ea typeface="Times New Roman" panose="02020603050405020304" pitchFamily="18" charset="0"/>
              </a:rPr>
              <a:t>, and </a:t>
            </a:r>
            <a:r>
              <a:rPr lang="it-IT" sz="1800" dirty="0" err="1">
                <a:solidFill>
                  <a:srgbClr val="222222"/>
                </a:solidFill>
                <a:effectLst/>
                <a:latin typeface="Helvetica" panose="020B0604020202020204" pitchFamily="34" charset="0"/>
                <a:ea typeface="Times New Roman" panose="02020603050405020304" pitchFamily="18" charset="0"/>
              </a:rPr>
              <a:t>its</a:t>
            </a:r>
            <a:r>
              <a:rPr lang="it-IT" sz="1800" dirty="0">
                <a:solidFill>
                  <a:srgbClr val="222222"/>
                </a:solidFill>
                <a:effectLst/>
                <a:latin typeface="Helvetica" panose="020B0604020202020204" pitchFamily="34" charset="0"/>
                <a:ea typeface="Times New Roman" panose="02020603050405020304" pitchFamily="18" charset="0"/>
              </a:rPr>
              <a:t> trigger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gift</a:t>
            </a:r>
            <a:r>
              <a:rPr lang="it-IT" sz="1800" dirty="0">
                <a:solidFill>
                  <a:srgbClr val="222222"/>
                </a:solidFill>
                <a:effectLst/>
                <a:latin typeface="Helvetica" panose="020B0604020202020204" pitchFamily="34" charset="0"/>
                <a:ea typeface="Times New Roman" panose="02020603050405020304" pitchFamily="18" charset="0"/>
              </a:rPr>
              <a:t> of self. The </a:t>
            </a:r>
            <a:r>
              <a:rPr lang="it-IT" sz="1800" dirty="0" err="1">
                <a:solidFill>
                  <a:srgbClr val="222222"/>
                </a:solidFill>
                <a:effectLst/>
                <a:latin typeface="Helvetica" panose="020B0604020202020204" pitchFamily="34" charset="0"/>
                <a:ea typeface="Times New Roman" panose="02020603050405020304" pitchFamily="18" charset="0"/>
              </a:rPr>
              <a:t>keystone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that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holds</a:t>
            </a:r>
            <a:r>
              <a:rPr lang="it-IT" sz="1800" dirty="0">
                <a:solidFill>
                  <a:srgbClr val="222222"/>
                </a:solidFill>
                <a:effectLst/>
                <a:latin typeface="Helvetica" panose="020B0604020202020204" pitchFamily="34" charset="0"/>
                <a:ea typeface="Times New Roman" panose="02020603050405020304" pitchFamily="18" charset="0"/>
              </a:rPr>
              <a:t> the world, from the grain to Christ,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victory</a:t>
            </a:r>
            <a:r>
              <a:rPr lang="it-IT" sz="1800" dirty="0">
                <a:solidFill>
                  <a:srgbClr val="222222"/>
                </a:solidFill>
                <a:effectLst/>
                <a:latin typeface="Helvetica" panose="020B0604020202020204" pitchFamily="34" charset="0"/>
                <a:ea typeface="Times New Roman" panose="02020603050405020304" pitchFamily="18" charset="0"/>
              </a:rPr>
              <a:t> of the </a:t>
            </a:r>
            <a:r>
              <a:rPr lang="it-IT" sz="1800" dirty="0" err="1">
                <a:solidFill>
                  <a:srgbClr val="222222"/>
                </a:solidFill>
                <a:effectLst/>
                <a:latin typeface="Helvetica" panose="020B0604020202020204" pitchFamily="34" charset="0"/>
                <a:ea typeface="Times New Roman" panose="02020603050405020304" pitchFamily="18" charset="0"/>
              </a:rPr>
              <a:t>strongest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but</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gift</a:t>
            </a:r>
            <a:r>
              <a:rPr lang="it-IT" sz="1800" dirty="0">
                <a:solidFill>
                  <a:srgbClr val="222222"/>
                </a:solidFill>
                <a:effectLst/>
                <a:latin typeface="Helvetica" panose="020B0604020202020204" pitchFamily="34" charset="0"/>
                <a:ea typeface="Times New Roman" panose="02020603050405020304" pitchFamily="18" charset="0"/>
              </a:rPr>
              <a:t>. The second </a:t>
            </a:r>
            <a:r>
              <a:rPr lang="it-IT" sz="1800" dirty="0" err="1">
                <a:solidFill>
                  <a:srgbClr val="222222"/>
                </a:solidFill>
                <a:effectLst/>
                <a:latin typeface="Helvetica" panose="020B0604020202020204" pitchFamily="34" charset="0"/>
                <a:ea typeface="Times New Roman" panose="02020603050405020304" pitchFamily="18" charset="0"/>
              </a:rPr>
              <a:t>icon</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offered</a:t>
            </a:r>
            <a:r>
              <a:rPr lang="it-IT" sz="1800" dirty="0">
                <a:solidFill>
                  <a:srgbClr val="222222"/>
                </a:solidFill>
                <a:effectLst/>
                <a:latin typeface="Helvetica" panose="020B0604020202020204" pitchFamily="34" charset="0"/>
                <a:ea typeface="Times New Roman" panose="02020603050405020304" pitchFamily="18" charset="0"/>
              </a:rPr>
              <a:t> by Jesus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the cross, the </a:t>
            </a:r>
            <a:r>
              <a:rPr lang="it-IT" sz="1800" dirty="0" err="1">
                <a:solidFill>
                  <a:srgbClr val="222222"/>
                </a:solidFill>
                <a:effectLst/>
                <a:latin typeface="Helvetica" panose="020B0604020202020204" pitchFamily="34" charset="0"/>
                <a:ea typeface="Times New Roman" panose="02020603050405020304" pitchFamily="18" charset="0"/>
              </a:rPr>
              <a:t>purest</a:t>
            </a:r>
            <a:r>
              <a:rPr lang="it-IT" sz="1800" dirty="0">
                <a:solidFill>
                  <a:srgbClr val="222222"/>
                </a:solidFill>
                <a:effectLst/>
                <a:latin typeface="Helvetica" panose="020B0604020202020204" pitchFamily="34" charset="0"/>
                <a:ea typeface="Times New Roman" panose="02020603050405020304" pitchFamily="18" charset="0"/>
              </a:rPr>
              <a:t> and </a:t>
            </a:r>
            <a:r>
              <a:rPr lang="it-IT" sz="1800" dirty="0" err="1">
                <a:solidFill>
                  <a:srgbClr val="222222"/>
                </a:solidFill>
                <a:effectLst/>
                <a:latin typeface="Helvetica" panose="020B0604020202020204" pitchFamily="34" charset="0"/>
                <a:ea typeface="Times New Roman" panose="02020603050405020304" pitchFamily="18" charset="0"/>
              </a:rPr>
              <a:t>highest</a:t>
            </a:r>
            <a:r>
              <a:rPr lang="it-IT" sz="1800" dirty="0">
                <a:solidFill>
                  <a:srgbClr val="222222"/>
                </a:solidFill>
                <a:effectLst/>
                <a:latin typeface="Helvetica" panose="020B0604020202020204" pitchFamily="34" charset="0"/>
                <a:ea typeface="Times New Roman" panose="02020603050405020304" pitchFamily="18" charset="0"/>
              </a:rPr>
              <a:t> image </a:t>
            </a:r>
            <a:r>
              <a:rPr lang="it-IT" sz="1800" dirty="0" err="1">
                <a:solidFill>
                  <a:srgbClr val="222222"/>
                </a:solidFill>
                <a:effectLst/>
                <a:latin typeface="Helvetica" panose="020B0604020202020204" pitchFamily="34" charset="0"/>
                <a:ea typeface="Times New Roman" panose="02020603050405020304" pitchFamily="18" charset="0"/>
              </a:rPr>
              <a:t>that</a:t>
            </a:r>
            <a:r>
              <a:rPr lang="it-IT" sz="1800" dirty="0">
                <a:solidFill>
                  <a:srgbClr val="222222"/>
                </a:solidFill>
                <a:effectLst/>
                <a:latin typeface="Helvetica" panose="020B0604020202020204" pitchFamily="34" charset="0"/>
                <a:ea typeface="Times New Roman" panose="02020603050405020304" pitchFamily="18" charset="0"/>
              </a:rPr>
              <a:t> God </a:t>
            </a:r>
            <a:r>
              <a:rPr lang="it-IT" sz="1800" dirty="0" err="1">
                <a:solidFill>
                  <a:srgbClr val="222222"/>
                </a:solidFill>
                <a:effectLst/>
                <a:latin typeface="Helvetica" panose="020B0604020202020204" pitchFamily="34" charset="0"/>
                <a:ea typeface="Times New Roman" panose="02020603050405020304" pitchFamily="18" charset="0"/>
              </a:rPr>
              <a:t>gave</a:t>
            </a:r>
            <a:r>
              <a:rPr lang="it-IT" sz="1800" dirty="0">
                <a:solidFill>
                  <a:srgbClr val="222222"/>
                </a:solidFill>
                <a:effectLst/>
                <a:latin typeface="Helvetica" panose="020B0604020202020204" pitchFamily="34" charset="0"/>
                <a:ea typeface="Times New Roman" panose="02020603050405020304" pitchFamily="18" charset="0"/>
              </a:rPr>
              <a:t> of </a:t>
            </a:r>
            <a:r>
              <a:rPr lang="it-IT" sz="1800" dirty="0" err="1">
                <a:solidFill>
                  <a:srgbClr val="222222"/>
                </a:solidFill>
                <a:effectLst/>
                <a:latin typeface="Helvetica" panose="020B0604020202020204" pitchFamily="34" charset="0"/>
                <a:ea typeface="Times New Roman" panose="02020603050405020304" pitchFamily="18" charset="0"/>
              </a:rPr>
              <a:t>Himself</a:t>
            </a:r>
            <a:r>
              <a:rPr lang="it-IT" sz="1800" dirty="0">
                <a:solidFill>
                  <a:srgbClr val="222222"/>
                </a:solidFill>
                <a:effectLst/>
                <a:latin typeface="Helvetica" panose="020B0604020202020204" pitchFamily="34" charset="0"/>
                <a:ea typeface="Times New Roman" panose="02020603050405020304" pitchFamily="18" charset="0"/>
              </a:rPr>
              <a:t>. </a:t>
            </a:r>
          </a:p>
          <a:p>
            <a:pPr algn="l"/>
            <a:endParaRPr lang="it-IT" sz="1800" dirty="0">
              <a:solidFill>
                <a:srgbClr val="222222"/>
              </a:solidFill>
              <a:effectLst/>
              <a:latin typeface="Helvetica" panose="020B0604020202020204" pitchFamily="34" charset="0"/>
              <a:ea typeface="Times New Roman" panose="02020603050405020304" pitchFamily="18" charset="0"/>
            </a:endParaRPr>
          </a:p>
          <a:p>
            <a:pPr algn="l"/>
            <a:r>
              <a:rPr lang="it-IT" sz="1800" dirty="0">
                <a:solidFill>
                  <a:srgbClr val="222222"/>
                </a:solidFill>
                <a:latin typeface="Helvetica" panose="020B0604020202020204" pitchFamily="34" charset="0"/>
                <a:ea typeface="Times New Roman" panose="02020603050405020304" pitchFamily="18" charset="0"/>
              </a:rPr>
              <a:t>   </a:t>
            </a:r>
            <a:r>
              <a:rPr lang="it-IT" sz="1800" dirty="0">
                <a:solidFill>
                  <a:srgbClr val="222222"/>
                </a:solidFill>
                <a:effectLst/>
                <a:latin typeface="Helvetica" panose="020B0604020202020204" pitchFamily="34" charset="0"/>
                <a:ea typeface="Times New Roman" panose="02020603050405020304" pitchFamily="18" charset="0"/>
              </a:rPr>
              <a:t>To know who God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I just </a:t>
            </a:r>
            <a:r>
              <a:rPr lang="it-IT" sz="1800" dirty="0" err="1">
                <a:solidFill>
                  <a:srgbClr val="222222"/>
                </a:solidFill>
                <a:effectLst/>
                <a:latin typeface="Helvetica" panose="020B0604020202020204" pitchFamily="34" charset="0"/>
                <a:ea typeface="Times New Roman" panose="02020603050405020304" pitchFamily="18" charset="0"/>
              </a:rPr>
              <a:t>have</a:t>
            </a:r>
            <a:r>
              <a:rPr lang="it-IT" sz="1800" dirty="0">
                <a:solidFill>
                  <a:srgbClr val="222222"/>
                </a:solidFill>
                <a:effectLst/>
                <a:latin typeface="Helvetica" panose="020B0604020202020204" pitchFamily="34" charset="0"/>
                <a:ea typeface="Times New Roman" panose="02020603050405020304" pitchFamily="18" charset="0"/>
              </a:rPr>
              <a:t> to </a:t>
            </a:r>
            <a:r>
              <a:rPr lang="it-IT" sz="1800" dirty="0" err="1">
                <a:solidFill>
                  <a:srgbClr val="222222"/>
                </a:solidFill>
                <a:effectLst/>
                <a:latin typeface="Helvetica" panose="020B0604020202020204" pitchFamily="34" charset="0"/>
                <a:ea typeface="Times New Roman" panose="02020603050405020304" pitchFamily="18" charset="0"/>
              </a:rPr>
              <a:t>kneel</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at</a:t>
            </a:r>
            <a:r>
              <a:rPr lang="it-IT" sz="1800" dirty="0">
                <a:solidFill>
                  <a:srgbClr val="222222"/>
                </a:solidFill>
                <a:effectLst/>
                <a:latin typeface="Helvetica" panose="020B0604020202020204" pitchFamily="34" charset="0"/>
                <a:ea typeface="Times New Roman" panose="02020603050405020304" pitchFamily="18" charset="0"/>
              </a:rPr>
              <a:t> the foot of the Cross (</a:t>
            </a:r>
            <a:r>
              <a:rPr lang="it-IT" sz="1800" i="1" dirty="0">
                <a:solidFill>
                  <a:srgbClr val="222222"/>
                </a:solidFill>
                <a:effectLst/>
                <a:latin typeface="Helvetica" panose="020B0604020202020204" pitchFamily="34" charset="0"/>
                <a:ea typeface="Times New Roman" panose="02020603050405020304" pitchFamily="18" charset="0"/>
              </a:rPr>
              <a:t>Karl </a:t>
            </a:r>
            <a:r>
              <a:rPr lang="it-IT" sz="1800" i="1" dirty="0" err="1">
                <a:solidFill>
                  <a:srgbClr val="222222"/>
                </a:solidFill>
                <a:effectLst/>
                <a:latin typeface="Helvetica" panose="020B0604020202020204" pitchFamily="34" charset="0"/>
                <a:ea typeface="Times New Roman" panose="02020603050405020304" pitchFamily="18" charset="0"/>
              </a:rPr>
              <a:t>Rahner</a:t>
            </a:r>
            <a:r>
              <a:rPr lang="it-IT" sz="1800" dirty="0">
                <a:solidFill>
                  <a:srgbClr val="222222"/>
                </a:solidFill>
                <a:effectLst/>
                <a:latin typeface="Helvetica" panose="020B0604020202020204" pitchFamily="34" charset="0"/>
                <a:ea typeface="Times New Roman" panose="02020603050405020304" pitchFamily="18" charset="0"/>
              </a:rPr>
              <a:t>). God </a:t>
            </a:r>
            <a:r>
              <a:rPr lang="it-IT" sz="1800" dirty="0" err="1">
                <a:solidFill>
                  <a:srgbClr val="222222"/>
                </a:solidFill>
                <a:effectLst/>
                <a:latin typeface="Helvetica" panose="020B0604020202020204" pitchFamily="34" charset="0"/>
                <a:ea typeface="Times New Roman" panose="02020603050405020304" pitchFamily="18" charset="0"/>
              </a:rPr>
              <a:t>enters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death</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because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every</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child</a:t>
            </a:r>
            <a:r>
              <a:rPr lang="it-IT" sz="1800" dirty="0">
                <a:solidFill>
                  <a:srgbClr val="222222"/>
                </a:solidFill>
                <a:effectLst/>
                <a:latin typeface="Helvetica" panose="020B0604020202020204" pitchFamily="34" charset="0"/>
                <a:ea typeface="Times New Roman" panose="02020603050405020304" pitchFamily="18" charset="0"/>
              </a:rPr>
              <a:t> of </a:t>
            </a:r>
            <a:r>
              <a:rPr lang="it-IT" sz="1800" dirty="0" err="1">
                <a:solidFill>
                  <a:srgbClr val="222222"/>
                </a:solidFill>
                <a:effectLst/>
                <a:latin typeface="Helvetica" panose="020B0604020202020204" pitchFamily="34" charset="0"/>
                <a:ea typeface="Times New Roman" panose="02020603050405020304" pitchFamily="18" charset="0"/>
              </a:rPr>
              <a:t>him</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goes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there</a:t>
            </a:r>
            <a:r>
              <a:rPr lang="it-IT" sz="1800" dirty="0">
                <a:solidFill>
                  <a:srgbClr val="222222"/>
                </a:solidFill>
                <a:effectLst/>
                <a:latin typeface="Helvetica" panose="020B0604020202020204" pitchFamily="34" charset="0"/>
                <a:ea typeface="Times New Roman" panose="02020603050405020304" pitchFamily="18" charset="0"/>
              </a:rPr>
              <a:t>. But from </a:t>
            </a:r>
            <a:r>
              <a:rPr lang="it-IT" sz="1800" dirty="0" err="1">
                <a:solidFill>
                  <a:srgbClr val="222222"/>
                </a:solidFill>
                <a:effectLst/>
                <a:latin typeface="Helvetica" panose="020B0604020202020204" pitchFamily="34" charset="0"/>
                <a:ea typeface="Times New Roman" panose="02020603050405020304" pitchFamily="18" charset="0"/>
              </a:rPr>
              <a:t>death</a:t>
            </a:r>
            <a:r>
              <a:rPr lang="it-IT" sz="1800" dirty="0">
                <a:solidFill>
                  <a:srgbClr val="222222"/>
                </a:solidFill>
                <a:effectLst/>
                <a:latin typeface="Helvetica" panose="020B0604020202020204" pitchFamily="34" charset="0"/>
                <a:ea typeface="Times New Roman" panose="02020603050405020304" pitchFamily="18" charset="0"/>
              </a:rPr>
              <a:t> he </a:t>
            </a:r>
            <a:r>
              <a:rPr lang="it-IT" sz="1800" dirty="0" err="1">
                <a:solidFill>
                  <a:srgbClr val="222222"/>
                </a:solidFill>
                <a:effectLst/>
                <a:latin typeface="Helvetica" panose="020B0604020202020204" pitchFamily="34" charset="0"/>
                <a:ea typeface="Times New Roman" panose="02020603050405020304" pitchFamily="18" charset="0"/>
              </a:rPr>
              <a:t>comes</a:t>
            </a:r>
            <a:r>
              <a:rPr lang="it-IT" sz="1800" dirty="0">
                <a:solidFill>
                  <a:srgbClr val="222222"/>
                </a:solidFill>
                <a:effectLst/>
                <a:latin typeface="Helvetica" panose="020B0604020202020204" pitchFamily="34" charset="0"/>
                <a:ea typeface="Times New Roman" panose="02020603050405020304" pitchFamily="18" charset="0"/>
              </a:rPr>
              <a:t> out like a </a:t>
            </a:r>
            <a:r>
              <a:rPr lang="it-IT" sz="1800" dirty="0" err="1">
                <a:solidFill>
                  <a:srgbClr val="222222"/>
                </a:solidFill>
                <a:effectLst/>
                <a:latin typeface="Helvetica" panose="020B0604020202020204" pitchFamily="34" charset="0"/>
                <a:ea typeface="Times New Roman" panose="02020603050405020304" pitchFamily="18" charset="0"/>
              </a:rPr>
              <a:t>germ</a:t>
            </a:r>
            <a:r>
              <a:rPr lang="it-IT" sz="1800" dirty="0">
                <a:solidFill>
                  <a:srgbClr val="222222"/>
                </a:solidFill>
                <a:effectLst/>
                <a:latin typeface="Helvetica" panose="020B0604020202020204" pitchFamily="34" charset="0"/>
                <a:ea typeface="Times New Roman" panose="02020603050405020304" pitchFamily="18" charset="0"/>
              </a:rPr>
              <a:t> from earth, an </a:t>
            </a:r>
            <a:r>
              <a:rPr lang="it-IT" sz="1800" dirty="0" err="1">
                <a:solidFill>
                  <a:srgbClr val="222222"/>
                </a:solidFill>
                <a:effectLst/>
                <a:latin typeface="Helvetica" panose="020B0604020202020204" pitchFamily="34" charset="0"/>
                <a:ea typeface="Times New Roman" panose="02020603050405020304" pitchFamily="18" charset="0"/>
              </a:rPr>
              <a:t>indestructible</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form</a:t>
            </a:r>
            <a:r>
              <a:rPr lang="it-IT" sz="1800" dirty="0">
                <a:solidFill>
                  <a:srgbClr val="222222"/>
                </a:solidFill>
                <a:effectLst/>
                <a:latin typeface="Helvetica" panose="020B0604020202020204" pitchFamily="34" charset="0"/>
                <a:ea typeface="Times New Roman" panose="02020603050405020304" pitchFamily="18" charset="0"/>
              </a:rPr>
              <a:t> of life, and drags </a:t>
            </a:r>
            <a:r>
              <a:rPr lang="it-IT" sz="1800" dirty="0" err="1">
                <a:solidFill>
                  <a:srgbClr val="222222"/>
                </a:solidFill>
                <a:effectLst/>
                <a:latin typeface="Helvetica" panose="020B0604020202020204" pitchFamily="34" charset="0"/>
                <a:ea typeface="Times New Roman" panose="02020603050405020304" pitchFamily="18" charset="0"/>
              </a:rPr>
              <a:t>us</a:t>
            </a:r>
            <a:r>
              <a:rPr lang="it-IT" sz="1800" dirty="0">
                <a:solidFill>
                  <a:srgbClr val="222222"/>
                </a:solidFill>
                <a:effectLst/>
                <a:latin typeface="Helvetica" panose="020B0604020202020204" pitchFamily="34" charset="0"/>
                <a:ea typeface="Times New Roman" panose="02020603050405020304" pitchFamily="18" charset="0"/>
              </a:rPr>
              <a:t> out, up, with </a:t>
            </a:r>
            <a:r>
              <a:rPr lang="it-IT" sz="1800" dirty="0" err="1">
                <a:solidFill>
                  <a:srgbClr val="222222"/>
                </a:solidFill>
                <a:effectLst/>
                <a:latin typeface="Helvetica" panose="020B0604020202020204" pitchFamily="34" charset="0"/>
                <a:ea typeface="Times New Roman" panose="02020603050405020304" pitchFamily="18" charset="0"/>
              </a:rPr>
              <a:t>it</a:t>
            </a:r>
            <a:r>
              <a:rPr lang="it-IT" sz="1800" dirty="0">
                <a:solidFill>
                  <a:srgbClr val="222222"/>
                </a:solidFill>
                <a:effectLst/>
                <a:latin typeface="Helvetica" panose="020B0604020202020204" pitchFamily="34" charset="0"/>
                <a:ea typeface="Times New Roman" panose="02020603050405020304" pitchFamily="18" charset="0"/>
              </a:rPr>
              <a:t>. Jesus: a grain of </a:t>
            </a:r>
            <a:r>
              <a:rPr lang="it-IT" sz="1800" dirty="0" err="1">
                <a:solidFill>
                  <a:srgbClr val="222222"/>
                </a:solidFill>
                <a:effectLst/>
                <a:latin typeface="Helvetica" panose="020B0604020202020204" pitchFamily="34" charset="0"/>
                <a:ea typeface="Times New Roman" panose="02020603050405020304" pitchFamily="18" charset="0"/>
              </a:rPr>
              <a:t>wheat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that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consumed</a:t>
            </a:r>
            <a:r>
              <a:rPr lang="it-IT" sz="1800" dirty="0">
                <a:solidFill>
                  <a:srgbClr val="222222"/>
                </a:solidFill>
                <a:effectLst/>
                <a:latin typeface="Helvetica" panose="020B0604020202020204" pitchFamily="34" charset="0"/>
                <a:ea typeface="Times New Roman" panose="02020603050405020304" pitchFamily="18" charset="0"/>
              </a:rPr>
              <a:t> and </a:t>
            </a:r>
            <a:r>
              <a:rPr lang="it-IT" sz="1800" dirty="0" err="1">
                <a:solidFill>
                  <a:srgbClr val="222222"/>
                </a:solidFill>
                <a:effectLst/>
                <a:latin typeface="Helvetica" panose="020B0604020202020204" pitchFamily="34" charset="0"/>
                <a:ea typeface="Times New Roman" panose="02020603050405020304" pitchFamily="18" charset="0"/>
              </a:rPr>
              <a:t>sprouts</a:t>
            </a:r>
            <a:r>
              <a:rPr lang="it-IT" sz="1800" dirty="0">
                <a:solidFill>
                  <a:srgbClr val="222222"/>
                </a:solidFill>
                <a:effectLst/>
                <a:latin typeface="Helvetica" panose="020B0604020202020204" pitchFamily="34" charset="0"/>
                <a:ea typeface="Times New Roman" panose="02020603050405020304" pitchFamily="18" charset="0"/>
              </a:rPr>
              <a:t>; a </a:t>
            </a:r>
            <a:r>
              <a:rPr lang="it-IT" sz="1800" dirty="0" err="1">
                <a:solidFill>
                  <a:srgbClr val="222222"/>
                </a:solidFill>
                <a:effectLst/>
                <a:latin typeface="Helvetica" panose="020B0604020202020204" pitchFamily="34" charset="0"/>
                <a:ea typeface="Times New Roman" panose="02020603050405020304" pitchFamily="18" charset="0"/>
              </a:rPr>
              <a:t>naked</a:t>
            </a:r>
            <a:r>
              <a:rPr lang="it-IT" sz="1800" dirty="0">
                <a:solidFill>
                  <a:srgbClr val="222222"/>
                </a:solidFill>
                <a:effectLst/>
                <a:latin typeface="Helvetica" panose="020B0604020202020204" pitchFamily="34" charset="0"/>
                <a:ea typeface="Times New Roman" panose="02020603050405020304" pitchFamily="18" charset="0"/>
              </a:rPr>
              <a:t> cross </a:t>
            </a:r>
            <a:r>
              <a:rPr lang="it-IT" sz="1800" dirty="0" err="1">
                <a:solidFill>
                  <a:srgbClr val="222222"/>
                </a:solidFill>
                <a:effectLst/>
                <a:latin typeface="Helvetica" panose="020B0604020202020204" pitchFamily="34" charset="0"/>
                <a:ea typeface="Times New Roman" panose="02020603050405020304" pitchFamily="18" charset="0"/>
              </a:rPr>
              <a:t>where</a:t>
            </a:r>
            <a:r>
              <a:rPr lang="it-IT" sz="1800" dirty="0">
                <a:solidFill>
                  <a:srgbClr val="222222"/>
                </a:solidFill>
                <a:effectLst/>
                <a:latin typeface="Helvetica" panose="020B0604020202020204" pitchFamily="34" charset="0"/>
                <a:ea typeface="Times New Roman" panose="02020603050405020304" pitchFamily="18" charset="0"/>
              </a:rPr>
              <a:t> he </a:t>
            </a:r>
            <a:r>
              <a:rPr lang="it-IT" sz="1800" dirty="0" err="1">
                <a:solidFill>
                  <a:srgbClr val="222222"/>
                </a:solidFill>
                <a:effectLst/>
                <a:latin typeface="Helvetica" panose="020B0604020202020204" pitchFamily="34" charset="0"/>
                <a:ea typeface="Times New Roman" panose="02020603050405020304" pitchFamily="18" charset="0"/>
              </a:rPr>
              <a:t>already</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breathes</a:t>
            </a:r>
            <a:r>
              <a:rPr lang="it-IT" sz="1800" dirty="0">
                <a:solidFill>
                  <a:srgbClr val="222222"/>
                </a:solidFill>
                <a:effectLst/>
                <a:latin typeface="Helvetica" panose="020B0604020202020204" pitchFamily="34" charset="0"/>
                <a:ea typeface="Times New Roman" panose="02020603050405020304" pitchFamily="18" charset="0"/>
              </a:rPr>
              <a:t> the </a:t>
            </a:r>
            <a:r>
              <a:rPr lang="it-IT" sz="1800" dirty="0" err="1">
                <a:solidFill>
                  <a:srgbClr val="222222"/>
                </a:solidFill>
                <a:effectLst/>
                <a:latin typeface="Helvetica" panose="020B0604020202020204" pitchFamily="34" charset="0"/>
                <a:ea typeface="Times New Roman" panose="02020603050405020304" pitchFamily="18" charset="0"/>
              </a:rPr>
              <a:t>resurrection</a:t>
            </a:r>
            <a:r>
              <a:rPr lang="it-IT" sz="1800" dirty="0">
                <a:solidFill>
                  <a:srgbClr val="222222"/>
                </a:solidFill>
                <a:effectLst/>
                <a:latin typeface="Helvetica" panose="020B0604020202020204" pitchFamily="34" charset="0"/>
                <a:ea typeface="Times New Roman" panose="02020603050405020304" pitchFamily="18" charset="0"/>
              </a:rPr>
              <a:t>. </a:t>
            </a:r>
          </a:p>
          <a:p>
            <a:pPr algn="l"/>
            <a:r>
              <a:rPr lang="it-IT" sz="1800" dirty="0">
                <a:solidFill>
                  <a:srgbClr val="222222"/>
                </a:solidFill>
                <a:latin typeface="Helvetica" panose="020B0604020202020204" pitchFamily="34" charset="0"/>
                <a:ea typeface="Times New Roman" panose="02020603050405020304" pitchFamily="18" charset="0"/>
              </a:rPr>
              <a:t>  </a:t>
            </a:r>
            <a:r>
              <a:rPr lang="it-IT" sz="1800" dirty="0">
                <a:solidFill>
                  <a:srgbClr val="222222"/>
                </a:solidFill>
                <a:effectLst/>
                <a:latin typeface="Helvetica" panose="020B0604020202020204" pitchFamily="34" charset="0"/>
                <a:ea typeface="Times New Roman" panose="02020603050405020304" pitchFamily="18" charset="0"/>
              </a:rPr>
              <a:t>“The Cross was </a:t>
            </a:r>
            <a:r>
              <a:rPr lang="it-IT" sz="1800" dirty="0" err="1">
                <a:solidFill>
                  <a:srgbClr val="222222"/>
                </a:solidFill>
                <a:effectLst/>
                <a:latin typeface="Helvetica" panose="020B0604020202020204" pitchFamily="34" charset="0"/>
                <a:ea typeface="Times New Roman" panose="02020603050405020304" pitchFamily="18" charset="0"/>
              </a:rPr>
              <a:t>not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given</a:t>
            </a:r>
            <a:r>
              <a:rPr lang="it-IT" sz="1800" dirty="0">
                <a:solidFill>
                  <a:srgbClr val="222222"/>
                </a:solidFill>
                <a:effectLst/>
                <a:latin typeface="Helvetica" panose="020B0604020202020204" pitchFamily="34" charset="0"/>
                <a:ea typeface="Times New Roman" panose="02020603050405020304" pitchFamily="18" charset="0"/>
              </a:rPr>
              <a:t> to </a:t>
            </a:r>
            <a:r>
              <a:rPr lang="it-IT" sz="1800" dirty="0" err="1">
                <a:solidFill>
                  <a:srgbClr val="222222"/>
                </a:solidFill>
                <a:effectLst/>
                <a:latin typeface="Helvetica" panose="020B0604020202020204" pitchFamily="34" charset="0"/>
                <a:ea typeface="Times New Roman" panose="02020603050405020304" pitchFamily="18" charset="0"/>
              </a:rPr>
              <a:t>us</a:t>
            </a:r>
            <a:r>
              <a:rPr lang="it-IT" sz="1800" dirty="0">
                <a:solidFill>
                  <a:srgbClr val="222222"/>
                </a:solidFill>
                <a:effectLst/>
                <a:latin typeface="Helvetica" panose="020B0604020202020204" pitchFamily="34" charset="0"/>
                <a:ea typeface="Times New Roman" panose="02020603050405020304" pitchFamily="18" charset="0"/>
              </a:rPr>
              <a:t> to </a:t>
            </a:r>
            <a:r>
              <a:rPr lang="it-IT" sz="1800" dirty="0" err="1">
                <a:solidFill>
                  <a:srgbClr val="222222"/>
                </a:solidFill>
                <a:effectLst/>
                <a:latin typeface="Helvetica" panose="020B0604020202020204" pitchFamily="34" charset="0"/>
                <a:ea typeface="Times New Roman" panose="02020603050405020304" pitchFamily="18" charset="0"/>
              </a:rPr>
              <a:t>understand</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but</a:t>
            </a:r>
            <a:r>
              <a:rPr lang="it-IT" sz="1800" dirty="0">
                <a:solidFill>
                  <a:srgbClr val="222222"/>
                </a:solidFill>
                <a:effectLst/>
                <a:latin typeface="Helvetica" panose="020B0604020202020204" pitchFamily="34" charset="0"/>
                <a:ea typeface="Times New Roman" panose="02020603050405020304" pitchFamily="18" charset="0"/>
              </a:rPr>
              <a:t> to </a:t>
            </a:r>
            <a:r>
              <a:rPr lang="it-IT" sz="1800" dirty="0" err="1">
                <a:solidFill>
                  <a:srgbClr val="222222"/>
                </a:solidFill>
                <a:effectLst/>
                <a:latin typeface="Helvetica" panose="020B0604020202020204" pitchFamily="34" charset="0"/>
                <a:ea typeface="Times New Roman" panose="02020603050405020304" pitchFamily="18" charset="0"/>
              </a:rPr>
              <a:t>cling</a:t>
            </a:r>
            <a:r>
              <a:rPr lang="it-IT" sz="1800" dirty="0">
                <a:solidFill>
                  <a:srgbClr val="222222"/>
                </a:solidFill>
                <a:effectLst/>
                <a:latin typeface="Helvetica" panose="020B0604020202020204" pitchFamily="34" charset="0"/>
                <a:ea typeface="Times New Roman" panose="02020603050405020304" pitchFamily="18" charset="0"/>
              </a:rPr>
              <a:t> to </a:t>
            </a:r>
            <a:r>
              <a:rPr lang="it-IT" sz="1800" dirty="0" err="1">
                <a:solidFill>
                  <a:srgbClr val="222222"/>
                </a:solidFill>
                <a:effectLst/>
                <a:latin typeface="Helvetica" panose="020B0604020202020204" pitchFamily="34" charset="0"/>
                <a:ea typeface="Times New Roman" panose="02020603050405020304" pitchFamily="18" charset="0"/>
              </a:rPr>
              <a:t>it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i="1" dirty="0">
                <a:solidFill>
                  <a:srgbClr val="222222"/>
                </a:solidFill>
                <a:effectLst/>
                <a:latin typeface="Helvetica" panose="020B0604020202020204" pitchFamily="34" charset="0"/>
                <a:ea typeface="Times New Roman" panose="02020603050405020304" pitchFamily="18" charset="0"/>
              </a:rPr>
              <a:t>Bonhoeffer</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attracted</a:t>
            </a:r>
            <a:r>
              <a:rPr lang="it-IT" sz="1800" dirty="0">
                <a:solidFill>
                  <a:srgbClr val="222222"/>
                </a:solidFill>
                <a:effectLst/>
                <a:latin typeface="Helvetica" panose="020B0604020202020204" pitchFamily="34" charset="0"/>
                <a:ea typeface="Times New Roman" panose="02020603050405020304" pitchFamily="18" charset="0"/>
              </a:rPr>
              <a:t> by </a:t>
            </a:r>
            <a:r>
              <a:rPr lang="it-IT" sz="1800" dirty="0" err="1">
                <a:solidFill>
                  <a:srgbClr val="222222"/>
                </a:solidFill>
                <a:effectLst/>
                <a:latin typeface="Helvetica" panose="020B0604020202020204" pitchFamily="34" charset="0"/>
                <a:ea typeface="Times New Roman" panose="02020603050405020304" pitchFamily="18" charset="0"/>
              </a:rPr>
              <a:t>something</a:t>
            </a:r>
            <a:r>
              <a:rPr lang="it-IT" sz="1800" dirty="0">
                <a:solidFill>
                  <a:srgbClr val="222222"/>
                </a:solidFill>
                <a:effectLst/>
                <a:latin typeface="Helvetica" panose="020B0604020202020204" pitchFamily="34" charset="0"/>
                <a:ea typeface="Times New Roman" panose="02020603050405020304" pitchFamily="18" charset="0"/>
              </a:rPr>
              <a:t> I </a:t>
            </a:r>
            <a:r>
              <a:rPr lang="it-IT" sz="1800" dirty="0" err="1">
                <a:solidFill>
                  <a:srgbClr val="222222"/>
                </a:solidFill>
                <a:effectLst/>
                <a:latin typeface="Helvetica" panose="020B0604020202020204" pitchFamily="34" charset="0"/>
                <a:ea typeface="Times New Roman" panose="02020603050405020304" pitchFamily="18" charset="0"/>
              </a:rPr>
              <a:t>don't</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understand</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but</a:t>
            </a:r>
            <a:r>
              <a:rPr lang="it-IT" sz="1800" dirty="0">
                <a:solidFill>
                  <a:srgbClr val="222222"/>
                </a:solidFill>
                <a:effectLst/>
                <a:latin typeface="Helvetica" panose="020B0604020202020204" pitchFamily="34" charset="0"/>
                <a:ea typeface="Times New Roman" panose="02020603050405020304" pitchFamily="18" charset="0"/>
              </a:rPr>
              <a:t> which </a:t>
            </a:r>
            <a:r>
              <a:rPr lang="it-IT" sz="1800" dirty="0" err="1">
                <a:solidFill>
                  <a:srgbClr val="222222"/>
                </a:solidFill>
                <a:effectLst/>
                <a:latin typeface="Helvetica" panose="020B0604020202020204" pitchFamily="34" charset="0"/>
                <a:ea typeface="Times New Roman" panose="02020603050405020304" pitchFamily="18" charset="0"/>
              </a:rPr>
              <a:t>seduces</a:t>
            </a:r>
            <a:r>
              <a:rPr lang="it-IT" sz="1800" dirty="0">
                <a:solidFill>
                  <a:srgbClr val="222222"/>
                </a:solidFill>
                <a:effectLst/>
                <a:latin typeface="Helvetica" panose="020B0604020202020204" pitchFamily="34" charset="0"/>
                <a:ea typeface="Times New Roman" panose="02020603050405020304" pitchFamily="18" charset="0"/>
              </a:rPr>
              <a:t> me and he </a:t>
            </a:r>
            <a:r>
              <a:rPr lang="it-IT" sz="1800" dirty="0" err="1">
                <a:solidFill>
                  <a:srgbClr val="222222"/>
                </a:solidFill>
                <a:effectLst/>
                <a:latin typeface="Helvetica" panose="020B0604020202020204" pitchFamily="34" charset="0"/>
                <a:ea typeface="Times New Roman" panose="02020603050405020304" pitchFamily="18" charset="0"/>
              </a:rPr>
              <a:t>reassures</a:t>
            </a:r>
            <a:r>
              <a:rPr lang="it-IT" sz="1800" dirty="0">
                <a:solidFill>
                  <a:srgbClr val="222222"/>
                </a:solidFill>
                <a:effectLst/>
                <a:latin typeface="Helvetica" panose="020B0604020202020204" pitchFamily="34" charset="0"/>
                <a:ea typeface="Times New Roman" panose="02020603050405020304" pitchFamily="18" charset="0"/>
              </a:rPr>
              <a:t> me, I </a:t>
            </a:r>
            <a:r>
              <a:rPr lang="it-IT" sz="1800" dirty="0" err="1">
                <a:solidFill>
                  <a:srgbClr val="222222"/>
                </a:solidFill>
                <a:effectLst/>
                <a:latin typeface="Helvetica" panose="020B0604020202020204" pitchFamily="34" charset="0"/>
                <a:ea typeface="Times New Roman" panose="02020603050405020304" pitchFamily="18" charset="0"/>
              </a:rPr>
              <a:t>cling</a:t>
            </a:r>
            <a:r>
              <a:rPr lang="it-IT" sz="1800" dirty="0">
                <a:solidFill>
                  <a:srgbClr val="222222"/>
                </a:solidFill>
                <a:effectLst/>
                <a:latin typeface="Helvetica" panose="020B0604020202020204" pitchFamily="34" charset="0"/>
                <a:ea typeface="Times New Roman" panose="02020603050405020304" pitchFamily="18" charset="0"/>
              </a:rPr>
              <a:t> to </a:t>
            </a:r>
            <a:r>
              <a:rPr lang="it-IT" sz="1800" dirty="0" err="1">
                <a:solidFill>
                  <a:srgbClr val="222222"/>
                </a:solidFill>
                <a:effectLst/>
                <a:latin typeface="Helvetica" panose="020B0604020202020204" pitchFamily="34" charset="0"/>
                <a:ea typeface="Times New Roman" panose="02020603050405020304" pitchFamily="18" charset="0"/>
              </a:rPr>
              <a:t>his</a:t>
            </a:r>
            <a:r>
              <a:rPr lang="it-IT" sz="1800" dirty="0">
                <a:solidFill>
                  <a:srgbClr val="222222"/>
                </a:solidFill>
                <a:effectLst/>
                <a:latin typeface="Helvetica" panose="020B0604020202020204" pitchFamily="34" charset="0"/>
                <a:ea typeface="Times New Roman" panose="02020603050405020304" pitchFamily="18" charset="0"/>
              </a:rPr>
              <a:t> Cross, I </a:t>
            </a:r>
            <a:r>
              <a:rPr lang="it-IT" sz="1800" dirty="0" err="1">
                <a:solidFill>
                  <a:srgbClr val="222222"/>
                </a:solidFill>
                <a:effectLst/>
                <a:latin typeface="Helvetica" panose="020B0604020202020204" pitchFamily="34" charset="0"/>
                <a:ea typeface="Times New Roman" panose="02020603050405020304" pitchFamily="18" charset="0"/>
              </a:rPr>
              <a:t>walk</a:t>
            </a:r>
            <a:r>
              <a:rPr lang="it-IT" sz="1800" dirty="0">
                <a:solidFill>
                  <a:srgbClr val="222222"/>
                </a:solidFill>
                <a:effectLst/>
                <a:latin typeface="Helvetica" panose="020B0604020202020204" pitchFamily="34" charset="0"/>
                <a:ea typeface="Times New Roman" panose="02020603050405020304" pitchFamily="18" charset="0"/>
              </a:rPr>
              <a:t> with </a:t>
            </a:r>
            <a:r>
              <a:rPr lang="it-IT" sz="1800" dirty="0" err="1">
                <a:solidFill>
                  <a:srgbClr val="222222"/>
                </a:solidFill>
                <a:effectLst/>
                <a:latin typeface="Helvetica" panose="020B0604020202020204" pitchFamily="34" charset="0"/>
                <a:ea typeface="Times New Roman" panose="02020603050405020304" pitchFamily="18" charset="0"/>
              </a:rPr>
              <a:t>Him</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eternally</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dying</a:t>
            </a:r>
            <a:r>
              <a:rPr lang="it-IT" sz="1800" dirty="0">
                <a:solidFill>
                  <a:srgbClr val="222222"/>
                </a:solidFill>
                <a:effectLst/>
                <a:latin typeface="Helvetica" panose="020B0604020202020204" pitchFamily="34" charset="0"/>
                <a:ea typeface="Times New Roman" panose="02020603050405020304" pitchFamily="18" charset="0"/>
              </a:rPr>
              <a:t> in </a:t>
            </a:r>
            <a:r>
              <a:rPr lang="it-IT" sz="1800" dirty="0" err="1">
                <a:solidFill>
                  <a:srgbClr val="222222"/>
                </a:solidFill>
                <a:effectLst/>
                <a:latin typeface="Helvetica" panose="020B0604020202020204" pitchFamily="34" charset="0"/>
                <a:ea typeface="Times New Roman" panose="02020603050405020304" pitchFamily="18" charset="0"/>
              </a:rPr>
              <a:t>his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brothers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eternally</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resurrecting</a:t>
            </a:r>
            <a:r>
              <a:rPr lang="it-IT" sz="1800" dirty="0">
                <a:solidFill>
                  <a:srgbClr val="222222"/>
                </a:solidFill>
                <a:effectLst/>
                <a:latin typeface="Helvetica" panose="020B0604020202020204" pitchFamily="34" charset="0"/>
                <a:ea typeface="Times New Roman" panose="02020603050405020304" pitchFamily="18" charset="0"/>
              </a:rPr>
              <a:t>. Art on the cross divine love </a:t>
            </a:r>
            <a:r>
              <a:rPr lang="it-IT" sz="1800" dirty="0" err="1">
                <a:solidFill>
                  <a:srgbClr val="222222"/>
                </a:solidFill>
                <a:effectLst/>
                <a:latin typeface="Helvetica" panose="020B0604020202020204" pitchFamily="34" charset="0"/>
                <a:ea typeface="Times New Roman" panose="02020603050405020304" pitchFamily="18" charset="0"/>
              </a:rPr>
              <a:t>offers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itself</a:t>
            </a:r>
            <a:r>
              <a:rPr lang="it-IT" sz="1800" dirty="0">
                <a:solidFill>
                  <a:srgbClr val="222222"/>
                </a:solidFill>
                <a:effectLst/>
                <a:latin typeface="Helvetica" panose="020B0604020202020204" pitchFamily="34" charset="0"/>
                <a:ea typeface="Times New Roman" panose="02020603050405020304" pitchFamily="18" charset="0"/>
              </a:rPr>
              <a:t> to </a:t>
            </a:r>
            <a:r>
              <a:rPr lang="it-IT" sz="1800" dirty="0" err="1">
                <a:solidFill>
                  <a:srgbClr val="222222"/>
                </a:solidFill>
                <a:effectLst/>
                <a:latin typeface="Helvetica" panose="020B0604020202020204" pitchFamily="34" charset="0"/>
                <a:ea typeface="Times New Roman" panose="02020603050405020304" pitchFamily="18" charset="0"/>
              </a:rPr>
              <a:t>cosmic</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contemplation</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gives</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err="1">
                <a:solidFill>
                  <a:srgbClr val="222222"/>
                </a:solidFill>
                <a:effectLst/>
                <a:latin typeface="Helvetica" panose="020B0604020202020204" pitchFamily="34" charset="0"/>
                <a:ea typeface="Times New Roman" panose="02020603050405020304" pitchFamily="18" charset="0"/>
              </a:rPr>
              <a:t>itself</a:t>
            </a:r>
            <a:r>
              <a:rPr lang="it-IT" sz="1800" dirty="0">
                <a:solidFill>
                  <a:srgbClr val="222222"/>
                </a:solidFill>
                <a:effectLst/>
                <a:latin typeface="Helvetica" panose="020B0604020202020204" pitchFamily="34" charset="0"/>
                <a:ea typeface="Times New Roman" panose="02020603050405020304" pitchFamily="18" charset="0"/>
              </a:rPr>
              <a:t> to the </a:t>
            </a:r>
            <a:r>
              <a:rPr lang="it-IT" sz="1800" dirty="0" err="1">
                <a:solidFill>
                  <a:srgbClr val="222222"/>
                </a:solidFill>
                <a:effectLst/>
                <a:latin typeface="Helvetica" panose="020B0604020202020204" pitchFamily="34" charset="0"/>
                <a:ea typeface="Times New Roman" panose="02020603050405020304" pitchFamily="18" charset="0"/>
              </a:rPr>
              <a:t>fruitfulness</a:t>
            </a:r>
            <a:r>
              <a:rPr lang="it-IT" sz="1800" dirty="0">
                <a:solidFill>
                  <a:srgbClr val="222222"/>
                </a:solidFill>
                <a:effectLst/>
                <a:latin typeface="Helvetica" panose="020B0604020202020204" pitchFamily="34" charset="0"/>
                <a:ea typeface="Times New Roman" panose="02020603050405020304" pitchFamily="18" charset="0"/>
              </a:rPr>
              <a:t> of </a:t>
            </a:r>
            <a:r>
              <a:rPr lang="it-IT" sz="1800" dirty="0" err="1">
                <a:solidFill>
                  <a:srgbClr val="222222"/>
                </a:solidFill>
                <a:effectLst/>
                <a:latin typeface="Helvetica" panose="020B0604020202020204" pitchFamily="34" charset="0"/>
                <a:ea typeface="Times New Roman" panose="02020603050405020304" pitchFamily="18" charset="0"/>
              </a:rPr>
              <a:t>lives</a:t>
            </a:r>
            <a:r>
              <a:rPr lang="it-IT" sz="1800" dirty="0">
                <a:solidFill>
                  <a:srgbClr val="222222"/>
                </a:solidFill>
                <a:effectLst/>
                <a:latin typeface="Helvetica" panose="020B0604020202020204" pitchFamily="34" charset="0"/>
                <a:ea typeface="Times New Roman" panose="02020603050405020304" pitchFamily="18" charset="0"/>
              </a:rPr>
              <a:t>.</a:t>
            </a:r>
            <a:endParaRPr lang="it-IT" sz="1800" dirty="0">
              <a:effectLst/>
              <a:latin typeface="Times New Roman" panose="02020603050405020304" pitchFamily="18" charset="0"/>
              <a:ea typeface="Times New Roman" panose="02020603050405020304" pitchFamily="18" charset="0"/>
            </a:endParaRPr>
          </a:p>
          <a:p>
            <a:pPr algn="l"/>
            <a:r>
              <a:rPr lang="en-US"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endParaRPr lang="it-IT" sz="1800" dirty="0">
              <a:effectLst/>
              <a:latin typeface="Times New Roman" panose="02020603050405020304" pitchFamily="18" charset="0"/>
              <a:ea typeface="Times New Roman" panose="02020603050405020304" pitchFamily="18" charset="0"/>
            </a:endParaRPr>
          </a:p>
          <a:p>
            <a:pPr algn="l"/>
            <a:endParaRPr lang="en-US"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386" name="Rectangle 5">
            <a:extLst>
              <a:ext uri="{FF2B5EF4-FFF2-40B4-BE49-F238E27FC236}">
                <a16:creationId xmlns:a16="http://schemas.microsoft.com/office/drawing/2014/main" id="{3AEF3F7C-A626-6CB4-2B6F-350BD6AE2221}"/>
              </a:ext>
            </a:extLst>
          </p:cNvPr>
          <p:cNvSpPr>
            <a:spLocks noChangeArrowheads="1"/>
          </p:cNvSpPr>
          <p:nvPr/>
        </p:nvSpPr>
        <p:spPr bwMode="auto">
          <a:xfrm>
            <a:off x="1143000" y="1219200"/>
            <a:ext cx="3429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spcBef>
                <a:spcPct val="50000"/>
              </a:spcBef>
            </a:pPr>
            <a:r>
              <a:rPr lang="it-IT" altLang="it-IT" sz="1800">
                <a:solidFill>
                  <a:srgbClr val="820000"/>
                </a:solidFill>
                <a:latin typeface="Verdana" panose="020B0604030504040204" pitchFamily="34" charset="0"/>
                <a:cs typeface="Times New Roman" panose="02020603050405020304" pitchFamily="18" charset="0"/>
              </a:rPr>
              <a:t>GEREMIA</a:t>
            </a:r>
          </a:p>
        </p:txBody>
      </p:sp>
      <p:sp>
        <p:nvSpPr>
          <p:cNvPr id="16387" name="Rectangle 157">
            <a:extLst>
              <a:ext uri="{FF2B5EF4-FFF2-40B4-BE49-F238E27FC236}">
                <a16:creationId xmlns:a16="http://schemas.microsoft.com/office/drawing/2014/main" id="{278D9130-AC03-F5F4-65BE-4F6A7B3AA37F}"/>
              </a:ext>
            </a:extLst>
          </p:cNvPr>
          <p:cNvSpPr>
            <a:spLocks noChangeArrowheads="1"/>
          </p:cNvSpPr>
          <p:nvPr/>
        </p:nvSpPr>
        <p:spPr bwMode="auto">
          <a:xfrm>
            <a:off x="1219200" y="1676400"/>
            <a:ext cx="34290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    Ecco, verranno giorni – oracolo del Signore –, nei quali con la casa d’Israele  e con la casa di Giuda concluderò un’alleanza nuova.</a:t>
            </a:r>
            <a:r>
              <a:rPr lang="it-IT" altLang="it-IT" sz="1800" i="1">
                <a:solidFill>
                  <a:srgbClr val="000000"/>
                </a:solidFill>
                <a:latin typeface="Verdana" panose="020B0604030504040204" pitchFamily="34" charset="0"/>
                <a:cs typeface="Times New Roman" panose="02020603050405020304" pitchFamily="18" charset="0"/>
              </a:rPr>
              <a:t> (Ger 31, 31)</a:t>
            </a:r>
          </a:p>
        </p:txBody>
      </p:sp>
      <p:sp>
        <p:nvSpPr>
          <p:cNvPr id="16388" name="Rectangle 158">
            <a:extLst>
              <a:ext uri="{FF2B5EF4-FFF2-40B4-BE49-F238E27FC236}">
                <a16:creationId xmlns:a16="http://schemas.microsoft.com/office/drawing/2014/main" id="{BEAD1ED3-DCFB-FED0-B377-A12D9D8B6A6F}"/>
              </a:ext>
            </a:extLst>
          </p:cNvPr>
          <p:cNvSpPr>
            <a:spLocks noChangeArrowheads="1"/>
          </p:cNvSpPr>
          <p:nvPr/>
        </p:nvSpPr>
        <p:spPr bwMode="auto">
          <a:xfrm>
            <a:off x="4572000" y="1676400"/>
            <a:ext cx="33528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en-GB" altLang="it-IT" sz="1800">
                <a:solidFill>
                  <a:srgbClr val="000000"/>
                </a:solidFill>
                <a:latin typeface="Verdana" panose="020B0604030504040204" pitchFamily="34" charset="0"/>
                <a:cs typeface="Arial" panose="020B0604020202020204" pitchFamily="34" charset="0"/>
              </a:rPr>
              <a:t>    </a:t>
            </a:r>
            <a:r>
              <a:rPr lang="it-IT"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ahoma" panose="020B0604030504040204" pitchFamily="34" charset="0"/>
              </a:rPr>
              <a:t>The time is coming - it is Yahweh who speaks - when I will forge a new covenant with the people of Israel and the people of Judah.</a:t>
            </a:r>
            <a:r>
              <a:rPr lang="en-GB" altLang="it-IT" sz="1800" i="1">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(Jer 31: 31)</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16389" name="Rectangle 189">
            <a:extLst>
              <a:ext uri="{FF2B5EF4-FFF2-40B4-BE49-F238E27FC236}">
                <a16:creationId xmlns:a16="http://schemas.microsoft.com/office/drawing/2014/main" id="{37567D34-4435-E249-6824-C8BD08481709}"/>
              </a:ext>
            </a:extLst>
          </p:cNvPr>
          <p:cNvSpPr>
            <a:spLocks noChangeArrowheads="1"/>
          </p:cNvSpPr>
          <p:nvPr/>
        </p:nvSpPr>
        <p:spPr bwMode="auto">
          <a:xfrm>
            <a:off x="4648200" y="12192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600020"/>
                </a:solidFill>
                <a:latin typeface="Verdana" panose="020B0604030504040204" pitchFamily="34" charset="0"/>
                <a:cs typeface="Times New Roman" panose="02020603050405020304" pitchFamily="18" charset="0"/>
              </a:rPr>
              <a:t>JEREMIAH</a:t>
            </a:r>
          </a:p>
        </p:txBody>
      </p:sp>
      <p:sp>
        <p:nvSpPr>
          <p:cNvPr id="327031" name="Rectangle 375">
            <a:extLst>
              <a:ext uri="{FF2B5EF4-FFF2-40B4-BE49-F238E27FC236}">
                <a16:creationId xmlns:a16="http://schemas.microsoft.com/office/drawing/2014/main" id="{45DECD07-6568-C5C2-D8E9-1033A9CF13CD}"/>
              </a:ext>
            </a:extLst>
          </p:cNvPr>
          <p:cNvSpPr>
            <a:spLocks noChangeArrowheads="1"/>
          </p:cNvSpPr>
          <p:nvPr/>
        </p:nvSpPr>
        <p:spPr bwMode="auto">
          <a:xfrm>
            <a:off x="762000" y="0"/>
            <a:ext cx="7842250" cy="923925"/>
          </a:xfrm>
          <a:prstGeom prst="rect">
            <a:avLst/>
          </a:prstGeom>
          <a:solidFill>
            <a:srgbClr val="56037B"/>
          </a:solidFill>
          <a:ln w="9525">
            <a:solidFill>
              <a:srgbClr val="53028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it-IT" altLang="it-IT" sz="2000">
                <a:solidFill>
                  <a:schemeClr val="bg1"/>
                </a:solidFill>
                <a:latin typeface="Verdana" panose="020B0604030504040204" pitchFamily="34" charset="0"/>
                <a:ea typeface="Verdana" panose="020B0604030504040204" pitchFamily="34" charset="0"/>
                <a:cs typeface="Verdana" panose="020B0604030504040204" pitchFamily="34" charset="0"/>
              </a:rPr>
              <a:t>  </a:t>
            </a:r>
          </a:p>
          <a:p>
            <a:pPr eaLnBrk="1" hangingPunct="1"/>
            <a:endParaRPr lang="it-IT" altLang="it-IT" sz="800">
              <a:solidFill>
                <a:schemeClr val="bg1"/>
              </a:solidFill>
              <a:latin typeface="Verdana" panose="020B0604030504040204" pitchFamily="34" charset="0"/>
              <a:ea typeface="Verdana" panose="020B0604030504040204" pitchFamily="34" charset="0"/>
              <a:cs typeface="Verdana" panose="020B0604030504040204" pitchFamily="34" charset="0"/>
            </a:endParaRPr>
          </a:p>
          <a:p>
            <a:pPr eaLnBrk="1" hangingPunct="1"/>
            <a:r>
              <a:rPr lang="it-IT" altLang="it-IT" sz="1400">
                <a:solidFill>
                  <a:schemeClr val="bg1"/>
                </a:solidFill>
                <a:latin typeface="Verdana" panose="020B0604030504040204" pitchFamily="34" charset="0"/>
                <a:ea typeface="Verdana" panose="020B0604030504040204" pitchFamily="34" charset="0"/>
                <a:cs typeface="Verdana" panose="020B0604030504040204" pitchFamily="34" charset="0"/>
              </a:rPr>
              <a:t>https://www.diffondilaparola.com</a:t>
            </a:r>
          </a:p>
          <a:p>
            <a:pPr eaLnBrk="1" hangingPunct="1"/>
            <a:endParaRPr lang="it-IT" altLang="it-IT" sz="800" b="1">
              <a:solidFill>
                <a:srgbClr val="FFFF00"/>
              </a:solidFill>
              <a:latin typeface="Courier New" panose="02070309020205020404" pitchFamily="49" charset="0"/>
            </a:endParaRPr>
          </a:p>
        </p:txBody>
      </p:sp>
      <p:pic>
        <p:nvPicPr>
          <p:cNvPr id="16391" name="Picture 44" descr="C:\ARCHIVIO GENERALE\PRESENTAZIONI\in COSTRUZIONE\S.Scritture del 22.03\Allenza.jpg">
            <a:extLst>
              <a:ext uri="{FF2B5EF4-FFF2-40B4-BE49-F238E27FC236}">
                <a16:creationId xmlns:a16="http://schemas.microsoft.com/office/drawing/2014/main" id="{FE06CA49-6126-48C5-A209-760818E553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581400"/>
            <a:ext cx="3048000"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Picture 45" descr="C:\ARCHIVIO GENERALE\PRESENTAZIONI\in COSTRUZIONE\S.Scritture del 22.03\Jeremiah-31-31-34-New-Covenant.png">
            <a:extLst>
              <a:ext uri="{FF2B5EF4-FFF2-40B4-BE49-F238E27FC236}">
                <a16:creationId xmlns:a16="http://schemas.microsoft.com/office/drawing/2014/main" id="{D85E1B33-4E0B-8EC5-56B5-0CB7345FC8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3657600"/>
            <a:ext cx="33528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76F9478A-F41B-3218-8BC1-AF01A8B0905C}"/>
              </a:ext>
            </a:extLst>
          </p:cNvPr>
          <p:cNvSpPr>
            <a:spLocks noGrp="1" noChangeArrowheads="1"/>
          </p:cNvSpPr>
          <p:nvPr>
            <p:ph type="title"/>
          </p:nvPr>
        </p:nvSpPr>
        <p:spPr>
          <a:xfrm>
            <a:off x="0" y="188913"/>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18435" name="Rectangle 5">
            <a:extLst>
              <a:ext uri="{FF2B5EF4-FFF2-40B4-BE49-F238E27FC236}">
                <a16:creationId xmlns:a16="http://schemas.microsoft.com/office/drawing/2014/main" id="{270DFC1E-9844-A34E-580C-BB0AAC567C5F}"/>
              </a:ext>
            </a:extLst>
          </p:cNvPr>
          <p:cNvSpPr>
            <a:spLocks noChangeArrowheads="1"/>
          </p:cNvSpPr>
          <p:nvPr/>
        </p:nvSpPr>
        <p:spPr bwMode="auto">
          <a:xfrm>
            <a:off x="0" y="5562600"/>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chemeClr val="bg1"/>
                </a:solidFill>
                <a:latin typeface="Verdana" panose="020B0604030504040204" pitchFamily="34" charset="0"/>
                <a:cs typeface="Tahoma" panose="020B0604030504040204" pitchFamily="34" charset="0"/>
              </a:rPr>
              <a:t>It will not be like the one I made with their fathers when I took them by the hand and led them out of Egypt. For they broke my covenant although I was their Lord.</a:t>
            </a:r>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(Jer 31: 32)</a:t>
            </a:r>
            <a:r>
              <a:rPr lang="en-GB" altLang="it-IT" sz="1800" i="1">
                <a:solidFill>
                  <a:schemeClr val="bg1"/>
                </a:solidFill>
                <a:latin typeface="Verdana" panose="020B0604030504040204" pitchFamily="34" charset="0"/>
                <a:cs typeface="Tahoma" panose="020B0604030504040204" pitchFamily="34" charset="0"/>
              </a:rPr>
              <a:t> </a:t>
            </a:r>
            <a:endParaRPr lang="it-IT" altLang="it-IT" sz="1800" i="1">
              <a:solidFill>
                <a:schemeClr val="bg1"/>
              </a:solidFill>
              <a:latin typeface="Verdana" panose="020B0604030504040204" pitchFamily="34" charset="0"/>
              <a:cs typeface="Tahoma" panose="020B0604030504040204" pitchFamily="34" charset="0"/>
            </a:endParaRPr>
          </a:p>
        </p:txBody>
      </p:sp>
      <p:sp>
        <p:nvSpPr>
          <p:cNvPr id="18436" name="Rectangle 50">
            <a:extLst>
              <a:ext uri="{FF2B5EF4-FFF2-40B4-BE49-F238E27FC236}">
                <a16:creationId xmlns:a16="http://schemas.microsoft.com/office/drawing/2014/main" id="{0B449ECE-AF24-1C7B-E40F-286FDA27A6DD}"/>
              </a:ext>
            </a:extLst>
          </p:cNvPr>
          <p:cNvSpPr>
            <a:spLocks noChangeArrowheads="1"/>
          </p:cNvSpPr>
          <p:nvPr/>
        </p:nvSpPr>
        <p:spPr bwMode="auto">
          <a:xfrm>
            <a:off x="0" y="381000"/>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Non sarà come l’alleanza che ho concluso con i loro padri, quando li presi per mano per farli uscire dalla terra d’Egitto, alleanza che essi hanno infranto, benché io fossi loro Signore. Oracolo del Signore.</a:t>
            </a:r>
            <a:r>
              <a:rPr lang="it-IT" altLang="it-IT" sz="1800" i="1">
                <a:solidFill>
                  <a:schemeClr val="bg1"/>
                </a:solidFill>
                <a:latin typeface="Verdana" panose="020B0604030504040204" pitchFamily="34" charset="0"/>
                <a:cs typeface="Times New Roman" panose="02020603050405020304" pitchFamily="18" charset="0"/>
              </a:rPr>
              <a:t> (Ger 31, 32)</a:t>
            </a:r>
          </a:p>
        </p:txBody>
      </p:sp>
      <p:pic>
        <p:nvPicPr>
          <p:cNvPr id="18437" name="Picture 15" descr="C:\ARCHIVIO GENERALE\PRESENTAZIONI\in COSTRUZIONE\S.Scritture del 22.03\fuga da Egitto.jpg">
            <a:extLst>
              <a:ext uri="{FF2B5EF4-FFF2-40B4-BE49-F238E27FC236}">
                <a16:creationId xmlns:a16="http://schemas.microsoft.com/office/drawing/2014/main" id="{0EA820BD-2D47-C904-708A-59B4E4337F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7150" y="1295400"/>
            <a:ext cx="6445250" cy="430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096">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01328A19-D0C8-E413-785D-6CCE0A8E05B0}"/>
              </a:ext>
            </a:extLst>
          </p:cNvPr>
          <p:cNvSpPr>
            <a:spLocks noGrp="1" noChangeArrowheads="1"/>
          </p:cNvSpPr>
          <p:nvPr>
            <p:ph type="title"/>
          </p:nvPr>
        </p:nvSpPr>
        <p:spPr>
          <a:xfrm>
            <a:off x="0" y="620713"/>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Questa sarà l’alleanza che concluderò con la casa d’Israele dopo quei giorni – oracolo del Signore –: porrò la mia legge dentro di loro, la scriverò sul loro cuore. Allora io sarò il loro Dio ed essi saranno il mio popolo. </a:t>
            </a:r>
            <a:r>
              <a:rPr lang="it-IT" altLang="it-IT" sz="1800" i="1">
                <a:solidFill>
                  <a:schemeClr val="bg1"/>
                </a:solidFill>
                <a:latin typeface="Verdana" panose="020B0604030504040204" pitchFamily="34" charset="0"/>
                <a:cs typeface="Times New Roman" panose="02020603050405020304" pitchFamily="18" charset="0"/>
              </a:rPr>
              <a:t>(Ger 31, 33)</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0483" name="Rectangle 4">
            <a:extLst>
              <a:ext uri="{FF2B5EF4-FFF2-40B4-BE49-F238E27FC236}">
                <a16:creationId xmlns:a16="http://schemas.microsoft.com/office/drawing/2014/main" id="{7882ADC5-F57B-11EC-9DF6-3F4359B883D2}"/>
              </a:ext>
            </a:extLst>
          </p:cNvPr>
          <p:cNvSpPr>
            <a:spLocks noChangeArrowheads="1"/>
          </p:cNvSpPr>
          <p:nvPr/>
        </p:nvSpPr>
        <p:spPr bwMode="auto">
          <a:xfrm>
            <a:off x="0" y="5445125"/>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chemeClr val="bg1"/>
                </a:solidFill>
                <a:latin typeface="Verdana" panose="020B0604030504040204" pitchFamily="34" charset="0"/>
                <a:cs typeface="Tahoma" panose="020B0604030504040204" pitchFamily="34" charset="0"/>
              </a:rPr>
              <a:t>This is the covenant I shall make with Israel after that time: I will put my Law within them and write it on their hearts; I will be their God and they will be my people.</a:t>
            </a:r>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(Jer 31: 33)</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B1E71525-34F6-6147-BE9D-2FB2A8AE26A3}"/>
              </a:ext>
            </a:extLst>
          </p:cNvPr>
          <p:cNvSpPr>
            <a:spLocks noGrp="1" noChangeArrowheads="1"/>
          </p:cNvSpPr>
          <p:nvPr>
            <p:ph type="title"/>
          </p:nvPr>
        </p:nvSpPr>
        <p:spPr>
          <a:xfrm>
            <a:off x="0" y="710744"/>
            <a:ext cx="9144000" cy="1143000"/>
          </a:xfrm>
        </p:spPr>
        <p:txBody>
          <a:bodyPr/>
          <a:lstStyle/>
          <a:p>
            <a:pPr eaLnBrk="1" hangingPunct="1"/>
            <a:r>
              <a:rPr lang="it-IT" altLang="it-IT" sz="1800" dirty="0">
                <a:solidFill>
                  <a:schemeClr val="bg1"/>
                </a:solidFill>
                <a:latin typeface="Verdana" panose="020B0604030504040204" pitchFamily="34" charset="0"/>
                <a:cs typeface="Times New Roman" panose="02020603050405020304" pitchFamily="18" charset="0"/>
              </a:rPr>
              <a:t>Non dovranno più istruirsi l’un l’altro, dicendo: «Conoscete il Signore», perché tutti mi conosceranno, dal più piccolo al più grande – oracolo del Signore –, poiché io perdonerò la loro iniquità e non ricorderò più il loro peccato. </a:t>
            </a:r>
            <a:r>
              <a:rPr lang="it-IT" altLang="it-IT" sz="1800" i="1" dirty="0">
                <a:solidFill>
                  <a:schemeClr val="bg1"/>
                </a:solidFill>
                <a:latin typeface="Verdana" panose="020B0604030504040204" pitchFamily="34" charset="0"/>
                <a:cs typeface="Times New Roman" panose="02020603050405020304" pitchFamily="18" charset="0"/>
              </a:rPr>
              <a:t>(</a:t>
            </a:r>
            <a:r>
              <a:rPr lang="it-IT" altLang="it-IT" sz="1800" i="1" dirty="0" err="1">
                <a:solidFill>
                  <a:schemeClr val="bg1"/>
                </a:solidFill>
                <a:latin typeface="Verdana" panose="020B0604030504040204" pitchFamily="34" charset="0"/>
                <a:cs typeface="Times New Roman" panose="02020603050405020304" pitchFamily="18" charset="0"/>
              </a:rPr>
              <a:t>Ger</a:t>
            </a:r>
            <a:r>
              <a:rPr lang="it-IT" altLang="it-IT" sz="1800" i="1" dirty="0">
                <a:solidFill>
                  <a:schemeClr val="bg1"/>
                </a:solidFill>
                <a:latin typeface="Verdana" panose="020B0604030504040204" pitchFamily="34" charset="0"/>
                <a:cs typeface="Times New Roman" panose="02020603050405020304" pitchFamily="18" charset="0"/>
              </a:rPr>
              <a:t> 31, 34)</a:t>
            </a:r>
            <a:br>
              <a:rPr lang="it-IT" altLang="it-IT" sz="1800" dirty="0">
                <a:solidFill>
                  <a:schemeClr val="bg1"/>
                </a:solidFill>
                <a:latin typeface="Verdana" panose="020B0604030504040204" pitchFamily="34" charset="0"/>
                <a:cs typeface="Times New Roman" panose="02020603050405020304" pitchFamily="18" charset="0"/>
              </a:rPr>
            </a:br>
            <a:endParaRPr lang="it-IT" altLang="it-IT" sz="1800" dirty="0">
              <a:solidFill>
                <a:schemeClr val="bg1"/>
              </a:solidFill>
              <a:latin typeface="Verdana" panose="020B0604030504040204" pitchFamily="34" charset="0"/>
              <a:cs typeface="Times New Roman" panose="02020603050405020304" pitchFamily="18" charset="0"/>
            </a:endParaRPr>
          </a:p>
        </p:txBody>
      </p:sp>
      <p:sp>
        <p:nvSpPr>
          <p:cNvPr id="21507" name="Rectangle 4">
            <a:extLst>
              <a:ext uri="{FF2B5EF4-FFF2-40B4-BE49-F238E27FC236}">
                <a16:creationId xmlns:a16="http://schemas.microsoft.com/office/drawing/2014/main" id="{51696454-90D9-003F-1FED-3414D4122E2D}"/>
              </a:ext>
            </a:extLst>
          </p:cNvPr>
          <p:cNvSpPr>
            <a:spLocks noChangeArrowheads="1"/>
          </p:cNvSpPr>
          <p:nvPr/>
        </p:nvSpPr>
        <p:spPr bwMode="auto">
          <a:xfrm>
            <a:off x="0" y="4941888"/>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r>
              <a:rPr lang="en-GB" altLang="it-IT" sz="1800">
                <a:solidFill>
                  <a:schemeClr val="bg1"/>
                </a:solidFill>
                <a:latin typeface="Verdana" panose="020B0604030504040204" pitchFamily="34" charset="0"/>
                <a:cs typeface="Tahoma" panose="020B0604030504040204" pitchFamily="34" charset="0"/>
              </a:rPr>
              <a:t>And they will not have to teach each other, neighbor or brother, saying: 'Know the Lord,' because they will all know me, from the greatest to the lowliest, for I will forgive their wrongdoing and no longer remember their sin."</a:t>
            </a:r>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(Jer 31: 34)</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EC73156F-F03D-B23D-CF79-06F9A69E81C6}"/>
              </a:ext>
            </a:extLst>
          </p:cNvPr>
          <p:cNvSpPr>
            <a:spLocks noGrp="1" noChangeArrowheads="1"/>
          </p:cNvSpPr>
          <p:nvPr>
            <p:ph type="title"/>
          </p:nvPr>
        </p:nvSpPr>
        <p:spPr>
          <a:xfrm>
            <a:off x="4419600" y="1143000"/>
            <a:ext cx="3733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EPISTLE TO THE </a:t>
            </a:r>
            <a:r>
              <a:rPr lang="it-IT" altLang="it-IT" sz="1800">
                <a:solidFill>
                  <a:srgbClr val="320011"/>
                </a:solidFill>
                <a:latin typeface="Verdana" panose="020B0604030504040204" pitchFamily="34" charset="0"/>
                <a:cs typeface="Arial" panose="020B0604020202020204" pitchFamily="34" charset="0"/>
              </a:rPr>
              <a:t>HEBREW</a:t>
            </a:r>
            <a:r>
              <a:rPr lang="en-US" altLang="it-IT" sz="1800">
                <a:solidFill>
                  <a:srgbClr val="320011"/>
                </a:solidFill>
                <a:latin typeface="Verdana" panose="020B0604030504040204" pitchFamily="34" charset="0"/>
                <a:cs typeface="Arial" panose="020B0604020202020204" pitchFamily="34" charset="0"/>
              </a:rPr>
              <a:t>S</a:t>
            </a:r>
          </a:p>
        </p:txBody>
      </p:sp>
      <p:sp>
        <p:nvSpPr>
          <p:cNvPr id="202765" name="Rectangle 13">
            <a:extLst>
              <a:ext uri="{FF2B5EF4-FFF2-40B4-BE49-F238E27FC236}">
                <a16:creationId xmlns:a16="http://schemas.microsoft.com/office/drawing/2014/main" id="{2816F7B3-372A-8CDA-CED1-D4F658D1246F}"/>
              </a:ext>
            </a:extLst>
          </p:cNvPr>
          <p:cNvSpPr>
            <a:spLocks noChangeArrowheads="1"/>
          </p:cNvSpPr>
          <p:nvPr/>
        </p:nvSpPr>
        <p:spPr bwMode="auto">
          <a:xfrm>
            <a:off x="762000" y="0"/>
            <a:ext cx="7986713" cy="831850"/>
          </a:xfrm>
          <a:prstGeom prst="rect">
            <a:avLst/>
          </a:prstGeom>
          <a:solidFill>
            <a:srgbClr val="56037B"/>
          </a:solidFill>
          <a:ln w="9525">
            <a:solidFill>
              <a:srgbClr val="530280"/>
            </a:solidFill>
            <a:miter lim="800000"/>
            <a:headEnd/>
            <a:tailEnd/>
          </a:ln>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endParaRPr lang="it-IT" altLang="it-IT" b="1">
              <a:solidFill>
                <a:srgbClr val="FFFF00"/>
              </a:solidFill>
              <a:latin typeface="Cambria" panose="02040503050406030204" pitchFamily="18" charset="0"/>
              <a:cs typeface="Times New Roman" panose="02020603050405020304" pitchFamily="18" charset="0"/>
            </a:endParaRPr>
          </a:p>
          <a:p>
            <a:pPr eaLnBrk="1" hangingPunct="1"/>
            <a:endParaRPr lang="it-IT" altLang="it-IT" b="1">
              <a:solidFill>
                <a:schemeClr val="tx1"/>
              </a:solidFill>
              <a:latin typeface="Cambria" panose="02040503050406030204" pitchFamily="18" charset="0"/>
            </a:endParaRPr>
          </a:p>
        </p:txBody>
      </p:sp>
      <p:sp>
        <p:nvSpPr>
          <p:cNvPr id="22532" name="Rectangle 22">
            <a:extLst>
              <a:ext uri="{FF2B5EF4-FFF2-40B4-BE49-F238E27FC236}">
                <a16:creationId xmlns:a16="http://schemas.microsoft.com/office/drawing/2014/main" id="{2534CDDD-BF44-AE40-BA0B-3BF081835FE5}"/>
              </a:ext>
            </a:extLst>
          </p:cNvPr>
          <p:cNvSpPr>
            <a:spLocks noChangeArrowheads="1"/>
          </p:cNvSpPr>
          <p:nvPr/>
        </p:nvSpPr>
        <p:spPr bwMode="auto">
          <a:xfrm>
            <a:off x="1219200" y="11430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rgbClr val="320011"/>
                </a:solidFill>
                <a:latin typeface="Verdana" panose="020B0604030504040204" pitchFamily="34" charset="0"/>
              </a:rPr>
              <a:t>LETTERA AGLI EBREI</a:t>
            </a:r>
          </a:p>
        </p:txBody>
      </p:sp>
      <p:sp>
        <p:nvSpPr>
          <p:cNvPr id="22533" name="Rectangle 205">
            <a:extLst>
              <a:ext uri="{FF2B5EF4-FFF2-40B4-BE49-F238E27FC236}">
                <a16:creationId xmlns:a16="http://schemas.microsoft.com/office/drawing/2014/main" id="{88DA8229-C12C-5129-CDFB-48F6C8E5F52B}"/>
              </a:ext>
            </a:extLst>
          </p:cNvPr>
          <p:cNvSpPr>
            <a:spLocks noChangeArrowheads="1"/>
          </p:cNvSpPr>
          <p:nvPr/>
        </p:nvSpPr>
        <p:spPr bwMode="auto">
          <a:xfrm>
            <a:off x="1295400" y="1600200"/>
            <a:ext cx="32004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Cristo, nei giorni della sua vita terrena, offrì preghiere e suppliche, con forti grida e lacrime, a Dio che poteva salvarlo da morte e, per il suo pieno abbandono a lui, venne esaudito.</a:t>
            </a:r>
            <a:r>
              <a:rPr lang="it-IT" altLang="it-IT" sz="1800" i="1">
                <a:solidFill>
                  <a:srgbClr val="000000"/>
                </a:solidFill>
                <a:latin typeface="Verdana" panose="020B0604030504040204" pitchFamily="34" charset="0"/>
                <a:cs typeface="Times New Roman" panose="02020603050405020304" pitchFamily="18" charset="0"/>
              </a:rPr>
              <a:t> (Eb 5, 7)</a:t>
            </a:r>
          </a:p>
        </p:txBody>
      </p:sp>
      <p:sp>
        <p:nvSpPr>
          <p:cNvPr id="22534" name="Rectangle 206">
            <a:extLst>
              <a:ext uri="{FF2B5EF4-FFF2-40B4-BE49-F238E27FC236}">
                <a16:creationId xmlns:a16="http://schemas.microsoft.com/office/drawing/2014/main" id="{99439F1D-09EE-A6A0-40C6-3AE0A296C373}"/>
              </a:ext>
            </a:extLst>
          </p:cNvPr>
          <p:cNvSpPr>
            <a:spLocks noChangeArrowheads="1"/>
          </p:cNvSpPr>
          <p:nvPr/>
        </p:nvSpPr>
        <p:spPr bwMode="auto">
          <a:xfrm>
            <a:off x="4572000" y="1600200"/>
            <a:ext cx="33528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en-US" altLang="it-IT" sz="1800">
                <a:solidFill>
                  <a:schemeClr val="tx1"/>
                </a:solidFill>
                <a:latin typeface="Verdana" panose="020B0604030504040204" pitchFamily="34" charset="0"/>
                <a:cs typeface="Arial" panose="020B0604020202020204" pitchFamily="34" charset="0"/>
              </a:rPr>
              <a:t>  </a:t>
            </a:r>
            <a:r>
              <a:rPr lang="en-GB" altLang="it-IT" sz="1800">
                <a:solidFill>
                  <a:srgbClr val="000000"/>
                </a:solidFill>
                <a:latin typeface="Verdana" panose="020B0604030504040204" pitchFamily="34" charset="0"/>
                <a:cs typeface="Tahoma" panose="020B0604030504040204" pitchFamily="34" charset="0"/>
              </a:rPr>
              <a:t>Christ, in the days of his mortal life, offered his sacrifice with tears and cries. He prayed to him who could save him from death, and he was heard because of his humble submission.</a:t>
            </a:r>
            <a:r>
              <a:rPr lang="en-GB" altLang="it-IT" sz="1800" i="1">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(Heb 5: 7)</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22535" name="Picture 498" descr="C:\ARCHIVIO GENERALE\PRESENTAZIONI\in COSTRUZIONE\Gospel copia.gif">
            <a:extLst>
              <a:ext uri="{FF2B5EF4-FFF2-40B4-BE49-F238E27FC236}">
                <a16:creationId xmlns:a16="http://schemas.microsoft.com/office/drawing/2014/main" id="{E32674A1-053A-FA35-F085-2F29DFC99E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WordArt 509">
            <a:extLst>
              <a:ext uri="{FF2B5EF4-FFF2-40B4-BE49-F238E27FC236}">
                <a16:creationId xmlns:a16="http://schemas.microsoft.com/office/drawing/2014/main" id="{98CB28CC-1643-7827-6F96-223B30E67292}"/>
              </a:ext>
            </a:extLst>
          </p:cNvPr>
          <p:cNvSpPr>
            <a:spLocks noChangeArrowheads="1" noChangeShapeType="1" noTextEdit="1"/>
          </p:cNvSpPr>
          <p:nvPr/>
        </p:nvSpPr>
        <p:spPr bwMode="auto">
          <a:xfrm>
            <a:off x="1219200" y="152400"/>
            <a:ext cx="2286000" cy="533400"/>
          </a:xfrm>
          <a:prstGeom prst="rect">
            <a:avLst/>
          </a:prstGeom>
        </p:spPr>
        <p:txBody>
          <a:bodyPr wrap="none" fromWordArt="1">
            <a:prstTxWarp prst="textPlain">
              <a:avLst>
                <a:gd name="adj" fmla="val 50000"/>
              </a:avLst>
            </a:prstTxWarp>
          </a:bodyPr>
          <a:lstStyle/>
          <a:p>
            <a:pPr algn="ctr"/>
            <a:r>
              <a:rPr lang="it-IT" sz="1600" kern="10">
                <a:ln w="9525">
                  <a:solidFill>
                    <a:srgbClr val="FFFF00"/>
                  </a:solidFill>
                  <a:round/>
                  <a:headEnd/>
                  <a:tailEnd/>
                </a:ln>
                <a:solidFill>
                  <a:srgbClr val="FFFF99"/>
                </a:solidFill>
                <a:latin typeface="Bookman Old Style" panose="02050604050505020204" pitchFamily="18" charset="0"/>
              </a:rPr>
              <a:t>La Parola di Dio </a:t>
            </a:r>
          </a:p>
          <a:p>
            <a:pPr algn="ctr"/>
            <a:r>
              <a:rPr lang="it-IT" sz="1600" kern="10">
                <a:ln w="9525">
                  <a:solidFill>
                    <a:srgbClr val="FFFF00"/>
                  </a:solidFill>
                  <a:round/>
                  <a:headEnd/>
                  <a:tailEnd/>
                </a:ln>
                <a:solidFill>
                  <a:srgbClr val="FFFF99"/>
                </a:solidFill>
                <a:latin typeface="Bookman Old Style" panose="02050604050505020204" pitchFamily="18" charset="0"/>
              </a:rPr>
              <a:t>parla  al nostro cuore!</a:t>
            </a:r>
          </a:p>
        </p:txBody>
      </p:sp>
      <p:sp>
        <p:nvSpPr>
          <p:cNvPr id="22537" name="WordArt 510">
            <a:extLst>
              <a:ext uri="{FF2B5EF4-FFF2-40B4-BE49-F238E27FC236}">
                <a16:creationId xmlns:a16="http://schemas.microsoft.com/office/drawing/2014/main" id="{21D9FAE7-2120-A580-D242-FD5F9D30D304}"/>
              </a:ext>
            </a:extLst>
          </p:cNvPr>
          <p:cNvSpPr>
            <a:spLocks noChangeArrowheads="1" noChangeShapeType="1" noTextEdit="1"/>
          </p:cNvSpPr>
          <p:nvPr/>
        </p:nvSpPr>
        <p:spPr bwMode="auto">
          <a:xfrm>
            <a:off x="5638800" y="152400"/>
            <a:ext cx="2286000" cy="533400"/>
          </a:xfrm>
          <a:prstGeom prst="rect">
            <a:avLst/>
          </a:prstGeom>
        </p:spPr>
        <p:txBody>
          <a:bodyPr wrap="none" fromWordArt="1">
            <a:prstTxWarp prst="textPlain">
              <a:avLst>
                <a:gd name="adj" fmla="val 50000"/>
              </a:avLst>
            </a:prstTxWarp>
          </a:bodyPr>
          <a:lstStyle/>
          <a:p>
            <a:pPr algn="ctr"/>
            <a:r>
              <a:rPr lang="en-US" sz="1800" kern="10">
                <a:ln w="9525">
                  <a:solidFill>
                    <a:srgbClr val="FFFF00"/>
                  </a:solidFill>
                  <a:round/>
                  <a:headEnd/>
                  <a:tailEnd/>
                </a:ln>
                <a:solidFill>
                  <a:srgbClr val="FFFF00"/>
                </a:solidFill>
                <a:latin typeface="Bookman Old Style" panose="02050604050505020204" pitchFamily="18" charset="0"/>
              </a:rPr>
              <a:t>The Word of God</a:t>
            </a:r>
          </a:p>
          <a:p>
            <a:pPr algn="ctr"/>
            <a:r>
              <a:rPr lang="en-US" sz="1800" kern="10">
                <a:ln w="9525">
                  <a:solidFill>
                    <a:srgbClr val="FFFF00"/>
                  </a:solidFill>
                  <a:round/>
                  <a:headEnd/>
                  <a:tailEnd/>
                </a:ln>
                <a:solidFill>
                  <a:srgbClr val="FFFF00"/>
                </a:solidFill>
                <a:latin typeface="Bookman Old Style" panose="02050604050505020204" pitchFamily="18" charset="0"/>
              </a:rPr>
              <a:t>speaks to our heart!</a:t>
            </a:r>
            <a:endParaRPr lang="it-IT" sz="1800" kern="10">
              <a:ln w="9525">
                <a:solidFill>
                  <a:srgbClr val="FFFF00"/>
                </a:solidFill>
                <a:round/>
                <a:headEnd/>
                <a:tailEnd/>
              </a:ln>
              <a:solidFill>
                <a:srgbClr val="FFFF00"/>
              </a:solidFill>
              <a:latin typeface="Bookman Old Style" panose="02050604050505020204" pitchFamily="18" charset="0"/>
            </a:endParaRPr>
          </a:p>
        </p:txBody>
      </p:sp>
      <p:pic>
        <p:nvPicPr>
          <p:cNvPr id="22538" name="Picture 44" descr="C:\ARCHIVIO GENERALE\PRESENTAZIONI\in COSTRUZIONE\S.Scritture del 22.03\Gesù in preghiera 2.jpg">
            <a:extLst>
              <a:ext uri="{FF2B5EF4-FFF2-40B4-BE49-F238E27FC236}">
                <a16:creationId xmlns:a16="http://schemas.microsoft.com/office/drawing/2014/main" id="{528E22C8-69FF-5CC4-ED2C-0CD136061AA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3886200"/>
            <a:ext cx="3241675"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9" name="Picture 45" descr="C:\ARCHIVIO GENERALE\PRESENTAZIONI\in COSTRUZIONE\S.Scritture del 22.03\Gesù in preghiera.jpg">
            <a:extLst>
              <a:ext uri="{FF2B5EF4-FFF2-40B4-BE49-F238E27FC236}">
                <a16:creationId xmlns:a16="http://schemas.microsoft.com/office/drawing/2014/main" id="{23BF8917-9683-C5DA-A01C-CE329242C02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800" y="3886200"/>
            <a:ext cx="171926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17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2A178ED7-A14D-6035-FF27-7A67D848AC80}"/>
              </a:ext>
            </a:extLst>
          </p:cNvPr>
          <p:cNvSpPr>
            <a:spLocks noGrp="1" noChangeArrowheads="1"/>
          </p:cNvSpPr>
          <p:nvPr>
            <p:ph type="title"/>
          </p:nvPr>
        </p:nvSpPr>
        <p:spPr>
          <a:xfrm>
            <a:off x="0" y="476250"/>
            <a:ext cx="91440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Pur essendo Figlio, imparò l’obbedienza da ciò che patì e, reso perfetto, divenne causa di salvezza eterna per tutti coloro che gli obbediscono.             </a:t>
            </a:r>
            <a:r>
              <a:rPr lang="it-IT" altLang="it-IT" sz="1800" i="1">
                <a:solidFill>
                  <a:srgbClr val="FFFFFF"/>
                </a:solidFill>
                <a:latin typeface="Verdana" panose="020B0604030504040204" pitchFamily="34" charset="0"/>
                <a:cs typeface="Times New Roman" panose="02020603050405020304" pitchFamily="18" charset="0"/>
              </a:rPr>
              <a:t>(Eb 5, 8-9)</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24579" name="Rectangle 4">
            <a:extLst>
              <a:ext uri="{FF2B5EF4-FFF2-40B4-BE49-F238E27FC236}">
                <a16:creationId xmlns:a16="http://schemas.microsoft.com/office/drawing/2014/main" id="{402B1D42-FD8F-3342-9988-16E478A30C8D}"/>
              </a:ext>
            </a:extLst>
          </p:cNvPr>
          <p:cNvSpPr>
            <a:spLocks noChangeArrowheads="1"/>
          </p:cNvSpPr>
          <p:nvPr/>
        </p:nvSpPr>
        <p:spPr bwMode="auto">
          <a:xfrm>
            <a:off x="0" y="5445125"/>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rgbClr val="FFFFFF"/>
                </a:solidFill>
                <a:latin typeface="Verdana" panose="020B0604030504040204" pitchFamily="34" charset="0"/>
                <a:cs typeface="Tahoma" panose="020B0604030504040204" pitchFamily="34" charset="0"/>
              </a:rPr>
              <a:t>Although he was Son, he learned through suffering what obedience was, and once made perfect, he became the source of eternal </a:t>
            </a:r>
            <a:r>
              <a:rPr lang="en-GB" altLang="it-IT" sz="1800">
                <a:solidFill>
                  <a:srgbClr val="FFFFFF"/>
                </a:solidFill>
                <a:latin typeface="Verdana" panose="020B0604030504040204" pitchFamily="34" charset="0"/>
                <a:cs typeface="Times New Roman" panose="02020603050405020304" pitchFamily="18" charset="0"/>
              </a:rPr>
              <a:t>salvation for those who obey him.</a:t>
            </a:r>
            <a:r>
              <a:rPr lang="en-GB" altLang="it-IT" sz="1800" i="1">
                <a:solidFill>
                  <a:srgbClr val="FFFFFF"/>
                </a:solidFill>
                <a:latin typeface="Verdana" panose="020B0604030504040204" pitchFamily="34" charset="0"/>
                <a:cs typeface="Times New Roman" panose="02020603050405020304" pitchFamily="18" charset="0"/>
              </a:rPr>
              <a:t>  (Heb 5: 8-9)</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24580" name="Picture 23" descr="C:\ARCHIVIO GENERALE\PRESENTAZIONI\in COSTRUZIONE\S.Scritture del 22.03\obbediente 1.jpg">
            <a:extLst>
              <a:ext uri="{FF2B5EF4-FFF2-40B4-BE49-F238E27FC236}">
                <a16:creationId xmlns:a16="http://schemas.microsoft.com/office/drawing/2014/main" id="{A584B447-A0B2-C778-612A-24D138BF86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371600"/>
            <a:ext cx="7162800" cy="407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256">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FB05B465-E425-71B7-5C0B-6E59EDC0D527}"/>
              </a:ext>
            </a:extLst>
          </p:cNvPr>
          <p:cNvSpPr>
            <a:spLocks noGrp="1" noChangeArrowheads="1"/>
          </p:cNvSpPr>
          <p:nvPr>
            <p:ph type="title"/>
          </p:nvPr>
        </p:nvSpPr>
        <p:spPr>
          <a:xfrm>
            <a:off x="4343400" y="12954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JOHN</a:t>
            </a:r>
          </a:p>
        </p:txBody>
      </p:sp>
      <p:sp>
        <p:nvSpPr>
          <p:cNvPr id="25603" name="Rectangle 5">
            <a:extLst>
              <a:ext uri="{FF2B5EF4-FFF2-40B4-BE49-F238E27FC236}">
                <a16:creationId xmlns:a16="http://schemas.microsoft.com/office/drawing/2014/main" id="{6B18D6AA-209B-561A-2CB3-439B476BC0DE}"/>
              </a:ext>
            </a:extLst>
          </p:cNvPr>
          <p:cNvSpPr>
            <a:spLocks noChangeArrowheads="1"/>
          </p:cNvSpPr>
          <p:nvPr/>
        </p:nvSpPr>
        <p:spPr bwMode="auto">
          <a:xfrm>
            <a:off x="1295400" y="1828800"/>
            <a:ext cx="32004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hangingPunct="1"/>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a:t>
            </a:r>
            <a:r>
              <a:rPr lang="it-IT" altLang="it-IT" sz="1800">
                <a:solidFill>
                  <a:srgbClr val="000000"/>
                </a:solidFill>
                <a:latin typeface="Verdana" panose="020B0604030504040204" pitchFamily="34" charset="0"/>
                <a:cs typeface="Times New Roman" panose="02020603050405020304" pitchFamily="18" charset="0"/>
              </a:rPr>
              <a:t>tra quelli che erano saliti per il culto durante la festa c’erano anche alcuni Greci.</a:t>
            </a:r>
            <a:r>
              <a:rPr lang="it-IT" altLang="it-IT" sz="1800" i="1">
                <a:solidFill>
                  <a:srgbClr val="000000"/>
                </a:solidFill>
                <a:latin typeface="Verdana" panose="020B0604030504040204" pitchFamily="34" charset="0"/>
                <a:cs typeface="Times New Roman" panose="02020603050405020304" pitchFamily="18" charset="0"/>
              </a:rPr>
              <a:t>          (Gv 12, 20)</a:t>
            </a:r>
          </a:p>
        </p:txBody>
      </p:sp>
      <p:sp>
        <p:nvSpPr>
          <p:cNvPr id="25604" name="Rectangle 6">
            <a:extLst>
              <a:ext uri="{FF2B5EF4-FFF2-40B4-BE49-F238E27FC236}">
                <a16:creationId xmlns:a16="http://schemas.microsoft.com/office/drawing/2014/main" id="{AAE2501D-E5B3-F4A2-A7F2-D0458010B53A}"/>
              </a:ext>
            </a:extLst>
          </p:cNvPr>
          <p:cNvSpPr>
            <a:spLocks noChangeArrowheads="1"/>
          </p:cNvSpPr>
          <p:nvPr/>
        </p:nvSpPr>
        <p:spPr bwMode="auto">
          <a:xfrm>
            <a:off x="4572000" y="1828800"/>
            <a:ext cx="34290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algn="l" eaLnBrk="1" fontAlgn="t" hangingPunct="1"/>
            <a:r>
              <a:rPr lang="it-IT"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ea typeface="Arial Unicode MS" pitchFamily="34" charset="-128"/>
              </a:rPr>
              <a:t> </a:t>
            </a:r>
            <a:r>
              <a:rPr lang="en-GB" altLang="it-IT" sz="1800" i="1">
                <a:solidFill>
                  <a:srgbClr val="000000"/>
                </a:solidFill>
                <a:latin typeface="Verdana" panose="020B0604030504040204" pitchFamily="34" charset="0"/>
                <a:cs typeface="Times New Roman" panose="02020603050405020304" pitchFamily="18" charset="0"/>
              </a:rPr>
              <a:t>At that time, </a:t>
            </a:r>
            <a:r>
              <a:rPr lang="en-GB" altLang="it-IT" sz="1800">
                <a:solidFill>
                  <a:srgbClr val="000000"/>
                </a:solidFill>
                <a:latin typeface="Verdana" panose="020B0604030504040204" pitchFamily="34" charset="0"/>
                <a:cs typeface="Tahoma" panose="020B0604030504040204" pitchFamily="34" charset="0"/>
              </a:rPr>
              <a:t>there were some Greeks who had come up to Jerusalem to worship during the feast.</a:t>
            </a:r>
            <a:r>
              <a:rPr lang="en-GB" altLang="it-IT" sz="1800" i="1">
                <a:solidFill>
                  <a:srgbClr val="000000"/>
                </a:solidFill>
                <a:latin typeface="Verdana" panose="020B0604030504040204" pitchFamily="34" charset="0"/>
                <a:cs typeface="Tahoma" panose="020B0604030504040204" pitchFamily="34" charset="0"/>
              </a:rPr>
              <a:t> </a:t>
            </a:r>
          </a:p>
          <a:p>
            <a:pPr algn="l" eaLnBrk="1" fontAlgn="t" hangingPunct="1"/>
            <a:r>
              <a:rPr lang="en-GB" altLang="it-IT" sz="1800" i="1">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(Jn 12: 20)</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A4E2DF71-EEC4-D219-A1AA-57C115D4A3C8}"/>
              </a:ext>
            </a:extLst>
          </p:cNvPr>
          <p:cNvSpPr>
            <a:spLocks noChangeArrowheads="1"/>
          </p:cNvSpPr>
          <p:nvPr/>
        </p:nvSpPr>
        <p:spPr bwMode="auto">
          <a:xfrm>
            <a:off x="762000" y="0"/>
            <a:ext cx="7848600" cy="955675"/>
          </a:xfrm>
          <a:prstGeom prst="rect">
            <a:avLst/>
          </a:prstGeom>
          <a:solidFill>
            <a:srgbClr val="56037B"/>
          </a:solidFill>
          <a:ln w="9525">
            <a:solidFill>
              <a:srgbClr val="530280"/>
            </a:solidFill>
            <a:miter lim="800000"/>
            <a:headEnd/>
            <a:tailEnd/>
          </a:ln>
        </p:spPr>
        <p:txBody>
          <a:bodyPr>
            <a:spAutoFit/>
          </a:bodyPr>
          <a:lstStyle/>
          <a:p>
            <a:pPr algn="ctr" eaLnBrk="1" hangingPunct="1">
              <a:defRPr/>
            </a:pPr>
            <a:endParaRPr lang="it-IT" altLang="it-IT" sz="800" b="1" dirty="0">
              <a:solidFill>
                <a:srgbClr val="000000"/>
              </a:solidFill>
              <a:effectLst>
                <a:outerShdw blurRad="38100" dist="38100" dir="2700000" algn="tl">
                  <a:srgbClr val="FFFFFF"/>
                </a:outerShdw>
              </a:effectLst>
              <a:latin typeface="Copperplate Gothic Bold" pitchFamily="34" charset="0"/>
              <a:cs typeface="Arial" pitchFamily="34" charset="0"/>
            </a:endParaRPr>
          </a:p>
          <a:p>
            <a:pPr algn="ctr" eaLnBrk="1" hangingPunct="1">
              <a:defRPr/>
            </a:pPr>
            <a:r>
              <a:rPr lang="it-IT" altLang="it-IT" sz="2000" dirty="0">
                <a:solidFill>
                  <a:schemeClr val="bg1"/>
                </a:solidFill>
                <a:effectLst>
                  <a:outerShdw blurRad="38100" dist="38100" dir="2700000" algn="tl">
                    <a:srgbClr val="000000"/>
                  </a:outerShdw>
                </a:effectLst>
                <a:latin typeface="Verdana" pitchFamily="34" charset="0"/>
                <a:ea typeface="Verdana" pitchFamily="34" charset="0"/>
                <a:cs typeface="Verdana" pitchFamily="34" charset="0"/>
              </a:rPr>
              <a:t>Crea in me, o Dio, un cuore puro.</a:t>
            </a:r>
          </a:p>
          <a:p>
            <a:pPr algn="ctr" eaLnBrk="1" hangingPunct="1">
              <a:defRPr/>
            </a:pPr>
            <a:r>
              <a:rPr lang="it-IT" altLang="it-IT" sz="2000" dirty="0">
                <a:solidFill>
                  <a:schemeClr val="bg1"/>
                </a:solidFill>
                <a:effectLst>
                  <a:outerShdw blurRad="38100" dist="38100" dir="2700000" algn="tl">
                    <a:srgbClr val="000000"/>
                  </a:outerShdw>
                </a:effectLst>
                <a:latin typeface="Verdana" pitchFamily="34" charset="0"/>
                <a:ea typeface="Verdana" pitchFamily="34" charset="0"/>
                <a:cs typeface="Verdana" pitchFamily="34" charset="0"/>
              </a:rPr>
              <a:t>Create in me, O </a:t>
            </a:r>
            <a:r>
              <a:rPr lang="it-IT" altLang="it-IT" sz="2000" dirty="0" err="1">
                <a:solidFill>
                  <a:schemeClr val="bg1"/>
                </a:solidFill>
                <a:effectLst>
                  <a:outerShdw blurRad="38100" dist="38100" dir="2700000" algn="tl">
                    <a:srgbClr val="000000"/>
                  </a:outerShdw>
                </a:effectLst>
                <a:latin typeface="Verdana" pitchFamily="34" charset="0"/>
                <a:ea typeface="Verdana" pitchFamily="34" charset="0"/>
                <a:cs typeface="Verdana" pitchFamily="34" charset="0"/>
              </a:rPr>
              <a:t>God</a:t>
            </a:r>
            <a:r>
              <a:rPr lang="it-IT" altLang="it-IT" sz="2000" dirty="0">
                <a:solidFill>
                  <a:schemeClr val="bg1"/>
                </a:solidFill>
                <a:effectLst>
                  <a:outerShdw blurRad="38100" dist="38100" dir="2700000" algn="tl">
                    <a:srgbClr val="000000"/>
                  </a:outerShdw>
                </a:effectLst>
                <a:latin typeface="Verdana" pitchFamily="34" charset="0"/>
                <a:ea typeface="Verdana" pitchFamily="34" charset="0"/>
                <a:cs typeface="Verdana" pitchFamily="34" charset="0"/>
              </a:rPr>
              <a:t>, a pure </a:t>
            </a:r>
            <a:r>
              <a:rPr lang="it-IT" altLang="it-IT" sz="2000" dirty="0" err="1">
                <a:solidFill>
                  <a:schemeClr val="bg1"/>
                </a:solidFill>
                <a:effectLst>
                  <a:outerShdw blurRad="38100" dist="38100" dir="2700000" algn="tl">
                    <a:srgbClr val="000000"/>
                  </a:outerShdw>
                </a:effectLst>
                <a:latin typeface="Verdana" pitchFamily="34" charset="0"/>
                <a:ea typeface="Verdana" pitchFamily="34" charset="0"/>
                <a:cs typeface="Verdana" pitchFamily="34" charset="0"/>
              </a:rPr>
              <a:t>heart</a:t>
            </a:r>
            <a:r>
              <a:rPr lang="it-IT" altLang="it-IT" sz="2000" dirty="0">
                <a:solidFill>
                  <a:schemeClr val="bg1"/>
                </a:solidFill>
                <a:effectLst>
                  <a:outerShdw blurRad="38100" dist="38100" dir="2700000" algn="tl">
                    <a:srgbClr val="000000"/>
                  </a:outerShdw>
                </a:effectLst>
                <a:latin typeface="Verdana" pitchFamily="34" charset="0"/>
                <a:ea typeface="Verdana" pitchFamily="34" charset="0"/>
                <a:cs typeface="Verdana" pitchFamily="34" charset="0"/>
              </a:rPr>
              <a:t>.</a:t>
            </a:r>
            <a:br>
              <a:rPr lang="it-IT" altLang="it-IT" sz="2000" dirty="0">
                <a:solidFill>
                  <a:schemeClr val="bg1"/>
                </a:solidFill>
                <a:effectLst>
                  <a:outerShdw blurRad="38100" dist="38100" dir="2700000" algn="tl">
                    <a:srgbClr val="000000"/>
                  </a:outerShdw>
                </a:effectLst>
                <a:latin typeface="Verdana" pitchFamily="34" charset="0"/>
                <a:ea typeface="Verdana" pitchFamily="34" charset="0"/>
                <a:cs typeface="Verdana" pitchFamily="34" charset="0"/>
              </a:rPr>
            </a:br>
            <a:endParaRPr lang="it-IT" altLang="it-IT" sz="800" dirty="0">
              <a:solidFill>
                <a:schemeClr val="bg1"/>
              </a:solidFill>
              <a:effectLst>
                <a:outerShdw blurRad="38100" dist="38100" dir="2700000" algn="tl">
                  <a:srgbClr val="000000"/>
                </a:outerShdw>
              </a:effectLst>
              <a:latin typeface="Verdana" pitchFamily="34" charset="0"/>
              <a:ea typeface="Verdana" pitchFamily="34" charset="0"/>
              <a:cs typeface="Verdana" pitchFamily="34" charset="0"/>
            </a:endParaRPr>
          </a:p>
        </p:txBody>
      </p:sp>
      <p:sp>
        <p:nvSpPr>
          <p:cNvPr id="25606" name="Rettangolo 1">
            <a:extLst>
              <a:ext uri="{FF2B5EF4-FFF2-40B4-BE49-F238E27FC236}">
                <a16:creationId xmlns:a16="http://schemas.microsoft.com/office/drawing/2014/main" id="{E423C1C3-3393-51C0-1504-43BE12E4723A}"/>
              </a:ext>
            </a:extLst>
          </p:cNvPr>
          <p:cNvSpPr>
            <a:spLocks noChangeArrowheads="1"/>
          </p:cNvSpPr>
          <p:nvPr/>
        </p:nvSpPr>
        <p:spPr bwMode="auto">
          <a:xfrm>
            <a:off x="1219200" y="12954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GIOVANNI</a:t>
            </a:r>
          </a:p>
        </p:txBody>
      </p:sp>
      <p:pic>
        <p:nvPicPr>
          <p:cNvPr id="25607" name="Picture 42" descr="C:\ARCHIVIO GENERALE\PRESENTAZIONI\in COSTRUZIONE\S.Scritture del 22.03\alcuni Greci.jpg">
            <a:extLst>
              <a:ext uri="{FF2B5EF4-FFF2-40B4-BE49-F238E27FC236}">
                <a16:creationId xmlns:a16="http://schemas.microsoft.com/office/drawing/2014/main" id="{3B0A5AC8-26DD-06FE-9C92-7953B1735E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657600"/>
            <a:ext cx="3048000"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8" name="Picture 44" descr="C:\ARCHIVIO GENERALE\PRESENTAZIONI\in COSTRUZIONE\S.Scritture del 22.03\greci.jpg">
            <a:extLst>
              <a:ext uri="{FF2B5EF4-FFF2-40B4-BE49-F238E27FC236}">
                <a16:creationId xmlns:a16="http://schemas.microsoft.com/office/drawing/2014/main" id="{E898ECF5-BB78-78AB-24C6-01656D9B083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3657600"/>
            <a:ext cx="2971800" cy="231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624">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874D55A5-2E81-DA89-6F84-B0B9FE6A2290}"/>
              </a:ext>
            </a:extLst>
          </p:cNvPr>
          <p:cNvSpPr>
            <a:spLocks noChangeArrowheads="1"/>
          </p:cNvSpPr>
          <p:nvPr/>
        </p:nvSpPr>
        <p:spPr bwMode="auto">
          <a:xfrm>
            <a:off x="0" y="4572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it-IT" altLang="it-IT" sz="1800">
                <a:solidFill>
                  <a:schemeClr val="bg1"/>
                </a:solidFill>
                <a:latin typeface="Verdana" panose="020B0604030504040204" pitchFamily="34" charset="0"/>
                <a:cs typeface="Times New Roman" panose="02020603050405020304" pitchFamily="18" charset="0"/>
              </a:rPr>
              <a:t>Questi si avvicinarono a Filippo, che era di Betsàida di Galilea, e gli domandarono: «Signore, vogliamo vedere Gesù». Filippo andò a dirlo ad Andrea, e poi Andrea e Filippo andarono a dirlo a Gesù. Gesù rispose loro: «È venuta l’ora che il Figlio dell’uomo sia glorificato.</a:t>
            </a:r>
            <a:r>
              <a:rPr lang="it-IT" altLang="it-IT" sz="1800" i="1">
                <a:solidFill>
                  <a:schemeClr val="bg1"/>
                </a:solidFill>
                <a:latin typeface="Verdana" panose="020B0604030504040204" pitchFamily="34" charset="0"/>
                <a:cs typeface="Times New Roman" panose="02020603050405020304" pitchFamily="18" charset="0"/>
              </a:rPr>
              <a:t> (Gv 12, 21-23)</a:t>
            </a:r>
          </a:p>
        </p:txBody>
      </p:sp>
      <p:sp>
        <p:nvSpPr>
          <p:cNvPr id="162930" name="Rectangle 114">
            <a:extLst>
              <a:ext uri="{FF2B5EF4-FFF2-40B4-BE49-F238E27FC236}">
                <a16:creationId xmlns:a16="http://schemas.microsoft.com/office/drawing/2014/main" id="{0CF2794C-5EAA-D8F6-0AF4-05A7549EE459}"/>
              </a:ext>
            </a:extLst>
          </p:cNvPr>
          <p:cNvSpPr>
            <a:spLocks noChangeArrowheads="1"/>
          </p:cNvSpPr>
          <p:nvPr/>
        </p:nvSpPr>
        <p:spPr bwMode="auto">
          <a:xfrm>
            <a:off x="0" y="5300663"/>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400">
                <a:solidFill>
                  <a:srgbClr val="580000"/>
                </a:solidFill>
                <a:latin typeface="Comic Sans MS" panose="030F0702030302020204" pitchFamily="66" charset="0"/>
              </a:defRPr>
            </a:lvl1pPr>
            <a:lvl2pPr marL="742950" indent="-285750" algn="ctr">
              <a:defRPr sz="2400">
                <a:solidFill>
                  <a:srgbClr val="580000"/>
                </a:solidFill>
                <a:latin typeface="Comic Sans MS" panose="030F0702030302020204" pitchFamily="66" charset="0"/>
              </a:defRPr>
            </a:lvl2pPr>
            <a:lvl3pPr marL="1143000" indent="-228600" algn="ctr">
              <a:defRPr sz="2400">
                <a:solidFill>
                  <a:srgbClr val="580000"/>
                </a:solidFill>
                <a:latin typeface="Comic Sans MS" panose="030F0702030302020204" pitchFamily="66" charset="0"/>
              </a:defRPr>
            </a:lvl3pPr>
            <a:lvl4pPr marL="1600200" indent="-228600" algn="ctr">
              <a:defRPr sz="2400">
                <a:solidFill>
                  <a:srgbClr val="580000"/>
                </a:solidFill>
                <a:latin typeface="Comic Sans MS" panose="030F0702030302020204" pitchFamily="66" charset="0"/>
              </a:defRPr>
            </a:lvl4pPr>
            <a:lvl5pPr marL="2057400" indent="-228600" algn="ctr">
              <a:defRPr sz="2400">
                <a:solidFill>
                  <a:srgbClr val="580000"/>
                </a:solidFill>
                <a:latin typeface="Comic Sans MS" panose="030F0702030302020204" pitchFamily="66" charset="0"/>
              </a:defRPr>
            </a:lvl5pPr>
            <a:lvl6pPr marL="2514600" indent="-228600" algn="ctr"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algn="ctr"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algn="ctr"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algn="ctr" eaLnBrk="0" fontAlgn="base" hangingPunct="0">
              <a:spcBef>
                <a:spcPct val="0"/>
              </a:spcBef>
              <a:spcAft>
                <a:spcPct val="0"/>
              </a:spcAft>
              <a:defRPr sz="2400">
                <a:solidFill>
                  <a:srgbClr val="580000"/>
                </a:solidFill>
                <a:latin typeface="Comic Sans MS" panose="030F0702030302020204" pitchFamily="66" charset="0"/>
              </a:defRPr>
            </a:lvl9pPr>
          </a:lstStyle>
          <a:p>
            <a:pPr eaLnBrk="1" hangingPunct="1"/>
            <a:r>
              <a:rPr lang="en-GB" altLang="it-IT" sz="1800">
                <a:solidFill>
                  <a:schemeClr val="tx1"/>
                </a:solidFill>
                <a:latin typeface="Verdana" panose="020B0604030504040204" pitchFamily="34" charset="0"/>
                <a:cs typeface="Times New Roman" panose="02020603050405020304" pitchFamily="18" charset="0"/>
              </a:rPr>
              <a:t> </a:t>
            </a:r>
            <a:r>
              <a:rPr lang="en-GB" altLang="it-IT" sz="1800">
                <a:solidFill>
                  <a:schemeClr val="tx1"/>
                </a:solidFill>
                <a:latin typeface="Verdana" panose="020B0604030504040204" pitchFamily="34" charset="0"/>
                <a:cs typeface="Tahoma" panose="020B0604030504040204" pitchFamily="34" charset="0"/>
              </a:rPr>
              <a:t> </a:t>
            </a:r>
            <a:r>
              <a:rPr lang="en-GB" altLang="it-IT" sz="1800">
                <a:solidFill>
                  <a:schemeClr val="bg1"/>
                </a:solidFill>
                <a:latin typeface="Verdana" panose="020B0604030504040204" pitchFamily="34" charset="0"/>
                <a:cs typeface="Tahoma" panose="020B0604030504040204" pitchFamily="34" charset="0"/>
              </a:rPr>
              <a:t>They approached Philip, who was from Bethsaida in Galilee, and asked him, "Sir, we wish to see Jesus." Philip went to Andrew and the two of them told Jesus. Then Jesus said, "The hour has come for the Son of Man to be glorified.</a:t>
            </a:r>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(Jn 12: 21-23)</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69747</TotalTime>
  <Words>3271</Words>
  <Application>Microsoft Office PowerPoint</Application>
  <PresentationFormat>Presentazione su schermo (4:3)</PresentationFormat>
  <Paragraphs>98</Paragraphs>
  <Slides>19</Slides>
  <Notes>7</Notes>
  <HiddenSlides>0</HiddenSlides>
  <MMClips>1</MMClips>
  <ScaleCrop>false</ScaleCrop>
  <HeadingPairs>
    <vt:vector size="6" baseType="variant">
      <vt:variant>
        <vt:lpstr>Caratteri utilizzati</vt:lpstr>
      </vt:variant>
      <vt:variant>
        <vt:i4>12</vt:i4>
      </vt:variant>
      <vt:variant>
        <vt:lpstr>Tema</vt:lpstr>
      </vt:variant>
      <vt:variant>
        <vt:i4>1</vt:i4>
      </vt:variant>
      <vt:variant>
        <vt:lpstr>Titoli diapositive</vt:lpstr>
      </vt:variant>
      <vt:variant>
        <vt:i4>19</vt:i4>
      </vt:variant>
    </vt:vector>
  </HeadingPairs>
  <TitlesOfParts>
    <vt:vector size="32" baseType="lpstr">
      <vt:lpstr>Comic Sans MS</vt:lpstr>
      <vt:lpstr>Arial</vt:lpstr>
      <vt:lpstr>Times New Roman</vt:lpstr>
      <vt:lpstr>Tw Cen MT Condensed Extra Bold</vt:lpstr>
      <vt:lpstr>Harrington</vt:lpstr>
      <vt:lpstr>Verdana</vt:lpstr>
      <vt:lpstr>HelveticaNeue</vt:lpstr>
      <vt:lpstr>Tahoma</vt:lpstr>
      <vt:lpstr>Courier New</vt:lpstr>
      <vt:lpstr>Cambria</vt:lpstr>
      <vt:lpstr>Arial Unicode MS</vt:lpstr>
      <vt:lpstr>Copperplate Gothic Bold</vt:lpstr>
      <vt:lpstr>Struttura predefinita</vt:lpstr>
      <vt:lpstr>Presentazione standard di PowerPoint</vt:lpstr>
      <vt:lpstr>Presentazione standard di PowerPoint</vt:lpstr>
      <vt:lpstr> </vt:lpstr>
      <vt:lpstr>Questa sarà l’alleanza che concluderò con la casa d’Israele dopo quei giorni – oracolo del Signore –: porrò la mia legge dentro di loro, la scriverò sul loro cuore. Allora io sarò il loro Dio ed essi saranno il mio popolo. (Ger 31, 33) </vt:lpstr>
      <vt:lpstr>Non dovranno più istruirsi l’un l’altro, dicendo: «Conoscete il Signore», perché tutti mi conosceranno, dal più piccolo al più grande – oracolo del Signore –, poiché io perdonerò la loro iniquità e non ricorderò più il loro peccato. (Ger 31, 34) </vt:lpstr>
      <vt:lpstr>EPISTLE TO THE HEBREWS</vt:lpstr>
      <vt:lpstr>Pur essendo Figlio, imparò l’obbedienza da ciò che patì e, reso perfetto, divenne causa di salvezza eterna per tutti coloro che gli obbediscono.             (Eb 5, 8-9)</vt:lpstr>
      <vt:lpstr>GOSPEL ACCORD. TO JOHN</vt:lpstr>
      <vt:lpstr>Presentazione standard di PowerPoint</vt:lpstr>
      <vt:lpstr>Presentazione standard di PowerPoint</vt:lpstr>
      <vt:lpstr>Se uno mi vuole servire, mi segua, e dove sono io, là sarà anche il mio servitore. Se uno serve me, il Padre lo onorerà. Adesso l’anima mia è turbata; che cosa dirò? Padre, salvami da quest’ora? Ma proprio per questo sono giunto a quest’ora! (Gv 12, 26-27)</vt:lpstr>
      <vt:lpstr>Padre, glorifica il tuo nome». Venne allora una voce dal cielo: «L’ho glorificato e lo glorificherò ancora!». La folla, che era presente e aveva udito, diceva che era stato un tuono. Altri dicevano: «Un angelo gli ha parlato». Disse Gesù:  (Gv 12, 28-29)</vt:lpstr>
      <vt:lpstr>«Questa voce non è venuta per me, ma per voi. Ora è il giudizio di questo mondo; ora il principe di questo mondo sarà gettato fuori. E io, quando sarò innalzato da terra, attirerò tutti a me». Diceva questo per indicare di quale morte doveva morire. (Gv 12, 30-33)</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3039</cp:revision>
  <dcterms:created xsi:type="dcterms:W3CDTF">2007-05-09T13:51:32Z</dcterms:created>
  <dcterms:modified xsi:type="dcterms:W3CDTF">2024-03-11T16:08:16Z</dcterms:modified>
</cp:coreProperties>
</file>