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3.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4.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6.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7.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392" r:id="rId3"/>
    <p:sldId id="497" r:id="rId4"/>
    <p:sldId id="773" r:id="rId5"/>
    <p:sldId id="774" r:id="rId6"/>
    <p:sldId id="775" r:id="rId7"/>
    <p:sldId id="778" r:id="rId8"/>
    <p:sldId id="780" r:id="rId9"/>
    <p:sldId id="781" r:id="rId10"/>
    <p:sldId id="337" r:id="rId11"/>
    <p:sldId id="743" r:id="rId12"/>
    <p:sldId id="783" r:id="rId13"/>
    <p:sldId id="694" r:id="rId14"/>
    <p:sldId id="319" r:id="rId15"/>
    <p:sldId id="624" r:id="rId16"/>
    <p:sldId id="772" r:id="rId17"/>
    <p:sldId id="723" r:id="rId18"/>
    <p:sldId id="288" r:id="rId19"/>
    <p:sldId id="728" r:id="rId20"/>
    <p:sldId id="724" r:id="rId21"/>
    <p:sldId id="553" r:id="rId22"/>
    <p:sldId id="727" r:id="rId23"/>
  </p:sldIdLst>
  <p:sldSz cx="9144000" cy="6858000" type="screen4x3"/>
  <p:notesSz cx="6858000" cy="9144000"/>
  <p:custDataLst>
    <p:tags r:id="rId26"/>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800000"/>
    <a:srgbClr val="F95D86"/>
    <a:srgbClr val="F5516C"/>
    <a:srgbClr val="FA6A9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32" autoAdjust="0"/>
    <p:restoredTop sz="91822" autoAdjust="0"/>
  </p:normalViewPr>
  <p:slideViewPr>
    <p:cSldViewPr>
      <p:cViewPr varScale="1">
        <p:scale>
          <a:sx n="99" d="100"/>
          <a:sy n="99" d="100"/>
        </p:scale>
        <p:origin x="72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EB3C3789-2CD1-D388-B92C-D9EE311112C3}"/>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5603" name="Rectangle 3">
            <a:extLst>
              <a:ext uri="{FF2B5EF4-FFF2-40B4-BE49-F238E27FC236}">
                <a16:creationId xmlns:a16="http://schemas.microsoft.com/office/drawing/2014/main" id="{3F617F8A-CCD5-6C1B-347E-1F0E8E47CB73}"/>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5604" name="Rectangle 4">
            <a:extLst>
              <a:ext uri="{FF2B5EF4-FFF2-40B4-BE49-F238E27FC236}">
                <a16:creationId xmlns:a16="http://schemas.microsoft.com/office/drawing/2014/main" id="{0D02C6F4-9439-1575-6117-1157C767DFFA}"/>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40B5DFBD-5382-71D7-F994-8BA841F8836C}"/>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3AA50FDD-A5F6-49F8-A807-F229095B5C6B}"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54FC244-DDE9-9F9E-2E07-2412F7B42AE9}"/>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4579" name="Rectangle 3">
            <a:extLst>
              <a:ext uri="{FF2B5EF4-FFF2-40B4-BE49-F238E27FC236}">
                <a16:creationId xmlns:a16="http://schemas.microsoft.com/office/drawing/2014/main" id="{E9D37325-19C6-851E-A527-70CF8DE17E25}"/>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4580" name="Rectangle 4">
            <a:extLst>
              <a:ext uri="{FF2B5EF4-FFF2-40B4-BE49-F238E27FC236}">
                <a16:creationId xmlns:a16="http://schemas.microsoft.com/office/drawing/2014/main" id="{665330BF-FE2A-4DF9-B639-9388CC21401A}"/>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FD97DB9E-B7F5-58E5-D792-F5F4946EE219}"/>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4582" name="Rectangle 6">
            <a:extLst>
              <a:ext uri="{FF2B5EF4-FFF2-40B4-BE49-F238E27FC236}">
                <a16:creationId xmlns:a16="http://schemas.microsoft.com/office/drawing/2014/main" id="{72597203-A270-3D0E-3752-A5C7C30F3740}"/>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ED9D0C5B-C74B-862C-3ACC-62EC4F02B721}"/>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97EBA41-FFAB-4B39-95ED-291E81A4996D}"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 Target="../slides/slide13.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 Target="../slides/slide18.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5" Type="http://schemas.openxmlformats.org/officeDocument/2006/relationships/slide" Target="../slides/slide21.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BAE71E32-9108-ABAB-1F7E-5CA94C7F0B5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983F1BC-B266-4DAB-97D4-682E91EDF369}" type="slidenum">
              <a:rPr lang="it-IT" altLang="it-IT"/>
              <a:pPr/>
              <a:t>2</a:t>
            </a:fld>
            <a:endParaRPr lang="it-IT" altLang="it-IT"/>
          </a:p>
        </p:txBody>
      </p:sp>
      <p:sp>
        <p:nvSpPr>
          <p:cNvPr id="26627" name="Rectangle 2">
            <a:extLst>
              <a:ext uri="{FF2B5EF4-FFF2-40B4-BE49-F238E27FC236}">
                <a16:creationId xmlns:a16="http://schemas.microsoft.com/office/drawing/2014/main" id="{FD32DD3F-A08F-A5D0-172D-CF653F5E90C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E0B44EFE-EA6E-2E90-D957-1E5DFAF2CD5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927E4E58-B82B-930D-614B-2226D9BE99D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94D441E-1275-458B-A37D-31FFCE834DB2}" type="slidenum">
              <a:rPr lang="it-IT" altLang="it-IT"/>
              <a:pPr/>
              <a:t>3</a:t>
            </a:fld>
            <a:endParaRPr lang="it-IT" altLang="it-IT"/>
          </a:p>
        </p:txBody>
      </p:sp>
      <p:sp>
        <p:nvSpPr>
          <p:cNvPr id="27651" name="Rectangle 2">
            <a:extLst>
              <a:ext uri="{FF2B5EF4-FFF2-40B4-BE49-F238E27FC236}">
                <a16:creationId xmlns:a16="http://schemas.microsoft.com/office/drawing/2014/main" id="{9DE24FAC-F1BC-8305-D68B-B817663B127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C0BC9195-DD08-7BBA-182D-CC545BE08FD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1BED9CA2-AD68-ED33-EB2E-D40F0889F08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FC5F625-7BAE-4F65-B0CE-385D49774186}" type="slidenum">
              <a:rPr lang="it-IT" altLang="it-IT"/>
              <a:pPr/>
              <a:t>10</a:t>
            </a:fld>
            <a:endParaRPr lang="it-IT" altLang="it-IT"/>
          </a:p>
        </p:txBody>
      </p:sp>
      <p:sp>
        <p:nvSpPr>
          <p:cNvPr id="28675" name="Rectangle 2">
            <a:extLst>
              <a:ext uri="{FF2B5EF4-FFF2-40B4-BE49-F238E27FC236}">
                <a16:creationId xmlns:a16="http://schemas.microsoft.com/office/drawing/2014/main" id="{63F33D06-AF0F-DBEF-F4EC-81536AA9EE6C}"/>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5DD5EF6E-5425-CC53-DFC6-CB1880C220B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C867E75-A5CD-1377-530A-62D5A362BB2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E9DDBEA-5AC6-4471-BB71-975D0558A286}" type="slidenum">
              <a:rPr lang="it-IT" altLang="it-IT"/>
              <a:pPr/>
              <a:t>13</a:t>
            </a:fld>
            <a:endParaRPr lang="it-IT" altLang="it-IT"/>
          </a:p>
        </p:txBody>
      </p:sp>
      <p:sp>
        <p:nvSpPr>
          <p:cNvPr id="29699" name="Rectangle 2">
            <a:extLst>
              <a:ext uri="{FF2B5EF4-FFF2-40B4-BE49-F238E27FC236}">
                <a16:creationId xmlns:a16="http://schemas.microsoft.com/office/drawing/2014/main" id="{9D2ED6ED-71E3-A2AA-14E9-8183425E650D}"/>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9700" name="Rectangle 3">
            <a:extLst>
              <a:ext uri="{FF2B5EF4-FFF2-40B4-BE49-F238E27FC236}">
                <a16:creationId xmlns:a16="http://schemas.microsoft.com/office/drawing/2014/main" id="{96D7F421-E850-76B2-C68F-8031D122D0EC}"/>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0A8F8824-FFB6-0516-C8F8-1A8474D3FE9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35F22DD-F621-4340-A239-C27813817CB3}" type="slidenum">
              <a:rPr lang="it-IT" altLang="it-IT"/>
              <a:pPr/>
              <a:t>14</a:t>
            </a:fld>
            <a:endParaRPr lang="it-IT" altLang="it-IT"/>
          </a:p>
        </p:txBody>
      </p:sp>
      <p:sp>
        <p:nvSpPr>
          <p:cNvPr id="30723" name="Rectangle 2">
            <a:extLst>
              <a:ext uri="{FF2B5EF4-FFF2-40B4-BE49-F238E27FC236}">
                <a16:creationId xmlns:a16="http://schemas.microsoft.com/office/drawing/2014/main" id="{99986C67-BDEE-B25B-BA31-5179036C9294}"/>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BE2A9EFB-7559-39BE-5747-7B74B90C92E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4CBB774C-B2B6-2D27-AB60-8CD1388291A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574BD33-F55A-4CFD-90E9-A034ED3C4CCB}" type="slidenum">
              <a:rPr lang="it-IT" altLang="it-IT"/>
              <a:pPr/>
              <a:t>18</a:t>
            </a:fld>
            <a:endParaRPr lang="it-IT" altLang="it-IT"/>
          </a:p>
        </p:txBody>
      </p:sp>
      <p:sp>
        <p:nvSpPr>
          <p:cNvPr id="31747" name="Rectangle 2">
            <a:extLst>
              <a:ext uri="{FF2B5EF4-FFF2-40B4-BE49-F238E27FC236}">
                <a16:creationId xmlns:a16="http://schemas.microsoft.com/office/drawing/2014/main" id="{4AA7272E-691E-0FC4-7D57-E93E1009A15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C9FC66AB-3160-1867-7330-65C38B84738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3343DD68-4570-0701-6ED8-A840CA8C493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241472C-D16C-416A-A533-71C8051142CD}" type="slidenum">
              <a:rPr lang="it-IT" altLang="it-IT"/>
              <a:pPr/>
              <a:t>21</a:t>
            </a:fld>
            <a:endParaRPr lang="it-IT" altLang="it-IT"/>
          </a:p>
        </p:txBody>
      </p:sp>
      <p:sp>
        <p:nvSpPr>
          <p:cNvPr id="32771" name="Rectangle 2">
            <a:extLst>
              <a:ext uri="{FF2B5EF4-FFF2-40B4-BE49-F238E27FC236}">
                <a16:creationId xmlns:a16="http://schemas.microsoft.com/office/drawing/2014/main" id="{30BBD48F-B53F-E80F-9B0B-4BEDA803810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2772" name="Rectangle 3">
            <a:extLst>
              <a:ext uri="{FF2B5EF4-FFF2-40B4-BE49-F238E27FC236}">
                <a16:creationId xmlns:a16="http://schemas.microsoft.com/office/drawing/2014/main" id="{E049180F-49DF-22A5-E1AD-2A434C9C372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98543BA1-BA3C-8636-3595-B179CA19FBB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804D909-B9BE-86DD-9DDC-9726552CCAAD}"/>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B544CE9-D690-8845-4C96-34547C3805BA}"/>
              </a:ext>
            </a:extLst>
          </p:cNvPr>
          <p:cNvSpPr>
            <a:spLocks noGrp="1" noChangeArrowheads="1"/>
          </p:cNvSpPr>
          <p:nvPr>
            <p:ph type="sldNum" sz="quarter" idx="12"/>
          </p:nvPr>
        </p:nvSpPr>
        <p:spPr>
          <a:ln/>
        </p:spPr>
        <p:txBody>
          <a:bodyPr/>
          <a:lstStyle>
            <a:lvl1pPr>
              <a:defRPr/>
            </a:lvl1pPr>
          </a:lstStyle>
          <a:p>
            <a:fld id="{EBC6D872-DFB1-4E9F-A0BC-18CF8A15D8B0}" type="slidenum">
              <a:rPr lang="it-IT" altLang="it-IT"/>
              <a:pPr/>
              <a:t>‹N›</a:t>
            </a:fld>
            <a:endParaRPr lang="it-IT" altLang="it-IT"/>
          </a:p>
        </p:txBody>
      </p:sp>
    </p:spTree>
    <p:extLst>
      <p:ext uri="{BB962C8B-B14F-4D97-AF65-F5344CB8AC3E}">
        <p14:creationId xmlns:p14="http://schemas.microsoft.com/office/powerpoint/2010/main" val="223240159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88940147-A57C-3D30-E84C-E9A68C64AE4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797547F-40D5-3C4A-7BFF-D8CE82137AB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5EF47E36-F564-764D-F6C5-A6D2628C7F6D}"/>
              </a:ext>
            </a:extLst>
          </p:cNvPr>
          <p:cNvSpPr>
            <a:spLocks noGrp="1" noChangeArrowheads="1"/>
          </p:cNvSpPr>
          <p:nvPr>
            <p:ph type="sldNum" sz="quarter" idx="12"/>
          </p:nvPr>
        </p:nvSpPr>
        <p:spPr>
          <a:ln/>
        </p:spPr>
        <p:txBody>
          <a:bodyPr/>
          <a:lstStyle>
            <a:lvl1pPr>
              <a:defRPr/>
            </a:lvl1pPr>
          </a:lstStyle>
          <a:p>
            <a:fld id="{501BC99C-4E27-452E-AAF5-22A545119F84}" type="slidenum">
              <a:rPr lang="it-IT" altLang="it-IT"/>
              <a:pPr/>
              <a:t>‹N›</a:t>
            </a:fld>
            <a:endParaRPr lang="it-IT" altLang="it-IT"/>
          </a:p>
        </p:txBody>
      </p:sp>
    </p:spTree>
    <p:extLst>
      <p:ext uri="{BB962C8B-B14F-4D97-AF65-F5344CB8AC3E}">
        <p14:creationId xmlns:p14="http://schemas.microsoft.com/office/powerpoint/2010/main" val="317697273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16B1DCD-7DC3-1E19-B6E5-000DE76D522C}"/>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94A5BF90-0B0D-0247-552C-F06988DB85B4}"/>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CA329E1-1479-0026-4902-09F24F71BDB6}"/>
              </a:ext>
            </a:extLst>
          </p:cNvPr>
          <p:cNvSpPr>
            <a:spLocks noGrp="1" noChangeArrowheads="1"/>
          </p:cNvSpPr>
          <p:nvPr>
            <p:ph type="sldNum" sz="quarter" idx="12"/>
          </p:nvPr>
        </p:nvSpPr>
        <p:spPr>
          <a:ln/>
        </p:spPr>
        <p:txBody>
          <a:bodyPr/>
          <a:lstStyle>
            <a:lvl1pPr>
              <a:defRPr/>
            </a:lvl1pPr>
          </a:lstStyle>
          <a:p>
            <a:fld id="{B71FC3F3-1F3F-4B94-B34C-74630C5D1D92}" type="slidenum">
              <a:rPr lang="it-IT" altLang="it-IT"/>
              <a:pPr/>
              <a:t>‹N›</a:t>
            </a:fld>
            <a:endParaRPr lang="it-IT" altLang="it-IT"/>
          </a:p>
        </p:txBody>
      </p:sp>
    </p:spTree>
    <p:extLst>
      <p:ext uri="{BB962C8B-B14F-4D97-AF65-F5344CB8AC3E}">
        <p14:creationId xmlns:p14="http://schemas.microsoft.com/office/powerpoint/2010/main" val="349980662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A63B2BC-9C6C-97B3-C2BD-511D0A4E966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F024002-0A8F-8855-D713-FDF012569AD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5392C72-FC69-77F5-9F7E-46F781675C16}"/>
              </a:ext>
            </a:extLst>
          </p:cNvPr>
          <p:cNvSpPr>
            <a:spLocks noGrp="1" noChangeArrowheads="1"/>
          </p:cNvSpPr>
          <p:nvPr>
            <p:ph type="sldNum" sz="quarter" idx="12"/>
          </p:nvPr>
        </p:nvSpPr>
        <p:spPr>
          <a:ln/>
        </p:spPr>
        <p:txBody>
          <a:bodyPr/>
          <a:lstStyle>
            <a:lvl1pPr>
              <a:defRPr/>
            </a:lvl1pPr>
          </a:lstStyle>
          <a:p>
            <a:fld id="{A23099E3-8EA5-44BA-9BF0-98B2C9B17B8B}" type="slidenum">
              <a:rPr lang="it-IT" altLang="it-IT"/>
              <a:pPr/>
              <a:t>‹N›</a:t>
            </a:fld>
            <a:endParaRPr lang="it-IT" altLang="it-IT"/>
          </a:p>
        </p:txBody>
      </p:sp>
    </p:spTree>
    <p:extLst>
      <p:ext uri="{BB962C8B-B14F-4D97-AF65-F5344CB8AC3E}">
        <p14:creationId xmlns:p14="http://schemas.microsoft.com/office/powerpoint/2010/main" val="283187270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05AE6BE6-930B-4CEC-E6E9-1DCA2EE2FB5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80FF549D-3615-A5F1-A758-D43F09C2C49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AB4B28B-C1AC-5E08-D832-D4CEB8880C1C}"/>
              </a:ext>
            </a:extLst>
          </p:cNvPr>
          <p:cNvSpPr>
            <a:spLocks noGrp="1" noChangeArrowheads="1"/>
          </p:cNvSpPr>
          <p:nvPr>
            <p:ph type="sldNum" sz="quarter" idx="12"/>
          </p:nvPr>
        </p:nvSpPr>
        <p:spPr>
          <a:ln/>
        </p:spPr>
        <p:txBody>
          <a:bodyPr/>
          <a:lstStyle>
            <a:lvl1pPr>
              <a:defRPr/>
            </a:lvl1pPr>
          </a:lstStyle>
          <a:p>
            <a:fld id="{3339ECFC-2515-446B-9034-634022B3C150}" type="slidenum">
              <a:rPr lang="it-IT" altLang="it-IT"/>
              <a:pPr/>
              <a:t>‹N›</a:t>
            </a:fld>
            <a:endParaRPr lang="it-IT" altLang="it-IT"/>
          </a:p>
        </p:txBody>
      </p:sp>
    </p:spTree>
    <p:extLst>
      <p:ext uri="{BB962C8B-B14F-4D97-AF65-F5344CB8AC3E}">
        <p14:creationId xmlns:p14="http://schemas.microsoft.com/office/powerpoint/2010/main" val="423507896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81AFE556-2074-0143-D2BB-147EFCA8BF0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5AAAF2A-0E55-1202-7B81-B753690C73B9}"/>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047590B3-ED5E-D8BE-8D55-17A21DCF416B}"/>
              </a:ext>
            </a:extLst>
          </p:cNvPr>
          <p:cNvSpPr>
            <a:spLocks noGrp="1" noChangeArrowheads="1"/>
          </p:cNvSpPr>
          <p:nvPr>
            <p:ph type="sldNum" sz="quarter" idx="12"/>
          </p:nvPr>
        </p:nvSpPr>
        <p:spPr>
          <a:ln/>
        </p:spPr>
        <p:txBody>
          <a:bodyPr/>
          <a:lstStyle>
            <a:lvl1pPr>
              <a:defRPr/>
            </a:lvl1pPr>
          </a:lstStyle>
          <a:p>
            <a:fld id="{500E9DB8-48FD-437B-96F8-948FD14E334D}" type="slidenum">
              <a:rPr lang="it-IT" altLang="it-IT"/>
              <a:pPr/>
              <a:t>‹N›</a:t>
            </a:fld>
            <a:endParaRPr lang="it-IT" altLang="it-IT"/>
          </a:p>
        </p:txBody>
      </p:sp>
    </p:spTree>
    <p:extLst>
      <p:ext uri="{BB962C8B-B14F-4D97-AF65-F5344CB8AC3E}">
        <p14:creationId xmlns:p14="http://schemas.microsoft.com/office/powerpoint/2010/main" val="355244056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6EC7A4EC-4449-6B2D-8335-2F42E03D76EB}"/>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42E14AEE-8B65-B1F7-CF42-20684531BE2A}"/>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19AEDC9A-72F3-E5B2-B59F-4FACC868798B}"/>
              </a:ext>
            </a:extLst>
          </p:cNvPr>
          <p:cNvSpPr>
            <a:spLocks noGrp="1" noChangeArrowheads="1"/>
          </p:cNvSpPr>
          <p:nvPr>
            <p:ph type="sldNum" sz="quarter" idx="12"/>
          </p:nvPr>
        </p:nvSpPr>
        <p:spPr>
          <a:ln/>
        </p:spPr>
        <p:txBody>
          <a:bodyPr/>
          <a:lstStyle>
            <a:lvl1pPr>
              <a:defRPr/>
            </a:lvl1pPr>
          </a:lstStyle>
          <a:p>
            <a:fld id="{85AB54CB-6A7F-46FF-97B6-FF257E87A759}" type="slidenum">
              <a:rPr lang="it-IT" altLang="it-IT"/>
              <a:pPr/>
              <a:t>‹N›</a:t>
            </a:fld>
            <a:endParaRPr lang="it-IT" altLang="it-IT"/>
          </a:p>
        </p:txBody>
      </p:sp>
    </p:spTree>
    <p:extLst>
      <p:ext uri="{BB962C8B-B14F-4D97-AF65-F5344CB8AC3E}">
        <p14:creationId xmlns:p14="http://schemas.microsoft.com/office/powerpoint/2010/main" val="85509046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E5D5C5CA-6D86-ADE1-07C7-FFAC82D45F0F}"/>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0A750B94-C778-C6AA-ADCC-E87273C22E83}"/>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508F3918-E3E2-5D23-124F-2AB0553CB4AC}"/>
              </a:ext>
            </a:extLst>
          </p:cNvPr>
          <p:cNvSpPr>
            <a:spLocks noGrp="1" noChangeArrowheads="1"/>
          </p:cNvSpPr>
          <p:nvPr>
            <p:ph type="sldNum" sz="quarter" idx="12"/>
          </p:nvPr>
        </p:nvSpPr>
        <p:spPr>
          <a:ln/>
        </p:spPr>
        <p:txBody>
          <a:bodyPr/>
          <a:lstStyle>
            <a:lvl1pPr>
              <a:defRPr/>
            </a:lvl1pPr>
          </a:lstStyle>
          <a:p>
            <a:fld id="{B5F68DE2-6DE8-4234-A4D2-49C6213CB50D}" type="slidenum">
              <a:rPr lang="it-IT" altLang="it-IT"/>
              <a:pPr/>
              <a:t>‹N›</a:t>
            </a:fld>
            <a:endParaRPr lang="it-IT" altLang="it-IT"/>
          </a:p>
        </p:txBody>
      </p:sp>
    </p:spTree>
    <p:extLst>
      <p:ext uri="{BB962C8B-B14F-4D97-AF65-F5344CB8AC3E}">
        <p14:creationId xmlns:p14="http://schemas.microsoft.com/office/powerpoint/2010/main" val="295137458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BA3D608-9E57-FBFA-309D-1B5B5D9B5CAF}"/>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78487AD3-5474-7B28-8507-795F79DF7E02}"/>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7849273C-F3EC-04A0-7216-C6B8742EA43C}"/>
              </a:ext>
            </a:extLst>
          </p:cNvPr>
          <p:cNvSpPr>
            <a:spLocks noGrp="1" noChangeArrowheads="1"/>
          </p:cNvSpPr>
          <p:nvPr>
            <p:ph type="sldNum" sz="quarter" idx="12"/>
          </p:nvPr>
        </p:nvSpPr>
        <p:spPr>
          <a:ln/>
        </p:spPr>
        <p:txBody>
          <a:bodyPr/>
          <a:lstStyle>
            <a:lvl1pPr>
              <a:defRPr/>
            </a:lvl1pPr>
          </a:lstStyle>
          <a:p>
            <a:fld id="{5C6D9A3F-A76B-4FC5-A3EE-AECB8924ACC5}" type="slidenum">
              <a:rPr lang="it-IT" altLang="it-IT"/>
              <a:pPr/>
              <a:t>‹N›</a:t>
            </a:fld>
            <a:endParaRPr lang="it-IT" altLang="it-IT"/>
          </a:p>
        </p:txBody>
      </p:sp>
    </p:spTree>
    <p:extLst>
      <p:ext uri="{BB962C8B-B14F-4D97-AF65-F5344CB8AC3E}">
        <p14:creationId xmlns:p14="http://schemas.microsoft.com/office/powerpoint/2010/main" val="428492644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01D64CA-1B38-84A6-323D-B012A0F8C3F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51F9427A-FE09-60F2-2AE0-5ECD3CB545C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6BBE78EB-16B5-1AB1-3C52-91C306C65316}"/>
              </a:ext>
            </a:extLst>
          </p:cNvPr>
          <p:cNvSpPr>
            <a:spLocks noGrp="1" noChangeArrowheads="1"/>
          </p:cNvSpPr>
          <p:nvPr>
            <p:ph type="sldNum" sz="quarter" idx="12"/>
          </p:nvPr>
        </p:nvSpPr>
        <p:spPr>
          <a:ln/>
        </p:spPr>
        <p:txBody>
          <a:bodyPr/>
          <a:lstStyle>
            <a:lvl1pPr>
              <a:defRPr/>
            </a:lvl1pPr>
          </a:lstStyle>
          <a:p>
            <a:fld id="{767179DA-4711-496B-8622-B0A168D9115A}" type="slidenum">
              <a:rPr lang="it-IT" altLang="it-IT"/>
              <a:pPr/>
              <a:t>‹N›</a:t>
            </a:fld>
            <a:endParaRPr lang="it-IT" altLang="it-IT"/>
          </a:p>
        </p:txBody>
      </p:sp>
    </p:spTree>
    <p:extLst>
      <p:ext uri="{BB962C8B-B14F-4D97-AF65-F5344CB8AC3E}">
        <p14:creationId xmlns:p14="http://schemas.microsoft.com/office/powerpoint/2010/main" val="174897362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00600954-D3F5-1D6A-00F7-3753A30A6FD0}"/>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F9274AB-0A6A-C9B6-25FB-F6CF909A59DE}"/>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FDDD5D1A-40A6-2E94-9562-33F0FC48666C}"/>
              </a:ext>
            </a:extLst>
          </p:cNvPr>
          <p:cNvSpPr>
            <a:spLocks noGrp="1" noChangeArrowheads="1"/>
          </p:cNvSpPr>
          <p:nvPr>
            <p:ph type="sldNum" sz="quarter" idx="12"/>
          </p:nvPr>
        </p:nvSpPr>
        <p:spPr>
          <a:ln/>
        </p:spPr>
        <p:txBody>
          <a:bodyPr/>
          <a:lstStyle>
            <a:lvl1pPr>
              <a:defRPr/>
            </a:lvl1pPr>
          </a:lstStyle>
          <a:p>
            <a:fld id="{03B5FDB1-9621-4D43-8E98-A667401AD531}" type="slidenum">
              <a:rPr lang="it-IT" altLang="it-IT"/>
              <a:pPr/>
              <a:t>‹N›</a:t>
            </a:fld>
            <a:endParaRPr lang="it-IT" altLang="it-IT"/>
          </a:p>
        </p:txBody>
      </p:sp>
    </p:spTree>
    <p:extLst>
      <p:ext uri="{BB962C8B-B14F-4D97-AF65-F5344CB8AC3E}">
        <p14:creationId xmlns:p14="http://schemas.microsoft.com/office/powerpoint/2010/main" val="138739700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848A04E-D128-6184-195B-618E8779F9C3}"/>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9E15782-5ABB-0887-04E1-7652D46106A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D634D30-8DC0-982F-5649-F04D6BDAB94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96E3FC27-7F94-DC41-AF17-5A7CD6980AB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11CD9BD2-D641-53D8-3CC4-330672196407}"/>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24D0483C-B28F-416B-BF6B-7BD72EA07ABF}"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jpeg"/><Relationship Id="rId5" Type="http://schemas.openxmlformats.org/officeDocument/2006/relationships/tags" Target="../tags/tag16.xml"/><Relationship Id="rId10" Type="http://schemas.openxmlformats.org/officeDocument/2006/relationships/slideLayout" Target="../slideLayouts/slideLayout2.xml"/><Relationship Id="rId4" Type="http://schemas.openxmlformats.org/officeDocument/2006/relationships/tags" Target="../tags/tag15.xml"/><Relationship Id="rId9" Type="http://schemas.openxmlformats.org/officeDocument/2006/relationships/audio" Target="file:///G:\AUDIO\MUSICA%20MIDI\RELIGIOSI\934-The%20memory%20of%20trees.mid" TargetMode="External"/><Relationship Id="rId1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image" Target="../media/image1.jpe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notesSlide" Target="../notesSlides/notesSlide3.xml"/><Relationship Id="rId2" Type="http://schemas.openxmlformats.org/officeDocument/2006/relationships/tags" Target="../tags/tag51.xml"/><Relationship Id="rId16" Type="http://schemas.openxmlformats.org/officeDocument/2006/relationships/image" Target="../media/image16.jpeg"/><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slideLayout" Target="../slideLayouts/slideLayout2.xml"/><Relationship Id="rId5" Type="http://schemas.openxmlformats.org/officeDocument/2006/relationships/tags" Target="../tags/tag54.xml"/><Relationship Id="rId15" Type="http://schemas.openxmlformats.org/officeDocument/2006/relationships/image" Target="../media/image15.jpeg"/><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20.jpe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19.jpeg"/><Relationship Id="rId5" Type="http://schemas.openxmlformats.org/officeDocument/2006/relationships/tags" Target="../tags/tag72.xml"/><Relationship Id="rId10" Type="http://schemas.openxmlformats.org/officeDocument/2006/relationships/image" Target="../media/image1.jpeg"/><Relationship Id="rId4" Type="http://schemas.openxmlformats.org/officeDocument/2006/relationships/tags" Target="../tags/tag71.xml"/><Relationship Id="rId9"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21.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tags" Target="../tags/tag90.xml"/><Relationship Id="rId7"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10" Type="http://schemas.openxmlformats.org/officeDocument/2006/relationships/image" Target="../media/image26.jpeg"/><Relationship Id="rId4" Type="http://schemas.openxmlformats.org/officeDocument/2006/relationships/tags" Target="../tags/tag91.xml"/><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tags" Target="../tags/tag96.xml"/><Relationship Id="rId7" Type="http://schemas.openxmlformats.org/officeDocument/2006/relationships/notesSlide" Target="../notesSlides/notesSlide6.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slideLayout" Target="../slideLayouts/slideLayout2.xml"/><Relationship Id="rId5" Type="http://schemas.openxmlformats.org/officeDocument/2006/relationships/tags" Target="../tags/tag98.xml"/><Relationship Id="rId4" Type="http://schemas.openxmlformats.org/officeDocument/2006/relationships/tags" Target="../tags/tag9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6.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jpeg"/><Relationship Id="rId5" Type="http://schemas.openxmlformats.org/officeDocument/2006/relationships/tags" Target="../tags/tag24.xml"/><Relationship Id="rId10" Type="http://schemas.openxmlformats.org/officeDocument/2006/relationships/image" Target="../media/image1.jpeg"/><Relationship Id="rId4" Type="http://schemas.openxmlformats.org/officeDocument/2006/relationships/tags" Target="../tags/tag23.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21.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image" Target="../media/image27.jpeg"/><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3.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7.jpe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0.jpeg"/><Relationship Id="rId5" Type="http://schemas.openxmlformats.org/officeDocument/2006/relationships/slideLayout" Target="../slideLayouts/slideLayout2.xml"/><Relationship Id="rId4" Type="http://schemas.openxmlformats.org/officeDocument/2006/relationships/tags" Target="../tags/tag4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DDE736D1-3934-C90A-A635-3ABC69E94B5C}"/>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A476FAE5-DCB0-2433-5728-5B7175365E9D}"/>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Memory of </a:t>
            </a:r>
            <a:r>
              <a:rPr lang="it-IT" altLang="it-IT" sz="900" i="1" dirty="0" err="1">
                <a:solidFill>
                  <a:schemeClr val="bg1"/>
                </a:solidFill>
                <a:latin typeface="Verdana" panose="020B0604030504040204" pitchFamily="34" charset="0"/>
              </a:rPr>
              <a:t>trees</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39" name="Rectangle 6">
            <a:extLst>
              <a:ext uri="{FF2B5EF4-FFF2-40B4-BE49-F238E27FC236}">
                <a16:creationId xmlns:a16="http://schemas.microsoft.com/office/drawing/2014/main" id="{32542A00-3C68-89C0-6166-E7C22E875363}"/>
              </a:ext>
            </a:extLst>
          </p:cNvPr>
          <p:cNvSpPr>
            <a:spLocks noChangeArrowheads="1"/>
          </p:cNvSpPr>
          <p:nvPr>
            <p:custDataLst>
              <p:tags r:id="rId3"/>
            </p:custDataLst>
          </p:nvPr>
        </p:nvSpPr>
        <p:spPr bwMode="auto">
          <a:xfrm>
            <a:off x="762000" y="0"/>
            <a:ext cx="7848600" cy="1047750"/>
          </a:xfrm>
          <a:prstGeom prst="rect">
            <a:avLst/>
          </a:prstGeom>
          <a:solidFill>
            <a:srgbClr val="FA6A90"/>
          </a:solidFill>
          <a:ln w="9525" algn="ctr">
            <a:solidFill>
              <a:srgbClr val="FA6A90"/>
            </a:solidFill>
            <a:miter lim="800000"/>
            <a:headEnd/>
            <a:tailEnd/>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eaLnBrk="0" hangingPunct="0"/>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IV DOMENICA DI QUARESIMA </a:t>
            </a:r>
          </a:p>
          <a:p>
            <a:pPr algn="ctr" eaLnBrk="0" hangingPunct="0"/>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4</a:t>
            </a:r>
            <a:r>
              <a:rPr lang="it-IT" altLang="it-IT" sz="1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LENT</a:t>
            </a:r>
            <a:r>
              <a:rPr lang="it-IT" altLang="it-IT" sz="1800" dirty="0">
                <a:solidFill>
                  <a:srgbClr val="000000"/>
                </a:solidFill>
                <a:effectLst>
                  <a:outerShdw blurRad="38100" dist="38100" dir="2700000" algn="tl">
                    <a:srgbClr val="FFFFFF"/>
                  </a:outerShdw>
                </a:effectLst>
                <a:latin typeface="HelveticaNeue"/>
                <a:cs typeface="Times New Roman" panose="02020603050405020304" pitchFamily="18" charset="0"/>
              </a:rPr>
              <a:t>                                                                      </a:t>
            </a: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anose="02020603050405020304" pitchFamily="18" charset="0"/>
            </a:endParaRPr>
          </a:p>
          <a:p>
            <a:pPr algn="ctr" eaLnBrk="0" hangingPunct="0"/>
            <a:r>
              <a:rPr lang="it-IT" altLang="it-IT" sz="1000" b="1" dirty="0">
                <a:solidFill>
                  <a:srgbClr val="FFFF00"/>
                </a:solidFill>
                <a:latin typeface="Verdana" panose="020B0604030504040204" pitchFamily="34" charset="0"/>
              </a:rPr>
              <a:t>TUTTE LE IMMAGINI SONO PROTETTE DA COPYRIGHT - ALL PICTURES ARE BY COPYRIGHT</a:t>
            </a:r>
          </a:p>
        </p:txBody>
      </p:sp>
      <p:sp>
        <p:nvSpPr>
          <p:cNvPr id="2053" name="Rectangle 7">
            <a:extLst>
              <a:ext uri="{FF2B5EF4-FFF2-40B4-BE49-F238E27FC236}">
                <a16:creationId xmlns:a16="http://schemas.microsoft.com/office/drawing/2014/main" id="{2CC7D469-57CC-56EE-A7F8-CC97A3BE6120}"/>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F5EFD996-D009-5163-455E-AF40A7D74824}"/>
              </a:ext>
            </a:extLst>
          </p:cNvPr>
          <p:cNvSpPr>
            <a:spLocks noChangeArrowheads="1"/>
          </p:cNvSpPr>
          <p:nvPr>
            <p:custDataLst>
              <p:tags r:id="rId5"/>
            </p:custDataLst>
          </p:nvPr>
        </p:nvSpPr>
        <p:spPr bwMode="auto">
          <a:xfrm>
            <a:off x="867113" y="3623846"/>
            <a:ext cx="3641229" cy="523220"/>
          </a:xfrm>
          <a:prstGeom prst="rect">
            <a:avLst/>
          </a:prstGeom>
          <a:noFill/>
          <a:ln w="9525">
            <a:noFill/>
            <a:miter lim="800000"/>
          </a:ln>
          <a:effectLst/>
        </p:spPr>
        <p:txBody>
          <a:bodyPr wrap="square">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lvl="1" eaLnBrk="1" hangingPunct="1"/>
            <a:r>
              <a:rPr lang="it-IT" sz="9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L'essenziale è il grande amore di Dio per il mondo </a:t>
            </a:r>
            <a:r>
              <a:rPr lang="en-US" sz="900" i="1" kern="0" dirty="0">
                <a:solidFill>
                  <a:schemeClr val="tx1"/>
                </a:solidFill>
                <a:effectLst/>
                <a:latin typeface="Verdana" panose="020B0604030504040204" pitchFamily="34" charset="0"/>
                <a:ea typeface="Verdana" panose="020B0604030504040204" pitchFamily="34" charset="0"/>
              </a:rPr>
              <a:t>The essential thing is God's great love for the world </a:t>
            </a:r>
            <a:endParaRPr lang="it-IT" sz="900" i="1" dirty="0">
              <a:solidFill>
                <a:schemeClr val="tx1"/>
              </a:solidFill>
              <a:latin typeface="Verdana" panose="020B0604030504040204" pitchFamily="34" charset="0"/>
              <a:ea typeface="Verdana" panose="020B0604030504040204" pitchFamily="34" charset="0"/>
            </a:endParaRPr>
          </a:p>
          <a:p>
            <a:pPr eaLnBrk="1" hangingPunct="1"/>
            <a:endParaRPr lang="it-IT" altLang="it-IT" sz="1000" dirty="0">
              <a:solidFill>
                <a:schemeClr val="tx1"/>
              </a:solidFill>
              <a:latin typeface="Verdana" panose="020B0604030504040204" pitchFamily="34" charset="0"/>
              <a:cs typeface="Times New Roman" panose="02020603050405020304" pitchFamily="18" charset="0"/>
            </a:endParaRPr>
          </a:p>
        </p:txBody>
      </p:sp>
      <p:sp>
        <p:nvSpPr>
          <p:cNvPr id="2055" name="Rectangle 43">
            <a:extLst>
              <a:ext uri="{FF2B5EF4-FFF2-40B4-BE49-F238E27FC236}">
                <a16:creationId xmlns:a16="http://schemas.microsoft.com/office/drawing/2014/main" id="{91F606A6-711A-AE76-C111-2FFBC8DF0FDF}"/>
              </a:ext>
            </a:extLst>
          </p:cNvPr>
          <p:cNvSpPr>
            <a:spLocks noChangeArrowheads="1"/>
          </p:cNvSpPr>
          <p:nvPr>
            <p:custDataLst>
              <p:tags r:id="rId6"/>
            </p:custDataLst>
          </p:nvPr>
        </p:nvSpPr>
        <p:spPr bwMode="auto">
          <a:xfrm>
            <a:off x="47145" y="1402556"/>
            <a:ext cx="527709" cy="538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10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CF7382DB-A038-D202-AA3E-3D9A0346757B}"/>
              </a:ext>
            </a:extLst>
          </p:cNvPr>
          <p:cNvSpPr>
            <a:spLocks noChangeArrowheads="1"/>
          </p:cNvSpPr>
          <p:nvPr>
            <p:custDataLst>
              <p:tags r:id="rId7"/>
            </p:custDataLst>
          </p:nvPr>
        </p:nvSpPr>
        <p:spPr bwMode="auto">
          <a:xfrm>
            <a:off x="6019800" y="6477000"/>
            <a:ext cx="3481388"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by Gaetano Lastilla – March 2024</a:t>
            </a:r>
          </a:p>
        </p:txBody>
      </p:sp>
      <p:pic>
        <p:nvPicPr>
          <p:cNvPr id="2057" name="Picture 101" descr="C:\ARCHIVIO GENERALE\PRESENTAZIONI\in COSTRUZIONE\S.Scritture del 24.08\candelabro copia.gif">
            <a:extLst>
              <a:ext uri="{FF2B5EF4-FFF2-40B4-BE49-F238E27FC236}">
                <a16:creationId xmlns:a16="http://schemas.microsoft.com/office/drawing/2014/main" id="{75CE763B-D8FB-C691-733D-7941C8141E73}"/>
              </a:ext>
            </a:extLst>
          </p:cNvPr>
          <p:cNvPicPr>
            <a:picLocks noChangeAspect="1" noChangeArrowheads="1"/>
          </p:cNvPicPr>
          <p:nvPr>
            <p:custDataLst>
              <p:tags r:id="rId8"/>
            </p:custDataLst>
          </p:nvPr>
        </p:nvPicPr>
        <p:blipFill>
          <a:blip r:embed="rId12">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1" name="934-The memory of trees.mid">
            <a:hlinkClick r:id="" action="ppaction://media"/>
            <a:extLst>
              <a:ext uri="{FF2B5EF4-FFF2-40B4-BE49-F238E27FC236}">
                <a16:creationId xmlns:a16="http://schemas.microsoft.com/office/drawing/2014/main" id="{2F6D2D29-D25F-1C86-95F8-C029E8AD991A}"/>
              </a:ext>
            </a:extLst>
          </p:cNvPr>
          <p:cNvPicPr>
            <a:picLocks noChangeAspect="1" noChangeArrowheads="1"/>
          </p:cNvPicPr>
          <p:nvPr>
            <a:audioFile r:link="rId9"/>
          </p:nvPr>
        </p:nvPicPr>
        <p:blipFill>
          <a:blip r:embed="rId13">
            <a:extLst>
              <a:ext uri="{28A0092B-C50C-407E-A947-70E740481C1C}">
                <a14:useLocalDpi xmlns:a14="http://schemas.microsoft.com/office/drawing/2010/main" val="0"/>
              </a:ext>
            </a:extLst>
          </a:blip>
          <a:srcRect/>
          <a:stretch>
            <a:fillRect/>
          </a:stretch>
        </p:blipFill>
        <p:spPr bwMode="auto">
          <a:xfrm>
            <a:off x="7086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a:extLst>
              <a:ext uri="{FF2B5EF4-FFF2-40B4-BE49-F238E27FC236}">
                <a16:creationId xmlns:a16="http://schemas.microsoft.com/office/drawing/2014/main" id="{1E6F331A-3E73-282E-427F-88337DB16A0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00600" y="1447800"/>
            <a:ext cx="3105150" cy="4572000"/>
          </a:xfrm>
          <a:prstGeom prst="rect">
            <a:avLst/>
          </a:prstGeom>
          <a:noFill/>
          <a:extLst>
            <a:ext uri="{909E8E84-426E-40DD-AFC4-6F175D3DCCD1}">
              <a14:hiddenFill xmlns:a14="http://schemas.microsoft.com/office/drawing/2010/main">
                <a:solidFill>
                  <a:srgbClr val="FFFFFF"/>
                </a:solidFill>
              </a14:hiddenFill>
            </a:ext>
          </a:extLst>
        </p:spPr>
      </p:pic>
      <p:sp>
        <p:nvSpPr>
          <p:cNvPr id="2063" name="Rectangle 15">
            <a:extLst>
              <a:ext uri="{FF2B5EF4-FFF2-40B4-BE49-F238E27FC236}">
                <a16:creationId xmlns:a16="http://schemas.microsoft.com/office/drawing/2014/main" id="{6AE37882-21C9-3A05-F402-6B045A30D502}"/>
              </a:ext>
            </a:extLst>
          </p:cNvPr>
          <p:cNvSpPr>
            <a:spLocks noChangeArrowheads="1"/>
          </p:cNvSpPr>
          <p:nvPr/>
        </p:nvSpPr>
        <p:spPr bwMode="auto">
          <a:xfrm>
            <a:off x="1600200" y="3962400"/>
            <a:ext cx="2438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38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E826662-52C4-2837-9305-A059BC16AA1D}"/>
              </a:ext>
            </a:extLst>
          </p:cNvPr>
          <p:cNvSpPr>
            <a:spLocks noGrp="1" noChangeArrowheads="1"/>
          </p:cNvSpPr>
          <p:nvPr>
            <p:ph type="title"/>
            <p:custDataLst>
              <p:tags r:id="rId1"/>
            </p:custDataLst>
          </p:nvPr>
        </p:nvSpPr>
        <p:spPr>
          <a:xfrm>
            <a:off x="4419600" y="11430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 TO THE EPHESIANS</a:t>
            </a:r>
          </a:p>
        </p:txBody>
      </p:sp>
      <p:sp>
        <p:nvSpPr>
          <p:cNvPr id="73" name="Rectangle 13">
            <a:extLst>
              <a:ext uri="{FF2B5EF4-FFF2-40B4-BE49-F238E27FC236}">
                <a16:creationId xmlns:a16="http://schemas.microsoft.com/office/drawing/2014/main" id="{69FCB3F6-1723-21C0-FB78-345C7A279D7F}"/>
              </a:ext>
            </a:extLst>
          </p:cNvPr>
          <p:cNvSpPr>
            <a:spLocks noChangeArrowheads="1"/>
          </p:cNvSpPr>
          <p:nvPr>
            <p:custDataLst>
              <p:tags r:id="rId2"/>
            </p:custDataLst>
          </p:nvPr>
        </p:nvSpPr>
        <p:spPr bwMode="auto">
          <a:xfrm>
            <a:off x="762000" y="0"/>
            <a:ext cx="7842250" cy="831850"/>
          </a:xfrm>
          <a:prstGeom prst="rect">
            <a:avLst/>
          </a:prstGeom>
          <a:solidFill>
            <a:srgbClr val="FA6A90"/>
          </a:solidFill>
          <a:ln w="9525" algn="ctr">
            <a:solidFill>
              <a:srgbClr val="FA6A90"/>
            </a:solidFill>
            <a:miter lim="800000"/>
            <a:headEnd/>
            <a:tailEnd/>
          </a:ln>
        </p:spPr>
        <p:txBody>
          <a:bodyPr>
            <a:spAutoFit/>
          </a:bodyPr>
          <a:lstStyle/>
          <a:p>
            <a:pPr algn="ctr"/>
            <a:endParaRPr lang="it-IT" altLang="it-IT" b="1">
              <a:solidFill>
                <a:srgbClr val="FFFF00"/>
              </a:solidFill>
              <a:latin typeface="Cambria" panose="02040503050406030204" pitchFamily="18" charset="0"/>
              <a:cs typeface="Times New Roman" panose="02020603050405020304" pitchFamily="18" charset="0"/>
            </a:endParaRPr>
          </a:p>
          <a:p>
            <a:pPr algn="ctr"/>
            <a:endParaRPr lang="it-IT" altLang="it-IT" b="1">
              <a:solidFill>
                <a:schemeClr val="tx1"/>
              </a:solidFill>
              <a:latin typeface="Cambria" panose="02040503050406030204" pitchFamily="18" charset="0"/>
            </a:endParaRPr>
          </a:p>
        </p:txBody>
      </p:sp>
      <p:sp>
        <p:nvSpPr>
          <p:cNvPr id="11268" name="Rectangle 22">
            <a:extLst>
              <a:ext uri="{FF2B5EF4-FFF2-40B4-BE49-F238E27FC236}">
                <a16:creationId xmlns:a16="http://schemas.microsoft.com/office/drawing/2014/main" id="{2A5BDEB4-6412-D219-EC2D-193D54C517C9}"/>
              </a:ext>
            </a:extLst>
          </p:cNvPr>
          <p:cNvSpPr>
            <a:spLocks noChangeArrowheads="1"/>
          </p:cNvSpPr>
          <p:nvPr>
            <p:custDataLst>
              <p:tags r:id="rId3"/>
            </p:custDataLst>
          </p:nvPr>
        </p:nvSpPr>
        <p:spPr bwMode="auto">
          <a:xfrm>
            <a:off x="1219200" y="11430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11269" name="Rectangle 205">
            <a:extLst>
              <a:ext uri="{FF2B5EF4-FFF2-40B4-BE49-F238E27FC236}">
                <a16:creationId xmlns:a16="http://schemas.microsoft.com/office/drawing/2014/main" id="{61AD6D4C-2A36-8BD9-EC11-5C79C65B63B3}"/>
              </a:ext>
            </a:extLst>
          </p:cNvPr>
          <p:cNvSpPr>
            <a:spLocks noChangeArrowheads="1"/>
          </p:cNvSpPr>
          <p:nvPr>
            <p:custDataLst>
              <p:tags r:id="rId4"/>
            </p:custDataLst>
          </p:nvPr>
        </p:nvSpPr>
        <p:spPr bwMode="auto">
          <a:xfrm>
            <a:off x="1219200" y="1524000"/>
            <a:ext cx="32004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Dio, ricco di misericordia, per il grande amore con il quale ci ha amato, da morti che eravamo per le colpe, ci ha fatto rivivere con Cristo: per grazia siete salvati. </a:t>
            </a:r>
            <a:r>
              <a:rPr lang="it-IT" altLang="it-IT" sz="1800" i="1">
                <a:solidFill>
                  <a:srgbClr val="000000"/>
                </a:solidFill>
                <a:latin typeface="Verdana" panose="020B0604030504040204" pitchFamily="34" charset="0"/>
                <a:cs typeface="Times New Roman" panose="02020603050405020304" pitchFamily="18" charset="0"/>
              </a:rPr>
              <a:t>(Ef 2, 4-5)</a:t>
            </a:r>
          </a:p>
        </p:txBody>
      </p:sp>
      <p:sp>
        <p:nvSpPr>
          <p:cNvPr id="11270" name="Rectangle 206">
            <a:extLst>
              <a:ext uri="{FF2B5EF4-FFF2-40B4-BE49-F238E27FC236}">
                <a16:creationId xmlns:a16="http://schemas.microsoft.com/office/drawing/2014/main" id="{6665F354-4DC4-FE99-7C81-984F8C8F1580}"/>
              </a:ext>
            </a:extLst>
          </p:cNvPr>
          <p:cNvSpPr>
            <a:spLocks noChangeArrowheads="1"/>
          </p:cNvSpPr>
          <p:nvPr>
            <p:custDataLst>
              <p:tags r:id="rId5"/>
            </p:custDataLst>
          </p:nvPr>
        </p:nvSpPr>
        <p:spPr bwMode="auto">
          <a:xfrm>
            <a:off x="4572000" y="16764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dirty="0">
                <a:solidFill>
                  <a:schemeClr val="tx1"/>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Times New Roman" panose="02020603050405020304" pitchFamily="18" charset="0"/>
              </a:rPr>
              <a:t>But</a:t>
            </a:r>
            <a:r>
              <a:rPr lang="en-GB" altLang="it-IT" sz="1800" i="1"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Times New Roman" panose="02020603050405020304" pitchFamily="18" charset="0"/>
              </a:rPr>
              <a:t>God, who is rich in mercy, revealed his immense love. As we were dead through our sins, he gave us life with Christ. By grace you have been saved!</a:t>
            </a:r>
            <a:r>
              <a:rPr lang="en-GB"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err="1">
                <a:solidFill>
                  <a:srgbClr val="000000"/>
                </a:solidFill>
                <a:latin typeface="Verdana" panose="020B0604030504040204" pitchFamily="34" charset="0"/>
                <a:cs typeface="Times New Roman" panose="02020603050405020304" pitchFamily="18" charset="0"/>
              </a:rPr>
              <a:t>Eph</a:t>
            </a:r>
            <a:r>
              <a:rPr lang="en-GB" altLang="it-IT" sz="1800" i="1" dirty="0">
                <a:solidFill>
                  <a:srgbClr val="000000"/>
                </a:solidFill>
                <a:latin typeface="Verdana" panose="020B0604030504040204" pitchFamily="34" charset="0"/>
                <a:cs typeface="Times New Roman" panose="02020603050405020304" pitchFamily="18" charset="0"/>
              </a:rPr>
              <a:t> 2: 4-5)</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262CE9D3-959D-FAB1-1C31-6649B6A8D432}"/>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635375"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8" name="WordArt 509">
            <a:extLst>
              <a:ext uri="{FF2B5EF4-FFF2-40B4-BE49-F238E27FC236}">
                <a16:creationId xmlns:a16="http://schemas.microsoft.com/office/drawing/2014/main" id="{F1A123B8-D918-43E8-45B5-4CAEFEBDA8DD}"/>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La Parola di Dio </a:t>
            </a:r>
          </a:p>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parla  al nostro cuore!</a:t>
            </a:r>
          </a:p>
        </p:txBody>
      </p:sp>
      <p:sp>
        <p:nvSpPr>
          <p:cNvPr id="79" name="WordArt 510">
            <a:extLst>
              <a:ext uri="{FF2B5EF4-FFF2-40B4-BE49-F238E27FC236}">
                <a16:creationId xmlns:a16="http://schemas.microsoft.com/office/drawing/2014/main" id="{12ED3998-C707-9A86-D070-8286A8FAE264}"/>
              </a:ext>
            </a:extLst>
          </p:cNvPr>
          <p:cNvSpPr>
            <a:spLocks noChangeArrowheads="1" noChangeShapeType="1" noTextEdit="1"/>
          </p:cNvSpPr>
          <p:nvPr>
            <p:custDataLst>
              <p:tags r:id="rId8"/>
            </p:custDataLst>
          </p:nvPr>
        </p:nvSpPr>
        <p:spPr bwMode="auto">
          <a:xfrm>
            <a:off x="5594350" y="248444"/>
            <a:ext cx="2730500" cy="71913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339"/>
              </a:avLst>
            </a:prstTxWarp>
          </a:bodyPr>
          <a:lstStyle/>
          <a:p>
            <a:pPr algn="ctr" fontAlgn="base"/>
            <a:r>
              <a:rPr lang="en-US" sz="1800" kern="1200" dirty="0">
                <a:ln w="9525" cap="flat" cmpd="sng" algn="ctr">
                  <a:solidFill>
                    <a:srgbClr val="FFFF00"/>
                  </a:solidFill>
                  <a:prstDash val="solid"/>
                  <a:round/>
                </a:ln>
                <a:solidFill>
                  <a:srgbClr val="FFFF99"/>
                </a:solidFill>
                <a:effectLst/>
                <a:latin typeface="Bookman Old Style" panose="02050604050505020204" pitchFamily="18" charset="0"/>
                <a:ea typeface="Arial" panose="020B0604020202020204" pitchFamily="34" charset="0"/>
                <a:cs typeface="Arial" panose="020B0604020202020204" pitchFamily="34" charset="0"/>
              </a:rPr>
              <a:t>The Word of God</a:t>
            </a:r>
            <a:endParaRPr lang="it-IT" sz="1800" dirty="0">
              <a:effectLst/>
              <a:latin typeface="Times New Roman" panose="02020603050405020304" pitchFamily="18" charset="0"/>
              <a:ea typeface="Times New Roman" panose="02020603050405020304" pitchFamily="18" charset="0"/>
            </a:endParaRPr>
          </a:p>
          <a:p>
            <a:pPr algn="ctr" fontAlgn="base"/>
            <a:r>
              <a:rPr lang="en-US" sz="1800" kern="1200" dirty="0">
                <a:ln w="9525" cap="flat" cmpd="sng" algn="ctr">
                  <a:solidFill>
                    <a:srgbClr val="FFFF00"/>
                  </a:solidFill>
                  <a:prstDash val="solid"/>
                  <a:round/>
                </a:ln>
                <a:solidFill>
                  <a:srgbClr val="FFFF99"/>
                </a:solidFill>
                <a:effectLst/>
                <a:latin typeface="Bookman Old Style" panose="02050604050505020204" pitchFamily="18" charset="0"/>
                <a:ea typeface="Arial" panose="020B0604020202020204" pitchFamily="34" charset="0"/>
                <a:cs typeface="Arial" panose="020B0604020202020204" pitchFamily="34" charset="0"/>
              </a:rPr>
              <a:t>speaks to our hearts!</a:t>
            </a:r>
            <a:endParaRPr lang="it-IT" sz="1800" dirty="0">
              <a:effectLst/>
              <a:latin typeface="Times New Roman" panose="02020603050405020304" pitchFamily="18" charset="0"/>
              <a:ea typeface="Times New Roman" panose="02020603050405020304" pitchFamily="18" charset="0"/>
            </a:endParaRPr>
          </a:p>
          <a:p>
            <a:pPr algn="ctr"/>
            <a:r>
              <a:rPr lang="en-US" sz="1800" dirty="0">
                <a:noFill/>
                <a:latin typeface="Bookman Old Style" panose="02050604050505020204" pitchFamily="18" charset="0"/>
              </a:rPr>
              <a:t>The Word of God</a:t>
            </a:r>
          </a:p>
          <a:p>
            <a:pPr algn="ctr"/>
            <a:r>
              <a:rPr lang="en-US" sz="1800" dirty="0">
                <a:noFill/>
                <a:latin typeface="Bookman Old Style" panose="02050604050505020204" pitchFamily="18" charset="0"/>
              </a:rPr>
              <a:t>speaks to our heart!</a:t>
            </a:r>
            <a:endParaRPr lang="it-IT" sz="1800" dirty="0">
              <a:noFill/>
              <a:latin typeface="Bookman Old Style" panose="02050604050505020204" pitchFamily="18" charset="0"/>
            </a:endParaRPr>
          </a:p>
        </p:txBody>
      </p:sp>
      <p:pic>
        <p:nvPicPr>
          <p:cNvPr id="11274" name="Picture 41" descr="C:\ARCHIVIO GENERALE\PRESENTAZIONI\in COSTRUZIONE\S.Scritture del 15.03\Misericordia di Dio.jpg">
            <a:extLst>
              <a:ext uri="{FF2B5EF4-FFF2-40B4-BE49-F238E27FC236}">
                <a16:creationId xmlns:a16="http://schemas.microsoft.com/office/drawing/2014/main" id="{E0139B91-F793-FA03-E21C-EF6332591D76}"/>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1676400" y="3962400"/>
            <a:ext cx="20574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1275" name="Picture 42" descr="C:\ARCHIVIO GENERALE\PRESENTAZIONI\in COSTRUZIONE\S.Scritture del 15.03\rivivere con Cristo.jpg">
            <a:extLst>
              <a:ext uri="{FF2B5EF4-FFF2-40B4-BE49-F238E27FC236}">
                <a16:creationId xmlns:a16="http://schemas.microsoft.com/office/drawing/2014/main" id="{2523D6A8-AF53-2549-5287-2DE4FB5B2DC3}"/>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4648200" y="3962400"/>
            <a:ext cx="3352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73"/>
                                        </p:tgtEl>
                                        <p:attrNameLst>
                                          <p:attrName>style.visibility</p:attrName>
                                        </p:attrNameLst>
                                      </p:cBhvr>
                                      <p:to>
                                        <p:strVal val="visible"/>
                                      </p:to>
                                    </p:set>
                                    <p:anim calcmode="lin" valueType="num">
                                      <p:cBhvr additive="base">
                                        <p:cTn id="7" dur="300" fill="hold"/>
                                        <p:tgtEl>
                                          <p:spTgt spid="73"/>
                                        </p:tgtEl>
                                        <p:attrNameLst>
                                          <p:attrName>ppt_x</p:attrName>
                                        </p:attrNameLst>
                                      </p:cBhvr>
                                      <p:tavLst>
                                        <p:tav tm="0">
                                          <p:val>
                                            <p:strVal val="0-#ppt_w/2"/>
                                          </p:val>
                                        </p:tav>
                                        <p:tav tm="100000">
                                          <p:val>
                                            <p:strVal val="#ppt_x"/>
                                          </p:val>
                                        </p:tav>
                                      </p:tavLst>
                                    </p:anim>
                                    <p:anim calcmode="lin" valueType="num">
                                      <p:cBhvr additive="base">
                                        <p:cTn id="8"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351A674-0E94-1354-D287-8514BEBDBBCE}"/>
              </a:ext>
            </a:extLst>
          </p:cNvPr>
          <p:cNvSpPr>
            <a:spLocks noGrp="1" noChangeArrowheads="1"/>
          </p:cNvSpPr>
          <p:nvPr>
            <p:ph type="title"/>
            <p:custDataLst>
              <p:tags r:id="rId1"/>
            </p:custDataLst>
          </p:nvPr>
        </p:nvSpPr>
        <p:spPr>
          <a:xfrm>
            <a:off x="0" y="836613"/>
            <a:ext cx="9144000" cy="8382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Con lui ci ha anche risuscitato e ci ha fatto sedere nei cieli, in Cristo Gesù, per mostrare nei secoli futuri la straordinaria ricchezza della sua grazia mediante la sua bontà verso di noi in Cristo Gesù. Per grazia infatti siete salvati mediante la fede;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2, 6-8a)</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12291" name="Rectangle 4">
            <a:extLst>
              <a:ext uri="{FF2B5EF4-FFF2-40B4-BE49-F238E27FC236}">
                <a16:creationId xmlns:a16="http://schemas.microsoft.com/office/drawing/2014/main" id="{9B378CD3-355A-640F-DE2F-C0492AC7DFD0}"/>
              </a:ext>
            </a:extLst>
          </p:cNvPr>
          <p:cNvSpPr>
            <a:spLocks noChangeArrowheads="1"/>
          </p:cNvSpPr>
          <p:nvPr>
            <p:custDataLst>
              <p:tags r:id="rId2"/>
            </p:custDataLst>
          </p:nvPr>
        </p:nvSpPr>
        <p:spPr bwMode="auto">
          <a:xfrm>
            <a:off x="0" y="50847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And he raised us to life with Christ, giving us a place with him in heaven. In showing us such kindness in Christ Jesus, God willed to reveal and unfold in the coming ages the extraordinary riches of his grace. By the grace of God you have been saved through faith.</a:t>
            </a:r>
            <a:r>
              <a:rPr lang="en-GB" altLang="it-IT" sz="1800" i="1">
                <a:solidFill>
                  <a:srgbClr val="FFFFFF"/>
                </a:solidFill>
                <a:latin typeface="Verdana" panose="020B0604030504040204" pitchFamily="34" charset="0"/>
                <a:cs typeface="Times New Roman" panose="02020603050405020304" pitchFamily="18" charset="0"/>
              </a:rPr>
              <a:t> (Eph 2: 6-8a)</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A246E0AA-B47C-5DFA-B738-7244B66AB9C7}"/>
              </a:ext>
            </a:extLst>
          </p:cNvPr>
          <p:cNvSpPr>
            <a:spLocks noGrp="1" noChangeArrowheads="1"/>
          </p:cNvSpPr>
          <p:nvPr>
            <p:ph type="title"/>
            <p:custDataLst>
              <p:tags r:id="rId1"/>
            </p:custDataLst>
          </p:nvPr>
        </p:nvSpPr>
        <p:spPr>
          <a:xfrm>
            <a:off x="0" y="549275"/>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ciò non viene da voi, ma è dono di Dio; né viene dalle opere, perché nessuno possa vantarsene. Siamo infatti opera sua, creati in Cristo Gesù per le opere buone, che Dio ha preparato perché in esse camminassimo.         </a:t>
            </a:r>
            <a:r>
              <a:rPr lang="it-IT" altLang="it-IT" sz="1800" i="1">
                <a:solidFill>
                  <a:srgbClr val="FFFFFF"/>
                </a:solidFill>
                <a:latin typeface="Verdana" panose="020B0604030504040204" pitchFamily="34" charset="0"/>
                <a:cs typeface="Times New Roman" panose="02020603050405020304" pitchFamily="18" charset="0"/>
              </a:rPr>
              <a:t>(Ef 2, 8b-10)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7A2D7448-C6D2-F592-746D-1115F09573A0}"/>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This has not come from you: it is God's gift. This was not the result of your works, so you are not to feel proud. What we are is God's work. He has created us in Christ Jesus for the good works he has prepared that we should devote ourselves to them. </a:t>
            </a:r>
            <a:r>
              <a:rPr lang="en-GB" altLang="it-IT" sz="1800" i="1">
                <a:solidFill>
                  <a:srgbClr val="FFFFFF"/>
                </a:solidFill>
                <a:latin typeface="Verdana" panose="020B0604030504040204" pitchFamily="34" charset="0"/>
                <a:cs typeface="Times New Roman" panose="02020603050405020304" pitchFamily="18" charset="0"/>
              </a:rPr>
              <a:t>(Eph 2: 8b-10)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16" name="Picture 5" descr="C:\ARCHIVIO GENERALE\PRESENTAZIONI\in COSTRUZIONE\S.Scritture del 15.03\A-Moment-Of-Grace-Clark-Whitten.jpg">
            <a:extLst>
              <a:ext uri="{FF2B5EF4-FFF2-40B4-BE49-F238E27FC236}">
                <a16:creationId xmlns:a16="http://schemas.microsoft.com/office/drawing/2014/main" id="{34A8E79C-7E51-89A1-0AAA-391579DF2FCB}"/>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04800" y="1700213"/>
            <a:ext cx="8534400" cy="357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EA72F81-B9F6-BF98-225A-9EC3594DE713}"/>
              </a:ext>
            </a:extLst>
          </p:cNvPr>
          <p:cNvSpPr>
            <a:spLocks noGrp="1" noChangeArrowheads="1"/>
          </p:cNvSpPr>
          <p:nvPr>
            <p:ph type="title"/>
            <p:custDataLst>
              <p:tags r:id="rId1"/>
            </p:custDataLst>
          </p:nvPr>
        </p:nvSpPr>
        <p:spPr>
          <a:xfrm>
            <a:off x="4356100" y="1125538"/>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A2EDD10E-ECC7-D0F8-28C3-D851A1E5AF2C}"/>
              </a:ext>
            </a:extLst>
          </p:cNvPr>
          <p:cNvSpPr>
            <a:spLocks noChangeArrowheads="1"/>
          </p:cNvSpPr>
          <p:nvPr>
            <p:custDataLst>
              <p:tags r:id="rId2"/>
            </p:custDataLst>
          </p:nvPr>
        </p:nvSpPr>
        <p:spPr bwMode="auto">
          <a:xfrm>
            <a:off x="1219200" y="1524000"/>
            <a:ext cx="3429000" cy="2289175"/>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 Nicodèmo</a:t>
            </a:r>
            <a:r>
              <a:rPr lang="it-IT" altLang="it-IT" sz="1800">
                <a:solidFill>
                  <a:srgbClr val="000000"/>
                </a:solidFill>
                <a:latin typeface="Verdana" panose="020B0604030504040204" pitchFamily="34" charset="0"/>
                <a:cs typeface="Times New Roman" panose="02020603050405020304" pitchFamily="18" charset="0"/>
              </a:rPr>
              <a:t>:«Come Mosè innalzò il serpente nel deserto, così bisogna che sia innalzato il Figlio dell’uomo, perché </a:t>
            </a:r>
            <a:r>
              <a:rPr lang="it-IT" altLang="it-IT" sz="1800">
                <a:solidFill>
                  <a:srgbClr val="7A0029"/>
                </a:solidFill>
                <a:latin typeface="Verdana" panose="020B0604030504040204" pitchFamily="34" charset="0"/>
                <a:cs typeface="Times New Roman" panose="02020603050405020304" pitchFamily="18" charset="0"/>
              </a:rPr>
              <a:t>chiunque crede in lui abbia la vita eterna</a:t>
            </a:r>
            <a:r>
              <a:rPr lang="it-IT" altLang="it-IT" sz="1800">
                <a:solidFill>
                  <a:srgbClr val="000000"/>
                </a:solidFill>
                <a:latin typeface="Verdana" panose="020B0604030504040204" pitchFamily="34" charset="0"/>
                <a:cs typeface="Times New Roman" panose="02020603050405020304" pitchFamily="18" charset="0"/>
              </a:rPr>
              <a:t>.</a:t>
            </a:r>
            <a:r>
              <a:rPr lang="it-IT" altLang="it-IT" sz="1800" i="1">
                <a:solidFill>
                  <a:srgbClr val="000000"/>
                </a:solidFill>
                <a:latin typeface="Verdana" panose="020B0604030504040204" pitchFamily="34" charset="0"/>
                <a:cs typeface="Times New Roman" panose="02020603050405020304" pitchFamily="18" charset="0"/>
              </a:rPr>
              <a:t> (Gv 3, 14-15)</a:t>
            </a:r>
          </a:p>
        </p:txBody>
      </p:sp>
      <p:sp>
        <p:nvSpPr>
          <p:cNvPr id="17412" name="Rectangle 6">
            <a:extLst>
              <a:ext uri="{FF2B5EF4-FFF2-40B4-BE49-F238E27FC236}">
                <a16:creationId xmlns:a16="http://schemas.microsoft.com/office/drawing/2014/main" id="{542BAFF8-F542-A9D0-D60D-A7D0872B0F5C}"/>
              </a:ext>
            </a:extLst>
          </p:cNvPr>
          <p:cNvSpPr>
            <a:spLocks noChangeArrowheads="1"/>
          </p:cNvSpPr>
          <p:nvPr>
            <p:custDataLst>
              <p:tags r:id="rId3"/>
            </p:custDataLst>
          </p:nvPr>
        </p:nvSpPr>
        <p:spPr bwMode="auto">
          <a:xfrm>
            <a:off x="4643438" y="1484313"/>
            <a:ext cx="3429000" cy="2289175"/>
          </a:xfrm>
          <a:prstGeom prst="rect">
            <a:avLst/>
          </a:prstGeom>
          <a:noFill/>
          <a:ln w="9525">
            <a:noFill/>
            <a:miter lim="800000"/>
          </a:ln>
          <a:effectLst/>
        </p:spPr>
        <p:txBody>
          <a:bodyPr>
            <a:spAutoFit/>
          </a:bodyPr>
          <a:lstStyle/>
          <a:p>
            <a:pPr fontAlgn="t"/>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Unicode MS" pitchFamily="34" charset="-128"/>
                <a:cs typeface="Arial Unicode MS" pitchFamily="34" charset="-128"/>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At that time, Jesus said to Nicodemus: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“As Moses lifted up the serpent in the desert, so must the Son of Man be lifted up, so that </a:t>
            </a:r>
            <a:r>
              <a:rPr lang="en-GB" altLang="it-IT" sz="1800">
                <a:ln w="9525" cap="flat" cmpd="sng" algn="ctr">
                  <a:noFill/>
                  <a:prstDash val="solid"/>
                  <a:round/>
                  <a:headEnd type="none" w="med" len="med"/>
                  <a:tailEnd type="none" w="med" len="med"/>
                </a:ln>
                <a:solidFill>
                  <a:srgbClr val="7A0029"/>
                </a:solidFill>
                <a:latin typeface="Verdana" pitchFamily="34" charset="0"/>
                <a:ea typeface="Arial"/>
                <a:cs typeface="Times New Roman" pitchFamily="18" charset="0"/>
                <a:sym typeface="Wingdings"/>
              </a:rPr>
              <a:t>whoever believes in him may have eternal life</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(Jn 3: 14-15) </a:t>
            </a:r>
            <a:endParaRPr lang="it-IT" altLang="it-IT" sz="1800" i="1">
              <a:solidFill>
                <a:srgbClr val="000000"/>
              </a:solidFill>
              <a:latin typeface="Verdana" pitchFamily="34" charset="0"/>
              <a:cs typeface="Times New Roman" pitchFamily="18" charset="0"/>
            </a:endParaRPr>
          </a:p>
        </p:txBody>
      </p:sp>
      <p:sp>
        <p:nvSpPr>
          <p:cNvPr id="90" name="Rectangle 20">
            <a:extLst>
              <a:ext uri="{FF2B5EF4-FFF2-40B4-BE49-F238E27FC236}">
                <a16:creationId xmlns:a16="http://schemas.microsoft.com/office/drawing/2014/main" id="{FCE7C71B-7F3F-6D60-CB71-0F7C0D3A5C38}"/>
              </a:ext>
            </a:extLst>
          </p:cNvPr>
          <p:cNvSpPr>
            <a:spLocks noChangeArrowheads="1"/>
          </p:cNvSpPr>
          <p:nvPr>
            <p:custDataLst>
              <p:tags r:id="rId4"/>
            </p:custDataLst>
          </p:nvPr>
        </p:nvSpPr>
        <p:spPr bwMode="auto">
          <a:xfrm>
            <a:off x="762000" y="0"/>
            <a:ext cx="7848600" cy="1077913"/>
          </a:xfrm>
          <a:prstGeom prst="rect">
            <a:avLst/>
          </a:prstGeom>
          <a:solidFill>
            <a:srgbClr val="F95D86"/>
          </a:solidFill>
          <a:ln w="9525" algn="ctr">
            <a:solidFill>
              <a:srgbClr val="F95D86"/>
            </a:solidFill>
            <a:miter lim="800000"/>
            <a:headEnd/>
            <a:tailEnd/>
          </a:ln>
        </p:spPr>
        <p:txBody>
          <a:bodyPr>
            <a:spAutoFit/>
          </a:bodyPr>
          <a:lstStyle/>
          <a:p>
            <a:pPr algn="ctr"/>
            <a:endParaRPr lang="it-IT" altLang="it-IT" sz="800" b="1" dirty="0">
              <a:solidFill>
                <a:srgbClr val="000000"/>
              </a:solidFill>
              <a:effectLst>
                <a:outerShdw blurRad="38100" dist="38100" dir="2700000" algn="tl">
                  <a:srgbClr val="FFFFFF"/>
                </a:outerShdw>
              </a:effectLst>
              <a:latin typeface="Copperplate Gothic Bold" panose="020E0705020206020404" pitchFamily="34" charset="0"/>
              <a:cs typeface="Arial" panose="020B0604020202020204" pitchFamily="34" charset="0"/>
            </a:endParaRPr>
          </a:p>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Il ricordo di te, Signore, è la nostra gioia.</a:t>
            </a:r>
            <a:r>
              <a:rPr lang="it-IT" altLang="it-IT" sz="2000" dirty="0">
                <a:solidFill>
                  <a:srgbClr val="000000"/>
                </a:solidFill>
                <a:effectLst>
                  <a:outerShdw blurRad="38100" dist="38100" dir="2700000" algn="tl">
                    <a:srgbClr val="FFFFFF"/>
                  </a:outerShdw>
                </a:effectLst>
                <a:latin typeface="Verdana" panose="020B0604030504040204" pitchFamily="34" charset="0"/>
                <a:ea typeface="Verdana" panose="020B0604030504040204" pitchFamily="34" charset="0"/>
                <a:cs typeface="Verdana" panose="020B0604030504040204" pitchFamily="34" charset="0"/>
              </a:rPr>
              <a:t>                             </a:t>
            </a:r>
            <a:r>
              <a:rPr lang="en-US" sz="2000" kern="0"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The memory of </a:t>
            </a:r>
            <a:r>
              <a:rPr lang="it-IT" altLang="it-IT" sz="2000" dirty="0" err="1">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you</a:t>
            </a:r>
            <a:r>
              <a:rPr lang="it-IT" altLang="it-IT" sz="2000"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Lord, </a:t>
            </a:r>
            <a:r>
              <a:rPr lang="it-IT" altLang="it-IT" sz="2000" dirty="0" err="1">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is</a:t>
            </a:r>
            <a:r>
              <a:rPr lang="it-IT" altLang="it-IT" sz="2000"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dirty="0" err="1">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our</a:t>
            </a:r>
            <a:r>
              <a:rPr lang="it-IT" altLang="it-IT" sz="2000"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dirty="0" err="1">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joy</a:t>
            </a:r>
            <a:r>
              <a:rPr lang="it-IT" altLang="it-IT" sz="2000"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a:p>
            <a:pPr algn="ctr"/>
            <a:endParaRPr lang="it-IT" altLang="it-IT" sz="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4342" name="Rettangolo 1">
            <a:extLst>
              <a:ext uri="{FF2B5EF4-FFF2-40B4-BE49-F238E27FC236}">
                <a16:creationId xmlns:a16="http://schemas.microsoft.com/office/drawing/2014/main" id="{4087D613-5CC0-E74D-D448-7BC5F816F1C8}"/>
              </a:ext>
            </a:extLst>
          </p:cNvPr>
          <p:cNvSpPr>
            <a:spLocks noChangeArrowheads="1"/>
          </p:cNvSpPr>
          <p:nvPr>
            <p:custDataLst>
              <p:tags r:id="rId5"/>
            </p:custDataLst>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4343" name="Picture 40" descr="C:\ARCHIVIO GENERALE\PRESENTAZIONI\in COSTRUZIONE\S.Scritture del 15.03\Gesù e Nicodemo 1.jpg">
            <a:extLst>
              <a:ext uri="{FF2B5EF4-FFF2-40B4-BE49-F238E27FC236}">
                <a16:creationId xmlns:a16="http://schemas.microsoft.com/office/drawing/2014/main" id="{8D95B656-69CD-6B21-5000-88428F9C9C67}"/>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886200"/>
            <a:ext cx="3124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4344" name="Picture 41" descr="C:\ARCHIVIO GENERALE\PRESENTAZIONI\in COSTRUZIONE\S.Scritture del 15.03\Innalzati 1.jpg">
            <a:extLst>
              <a:ext uri="{FF2B5EF4-FFF2-40B4-BE49-F238E27FC236}">
                <a16:creationId xmlns:a16="http://schemas.microsoft.com/office/drawing/2014/main" id="{29B56F8A-69C8-C0DB-6C81-E112536A4814}"/>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886200"/>
            <a:ext cx="32766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576">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F5EE921-80F6-CBF6-0919-784AB5D23277}"/>
              </a:ext>
            </a:extLst>
          </p:cNvPr>
          <p:cNvSpPr>
            <a:spLocks noChangeArrowheads="1"/>
          </p:cNvSpPr>
          <p:nvPr>
            <p:custDataLst>
              <p:tags r:id="rId1"/>
            </p:custDataLst>
          </p:nvPr>
        </p:nvSpPr>
        <p:spPr bwMode="auto">
          <a:xfrm>
            <a:off x="152400" y="990600"/>
            <a:ext cx="4267200" cy="2563813"/>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Dio infatti ha tanto amato il mondo da dare il Figlio unigenito perché chiunque crede in lui non vada perduto, ma abbia la vita eterna. Dio, infatti, non ha mandato il Figlio nel mondo per condannare il mondo, ma perché il mondo sia salvato per mezzo di lui.</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p>
          <a:p>
            <a:pPr algn="ct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(Gv 3, 16-17)</a:t>
            </a:r>
          </a:p>
        </p:txBody>
      </p:sp>
      <p:sp>
        <p:nvSpPr>
          <p:cNvPr id="162930" name="Rectangle 114">
            <a:extLst>
              <a:ext uri="{FF2B5EF4-FFF2-40B4-BE49-F238E27FC236}">
                <a16:creationId xmlns:a16="http://schemas.microsoft.com/office/drawing/2014/main" id="{D8C7867C-1735-0001-BF53-9826EE7CCF45}"/>
              </a:ext>
            </a:extLst>
          </p:cNvPr>
          <p:cNvSpPr>
            <a:spLocks noChangeArrowheads="1"/>
          </p:cNvSpPr>
          <p:nvPr>
            <p:custDataLst>
              <p:tags r:id="rId2"/>
            </p:custDataLst>
          </p:nvPr>
        </p:nvSpPr>
        <p:spPr bwMode="auto">
          <a:xfrm>
            <a:off x="152400" y="3581400"/>
            <a:ext cx="4191000" cy="2289175"/>
          </a:xfrm>
          <a:prstGeom prst="rect">
            <a:avLst/>
          </a:prstGeom>
          <a:noFill/>
          <a:ln w="9525">
            <a:noFill/>
            <a:miter lim="800000"/>
          </a:ln>
          <a:effectLst/>
        </p:spPr>
        <p:txBody>
          <a:bodyPr>
            <a:spAutoFit/>
          </a:bodyPr>
          <a:lstStyle/>
          <a:p>
            <a:pPr algn="ctr"/>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Yes, God so loved the world that he gave his only Son that whoever believes in him may not be lost, but may have eternal life. God did not send the Son into the world to condemn the world; instead, through him the world is to be saved.</a:t>
            </a:r>
            <a:r>
              <a:rPr lang="en-GB" altLang="it-IT" sz="1800" i="1">
                <a:solidFill>
                  <a:schemeClr val="bg1"/>
                </a:solidFill>
                <a:latin typeface="Verdana" panose="020B0604030504040204" pitchFamily="34" charset="0"/>
                <a:cs typeface="Times New Roman" panose="02020603050405020304" pitchFamily="18" charset="0"/>
              </a:rPr>
              <a:t> (Jn 3:16-17)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364" name="Picture 15" descr="C:\ARCHIVIO GENERALE\PRESENTAZIONI\in COSTRUZIONE\S.Scritture del 15.03\ha tanto amato.jpg">
            <a:extLst>
              <a:ext uri="{FF2B5EF4-FFF2-40B4-BE49-F238E27FC236}">
                <a16:creationId xmlns:a16="http://schemas.microsoft.com/office/drawing/2014/main" id="{0B3E0880-5D80-90D6-9C46-2A9B9686B620}"/>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4362450" y="685800"/>
            <a:ext cx="45529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7" name="Rectangle 35">
            <a:extLst>
              <a:ext uri="{FF2B5EF4-FFF2-40B4-BE49-F238E27FC236}">
                <a16:creationId xmlns:a16="http://schemas.microsoft.com/office/drawing/2014/main" id="{E21872A3-9565-57E9-7FDB-9113636AFB48}"/>
              </a:ext>
            </a:extLst>
          </p:cNvPr>
          <p:cNvSpPr>
            <a:spLocks noChangeArrowheads="1"/>
          </p:cNvSpPr>
          <p:nvPr>
            <p:custDataLst>
              <p:tags r:id="rId1"/>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ln w="9525" cap="flat" cmpd="sng" algn="ctr">
                  <a:noFill/>
                  <a:prstDash val="solid"/>
                  <a:round/>
                  <a:headEnd type="none" w="med" len="med"/>
                  <a:tailEnd type="none" w="med" len="med"/>
                </a:ln>
                <a:solidFill>
                  <a:srgbClr val="FFFF00"/>
                </a:solidFill>
                <a:latin typeface="Verdana" pitchFamily="34" charset="0"/>
                <a:ea typeface="Arial"/>
                <a:cs typeface="Times New Roman" pitchFamily="18" charset="0"/>
                <a:sym typeface="Wingdings"/>
              </a:rPr>
              <a:t>Chi crede in lui non è condannato</a:t>
            </a: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ma chi non crede è già stato condannato, perché non ha creduto nel nome dell’unigenito Figlio di Dio. E il giudizio è questo: la luce è venuta nel mondo, ma gli uomini hanno amato più le tenebre che la luce,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3, 18-19)</a:t>
            </a:r>
          </a:p>
        </p:txBody>
      </p:sp>
      <p:sp>
        <p:nvSpPr>
          <p:cNvPr id="16387" name="Rectangle 36">
            <a:extLst>
              <a:ext uri="{FF2B5EF4-FFF2-40B4-BE49-F238E27FC236}">
                <a16:creationId xmlns:a16="http://schemas.microsoft.com/office/drawing/2014/main" id="{64598336-6647-38AC-E01A-8556EB209AE7}"/>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i="1">
                <a:solidFill>
                  <a:srgbClr val="FFFF00"/>
                </a:solidFill>
                <a:latin typeface="Verdana" panose="020B0604030504040204" pitchFamily="34" charset="0"/>
                <a:cs typeface="Times New Roman" panose="02020603050405020304" pitchFamily="18" charset="0"/>
              </a:rPr>
              <a:t> </a:t>
            </a:r>
            <a:r>
              <a:rPr lang="en-GB" altLang="it-IT" sz="1800" i="1">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Whoever believes in him will not be condemned.</a:t>
            </a:r>
            <a:r>
              <a:rPr lang="en-GB" altLang="it-IT" sz="1800">
                <a:solidFill>
                  <a:schemeClr val="bg1"/>
                </a:solidFill>
                <a:latin typeface="Verdana" panose="020B0604030504040204" pitchFamily="34" charset="0"/>
                <a:cs typeface="Times New Roman" panose="02020603050405020304" pitchFamily="18" charset="0"/>
              </a:rPr>
              <a:t> He who does not believe is already condemned, because he has not believed in the Name of the only Son of God. This is how the Judgment is made: Light has come into the world and people loved darkness rather than light</a:t>
            </a:r>
            <a:r>
              <a:rPr lang="en-GB" altLang="it-IT" sz="1800" i="1">
                <a:solidFill>
                  <a:schemeClr val="bg1"/>
                </a:solidFill>
                <a:latin typeface="Verdana" panose="020B0604030504040204" pitchFamily="34" charset="0"/>
                <a:cs typeface="Times New Roman" panose="02020603050405020304" pitchFamily="18" charset="0"/>
              </a:rPr>
              <a:t> (Jn 3: 18-19)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9" name="Rectangle 2">
            <a:extLst>
              <a:ext uri="{FF2B5EF4-FFF2-40B4-BE49-F238E27FC236}">
                <a16:creationId xmlns:a16="http://schemas.microsoft.com/office/drawing/2014/main" id="{CDD07FAE-B8B3-C537-EB46-A94E78412F99}"/>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perché le loro opere erano malvagie. Chiunque infatti fa il male, odia la luce, e non viene alla luce perché le sue opere non vengano riprovate. Invece chi fa la verità viene verso la luce, perché appaia chiaramente che le sue opere sono state fatte in Dio». </a:t>
            </a:r>
            <a:r>
              <a:rPr lang="it-IT" altLang="it-IT" sz="1800" i="1">
                <a:solidFill>
                  <a:schemeClr val="bg1"/>
                </a:solidFill>
                <a:latin typeface="Verdana" panose="020B0604030504040204" pitchFamily="34" charset="0"/>
                <a:cs typeface="Times New Roman" panose="02020603050405020304" pitchFamily="18" charset="0"/>
              </a:rPr>
              <a:t>(Gv 3, 20-21)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411" name="Rectangle 4">
            <a:extLst>
              <a:ext uri="{FF2B5EF4-FFF2-40B4-BE49-F238E27FC236}">
                <a16:creationId xmlns:a16="http://schemas.microsoft.com/office/drawing/2014/main" id="{C25A0DFA-1E33-E296-0870-4C5ECF64C187}"/>
              </a:ext>
            </a:extLst>
          </p:cNvPr>
          <p:cNvSpPr>
            <a:spLocks noChangeArrowheads="1"/>
          </p:cNvSpPr>
          <p:nvPr>
            <p:custDataLst>
              <p:tags r:id="rId2"/>
            </p:custDataLst>
          </p:nvPr>
        </p:nvSpPr>
        <p:spPr bwMode="auto">
          <a:xfrm>
            <a:off x="0" y="5562600"/>
            <a:ext cx="9144000" cy="107950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fontAlgn="t" hangingPunct="0"/>
            <a:r>
              <a:rPr lang="en-GB" altLang="it-IT" sz="1600">
                <a:solidFill>
                  <a:schemeClr val="bg1"/>
                </a:solidFill>
                <a:latin typeface="Verdana" panose="020B0604030504040204" pitchFamily="34" charset="0"/>
                <a:cs typeface="Times New Roman" panose="02020603050405020304" pitchFamily="18" charset="0"/>
              </a:rPr>
              <a:t>because their deeds were evil. For whoever does wrong hates the light and doesn't come to the light for fear that his deeds will be shown as evil. But whoever lives according to the truth comes into the light so that it can be clearly seen that his works have been done in God."</a:t>
            </a:r>
            <a:r>
              <a:rPr lang="en-GB" altLang="it-IT" sz="1600" i="1">
                <a:solidFill>
                  <a:schemeClr val="bg1"/>
                </a:solidFill>
                <a:latin typeface="Verdana" panose="020B0604030504040204" pitchFamily="34" charset="0"/>
                <a:cs typeface="Times New Roman" panose="02020603050405020304" pitchFamily="18" charset="0"/>
              </a:rPr>
              <a:t> </a:t>
            </a:r>
            <a:r>
              <a:rPr lang="it-IT" altLang="it-IT" sz="1600" i="1">
                <a:solidFill>
                  <a:schemeClr val="bg1"/>
                </a:solidFill>
                <a:latin typeface="Verdana" panose="020B0604030504040204" pitchFamily="34" charset="0"/>
                <a:cs typeface="Times New Roman" panose="02020603050405020304" pitchFamily="18" charset="0"/>
              </a:rPr>
              <a:t>(Jn 3: 20-21)</a:t>
            </a:r>
          </a:p>
        </p:txBody>
      </p:sp>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4">
            <a:extLst>
              <a:ext uri="{FF2B5EF4-FFF2-40B4-BE49-F238E27FC236}">
                <a16:creationId xmlns:a16="http://schemas.microsoft.com/office/drawing/2014/main" id="{2503593D-8765-4EA8-00DA-2E7193805FF1}"/>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a:effectLst/>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8435" name="Picture 5" descr="C:\PHOTO ALBUM\Sacramenti\Eucaristia\Eucarestia di Rovigo.jpg">
            <a:extLst>
              <a:ext uri="{FF2B5EF4-FFF2-40B4-BE49-F238E27FC236}">
                <a16:creationId xmlns:a16="http://schemas.microsoft.com/office/drawing/2014/main" id="{1E36147A-A69A-52C8-9124-C6029858A9FF}"/>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436" name="Picture 6" descr="C:\PHOTO ALBUM\Sacramenti\Eucaristia\Eucaristia 22.bmp">
            <a:extLst>
              <a:ext uri="{FF2B5EF4-FFF2-40B4-BE49-F238E27FC236}">
                <a16:creationId xmlns:a16="http://schemas.microsoft.com/office/drawing/2014/main" id="{9879E17F-21E3-418A-9B87-0C20891FE21A}"/>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437" name="Picture 7" descr="C:\PHOTO ALBUM\Sacramenti\Eucaristia\Eucarestia di Rovigo.jpg">
            <a:extLst>
              <a:ext uri="{FF2B5EF4-FFF2-40B4-BE49-F238E27FC236}">
                <a16:creationId xmlns:a16="http://schemas.microsoft.com/office/drawing/2014/main" id="{429C7B21-1AA3-8EE3-64A5-57E8EABB7BF7}"/>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8438" name="Rectangle 8">
            <a:extLst>
              <a:ext uri="{FF2B5EF4-FFF2-40B4-BE49-F238E27FC236}">
                <a16:creationId xmlns:a16="http://schemas.microsoft.com/office/drawing/2014/main" id="{111DAB20-A36B-83D3-27BF-4E0620093BBE}"/>
              </a:ext>
            </a:extLst>
          </p:cNvPr>
          <p:cNvSpPr>
            <a:spLocks noChangeArrowheads="1"/>
          </p:cNvSpPr>
          <p:nvPr>
            <p:custDataLst>
              <p:tags r:id="rId5"/>
            </p:custDataLst>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8439" name="Picture 10" descr="C:\PHOTO ALBUM\Sacramenti\Eucaristia\Holy Mass.jpg">
            <a:extLst>
              <a:ext uri="{FF2B5EF4-FFF2-40B4-BE49-F238E27FC236}">
                <a16:creationId xmlns:a16="http://schemas.microsoft.com/office/drawing/2014/main" id="{572B8BB3-738A-3A1B-2366-5C941BBE441D}"/>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34">
            <a:extLst>
              <a:ext uri="{FF2B5EF4-FFF2-40B4-BE49-F238E27FC236}">
                <a16:creationId xmlns:a16="http://schemas.microsoft.com/office/drawing/2014/main" id="{554287B5-FF8D-FCC3-5208-F4CE69107C36}"/>
              </a:ext>
            </a:extLst>
          </p:cNvPr>
          <p:cNvSpPr>
            <a:spLocks noChangeArrowheads="1"/>
          </p:cNvSpPr>
          <p:nvPr>
            <p:custDataLst>
              <p:tags r:id="rId1"/>
            </p:custDataLst>
          </p:nvPr>
        </p:nvSpPr>
        <p:spPr bwMode="auto">
          <a:xfrm>
            <a:off x="1863114" y="554228"/>
            <a:ext cx="7391400"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L'essenziale è il grande amore di Dio per il mondo                </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Gv 3, 14-21 </a:t>
            </a:r>
            <a:r>
              <a:rPr lang="it-IT" altLang="it-IT" sz="1600" b="1" i="1" dirty="0">
                <a:solidFill>
                  <a:srgbClr val="C00000"/>
                </a:solidFill>
                <a:latin typeface="Verdana" panose="020B0604030504040204" pitchFamily="34" charset="0"/>
                <a:ea typeface="Verdana" panose="020B0604030504040204" pitchFamily="34" charset="0"/>
                <a:cs typeface="Verdana" panose="020B060403050404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29700" name="Rectangle 36">
            <a:extLst>
              <a:ext uri="{FF2B5EF4-FFF2-40B4-BE49-F238E27FC236}">
                <a16:creationId xmlns:a16="http://schemas.microsoft.com/office/drawing/2014/main" id="{688DE0CA-9DCA-381D-A133-F5F6077D378E}"/>
              </a:ext>
            </a:extLst>
          </p:cNvPr>
          <p:cNvSpPr>
            <a:spLocks noChangeArrowheads="1"/>
          </p:cNvSpPr>
          <p:nvPr>
            <p:custDataLst>
              <p:tags r:id="rId2"/>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9461" name="Rectangle 37">
            <a:extLst>
              <a:ext uri="{FF2B5EF4-FFF2-40B4-BE49-F238E27FC236}">
                <a16:creationId xmlns:a16="http://schemas.microsoft.com/office/drawing/2014/main" id="{D7CB06DB-23C0-402C-7F56-9F65BAB35700}"/>
              </a:ext>
            </a:extLst>
          </p:cNvPr>
          <p:cNvSpPr>
            <a:spLocks noChangeArrowheads="1"/>
          </p:cNvSpPr>
          <p:nvPr>
            <p:custDataLst>
              <p:tags r:id="rId3"/>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2565A4A3-8D43-F55A-9DEB-A18BD9CFEBFD}"/>
              </a:ext>
            </a:extLst>
          </p:cNvPr>
          <p:cNvSpPr>
            <a:spLocks noChangeArrowheads="1"/>
          </p:cNvSpPr>
          <p:nvPr>
            <p:custDataLst>
              <p:tags r:id="rId4"/>
            </p:custDataLst>
          </p:nvPr>
        </p:nvSpPr>
        <p:spPr bwMode="auto">
          <a:xfrm>
            <a:off x="0" y="1471910"/>
            <a:ext cx="9144000" cy="5386090"/>
          </a:xfrm>
          <a:prstGeom prst="rect">
            <a:avLst/>
          </a:prstGeom>
          <a:noFill/>
          <a:ln w="9525">
            <a:noFill/>
            <a:miter lim="800000"/>
          </a:ln>
          <a:effectLst/>
        </p:spPr>
        <p:txBody>
          <a:bodyPr>
            <a:spAutoFit/>
          </a:bodyPr>
          <a:lstStyle/>
          <a:p>
            <a:pPr algn="just"/>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t>   </a:t>
            </a:r>
            <a:r>
              <a:rPr lang="it-IT" altLang="it-IT" sz="2000" dirty="0">
                <a:latin typeface="Verdana" panose="020B0604030504040204" pitchFamily="34" charset="0"/>
                <a:ea typeface="Verdana" panose="020B0604030504040204" pitchFamily="34" charset="0"/>
                <a:cs typeface="Verdana" panose="020B0604030504040204" pitchFamily="34" charset="0"/>
              </a:rPr>
              <a:t> </a:t>
            </a:r>
            <a:r>
              <a:rPr lang="it-IT" altLang="it-IT" sz="20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Si è appena conclusa la scena irruente, fragorosa di 	           Gesù che scaccia i mercanti dal tempio. A Gerusalemme, capi e gente comune tutti parlano della novità di quel giovane rabbi. Ora, da quella scena clamorosa e sovversiva si passa a un vangelo intimo e raccolto. Nicodemo ha grande stima di Gesù e vuole capire di più, ma non osa compromettersi e si reca da lui di notte. </a:t>
            </a:r>
          </a:p>
          <a:p>
            <a:pPr algn="just"/>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Prima sorpresa: quel Gesù che dirà «il vostro parlare sia sì sì, no no», rispetta la paura di Nicodemo, non si perde nei limiti della sua poca coerenza, ma mostrando comprensione per la sua debolezza, lo trasforma nel coraggioso che si opporrà al suo gruppo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Gv 7,50</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verrà al tramonto del grande venerdì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Gv 19,39</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 prendersi cura del corpo del Crocifisso.    Quando tutti i coraggiosi fuggono, il pauroso va sotto la croce, portando trenta chili di aloe e mirra, una quantità in eccesso, una eccedenza di affetto e gratitudine.</a:t>
            </a:r>
            <a:endParaRPr lang="it-IT" sz="1800" dirty="0">
              <a:effectLst/>
              <a:latin typeface="Verdana" panose="020B0604030504040204" pitchFamily="34" charset="0"/>
              <a:ea typeface="Verdana" panose="020B0604030504040204" pitchFamily="34" charset="0"/>
            </a:endParaRPr>
          </a:p>
          <a:p>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trasforma. È una via tutta nuova, per noi che i maestri dello spirito hanno sempre stretto nell'alternativa: coraggio o viltà, coerenza o incoerenza, resistenza o debolezza, perfezione o errore. Gesù mostra una terza via: il rispetto che abbraccia l'imperfezione, la fiducia che accoglie la fragilità e la trasforma.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9463" name="Rectangle 39">
            <a:extLst>
              <a:ext uri="{FF2B5EF4-FFF2-40B4-BE49-F238E27FC236}">
                <a16:creationId xmlns:a16="http://schemas.microsoft.com/office/drawing/2014/main" id="{59D4EFF9-520C-30FA-A770-9165F0FE0FBD}"/>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2EBCC8A4-643B-0430-F59D-92AFD4124CA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331228"/>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09CE99BA-B9DA-C844-C048-07D04F070D23}"/>
              </a:ext>
            </a:extLst>
          </p:cNvPr>
          <p:cNvSpPr>
            <a:spLocks noChangeArrowheads="1"/>
          </p:cNvSpPr>
          <p:nvPr>
            <p:custDataLst>
              <p:tags r:id="rId1"/>
            </p:custDataLst>
          </p:nvPr>
        </p:nvSpPr>
        <p:spPr bwMode="auto">
          <a:xfrm>
            <a:off x="10277" y="188640"/>
            <a:ext cx="9144000" cy="6463308"/>
          </a:xfrm>
          <a:prstGeom prst="rect">
            <a:avLst/>
          </a:prstGeom>
          <a:noFill/>
          <a:ln w="9525">
            <a:noFill/>
            <a:miter lim="800000"/>
          </a:ln>
          <a:effectLst/>
        </p:spPr>
        <p:txBody>
          <a:bodyPr>
            <a:spAutoFit/>
          </a:bodyPr>
          <a:lstStyle/>
          <a:p>
            <a:pPr algn="l"/>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terza via di Gesù è credere nel cammino dell'uomo più che nel traguardo, puntare sulla verità umile del primo passo più che sul raggiungimento della meta lontana. Maestro dei germogli. In quel dialogo notturno Gesù comunica, in poche parole, l'essenziale della fede: Dio ha tanto amato il mondo... è una cosa sicura, una cosa già accaduta, una certezza centrale: Dio è l'amante che ti salva. </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Parole decisive, da riassaporare ogni giorno e alle quali aggrapparci sempre. Dovete nascere dall'alto: io vivo delle mie sorgenti, ed ho sorgenti di cielo da ritrovare. Allora potrò finalmente nascere a una vita più alta e più grande, e guardare l'esistenza da una prospettiva nuova, da un pertugio aperto nel cielo, per vedere cosa è effimero e cosa invece è eterno.</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Quello che nasce dallo Spirito è Spirito. E la notte si illumina. </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 è nato dallo Spirito non solo ha lo Spirito ma è Spirito. Non solo è tempio dello Spirito, ma è della stessa sostanza dello Spirito. Ogni essere genera figli secondo la propria specie, le piante, gli animali, l'uomo e la donna. Ebbene, anche Dio genera figli secondo la specie di Dio.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non c'è maiuscolo o minuscolo nei testi originari: maiuscolo per lo Spirito di Dio, la sua forza generante, minuscolo per lo spirito dell'uomo generato. Non si riesce a distinguere se “spirito” si riferisca all'uomo o a Dio. Questa confusione è straordinaria.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Una bellissima rivelazione: tu, rinato dallo Spirito, sei Spirito.</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C1802088-76DE-D336-3EE9-0F6C2B911E64}"/>
              </a:ext>
            </a:extLst>
          </p:cNvPr>
          <p:cNvSpPr>
            <a:spLocks noChangeArrowheads="1"/>
          </p:cNvSpPr>
          <p:nvPr>
            <p:custDataLst>
              <p:tags r:id="rId1"/>
            </p:custDataLst>
          </p:nvPr>
        </p:nvSpPr>
        <p:spPr bwMode="auto">
          <a:xfrm>
            <a:off x="1219200" y="11430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2 </a:t>
            </a:r>
            <a:r>
              <a:rPr lang="it-IT" altLang="it-IT" sz="1400">
                <a:solidFill>
                  <a:srgbClr val="820000"/>
                </a:solidFill>
                <a:latin typeface="Verdana" panose="020B0604030504040204" pitchFamily="34" charset="0"/>
                <a:cs typeface="Times New Roman" panose="02020603050405020304" pitchFamily="18" charset="0"/>
              </a:rPr>
              <a:t>LIBRO</a:t>
            </a:r>
            <a:r>
              <a:rPr lang="it-IT" altLang="it-IT" sz="1800">
                <a:solidFill>
                  <a:srgbClr val="820000"/>
                </a:solidFill>
                <a:latin typeface="Verdana" panose="020B0604030504040204" pitchFamily="34" charset="0"/>
                <a:cs typeface="Times New Roman" panose="02020603050405020304" pitchFamily="18" charset="0"/>
              </a:rPr>
              <a:t> </a:t>
            </a:r>
            <a:r>
              <a:rPr lang="it-IT" altLang="it-IT" sz="1400">
                <a:solidFill>
                  <a:srgbClr val="820000"/>
                </a:solidFill>
                <a:latin typeface="Verdana" panose="020B0604030504040204" pitchFamily="34" charset="0"/>
                <a:cs typeface="Times New Roman" panose="02020603050405020304" pitchFamily="18" charset="0"/>
              </a:rPr>
              <a:t>DELLE</a:t>
            </a:r>
            <a:r>
              <a:rPr lang="it-IT" altLang="it-IT" sz="1800">
                <a:solidFill>
                  <a:srgbClr val="820000"/>
                </a:solidFill>
                <a:latin typeface="Verdana" panose="020B0604030504040204" pitchFamily="34" charset="0"/>
                <a:cs typeface="Times New Roman" panose="02020603050405020304" pitchFamily="18" charset="0"/>
              </a:rPr>
              <a:t> CRONACHE</a:t>
            </a:r>
          </a:p>
        </p:txBody>
      </p:sp>
      <p:sp>
        <p:nvSpPr>
          <p:cNvPr id="5123" name="Rectangle 157">
            <a:extLst>
              <a:ext uri="{FF2B5EF4-FFF2-40B4-BE49-F238E27FC236}">
                <a16:creationId xmlns:a16="http://schemas.microsoft.com/office/drawing/2014/main" id="{F206746E-6602-4CAC-8AE6-156688668F7F}"/>
              </a:ext>
            </a:extLst>
          </p:cNvPr>
          <p:cNvSpPr>
            <a:spLocks noChangeArrowheads="1"/>
          </p:cNvSpPr>
          <p:nvPr>
            <p:custDataLst>
              <p:tags r:id="rId2"/>
            </p:custDataLst>
          </p:nvPr>
        </p:nvSpPr>
        <p:spPr bwMode="auto">
          <a:xfrm>
            <a:off x="1219200" y="1447800"/>
            <a:ext cx="3429000" cy="256381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quei giorni,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tutti i capi di Giuda, i sacerdoti e il popolo moltiplicarono le loro infedeltà, imitando in tutto gli abomini degli altri popoli, e contaminarono il tempio, che il Signore si era consacrato a Gerusalemme.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(2Cr 36, 14)</a:t>
            </a:r>
          </a:p>
        </p:txBody>
      </p:sp>
      <p:sp>
        <p:nvSpPr>
          <p:cNvPr id="3076" name="Rectangle 158">
            <a:extLst>
              <a:ext uri="{FF2B5EF4-FFF2-40B4-BE49-F238E27FC236}">
                <a16:creationId xmlns:a16="http://schemas.microsoft.com/office/drawing/2014/main" id="{6751961B-DFD2-1734-3B7F-2EE1A0E35609}"/>
              </a:ext>
            </a:extLst>
          </p:cNvPr>
          <p:cNvSpPr>
            <a:spLocks noChangeArrowheads="1"/>
          </p:cNvSpPr>
          <p:nvPr>
            <p:custDataLst>
              <p:tags r:id="rId3"/>
            </p:custDataLst>
          </p:nvPr>
        </p:nvSpPr>
        <p:spPr bwMode="auto">
          <a:xfrm>
            <a:off x="4572000" y="1412875"/>
            <a:ext cx="3505200" cy="283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800" i="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Times New Roman" panose="02020603050405020304" pitchFamily="18" charset="0"/>
              </a:rPr>
              <a:t> </a:t>
            </a:r>
            <a:r>
              <a:rPr lang="en-US" sz="1800" i="1" dirty="0">
                <a:solidFill>
                  <a:schemeClr val="tx1"/>
                </a:solidFill>
                <a:effectLst/>
                <a:latin typeface="Verdana" panose="020B0604030504040204" pitchFamily="34" charset="0"/>
                <a:ea typeface="Yu Mincho" panose="02020400000000000000" pitchFamily="18" charset="-128"/>
                <a:cs typeface="Times New Roman" panose="02020603050405020304" pitchFamily="18" charset="0"/>
              </a:rPr>
              <a:t>Furthermore</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Arial" panose="020B0604020202020204" pitchFamily="34" charset="0"/>
              </a:rPr>
              <a:t>all the heads of the priesthood, and the people, too, were exceedingly unfaithful, following the disgusting example of the nations around them, and so they defiled the house which Yahweh himself had made holy.</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(2Chr 36: 14)</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B8680638-AB80-E0EC-4875-760E255E3D53}"/>
              </a:ext>
            </a:extLst>
          </p:cNvPr>
          <p:cNvSpPr>
            <a:spLocks noChangeArrowheads="1"/>
          </p:cNvSpPr>
          <p:nvPr>
            <p:custDataLst>
              <p:tags r:id="rId4"/>
            </p:custDataLst>
          </p:nvPr>
        </p:nvSpPr>
        <p:spPr bwMode="auto">
          <a:xfrm>
            <a:off x="4716463" y="1125538"/>
            <a:ext cx="31242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2</a:t>
            </a:r>
            <a:r>
              <a:rPr lang="it-IT" altLang="it-IT" sz="1000">
                <a:solidFill>
                  <a:srgbClr val="600020"/>
                </a:solidFill>
                <a:latin typeface="Verdana" panose="020B0604030504040204" pitchFamily="34" charset="0"/>
                <a:cs typeface="Times New Roman" panose="02020603050405020304" pitchFamily="18" charset="0"/>
              </a:rPr>
              <a:t>nd</a:t>
            </a:r>
            <a:r>
              <a:rPr lang="it-IT" altLang="it-IT" sz="1800">
                <a:solidFill>
                  <a:srgbClr val="600020"/>
                </a:solidFill>
                <a:latin typeface="Verdana" panose="020B0604030504040204" pitchFamily="34" charset="0"/>
                <a:cs typeface="Times New Roman" panose="02020603050405020304" pitchFamily="18" charset="0"/>
              </a:rPr>
              <a:t> </a:t>
            </a:r>
            <a:r>
              <a:rPr lang="it-IT" altLang="it-IT" sz="1400">
                <a:solidFill>
                  <a:srgbClr val="600020"/>
                </a:solidFill>
                <a:latin typeface="Verdana" panose="020B0604030504040204" pitchFamily="34" charset="0"/>
                <a:cs typeface="Times New Roman" panose="02020603050405020304" pitchFamily="18" charset="0"/>
              </a:rPr>
              <a:t>BOOK OF</a:t>
            </a:r>
            <a:r>
              <a:rPr lang="it-IT" altLang="it-IT" sz="1800">
                <a:solidFill>
                  <a:srgbClr val="600020"/>
                </a:solidFill>
                <a:latin typeface="Verdana" panose="020B0604030504040204" pitchFamily="34" charset="0"/>
                <a:cs typeface="Times New Roman" panose="02020603050405020304" pitchFamily="18" charset="0"/>
              </a:rPr>
              <a:t> CHRONICLES</a:t>
            </a:r>
          </a:p>
        </p:txBody>
      </p:sp>
      <p:sp>
        <p:nvSpPr>
          <p:cNvPr id="52" name="Rectangle 375">
            <a:extLst>
              <a:ext uri="{FF2B5EF4-FFF2-40B4-BE49-F238E27FC236}">
                <a16:creationId xmlns:a16="http://schemas.microsoft.com/office/drawing/2014/main" id="{017D8E48-744B-E064-7DB7-11E9C7F6A9CE}"/>
              </a:ext>
            </a:extLst>
          </p:cNvPr>
          <p:cNvSpPr>
            <a:spLocks noChangeArrowheads="1"/>
          </p:cNvSpPr>
          <p:nvPr>
            <p:custDataLst>
              <p:tags r:id="rId5"/>
            </p:custDataLst>
          </p:nvPr>
        </p:nvSpPr>
        <p:spPr bwMode="auto">
          <a:xfrm>
            <a:off x="762000" y="0"/>
            <a:ext cx="7913688" cy="1014413"/>
          </a:xfrm>
          <a:prstGeom prst="rect">
            <a:avLst/>
          </a:prstGeom>
          <a:solidFill>
            <a:srgbClr val="FA6A90"/>
          </a:solidFill>
          <a:ln w="9525" algn="ctr">
            <a:solidFill>
              <a:srgbClr val="FA6A90"/>
            </a:solidFill>
            <a:miter lim="800000"/>
            <a:headEnd/>
            <a:tailEnd/>
          </a:ln>
        </p:spPr>
        <p:txBody>
          <a:bodyPr>
            <a:spAutoFit/>
          </a:bodyPr>
          <a:lstStyle/>
          <a:p>
            <a:pPr algn="ctr"/>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chemeClr val="bg1"/>
                </a:solidFill>
                <a:latin typeface="Verdana" panose="020B0604030504040204" pitchFamily="34" charset="0"/>
              </a:rPr>
              <a:t> </a:t>
            </a:r>
            <a:r>
              <a:rPr lang="it-IT" altLang="it-IT" sz="2000" b="1">
                <a:solidFill>
                  <a:schemeClr val="bg1"/>
                </a:solidFill>
                <a:latin typeface="Verdana" panose="020B0604030504040204" pitchFamily="34" charset="0"/>
              </a:rPr>
              <a:t>  </a:t>
            </a:r>
          </a:p>
          <a:p>
            <a:pPr algn="ctr"/>
            <a:endParaRPr lang="it-IT" altLang="it-IT" sz="800" b="1">
              <a:solidFill>
                <a:schemeClr val="bg1"/>
              </a:solidFill>
              <a:latin typeface="Verdana" panose="020B0604030504040204" pitchFamily="34" charset="0"/>
            </a:endParaRPr>
          </a:p>
          <a:p>
            <a:pPr algn="ctr"/>
            <a:r>
              <a:rPr lang="it-IT" altLang="it-IT" sz="1400" b="1">
                <a:solidFill>
                  <a:schemeClr val="bg1"/>
                </a:solidFill>
                <a:latin typeface="Courier New" panose="02070309020205020404" pitchFamily="49" charset="0"/>
              </a:rPr>
              <a:t>https://www.diffondilaparola.com</a:t>
            </a:r>
          </a:p>
          <a:p>
            <a:pPr algn="ctr"/>
            <a:endParaRPr lang="it-IT" altLang="it-IT" sz="1400" b="1">
              <a:solidFill>
                <a:srgbClr val="FFFF00"/>
              </a:solidFill>
              <a:latin typeface="Courier New" panose="02070309020205020404" pitchFamily="49" charset="0"/>
            </a:endParaRPr>
          </a:p>
        </p:txBody>
      </p:sp>
      <p:pic>
        <p:nvPicPr>
          <p:cNvPr id="3079" name="Picture 41" descr="C:\ARCHIVIO GENERALE\PRESENTAZIONI\in COSTRUZIONE\S.Scritture del 15.03\contaminarono il tempio.jpg">
            <a:extLst>
              <a:ext uri="{FF2B5EF4-FFF2-40B4-BE49-F238E27FC236}">
                <a16:creationId xmlns:a16="http://schemas.microsoft.com/office/drawing/2014/main" id="{2CD045D2-A1D3-DD07-665B-63FFB09CFE1F}"/>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4191000"/>
            <a:ext cx="3276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43" descr="C:\ARCHIVIO GENERALE\PRESENTAZIONI\in COSTRUZIONE\S.Scritture del 15.03\contaminarono il tempio 1.jpg">
            <a:extLst>
              <a:ext uri="{FF2B5EF4-FFF2-40B4-BE49-F238E27FC236}">
                <a16:creationId xmlns:a16="http://schemas.microsoft.com/office/drawing/2014/main" id="{76BFC8C7-BEB5-9EEB-F562-12C034DABEAF}"/>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95400" y="4038600"/>
            <a:ext cx="30480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6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06B8399C-78BC-FE05-BA48-7F351B214205}"/>
              </a:ext>
            </a:extLst>
          </p:cNvPr>
          <p:cNvSpPr>
            <a:spLocks noChangeArrowheads="1"/>
          </p:cNvSpPr>
          <p:nvPr>
            <p:custDataLst>
              <p:tags r:id="rId1"/>
            </p:custDataLst>
          </p:nvPr>
        </p:nvSpPr>
        <p:spPr bwMode="auto">
          <a:xfrm>
            <a:off x="0" y="0"/>
            <a:ext cx="9144000" cy="6955750"/>
          </a:xfrm>
          <a:prstGeom prst="rect">
            <a:avLst/>
          </a:prstGeom>
          <a:no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0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1510" name="Picture 6">
            <a:extLst>
              <a:ext uri="{FF2B5EF4-FFF2-40B4-BE49-F238E27FC236}">
                <a16:creationId xmlns:a16="http://schemas.microsoft.com/office/drawing/2014/main" id="{87124205-2255-936E-3E2A-C60CF51F23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306483D3-791B-A365-2F07-F7F1B00D23C0}"/>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2531" name="Rectangle 7">
            <a:extLst>
              <a:ext uri="{FF2B5EF4-FFF2-40B4-BE49-F238E27FC236}">
                <a16:creationId xmlns:a16="http://schemas.microsoft.com/office/drawing/2014/main" id="{739F5650-0EBA-8D68-A080-C1402876A211}"/>
              </a:ext>
            </a:extLst>
          </p:cNvPr>
          <p:cNvSpPr>
            <a:spLocks noChangeArrowheads="1"/>
          </p:cNvSpPr>
          <p:nvPr>
            <p:custDataLst>
              <p:tags r:id="rId2"/>
            </p:custDataLst>
          </p:nvPr>
        </p:nvSpPr>
        <p:spPr bwMode="auto">
          <a:xfrm>
            <a:off x="2113713" y="184151"/>
            <a:ext cx="7543800"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US" sz="2000" i="1" kern="0" dirty="0">
                <a:solidFill>
                  <a:schemeClr val="tx1"/>
                </a:solidFill>
                <a:effectLst/>
                <a:latin typeface="Verdana" panose="020B0604030504040204" pitchFamily="34" charset="0"/>
                <a:ea typeface="Verdana" panose="020B0604030504040204" pitchFamily="34" charset="0"/>
              </a:rPr>
              <a:t>The essential thing is God's great love for the world </a:t>
            </a:r>
            <a:endParaRPr lang="it-IT" sz="2000" i="1" dirty="0">
              <a:solidFill>
                <a:schemeClr val="tx1"/>
              </a:solidFill>
              <a:latin typeface="Verdana" panose="020B0604030504040204" pitchFamily="34" charset="0"/>
              <a:ea typeface="Verdana" panose="020B0604030504040204" pitchFamily="34" charset="0"/>
            </a:endParaRPr>
          </a:p>
          <a:p>
            <a:pPr fontAlgn="t"/>
            <a:r>
              <a:rPr lang="en-US"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Jn 3, 14-21  </a:t>
            </a:r>
            <a:r>
              <a:rPr lang="it-IT" altLang="it-IT" sz="1800" i="1" dirty="0" err="1">
                <a:solidFill>
                  <a:srgbClr val="990033"/>
                </a:solidFill>
                <a:cs typeface="Arial" panose="020B0604020202020204" pitchFamily="34" charset="0"/>
              </a:rPr>
              <a:t>Commentary</a:t>
            </a:r>
            <a:r>
              <a:rPr lang="it-IT" altLang="it-IT" sz="1800" i="1" dirty="0">
                <a:solidFill>
                  <a:srgbClr val="990033"/>
                </a:solidFill>
                <a:cs typeface="Arial" panose="020B0604020202020204" pitchFamily="34" charset="0"/>
              </a:rPr>
              <a:t> by</a:t>
            </a:r>
            <a:r>
              <a:rPr lang="it-IT" altLang="it-IT" sz="2000" i="1" dirty="0">
                <a:solidFill>
                  <a:srgbClr val="990033"/>
                </a:solidFill>
                <a:cs typeface="Arial" panose="020B0604020202020204" pitchFamily="34" charset="0"/>
              </a:rPr>
              <a:t> </a:t>
            </a:r>
            <a:r>
              <a:rPr lang="it-IT" altLang="it-IT" sz="2000" i="1" dirty="0" err="1">
                <a:solidFill>
                  <a:srgbClr val="990033"/>
                </a:solidFill>
                <a:cs typeface="Arial" panose="020B0604020202020204" pitchFamily="34" charset="0"/>
              </a:rPr>
              <a:t>Father</a:t>
            </a:r>
            <a:r>
              <a:rPr lang="it-IT" altLang="it-IT" sz="2000" i="1" dirty="0">
                <a:solidFill>
                  <a:srgbClr val="990033"/>
                </a:solidFill>
                <a:cs typeface="Arial" panose="020B0604020202020204" pitchFamily="34" charset="0"/>
              </a:rPr>
              <a:t> Ermes Ronchi </a:t>
            </a:r>
            <a:br>
              <a:rPr lang="en-US" altLang="it-IT" sz="2000" dirty="0"/>
            </a:br>
            <a:r>
              <a:rPr lang="en-US" altLang="it-IT" sz="2000" dirty="0"/>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2532" name="Rectangle 9">
            <a:extLst>
              <a:ext uri="{FF2B5EF4-FFF2-40B4-BE49-F238E27FC236}">
                <a16:creationId xmlns:a16="http://schemas.microsoft.com/office/drawing/2014/main" id="{1D470AA2-2C75-405C-344F-49791C8D9D1B}"/>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9639BEA4-4EE0-6EB6-1E41-E65B58FB3D34}"/>
              </a:ext>
            </a:extLst>
          </p:cNvPr>
          <p:cNvSpPr>
            <a:spLocks noChangeArrowheads="1"/>
          </p:cNvSpPr>
          <p:nvPr>
            <p:custDataLst>
              <p:tags r:id="rId4"/>
            </p:custDataLst>
          </p:nvPr>
        </p:nvSpPr>
        <p:spPr bwMode="auto">
          <a:xfrm>
            <a:off x="0" y="1196752"/>
            <a:ext cx="9144000" cy="5632311"/>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rPr>
              <a:t>The impetuous, thunderous scene of Jesus driving the 	            merchants out of the temple has just ended. In Jerusalem, leaders and common people all talk about the novelty of that young rabbi. Now, from that sensational and subversive scene we move on to an intimate and collected gospel. Nicodemus has great respect for Jesus and wants to understand more, but he does not dare to compromise himself and goes to Him at night. First surprise: that Jesus who will say «</a:t>
            </a:r>
            <a:r>
              <a:rPr lang="en-US" sz="1800" i="1" dirty="0">
                <a:solidFill>
                  <a:srgbClr val="000000"/>
                </a:solidFill>
                <a:effectLst/>
                <a:latin typeface="Verdana" panose="020B0604030504040204" pitchFamily="34" charset="0"/>
                <a:ea typeface="Verdana" panose="020B0604030504040204" pitchFamily="34" charset="0"/>
              </a:rPr>
              <a:t>your speaking be yes </a:t>
            </a:r>
            <a:r>
              <a:rPr lang="en-US" sz="1800" i="1" dirty="0" err="1">
                <a:solidFill>
                  <a:srgbClr val="000000"/>
                </a:solidFill>
                <a:effectLst/>
                <a:latin typeface="Verdana" panose="020B0604030504040204" pitchFamily="34" charset="0"/>
                <a:ea typeface="Verdana" panose="020B0604030504040204" pitchFamily="34" charset="0"/>
              </a:rPr>
              <a:t>yes</a:t>
            </a:r>
            <a:r>
              <a:rPr lang="en-US" sz="1800" i="1" dirty="0">
                <a:solidFill>
                  <a:srgbClr val="000000"/>
                </a:solidFill>
                <a:effectLst/>
                <a:latin typeface="Verdana" panose="020B0604030504040204" pitchFamily="34" charset="0"/>
                <a:ea typeface="Verdana" panose="020B0604030504040204" pitchFamily="34" charset="0"/>
              </a:rPr>
              <a:t>, no </a:t>
            </a:r>
            <a:r>
              <a:rPr lang="en-US" sz="1800" i="1" dirty="0" err="1">
                <a:solidFill>
                  <a:srgbClr val="000000"/>
                </a:solidFill>
                <a:effectLst/>
                <a:latin typeface="Verdana" panose="020B0604030504040204" pitchFamily="34" charset="0"/>
                <a:ea typeface="Verdana" panose="020B0604030504040204" pitchFamily="34" charset="0"/>
              </a:rPr>
              <a:t>no</a:t>
            </a:r>
            <a:r>
              <a:rPr lang="en-US" sz="1800" dirty="0">
                <a:solidFill>
                  <a:srgbClr val="000000"/>
                </a:solidFill>
                <a:effectLst/>
                <a:latin typeface="Verdana" panose="020B0604030504040204" pitchFamily="34" charset="0"/>
                <a:ea typeface="Verdana" panose="020B0604030504040204" pitchFamily="34" charset="0"/>
              </a:rPr>
              <a:t>», respects Nicodemus' fear, does not get lost within the limits of his lack of coherence, but by showing understanding for his weakness, transforms him into the courageous one who he will oppose his group (</a:t>
            </a:r>
            <a:r>
              <a:rPr lang="en-US" sz="1800" i="1" dirty="0">
                <a:solidFill>
                  <a:srgbClr val="000000"/>
                </a:solidFill>
                <a:effectLst/>
                <a:latin typeface="Verdana" panose="020B0604030504040204" pitchFamily="34" charset="0"/>
                <a:ea typeface="Verdana" panose="020B0604030504040204" pitchFamily="34" charset="0"/>
              </a:rPr>
              <a:t>Jn 7:50</a:t>
            </a:r>
            <a:r>
              <a:rPr lang="en-US" sz="1800" dirty="0">
                <a:solidFill>
                  <a:srgbClr val="000000"/>
                </a:solidFill>
                <a:effectLst/>
                <a:latin typeface="Verdana" panose="020B0604030504040204" pitchFamily="34" charset="0"/>
                <a:ea typeface="Verdana" panose="020B0604030504040204" pitchFamily="34" charset="0"/>
              </a:rPr>
              <a:t>) and will come at sunset on Great Friday (</a:t>
            </a:r>
            <a:r>
              <a:rPr lang="en-US" sz="1800" i="1" dirty="0">
                <a:solidFill>
                  <a:srgbClr val="000000"/>
                </a:solidFill>
                <a:effectLst/>
                <a:latin typeface="Verdana" panose="020B0604030504040204" pitchFamily="34" charset="0"/>
                <a:ea typeface="Verdana" panose="020B0604030504040204" pitchFamily="34" charset="0"/>
              </a:rPr>
              <a:t>Jn 19:39</a:t>
            </a:r>
            <a:r>
              <a:rPr lang="en-US" sz="1800" dirty="0">
                <a:solidFill>
                  <a:srgbClr val="000000"/>
                </a:solidFill>
                <a:effectLst/>
                <a:latin typeface="Verdana" panose="020B0604030504040204" pitchFamily="34" charset="0"/>
                <a:ea typeface="Verdana" panose="020B0604030504040204" pitchFamily="34" charset="0"/>
              </a:rPr>
              <a:t>) to take care of the body of the Crucified. </a:t>
            </a:r>
          </a:p>
          <a:p>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When all the brave flee, the fearful one goes under the cross, carrying thirty kilos of aloes and myrrh, an excess quantity, a surplus of affection and gratitude.</a:t>
            </a:r>
            <a:endParaRPr lang="it-IT" sz="1800" dirty="0">
              <a:effectLst/>
              <a:latin typeface="Verdana" panose="020B0604030504040204" pitchFamily="34" charset="0"/>
              <a:ea typeface="Verdana" panose="020B0604030504040204" pitchFamily="34" charset="0"/>
            </a:endParaRPr>
          </a:p>
          <a:p>
            <a:r>
              <a:rPr lang="en-US" sz="1800" kern="0" dirty="0">
                <a:effectLst/>
                <a:latin typeface="Verdana" panose="020B0604030504040204" pitchFamily="34" charset="0"/>
                <a:ea typeface="Verdana" panose="020B0604030504040204" pitchFamily="34" charset="0"/>
              </a:rPr>
              <a:t>    </a:t>
            </a:r>
            <a:r>
              <a:rPr lang="en-US" sz="1800" kern="0" dirty="0">
                <a:solidFill>
                  <a:schemeClr val="tx1"/>
                </a:solidFill>
                <a:effectLst/>
                <a:latin typeface="Verdana" panose="020B0604030504040204" pitchFamily="34" charset="0"/>
                <a:ea typeface="Verdana" panose="020B0604030504040204" pitchFamily="34" charset="0"/>
              </a:rPr>
              <a:t>Jesus transforms. It is a completely new path for us who the masters of the spirit have always had to choose between: courage or cowardice, coherence or incoherence, resistance or weakness, perfection or error. Jesus shows a third way: the respect that embraces imperfection, the trust that welcomes fragility and transforms it.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D7FBA090-5159-F6F2-5D1B-CB0194238A4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187212"/>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56E0586B-2F3D-FBBA-95C8-DB1AC64A8AC9}"/>
              </a:ext>
            </a:extLst>
          </p:cNvPr>
          <p:cNvSpPr>
            <a:spLocks noChangeArrowheads="1"/>
          </p:cNvSpPr>
          <p:nvPr>
            <p:custDataLst>
              <p:tags r:id="rId1"/>
            </p:custDataLst>
          </p:nvPr>
        </p:nvSpPr>
        <p:spPr bwMode="auto">
          <a:xfrm>
            <a:off x="0" y="0"/>
            <a:ext cx="9144000" cy="6740307"/>
          </a:xfrm>
          <a:prstGeom prst="rect">
            <a:avLst/>
          </a:prstGeom>
          <a:noFill/>
          <a:ln w="9525">
            <a:noFill/>
            <a:miter lim="800000"/>
          </a:ln>
          <a:effectLst/>
        </p:spPr>
        <p:txBody>
          <a:bodyPr>
            <a:spAutoFit/>
          </a:bodyPr>
          <a:lstStyle/>
          <a:p>
            <a:r>
              <a:rPr lang="en-US" sz="1800" dirty="0">
                <a:solidFill>
                  <a:srgbClr val="000000"/>
                </a:solidFill>
                <a:effectLst/>
                <a:latin typeface="Verdana" panose="020B0604030504040204" pitchFamily="34" charset="0"/>
                <a:ea typeface="Verdana" panose="020B0604030504040204" pitchFamily="34" charset="0"/>
              </a:rPr>
              <a:t>   Jesus' third way is to believe in man's journey more than in the finish line, to focus on the humble truth of the first step rather than on reaching the distant goal. Master of sprouts. In that nocturnal dialogue, Jesus communicates, in a few words, the essentials of faith: God loved the world so much... it is something certain, something that has already happened, a central certainty: God is the lover who saves you. </a:t>
            </a:r>
          </a:p>
          <a:p>
            <a:endParaRPr lang="en-US" sz="1800" dirty="0">
              <a:solidFill>
                <a:srgbClr val="000000"/>
              </a:solidFill>
              <a:effectLst/>
              <a:latin typeface="Verdana" panose="020B0604030504040204" pitchFamily="34" charset="0"/>
              <a:ea typeface="Verdana" panose="020B0604030504040204" pitchFamily="34" charset="0"/>
            </a:endParaRPr>
          </a:p>
          <a:p>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His decisive words, to be savored every day and to which we always cling. You must be born from above: I live from my sources, and I have sources of heaven to find. Then I will finally be able to be born into a higher and greater life, and look at existence from a new perspective, from a hole opened in the sky, to see what is ephemeral and what is eternal.</a:t>
            </a:r>
            <a:endParaRPr lang="it-IT" sz="1800" dirty="0">
              <a:effectLst/>
              <a:latin typeface="Verdana" panose="020B0604030504040204" pitchFamily="34" charset="0"/>
              <a:ea typeface="Verdana" panose="020B0604030504040204" pitchFamily="34" charset="0"/>
            </a:endParaRPr>
          </a:p>
          <a:p>
            <a:r>
              <a:rPr lang="en-US" sz="1800" dirty="0">
                <a:solidFill>
                  <a:srgbClr val="000000"/>
                </a:solidFill>
                <a:effectLst/>
                <a:latin typeface="Verdana" panose="020B0604030504040204" pitchFamily="34" charset="0"/>
                <a:ea typeface="Verdana" panose="020B0604030504040204" pitchFamily="34" charset="0"/>
              </a:rPr>
              <a:t>    That which is born from the Spirit is Spirit. And the night lights up. He who is born of the Spirit not only has the Spirit but is the Spirit. Not only is it a temple of the Spirit, but it is of the same substance as the Spirit. Every being generates children according to its own species, plants, animals, man and woman. </a:t>
            </a:r>
          </a:p>
          <a:p>
            <a:endParaRPr lang="en-US" sz="1800" dirty="0">
              <a:solidFill>
                <a:srgbClr val="000000"/>
              </a:solidFill>
              <a:effectLst/>
              <a:latin typeface="Verdana" panose="020B0604030504040204" pitchFamily="34" charset="0"/>
              <a:ea typeface="Verdana" panose="020B0604030504040204" pitchFamily="34" charset="0"/>
            </a:endParaRPr>
          </a:p>
          <a:p>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Well, God also generates children according to God's species. And there is no upper or lower case in the original texts: upper case for the Spirit of God, his generating force, lower case for the spirit of the generated man. It is not possible to distinguish whether “spirit” refers to man or to God. This confusion is extraordinary. </a:t>
            </a:r>
          </a:p>
          <a:p>
            <a:r>
              <a:rPr lang="en-US" sz="1800" dirty="0">
                <a:solidFill>
                  <a:srgbClr val="000000"/>
                </a:solidFill>
                <a:latin typeface="Verdana" panose="020B0604030504040204" pitchFamily="34" charset="0"/>
                <a:ea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rPr>
              <a:t>A beautiful revelation: you, reborn from the Spirit, are Spirit.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8D7C4EC-04BB-EA78-3630-A0E79B3B3A41}"/>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972E81A2-6C1B-7C9F-E357-DADEBA215F9F}"/>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Yahweh, the God of their ancestors, continued to send prophets to warn his people, since he had compassion on them and on his dwelling place. But they mocked the messengers of God, ignored his words, and laughed at his prophets,</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(2Chr 36: 15-16a)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DE85A320-F317-08E6-BE74-A225B7987443}"/>
              </a:ext>
            </a:extLst>
          </p:cNvPr>
          <p:cNvSpPr>
            <a:spLocks noChangeArrowheads="1"/>
          </p:cNvSpPr>
          <p:nvPr>
            <p:custDataLst>
              <p:tags r:id="rId3"/>
            </p:custDataLst>
          </p:nvPr>
        </p:nvSpPr>
        <p:spPr bwMode="auto">
          <a:xfrm>
            <a:off x="0" y="4572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Il Signore, Dio dei loro padri, mandò premurosamente e incessantemente i suoi messaggeri ad ammonirli, perché aveva compassione del suo popolo e della sua dimora. Ma essi si beffarono dei messaggeri di Dio, disprezzarono le sue parole</a:t>
            </a:r>
            <a:r>
              <a:rPr lang="it-IT" altLang="it-IT" sz="1800" i="1">
                <a:solidFill>
                  <a:schemeClr val="bg1"/>
                </a:solidFill>
                <a:latin typeface="Verdana" panose="020B0604030504040204" pitchFamily="34" charset="0"/>
                <a:cs typeface="Times New Roman" panose="02020603050405020304" pitchFamily="18" charset="0"/>
              </a:rPr>
              <a:t> (2Cr 36, 15-16a)</a:t>
            </a:r>
          </a:p>
        </p:txBody>
      </p:sp>
      <p:pic>
        <p:nvPicPr>
          <p:cNvPr id="4101" name="Picture 14" descr="C:\ARCHIVIO GENERALE\PRESENTAZIONI\in COSTRUZIONE\S.Scritture del 15.03\Profeti.jpg">
            <a:extLst>
              <a:ext uri="{FF2B5EF4-FFF2-40B4-BE49-F238E27FC236}">
                <a16:creationId xmlns:a16="http://schemas.microsoft.com/office/drawing/2014/main" id="{9275EEAC-C55D-02B2-2D8D-6F731CFB8B75}"/>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228600" y="1670050"/>
            <a:ext cx="87630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6845EEC9-398B-3703-A582-BF0E406F0928}"/>
              </a:ext>
            </a:extLst>
          </p:cNvPr>
          <p:cNvSpPr>
            <a:spLocks noGrp="1" noChangeArrowheads="1"/>
          </p:cNvSpPr>
          <p:nvPr>
            <p:ph type="title"/>
            <p:custDataLst>
              <p:tags r:id="rId1"/>
            </p:custDataLst>
          </p:nvPr>
        </p:nvSpPr>
        <p:spPr>
          <a:xfrm>
            <a:off x="0" y="620713"/>
            <a:ext cx="914400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 schernirono i suoi profeti al punto che l’ira del Signore contro il suo popolo raggiunse il culmine, senza più rimedio. Quindi [i suoi nemici] incendiarono il tempio del Signore, demolirono le mura di Gerusalemme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(2Cr 36, 16b.19a)</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chemeClr val="bg1"/>
              </a:solidFill>
              <a:latin typeface="Verdana" pitchFamily="34" charset="0"/>
              <a:cs typeface="Times New Roman" pitchFamily="18" charset="0"/>
            </a:endParaRPr>
          </a:p>
        </p:txBody>
      </p:sp>
      <p:sp>
        <p:nvSpPr>
          <p:cNvPr id="5123" name="Rectangle 4">
            <a:extLst>
              <a:ext uri="{FF2B5EF4-FFF2-40B4-BE49-F238E27FC236}">
                <a16:creationId xmlns:a16="http://schemas.microsoft.com/office/drawing/2014/main" id="{1B1ADCE7-301E-B557-1F1A-C02781E3F7A5}"/>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until at last the anger of Yahweh rose so high against his people that there was no further remedy. They burned down the house of God, broke down the walls of Jerusalem, set fire to all its palaces, and destroyed everything of value in it.</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(2Chr 36: 16b.19)</a:t>
            </a:r>
            <a:r>
              <a:rPr lang="en-GB" altLang="it-IT" sz="1800" i="1">
                <a:solidFill>
                  <a:schemeClr val="bg1"/>
                </a:solidFill>
                <a:latin typeface="Verdana" panose="020B0604030504040204" pitchFamily="34" charset="0"/>
                <a:cs typeface="Arial" panose="020B0604020202020204" pitchFamily="34" charset="0"/>
              </a:rPr>
              <a:t> </a:t>
            </a:r>
            <a:endParaRPr lang="it-IT" altLang="it-IT" sz="1800"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F1CD8C4F-C3D3-2FEE-F6ED-FD77B569DA0A}"/>
              </a:ext>
            </a:extLst>
          </p:cNvPr>
          <p:cNvSpPr>
            <a:spLocks noGrp="1" noChangeArrowheads="1"/>
          </p:cNvSpPr>
          <p:nvPr>
            <p:ph type="title"/>
            <p:custDataLst>
              <p:tags r:id="rId1"/>
            </p:custDataLst>
          </p:nvPr>
        </p:nvSpPr>
        <p:spPr>
          <a:xfrm>
            <a:off x="0" y="765175"/>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 diedero alle fiamme tutti i suoi palazzi e distrussero tutti i suoi oggetti preziosi. Il re [dei Caldèi] deportò a Babilonia gli scampati alla spada, che divennero schiavi suoi e dei suoi figli fino all’avvento del regno persiano,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(2Cr 36, 19b-20)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1490724C-D35F-A2B2-F38F-93868CDE2A47}"/>
              </a:ext>
            </a:extLst>
          </p:cNvPr>
          <p:cNvSpPr>
            <a:spLocks noChangeArrowheads="1"/>
          </p:cNvSpPr>
          <p:nvPr>
            <p:custDataLst>
              <p:tags r:id="rId2"/>
            </p:custDataLst>
          </p:nvPr>
        </p:nvSpPr>
        <p:spPr bwMode="auto">
          <a:xfrm>
            <a:off x="107950" y="5300663"/>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The survivors were deported by Nebuchadnezzar to Babylon; they were to serve him and his descendants as slaves until the kingdom of Persia came to power.</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(2Chr 36: 20)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56FEE804-733C-853B-42D2-D0266FF5646F}"/>
              </a:ext>
            </a:extLst>
          </p:cNvPr>
          <p:cNvSpPr>
            <a:spLocks noGrp="1" noChangeArrowheads="1"/>
          </p:cNvSpPr>
          <p:nvPr>
            <p:ph type="title"/>
            <p:custDataLst>
              <p:tags r:id="rId1"/>
            </p:custDataLst>
          </p:nvPr>
        </p:nvSpPr>
        <p:spPr>
          <a:xfrm>
            <a:off x="5181600" y="1752600"/>
            <a:ext cx="3810000" cy="9906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attuandosi così la parola del Signore per bocca di Geremìa: «Finché la terra non abbia scontato i suoi sabati, essa riposerà per tutto il tempo della desolazione fino al compiersi di settanta anni».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(2Cr 36, 21)</a:t>
            </a:r>
            <a:endParaRPr lang="it-IT" altLang="it-IT" sz="1800">
              <a:solidFill>
                <a:schemeClr val="bg1"/>
              </a:solidFill>
              <a:latin typeface="Verdana" pitchFamily="34" charset="0"/>
              <a:cs typeface="Times New Roman" pitchFamily="18" charset="0"/>
            </a:endParaRPr>
          </a:p>
        </p:txBody>
      </p:sp>
      <p:sp>
        <p:nvSpPr>
          <p:cNvPr id="7171" name="Rectangle 4">
            <a:extLst>
              <a:ext uri="{FF2B5EF4-FFF2-40B4-BE49-F238E27FC236}">
                <a16:creationId xmlns:a16="http://schemas.microsoft.com/office/drawing/2014/main" id="{BC6BAF28-CF5F-CFBC-03EF-D3D4457B8B63}"/>
              </a:ext>
            </a:extLst>
          </p:cNvPr>
          <p:cNvSpPr>
            <a:spLocks noChangeArrowheads="1"/>
          </p:cNvSpPr>
          <p:nvPr>
            <p:custDataLst>
              <p:tags r:id="rId2"/>
            </p:custDataLst>
          </p:nvPr>
        </p:nvSpPr>
        <p:spPr bwMode="auto">
          <a:xfrm>
            <a:off x="381000" y="5257800"/>
            <a:ext cx="84486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
            <a:extLst>
              <a:ext uri="{FF2B5EF4-FFF2-40B4-BE49-F238E27FC236}">
                <a16:creationId xmlns:a16="http://schemas.microsoft.com/office/drawing/2014/main" id="{DBD08036-8267-91E7-4E1C-1F3B7351CEF7}"/>
              </a:ext>
            </a:extLst>
          </p:cNvPr>
          <p:cNvSpPr>
            <a:spLocks noChangeArrowheads="1"/>
          </p:cNvSpPr>
          <p:nvPr>
            <p:custDataLst>
              <p:tags r:id="rId3"/>
            </p:custDataLst>
          </p:nvPr>
        </p:nvSpPr>
        <p:spPr bwMode="auto">
          <a:xfrm>
            <a:off x="5181600" y="3810000"/>
            <a:ext cx="38100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This is how the work of Yahweh was fulfilled that he spoke through Jeremiah, "The land will lie desolate for seventy years, to make up for its Sabbath rests that have not been observed."</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(2Chr 36: 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173" name="Picture 11" descr="C:\ARCHIVIO GENERALE\PRESENTAZIONI\in COSTRUZIONE\S.Scritture del 15.03\70 anni e Ciro.jpg">
            <a:extLst>
              <a:ext uri="{FF2B5EF4-FFF2-40B4-BE49-F238E27FC236}">
                <a16:creationId xmlns:a16="http://schemas.microsoft.com/office/drawing/2014/main" id="{AE200733-F5D5-AF4C-C295-5F51381DCB06}"/>
              </a:ext>
            </a:extLst>
          </p:cNvPr>
          <p:cNvPicPr>
            <a:picLocks noChangeAspect="1" noChangeArrowheads="1"/>
          </p:cNvPicPr>
          <p:nvPr>
            <p:custDataLst>
              <p:tags r:id="rId4"/>
            </p:custDataLst>
          </p:nvPr>
        </p:nvPicPr>
        <p:blipFill>
          <a:blip r:embed="rId6">
            <a:extLst>
              <a:ext uri="{28A0092B-C50C-407E-A947-70E740481C1C}">
                <a14:useLocalDpi xmlns:a14="http://schemas.microsoft.com/office/drawing/2010/main" val="0"/>
              </a:ext>
            </a:extLst>
          </a:blip>
          <a:srcRect/>
          <a:stretch>
            <a:fillRect/>
          </a:stretch>
        </p:blipFill>
        <p:spPr bwMode="auto">
          <a:xfrm>
            <a:off x="323850" y="549275"/>
            <a:ext cx="4841875"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7" name="Rectangle 2">
            <a:extLst>
              <a:ext uri="{FF2B5EF4-FFF2-40B4-BE49-F238E27FC236}">
                <a16:creationId xmlns:a16="http://schemas.microsoft.com/office/drawing/2014/main" id="{88E6E1A6-122D-2376-9D27-D88BC6F5D370}"/>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chemeClr val="tx1"/>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Nell’anno primo di Ciro, re di Persia, perché si adempisse la parola del Signore pronunciata per bocca di Geremìa, il Signore suscitò lo spirito di Ciro, re di Persia, che fece proclamare per tutto il suo regno, anche per iscritto: </a:t>
            </a:r>
            <a:r>
              <a:rPr lang="it-IT" altLang="it-IT" sz="1800" i="1">
                <a:solidFill>
                  <a:schemeClr val="bg1"/>
                </a:solidFill>
                <a:latin typeface="Verdana" panose="020B0604030504040204" pitchFamily="34" charset="0"/>
                <a:cs typeface="Times New Roman" panose="02020603050405020304" pitchFamily="18" charset="0"/>
              </a:rPr>
              <a:t>(2Cr 36, 22)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38C81910-7EDA-B6FD-A6AA-23663358E5BE}"/>
              </a:ext>
            </a:extLst>
          </p:cNvPr>
          <p:cNvSpPr>
            <a:spLocks noChangeArrowheads="1"/>
          </p:cNvSpPr>
          <p:nvPr>
            <p:custDataLst>
              <p:tags r:id="rId2"/>
            </p:custDataLst>
          </p:nvPr>
        </p:nvSpPr>
        <p:spPr bwMode="auto">
          <a:xfrm>
            <a:off x="0" y="5410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And in the first year of Cyrus king of Persia, to fulfill what he had said through the prophet Jeremiah, Yahweh stirred up the spirit of Cyrus king of Persia to issue the following command and send it out in writing to be read aloud everywhere in his kingdom:</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(2Chr 36: 22)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9" name="Rectangle 2">
            <a:extLst>
              <a:ext uri="{FF2B5EF4-FFF2-40B4-BE49-F238E27FC236}">
                <a16:creationId xmlns:a16="http://schemas.microsoft.com/office/drawing/2014/main" id="{15EA9D24-1364-CB39-5D3C-52B68BD4D2E4}"/>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«Così dice Ciro, re di Persia: “Il Signore, Dio del cielo, mi ha concesso tutti i regni della terra. Egli mi ha incaricato di costruirgli un tempio a Gerusalemme, che è in Giuda. Chiunque di voi appartiene al suo popolo, il Signore, suo Dio, sia con lui e salga!”». </a:t>
            </a:r>
            <a:r>
              <a:rPr lang="en-GB" altLang="it-IT" sz="1800" i="1">
                <a:solidFill>
                  <a:schemeClr val="bg1"/>
                </a:solidFill>
                <a:latin typeface="Verdana" panose="020B0604030504040204" pitchFamily="34" charset="0"/>
                <a:cs typeface="Times New Roman" panose="02020603050405020304" pitchFamily="18" charset="0"/>
              </a:rPr>
              <a:t>(2Cr 36, 23)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7A6BFE59-1AD4-46D9-E61D-5987B8C2B812}"/>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"Thus speaks Cyrus king of Persia: Yahweh, the God of heaven, who has given me all the kingdoms of the earth, has ordered me to build him a house in Jerusalem, in Judah. Now, all of you who belong to his people, go there and may Yahweh your God be with you."</a:t>
            </a:r>
            <a:r>
              <a:rPr lang="en-GB" altLang="it-IT" sz="1800" i="1">
                <a:solidFill>
                  <a:schemeClr val="bg1"/>
                </a:solidFill>
                <a:latin typeface="Verdana" panose="020B0604030504040204" pitchFamily="34" charset="0"/>
                <a:cs typeface="Times New Roman" panose="02020603050405020304" pitchFamily="18" charset="0"/>
              </a:rPr>
              <a:t> (2Cr 36: 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C:\ARCHIVIO GENERALE\PRESENTAZIONI\in COSTRUZIONE\S.Scritture del 08.03\LA PAROLA DI DIO.jpg">
            <a:extLst>
              <a:ext uri="{FF2B5EF4-FFF2-40B4-BE49-F238E27FC236}">
                <a16:creationId xmlns:a16="http://schemas.microsoft.com/office/drawing/2014/main" id="{05B2A3AD-9891-9FAE-FA16-F58E2D5EF2E2}"/>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4"/>
</p:tagLst>
</file>

<file path=ppt/tags/tag100.xml><?xml version="1.0" encoding="utf-8"?>
<p:tagLst xmlns:a="http://schemas.openxmlformats.org/drawingml/2006/main" xmlns:r="http://schemas.openxmlformats.org/officeDocument/2006/relationships" xmlns:p="http://schemas.openxmlformats.org/presentationml/2006/main">
  <p:tag name="AS_UNIQUEID" val="152"/>
</p:tagLst>
</file>

<file path=ppt/tags/tag101.xml><?xml version="1.0" encoding="utf-8"?>
<p:tagLst xmlns:a="http://schemas.openxmlformats.org/drawingml/2006/main" xmlns:r="http://schemas.openxmlformats.org/officeDocument/2006/relationships" xmlns:p="http://schemas.openxmlformats.org/presentationml/2006/main">
  <p:tag name="AS_UNIQUEID" val="153"/>
</p:tagLst>
</file>

<file path=ppt/tags/tag102.xml><?xml version="1.0" encoding="utf-8"?>
<p:tagLst xmlns:a="http://schemas.openxmlformats.org/drawingml/2006/main" xmlns:r="http://schemas.openxmlformats.org/officeDocument/2006/relationships" xmlns:p="http://schemas.openxmlformats.org/presentationml/2006/main">
  <p:tag name="AS_UNIQUEID" val="115"/>
</p:tagLst>
</file>

<file path=ppt/tags/tag103.xml><?xml version="1.0" encoding="utf-8"?>
<p:tagLst xmlns:a="http://schemas.openxmlformats.org/drawingml/2006/main" xmlns:r="http://schemas.openxmlformats.org/officeDocument/2006/relationships" xmlns:p="http://schemas.openxmlformats.org/presentationml/2006/main">
  <p:tag name="AS_UNIQUEID" val="116"/>
</p:tagLst>
</file>

<file path=ppt/tags/tag104.xml><?xml version="1.0" encoding="utf-8"?>
<p:tagLst xmlns:a="http://schemas.openxmlformats.org/drawingml/2006/main" xmlns:r="http://schemas.openxmlformats.org/officeDocument/2006/relationships" xmlns:p="http://schemas.openxmlformats.org/presentationml/2006/main">
  <p:tag name="AS_UNIQUEID" val="120"/>
</p:tagLst>
</file>

<file path=ppt/tags/tag105.xml><?xml version="1.0" encoding="utf-8"?>
<p:tagLst xmlns:a="http://schemas.openxmlformats.org/drawingml/2006/main" xmlns:r="http://schemas.openxmlformats.org/officeDocument/2006/relationships" xmlns:p="http://schemas.openxmlformats.org/presentationml/2006/main">
  <p:tag name="AS_UNIQUEID" val="121"/>
</p:tagLst>
</file>

<file path=ppt/tags/tag106.xml><?xml version="1.0" encoding="utf-8"?>
<p:tagLst xmlns:a="http://schemas.openxmlformats.org/drawingml/2006/main" xmlns:r="http://schemas.openxmlformats.org/officeDocument/2006/relationships" xmlns:p="http://schemas.openxmlformats.org/presentationml/2006/main">
  <p:tag name="AS_UNIQUEID" val="122"/>
</p:tagLst>
</file>

<file path=ppt/tags/tag107.xml><?xml version="1.0" encoding="utf-8"?>
<p:tagLst xmlns:a="http://schemas.openxmlformats.org/drawingml/2006/main" xmlns:r="http://schemas.openxmlformats.org/officeDocument/2006/relationships" xmlns:p="http://schemas.openxmlformats.org/presentationml/2006/main">
  <p:tag name="AS_UNIQUEID" val="123"/>
</p:tagLst>
</file>

<file path=ppt/tags/tag108.xml><?xml version="1.0" encoding="utf-8"?>
<p:tagLst xmlns:a="http://schemas.openxmlformats.org/drawingml/2006/main" xmlns:r="http://schemas.openxmlformats.org/officeDocument/2006/relationships" xmlns:p="http://schemas.openxmlformats.org/presentationml/2006/main">
  <p:tag name="AS_UNIQUEID" val="154"/>
</p:tagLst>
</file>

<file path=ppt/tags/tag109.xml><?xml version="1.0" encoding="utf-8"?>
<p:tagLst xmlns:a="http://schemas.openxmlformats.org/drawingml/2006/main" xmlns:r="http://schemas.openxmlformats.org/officeDocument/2006/relationships" xmlns:p="http://schemas.openxmlformats.org/presentationml/2006/main">
  <p:tag name="AS_UNIQUEID" val="155"/>
</p:tagLst>
</file>

<file path=ppt/tags/tag11.xml><?xml version="1.0" encoding="utf-8"?>
<p:tagLst xmlns:a="http://schemas.openxmlformats.org/drawingml/2006/main" xmlns:r="http://schemas.openxmlformats.org/officeDocument/2006/relationships" xmlns:p="http://schemas.openxmlformats.org/presentationml/2006/main">
  <p:tag name="AS_UNIQUEID" val="135"/>
</p:tagLst>
</file>

<file path=ppt/tags/tag110.xml><?xml version="1.0" encoding="utf-8"?>
<p:tagLst xmlns:a="http://schemas.openxmlformats.org/drawingml/2006/main" xmlns:r="http://schemas.openxmlformats.org/officeDocument/2006/relationships" xmlns:p="http://schemas.openxmlformats.org/presentationml/2006/main">
  <p:tag name="AS_UNIQUEID" val="156"/>
</p:tagLst>
</file>

<file path=ppt/tags/tag111.xml><?xml version="1.0" encoding="utf-8"?>
<p:tagLst xmlns:a="http://schemas.openxmlformats.org/drawingml/2006/main" xmlns:r="http://schemas.openxmlformats.org/officeDocument/2006/relationships" xmlns:p="http://schemas.openxmlformats.org/presentationml/2006/main">
  <p:tag name="AS_UNIQUEID" val="125"/>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6"/>
</p:tagLst>
</file>

<file path=ppt/tags/tag20.xml><?xml version="1.0" encoding="utf-8"?>
<p:tagLst xmlns:a="http://schemas.openxmlformats.org/drawingml/2006/main" xmlns:r="http://schemas.openxmlformats.org/officeDocument/2006/relationships" xmlns:p="http://schemas.openxmlformats.org/presentationml/2006/main">
  <p:tag name="AS_UNIQUEID" val="48"/>
</p:tagLst>
</file>

<file path=ppt/tags/tag21.xml><?xml version="1.0" encoding="utf-8"?>
<p:tagLst xmlns:a="http://schemas.openxmlformats.org/drawingml/2006/main" xmlns:r="http://schemas.openxmlformats.org/officeDocument/2006/relationships" xmlns:p="http://schemas.openxmlformats.org/presentationml/2006/main">
  <p:tag name="AS_UNIQUEID" val="49"/>
</p:tagLst>
</file>

<file path=ppt/tags/tag22.xml><?xml version="1.0" encoding="utf-8"?>
<p:tagLst xmlns:a="http://schemas.openxmlformats.org/drawingml/2006/main" xmlns:r="http://schemas.openxmlformats.org/officeDocument/2006/relationships" xmlns:p="http://schemas.openxmlformats.org/presentationml/2006/main">
  <p:tag name="AS_UNIQUEID" val="50"/>
</p:tagLst>
</file>

<file path=ppt/tags/tag23.xml><?xml version="1.0" encoding="utf-8"?>
<p:tagLst xmlns:a="http://schemas.openxmlformats.org/drawingml/2006/main" xmlns:r="http://schemas.openxmlformats.org/officeDocument/2006/relationships" xmlns:p="http://schemas.openxmlformats.org/presentationml/2006/main">
  <p:tag name="AS_UNIQUEID" val="51"/>
</p:tagLst>
</file>

<file path=ppt/tags/tag24.xml><?xml version="1.0" encoding="utf-8"?>
<p:tagLst xmlns:a="http://schemas.openxmlformats.org/drawingml/2006/main" xmlns:r="http://schemas.openxmlformats.org/officeDocument/2006/relationships" xmlns:p="http://schemas.openxmlformats.org/presentationml/2006/main">
  <p:tag name="AS_UNIQUEID" val="52"/>
</p:tagLst>
</file>

<file path=ppt/tags/tag25.xml><?xml version="1.0" encoding="utf-8"?>
<p:tagLst xmlns:a="http://schemas.openxmlformats.org/drawingml/2006/main" xmlns:r="http://schemas.openxmlformats.org/officeDocument/2006/relationships" xmlns:p="http://schemas.openxmlformats.org/presentationml/2006/main">
  <p:tag name="AS_UNIQUEID" val="53"/>
</p:tagLst>
</file>

<file path=ppt/tags/tag26.xml><?xml version="1.0" encoding="utf-8"?>
<p:tagLst xmlns:a="http://schemas.openxmlformats.org/drawingml/2006/main" xmlns:r="http://schemas.openxmlformats.org/officeDocument/2006/relationships" xmlns:p="http://schemas.openxmlformats.org/presentationml/2006/main">
  <p:tag name="AS_UNIQUEID" val="54"/>
</p:tagLst>
</file>

<file path=ppt/tags/tag27.xml><?xml version="1.0" encoding="utf-8"?>
<p:tagLst xmlns:a="http://schemas.openxmlformats.org/drawingml/2006/main" xmlns:r="http://schemas.openxmlformats.org/officeDocument/2006/relationships" xmlns:p="http://schemas.openxmlformats.org/presentationml/2006/main">
  <p:tag name="AS_UNIQUEID" val="136"/>
</p:tagLst>
</file>

<file path=ppt/tags/tag28.xml><?xml version="1.0" encoding="utf-8"?>
<p:tagLst xmlns:a="http://schemas.openxmlformats.org/drawingml/2006/main" xmlns:r="http://schemas.openxmlformats.org/officeDocument/2006/relationships" xmlns:p="http://schemas.openxmlformats.org/presentationml/2006/main">
  <p:tag name="AS_UNIQUEID" val="137"/>
</p:tagLst>
</file>

<file path=ppt/tags/tag29.xml><?xml version="1.0" encoding="utf-8"?>
<p:tagLst xmlns:a="http://schemas.openxmlformats.org/drawingml/2006/main" xmlns:r="http://schemas.openxmlformats.org/officeDocument/2006/relationships" xmlns:p="http://schemas.openxmlformats.org/presentationml/2006/main">
  <p:tag name="AS_UNIQUEID" val="138"/>
</p:tagLst>
</file>

<file path=ppt/tags/tag3.xml><?xml version="1.0" encoding="utf-8"?>
<p:tagLst xmlns:a="http://schemas.openxmlformats.org/drawingml/2006/main" xmlns:r="http://schemas.openxmlformats.org/officeDocument/2006/relationships" xmlns:p="http://schemas.openxmlformats.org/presentationml/2006/main">
  <p:tag name="AS_UNIQUEID" val="127"/>
</p:tagLst>
</file>

<file path=ppt/tags/tag30.xml><?xml version="1.0" encoding="utf-8"?>
<p:tagLst xmlns:a="http://schemas.openxmlformats.org/drawingml/2006/main" xmlns:r="http://schemas.openxmlformats.org/officeDocument/2006/relationships" xmlns:p="http://schemas.openxmlformats.org/presentationml/2006/main">
  <p:tag name="AS_UNIQUEID" val="55"/>
</p:tagLst>
</file>

<file path=ppt/tags/tag31.xml><?xml version="1.0" encoding="utf-8"?>
<p:tagLst xmlns:a="http://schemas.openxmlformats.org/drawingml/2006/main" xmlns:r="http://schemas.openxmlformats.org/officeDocument/2006/relationships" xmlns:p="http://schemas.openxmlformats.org/presentationml/2006/main">
  <p:tag name="AS_UNIQUEID" val="56"/>
</p:tagLst>
</file>

<file path=ppt/tags/tag32.xml><?xml version="1.0" encoding="utf-8"?>
<p:tagLst xmlns:a="http://schemas.openxmlformats.org/drawingml/2006/main" xmlns:r="http://schemas.openxmlformats.org/officeDocument/2006/relationships" xmlns:p="http://schemas.openxmlformats.org/presentationml/2006/main">
  <p:tag name="AS_UNIQUEID" val="57"/>
</p:tagLst>
</file>

<file path=ppt/tags/tag33.xml><?xml version="1.0" encoding="utf-8"?>
<p:tagLst xmlns:a="http://schemas.openxmlformats.org/drawingml/2006/main" xmlns:r="http://schemas.openxmlformats.org/officeDocument/2006/relationships" xmlns:p="http://schemas.openxmlformats.org/presentationml/2006/main">
  <p:tag name="AS_UNIQUEID" val="58"/>
</p:tagLst>
</file>

<file path=ppt/tags/tag34.xml><?xml version="1.0" encoding="utf-8"?>
<p:tagLst xmlns:a="http://schemas.openxmlformats.org/drawingml/2006/main" xmlns:r="http://schemas.openxmlformats.org/officeDocument/2006/relationships" xmlns:p="http://schemas.openxmlformats.org/presentationml/2006/main">
  <p:tag name="AS_UNIQUEID" val="139"/>
</p:tagLst>
</file>

<file path=ppt/tags/tag35.xml><?xml version="1.0" encoding="utf-8"?>
<p:tagLst xmlns:a="http://schemas.openxmlformats.org/drawingml/2006/main" xmlns:r="http://schemas.openxmlformats.org/officeDocument/2006/relationships" xmlns:p="http://schemas.openxmlformats.org/presentationml/2006/main">
  <p:tag name="AS_UNIQUEID" val="140"/>
</p:tagLst>
</file>

<file path=ppt/tags/tag36.xml><?xml version="1.0" encoding="utf-8"?>
<p:tagLst xmlns:a="http://schemas.openxmlformats.org/drawingml/2006/main" xmlns:r="http://schemas.openxmlformats.org/officeDocument/2006/relationships" xmlns:p="http://schemas.openxmlformats.org/presentationml/2006/main">
  <p:tag name="AS_UNIQUEID" val="141"/>
</p:tagLst>
</file>

<file path=ppt/tags/tag37.xml><?xml version="1.0" encoding="utf-8"?>
<p:tagLst xmlns:a="http://schemas.openxmlformats.org/drawingml/2006/main" xmlns:r="http://schemas.openxmlformats.org/officeDocument/2006/relationships" xmlns:p="http://schemas.openxmlformats.org/presentationml/2006/main">
  <p:tag name="AS_UNIQUEID" val="59"/>
</p:tagLst>
</file>

<file path=ppt/tags/tag38.xml><?xml version="1.0" encoding="utf-8"?>
<p:tagLst xmlns:a="http://schemas.openxmlformats.org/drawingml/2006/main" xmlns:r="http://schemas.openxmlformats.org/officeDocument/2006/relationships" xmlns:p="http://schemas.openxmlformats.org/presentationml/2006/main">
  <p:tag name="AS_UNIQUEID" val="60"/>
</p:tagLst>
</file>

<file path=ppt/tags/tag39.xml><?xml version="1.0" encoding="utf-8"?>
<p:tagLst xmlns:a="http://schemas.openxmlformats.org/drawingml/2006/main" xmlns:r="http://schemas.openxmlformats.org/officeDocument/2006/relationships" xmlns:p="http://schemas.openxmlformats.org/presentationml/2006/main">
  <p:tag name="AS_UNIQUEID" val="61"/>
</p:tagLst>
</file>

<file path=ppt/tags/tag4.xml><?xml version="1.0" encoding="utf-8"?>
<p:tagLst xmlns:a="http://schemas.openxmlformats.org/drawingml/2006/main" xmlns:r="http://schemas.openxmlformats.org/officeDocument/2006/relationships" xmlns:p="http://schemas.openxmlformats.org/presentationml/2006/main">
  <p:tag name="AS_UNIQUEID" val="128"/>
</p:tagLst>
</file>

<file path=ppt/tags/tag40.xml><?xml version="1.0" encoding="utf-8"?>
<p:tagLst xmlns:a="http://schemas.openxmlformats.org/drawingml/2006/main" xmlns:r="http://schemas.openxmlformats.org/officeDocument/2006/relationships" xmlns:p="http://schemas.openxmlformats.org/presentationml/2006/main">
  <p:tag name="AS_UNIQUEID" val="62"/>
</p:tagLst>
</file>

<file path=ppt/tags/tag41.xml><?xml version="1.0" encoding="utf-8"?>
<p:tagLst xmlns:a="http://schemas.openxmlformats.org/drawingml/2006/main" xmlns:r="http://schemas.openxmlformats.org/officeDocument/2006/relationships" xmlns:p="http://schemas.openxmlformats.org/presentationml/2006/main">
  <p:tag name="AS_UNIQUEID" val="63"/>
</p:tagLst>
</file>

<file path=ppt/tags/tag42.xml><?xml version="1.0" encoding="utf-8"?>
<p:tagLst xmlns:a="http://schemas.openxmlformats.org/drawingml/2006/main" xmlns:r="http://schemas.openxmlformats.org/officeDocument/2006/relationships" xmlns:p="http://schemas.openxmlformats.org/presentationml/2006/main">
  <p:tag name="AS_UNIQUEID" val="64"/>
</p:tagLst>
</file>

<file path=ppt/tags/tag43.xml><?xml version="1.0" encoding="utf-8"?>
<p:tagLst xmlns:a="http://schemas.openxmlformats.org/drawingml/2006/main" xmlns:r="http://schemas.openxmlformats.org/officeDocument/2006/relationships" xmlns:p="http://schemas.openxmlformats.org/presentationml/2006/main">
  <p:tag name="AS_UNIQUEID" val="65"/>
</p:tagLst>
</file>

<file path=ppt/tags/tag44.xml><?xml version="1.0" encoding="utf-8"?>
<p:tagLst xmlns:a="http://schemas.openxmlformats.org/drawingml/2006/main" xmlns:r="http://schemas.openxmlformats.org/officeDocument/2006/relationships" xmlns:p="http://schemas.openxmlformats.org/presentationml/2006/main">
  <p:tag name="AS_UNIQUEID" val="66"/>
</p:tagLst>
</file>

<file path=ppt/tags/tag45.xml><?xml version="1.0" encoding="utf-8"?>
<p:tagLst xmlns:a="http://schemas.openxmlformats.org/drawingml/2006/main" xmlns:r="http://schemas.openxmlformats.org/officeDocument/2006/relationships" xmlns:p="http://schemas.openxmlformats.org/presentationml/2006/main">
  <p:tag name="AS_UNIQUEID" val="67"/>
</p:tagLst>
</file>

<file path=ppt/tags/tag46.xml><?xml version="1.0" encoding="utf-8"?>
<p:tagLst xmlns:a="http://schemas.openxmlformats.org/drawingml/2006/main" xmlns:r="http://schemas.openxmlformats.org/officeDocument/2006/relationships" xmlns:p="http://schemas.openxmlformats.org/presentationml/2006/main">
  <p:tag name="AS_UNIQUEID" val="68"/>
</p:tagLst>
</file>

<file path=ppt/tags/tag47.xml><?xml version="1.0" encoding="utf-8"?>
<p:tagLst xmlns:a="http://schemas.openxmlformats.org/drawingml/2006/main" xmlns:r="http://schemas.openxmlformats.org/officeDocument/2006/relationships" xmlns:p="http://schemas.openxmlformats.org/presentationml/2006/main">
  <p:tag name="AS_UNIQUEID" val="69"/>
</p:tagLst>
</file>

<file path=ppt/tags/tag48.xml><?xml version="1.0" encoding="utf-8"?>
<p:tagLst xmlns:a="http://schemas.openxmlformats.org/drawingml/2006/main" xmlns:r="http://schemas.openxmlformats.org/officeDocument/2006/relationships" xmlns:p="http://schemas.openxmlformats.org/presentationml/2006/main">
  <p:tag name="AS_UNIQUEID" val="70"/>
</p:tagLst>
</file>

<file path=ppt/tags/tag49.xml><?xml version="1.0" encoding="utf-8"?>
<p:tagLst xmlns:a="http://schemas.openxmlformats.org/drawingml/2006/main" xmlns:r="http://schemas.openxmlformats.org/officeDocument/2006/relationships" xmlns:p="http://schemas.openxmlformats.org/presentationml/2006/main">
  <p:tag name="AS_UNIQUEID" val="71"/>
</p:tagLst>
</file>

<file path=ppt/tags/tag5.xml><?xml version="1.0" encoding="utf-8"?>
<p:tagLst xmlns:a="http://schemas.openxmlformats.org/drawingml/2006/main" xmlns:r="http://schemas.openxmlformats.org/officeDocument/2006/relationships" xmlns:p="http://schemas.openxmlformats.org/presentationml/2006/main">
  <p:tag name="AS_UNIQUEID" val="129"/>
</p:tagLst>
</file>

<file path=ppt/tags/tag50.xml><?xml version="1.0" encoding="utf-8"?>
<p:tagLst xmlns:a="http://schemas.openxmlformats.org/drawingml/2006/main" xmlns:r="http://schemas.openxmlformats.org/officeDocument/2006/relationships" xmlns:p="http://schemas.openxmlformats.org/presentationml/2006/main">
  <p:tag name="AS_UNIQUEID" val="72"/>
</p:tagLst>
</file>

<file path=ppt/tags/tag51.xml><?xml version="1.0" encoding="utf-8"?>
<p:tagLst xmlns:a="http://schemas.openxmlformats.org/drawingml/2006/main" xmlns:r="http://schemas.openxmlformats.org/officeDocument/2006/relationships" xmlns:p="http://schemas.openxmlformats.org/presentationml/2006/main">
  <p:tag name="AS_UNIQUEID" val="73"/>
</p:tagLst>
</file>

<file path=ppt/tags/tag52.xml><?xml version="1.0" encoding="utf-8"?>
<p:tagLst xmlns:a="http://schemas.openxmlformats.org/drawingml/2006/main" xmlns:r="http://schemas.openxmlformats.org/officeDocument/2006/relationships" xmlns:p="http://schemas.openxmlformats.org/presentationml/2006/main">
  <p:tag name="AS_UNIQUEID" val="74"/>
</p:tagLst>
</file>

<file path=ppt/tags/tag53.xml><?xml version="1.0" encoding="utf-8"?>
<p:tagLst xmlns:a="http://schemas.openxmlformats.org/drawingml/2006/main" xmlns:r="http://schemas.openxmlformats.org/officeDocument/2006/relationships" xmlns:p="http://schemas.openxmlformats.org/presentationml/2006/main">
  <p:tag name="AS_UNIQUEID" val="75"/>
</p:tagLst>
</file>

<file path=ppt/tags/tag54.xml><?xml version="1.0" encoding="utf-8"?>
<p:tagLst xmlns:a="http://schemas.openxmlformats.org/drawingml/2006/main" xmlns:r="http://schemas.openxmlformats.org/officeDocument/2006/relationships" xmlns:p="http://schemas.openxmlformats.org/presentationml/2006/main">
  <p:tag name="AS_UNIQUEID" val="76"/>
</p:tagLst>
</file>

<file path=ppt/tags/tag55.xml><?xml version="1.0" encoding="utf-8"?>
<p:tagLst xmlns:a="http://schemas.openxmlformats.org/drawingml/2006/main" xmlns:r="http://schemas.openxmlformats.org/officeDocument/2006/relationships" xmlns:p="http://schemas.openxmlformats.org/presentationml/2006/main">
  <p:tag name="AS_UNIQUEID" val="77"/>
</p:tagLst>
</file>

<file path=ppt/tags/tag56.xml><?xml version="1.0" encoding="utf-8"?>
<p:tagLst xmlns:a="http://schemas.openxmlformats.org/drawingml/2006/main" xmlns:r="http://schemas.openxmlformats.org/officeDocument/2006/relationships" xmlns:p="http://schemas.openxmlformats.org/presentationml/2006/main">
  <p:tag name="AS_UNIQUEID" val="78"/>
</p:tagLst>
</file>

<file path=ppt/tags/tag57.xml><?xml version="1.0" encoding="utf-8"?>
<p:tagLst xmlns:a="http://schemas.openxmlformats.org/drawingml/2006/main" xmlns:r="http://schemas.openxmlformats.org/officeDocument/2006/relationships" xmlns:p="http://schemas.openxmlformats.org/presentationml/2006/main">
  <p:tag name="AS_UNIQUEID" val="79"/>
</p:tagLst>
</file>

<file path=ppt/tags/tag58.xml><?xml version="1.0" encoding="utf-8"?>
<p:tagLst xmlns:a="http://schemas.openxmlformats.org/drawingml/2006/main" xmlns:r="http://schemas.openxmlformats.org/officeDocument/2006/relationships" xmlns:p="http://schemas.openxmlformats.org/presentationml/2006/main">
  <p:tag name="AS_UNIQUEID" val="80"/>
</p:tagLst>
</file>

<file path=ppt/tags/tag59.xml><?xml version="1.0" encoding="utf-8"?>
<p:tagLst xmlns:a="http://schemas.openxmlformats.org/drawingml/2006/main" xmlns:r="http://schemas.openxmlformats.org/officeDocument/2006/relationships" xmlns:p="http://schemas.openxmlformats.org/presentationml/2006/main">
  <p:tag name="AS_UNIQUEID" val="81"/>
</p:tagLst>
</file>

<file path=ppt/tags/tag6.xml><?xml version="1.0" encoding="utf-8"?>
<p:tagLst xmlns:a="http://schemas.openxmlformats.org/drawingml/2006/main" xmlns:r="http://schemas.openxmlformats.org/officeDocument/2006/relationships" xmlns:p="http://schemas.openxmlformats.org/presentationml/2006/main">
  <p:tag name="AS_UNIQUEID" val="130"/>
</p:tagLst>
</file>

<file path=ppt/tags/tag60.xml><?xml version="1.0" encoding="utf-8"?>
<p:tagLst xmlns:a="http://schemas.openxmlformats.org/drawingml/2006/main" xmlns:r="http://schemas.openxmlformats.org/officeDocument/2006/relationships" xmlns:p="http://schemas.openxmlformats.org/presentationml/2006/main">
  <p:tag name="AS_UNIQUEID" val="142"/>
</p:tagLst>
</file>

<file path=ppt/tags/tag61.xml><?xml version="1.0" encoding="utf-8"?>
<p:tagLst xmlns:a="http://schemas.openxmlformats.org/drawingml/2006/main" xmlns:r="http://schemas.openxmlformats.org/officeDocument/2006/relationships" xmlns:p="http://schemas.openxmlformats.org/presentationml/2006/main">
  <p:tag name="AS_UNIQUEID" val="143"/>
</p:tagLst>
</file>

<file path=ppt/tags/tag62.xml><?xml version="1.0" encoding="utf-8"?>
<p:tagLst xmlns:a="http://schemas.openxmlformats.org/drawingml/2006/main" xmlns:r="http://schemas.openxmlformats.org/officeDocument/2006/relationships" xmlns:p="http://schemas.openxmlformats.org/presentationml/2006/main">
  <p:tag name="AS_UNIQUEID" val="144"/>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31"/>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92"/>
</p:tagLst>
</file>

<file path=ppt/tags/tag74.xml><?xml version="1.0" encoding="utf-8"?>
<p:tagLst xmlns:a="http://schemas.openxmlformats.org/drawingml/2006/main" xmlns:r="http://schemas.openxmlformats.org/officeDocument/2006/relationships" xmlns:p="http://schemas.openxmlformats.org/presentationml/2006/main">
  <p:tag name="AS_UNIQUEID" val="93"/>
</p:tagLst>
</file>

<file path=ppt/tags/tag75.xml><?xml version="1.0" encoding="utf-8"?>
<p:tagLst xmlns:a="http://schemas.openxmlformats.org/drawingml/2006/main" xmlns:r="http://schemas.openxmlformats.org/officeDocument/2006/relationships" xmlns:p="http://schemas.openxmlformats.org/presentationml/2006/main">
  <p:tag name="AS_UNIQUEID" val="145"/>
</p:tagLst>
</file>

<file path=ppt/tags/tag76.xml><?xml version="1.0" encoding="utf-8"?>
<p:tagLst xmlns:a="http://schemas.openxmlformats.org/drawingml/2006/main" xmlns:r="http://schemas.openxmlformats.org/officeDocument/2006/relationships" xmlns:p="http://schemas.openxmlformats.org/presentationml/2006/main">
  <p:tag name="AS_UNIQUEID" val="146"/>
</p:tagLst>
</file>

<file path=ppt/tags/tag77.xml><?xml version="1.0" encoding="utf-8"?>
<p:tagLst xmlns:a="http://schemas.openxmlformats.org/drawingml/2006/main" xmlns:r="http://schemas.openxmlformats.org/officeDocument/2006/relationships" xmlns:p="http://schemas.openxmlformats.org/presentationml/2006/main">
  <p:tag name="AS_UNIQUEID" val="147"/>
</p:tagLst>
</file>

<file path=ppt/tags/tag78.xml><?xml version="1.0" encoding="utf-8"?>
<p:tagLst xmlns:a="http://schemas.openxmlformats.org/drawingml/2006/main" xmlns:r="http://schemas.openxmlformats.org/officeDocument/2006/relationships" xmlns:p="http://schemas.openxmlformats.org/presentationml/2006/main">
  <p:tag name="AS_UNIQUEID" val="94"/>
</p:tagLst>
</file>

<file path=ppt/tags/tag79.xml><?xml version="1.0" encoding="utf-8"?>
<p:tagLst xmlns:a="http://schemas.openxmlformats.org/drawingml/2006/main" xmlns:r="http://schemas.openxmlformats.org/officeDocument/2006/relationships" xmlns:p="http://schemas.openxmlformats.org/presentationml/2006/main">
  <p:tag name="AS_UNIQUEID" val="95"/>
</p:tagLst>
</file>

<file path=ppt/tags/tag8.xml><?xml version="1.0" encoding="utf-8"?>
<p:tagLst xmlns:a="http://schemas.openxmlformats.org/drawingml/2006/main" xmlns:r="http://schemas.openxmlformats.org/officeDocument/2006/relationships" xmlns:p="http://schemas.openxmlformats.org/presentationml/2006/main">
  <p:tag name="AS_UNIQUEID" val="132"/>
</p:tagLst>
</file>

<file path=ppt/tags/tag80.xml><?xml version="1.0" encoding="utf-8"?>
<p:tagLst xmlns:a="http://schemas.openxmlformats.org/drawingml/2006/main" xmlns:r="http://schemas.openxmlformats.org/officeDocument/2006/relationships" xmlns:p="http://schemas.openxmlformats.org/presentationml/2006/main">
  <p:tag name="AS_UNIQUEID" val="96"/>
</p:tagLst>
</file>

<file path=ppt/tags/tag81.xml><?xml version="1.0" encoding="utf-8"?>
<p:tagLst xmlns:a="http://schemas.openxmlformats.org/drawingml/2006/main" xmlns:r="http://schemas.openxmlformats.org/officeDocument/2006/relationships" xmlns:p="http://schemas.openxmlformats.org/presentationml/2006/main">
  <p:tag name="AS_UNIQUEID" val="148"/>
</p:tagLst>
</file>

<file path=ppt/tags/tag82.xml><?xml version="1.0" encoding="utf-8"?>
<p:tagLst xmlns:a="http://schemas.openxmlformats.org/drawingml/2006/main" xmlns:r="http://schemas.openxmlformats.org/officeDocument/2006/relationships" xmlns:p="http://schemas.openxmlformats.org/presentationml/2006/main">
  <p:tag name="AS_UNIQUEID" val="149"/>
</p:tagLst>
</file>

<file path=ppt/tags/tag83.xml><?xml version="1.0" encoding="utf-8"?>
<p:tagLst xmlns:a="http://schemas.openxmlformats.org/drawingml/2006/main" xmlns:r="http://schemas.openxmlformats.org/officeDocument/2006/relationships" xmlns:p="http://schemas.openxmlformats.org/presentationml/2006/main">
  <p:tag name="AS_UNIQUEID" val="150"/>
</p:tagLst>
</file>

<file path=ppt/tags/tag84.xml><?xml version="1.0" encoding="utf-8"?>
<p:tagLst xmlns:a="http://schemas.openxmlformats.org/drawingml/2006/main" xmlns:r="http://schemas.openxmlformats.org/officeDocument/2006/relationships" xmlns:p="http://schemas.openxmlformats.org/presentationml/2006/main">
  <p:tag name="AS_UNIQUEID" val="97"/>
</p:tagLst>
</file>

<file path=ppt/tags/tag85.xml><?xml version="1.0" encoding="utf-8"?>
<p:tagLst xmlns:a="http://schemas.openxmlformats.org/drawingml/2006/main" xmlns:r="http://schemas.openxmlformats.org/officeDocument/2006/relationships" xmlns:p="http://schemas.openxmlformats.org/presentationml/2006/main">
  <p:tag name="AS_UNIQUEID" val="98"/>
</p:tagLst>
</file>

<file path=ppt/tags/tag86.xml><?xml version="1.0" encoding="utf-8"?>
<p:tagLst xmlns:a="http://schemas.openxmlformats.org/drawingml/2006/main" xmlns:r="http://schemas.openxmlformats.org/officeDocument/2006/relationships" xmlns:p="http://schemas.openxmlformats.org/presentationml/2006/main">
  <p:tag name="AS_UNIQUEID" val="99"/>
</p:tagLst>
</file>

<file path=ppt/tags/tag87.xml><?xml version="1.0" encoding="utf-8"?>
<p:tagLst xmlns:a="http://schemas.openxmlformats.org/drawingml/2006/main" xmlns:r="http://schemas.openxmlformats.org/officeDocument/2006/relationships" xmlns:p="http://schemas.openxmlformats.org/presentationml/2006/main">
  <p:tag name="AS_UNIQUEID" val="100"/>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2"/>
</p:tagLst>
</file>

<file path=ppt/tags/tag9.xml><?xml version="1.0" encoding="utf-8"?>
<p:tagLst xmlns:a="http://schemas.openxmlformats.org/drawingml/2006/main" xmlns:r="http://schemas.openxmlformats.org/officeDocument/2006/relationships" xmlns:p="http://schemas.openxmlformats.org/presentationml/2006/main">
  <p:tag name="AS_UNIQUEID" val="133"/>
</p:tagLst>
</file>

<file path=ppt/tags/tag90.xml><?xml version="1.0" encoding="utf-8"?>
<p:tagLst xmlns:a="http://schemas.openxmlformats.org/drawingml/2006/main" xmlns:r="http://schemas.openxmlformats.org/officeDocument/2006/relationships" xmlns:p="http://schemas.openxmlformats.org/presentationml/2006/main">
  <p:tag name="AS_UNIQUEID" val="103"/>
</p:tagLst>
</file>

<file path=ppt/tags/tag91.xml><?xml version="1.0" encoding="utf-8"?>
<p:tagLst xmlns:a="http://schemas.openxmlformats.org/drawingml/2006/main" xmlns:r="http://schemas.openxmlformats.org/officeDocument/2006/relationships" xmlns:p="http://schemas.openxmlformats.org/presentationml/2006/main">
  <p:tag name="AS_UNIQUEID" val="104"/>
</p:tagLst>
</file>

<file path=ppt/tags/tag92.xml><?xml version="1.0" encoding="utf-8"?>
<p:tagLst xmlns:a="http://schemas.openxmlformats.org/drawingml/2006/main" xmlns:r="http://schemas.openxmlformats.org/officeDocument/2006/relationships" xmlns:p="http://schemas.openxmlformats.org/presentationml/2006/main">
  <p:tag name="AS_UNIQUEID" val="105"/>
</p:tagLst>
</file>

<file path=ppt/tags/tag93.xml><?xml version="1.0" encoding="utf-8"?>
<p:tagLst xmlns:a="http://schemas.openxmlformats.org/drawingml/2006/main" xmlns:r="http://schemas.openxmlformats.org/officeDocument/2006/relationships" xmlns:p="http://schemas.openxmlformats.org/presentationml/2006/main">
  <p:tag name="AS_UNIQUEID" val="106"/>
</p:tagLst>
</file>

<file path=ppt/tags/tag94.xml><?xml version="1.0" encoding="utf-8"?>
<p:tagLst xmlns:a="http://schemas.openxmlformats.org/drawingml/2006/main" xmlns:r="http://schemas.openxmlformats.org/officeDocument/2006/relationships" xmlns:p="http://schemas.openxmlformats.org/presentationml/2006/main">
  <p:tag name="AS_UNIQUEID" val="107"/>
</p:tagLst>
</file>

<file path=ppt/tags/tag95.xml><?xml version="1.0" encoding="utf-8"?>
<p:tagLst xmlns:a="http://schemas.openxmlformats.org/drawingml/2006/main" xmlns:r="http://schemas.openxmlformats.org/officeDocument/2006/relationships" xmlns:p="http://schemas.openxmlformats.org/presentationml/2006/main">
  <p:tag name="AS_UNIQUEID" val="109"/>
</p:tagLst>
</file>

<file path=ppt/tags/tag96.xml><?xml version="1.0" encoding="utf-8"?>
<p:tagLst xmlns:a="http://schemas.openxmlformats.org/drawingml/2006/main" xmlns:r="http://schemas.openxmlformats.org/officeDocument/2006/relationships" xmlns:p="http://schemas.openxmlformats.org/presentationml/2006/main">
  <p:tag name="AS_UNIQUEID" val="110"/>
</p:tagLst>
</file>

<file path=ppt/tags/tag97.xml><?xml version="1.0" encoding="utf-8"?>
<p:tagLst xmlns:a="http://schemas.openxmlformats.org/drawingml/2006/main" xmlns:r="http://schemas.openxmlformats.org/officeDocument/2006/relationships" xmlns:p="http://schemas.openxmlformats.org/presentationml/2006/main">
  <p:tag name="AS_UNIQUEID" val="111"/>
</p:tagLst>
</file>

<file path=ppt/tags/tag98.xml><?xml version="1.0" encoding="utf-8"?>
<p:tagLst xmlns:a="http://schemas.openxmlformats.org/drawingml/2006/main" xmlns:r="http://schemas.openxmlformats.org/officeDocument/2006/relationships" xmlns:p="http://schemas.openxmlformats.org/presentationml/2006/main">
  <p:tag name="AS_UNIQUEID" val="112"/>
</p:tagLst>
</file>

<file path=ppt/tags/tag99.xml><?xml version="1.0" encoding="utf-8"?>
<p:tagLst xmlns:a="http://schemas.openxmlformats.org/drawingml/2006/main" xmlns:r="http://schemas.openxmlformats.org/officeDocument/2006/relationships" xmlns:p="http://schemas.openxmlformats.org/presentationml/2006/main">
  <p:tag name="AS_UNIQUEID" val="15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69698</TotalTime>
  <Words>3495</Words>
  <Application>Microsoft Office PowerPoint</Application>
  <PresentationFormat>Presentazione su schermo (4:3)</PresentationFormat>
  <Paragraphs>97</Paragraphs>
  <Slides>22</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22</vt:i4>
      </vt:variant>
    </vt:vector>
  </HeadingPairs>
  <TitlesOfParts>
    <vt:vector size="35" baseType="lpstr">
      <vt:lpstr>HelveticaNeue</vt:lpstr>
      <vt:lpstr>Arial</vt:lpstr>
      <vt:lpstr>Bookman Old Style</vt:lpstr>
      <vt:lpstr>Calibri Light</vt:lpstr>
      <vt:lpstr>Cambria</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e schernirono i suoi profeti al punto che l’ira del Signore contro il suo popolo raggiunse il culmine, senza più rimedio. Quindi [i suoi nemici] incendiarono il tempio del Signore, demolirono le mura di Gerusalemme (2Cr 36, 16b.19a) </vt:lpstr>
      <vt:lpstr>e diedero alle fiamme tutti i suoi palazzi e distrussero tutti i suoi oggetti preziosi. Il re [dei Caldèi] deportò a Babilonia gli scampati alla spada, che divennero schiavi suoi e dei suoi figli fino all’avvento del regno persiano,  (2Cr 36, 19b-20) </vt:lpstr>
      <vt:lpstr>attuandosi così la parola del Signore per bocca di Geremìa: «Finché la terra non abbia scontato i suoi sabati, essa riposerà per tutto il tempo della desolazione fino al compiersi di settanta anni». (2Cr 36, 21)</vt:lpstr>
      <vt:lpstr>Nell’anno primo di Ciro, re di Persia, perché si adempisse la parola del Signore pronunciata per bocca di Geremìa, il Signore suscitò lo spirito di Ciro, re di Persia, che fece proclamare per tutto il suo regno, anche per iscritto: (2Cr 36, 22)</vt:lpstr>
      <vt:lpstr>«Così dice Ciro, re di Persia: “Il Signore, Dio del cielo, mi ha concesso tutti i regni della terra. Egli mi ha incaricato di costruirgli un tempio a Gerusalemme, che è in Giuda. Chiunque di voi appartiene al suo popolo, il Signore, suo Dio, sia con lui e salga!”». (2Cr 36, 23)</vt:lpstr>
      <vt:lpstr>Presentazione standard di PowerPoint</vt:lpstr>
      <vt:lpstr>EPISTLE TO THE EPHESIANS</vt:lpstr>
      <vt:lpstr>Con lui ci ha anche risuscitato e ci ha fatto sedere nei cieli, in Cristo Gesù, per mostrare nei secoli futuri la straordinaria ricchezza della sua grazia mediante la sua bontà verso di noi in Cristo Gesù. Per grazia infatti siete salvati mediante la fede; (Ef 2, 6-8a) </vt:lpstr>
      <vt:lpstr>e ciò non viene da voi, ma è dono di Dio; né viene dalle opere, perché nessuno possa vantarsene. Siamo infatti opera sua, creati in Cristo Gesù per le opere buone, che Dio ha preparato perché in esse camminassimo.         (Ef 2, 8b-10)</vt:lpstr>
      <vt:lpstr>GOSPEL ACCORD. TO JOHN</vt:lpstr>
      <vt:lpstr>Presentazione standard di PowerPoint</vt:lpstr>
      <vt:lpstr>Presentazione standard di PowerPoint</vt:lpstr>
      <vt:lpstr>perché le loro opere erano malvagie. Chiunque infatti fa il male, odia la luce, e non viene alla luce perché le sue opere non vengano riprovate. Invece chi fa la verità viene verso la luce, perché appaia chiaramente che le sue opere sono state fatte in Dio». (Gv 3, 20-21)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3041</cp:revision>
  <cp:lastPrinted>1601-01-01T00:00:00Z</cp:lastPrinted>
  <dcterms:created xsi:type="dcterms:W3CDTF">2007-05-09T13:51:32Z</dcterms:created>
  <dcterms:modified xsi:type="dcterms:W3CDTF">2024-03-04T16:15:21Z</dcterms:modified>
  <cp:category/>
</cp:coreProperties>
</file>