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674" r:id="rId2"/>
    <p:sldId id="392" r:id="rId3"/>
    <p:sldId id="497" r:id="rId4"/>
    <p:sldId id="773" r:id="rId5"/>
    <p:sldId id="774" r:id="rId6"/>
    <p:sldId id="783" r:id="rId7"/>
    <p:sldId id="775" r:id="rId8"/>
    <p:sldId id="778" r:id="rId9"/>
    <p:sldId id="780" r:id="rId10"/>
    <p:sldId id="781" r:id="rId11"/>
    <p:sldId id="337" r:id="rId12"/>
    <p:sldId id="743" r:id="rId13"/>
    <p:sldId id="694" r:id="rId14"/>
    <p:sldId id="319" r:id="rId15"/>
    <p:sldId id="624" r:id="rId16"/>
    <p:sldId id="772" r:id="rId17"/>
    <p:sldId id="779" r:id="rId18"/>
    <p:sldId id="782" r:id="rId19"/>
    <p:sldId id="723" r:id="rId20"/>
    <p:sldId id="288" r:id="rId21"/>
    <p:sldId id="728" r:id="rId22"/>
    <p:sldId id="724" r:id="rId23"/>
    <p:sldId id="553" r:id="rId24"/>
    <p:sldId id="727" r:id="rId25"/>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5"/>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00"/>
    <a:srgbClr val="530280"/>
    <a:srgbClr val="56037B"/>
    <a:srgbClr val="430086"/>
    <a:srgbClr val="67036F"/>
    <a:srgbClr val="FFFF00"/>
    <a:srgbClr val="FFFF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32" autoAdjust="0"/>
    <p:restoredTop sz="91822" autoAdjust="0"/>
  </p:normalViewPr>
  <p:slideViewPr>
    <p:cSldViewPr>
      <p:cViewPr varScale="1">
        <p:scale>
          <a:sx n="99" d="100"/>
          <a:sy n="99" d="100"/>
        </p:scale>
        <p:origin x="720" y="7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slide" Target="slides/slide14.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18DEF3AF-D099-244D-234F-13C839CF9356}"/>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49D576AA-3AB8-6258-F9FB-76F23B543123}"/>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87C03343-A585-3430-B210-FFBB7D446A92}"/>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485D3401-64A5-5CEE-2F08-51C95495EA3C}"/>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F6BA9DE8-0866-4597-A35B-AA7B00FB8FEB}"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B1835782-BC43-47D3-F35B-921047CDC98C}"/>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59DC092F-8DBC-82AB-E2D0-25EBA82A20AE}"/>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36868" name="Rectangle 4">
            <a:extLst>
              <a:ext uri="{FF2B5EF4-FFF2-40B4-BE49-F238E27FC236}">
                <a16:creationId xmlns:a16="http://schemas.microsoft.com/office/drawing/2014/main" id="{4572E3E8-163F-9EAB-B611-DEBEF55492EC}"/>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78BD1766-D1F9-4E8A-E479-B7E8FE8357E0}"/>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7E870538-8549-B7FB-EE99-A89FFAF80C3E}"/>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99D2AAAB-F0F4-710F-6F87-AEBC2E2C30EA}"/>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0813DA0E-F54A-4F12-84E9-06D4FA6EE4F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A8A28E31-990E-C648-DA2E-8F7724D022E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9EF6E335-5DD6-459D-A73F-73A2F4320645}" type="slidenum">
              <a:rPr lang="it-IT" altLang="it-IT" sz="1200"/>
              <a:pPr/>
              <a:t>2</a:t>
            </a:fld>
            <a:endParaRPr lang="it-IT" altLang="it-IT" sz="1200"/>
          </a:p>
        </p:txBody>
      </p:sp>
      <p:sp>
        <p:nvSpPr>
          <p:cNvPr id="37891" name="Rectangle 2">
            <a:extLst>
              <a:ext uri="{FF2B5EF4-FFF2-40B4-BE49-F238E27FC236}">
                <a16:creationId xmlns:a16="http://schemas.microsoft.com/office/drawing/2014/main" id="{258728B7-A618-9793-6FFA-8E48780A04F9}"/>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81411F45-0388-F915-9B7B-1094A2B6011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02749849-76C3-BC43-2367-6E75F8F7AA2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1B669ADE-6BFC-4F41-91A2-B5C79E433508}" type="slidenum">
              <a:rPr lang="it-IT" altLang="it-IT" sz="1200"/>
              <a:pPr/>
              <a:t>3</a:t>
            </a:fld>
            <a:endParaRPr lang="it-IT" altLang="it-IT" sz="1200"/>
          </a:p>
        </p:txBody>
      </p:sp>
      <p:sp>
        <p:nvSpPr>
          <p:cNvPr id="38915" name="Rectangle 2">
            <a:extLst>
              <a:ext uri="{FF2B5EF4-FFF2-40B4-BE49-F238E27FC236}">
                <a16:creationId xmlns:a16="http://schemas.microsoft.com/office/drawing/2014/main" id="{76BA65E3-087C-5F5D-C084-877EC5DA2EC3}"/>
              </a:ext>
            </a:extLst>
          </p:cNvPr>
          <p:cNvSpPr>
            <a:spLocks noGrp="1" noRot="1" noChangeAspect="1" noChangeArrowheads="1" noTextEdit="1"/>
          </p:cNvSpPr>
          <p:nvPr>
            <p:ph type="sldImg"/>
          </p:nvPr>
        </p:nvSpPr>
        <p:spPr>
          <a:ln/>
        </p:spPr>
      </p:sp>
      <p:sp>
        <p:nvSpPr>
          <p:cNvPr id="38916" name="Rectangle 3">
            <a:extLst>
              <a:ext uri="{FF2B5EF4-FFF2-40B4-BE49-F238E27FC236}">
                <a16:creationId xmlns:a16="http://schemas.microsoft.com/office/drawing/2014/main" id="{F336CFAE-19F9-92D3-0E8C-F1BC763AD64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C348C01F-884A-5731-B68F-8530A5735A3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3A77154F-EBB7-42AC-BBDE-FE9FDAAC7B0A}" type="slidenum">
              <a:rPr lang="it-IT" altLang="it-IT" sz="1200"/>
              <a:pPr/>
              <a:t>11</a:t>
            </a:fld>
            <a:endParaRPr lang="it-IT" altLang="it-IT" sz="1200"/>
          </a:p>
        </p:txBody>
      </p:sp>
      <p:sp>
        <p:nvSpPr>
          <p:cNvPr id="39939" name="Rectangle 2">
            <a:extLst>
              <a:ext uri="{FF2B5EF4-FFF2-40B4-BE49-F238E27FC236}">
                <a16:creationId xmlns:a16="http://schemas.microsoft.com/office/drawing/2014/main" id="{CEBFAD59-7C9E-78C1-3E8B-F91760E6430C}"/>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FE815AC0-D6F1-AE76-11D0-2E9892B6809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C525BB3D-C698-BDF8-EF4F-EDA7A1D3E97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77DF26E2-73A2-48CA-A64E-91E60DDDF827}" type="slidenum">
              <a:rPr lang="it-IT" altLang="it-IT" sz="1200"/>
              <a:pPr/>
              <a:t>13</a:t>
            </a:fld>
            <a:endParaRPr lang="it-IT" altLang="it-IT" sz="1200"/>
          </a:p>
        </p:txBody>
      </p:sp>
      <p:sp>
        <p:nvSpPr>
          <p:cNvPr id="40963" name="Rectangle 2">
            <a:extLst>
              <a:ext uri="{FF2B5EF4-FFF2-40B4-BE49-F238E27FC236}">
                <a16:creationId xmlns:a16="http://schemas.microsoft.com/office/drawing/2014/main" id="{9B9EFB8E-F444-6847-24B8-6CD449DCB3C9}"/>
              </a:ext>
            </a:extLst>
          </p:cNvPr>
          <p:cNvSpPr>
            <a:spLocks noGrp="1" noRot="1" noChangeAspect="1" noChangeArrowheads="1" noTextEdit="1"/>
          </p:cNvSpPr>
          <p:nvPr>
            <p:ph type="sldImg"/>
          </p:nvPr>
        </p:nvSpPr>
        <p:spPr>
          <a:solidFill>
            <a:srgbClr val="FFFFFF"/>
          </a:solidFill>
          <a:ln/>
        </p:spPr>
      </p:sp>
      <p:sp>
        <p:nvSpPr>
          <p:cNvPr id="40964" name="Rectangle 3">
            <a:extLst>
              <a:ext uri="{FF2B5EF4-FFF2-40B4-BE49-F238E27FC236}">
                <a16:creationId xmlns:a16="http://schemas.microsoft.com/office/drawing/2014/main" id="{738A08A1-C466-8D8D-8018-A08733E2605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075A08D3-C4A3-2853-79E3-F65496A1628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D959CCD7-B59B-4B91-BFD5-BC545B27D073}" type="slidenum">
              <a:rPr lang="it-IT" altLang="it-IT" sz="1200"/>
              <a:pPr/>
              <a:t>14</a:t>
            </a:fld>
            <a:endParaRPr lang="it-IT" altLang="it-IT" sz="1200"/>
          </a:p>
        </p:txBody>
      </p:sp>
      <p:sp>
        <p:nvSpPr>
          <p:cNvPr id="41987" name="Rectangle 2">
            <a:extLst>
              <a:ext uri="{FF2B5EF4-FFF2-40B4-BE49-F238E27FC236}">
                <a16:creationId xmlns:a16="http://schemas.microsoft.com/office/drawing/2014/main" id="{E9B868AB-1200-B1EA-6E1D-94916034938C}"/>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1E5BFA7D-A5F0-2E1E-477B-A8285EB64C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354431BA-9A28-A4DB-B62F-7D7790E3D12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32C01854-168D-4DC2-9500-583322628C09}" type="slidenum">
              <a:rPr lang="it-IT" altLang="it-IT" sz="1200"/>
              <a:pPr/>
              <a:t>20</a:t>
            </a:fld>
            <a:endParaRPr lang="it-IT" altLang="it-IT" sz="1200"/>
          </a:p>
        </p:txBody>
      </p:sp>
      <p:sp>
        <p:nvSpPr>
          <p:cNvPr id="43011" name="Rectangle 2">
            <a:extLst>
              <a:ext uri="{FF2B5EF4-FFF2-40B4-BE49-F238E27FC236}">
                <a16:creationId xmlns:a16="http://schemas.microsoft.com/office/drawing/2014/main" id="{C2D26686-FD3D-AA90-5140-6855DA16FCE0}"/>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524D9A29-175C-8D2D-7752-CF793F8AA17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4D852B98-66B2-9DBE-328F-464779C1FC6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61BDCF00-6F9F-46AD-B838-54786C531110}" type="slidenum">
              <a:rPr lang="it-IT" altLang="it-IT" sz="1200"/>
              <a:pPr/>
              <a:t>23</a:t>
            </a:fld>
            <a:endParaRPr lang="it-IT" altLang="it-IT" sz="1200"/>
          </a:p>
        </p:txBody>
      </p:sp>
      <p:sp>
        <p:nvSpPr>
          <p:cNvPr id="44035" name="Rectangle 2">
            <a:extLst>
              <a:ext uri="{FF2B5EF4-FFF2-40B4-BE49-F238E27FC236}">
                <a16:creationId xmlns:a16="http://schemas.microsoft.com/office/drawing/2014/main" id="{9935F2F7-4BDD-26ED-798B-71065B511BF5}"/>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452481E3-69F9-D894-C28E-D4FAA35349F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07AC16FD-9CF1-CA35-4DF2-DE6EB71592A7}"/>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6FBC536-B70C-73EA-6D82-7303B621C09A}"/>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A4CFC69-38B1-C695-594C-7E1020A0CF21}"/>
              </a:ext>
            </a:extLst>
          </p:cNvPr>
          <p:cNvSpPr>
            <a:spLocks noGrp="1" noChangeArrowheads="1"/>
          </p:cNvSpPr>
          <p:nvPr>
            <p:ph type="sldNum" sz="quarter" idx="12"/>
          </p:nvPr>
        </p:nvSpPr>
        <p:spPr/>
        <p:txBody>
          <a:bodyPr/>
          <a:lstStyle>
            <a:lvl1pPr>
              <a:defRPr/>
            </a:lvl1pPr>
          </a:lstStyle>
          <a:p>
            <a:fld id="{D38E537B-9671-432D-9034-E503690B55B5}" type="slidenum">
              <a:rPr lang="it-IT" altLang="it-IT"/>
              <a:pPr/>
              <a:t>‹N›</a:t>
            </a:fld>
            <a:endParaRPr lang="it-IT" altLang="it-IT"/>
          </a:p>
        </p:txBody>
      </p:sp>
    </p:spTree>
    <p:extLst>
      <p:ext uri="{BB962C8B-B14F-4D97-AF65-F5344CB8AC3E}">
        <p14:creationId xmlns:p14="http://schemas.microsoft.com/office/powerpoint/2010/main" val="137428083"/>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3CBED07-E4F4-2137-71D0-FFEDB423851E}"/>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86B2642-7780-030D-D04A-07B510362C0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FE30DE8-4CE8-4732-5C66-9DF21B88EF1F}"/>
              </a:ext>
            </a:extLst>
          </p:cNvPr>
          <p:cNvSpPr>
            <a:spLocks noGrp="1" noChangeArrowheads="1"/>
          </p:cNvSpPr>
          <p:nvPr>
            <p:ph type="sldNum" sz="quarter" idx="12"/>
          </p:nvPr>
        </p:nvSpPr>
        <p:spPr/>
        <p:txBody>
          <a:bodyPr/>
          <a:lstStyle>
            <a:lvl1pPr>
              <a:defRPr/>
            </a:lvl1pPr>
          </a:lstStyle>
          <a:p>
            <a:fld id="{FC7B2574-27CC-4ECE-80F0-F21BB4CE355D}" type="slidenum">
              <a:rPr lang="it-IT" altLang="it-IT"/>
              <a:pPr/>
              <a:t>‹N›</a:t>
            </a:fld>
            <a:endParaRPr lang="it-IT" altLang="it-IT"/>
          </a:p>
        </p:txBody>
      </p:sp>
    </p:spTree>
    <p:extLst>
      <p:ext uri="{BB962C8B-B14F-4D97-AF65-F5344CB8AC3E}">
        <p14:creationId xmlns:p14="http://schemas.microsoft.com/office/powerpoint/2010/main" val="389933335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EBD476D-D9BE-F7A8-D2F1-84D077E4E6ED}"/>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DDE2C8C-8B20-4BEC-F8F4-A95D9B8E5488}"/>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7B4F52E-DBB0-FF39-6AD9-1AB5A8BFB810}"/>
              </a:ext>
            </a:extLst>
          </p:cNvPr>
          <p:cNvSpPr>
            <a:spLocks noGrp="1" noChangeArrowheads="1"/>
          </p:cNvSpPr>
          <p:nvPr>
            <p:ph type="sldNum" sz="quarter" idx="12"/>
          </p:nvPr>
        </p:nvSpPr>
        <p:spPr/>
        <p:txBody>
          <a:bodyPr/>
          <a:lstStyle>
            <a:lvl1pPr>
              <a:defRPr/>
            </a:lvl1pPr>
          </a:lstStyle>
          <a:p>
            <a:fld id="{1555D558-ECD4-47E8-BB2D-258E85EA78B1}" type="slidenum">
              <a:rPr lang="it-IT" altLang="it-IT"/>
              <a:pPr/>
              <a:t>‹N›</a:t>
            </a:fld>
            <a:endParaRPr lang="it-IT" altLang="it-IT"/>
          </a:p>
        </p:txBody>
      </p:sp>
    </p:spTree>
    <p:extLst>
      <p:ext uri="{BB962C8B-B14F-4D97-AF65-F5344CB8AC3E}">
        <p14:creationId xmlns:p14="http://schemas.microsoft.com/office/powerpoint/2010/main" val="2424759122"/>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05B17DF3-2F87-7AED-EC61-4F91B9EE6465}"/>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4EF3E0C-B227-EF3B-DAB3-A9298BDD2533}"/>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073AA85-FFBB-80B3-7601-B712167EE1AA}"/>
              </a:ext>
            </a:extLst>
          </p:cNvPr>
          <p:cNvSpPr>
            <a:spLocks noGrp="1" noChangeArrowheads="1"/>
          </p:cNvSpPr>
          <p:nvPr>
            <p:ph type="sldNum" sz="quarter" idx="12"/>
          </p:nvPr>
        </p:nvSpPr>
        <p:spPr/>
        <p:txBody>
          <a:bodyPr/>
          <a:lstStyle>
            <a:lvl1pPr>
              <a:defRPr/>
            </a:lvl1pPr>
          </a:lstStyle>
          <a:p>
            <a:fld id="{08938C2D-DED5-4224-BCFA-1D29F3D33E89}" type="slidenum">
              <a:rPr lang="it-IT" altLang="it-IT"/>
              <a:pPr/>
              <a:t>‹N›</a:t>
            </a:fld>
            <a:endParaRPr lang="it-IT" altLang="it-IT"/>
          </a:p>
        </p:txBody>
      </p:sp>
    </p:spTree>
    <p:extLst>
      <p:ext uri="{BB962C8B-B14F-4D97-AF65-F5344CB8AC3E}">
        <p14:creationId xmlns:p14="http://schemas.microsoft.com/office/powerpoint/2010/main" val="2055756347"/>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D8886A48-001A-AA60-BA1B-9A636BE7CE5A}"/>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9AA4D41-C820-EAE2-B487-C68FF1C1865E}"/>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7CA58AF-29F3-E872-2357-F2A83D7B2977}"/>
              </a:ext>
            </a:extLst>
          </p:cNvPr>
          <p:cNvSpPr>
            <a:spLocks noGrp="1" noChangeArrowheads="1"/>
          </p:cNvSpPr>
          <p:nvPr>
            <p:ph type="sldNum" sz="quarter" idx="12"/>
          </p:nvPr>
        </p:nvSpPr>
        <p:spPr/>
        <p:txBody>
          <a:bodyPr/>
          <a:lstStyle>
            <a:lvl1pPr>
              <a:defRPr/>
            </a:lvl1pPr>
          </a:lstStyle>
          <a:p>
            <a:fld id="{D4147E6B-C331-45F6-8BA5-5697703A85B7}" type="slidenum">
              <a:rPr lang="it-IT" altLang="it-IT"/>
              <a:pPr/>
              <a:t>‹N›</a:t>
            </a:fld>
            <a:endParaRPr lang="it-IT" altLang="it-IT"/>
          </a:p>
        </p:txBody>
      </p:sp>
    </p:spTree>
    <p:extLst>
      <p:ext uri="{BB962C8B-B14F-4D97-AF65-F5344CB8AC3E}">
        <p14:creationId xmlns:p14="http://schemas.microsoft.com/office/powerpoint/2010/main" val="879822465"/>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9C099AAE-CEFB-CE83-F669-C7C2E45283A5}"/>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52310D6-E6BC-C3C1-37C4-2C0BE78A541D}"/>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A2A92DCF-0D2B-0BF5-DBAA-FAB36416C220}"/>
              </a:ext>
            </a:extLst>
          </p:cNvPr>
          <p:cNvSpPr>
            <a:spLocks noGrp="1" noChangeArrowheads="1"/>
          </p:cNvSpPr>
          <p:nvPr>
            <p:ph type="sldNum" sz="quarter" idx="12"/>
          </p:nvPr>
        </p:nvSpPr>
        <p:spPr/>
        <p:txBody>
          <a:bodyPr/>
          <a:lstStyle>
            <a:lvl1pPr>
              <a:defRPr/>
            </a:lvl1pPr>
          </a:lstStyle>
          <a:p>
            <a:fld id="{BC81AF2E-204A-4FFA-A457-110CF5C2104D}" type="slidenum">
              <a:rPr lang="it-IT" altLang="it-IT"/>
              <a:pPr/>
              <a:t>‹N›</a:t>
            </a:fld>
            <a:endParaRPr lang="it-IT" altLang="it-IT"/>
          </a:p>
        </p:txBody>
      </p:sp>
    </p:spTree>
    <p:extLst>
      <p:ext uri="{BB962C8B-B14F-4D97-AF65-F5344CB8AC3E}">
        <p14:creationId xmlns:p14="http://schemas.microsoft.com/office/powerpoint/2010/main" val="2913283376"/>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13B55992-65F7-E704-A242-30F39DF39423}"/>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13490543-2878-6CE0-1ACA-2FB47364B9B0}"/>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2F3A6B13-30BF-8D0C-AB06-6572F691250F}"/>
              </a:ext>
            </a:extLst>
          </p:cNvPr>
          <p:cNvSpPr>
            <a:spLocks noGrp="1" noChangeArrowheads="1"/>
          </p:cNvSpPr>
          <p:nvPr>
            <p:ph type="sldNum" sz="quarter" idx="12"/>
          </p:nvPr>
        </p:nvSpPr>
        <p:spPr/>
        <p:txBody>
          <a:bodyPr/>
          <a:lstStyle>
            <a:lvl1pPr>
              <a:defRPr/>
            </a:lvl1pPr>
          </a:lstStyle>
          <a:p>
            <a:fld id="{B89ACE20-1179-4FA7-896F-D785906831E3}" type="slidenum">
              <a:rPr lang="it-IT" altLang="it-IT"/>
              <a:pPr/>
              <a:t>‹N›</a:t>
            </a:fld>
            <a:endParaRPr lang="it-IT" altLang="it-IT"/>
          </a:p>
        </p:txBody>
      </p:sp>
    </p:spTree>
    <p:extLst>
      <p:ext uri="{BB962C8B-B14F-4D97-AF65-F5344CB8AC3E}">
        <p14:creationId xmlns:p14="http://schemas.microsoft.com/office/powerpoint/2010/main" val="11662304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4E3422B-F215-7604-A1D2-06CD417F83DB}"/>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114264F1-BC64-70CC-AF26-8DE1C0A9A490}"/>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61484E04-11D6-3728-8A4F-73B12B43EA9B}"/>
              </a:ext>
            </a:extLst>
          </p:cNvPr>
          <p:cNvSpPr>
            <a:spLocks noGrp="1" noChangeArrowheads="1"/>
          </p:cNvSpPr>
          <p:nvPr>
            <p:ph type="sldNum" sz="quarter" idx="12"/>
          </p:nvPr>
        </p:nvSpPr>
        <p:spPr/>
        <p:txBody>
          <a:bodyPr/>
          <a:lstStyle>
            <a:lvl1pPr>
              <a:defRPr/>
            </a:lvl1pPr>
          </a:lstStyle>
          <a:p>
            <a:fld id="{395D2C63-141F-49D8-B4C9-055F4C5046E0}" type="slidenum">
              <a:rPr lang="it-IT" altLang="it-IT"/>
              <a:pPr/>
              <a:t>‹N›</a:t>
            </a:fld>
            <a:endParaRPr lang="it-IT" altLang="it-IT"/>
          </a:p>
        </p:txBody>
      </p:sp>
    </p:spTree>
    <p:extLst>
      <p:ext uri="{BB962C8B-B14F-4D97-AF65-F5344CB8AC3E}">
        <p14:creationId xmlns:p14="http://schemas.microsoft.com/office/powerpoint/2010/main" val="4077461889"/>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8D62E7-B134-070A-4FBC-EBCC3A275E0F}"/>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8FCBBFFD-02C6-E565-71B9-C975CE95291C}"/>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DBFCA7E0-F16C-2156-3717-8706F7D1D0A1}"/>
              </a:ext>
            </a:extLst>
          </p:cNvPr>
          <p:cNvSpPr>
            <a:spLocks noGrp="1" noChangeArrowheads="1"/>
          </p:cNvSpPr>
          <p:nvPr>
            <p:ph type="sldNum" sz="quarter" idx="12"/>
          </p:nvPr>
        </p:nvSpPr>
        <p:spPr/>
        <p:txBody>
          <a:bodyPr/>
          <a:lstStyle>
            <a:lvl1pPr>
              <a:defRPr/>
            </a:lvl1pPr>
          </a:lstStyle>
          <a:p>
            <a:fld id="{FB9A0ADB-1A88-4FCC-A229-42B5C42F77E4}" type="slidenum">
              <a:rPr lang="it-IT" altLang="it-IT"/>
              <a:pPr/>
              <a:t>‹N›</a:t>
            </a:fld>
            <a:endParaRPr lang="it-IT" altLang="it-IT"/>
          </a:p>
        </p:txBody>
      </p:sp>
    </p:spTree>
    <p:extLst>
      <p:ext uri="{BB962C8B-B14F-4D97-AF65-F5344CB8AC3E}">
        <p14:creationId xmlns:p14="http://schemas.microsoft.com/office/powerpoint/2010/main" val="1060243836"/>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2EC5E5AF-C592-44A0-76B0-B964E4580A8A}"/>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75E12CC-536B-805F-E66F-7916DFFC06E8}"/>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8449394-C925-E332-1023-D88AC373FC7B}"/>
              </a:ext>
            </a:extLst>
          </p:cNvPr>
          <p:cNvSpPr>
            <a:spLocks noGrp="1" noChangeArrowheads="1"/>
          </p:cNvSpPr>
          <p:nvPr>
            <p:ph type="sldNum" sz="quarter" idx="12"/>
          </p:nvPr>
        </p:nvSpPr>
        <p:spPr/>
        <p:txBody>
          <a:bodyPr/>
          <a:lstStyle>
            <a:lvl1pPr>
              <a:defRPr/>
            </a:lvl1pPr>
          </a:lstStyle>
          <a:p>
            <a:fld id="{56302815-BFF2-46F2-8FEB-ADD170BC2D53}" type="slidenum">
              <a:rPr lang="it-IT" altLang="it-IT"/>
              <a:pPr/>
              <a:t>‹N›</a:t>
            </a:fld>
            <a:endParaRPr lang="it-IT" altLang="it-IT"/>
          </a:p>
        </p:txBody>
      </p:sp>
    </p:spTree>
    <p:extLst>
      <p:ext uri="{BB962C8B-B14F-4D97-AF65-F5344CB8AC3E}">
        <p14:creationId xmlns:p14="http://schemas.microsoft.com/office/powerpoint/2010/main" val="3176947468"/>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EAE9A249-2C9C-8603-D462-2AE760BA41C2}"/>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0B28CABE-8119-0883-9659-A95CF2F22F66}"/>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E839256B-3FEB-50DC-D643-692009471E3E}"/>
              </a:ext>
            </a:extLst>
          </p:cNvPr>
          <p:cNvSpPr>
            <a:spLocks noGrp="1" noChangeArrowheads="1"/>
          </p:cNvSpPr>
          <p:nvPr>
            <p:ph type="sldNum" sz="quarter" idx="12"/>
          </p:nvPr>
        </p:nvSpPr>
        <p:spPr/>
        <p:txBody>
          <a:bodyPr/>
          <a:lstStyle>
            <a:lvl1pPr>
              <a:defRPr/>
            </a:lvl1pPr>
          </a:lstStyle>
          <a:p>
            <a:fld id="{9FBC3806-2850-4CDD-9C14-6C4F83832397}" type="slidenum">
              <a:rPr lang="it-IT" altLang="it-IT"/>
              <a:pPr/>
              <a:t>‹N›</a:t>
            </a:fld>
            <a:endParaRPr lang="it-IT" altLang="it-IT"/>
          </a:p>
        </p:txBody>
      </p:sp>
    </p:spTree>
    <p:extLst>
      <p:ext uri="{BB962C8B-B14F-4D97-AF65-F5344CB8AC3E}">
        <p14:creationId xmlns:p14="http://schemas.microsoft.com/office/powerpoint/2010/main" val="3844064508"/>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A889883-91CB-AEFC-B9CB-4515D5513958}"/>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2A362D36-1DB0-1318-7E1F-5A9EEA8213F5}"/>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7BD32DD5-FDF2-84F5-4BBF-C16A7694C341}"/>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FA573AE7-6725-C922-385D-1D2FA6E955E1}"/>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6D690059-CA55-BAAF-8B7A-A2C2914EC6FB}"/>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51F833E6-03A4-4277-A6DE-61EAB8E3BA78}"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Yanni\1173-Secret%20vows_Yanni.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Rectangle 4">
            <a:extLst>
              <a:ext uri="{FF2B5EF4-FFF2-40B4-BE49-F238E27FC236}">
                <a16:creationId xmlns:a16="http://schemas.microsoft.com/office/drawing/2014/main" id="{1E9625A2-4597-C8D7-5A87-5B599AD8DBB3}"/>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3315" name="Rectangle 5">
            <a:extLst>
              <a:ext uri="{FF2B5EF4-FFF2-40B4-BE49-F238E27FC236}">
                <a16:creationId xmlns:a16="http://schemas.microsoft.com/office/drawing/2014/main" id="{2A30707F-F913-1D4A-2595-9B432E47948A}"/>
              </a:ext>
            </a:extLst>
          </p:cNvPr>
          <p:cNvSpPr>
            <a:spLocks noChangeArrowheads="1"/>
          </p:cNvSpPr>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Secret </a:t>
            </a:r>
            <a:r>
              <a:rPr lang="it-IT" altLang="it-IT" sz="900" i="1" dirty="0" err="1">
                <a:solidFill>
                  <a:schemeClr val="bg1"/>
                </a:solidFill>
                <a:latin typeface="Verdana" panose="020B0604030504040204" pitchFamily="34" charset="0"/>
              </a:rPr>
              <a:t>vows</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Yanni</a:t>
            </a:r>
            <a:r>
              <a:rPr lang="it-IT" altLang="it-IT" sz="900" i="1" dirty="0">
                <a:solidFill>
                  <a:schemeClr val="bg1"/>
                </a:solidFill>
                <a:latin typeface="Verdana" panose="020B0604030504040204" pitchFamily="34" charset="0"/>
              </a:rPr>
              <a:t>)</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45B092B3-D799-761C-EC2E-C44149834AD3}"/>
              </a:ext>
            </a:extLst>
          </p:cNvPr>
          <p:cNvSpPr>
            <a:spLocks noChangeArrowheads="1"/>
          </p:cNvSpPr>
          <p:nvPr/>
        </p:nvSpPr>
        <p:spPr bwMode="auto">
          <a:xfrm>
            <a:off x="762000" y="0"/>
            <a:ext cx="7842250" cy="1047750"/>
          </a:xfrm>
          <a:prstGeom prst="rect">
            <a:avLst/>
          </a:prstGeom>
          <a:solidFill>
            <a:srgbClr val="56037B"/>
          </a:solidFill>
          <a:ln w="9525">
            <a:solidFill>
              <a:srgbClr val="530280"/>
            </a:solidFill>
            <a:miter lim="800000"/>
            <a:headEnd/>
            <a:tailEnd/>
          </a:ln>
        </p:spPr>
        <p:txBody>
          <a:bodyPr>
            <a:spAutoFit/>
          </a:bodyPr>
          <a:lstStyle/>
          <a:p>
            <a:pPr>
              <a:defRPr/>
            </a:pPr>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defRPr/>
            </a:pPr>
            <a:r>
              <a:rPr lang="it-IT" altLang="it-IT" sz="1800" dirty="0">
                <a:solidFill>
                  <a:schemeClr val="bg1"/>
                </a:solidFill>
                <a:effectLst>
                  <a:outerShdw blurRad="38100" dist="38100" dir="2700000" algn="tl">
                    <a:srgbClr val="000000"/>
                  </a:outerShdw>
                </a:effectLst>
                <a:latin typeface="Verdana" pitchFamily="34" charset="0"/>
                <a:cs typeface="Times New Roman" pitchFamily="18" charset="0"/>
              </a:rPr>
              <a:t>III DOMENICA DI QUARESIMA </a:t>
            </a:r>
          </a:p>
          <a:p>
            <a:pPr>
              <a:defRPr/>
            </a:pPr>
            <a:r>
              <a:rPr lang="it-IT" sz="1800" dirty="0">
                <a:solidFill>
                  <a:schemeClr val="bg1"/>
                </a:solidFill>
                <a:effectLst>
                  <a:outerShdw blurRad="38100" dist="38100" dir="2700000" algn="tl">
                    <a:srgbClr val="000000"/>
                  </a:outerShdw>
                </a:effectLst>
                <a:latin typeface="Verdana" pitchFamily="34" charset="0"/>
                <a:cs typeface="Times New Roman" pitchFamily="18" charset="0"/>
              </a:rPr>
              <a:t>3</a:t>
            </a:r>
            <a:r>
              <a:rPr lang="it-IT" sz="1000" dirty="0">
                <a:solidFill>
                  <a:schemeClr val="bg1"/>
                </a:solidFill>
                <a:effectLst>
                  <a:outerShdw blurRad="38100" dist="38100" dir="2700000" algn="tl">
                    <a:srgbClr val="000000"/>
                  </a:outerShdw>
                </a:effectLst>
                <a:latin typeface="Verdana" pitchFamily="34" charset="0"/>
                <a:cs typeface="Times New Roman" pitchFamily="18" charset="0"/>
              </a:rPr>
              <a:t>rd</a:t>
            </a:r>
            <a:r>
              <a:rPr lang="it-IT" sz="1800" dirty="0">
                <a:solidFill>
                  <a:schemeClr val="bg1"/>
                </a:solidFill>
                <a:effectLst>
                  <a:outerShdw blurRad="38100" dist="38100" dir="2700000" algn="tl">
                    <a:srgbClr val="000000"/>
                  </a:outerShdw>
                </a:effectLst>
                <a:latin typeface="Verdana" pitchFamily="34" charset="0"/>
                <a:cs typeface="Times New Roman" pitchFamily="18" charset="0"/>
              </a:rPr>
              <a:t> </a:t>
            </a:r>
            <a:r>
              <a:rPr lang="it-IT" altLang="it-IT" sz="1800" dirty="0">
                <a:solidFill>
                  <a:schemeClr val="bg1"/>
                </a:solidFill>
                <a:effectLst>
                  <a:outerShdw blurRad="38100" dist="38100" dir="2700000" algn="tl">
                    <a:srgbClr val="000000"/>
                  </a:outerShdw>
                </a:effectLst>
                <a:latin typeface="Verdana" pitchFamily="34" charset="0"/>
                <a:cs typeface="Times New Roman" pitchFamily="18" charset="0"/>
              </a:rPr>
              <a:t>SUNDAY OF LENT</a:t>
            </a:r>
            <a:r>
              <a:rPr lang="it-IT" altLang="it-IT" sz="1800" dirty="0">
                <a:solidFill>
                  <a:srgbClr val="000000"/>
                </a:solidFill>
                <a:effectLst>
                  <a:outerShdw blurRad="38100" dist="38100" dir="2700000" algn="tl">
                    <a:srgbClr val="FFFFFF"/>
                  </a:outerShdw>
                </a:effectLst>
                <a:latin typeface="HelveticaNeue"/>
                <a:cs typeface="Times New Roman" pitchFamily="18" charset="0"/>
              </a:rPr>
              <a:t>                                                                      </a:t>
            </a:r>
          </a:p>
          <a:p>
            <a:pPr>
              <a:defRPr/>
            </a:pPr>
            <a:endParaRPr lang="it-IT" altLang="it-IT" sz="800" dirty="0">
              <a:solidFill>
                <a:srgbClr val="000000"/>
              </a:solidFill>
              <a:effectLst>
                <a:outerShdw blurRad="38100" dist="38100" dir="2700000" algn="tl">
                  <a:srgbClr val="FFFFFF"/>
                </a:outerShdw>
              </a:effectLst>
              <a:latin typeface="HelveticaNeue"/>
              <a:cs typeface="Times New Roman" pitchFamily="18" charset="0"/>
            </a:endParaRPr>
          </a:p>
          <a:p>
            <a:pPr>
              <a:defRPr/>
            </a:pPr>
            <a:r>
              <a:rPr lang="it-IT" altLang="it-IT" sz="1000" b="1" dirty="0">
                <a:solidFill>
                  <a:srgbClr val="FFFF00"/>
                </a:solidFill>
                <a:latin typeface="Verdana" pitchFamily="34" charset="0"/>
              </a:rPr>
              <a:t>TUTTE LE IMMAGINI SONO PROTETTE DA COPYRIGHT - ALL PICTURES ARE BY COPYRIGHT</a:t>
            </a:r>
          </a:p>
        </p:txBody>
      </p:sp>
      <p:sp>
        <p:nvSpPr>
          <p:cNvPr id="13317" name="Rectangle 7">
            <a:extLst>
              <a:ext uri="{FF2B5EF4-FFF2-40B4-BE49-F238E27FC236}">
                <a16:creationId xmlns:a16="http://schemas.microsoft.com/office/drawing/2014/main" id="{86D6F391-884E-E5A2-09BE-C354F78BD676}"/>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FDD346BB-67AD-55D5-2541-084F382FA73B}"/>
              </a:ext>
            </a:extLst>
          </p:cNvPr>
          <p:cNvSpPr>
            <a:spLocks noChangeArrowheads="1"/>
          </p:cNvSpPr>
          <p:nvPr/>
        </p:nvSpPr>
        <p:spPr bwMode="auto">
          <a:xfrm>
            <a:off x="1187450" y="3644900"/>
            <a:ext cx="335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4229100" algn="l"/>
              </a:tabLst>
              <a:defRPr sz="2400">
                <a:solidFill>
                  <a:srgbClr val="580000"/>
                </a:solidFill>
                <a:latin typeface="Comic Sans MS" panose="030F0702030302020204" pitchFamily="66" charset="0"/>
              </a:defRPr>
            </a:lvl1pPr>
            <a:lvl2pPr marL="742950" indent="-285750">
              <a:tabLst>
                <a:tab pos="4229100" algn="l"/>
              </a:tabLst>
              <a:defRPr sz="2400">
                <a:solidFill>
                  <a:srgbClr val="580000"/>
                </a:solidFill>
                <a:latin typeface="Comic Sans MS" panose="030F0702030302020204" pitchFamily="66" charset="0"/>
              </a:defRPr>
            </a:lvl2pPr>
            <a:lvl3pPr marL="1143000" indent="-228600">
              <a:tabLst>
                <a:tab pos="4229100" algn="l"/>
              </a:tabLst>
              <a:defRPr sz="2400">
                <a:solidFill>
                  <a:srgbClr val="580000"/>
                </a:solidFill>
                <a:latin typeface="Comic Sans MS" panose="030F0702030302020204" pitchFamily="66" charset="0"/>
              </a:defRPr>
            </a:lvl3pPr>
            <a:lvl4pPr marL="1600200" indent="-228600">
              <a:tabLst>
                <a:tab pos="4229100" algn="l"/>
              </a:tabLst>
              <a:defRPr sz="2400">
                <a:solidFill>
                  <a:srgbClr val="580000"/>
                </a:solidFill>
                <a:latin typeface="Comic Sans MS" panose="030F0702030302020204" pitchFamily="66" charset="0"/>
              </a:defRPr>
            </a:lvl4pPr>
            <a:lvl5pPr marL="2057400" indent="-228600">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sz="9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 mercanti nel tempio e quelli nel nostro cuore</a:t>
            </a:r>
            <a:r>
              <a:rPr lang="it-IT" altLang="it-IT" sz="900" dirty="0">
                <a:solidFill>
                  <a:srgbClr val="460046"/>
                </a:solidFill>
                <a:latin typeface="Verdana" panose="020B0604030504040204" pitchFamily="34" charset="0"/>
                <a:cs typeface="Times New Roman" panose="02020603050405020304" pitchFamily="18" charset="0"/>
              </a:rPr>
              <a:t>        </a:t>
            </a:r>
            <a:r>
              <a:rPr lang="en-US" sz="900" i="1" kern="0" dirty="0">
                <a:solidFill>
                  <a:srgbClr val="000000"/>
                </a:solidFill>
                <a:effectLst/>
                <a:latin typeface="Arial" panose="020B0604020202020204" pitchFamily="34" charset="0"/>
                <a:ea typeface="Times New Roman" panose="02020603050405020304" pitchFamily="18" charset="0"/>
              </a:rPr>
              <a:t>The merchants in the temple and those in our heart </a:t>
            </a:r>
            <a:endParaRPr lang="it-IT" altLang="it-IT" sz="900" i="1" dirty="0">
              <a:solidFill>
                <a:srgbClr val="460046"/>
              </a:solidFill>
              <a:latin typeface="Verdana" panose="020B0604030504040204" pitchFamily="34" charset="0"/>
              <a:cs typeface="Times New Roman" panose="02020603050405020304" pitchFamily="18" charset="0"/>
            </a:endParaRPr>
          </a:p>
        </p:txBody>
      </p:sp>
      <p:sp>
        <p:nvSpPr>
          <p:cNvPr id="13319" name="Rectangle 43">
            <a:extLst>
              <a:ext uri="{FF2B5EF4-FFF2-40B4-BE49-F238E27FC236}">
                <a16:creationId xmlns:a16="http://schemas.microsoft.com/office/drawing/2014/main" id="{31B523E7-7D85-EB86-EAB9-2C6041CE24FC}"/>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rPr>
              <a:t>ANNO</a:t>
            </a:r>
          </a:p>
          <a:p>
            <a:pPr eaLnBrk="1" hangingPunct="1"/>
            <a:r>
              <a:rPr lang="it-IT" altLang="it-IT" sz="900" dirty="0">
                <a:solidFill>
                  <a:srgbClr val="FFFF00"/>
                </a:solidFill>
                <a:latin typeface="Verdana" panose="020B0604030504040204" pitchFamily="34" charset="0"/>
              </a:rPr>
              <a:t>YEAR</a:t>
            </a:r>
          </a:p>
          <a:p>
            <a:pPr eaLnBrk="1" hangingPunct="1"/>
            <a:r>
              <a:rPr lang="it-IT" altLang="it-IT" sz="900" dirty="0">
                <a:solidFill>
                  <a:srgbClr val="FFFF00"/>
                </a:solidFill>
                <a:latin typeface="Verdana" panose="020B0604030504040204" pitchFamily="34" charset="0"/>
              </a:rPr>
              <a:t>B</a:t>
            </a:r>
          </a:p>
        </p:txBody>
      </p:sp>
      <p:sp>
        <p:nvSpPr>
          <p:cNvPr id="13320" name="Rectangle 56">
            <a:extLst>
              <a:ext uri="{FF2B5EF4-FFF2-40B4-BE49-F238E27FC236}">
                <a16:creationId xmlns:a16="http://schemas.microsoft.com/office/drawing/2014/main" id="{097C3BF6-6215-B3F9-1B1B-AAE9CFACBD96}"/>
              </a:ext>
            </a:extLst>
          </p:cNvPr>
          <p:cNvSpPr>
            <a:spLocks noChangeArrowheads="1"/>
          </p:cNvSpPr>
          <p:nvPr/>
        </p:nvSpPr>
        <p:spPr bwMode="auto">
          <a:xfrm>
            <a:off x="5940152" y="6516216"/>
            <a:ext cx="37179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by Gaetano Lastilla – </a:t>
            </a:r>
            <a:r>
              <a:rPr lang="it-IT" altLang="it-IT" sz="900" dirty="0" err="1">
                <a:solidFill>
                  <a:srgbClr val="FFFF00"/>
                </a:solidFill>
                <a:latin typeface="Times New Roman" panose="02020603050405020304" pitchFamily="18" charset="0"/>
                <a:ea typeface="Verdana" panose="020B0604030504040204" pitchFamily="34" charset="0"/>
                <a:cs typeface="Verdana" panose="020B0604030504040204" pitchFamily="34" charset="0"/>
              </a:rPr>
              <a:t>February</a:t>
            </a: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 2024</a:t>
            </a:r>
          </a:p>
        </p:txBody>
      </p:sp>
      <p:pic>
        <p:nvPicPr>
          <p:cNvPr id="13321" name="Picture 101" descr="C:\ARCHIVIO GENERALE\PRESENTAZIONI\in COSTRUZIONE\S.Scritture del 24.08\candelabro copia.gif">
            <a:extLst>
              <a:ext uri="{FF2B5EF4-FFF2-40B4-BE49-F238E27FC236}">
                <a16:creationId xmlns:a16="http://schemas.microsoft.com/office/drawing/2014/main" id="{7D55167A-3C29-CE2B-E4C0-3D69FD216B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4" name="Rectangle 12">
            <a:extLst>
              <a:ext uri="{FF2B5EF4-FFF2-40B4-BE49-F238E27FC236}">
                <a16:creationId xmlns:a16="http://schemas.microsoft.com/office/drawing/2014/main" id="{C4CDCBAC-213C-58A5-D271-76BD9B1D0530}"/>
              </a:ext>
            </a:extLst>
          </p:cNvPr>
          <p:cNvSpPr>
            <a:spLocks noChangeArrowheads="1"/>
          </p:cNvSpPr>
          <p:nvPr/>
        </p:nvSpPr>
        <p:spPr bwMode="auto">
          <a:xfrm>
            <a:off x="1676400" y="4038600"/>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13325" name="Picture 13">
            <a:extLst>
              <a:ext uri="{FF2B5EF4-FFF2-40B4-BE49-F238E27FC236}">
                <a16:creationId xmlns:a16="http://schemas.microsoft.com/office/drawing/2014/main" id="{193F4A53-81AB-342D-325C-3554730E39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600200"/>
            <a:ext cx="3160713" cy="4267200"/>
          </a:xfrm>
          <a:prstGeom prst="rect">
            <a:avLst/>
          </a:prstGeom>
          <a:noFill/>
          <a:extLst>
            <a:ext uri="{909E8E84-426E-40DD-AFC4-6F175D3DCCD1}">
              <a14:hiddenFill xmlns:a14="http://schemas.microsoft.com/office/drawing/2010/main">
                <a:solidFill>
                  <a:srgbClr val="FFFFFF"/>
                </a:solidFill>
              </a14:hiddenFill>
            </a:ext>
          </a:extLst>
        </p:spPr>
      </p:pic>
      <p:pic>
        <p:nvPicPr>
          <p:cNvPr id="13326" name="1173-Secret vows_Yanni.mid">
            <a:hlinkClick r:id="" action="ppaction://media"/>
            <a:extLst>
              <a:ext uri="{FF2B5EF4-FFF2-40B4-BE49-F238E27FC236}">
                <a16:creationId xmlns:a16="http://schemas.microsoft.com/office/drawing/2014/main" id="{FD8216C8-4111-AEE0-0E06-1ACBCF9EB50C}"/>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781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33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5">
                <p:cTn id="7" repeatCount="indefinite" fill="hold" display="0">
                  <p:stCondLst>
                    <p:cond delay="indefinite"/>
                  </p:stCondLst>
                  <p:endCondLst>
                    <p:cond evt="onStopAudio" delay="0">
                      <p:tgtEl>
                        <p:sldTgt/>
                      </p:tgtEl>
                    </p:cond>
                  </p:endCondLst>
                </p:cTn>
                <p:tgtEl>
                  <p:spTgt spid="1332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C:\ARCHIVIO GENERALE\PRESENTAZIONI\in COSTRUZIONE\S.Scritture del 08.03\LA PAROLA DI DIO.jpg">
            <a:extLst>
              <a:ext uri="{FF2B5EF4-FFF2-40B4-BE49-F238E27FC236}">
                <a16:creationId xmlns:a16="http://schemas.microsoft.com/office/drawing/2014/main" id="{22B53EBD-41FF-9CCF-E235-9778B497F8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E60314DC-A6E6-4F1E-22D8-F03459BE805D}"/>
              </a:ext>
            </a:extLst>
          </p:cNvPr>
          <p:cNvSpPr>
            <a:spLocks noGrp="1" noChangeArrowheads="1"/>
          </p:cNvSpPr>
          <p:nvPr>
            <p:ph type="title"/>
          </p:nvPr>
        </p:nvSpPr>
        <p:spPr>
          <a:xfrm>
            <a:off x="4419600" y="1143000"/>
            <a:ext cx="3733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1</a:t>
            </a:r>
            <a:r>
              <a:rPr lang="en-US" altLang="it-IT" sz="1200" baseline="30000">
                <a:solidFill>
                  <a:srgbClr val="320011"/>
                </a:solidFill>
                <a:latin typeface="Verdana" panose="020B0604030504040204" pitchFamily="34" charset="0"/>
                <a:cs typeface="Arial" panose="020B0604020202020204" pitchFamily="34" charset="0"/>
              </a:rPr>
              <a:t>ST</a:t>
            </a:r>
            <a:r>
              <a:rPr lang="en-US" altLang="it-IT" sz="1800">
                <a:solidFill>
                  <a:srgbClr val="320011"/>
                </a:solidFill>
                <a:latin typeface="Verdana" panose="020B0604030504040204" pitchFamily="34" charset="0"/>
                <a:cs typeface="Arial" panose="020B0604020202020204" pitchFamily="34" charset="0"/>
              </a:rPr>
              <a:t> EPISTLE TO THE CORINTHIANS</a:t>
            </a:r>
          </a:p>
        </p:txBody>
      </p:sp>
      <p:sp>
        <p:nvSpPr>
          <p:cNvPr id="202765" name="Rectangle 13">
            <a:extLst>
              <a:ext uri="{FF2B5EF4-FFF2-40B4-BE49-F238E27FC236}">
                <a16:creationId xmlns:a16="http://schemas.microsoft.com/office/drawing/2014/main" id="{D98AC8EE-00D9-4B20-5B7B-329FAEC65359}"/>
              </a:ext>
            </a:extLst>
          </p:cNvPr>
          <p:cNvSpPr>
            <a:spLocks noChangeArrowheads="1"/>
          </p:cNvSpPr>
          <p:nvPr/>
        </p:nvSpPr>
        <p:spPr bwMode="auto">
          <a:xfrm>
            <a:off x="762000" y="0"/>
            <a:ext cx="7848600" cy="831850"/>
          </a:xfrm>
          <a:prstGeom prst="rect">
            <a:avLst/>
          </a:prstGeom>
          <a:solidFill>
            <a:srgbClr val="56037B"/>
          </a:solidFill>
          <a:ln w="9525">
            <a:solidFill>
              <a:srgbClr val="53028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b="1">
              <a:solidFill>
                <a:srgbClr val="FFFF00"/>
              </a:solidFill>
              <a:latin typeface="Cambria" panose="02040503050406030204" pitchFamily="18" charset="0"/>
              <a:cs typeface="Times New Roman" panose="02020603050405020304" pitchFamily="18" charset="0"/>
            </a:endParaRPr>
          </a:p>
          <a:p>
            <a:pPr eaLnBrk="1" hangingPunct="1"/>
            <a:endParaRPr lang="it-IT" altLang="it-IT" b="1">
              <a:solidFill>
                <a:schemeClr val="tx1"/>
              </a:solidFill>
              <a:latin typeface="Cambria" panose="02040503050406030204" pitchFamily="18" charset="0"/>
            </a:endParaRPr>
          </a:p>
        </p:txBody>
      </p:sp>
      <p:sp>
        <p:nvSpPr>
          <p:cNvPr id="22532" name="Rectangle 22">
            <a:extLst>
              <a:ext uri="{FF2B5EF4-FFF2-40B4-BE49-F238E27FC236}">
                <a16:creationId xmlns:a16="http://schemas.microsoft.com/office/drawing/2014/main" id="{8F9404F9-22C9-D5B0-496D-458A0C18FEA1}"/>
              </a:ext>
            </a:extLst>
          </p:cNvPr>
          <p:cNvSpPr>
            <a:spLocks noChangeArrowheads="1"/>
          </p:cNvSpPr>
          <p:nvPr/>
        </p:nvSpPr>
        <p:spPr bwMode="auto">
          <a:xfrm>
            <a:off x="12192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  1 LETTERA AI CORINTI</a:t>
            </a:r>
          </a:p>
        </p:txBody>
      </p:sp>
      <p:sp>
        <p:nvSpPr>
          <p:cNvPr id="22533" name="Rectangle 205">
            <a:extLst>
              <a:ext uri="{FF2B5EF4-FFF2-40B4-BE49-F238E27FC236}">
                <a16:creationId xmlns:a16="http://schemas.microsoft.com/office/drawing/2014/main" id="{93CD3A93-A01D-C487-5545-FB1FA7CE9D91}"/>
              </a:ext>
            </a:extLst>
          </p:cNvPr>
          <p:cNvSpPr>
            <a:spLocks noChangeArrowheads="1"/>
          </p:cNvSpPr>
          <p:nvPr/>
        </p:nvSpPr>
        <p:spPr bwMode="auto">
          <a:xfrm>
            <a:off x="1219200" y="1524000"/>
            <a:ext cx="32004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Fratelli, mentre i Giudei chiedono segni e i Greci cercano sapienza, noi invece annunciamo Cristo crocifisso: scandalo per i Giudei e stoltezza per i pagani;</a:t>
            </a:r>
            <a:r>
              <a:rPr lang="it-IT" altLang="it-IT" sz="1800" i="1">
                <a:solidFill>
                  <a:srgbClr val="000000"/>
                </a:solidFill>
                <a:latin typeface="Verdana" panose="020B0604030504040204" pitchFamily="34" charset="0"/>
                <a:cs typeface="Times New Roman" panose="02020603050405020304" pitchFamily="18" charset="0"/>
              </a:rPr>
              <a:t>              	 	  (1Cor 1, 22-23)</a:t>
            </a:r>
          </a:p>
        </p:txBody>
      </p:sp>
      <p:sp>
        <p:nvSpPr>
          <p:cNvPr id="22534" name="Rectangle 206">
            <a:extLst>
              <a:ext uri="{FF2B5EF4-FFF2-40B4-BE49-F238E27FC236}">
                <a16:creationId xmlns:a16="http://schemas.microsoft.com/office/drawing/2014/main" id="{E70DC300-0546-A31B-0B42-B7530B0028AF}"/>
              </a:ext>
            </a:extLst>
          </p:cNvPr>
          <p:cNvSpPr>
            <a:spLocks noChangeArrowheads="1"/>
          </p:cNvSpPr>
          <p:nvPr/>
        </p:nvSpPr>
        <p:spPr bwMode="auto">
          <a:xfrm>
            <a:off x="4572000" y="1600200"/>
            <a:ext cx="34559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dirty="0">
                <a:solidFill>
                  <a:schemeClr val="tx1"/>
                </a:solidFill>
                <a:latin typeface="Verdana" panose="020B0604030504040204" pitchFamily="34" charset="0"/>
                <a:cs typeface="Arial" panose="020B0604020202020204" pitchFamily="34" charset="0"/>
              </a:rPr>
              <a:t>  </a:t>
            </a:r>
            <a:r>
              <a:rPr lang="en-US" altLang="it-IT" sz="1800" i="1" dirty="0">
                <a:solidFill>
                  <a:schemeClr val="tx1"/>
                </a:solidFill>
                <a:latin typeface="Verdana" panose="020B0604030504040204" pitchFamily="34" charset="0"/>
                <a:cs typeface="Arial" panose="020B0604020202020204" pitchFamily="34" charset="0"/>
              </a:rPr>
              <a:t>Brothers</a:t>
            </a:r>
            <a:r>
              <a:rPr lang="en-US" altLang="it-IT" sz="1800" dirty="0">
                <a:solidFill>
                  <a:schemeClr val="tx1"/>
                </a:solidFill>
                <a:latin typeface="Verdana" panose="020B0604030504040204" pitchFamily="34" charset="0"/>
                <a:cs typeface="Arial" panose="020B0604020202020204" pitchFamily="34" charset="0"/>
              </a:rPr>
              <a:t>, </a:t>
            </a:r>
            <a:r>
              <a:rPr lang="en-GB" altLang="it-IT" sz="1800" dirty="0">
                <a:solidFill>
                  <a:srgbClr val="000000"/>
                </a:solidFill>
                <a:latin typeface="Verdana" panose="020B0604030504040204" pitchFamily="34" charset="0"/>
                <a:cs typeface="Times New Roman" panose="02020603050405020304" pitchFamily="18" charset="0"/>
              </a:rPr>
              <a:t>the Jews ask for miracles and the Greeks for a higher knowledge, while we proclaim a crucified Messiah. For the Jews, what a great scandal! And for the Greeks, what nonsense!</a:t>
            </a:r>
            <a:r>
              <a:rPr lang="en-GB" altLang="it-IT" sz="1800" i="1" dirty="0">
                <a:solidFill>
                  <a:srgbClr val="000000"/>
                </a:solidFill>
                <a:latin typeface="Verdana" panose="020B0604030504040204" pitchFamily="34" charset="0"/>
                <a:cs typeface="Times New Roman" panose="02020603050405020304" pitchFamily="18" charset="0"/>
              </a:rPr>
              <a:t>  (1Cor 1: 22-23)</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22535" name="Picture 498" descr="C:\ARCHIVIO GENERALE\PRESENTAZIONI\in COSTRUZIONE\Gospel copia.gif">
            <a:extLst>
              <a:ext uri="{FF2B5EF4-FFF2-40B4-BE49-F238E27FC236}">
                <a16:creationId xmlns:a16="http://schemas.microsoft.com/office/drawing/2014/main" id="{281CCC95-AFE6-2268-3CFE-46AC24CE38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WordArt 509">
            <a:extLst>
              <a:ext uri="{FF2B5EF4-FFF2-40B4-BE49-F238E27FC236}">
                <a16:creationId xmlns:a16="http://schemas.microsoft.com/office/drawing/2014/main" id="{F44D5CC6-6461-D420-1A3B-A58CE5BEA78F}"/>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9525">
                  <a:solidFill>
                    <a:srgbClr val="FFFF00"/>
                  </a:solidFill>
                  <a:round/>
                  <a:headEnd/>
                  <a:tailEnd/>
                </a:ln>
                <a:solidFill>
                  <a:srgbClr val="FFFF99"/>
                </a:solidFill>
                <a:latin typeface="Bookman Old Style" panose="02050604050505020204" pitchFamily="18" charset="0"/>
              </a:rPr>
              <a:t>La Parola di Dio </a:t>
            </a:r>
          </a:p>
          <a:p>
            <a:r>
              <a:rPr lang="it-IT" sz="1600" kern="10">
                <a:ln w="9525">
                  <a:solidFill>
                    <a:srgbClr val="FFFF00"/>
                  </a:solidFill>
                  <a:round/>
                  <a:headEnd/>
                  <a:tailEnd/>
                </a:ln>
                <a:solidFill>
                  <a:srgbClr val="FFFF99"/>
                </a:solidFill>
                <a:latin typeface="Bookman Old Style" panose="02050604050505020204" pitchFamily="18" charset="0"/>
              </a:rPr>
              <a:t>parla  al nostro cuore!</a:t>
            </a:r>
          </a:p>
        </p:txBody>
      </p:sp>
      <p:sp>
        <p:nvSpPr>
          <p:cNvPr id="22537" name="WordArt 510">
            <a:extLst>
              <a:ext uri="{FF2B5EF4-FFF2-40B4-BE49-F238E27FC236}">
                <a16:creationId xmlns:a16="http://schemas.microsoft.com/office/drawing/2014/main" id="{6C057076-1165-D016-F117-3C8B521B5AC2}"/>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00"/>
                </a:solidFill>
                <a:latin typeface="Bookman Old Style" panose="02050604050505020204" pitchFamily="18" charset="0"/>
              </a:rPr>
              <a:t>The Word of God</a:t>
            </a:r>
          </a:p>
          <a:p>
            <a:r>
              <a:rPr lang="en-US" sz="1800" kern="10">
                <a:ln w="9525">
                  <a:solidFill>
                    <a:srgbClr val="FFFF00"/>
                  </a:solidFill>
                  <a:round/>
                  <a:headEnd/>
                  <a:tailEnd/>
                </a:ln>
                <a:solidFill>
                  <a:srgbClr val="FFFF00"/>
                </a:solidFill>
                <a:latin typeface="Bookman Old Style" panose="02050604050505020204" pitchFamily="18" charset="0"/>
              </a:rPr>
              <a:t>speaks to our heart!</a:t>
            </a:r>
            <a:endParaRPr lang="it-IT" sz="1800" kern="10">
              <a:ln w="9525">
                <a:solidFill>
                  <a:srgbClr val="FFFF00"/>
                </a:solidFill>
                <a:round/>
                <a:headEnd/>
                <a:tailEnd/>
              </a:ln>
              <a:solidFill>
                <a:srgbClr val="FFFF00"/>
              </a:solidFill>
              <a:latin typeface="Bookman Old Style" panose="02050604050505020204" pitchFamily="18" charset="0"/>
            </a:endParaRPr>
          </a:p>
        </p:txBody>
      </p:sp>
      <p:pic>
        <p:nvPicPr>
          <p:cNvPr id="22538" name="Picture 39" descr="C:\ARCHIVIO GENERALE\PRESENTAZIONI\in COSTRUZIONE\S.Scritture del 08.03\Crocifissione.jpg">
            <a:extLst>
              <a:ext uri="{FF2B5EF4-FFF2-40B4-BE49-F238E27FC236}">
                <a16:creationId xmlns:a16="http://schemas.microsoft.com/office/drawing/2014/main" id="{F7488EFF-D5C8-FA93-A124-1FECC08636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886200"/>
            <a:ext cx="1754188"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40" descr="C:\ARCHIVIO GENERALE\PRESENTAZIONI\in COSTRUZIONE\S.Scritture del 08.03\crocifisso.jpg">
            <a:extLst>
              <a:ext uri="{FF2B5EF4-FFF2-40B4-BE49-F238E27FC236}">
                <a16:creationId xmlns:a16="http://schemas.microsoft.com/office/drawing/2014/main" id="{2880D506-77EF-EA74-79BA-7220EA61C2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810000"/>
            <a:ext cx="2362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BF8A42C9-228C-4778-F188-F1A8012F2F8B}"/>
              </a:ext>
            </a:extLst>
          </p:cNvPr>
          <p:cNvSpPr>
            <a:spLocks noGrp="1" noChangeArrowheads="1"/>
          </p:cNvSpPr>
          <p:nvPr>
            <p:ph type="title"/>
          </p:nvPr>
        </p:nvSpPr>
        <p:spPr>
          <a:xfrm>
            <a:off x="0" y="7620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ma per coloro che sono chiamati, sia Giudei che Greci, Cristo è potenza di Dio e sapienza di Dio. Infatti ciò che è stoltezza di Dio è più sapiente degli uomini, e ciò che è debolezza di Dio è più forte degli uomini.                      </a:t>
            </a:r>
            <a:r>
              <a:rPr lang="it-IT" altLang="it-IT" sz="1800" i="1">
                <a:solidFill>
                  <a:srgbClr val="FFFFFF"/>
                </a:solidFill>
                <a:latin typeface="Verdana" panose="020B0604030504040204" pitchFamily="34" charset="0"/>
                <a:cs typeface="Times New Roman" panose="02020603050405020304" pitchFamily="18" charset="0"/>
              </a:rPr>
              <a:t>(1Cor 1, 24-25)</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3555" name="Rectangle 4">
            <a:extLst>
              <a:ext uri="{FF2B5EF4-FFF2-40B4-BE49-F238E27FC236}">
                <a16:creationId xmlns:a16="http://schemas.microsoft.com/office/drawing/2014/main" id="{7C6E0E53-215A-AA2C-DB73-CE537C550078}"/>
              </a:ext>
            </a:extLst>
          </p:cNvPr>
          <p:cNvSpPr>
            <a:spLocks noChangeArrowheads="1"/>
          </p:cNvSpPr>
          <p:nvPr/>
        </p:nvSpPr>
        <p:spPr bwMode="auto">
          <a:xfrm>
            <a:off x="0" y="5084763"/>
            <a:ext cx="8991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imes New Roman" panose="02020603050405020304" pitchFamily="18" charset="0"/>
              </a:rPr>
              <a:t>But he is Christ, the power of God and the wisdom of God for those called by God among both Jews and Greeks. In reality, the "foolishness" of God is wiser than humans, and the "weakness" of God is stronger than humans.</a:t>
            </a:r>
            <a:r>
              <a:rPr lang="en-GB" altLang="it-IT" sz="1800" i="1">
                <a:solidFill>
                  <a:srgbClr val="FFFFFF"/>
                </a:solidFill>
                <a:latin typeface="Verdana" panose="020B0604030504040204" pitchFamily="34" charset="0"/>
                <a:cs typeface="Times New Roman" panose="02020603050405020304" pitchFamily="18" charset="0"/>
              </a:rPr>
              <a:t> (1Cor 1: 24-25)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87B0972A-545F-8954-D8B0-2331162EE38B}"/>
              </a:ext>
            </a:extLst>
          </p:cNvPr>
          <p:cNvSpPr>
            <a:spLocks noGrp="1" noChangeArrowheads="1"/>
          </p:cNvSpPr>
          <p:nvPr>
            <p:ph type="title"/>
          </p:nvPr>
        </p:nvSpPr>
        <p:spPr>
          <a:xfrm>
            <a:off x="4343400" y="11430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24579" name="Rectangle 5">
            <a:extLst>
              <a:ext uri="{FF2B5EF4-FFF2-40B4-BE49-F238E27FC236}">
                <a16:creationId xmlns:a16="http://schemas.microsoft.com/office/drawing/2014/main" id="{E0BEAAEF-5177-3BD3-D2CD-DBBC731A909C}"/>
              </a:ext>
            </a:extLst>
          </p:cNvPr>
          <p:cNvSpPr>
            <a:spLocks noChangeArrowheads="1"/>
          </p:cNvSpPr>
          <p:nvPr/>
        </p:nvSpPr>
        <p:spPr bwMode="auto">
          <a:xfrm>
            <a:off x="1295400" y="15240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Si avvicinava la Pasqua dei Giudei e Gesù salì a Gerusalemme. Trovò nel tempio gente che vendeva buoi, pecore e colombe e, là seduti, i cambiamonete.</a:t>
            </a:r>
            <a:r>
              <a:rPr lang="it-IT" altLang="it-IT" sz="1800" i="1">
                <a:solidFill>
                  <a:srgbClr val="000000"/>
                </a:solidFill>
                <a:latin typeface="Verdana" panose="020B0604030504040204" pitchFamily="34" charset="0"/>
                <a:cs typeface="Times New Roman" panose="02020603050405020304" pitchFamily="18" charset="0"/>
              </a:rPr>
              <a:t> (Gv 2, 13-14)</a:t>
            </a:r>
          </a:p>
        </p:txBody>
      </p:sp>
      <p:sp>
        <p:nvSpPr>
          <p:cNvPr id="24580" name="Rectangle 6">
            <a:extLst>
              <a:ext uri="{FF2B5EF4-FFF2-40B4-BE49-F238E27FC236}">
                <a16:creationId xmlns:a16="http://schemas.microsoft.com/office/drawing/2014/main" id="{FF8C2AD3-0760-26B1-4735-9AB7C5ADA651}"/>
              </a:ext>
            </a:extLst>
          </p:cNvPr>
          <p:cNvSpPr>
            <a:spLocks noChangeArrowheads="1"/>
          </p:cNvSpPr>
          <p:nvPr/>
        </p:nvSpPr>
        <p:spPr bwMode="auto">
          <a:xfrm>
            <a:off x="4648200" y="1447800"/>
            <a:ext cx="3429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Times New Roman" panose="02020603050405020304" pitchFamily="18" charset="0"/>
              </a:rPr>
              <a:t>As the Passover of the Jews was at hand, Jesus went up to Jerusalem. In the Temple court he found merchants selling oxen, sheep and doves, and money-changers seated at their tables.</a:t>
            </a:r>
            <a:r>
              <a:rPr lang="en-GB" altLang="it-IT" sz="1800" i="1">
                <a:solidFill>
                  <a:srgbClr val="000000"/>
                </a:solidFill>
                <a:latin typeface="Verdana" panose="020B0604030504040204" pitchFamily="34" charset="0"/>
                <a:cs typeface="Times New Roman" panose="02020603050405020304" pitchFamily="18" charset="0"/>
              </a:rPr>
              <a:t>  (Jn 2: 13-14)</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C8581988-A8A1-B278-06AD-546EF2759364}"/>
              </a:ext>
            </a:extLst>
          </p:cNvPr>
          <p:cNvSpPr>
            <a:spLocks noChangeArrowheads="1"/>
          </p:cNvSpPr>
          <p:nvPr/>
        </p:nvSpPr>
        <p:spPr bwMode="auto">
          <a:xfrm>
            <a:off x="762000" y="0"/>
            <a:ext cx="7848600" cy="954088"/>
          </a:xfrm>
          <a:prstGeom prst="rect">
            <a:avLst/>
          </a:prstGeom>
          <a:solidFill>
            <a:srgbClr val="56037B"/>
          </a:solidFill>
          <a:ln w="9525">
            <a:solidFill>
              <a:srgbClr val="53028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sz="800" b="1" dirty="0">
              <a:solidFill>
                <a:srgbClr val="000000"/>
              </a:solidFill>
              <a:effectLst>
                <a:outerShdw blurRad="38100" dist="38100" dir="2700000" algn="tl">
                  <a:srgbClr val="FFFFFF"/>
                </a:outerShdw>
              </a:effectLst>
              <a:latin typeface="Copperplate Gothic Bold" panose="020E0705020206020404" pitchFamily="34" charset="0"/>
              <a:cs typeface="Arial" panose="020B0604020202020204" pitchFamily="34" charset="0"/>
            </a:endParaRPr>
          </a:p>
          <a:p>
            <a:pP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Signore, tu hai parole di vita eterna.</a:t>
            </a:r>
          </a:p>
          <a:p>
            <a:pPr eaLnBrk="1" hangingPunct="1"/>
            <a:endParaRPr lang="it-IT" altLang="it-IT" sz="8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Lord,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you</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have</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words of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eternal</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life.</a:t>
            </a:r>
          </a:p>
        </p:txBody>
      </p:sp>
      <p:sp>
        <p:nvSpPr>
          <p:cNvPr id="24582" name="Rettangolo 1">
            <a:extLst>
              <a:ext uri="{FF2B5EF4-FFF2-40B4-BE49-F238E27FC236}">
                <a16:creationId xmlns:a16="http://schemas.microsoft.com/office/drawing/2014/main" id="{1603EE93-5D8F-36B3-C515-A84F6626D0FD}"/>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24583" name="Picture 38" descr="C:\ARCHIVIO GENERALE\PRESENTAZIONI\in COSTRUZIONE\S.Scritture del 08.03\Pasqua a Gerusalemme.jpg">
            <a:extLst>
              <a:ext uri="{FF2B5EF4-FFF2-40B4-BE49-F238E27FC236}">
                <a16:creationId xmlns:a16="http://schemas.microsoft.com/office/drawing/2014/main" id="{826CFD51-B0B0-03A9-E0E4-16B2D0F75F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810000"/>
            <a:ext cx="300990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39" descr="C:\ARCHIVIO GENERALE\PRESENTAZIONI\in COSTRUZIONE\S.Scritture del 08.03\Tempio Cacciata Dei Mercanti.jpg">
            <a:extLst>
              <a:ext uri="{FF2B5EF4-FFF2-40B4-BE49-F238E27FC236}">
                <a16:creationId xmlns:a16="http://schemas.microsoft.com/office/drawing/2014/main" id="{745BD794-0A6F-FBE5-DB76-345EBC48F2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810000"/>
            <a:ext cx="33528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608">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009516D7-9D04-E116-3698-8626352EEE45}"/>
              </a:ext>
            </a:extLst>
          </p:cNvPr>
          <p:cNvSpPr>
            <a:spLocks noChangeArrowheads="1"/>
          </p:cNvSpPr>
          <p:nvPr/>
        </p:nvSpPr>
        <p:spPr bwMode="auto">
          <a:xfrm>
            <a:off x="0" y="457200"/>
            <a:ext cx="9144000" cy="925513"/>
          </a:xfrm>
          <a:prstGeom prst="rect">
            <a:avLst/>
          </a:prstGeom>
          <a:solidFill>
            <a:srgbClr val="000000"/>
          </a:solidFill>
          <a:ln w="9525">
            <a:solidFill>
              <a:srgbClr val="00000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Allora fece una frusta di cordicelle e scacciò tutti fuori del tempio, con le pecore e i buoi; gettò a terra il denaro dei cambiamonete e ne rovesciò i banchi, e ai venditori di colombe disse:</a:t>
            </a:r>
            <a:r>
              <a:rPr lang="it-IT" altLang="it-IT" sz="1800" i="1">
                <a:solidFill>
                  <a:schemeClr val="bg1"/>
                </a:solidFill>
                <a:latin typeface="Verdana" panose="020B0604030504040204" pitchFamily="34" charset="0"/>
                <a:cs typeface="Times New Roman" panose="02020603050405020304" pitchFamily="18" charset="0"/>
              </a:rPr>
              <a:t> (Gv 2, 15-16a)</a:t>
            </a:r>
          </a:p>
        </p:txBody>
      </p:sp>
      <p:sp>
        <p:nvSpPr>
          <p:cNvPr id="162930" name="Rectangle 114">
            <a:extLst>
              <a:ext uri="{FF2B5EF4-FFF2-40B4-BE49-F238E27FC236}">
                <a16:creationId xmlns:a16="http://schemas.microsoft.com/office/drawing/2014/main" id="{7A833FBB-7AD5-8E37-844D-1D55452F9696}"/>
              </a:ext>
            </a:extLst>
          </p:cNvPr>
          <p:cNvSpPr>
            <a:spLocks noChangeArrowheads="1"/>
          </p:cNvSpPr>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Making a whip of cords, he drove them all out of the Temple court, together with the oxen and sheep. He knocked over the tables of the money-changers, scattering the coins, and ordered the people selling doves,</a:t>
            </a:r>
            <a:r>
              <a:rPr lang="en-GB" altLang="it-IT" sz="1800" i="1">
                <a:solidFill>
                  <a:schemeClr val="bg1"/>
                </a:solidFill>
                <a:latin typeface="Verdana" panose="020B0604030504040204" pitchFamily="34" charset="0"/>
                <a:cs typeface="Times New Roman" panose="02020603050405020304" pitchFamily="18" charset="0"/>
              </a:rPr>
              <a:t> </a:t>
            </a:r>
          </a:p>
          <a:p>
            <a:pPr eaLnBrk="1" hangingPunct="1"/>
            <a:r>
              <a:rPr lang="en-GB" altLang="it-IT" sz="1800" i="1">
                <a:solidFill>
                  <a:schemeClr val="bg1"/>
                </a:solidFill>
                <a:latin typeface="Verdana" panose="020B0604030504040204" pitchFamily="34" charset="0"/>
                <a:cs typeface="Times New Roman" panose="02020603050405020304" pitchFamily="18" charset="0"/>
              </a:rPr>
              <a:t>(Jn 2: 15-16a)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35">
            <a:extLst>
              <a:ext uri="{FF2B5EF4-FFF2-40B4-BE49-F238E27FC236}">
                <a16:creationId xmlns:a16="http://schemas.microsoft.com/office/drawing/2014/main" id="{7E400DEE-EE99-E28B-7452-621DC5D2D8DD}"/>
              </a:ext>
            </a:extLst>
          </p:cNvPr>
          <p:cNvSpPr>
            <a:spLocks noChangeArrowheads="1"/>
          </p:cNvSpPr>
          <p:nvPr/>
        </p:nvSpPr>
        <p:spPr bwMode="auto">
          <a:xfrm>
            <a:off x="0" y="609600"/>
            <a:ext cx="9144000" cy="1200150"/>
          </a:xfrm>
          <a:prstGeom prst="rect">
            <a:avLst/>
          </a:prstGeom>
          <a:solidFill>
            <a:srgbClr val="000000"/>
          </a:solidFill>
          <a:ln w="9525">
            <a:solidFill>
              <a:srgbClr val="00000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«Portate via di qui queste cose e non fate della casa del Padre mio un mercato!». I suoi discepoli si ricordarono che sta scritto: «Lo zelo per la tua casa mi divorerà».  Allora i Giudei presero la parola e gli dissero: «Quale segno ci mostri per fare queste cose?».</a:t>
            </a:r>
            <a:r>
              <a:rPr lang="it-IT" altLang="it-IT" sz="1800" i="1">
                <a:solidFill>
                  <a:schemeClr val="bg1"/>
                </a:solidFill>
                <a:latin typeface="Verdana" panose="020B0604030504040204" pitchFamily="34" charset="0"/>
                <a:cs typeface="Times New Roman" panose="02020603050405020304" pitchFamily="18" charset="0"/>
              </a:rPr>
              <a:t> (Gv 2, 16b-18)</a:t>
            </a:r>
          </a:p>
        </p:txBody>
      </p:sp>
      <p:sp>
        <p:nvSpPr>
          <p:cNvPr id="26627" name="Rectangle 36">
            <a:extLst>
              <a:ext uri="{FF2B5EF4-FFF2-40B4-BE49-F238E27FC236}">
                <a16:creationId xmlns:a16="http://schemas.microsoft.com/office/drawing/2014/main" id="{18E8F0D8-BEAA-2CCA-EF98-60658B670FE8}"/>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"Take all this away and stop turning my Father's house into a marketplace!" His disciples recalled the words of Scripture: Zeal for your House devours me as a fire. The Jews then questioned Jesus, "Where are the miraculous signs which give you the right to do this?"</a:t>
            </a:r>
            <a:r>
              <a:rPr lang="en-GB" altLang="it-IT" sz="1800" i="1">
                <a:solidFill>
                  <a:schemeClr val="bg1"/>
                </a:solidFill>
                <a:latin typeface="Verdana" panose="020B0604030504040204" pitchFamily="34" charset="0"/>
                <a:cs typeface="Times New Roman" panose="02020603050405020304" pitchFamily="18" charset="0"/>
              </a:rPr>
              <a:t>  (Jn 2: 16b-18)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18B6A0ED-1E0E-1F32-F7A3-785B4CB8C83F}"/>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Rispose loro Gesù: «Distruggete questo tempio e in tre giorni lo farò risorgere». Gli dissero allora i Giudei: «Questo tempio è stato costruito in quarantasei anni e tu in tre giorni lo farai risorgere?». </a:t>
            </a:r>
            <a:r>
              <a:rPr lang="it-IT" altLang="it-IT" sz="1800" i="1">
                <a:solidFill>
                  <a:schemeClr val="bg1"/>
                </a:solidFill>
                <a:latin typeface="Verdana" panose="020B0604030504040204" pitchFamily="34" charset="0"/>
                <a:cs typeface="Times New Roman" panose="02020603050405020304" pitchFamily="18" charset="0"/>
              </a:rPr>
              <a:t>(Gv 2, 19-20)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7651" name="Rectangle 4">
            <a:extLst>
              <a:ext uri="{FF2B5EF4-FFF2-40B4-BE49-F238E27FC236}">
                <a16:creationId xmlns:a16="http://schemas.microsoft.com/office/drawing/2014/main" id="{4C129344-1F4E-E2B8-2504-0DD35D54EBE8}"/>
              </a:ext>
            </a:extLst>
          </p:cNvPr>
          <p:cNvSpPr>
            <a:spLocks noChangeArrowheads="1"/>
          </p:cNvSpPr>
          <p:nvPr/>
        </p:nvSpPr>
        <p:spPr bwMode="auto">
          <a:xfrm>
            <a:off x="0" y="54102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fontAlgn="t"/>
            <a:r>
              <a:rPr lang="en-GB" altLang="it-IT" sz="1800">
                <a:solidFill>
                  <a:schemeClr val="bg1"/>
                </a:solidFill>
                <a:latin typeface="Verdana" panose="020B0604030504040204" pitchFamily="34" charset="0"/>
                <a:cs typeface="Times New Roman" panose="02020603050405020304" pitchFamily="18" charset="0"/>
              </a:rPr>
              <a:t>And Jesus said, "Destroy this temple and in three days I will raise it up." The Jews then replied, "The building of this temple has already taken forty-six years, and you will raise it up in three days?"</a:t>
            </a:r>
            <a:r>
              <a:rPr lang="en-GB" altLang="it-IT" sz="1800" i="1">
                <a:solidFill>
                  <a:schemeClr val="bg1"/>
                </a:solidFill>
                <a:latin typeface="Verdana" panose="020B0604030504040204" pitchFamily="34" charset="0"/>
                <a:cs typeface="Times New Roman" panose="02020603050405020304" pitchFamily="18" charset="0"/>
              </a:rPr>
              <a:t>  (Jn 2: 19-20)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7652" name="Picture 16" descr="C:\ARCHIVIO GENERALE\PRESENTAZIONI\in COSTRUZIONE\S.Scritture del 08.03\distruggete questo tempio.jpg">
            <a:extLst>
              <a:ext uri="{FF2B5EF4-FFF2-40B4-BE49-F238E27FC236}">
                <a16:creationId xmlns:a16="http://schemas.microsoft.com/office/drawing/2014/main" id="{E8FD7A45-8510-5ACF-F100-6F562AE8A4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447800"/>
            <a:ext cx="6705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CE44963A-48F9-C133-FE64-EC5786B9C8DF}"/>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Ma egli parlava del tempio del suo corpo. Quando poi fu risuscitato dai morti, i suoi discepoli si ricordarono che aveva detto questo, e credettero alla Scrittura e alla parola detta da Gesù. Mentre era a Gerusalemme per la Pasqua, durante la festa,</a:t>
            </a:r>
            <a:r>
              <a:rPr lang="it-IT" altLang="it-IT" sz="1800" i="1">
                <a:solidFill>
                  <a:schemeClr val="bg1"/>
                </a:solidFill>
                <a:latin typeface="Verdana" panose="020B0604030504040204" pitchFamily="34" charset="0"/>
                <a:cs typeface="Times New Roman" panose="02020603050405020304" pitchFamily="18" charset="0"/>
              </a:rPr>
              <a:t> (Gv 2, 21-23a)</a:t>
            </a:r>
          </a:p>
        </p:txBody>
      </p:sp>
      <p:sp>
        <p:nvSpPr>
          <p:cNvPr id="28675" name="Rectangle 4">
            <a:extLst>
              <a:ext uri="{FF2B5EF4-FFF2-40B4-BE49-F238E27FC236}">
                <a16:creationId xmlns:a16="http://schemas.microsoft.com/office/drawing/2014/main" id="{1443631C-26EB-8AE6-AD5B-3788F8A75F81}"/>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Actually, Jesus was referring to the temple of his body. Only when he had risen from the dead did his disciples remember these words; then they believed both the Scripture and the words Jesus had spoken. Jesus stayed in Jerusalem during the Passover Festival</a:t>
            </a:r>
            <a:r>
              <a:rPr lang="en-GB" altLang="it-IT" sz="1800" i="1">
                <a:solidFill>
                  <a:schemeClr val="bg1"/>
                </a:solidFill>
                <a:latin typeface="Verdana" panose="020B0604030504040204" pitchFamily="34" charset="0"/>
                <a:cs typeface="Times New Roman" panose="02020603050405020304" pitchFamily="18" charset="0"/>
              </a:rPr>
              <a:t> (Jn 2: 21-23a)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9A45CDAE-DCE1-E2F1-1B55-C11D35B084AA}"/>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molti, vedendo i segni che egli compiva, credettero nel suo nome. Ma lui, Gesù, non si fidava di loro, perché conosceva tutti e non aveva bisogno che alcuno desse testimonianza sull’uomo. Egli infatti conosceva quello che c’è nell’uomo. </a:t>
            </a:r>
            <a:r>
              <a:rPr lang="en-GB" altLang="it-IT" sz="1800" i="1">
                <a:solidFill>
                  <a:schemeClr val="bg1"/>
                </a:solidFill>
                <a:latin typeface="Verdana" panose="020B0604030504040204" pitchFamily="34" charset="0"/>
                <a:cs typeface="Times New Roman" panose="02020603050405020304" pitchFamily="18" charset="0"/>
              </a:rPr>
              <a:t>(Gv 2, 23b-25)</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9699" name="Rectangle 4">
            <a:extLst>
              <a:ext uri="{FF2B5EF4-FFF2-40B4-BE49-F238E27FC236}">
                <a16:creationId xmlns:a16="http://schemas.microsoft.com/office/drawing/2014/main" id="{B1DB17C8-A7FB-2118-DCA7-94D1ACD66636}"/>
              </a:ext>
            </a:extLst>
          </p:cNvPr>
          <p:cNvSpPr>
            <a:spLocks noChangeArrowheads="1"/>
          </p:cNvSpPr>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and many believed in his Name when they saw the miraculous signs he performed.  But Jesus did not trust himself to them, because he knew all of them. He had no need of evidence about anyone for he himself knew what there was in each one. </a:t>
            </a:r>
            <a:r>
              <a:rPr lang="en-GB" altLang="it-IT" sz="1800" i="1">
                <a:solidFill>
                  <a:schemeClr val="bg1"/>
                </a:solidFill>
                <a:latin typeface="Verdana" panose="020B0604030504040204" pitchFamily="34" charset="0"/>
                <a:cs typeface="Times New Roman" panose="02020603050405020304" pitchFamily="18" charset="0"/>
              </a:rPr>
              <a:t>(Gv 2, 23b-25)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9700" name="Picture 5" descr="C:\ARCHIVIO GENERALE\PRESENTAZIONI\in COSTRUZIONE\S.Scritture del 08.03\credettero in lui.jpg">
            <a:extLst>
              <a:ext uri="{FF2B5EF4-FFF2-40B4-BE49-F238E27FC236}">
                <a16:creationId xmlns:a16="http://schemas.microsoft.com/office/drawing/2014/main" id="{8902EABA-6244-0592-9534-928A730A1C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76400"/>
            <a:ext cx="54864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6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4">
            <a:extLst>
              <a:ext uri="{FF2B5EF4-FFF2-40B4-BE49-F238E27FC236}">
                <a16:creationId xmlns:a16="http://schemas.microsoft.com/office/drawing/2014/main" id="{1BB98827-D162-FD4D-87E3-381E6529443A}"/>
              </a:ext>
            </a:extLst>
          </p:cNvPr>
          <p:cNvSpPr>
            <a:spLocks noChangeArrowheads="1"/>
          </p:cNvSpPr>
          <p:nvPr/>
        </p:nvSpPr>
        <p:spPr bwMode="auto">
          <a:xfrm>
            <a:off x="0" y="998538"/>
            <a:ext cx="31242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a:t>
            </a:r>
            <a:r>
              <a:rPr lang="it-IT" altLang="it-IT" sz="1800">
                <a:solidFill>
                  <a:srgbClr val="800000"/>
                </a:solidFill>
                <a:latin typeface="Arial" panose="020B0604020202020204" pitchFamily="34" charset="0"/>
                <a:cs typeface="Arial" panose="020B0604020202020204" pitchFamily="34" charset="0"/>
              </a:rPr>
              <a:t>Nella liturgia eucaristica, 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30723" name="Picture 5" descr="C:\PHOTO ALBUM\Sacramenti\Eucaristia\Eucarestia di Rovigo.jpg">
            <a:extLst>
              <a:ext uri="{FF2B5EF4-FFF2-40B4-BE49-F238E27FC236}">
                <a16:creationId xmlns:a16="http://schemas.microsoft.com/office/drawing/2014/main" id="{6D5661A9-1788-9400-E712-32CC51D401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6" descr="C:\PHOTO ALBUM\Sacramenti\Eucaristia\Eucaristia 22.bmp">
            <a:extLst>
              <a:ext uri="{FF2B5EF4-FFF2-40B4-BE49-F238E27FC236}">
                <a16:creationId xmlns:a16="http://schemas.microsoft.com/office/drawing/2014/main" id="{423C4C6F-7E46-10A2-3997-143F20A3D3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7" descr="C:\PHOTO ALBUM\Sacramenti\Eucaristia\Eucarestia di Rovigo.jpg">
            <a:extLst>
              <a:ext uri="{FF2B5EF4-FFF2-40B4-BE49-F238E27FC236}">
                <a16:creationId xmlns:a16="http://schemas.microsoft.com/office/drawing/2014/main" id="{8D5D32C6-0AF7-B15B-CA42-B910A80985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8">
            <a:extLst>
              <a:ext uri="{FF2B5EF4-FFF2-40B4-BE49-F238E27FC236}">
                <a16:creationId xmlns:a16="http://schemas.microsoft.com/office/drawing/2014/main" id="{C595B8A7-F466-2ECB-634A-11B44E3D74C8}"/>
              </a:ext>
            </a:extLst>
          </p:cNvPr>
          <p:cNvSpPr>
            <a:spLocks noChangeArrowheads="1"/>
          </p:cNvSpPr>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eaLnBrk="1" hangingPunct="1">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a:t>
            </a:r>
            <a:r>
              <a:rPr lang="en-US" altLang="it-IT" sz="1800">
                <a:solidFill>
                  <a:srgbClr val="800000"/>
                </a:solidFill>
                <a:latin typeface="Arial" panose="020B0604020202020204" pitchFamily="34" charset="0"/>
                <a:cs typeface="Arial" panose="020B0604020202020204" pitchFamily="34" charset="0"/>
              </a:rPr>
              <a:t>In the Eucharistic liturgy, 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30727" name="Picture 10" descr="C:\PHOTO ALBUM\Sacramenti\Eucaristia\Holy Mass.jpg">
            <a:extLst>
              <a:ext uri="{FF2B5EF4-FFF2-40B4-BE49-F238E27FC236}">
                <a16:creationId xmlns:a16="http://schemas.microsoft.com/office/drawing/2014/main" id="{A4B925A8-AB69-6F97-2FB5-43F5F5FD5B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B519CCF0-4A05-39E4-8DC2-FBDD4D7F04E3}"/>
              </a:ext>
            </a:extLst>
          </p:cNvPr>
          <p:cNvSpPr>
            <a:spLocks noChangeArrowheads="1"/>
          </p:cNvSpPr>
          <p:nvPr/>
        </p:nvSpPr>
        <p:spPr bwMode="auto">
          <a:xfrm>
            <a:off x="11430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ESODO</a:t>
            </a:r>
          </a:p>
        </p:txBody>
      </p:sp>
      <p:sp>
        <p:nvSpPr>
          <p:cNvPr id="14339" name="Rectangle 157">
            <a:extLst>
              <a:ext uri="{FF2B5EF4-FFF2-40B4-BE49-F238E27FC236}">
                <a16:creationId xmlns:a16="http://schemas.microsoft.com/office/drawing/2014/main" id="{91651B20-B8EF-AB39-C31C-6E4E3014C685}"/>
              </a:ext>
            </a:extLst>
          </p:cNvPr>
          <p:cNvSpPr>
            <a:spLocks noChangeArrowheads="1"/>
          </p:cNvSpPr>
          <p:nvPr/>
        </p:nvSpPr>
        <p:spPr bwMode="auto">
          <a:xfrm>
            <a:off x="1219200" y="1447800"/>
            <a:ext cx="3352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Dio pronunciò tutte queste parole: «Io sono il Signore, tuo Dio, che ti ho fatto uscire dalla terra d’Egitto, dalla condizione servile: Non avrai altri dèi di fronte a me.</a:t>
            </a:r>
            <a:r>
              <a:rPr lang="it-IT" altLang="it-IT" sz="1800" i="1">
                <a:solidFill>
                  <a:srgbClr val="000000"/>
                </a:solidFill>
                <a:latin typeface="Verdana" panose="020B0604030504040204" pitchFamily="34" charset="0"/>
                <a:cs typeface="Times New Roman" panose="02020603050405020304" pitchFamily="18" charset="0"/>
              </a:rPr>
              <a:t> (Es 20, 1-3)</a:t>
            </a:r>
          </a:p>
        </p:txBody>
      </p:sp>
      <p:sp>
        <p:nvSpPr>
          <p:cNvPr id="14340" name="Rectangle 158">
            <a:extLst>
              <a:ext uri="{FF2B5EF4-FFF2-40B4-BE49-F238E27FC236}">
                <a16:creationId xmlns:a16="http://schemas.microsoft.com/office/drawing/2014/main" id="{BB2773D9-BEFA-36C9-FC02-7587180B2C3D}"/>
              </a:ext>
            </a:extLst>
          </p:cNvPr>
          <p:cNvSpPr>
            <a:spLocks noChangeArrowheads="1"/>
          </p:cNvSpPr>
          <p:nvPr/>
        </p:nvSpPr>
        <p:spPr bwMode="auto">
          <a:xfrm>
            <a:off x="4648200" y="1371600"/>
            <a:ext cx="3352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i="1"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In those days, </a:t>
            </a:r>
            <a:r>
              <a:rPr lang="en-GB" altLang="it-IT" sz="1800" dirty="0">
                <a:solidFill>
                  <a:srgbClr val="000000"/>
                </a:solidFill>
                <a:latin typeface="Verdana" panose="020B0604030504040204" pitchFamily="34" charset="0"/>
                <a:cs typeface="Times New Roman" panose="02020603050405020304" pitchFamily="18" charset="0"/>
              </a:rPr>
              <a:t>God spoke all these words. He said, "I am  Yahweh your God who brought you out of the land of Egypt, out of the house of slavery. Do not have other gods before me.</a:t>
            </a:r>
            <a:r>
              <a:rPr lang="en-GB" altLang="it-IT" sz="1800" i="1" dirty="0">
                <a:solidFill>
                  <a:srgbClr val="000000"/>
                </a:solidFill>
                <a:latin typeface="Verdana" panose="020B0604030504040204" pitchFamily="34" charset="0"/>
                <a:cs typeface="Times New Roman" panose="02020603050405020304" pitchFamily="18" charset="0"/>
              </a:rPr>
              <a:t> (Ex 20: 1-3)</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14341" name="Rectangle 189">
            <a:extLst>
              <a:ext uri="{FF2B5EF4-FFF2-40B4-BE49-F238E27FC236}">
                <a16:creationId xmlns:a16="http://schemas.microsoft.com/office/drawing/2014/main" id="{E045D6E7-D241-0FEC-5916-8A5B3120527D}"/>
              </a:ext>
            </a:extLst>
          </p:cNvPr>
          <p:cNvSpPr>
            <a:spLocks noChangeArrowheads="1"/>
          </p:cNvSpPr>
          <p:nvPr/>
        </p:nvSpPr>
        <p:spPr bwMode="auto">
          <a:xfrm>
            <a:off x="4724400" y="10668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EXODUS</a:t>
            </a:r>
          </a:p>
        </p:txBody>
      </p:sp>
      <p:sp>
        <p:nvSpPr>
          <p:cNvPr id="327031" name="Rectangle 375">
            <a:extLst>
              <a:ext uri="{FF2B5EF4-FFF2-40B4-BE49-F238E27FC236}">
                <a16:creationId xmlns:a16="http://schemas.microsoft.com/office/drawing/2014/main" id="{2400F748-6359-5916-9F83-2426B86DD3BE}"/>
              </a:ext>
            </a:extLst>
          </p:cNvPr>
          <p:cNvSpPr>
            <a:spLocks noChangeArrowheads="1"/>
          </p:cNvSpPr>
          <p:nvPr/>
        </p:nvSpPr>
        <p:spPr bwMode="auto">
          <a:xfrm>
            <a:off x="762000" y="0"/>
            <a:ext cx="7772400" cy="969963"/>
          </a:xfrm>
          <a:prstGeom prst="rect">
            <a:avLst/>
          </a:prstGeom>
          <a:solidFill>
            <a:srgbClr val="56037B"/>
          </a:solidFill>
          <a:ln w="9525">
            <a:solidFill>
              <a:srgbClr val="53028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eaLnBrk="1" hangingPunct="1"/>
            <a:endParaRPr lang="it-IT" altLang="it-IT" sz="1100" b="1">
              <a:solidFill>
                <a:schemeClr val="bg1"/>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400">
                <a:solidFill>
                  <a:srgbClr val="FFFF00"/>
                </a:solidFill>
                <a:latin typeface="Verdana" panose="020B0604030504040204" pitchFamily="34" charset="0"/>
                <a:ea typeface="Verdana" panose="020B0604030504040204" pitchFamily="34" charset="0"/>
                <a:cs typeface="Verdana" panose="020B0604030504040204" pitchFamily="34" charset="0"/>
              </a:rPr>
              <a:t>https://www.diffondilaparola.com</a:t>
            </a:r>
          </a:p>
          <a:p>
            <a:pPr eaLnBrk="1" hangingPunct="1"/>
            <a:endParaRPr lang="it-IT" altLang="it-IT" sz="800" b="1">
              <a:solidFill>
                <a:srgbClr val="FFFF00"/>
              </a:solidFill>
              <a:latin typeface="Courier New" panose="02070309020205020404" pitchFamily="49" charset="0"/>
            </a:endParaRPr>
          </a:p>
        </p:txBody>
      </p:sp>
      <p:pic>
        <p:nvPicPr>
          <p:cNvPr id="14343" name="Picture 39" descr="C:\ARCHIVIO GENERALE\PRESENTAZIONI\in COSTRUZIONE\S.Scritture del 08.03\Signore Dio tuo 1.jpg">
            <a:extLst>
              <a:ext uri="{FF2B5EF4-FFF2-40B4-BE49-F238E27FC236}">
                <a16:creationId xmlns:a16="http://schemas.microsoft.com/office/drawing/2014/main" id="{DAE5496F-8424-F0BC-35EF-2722A0F895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657600"/>
            <a:ext cx="2022475"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40" descr="C:\ARCHIVIO GENERALE\PRESENTAZIONI\in COSTRUZIONE\S.Scritture del 08.03\Signore Dio tuo.jpg">
            <a:extLst>
              <a:ext uri="{FF2B5EF4-FFF2-40B4-BE49-F238E27FC236}">
                <a16:creationId xmlns:a16="http://schemas.microsoft.com/office/drawing/2014/main" id="{E132C4E5-D242-0196-5FFA-6882F1FE23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810000"/>
            <a:ext cx="31242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2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34">
            <a:extLst>
              <a:ext uri="{FF2B5EF4-FFF2-40B4-BE49-F238E27FC236}">
                <a16:creationId xmlns:a16="http://schemas.microsoft.com/office/drawing/2014/main" id="{79119179-6760-1BC5-42A1-AF7915D69BE3}"/>
              </a:ext>
            </a:extLst>
          </p:cNvPr>
          <p:cNvSpPr>
            <a:spLocks noChangeArrowheads="1"/>
          </p:cNvSpPr>
          <p:nvPr/>
        </p:nvSpPr>
        <p:spPr bwMode="auto">
          <a:xfrm>
            <a:off x="2011867" y="116632"/>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 mercanti nel tempio e quelli nel nostro cuore         </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Gv 2,13-25</a:t>
            </a:r>
            <a:r>
              <a:rPr lang="it-IT" altLang="it-IT" sz="1800" i="1" dirty="0">
                <a:solidFill>
                  <a:srgbClr val="990033"/>
                </a:solidFill>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a:t>
            </a:r>
            <a:r>
              <a:rPr lang="it-IT" altLang="it-IT" sz="1800" i="1" dirty="0">
                <a:solidFill>
                  <a:srgbClr val="990033"/>
                </a:solidFill>
                <a:cs typeface="Arial" panose="020B0604020202020204" pitchFamily="34" charset="0"/>
              </a:rPr>
              <a:t>padre Ermes Ronchi)	</a:t>
            </a:r>
          </a:p>
        </p:txBody>
      </p:sp>
      <p:sp>
        <p:nvSpPr>
          <p:cNvPr id="31747" name="Rectangle 35">
            <a:extLst>
              <a:ext uri="{FF2B5EF4-FFF2-40B4-BE49-F238E27FC236}">
                <a16:creationId xmlns:a16="http://schemas.microsoft.com/office/drawing/2014/main" id="{9BA60C2A-F39B-E0E1-0929-0AEE9C6E20BF}"/>
              </a:ext>
            </a:extLst>
          </p:cNvPr>
          <p:cNvSpPr>
            <a:spLocks noChangeArrowheads="1"/>
          </p:cNvSpPr>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31748" name="Rectangle 36">
            <a:extLst>
              <a:ext uri="{FF2B5EF4-FFF2-40B4-BE49-F238E27FC236}">
                <a16:creationId xmlns:a16="http://schemas.microsoft.com/office/drawing/2014/main" id="{7D7A285C-714F-000E-C5C8-AD9D783BECE3}"/>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31749" name="Rectangle 37">
            <a:extLst>
              <a:ext uri="{FF2B5EF4-FFF2-40B4-BE49-F238E27FC236}">
                <a16:creationId xmlns:a16="http://schemas.microsoft.com/office/drawing/2014/main" id="{F1A0FB85-097D-E93D-FFCB-4D956BF32542}"/>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1750" name="Rectangle 38">
            <a:extLst>
              <a:ext uri="{FF2B5EF4-FFF2-40B4-BE49-F238E27FC236}">
                <a16:creationId xmlns:a16="http://schemas.microsoft.com/office/drawing/2014/main" id="{1E0E5A3B-B80C-5235-7B24-B6FBF868E062}"/>
              </a:ext>
            </a:extLst>
          </p:cNvPr>
          <p:cNvSpPr>
            <a:spLocks noChangeArrowheads="1"/>
          </p:cNvSpPr>
          <p:nvPr/>
        </p:nvSpPr>
        <p:spPr bwMode="auto">
          <a:xfrm>
            <a:off x="0" y="762963"/>
            <a:ext cx="9144000" cy="611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L'episodio della cacciata dei mercanti nel tempio si è 	            stampato così prepotentemente nella memoria dei discepoli   	            da essere riportato da tutti i Vangeli. Ciò che sorprende, e commuove, in Gesù è vedere come in lui convivono e si alternano, come in un passo di danza, la tenerezza di una donna innamorata e il coraggio di un eroe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Biscontin</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con tutta la passione e l'irruenza del mediorientale. Gesù entra nel tempio: ed è come entrare nel centro del tempo e dello spazio. Ciò che ora Gesù farà e dirà nel luogo più sacro di Israele è di capitale importanza: ne va di Dio stesso. Nel tempio trova i venditori di animali: pecore, buoi e mercanti sono cacciati fuori, tutti insieme, eloquenza dei gesti. Invece ai venditori di colombe rivolge la parola: la colomba era l'offerta dei poveri, c'è come un riguardo verso di loro. Gettò a terra il denaro, il Dio denaro, l'idolo mammona innalzato su tutto, insediato nel tempio come un re sul trono, l'eterno vitello d'oro. Non fate della casa del Padre mio un mercato... Mi domando qual è la vera casa del padre. Una casa di pietre? «Casa di Dio siamo noi se custodiamo libertà e speranza»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Eb</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3,6</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parola di Gesù allora raggiunge noi: non fate mercato della persona! Non comprate e non vendete la vita, nessuna vita, voi che comprate i poveri, i migranti, per un paio di sandali, o un operaio per pochi euro. Se togli libertà, se lasci</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1751" name="Rectangle 39">
            <a:extLst>
              <a:ext uri="{FF2B5EF4-FFF2-40B4-BE49-F238E27FC236}">
                <a16:creationId xmlns:a16="http://schemas.microsoft.com/office/drawing/2014/main" id="{05F0AC53-4859-279E-A068-63E028A55EAA}"/>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pic>
        <p:nvPicPr>
          <p:cNvPr id="2" name="Immagine 1">
            <a:extLst>
              <a:ext uri="{FF2B5EF4-FFF2-40B4-BE49-F238E27FC236}">
                <a16:creationId xmlns:a16="http://schemas.microsoft.com/office/drawing/2014/main" id="{530C142F-94FB-B813-0252-75262AFD42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20962"/>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5">
            <a:extLst>
              <a:ext uri="{FF2B5EF4-FFF2-40B4-BE49-F238E27FC236}">
                <a16:creationId xmlns:a16="http://schemas.microsoft.com/office/drawing/2014/main" id="{D4D74E1A-FAB8-859A-571B-64A6269F5774}"/>
              </a:ext>
            </a:extLst>
          </p:cNvPr>
          <p:cNvSpPr>
            <a:spLocks noChangeArrowheads="1"/>
          </p:cNvSpPr>
          <p:nvPr/>
        </p:nvSpPr>
        <p:spPr bwMode="auto">
          <a:xfrm>
            <a:off x="0" y="-15498"/>
            <a:ext cx="9252520" cy="67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morire speranze, tu dissacri e profani il più vero tabernacolo di Dio. E ancora: non fate mercato della fede. Tutti abbiamo piazzato ben saldo nell'anima un tavolino di cambiamonete con Dio: io ti do preghiere, sacrifici e offerte, tu in cambio mi assicuri salute e benessere, per me e per i miei. Fede da bottegai, che adoperano con Dio la legge scadente, decadente del baratto, quasi che quello di Dio fosse un amore mercenario. Ma l'amore, se è vero, non si compra, non si mendica, non si finge. Dio ha viscere di madre: una madre non la puoi comprare, non la devi pagare, da lei sei ripartorito ogni giorno di nuovo. Un padre non si deve placare con offerte o sacrifici, ci si nutre di ogni suo gesto e parola come forza di vita. Pochi minuti dopo, i mercanti di colombe avevano già rimesso in fila le loro gabbie, i cambiamonete avevano recuperato dal selciato anche l'ultimo spicciolo. Il denaro era pesato e contato di nuovo, era riciclato a norma di legge. Benedetto da tutti: pellegrini, sacerdoti, mercanti e mendicanti. </a:t>
            </a:r>
            <a:r>
              <a:rPr lang="it-IT" sz="16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gesto di Gesù sembra non avere conseguenze immediate, ma è profezia in azione. E il profeta ama la parola di Dio più ancora dei suoi risultati. Il profeta è il custode che veglia sulla feritoia per la quale entrano nel cuore speranza e libertà. Chi vuole pagare l'amore va contro la sua stessa natura e lo tratta da prostituta. Quando i profeti parlavano di prostituzione nel tempio, intendevano questo culto, tanto pio quanto offensivo di Dio, quando il fedele vuole gestire Dio: io ti do preghiere e sacrifici, tu mi dai sicurezza e salute. L'amore non si compra, non si mendica, non si impone, non si finge. Ma poi, se entrasse nella mia casa, che cosa mi chiederebbe di rovesciare in terra, tra i miei piccoli o grandi idoli? </a:t>
            </a:r>
            <a:r>
              <a:rPr lang="en-US" sz="16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Tutto</a:t>
            </a:r>
            <a:r>
              <a:rPr lang="en-US" sz="16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a:t>
            </a:r>
            <a:r>
              <a:rPr lang="en-US" sz="16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superfluo</a:t>
            </a:r>
            <a:r>
              <a:rPr lang="en-US" sz="16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6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2052">
            <a:extLst>
              <a:ext uri="{FF2B5EF4-FFF2-40B4-BE49-F238E27FC236}">
                <a16:creationId xmlns:a16="http://schemas.microsoft.com/office/drawing/2014/main" id="{22833C33-37E0-3D5C-F711-20BD6A618858}"/>
              </a:ext>
            </a:extLst>
          </p:cNvPr>
          <p:cNvSpPr>
            <a:spLocks noChangeArrowheads="1"/>
          </p:cNvSpPr>
          <p:nvPr/>
        </p:nvSpPr>
        <p:spPr bwMode="auto">
          <a:xfrm>
            <a:off x="0" y="0"/>
            <a:ext cx="9144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3798" name="Picture 6">
            <a:extLst>
              <a:ext uri="{FF2B5EF4-FFF2-40B4-BE49-F238E27FC236}">
                <a16:creationId xmlns:a16="http://schemas.microsoft.com/office/drawing/2014/main" id="{79E7FA19-3D78-DEBE-2983-B8610CF00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4818" name="Rectangle 5">
            <a:extLst>
              <a:ext uri="{FF2B5EF4-FFF2-40B4-BE49-F238E27FC236}">
                <a16:creationId xmlns:a16="http://schemas.microsoft.com/office/drawing/2014/main" id="{747EFA04-ED11-772A-6BA9-7DE7B7ED22ED}"/>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4819" name="Rectangle 7">
            <a:extLst>
              <a:ext uri="{FF2B5EF4-FFF2-40B4-BE49-F238E27FC236}">
                <a16:creationId xmlns:a16="http://schemas.microsoft.com/office/drawing/2014/main" id="{B31F4FE8-271B-9FB4-8B88-B2A075C58212}"/>
              </a:ext>
            </a:extLst>
          </p:cNvPr>
          <p:cNvSpPr>
            <a:spLocks noChangeArrowheads="1"/>
          </p:cNvSpPr>
          <p:nvPr/>
        </p:nvSpPr>
        <p:spPr bwMode="auto">
          <a:xfrm>
            <a:off x="1914798" y="44624"/>
            <a:ext cx="687546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en-US" sz="1800" b="1" kern="0" dirty="0">
                <a:solidFill>
                  <a:srgbClr val="000000"/>
                </a:solidFill>
                <a:effectLst/>
                <a:latin typeface="Arial" panose="020B0604020202020204" pitchFamily="34" charset="0"/>
                <a:ea typeface="Times New Roman" panose="02020603050405020304" pitchFamily="18" charset="0"/>
              </a:rPr>
              <a:t>The merchants in the temple and those in our heart              </a:t>
            </a:r>
            <a:r>
              <a:rPr lang="en-US"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Jn 2: 13-25</a:t>
            </a:r>
            <a:r>
              <a:rPr lang="en-US" altLang="it-IT" sz="20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br>
              <a:rPr lang="it-IT" altLang="it-IT" sz="2000" b="1" i="1"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it-IT" altLang="it-IT" sz="1400" i="1" dirty="0">
                <a:solidFill>
                  <a:srgbClr val="990033"/>
                </a:solidFill>
                <a:cs typeface="Arial" panose="020B0604020202020204" pitchFamily="34" charset="0"/>
              </a:rPr>
              <a:t> </a:t>
            </a:r>
            <a:r>
              <a:rPr lang="it-IT" altLang="it-IT" sz="1600" b="1" dirty="0" err="1">
                <a:solidFill>
                  <a:schemeClr val="accent2"/>
                </a:solidFill>
                <a:latin typeface="Courier New" panose="02070309020205020404" pitchFamily="49" charset="0"/>
                <a:cs typeface="Arial" panose="020B0604020202020204" pitchFamily="34" charset="0"/>
              </a:rPr>
              <a:t>Translated</a:t>
            </a:r>
            <a:r>
              <a:rPr lang="it-IT" altLang="it-IT" sz="1600" b="1" dirty="0">
                <a:solidFill>
                  <a:schemeClr val="accent2"/>
                </a:solidFill>
                <a:latin typeface="Courier New" panose="02070309020205020404" pitchFamily="49" charset="0"/>
                <a:cs typeface="Arial" panose="020B0604020202020204" pitchFamily="34" charset="0"/>
              </a:rPr>
              <a:t> by Simone Parenti</a:t>
            </a:r>
          </a:p>
        </p:txBody>
      </p:sp>
      <p:sp>
        <p:nvSpPr>
          <p:cNvPr id="34820" name="Rectangle 9">
            <a:extLst>
              <a:ext uri="{FF2B5EF4-FFF2-40B4-BE49-F238E27FC236}">
                <a16:creationId xmlns:a16="http://schemas.microsoft.com/office/drawing/2014/main" id="{3495E460-84E8-4DAE-8FB4-0AAD188746ED}"/>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4821" name="Rectangle 23">
            <a:extLst>
              <a:ext uri="{FF2B5EF4-FFF2-40B4-BE49-F238E27FC236}">
                <a16:creationId xmlns:a16="http://schemas.microsoft.com/office/drawing/2014/main" id="{735A20A1-95E2-5850-E9D1-4A2519C8E275}"/>
              </a:ext>
            </a:extLst>
          </p:cNvPr>
          <p:cNvSpPr>
            <a:spLocks noChangeArrowheads="1"/>
          </p:cNvSpPr>
          <p:nvPr/>
        </p:nvSpPr>
        <p:spPr bwMode="auto">
          <a:xfrm>
            <a:off x="28402" y="923330"/>
            <a:ext cx="914400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rgbClr val="000000"/>
                </a:solidFill>
                <a:latin typeface="Verdana" panose="020B0604030504040204" pitchFamily="34" charset="0"/>
                <a:ea typeface="Verdana" panose="020B0604030504040204" pitchFamily="34" charset="0"/>
                <a:cs typeface="Helvetica" panose="020B060402020202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rPr>
              <a:t>The episode of the expulsion of the merchants in the 	           temple was so forcefully imprinted in the disciples' memories that it was reported in all the Gospels. What is surprising and moving in Jesus is seeing how in him the tenderness of a woman in love and the courage of a hero coexist and alternate, as in a dance step (C. </a:t>
            </a:r>
            <a:r>
              <a:rPr lang="en-US" sz="1800" dirty="0" err="1">
                <a:solidFill>
                  <a:srgbClr val="000000"/>
                </a:solidFill>
                <a:effectLst/>
                <a:latin typeface="Verdana" panose="020B0604030504040204" pitchFamily="34" charset="0"/>
                <a:ea typeface="Verdana" panose="020B0604030504040204" pitchFamily="34" charset="0"/>
              </a:rPr>
              <a:t>Biscontin</a:t>
            </a:r>
            <a:r>
              <a:rPr lang="en-US" sz="1800" dirty="0">
                <a:solidFill>
                  <a:srgbClr val="000000"/>
                </a:solidFill>
                <a:effectLst/>
                <a:latin typeface="Verdana" panose="020B0604030504040204" pitchFamily="34" charset="0"/>
                <a:ea typeface="Verdana" panose="020B0604030504040204" pitchFamily="34" charset="0"/>
              </a:rPr>
              <a:t>), with all the passion and the impetuosity of the Middle East. Jesus enters the temple: and it is like entering the center of time and space. What Jesus will now do and say in the holiest place in Israel is of capital importance: it affects God Himself. In the temple He finds the animal sellers: sheep, oxen and merchants are chased out, all together, eloquence of gestures. Instead he addresses the dove sellers: the dove was the offering of the poor, there is a sort of respect towards them. He threw down the money, the God of money, the mammon idol raised above all, installed in the temple like a king on the throne, the eternal golden calf. </a:t>
            </a:r>
            <a:r>
              <a:rPr lang="en-US" sz="1800" i="1" dirty="0">
                <a:solidFill>
                  <a:srgbClr val="000000"/>
                </a:solidFill>
                <a:effectLst/>
                <a:latin typeface="Verdana" panose="020B0604030504040204" pitchFamily="34" charset="0"/>
                <a:ea typeface="Verdana" panose="020B0604030504040204" pitchFamily="34" charset="0"/>
              </a:rPr>
              <a:t>Do not make my Father's house a market..</a:t>
            </a:r>
            <a:r>
              <a:rPr lang="en-US" sz="1800" dirty="0">
                <a:solidFill>
                  <a:srgbClr val="000000"/>
                </a:solidFill>
                <a:effectLst/>
                <a:latin typeface="Verdana" panose="020B0604030504040204" pitchFamily="34" charset="0"/>
                <a:ea typeface="Verdana" panose="020B0604030504040204" pitchFamily="34" charset="0"/>
              </a:rPr>
              <a:t>. I wonder what the true house of the father is. A house of stones? "</a:t>
            </a:r>
            <a:r>
              <a:rPr lang="en-US" sz="1800" i="1" dirty="0">
                <a:solidFill>
                  <a:srgbClr val="000000"/>
                </a:solidFill>
                <a:effectLst/>
                <a:latin typeface="Verdana" panose="020B0604030504040204" pitchFamily="34" charset="0"/>
                <a:ea typeface="Verdana" panose="020B0604030504040204" pitchFamily="34" charset="0"/>
              </a:rPr>
              <a:t>We are the house of God if we cherish freedom and hope</a:t>
            </a:r>
            <a:r>
              <a:rPr lang="en-US" sz="1800" dirty="0">
                <a:solidFill>
                  <a:srgbClr val="000000"/>
                </a:solidFill>
                <a:effectLst/>
                <a:latin typeface="Verdana" panose="020B0604030504040204" pitchFamily="34" charset="0"/>
                <a:ea typeface="Verdana" panose="020B0604030504040204" pitchFamily="34" charset="0"/>
              </a:rPr>
              <a:t>" (Heb 3:6).</a:t>
            </a:r>
            <a:endParaRPr lang="it-IT" sz="1800" dirty="0">
              <a:effectLst/>
              <a:latin typeface="Verdana" panose="020B0604030504040204" pitchFamily="34" charset="0"/>
              <a:ea typeface="Verdana" panose="020B0604030504040204" pitchFamily="34" charset="0"/>
            </a:endParaRPr>
          </a:p>
          <a:p>
            <a:pPr algn="l"/>
            <a:r>
              <a:rPr lang="en-US" sz="1800" kern="0" dirty="0">
                <a:solidFill>
                  <a:srgbClr val="000000"/>
                </a:solidFill>
                <a:effectLst/>
                <a:latin typeface="Verdana" panose="020B0604030504040204" pitchFamily="34" charset="0"/>
                <a:ea typeface="Verdana" panose="020B0604030504040204" pitchFamily="34" charset="0"/>
              </a:rPr>
              <a:t>    The word of Jesus then reaches us: do not market people! Don't buy or sell life, any life, you who buy the poor, the migrants, for a pair of sandals, or a worker for a few euros. If you take away freedom, if you let hopes die, you desecrate and profane the truest tabernacle of God. And again: don't make a market of faith. We have all placed a money changer's table with</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E19AF95C-2C89-E313-5212-65462EB14F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4624"/>
            <a:ext cx="1440160" cy="1441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6F19B04B-93F4-C99C-80B8-455D51A93B91}"/>
              </a:ext>
            </a:extLst>
          </p:cNvPr>
          <p:cNvSpPr>
            <a:spLocks noChangeArrowheads="1"/>
          </p:cNvSpPr>
          <p:nvPr/>
        </p:nvSpPr>
        <p:spPr bwMode="auto">
          <a:xfrm>
            <a:off x="0" y="117693"/>
            <a:ext cx="9144000"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en-US" sz="1800" kern="0" dirty="0">
                <a:solidFill>
                  <a:srgbClr val="000000"/>
                </a:solidFill>
                <a:effectLst/>
                <a:latin typeface="Verdana" panose="020B0604030504040204" pitchFamily="34" charset="0"/>
                <a:ea typeface="Verdana" panose="020B0604030504040204" pitchFamily="34" charset="0"/>
              </a:rPr>
              <a:t>God firmly in our soul: </a:t>
            </a:r>
            <a:r>
              <a:rPr lang="en-US" sz="1800" dirty="0">
                <a:solidFill>
                  <a:srgbClr val="000000"/>
                </a:solidFill>
                <a:effectLst/>
                <a:latin typeface="Verdana" panose="020B0604030504040204" pitchFamily="34" charset="0"/>
                <a:ea typeface="Verdana" panose="020B0604030504040204" pitchFamily="34" charset="0"/>
              </a:rPr>
              <a:t>I give you prayers, sacrifices and offerings, in return you assure me of health and well-being, for me and mine. Faith of shopkeepers, who use the poor, decadent law of barter with God, almost as if God's was a mercenary love. But love, if it is true, cannot be bought, it cannot be begged, it cannot be pretended. </a:t>
            </a:r>
          </a:p>
          <a:p>
            <a:pPr algn="l"/>
            <a:r>
              <a:rPr lang="en-US" sz="1800" dirty="0">
                <a:solidFill>
                  <a:srgbClr val="000000"/>
                </a:solidFill>
                <a:latin typeface="Verdana" panose="020B0604030504040204" pitchFamily="34" charset="0"/>
                <a:ea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rPr>
              <a:t>God has a mother's bowels: you can't buy a mother, you don't have to pay for her, you are born anew every day from her. A father must not be appeased with offers or sacrifices, we are nourished by his every gesture and word as a life force. A few minutes later, the dove merchants had already lined up their cages, the money changers had recovered even the last change from the pavement. </a:t>
            </a:r>
          </a:p>
          <a:p>
            <a:pPr algn="l"/>
            <a:r>
              <a:rPr lang="en-US" sz="1800" dirty="0">
                <a:solidFill>
                  <a:srgbClr val="000000"/>
                </a:solidFill>
                <a:latin typeface="Verdana" panose="020B0604030504040204" pitchFamily="34" charset="0"/>
                <a:ea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rPr>
              <a:t>The money was weighed and counted again, it was laundered according to the law. Blessed by all: pilgrims, priests, merchants and beggars. Jesus' gesture seems to have no immediate consequences, but it is prophecy in action. And the prophet loves the word of God even more than his results. The prophet is the guardian who watches over the slit through which hope and freedom enter the heart. Anyone who wants to pay for love goes against his very nature and treats him like a prostitute.</a:t>
            </a:r>
            <a:endParaRPr lang="it-IT" sz="1800" dirty="0">
              <a:effectLst/>
              <a:latin typeface="Verdana" panose="020B0604030504040204" pitchFamily="34" charset="0"/>
              <a:ea typeface="Verdana" panose="020B0604030504040204" pitchFamily="34" charset="0"/>
            </a:endParaRPr>
          </a:p>
          <a:p>
            <a:pPr algn="l"/>
            <a:r>
              <a:rPr lang="en-US" sz="1800" dirty="0">
                <a:solidFill>
                  <a:srgbClr val="000000"/>
                </a:solidFill>
                <a:effectLst/>
                <a:latin typeface="Verdana" panose="020B0604030504040204" pitchFamily="34" charset="0"/>
                <a:ea typeface="Verdana" panose="020B0604030504040204" pitchFamily="34" charset="0"/>
              </a:rPr>
              <a:t>   When the prophets spoke of prostitution in the temple, they meant this cult, both pious and offensive to God, when the faithful want to manage God: I give you prayers and sacrifices, you give me security and health. Love cannot be bought, it cannot beg, it cannot be imposed, it cannot be pretended. But then, if he entered my house, what would he ask me to throw on the ground, among my small or large idols? </a:t>
            </a:r>
            <a:r>
              <a:rPr lang="it-IT" sz="1800" dirty="0" err="1">
                <a:solidFill>
                  <a:srgbClr val="000000"/>
                </a:solidFill>
                <a:effectLst/>
                <a:latin typeface="Verdana" panose="020B0604030504040204" pitchFamily="34" charset="0"/>
                <a:ea typeface="Verdana" panose="020B0604030504040204" pitchFamily="34" charset="0"/>
              </a:rPr>
              <a:t>All</a:t>
            </a:r>
            <a:r>
              <a:rPr lang="it-IT" sz="1800" dirty="0">
                <a:solidFill>
                  <a:srgbClr val="000000"/>
                </a:solidFill>
                <a:effectLst/>
                <a:latin typeface="Verdana" panose="020B0604030504040204" pitchFamily="34" charset="0"/>
                <a:ea typeface="Verdana" panose="020B0604030504040204" pitchFamily="34" charset="0"/>
              </a:rPr>
              <a:t> the </a:t>
            </a:r>
            <a:r>
              <a:rPr lang="it-IT" sz="1800" dirty="0" err="1">
                <a:solidFill>
                  <a:srgbClr val="000000"/>
                </a:solidFill>
                <a:effectLst/>
                <a:latin typeface="Verdana" panose="020B0604030504040204" pitchFamily="34" charset="0"/>
                <a:ea typeface="Verdana" panose="020B0604030504040204" pitchFamily="34" charset="0"/>
              </a:rPr>
              <a:t>superfluous</a:t>
            </a:r>
            <a:r>
              <a:rPr lang="it-IT" sz="1800" dirty="0">
                <a:solidFill>
                  <a:srgbClr val="000000"/>
                </a:solidFill>
                <a:effectLst/>
                <a:latin typeface="Verdana" panose="020B0604030504040204" pitchFamily="34" charset="0"/>
                <a:ea typeface="Verdana" panose="020B060403050404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6C9BD15-751F-D5E8-8295-83C40F2D3269}"/>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5363" name="Rectangle 5">
            <a:extLst>
              <a:ext uri="{FF2B5EF4-FFF2-40B4-BE49-F238E27FC236}">
                <a16:creationId xmlns:a16="http://schemas.microsoft.com/office/drawing/2014/main" id="{EB0C155D-1BE9-F568-D35E-B88CAB3EA97A}"/>
              </a:ext>
            </a:extLst>
          </p:cNvPr>
          <p:cNvSpPr>
            <a:spLocks noChangeArrowheads="1"/>
          </p:cNvSpPr>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imes New Roman" panose="02020603050405020304" pitchFamily="18" charset="0"/>
              </a:rPr>
              <a:t>Do not make yourself a carved image or any likeness of anything in heaven, or on the earth beneath, or in the waters under the earth; you shall not bow down to them or serve them. For I, Yahweh your God, am a jealous God;</a:t>
            </a:r>
            <a:r>
              <a:rPr lang="en-GB" altLang="it-IT" sz="1800" i="1">
                <a:solidFill>
                  <a:schemeClr val="bg1"/>
                </a:solidFill>
                <a:latin typeface="Verdana" panose="020B0604030504040204" pitchFamily="34" charset="0"/>
                <a:cs typeface="Times New Roman" panose="02020603050405020304" pitchFamily="18" charset="0"/>
              </a:rPr>
              <a:t> (Ex 20: 4-5a)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5364" name="Rectangle 50">
            <a:extLst>
              <a:ext uri="{FF2B5EF4-FFF2-40B4-BE49-F238E27FC236}">
                <a16:creationId xmlns:a16="http://schemas.microsoft.com/office/drawing/2014/main" id="{74FCDE8B-4FB0-E32C-0A9B-9F41E41E49BD}"/>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Non ti farai idolo né immagine alcuna di quanto è lassù nel cielo, né di quanto è quaggiù sulla terra, né di quanto è nelle acque sotto la terra. Non ti prostrerai davanti a loro e non li servirai. Perché io, il Signore, tuo Dio, sono un Dio geloso,</a:t>
            </a:r>
            <a:r>
              <a:rPr lang="it-IT" altLang="it-IT" sz="1800" i="1">
                <a:solidFill>
                  <a:schemeClr val="bg1"/>
                </a:solidFill>
                <a:latin typeface="Verdana" panose="020B0604030504040204" pitchFamily="34" charset="0"/>
                <a:cs typeface="Times New Roman" panose="02020603050405020304" pitchFamily="18" charset="0"/>
              </a:rPr>
              <a:t> (Es 20, 4-5a)</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94B041C-7A5C-35FA-182B-09F27A1E3F8C}"/>
              </a:ext>
            </a:extLst>
          </p:cNvPr>
          <p:cNvSpPr>
            <a:spLocks noGrp="1" noChangeArrowheads="1"/>
          </p:cNvSpPr>
          <p:nvPr>
            <p:ph type="title"/>
          </p:nvPr>
        </p:nvSpPr>
        <p:spPr>
          <a:xfrm>
            <a:off x="179388" y="838200"/>
            <a:ext cx="8964612" cy="1143000"/>
          </a:xfrm>
        </p:spPr>
        <p:txBody>
          <a:bodyPr/>
          <a:lstStyle/>
          <a:p>
            <a:pPr algn="l" eaLnBrk="1" hangingPunct="1"/>
            <a:r>
              <a:rPr lang="it-IT" altLang="it-IT" sz="1800">
                <a:solidFill>
                  <a:schemeClr val="bg1"/>
                </a:solidFill>
                <a:latin typeface="Verdana" panose="020B0604030504040204" pitchFamily="34" charset="0"/>
                <a:cs typeface="Times New Roman" panose="02020603050405020304" pitchFamily="18" charset="0"/>
              </a:rPr>
              <a:t>che punisce la colpa dei padri nei figli fino alla terza e alla quarta generazione, per coloro che mi odiano, ma che dimostra la sua bontà fino a mille generazioni, per quelli che mi amano e osservano i miei comandamenti. </a:t>
            </a:r>
            <a:r>
              <a:rPr lang="it-IT" altLang="it-IT" sz="1800" i="1">
                <a:solidFill>
                  <a:schemeClr val="bg1"/>
                </a:solidFill>
                <a:latin typeface="Verdana" panose="020B0604030504040204" pitchFamily="34" charset="0"/>
                <a:cs typeface="Times New Roman" panose="02020603050405020304" pitchFamily="18" charset="0"/>
              </a:rPr>
              <a:t>(Es 20, 5b-6)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387" name="Rectangle 4">
            <a:extLst>
              <a:ext uri="{FF2B5EF4-FFF2-40B4-BE49-F238E27FC236}">
                <a16:creationId xmlns:a16="http://schemas.microsoft.com/office/drawing/2014/main" id="{4C52BF6D-D3B7-3A9C-D3E4-011C9D435E5A}"/>
              </a:ext>
            </a:extLst>
          </p:cNvPr>
          <p:cNvSpPr>
            <a:spLocks noChangeArrowheads="1"/>
          </p:cNvSpPr>
          <p:nvPr/>
        </p:nvSpPr>
        <p:spPr bwMode="auto">
          <a:xfrm>
            <a:off x="0" y="5084763"/>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for the sin of the fathers, when they rebel against me, I punish the sons, the grandsons and the great-grandsons; but I show steadfast love until the thousandth generation for those who love me and keep my commandments. </a:t>
            </a:r>
            <a:r>
              <a:rPr lang="en-GB" altLang="it-IT" sz="1800" i="1">
                <a:solidFill>
                  <a:schemeClr val="bg1"/>
                </a:solidFill>
                <a:latin typeface="Verdana" panose="020B0604030504040204" pitchFamily="34" charset="0"/>
                <a:cs typeface="Times New Roman" panose="02020603050405020304" pitchFamily="18" charset="0"/>
              </a:rPr>
              <a:t>(Ex 20: 5b-6)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74F8EC0D-72B7-AC04-5693-76B2DAFD78F8}"/>
              </a:ext>
            </a:extLst>
          </p:cNvPr>
          <p:cNvSpPr>
            <a:spLocks noGrp="1" noChangeArrowheads="1"/>
          </p:cNvSpPr>
          <p:nvPr>
            <p:ph type="title"/>
          </p:nvPr>
        </p:nvSpPr>
        <p:spPr>
          <a:xfrm>
            <a:off x="179388" y="692150"/>
            <a:ext cx="88392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Non pronuncerai invano il nome del Signore, tuo Dio, perché il Signore non lascia impunito chi pronuncia il suo nome invano. Ricòrdati del giorno del sabato per santificarlo. </a:t>
            </a:r>
            <a:r>
              <a:rPr lang="it-IT" altLang="it-IT" sz="1800" i="1">
                <a:solidFill>
                  <a:schemeClr val="bg1"/>
                </a:solidFill>
                <a:latin typeface="Verdana" panose="020B0604030504040204" pitchFamily="34" charset="0"/>
                <a:cs typeface="Times New Roman" panose="02020603050405020304" pitchFamily="18" charset="0"/>
              </a:rPr>
              <a:t>(Es 20, 7-8)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411" name="Rectangle 4">
            <a:extLst>
              <a:ext uri="{FF2B5EF4-FFF2-40B4-BE49-F238E27FC236}">
                <a16:creationId xmlns:a16="http://schemas.microsoft.com/office/drawing/2014/main" id="{8E43967E-8C66-E681-6DCC-779A263A709C}"/>
              </a:ext>
            </a:extLst>
          </p:cNvPr>
          <p:cNvSpPr>
            <a:spLocks noChangeArrowheads="1"/>
          </p:cNvSpPr>
          <p:nvPr/>
        </p:nvSpPr>
        <p:spPr bwMode="auto">
          <a:xfrm>
            <a:off x="0" y="530066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Do not take the name of Yahweh your God in vain</a:t>
            </a:r>
            <a:r>
              <a:rPr lang="en-GB" altLang="it-IT" sz="1800" i="1">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for Yahweh will not leave unpunished anyone who takes his name in vain. Remember the sabbath day and keep it holy. </a:t>
            </a:r>
            <a:r>
              <a:rPr lang="it-IT" altLang="it-IT" sz="1800" i="1">
                <a:solidFill>
                  <a:schemeClr val="bg1"/>
                </a:solidFill>
                <a:latin typeface="Verdana" panose="020B0604030504040204" pitchFamily="34" charset="0"/>
                <a:cs typeface="Times New Roman" panose="02020603050405020304" pitchFamily="18" charset="0"/>
              </a:rPr>
              <a:t>(Ex 20: 7-8)</a:t>
            </a: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544853E9-6C49-EFF8-6D2A-03C7245D6F49}"/>
              </a:ext>
            </a:extLst>
          </p:cNvPr>
          <p:cNvSpPr>
            <a:spLocks noGrp="1" noChangeArrowheads="1"/>
          </p:cNvSpPr>
          <p:nvPr>
            <p:ph type="title" idx="4294967295"/>
          </p:nvPr>
        </p:nvSpPr>
        <p:spPr>
          <a:xfrm>
            <a:off x="0" y="5334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Sei giorni lavorerai e farai ogni tuo lavoro; ma il settimo giorno è il sabato in onore del Signore, tuo Dio: non farai alcun lavoro, né tu né tuo figlio né tua figlia, né il tuo schiavo né la tua schiava, né il tuo bestiame, né il forestiero che dimora presso di te. </a:t>
            </a:r>
            <a:r>
              <a:rPr lang="it-IT" altLang="it-IT" sz="1800" i="1">
                <a:solidFill>
                  <a:schemeClr val="bg1"/>
                </a:solidFill>
                <a:latin typeface="Verdana" panose="020B0604030504040204" pitchFamily="34" charset="0"/>
                <a:cs typeface="Times New Roman" panose="02020603050405020304" pitchFamily="18" charset="0"/>
              </a:rPr>
              <a:t>(Es 20, 9-10)</a:t>
            </a:r>
          </a:p>
        </p:txBody>
      </p:sp>
      <p:sp>
        <p:nvSpPr>
          <p:cNvPr id="69636" name="Rectangle 4">
            <a:extLst>
              <a:ext uri="{FF2B5EF4-FFF2-40B4-BE49-F238E27FC236}">
                <a16:creationId xmlns:a16="http://schemas.microsoft.com/office/drawing/2014/main" id="{1B2A16EF-C198-6127-4071-B2C5D8B6C954}"/>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For six days you will labor and do all your work, but the seventh day is a sabbath for Yahweh your God. Do not work that day, neither you, nor your son, nor your daughter nor your servants, men or women, nor your animals, nor the stranger who is staying with you.  </a:t>
            </a:r>
            <a:r>
              <a:rPr lang="en-US" altLang="it-IT" sz="1800" i="1">
                <a:solidFill>
                  <a:schemeClr val="bg1"/>
                </a:solidFill>
                <a:latin typeface="Verdana" panose="020B0604030504040204" pitchFamily="34" charset="0"/>
                <a:cs typeface="Times New Roman" panose="02020603050405020304" pitchFamily="18" charset="0"/>
              </a:rPr>
              <a:t>(Ex 20:9-10)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37E474D3-DBC8-13DF-B6A7-5C3E6A48B343}"/>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Perché in sei giorni il Signore ha fatto il cielo e la terra e il mare e quanto è in essi, ma si è riposato il settimo giorno. Perciò il Signore ha benedetto il giorno del sabato e lo ha consacrato. </a:t>
            </a:r>
            <a:r>
              <a:rPr lang="de-DE" altLang="it-IT" sz="1800" i="1">
                <a:solidFill>
                  <a:schemeClr val="bg1"/>
                </a:solidFill>
                <a:latin typeface="Verdana" panose="020B0604030504040204" pitchFamily="34" charset="0"/>
                <a:cs typeface="Times New Roman" panose="02020603050405020304" pitchFamily="18" charset="0"/>
              </a:rPr>
              <a:t>(Es 20, 11)</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435" name="Rectangle 4">
            <a:extLst>
              <a:ext uri="{FF2B5EF4-FFF2-40B4-BE49-F238E27FC236}">
                <a16:creationId xmlns:a16="http://schemas.microsoft.com/office/drawing/2014/main" id="{80F3DA3C-088B-5CB3-DEA5-F7974C5A017F}"/>
              </a:ext>
            </a:extLst>
          </p:cNvPr>
          <p:cNvSpPr>
            <a:spLocks noChangeArrowheads="1"/>
          </p:cNvSpPr>
          <p:nvPr/>
        </p:nvSpPr>
        <p:spPr bwMode="auto">
          <a:xfrm>
            <a:off x="381000" y="5257800"/>
            <a:ext cx="8448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
            <a:extLst>
              <a:ext uri="{FF2B5EF4-FFF2-40B4-BE49-F238E27FC236}">
                <a16:creationId xmlns:a16="http://schemas.microsoft.com/office/drawing/2014/main" id="{3DE514D7-2B6A-F8C8-C6ED-38F233ECB39B}"/>
              </a:ext>
            </a:extLst>
          </p:cNvPr>
          <p:cNvSpPr>
            <a:spLocks noChangeArrowheads="1"/>
          </p:cNvSpPr>
          <p:nvPr/>
        </p:nvSpPr>
        <p:spPr bwMode="auto">
          <a:xfrm>
            <a:off x="0" y="530066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For in six days Yahweh made the heavens and the earth and the sea and all that is in them, </a:t>
            </a:r>
            <a:r>
              <a:rPr lang="en-US" altLang="it-IT" sz="1800">
                <a:solidFill>
                  <a:schemeClr val="bg1"/>
                </a:solidFill>
                <a:latin typeface="Verdana" panose="020B0604030504040204" pitchFamily="34" charset="0"/>
                <a:cs typeface="Times New Roman" panose="02020603050405020304" pitchFamily="18" charset="0"/>
              </a:rPr>
              <a:t>but on the seventh day he rested; that is why Yahweh has blessed the sabbath day and made it holy.</a:t>
            </a:r>
            <a:r>
              <a:rPr lang="en-GB" altLang="it-IT" sz="1800" i="1">
                <a:solidFill>
                  <a:schemeClr val="bg1"/>
                </a:solidFill>
                <a:latin typeface="Verdana" panose="020B0604030504040204" pitchFamily="34" charset="0"/>
                <a:cs typeface="Times New Roman" panose="02020603050405020304" pitchFamily="18" charset="0"/>
              </a:rPr>
              <a:t> (Ex 20: 11)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82780952-A570-5C30-3C6B-87D77D9ECBD7}"/>
              </a:ext>
            </a:extLst>
          </p:cNvPr>
          <p:cNvSpPr>
            <a:spLocks noGrp="1" noChangeArrowheads="1"/>
          </p:cNvSpPr>
          <p:nvPr>
            <p:ph type="title"/>
          </p:nvPr>
        </p:nvSpPr>
        <p:spPr>
          <a:xfrm>
            <a:off x="0" y="549275"/>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Onora tuo padre e tua madre, perché si prolunghino i tuoi giorni nel paese che il Signore, tuo Dio, ti dà. Non ucciderai. Non commetterai adulterio. Non ruberai. </a:t>
            </a:r>
            <a:r>
              <a:rPr lang="it-IT" altLang="it-IT" sz="1800" i="1">
                <a:solidFill>
                  <a:schemeClr val="bg1"/>
                </a:solidFill>
                <a:latin typeface="Verdana" panose="020B0604030504040204" pitchFamily="34" charset="0"/>
                <a:cs typeface="Times New Roman" panose="02020603050405020304" pitchFamily="18" charset="0"/>
              </a:rPr>
              <a:t>(Es 20, 12-15)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459" name="Rectangle 4">
            <a:extLst>
              <a:ext uri="{FF2B5EF4-FFF2-40B4-BE49-F238E27FC236}">
                <a16:creationId xmlns:a16="http://schemas.microsoft.com/office/drawing/2014/main" id="{E47BF07B-871B-BA4E-7C37-DDAAFA5F9FDB}"/>
              </a:ext>
            </a:extLst>
          </p:cNvPr>
          <p:cNvSpPr>
            <a:spLocks noChangeArrowheads="1"/>
          </p:cNvSpPr>
          <p:nvPr/>
        </p:nvSpPr>
        <p:spPr bwMode="auto">
          <a:xfrm>
            <a:off x="0" y="522922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  Honor your father and your mother that you may have a long life in the land that Yahweh has given you. -  Do not kill. -  Do not commit adultery. - Do not steal.</a:t>
            </a:r>
            <a:r>
              <a:rPr lang="en-GB" altLang="it-IT" sz="1800" i="1">
                <a:solidFill>
                  <a:schemeClr val="bg1"/>
                </a:solidFill>
                <a:latin typeface="Verdana" panose="020B0604030504040204" pitchFamily="34" charset="0"/>
                <a:cs typeface="Times New Roman" panose="02020603050405020304" pitchFamily="18" charset="0"/>
              </a:rPr>
              <a:t> (Ex 20: 12-15)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24E4EC46-6827-B68A-A623-324A4D8A2CAD}"/>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Non pronuncerai falsa testimonianza contro il tuo prossimo. Non desidererai la casa del tuo prossimo. Non desidererai la moglie del tuo prossimo, né il suo schiavo né la sua schiava, né il suo bue né il suo asino, né alcuna cosa che appartenga al tuo prossimo». </a:t>
            </a:r>
            <a:r>
              <a:rPr lang="en-GB" altLang="it-IT" sz="1800" i="1">
                <a:solidFill>
                  <a:schemeClr val="bg1"/>
                </a:solidFill>
                <a:latin typeface="Verdana" panose="020B0604030504040204" pitchFamily="34" charset="0"/>
                <a:cs typeface="Times New Roman" panose="02020603050405020304" pitchFamily="18" charset="0"/>
              </a:rPr>
              <a:t>(Es 20, 16-17)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B72EA110-4178-7381-F6F7-2D43C87DFDFF}"/>
              </a:ext>
            </a:extLst>
          </p:cNvPr>
          <p:cNvSpPr>
            <a:spLocks noChangeArrowheads="1"/>
          </p:cNvSpPr>
          <p:nvPr/>
        </p:nvSpPr>
        <p:spPr bwMode="auto">
          <a:xfrm>
            <a:off x="152400" y="5486400"/>
            <a:ext cx="8839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 Do not give false witness against your neighbor. - Do not covet your neighbor's house. Do not covet your neighbor's wife, or his servant, man or woman, or his ox, or his donkey, or anything that is his."                         </a:t>
            </a:r>
            <a:r>
              <a:rPr lang="it-IT" altLang="it-IT" sz="1800" i="1">
                <a:solidFill>
                  <a:schemeClr val="bg1"/>
                </a:solidFill>
                <a:latin typeface="Verdana" panose="020B0604030504040204" pitchFamily="34" charset="0"/>
                <a:cs typeface="Times New Roman" panose="02020603050405020304" pitchFamily="18" charset="0"/>
              </a:rPr>
              <a:t>(Ex 20: 16-17)</a:t>
            </a:r>
          </a:p>
        </p:txBody>
      </p:sp>
      <p:pic>
        <p:nvPicPr>
          <p:cNvPr id="20484" name="Picture 5" descr="C:\ARCHIVIO GENERALE\PRESENTAZIONI\in COSTRUZIONE\Magazine Jpg\Immagini sf. traspar\occhiali copia.gif">
            <a:extLst>
              <a:ext uri="{FF2B5EF4-FFF2-40B4-BE49-F238E27FC236}">
                <a16:creationId xmlns:a16="http://schemas.microsoft.com/office/drawing/2014/main" id="{6A3F96F5-3399-18CA-ECAF-1961AD24AE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3276600"/>
            <a:ext cx="10668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7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69587</TotalTime>
  <Words>3837</Words>
  <Application>Microsoft Office PowerPoint</Application>
  <PresentationFormat>Presentazione su schermo (4:3)</PresentationFormat>
  <Paragraphs>87</Paragraphs>
  <Slides>24</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24</vt:i4>
      </vt:variant>
    </vt:vector>
  </HeadingPairs>
  <TitlesOfParts>
    <vt:vector size="36" baseType="lpstr">
      <vt:lpstr>HelveticaNeue</vt:lpstr>
      <vt:lpstr>Arial</vt:lpstr>
      <vt:lpstr>Bookman Old Style</vt:lpstr>
      <vt:lpstr>Cambria</vt:lpstr>
      <vt:lpstr>Comic Sans MS</vt:lpstr>
      <vt:lpstr>Copperplate Gothic Bold</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che punisce la colpa dei padri nei figli fino alla terza e alla quarta generazione, per coloro che mi odiano, ma che dimostra la sua bontà fino a mille generazioni, per quelli che mi amano e osservano i miei comandamenti. (Es 20, 5b-6) </vt:lpstr>
      <vt:lpstr>Non pronuncerai invano il nome del Signore, tuo Dio, perché il Signore non lascia impunito chi pronuncia il suo nome invano. Ricòrdati del giorno del sabato per santificarlo. (Es 20, 7-8) </vt:lpstr>
      <vt:lpstr>Sei giorni lavorerai e farai ogni tuo lavoro; ma il settimo giorno è il sabato in onore del Signore, tuo Dio: non farai alcun lavoro, né tu né tuo figlio né tua figlia, né il tuo schiavo né la tua schiava, né il tuo bestiame, né il forestiero che dimora presso di te. (Es 20, 9-10)</vt:lpstr>
      <vt:lpstr>Perché in sei giorni il Signore ha fatto il cielo e la terra e il mare e quanto è in essi, ma si è riposato il settimo giorno. Perciò il Signore ha benedetto il giorno del sabato e lo ha consacrato. (Es 20, 11) </vt:lpstr>
      <vt:lpstr>Onora tuo padre e tua madre, perché si prolunghino i tuoi giorni nel paese che il Signore, tuo Dio, ti dà. Non ucciderai. Non commetterai adulterio. Non ruberai. (Es 20, 12-15) </vt:lpstr>
      <vt:lpstr>Non pronuncerai falsa testimonianza contro il tuo prossimo. Non desidererai la casa del tuo prossimo. Non desidererai la moglie del tuo prossimo, né il suo schiavo né la sua schiava, né il suo bue né il suo asino, né alcuna cosa che appartenga al tuo prossimo». (Es 20, 16-17)</vt:lpstr>
      <vt:lpstr>Presentazione standard di PowerPoint</vt:lpstr>
      <vt:lpstr>1ST EPISTLE TO THE CORINTHIANS</vt:lpstr>
      <vt:lpstr>ma per coloro che sono chiamati, sia Giudei che Greci, Cristo è potenza di Dio e sapienza di Dio. Infatti ciò che è stoltezza di Dio è più sapiente degli uomini, e ciò che è debolezza di Dio è più forte degli uomini.                      (1Cor 1, 24-25)</vt:lpstr>
      <vt:lpstr>GOSPEL ACCORD. TO JOHN</vt:lpstr>
      <vt:lpstr>Presentazione standard di PowerPoint</vt:lpstr>
      <vt:lpstr>Presentazione standard di PowerPoint</vt:lpstr>
      <vt:lpstr>Rispose loro Gesù: «Distruggete questo tempio e in tre giorni lo farò risorgere». Gli dissero allora i Giudei: «Questo tempio è stato costruito in quarantasei anni e tu in tre giorni lo farai risorgere?». (Gv 2, 19-20)</vt:lpstr>
      <vt:lpstr>Ma egli parlava del tempio del suo corpo. Quando poi fu risuscitato dai morti, i suoi discepoli si ricordarono che aveva detto questo, e credettero alla Scrittura e alla parola detta da Gesù. Mentre era a Gerusalemme per la Pasqua, durante la festa, (Gv 2, 21-23a)</vt:lpstr>
      <vt:lpstr>molti, vedendo i segni che egli compiva, credettero nel suo nome. Ma lui, Gesù, non si fidava di loro, perché conosceva tutti e non aveva bisogno che alcuno desse testimonianza sull’uomo. Egli infatti conosceva quello che c’è nell’uomo. (Gv 2, 23b-25)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3024</cp:revision>
  <dcterms:created xsi:type="dcterms:W3CDTF">2007-05-09T13:51:32Z</dcterms:created>
  <dcterms:modified xsi:type="dcterms:W3CDTF">2024-02-27T05:43:01Z</dcterms:modified>
</cp:coreProperties>
</file>